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0" r:id="rId2"/>
    <p:sldId id="263" r:id="rId3"/>
    <p:sldId id="264" r:id="rId4"/>
    <p:sldId id="261" r:id="rId5"/>
    <p:sldId id="262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DDB"/>
    <a:srgbClr val="C5E8DE"/>
    <a:srgbClr val="D5EEFA"/>
    <a:srgbClr val="23B200"/>
    <a:srgbClr val="FFFAFC"/>
    <a:srgbClr val="FAFEFF"/>
    <a:srgbClr val="FAFFFE"/>
    <a:srgbClr val="29CD00"/>
    <a:srgbClr val="66FF3F"/>
    <a:srgbClr val="F3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51" autoAdjust="0"/>
    <p:restoredTop sz="94751"/>
  </p:normalViewPr>
  <p:slideViewPr>
    <p:cSldViewPr snapToGrid="0">
      <p:cViewPr>
        <p:scale>
          <a:sx n="115" d="100"/>
          <a:sy n="115" d="100"/>
        </p:scale>
        <p:origin x="19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C8D2-E98E-4A2E-881A-E72301017346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8F0-377C-4D5B-A706-4041DBADA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B82A13BF-384C-4BBC-5D1D-51E305796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84" y="1727644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>
                <a:solidFill>
                  <a:srgbClr val="1C1C8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Helvetica" panose="020B0604020202020204" pitchFamily="34" charset="0"/>
              </a:defRPr>
            </a:lvl1pPr>
          </a:lstStyle>
          <a:p>
            <a:r>
              <a:rPr kumimoji="1" lang="ja-JP" altLang="en-US" b="0" dirty="0"/>
              <a:t>タイトル</a:t>
            </a:r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6C3D5638-172A-D2FC-4621-2991EF797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85" y="968551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サブタイトル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A318DF-52EF-13D7-B413-8C0E582F0B7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1C1C8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プレースホルダー 22">
            <a:extLst>
              <a:ext uri="{FF2B5EF4-FFF2-40B4-BE49-F238E27FC236}">
                <a16:creationId xmlns:a16="http://schemas.microsoft.com/office/drawing/2014/main" id="{35EF0145-3D0A-D075-B5EB-EDA9E4311E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643522"/>
            <a:ext cx="5981923" cy="4688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kumimoji="1" lang="ja-JP" altLang="en-US"/>
              <a:t>著者１</a:t>
            </a:r>
            <a:endParaRPr kumimoji="1" lang="ja-JP" altLang="en-US" dirty="0"/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6D0D1591-FB86-043A-B39A-875B18ACE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85" y="4159458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kumimoji="1" lang="ja-JP" altLang="en-US"/>
              <a:t>著者２</a:t>
            </a:r>
            <a:endParaRPr kumimoji="1" lang="ja-JP" altLang="en-US" dirty="0"/>
          </a:p>
        </p:txBody>
      </p:sp>
      <p:sp>
        <p:nvSpPr>
          <p:cNvPr id="12" name="テキスト プレースホルダー 22">
            <a:extLst>
              <a:ext uri="{FF2B5EF4-FFF2-40B4-BE49-F238E27FC236}">
                <a16:creationId xmlns:a16="http://schemas.microsoft.com/office/drawing/2014/main" id="{F77E8060-C8F2-EDE9-BE84-A14AB8300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89" y="467408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kumimoji="1" lang="ja-JP" altLang="en-US"/>
              <a:t>著者３</a:t>
            </a:r>
            <a:endParaRPr kumimoji="1" lang="ja-JP" altLang="en-US" dirty="0"/>
          </a:p>
        </p:txBody>
      </p:sp>
      <p:sp>
        <p:nvSpPr>
          <p:cNvPr id="13" name="テキスト プレースホルダー 22">
            <a:extLst>
              <a:ext uri="{FF2B5EF4-FFF2-40B4-BE49-F238E27FC236}">
                <a16:creationId xmlns:a16="http://schemas.microsoft.com/office/drawing/2014/main" id="{425E097A-35CB-9054-47B5-E1C61AFDFB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88" y="518806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kumimoji="1" lang="ja-JP" altLang="en-US"/>
              <a:t>所属情報</a:t>
            </a:r>
            <a:endParaRPr kumimoji="1" lang="ja-JP" altLang="en-US" dirty="0"/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4DE87A14-CE8D-848A-FC2D-B0D11972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87" y="5703342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lvl="0"/>
            <a:r>
              <a:rPr kumimoji="1" lang="ja-JP" altLang="en-US"/>
              <a:t>日にち，会場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F9D1CE1D-FEDF-1448-E8A0-304FC15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0CF50E4-6F23-F098-5825-52E7CCDCB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7" y="435423"/>
            <a:ext cx="8746665" cy="646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1C1C8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EC76B892-37AE-2EFA-8E28-2CCEC71AA12A}"/>
              </a:ext>
            </a:extLst>
          </p:cNvPr>
          <p:cNvSpPr/>
          <p:nvPr userDrawn="1"/>
        </p:nvSpPr>
        <p:spPr>
          <a:xfrm>
            <a:off x="144048" y="475989"/>
            <a:ext cx="8877109" cy="646870"/>
          </a:xfrm>
          <a:prstGeom prst="corner">
            <a:avLst>
              <a:gd name="adj1" fmla="val 13461"/>
              <a:gd name="adj2" fmla="val 12862"/>
            </a:avLst>
          </a:prstGeom>
          <a:solidFill>
            <a:srgbClr val="1D8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elvetica" pitchFamily="2" charset="0"/>
            </a:endParaRPr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A5D52124-B30B-5929-AA13-948AB7F7A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1296186"/>
            <a:ext cx="8611377" cy="5085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457200" indent="0">
              <a:lnSpc>
                <a:spcPct val="110000"/>
              </a:lnSpc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2pPr>
            <a:lvl3pPr marL="914400" indent="0">
              <a:lnSpc>
                <a:spcPct val="110000"/>
              </a:lnSpc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3pPr>
            <a:lvl4pPr marL="1371600" indent="0">
              <a:lnSpc>
                <a:spcPct val="110000"/>
              </a:lnSpc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4pPr>
            <a:lvl5pPr marL="1828800" indent="0">
              <a:lnSpc>
                <a:spcPct val="110000"/>
              </a:lnSpc>
              <a:buNone/>
              <a:defRPr sz="24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BCDB86-28BF-AB5D-D5F1-A285990C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F9F5DD-2628-452E-AF3E-C38F7043B0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492240"/>
            <a:ext cx="9144000" cy="36576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263ED5E-6055-CD27-5728-03CCDDA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10D80B-B55D-A2D8-AF98-D5F160BBA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olyhedral_graph" TargetMode="External"/><Relationship Id="rId5" Type="http://schemas.openxmlformats.org/officeDocument/2006/relationships/hyperlink" Target="https://en.wikipedia.org/wiki/Regular_dodecahedron" TargetMode="Externa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73CAF-0E2C-8A60-D514-9CEC49BE6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Meeting on March 28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4D8610-5E83-3C2B-4AA9-47E63ACCD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592" y="3983489"/>
            <a:ext cx="5981923" cy="565063"/>
          </a:xfrm>
        </p:spPr>
        <p:txBody>
          <a:bodyPr/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Takumi Shiota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CC668661-FE6D-DB71-CFAA-1CC5A0FA03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587" y="4801205"/>
            <a:ext cx="5981923" cy="468193"/>
          </a:xfrm>
        </p:spPr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March 28, 2025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99257D9-B904-179F-24D8-53762FC0F4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7584" y="5393461"/>
            <a:ext cx="5981923" cy="468193"/>
          </a:xfrm>
        </p:spPr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@Maastricht univ.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5D8C88-9B0E-CC50-01F9-D8B4E6F7C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743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8DC39-1EAC-96D1-CF29-B1567A89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Edge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unfoldings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6E05D-B8B0-18AC-D71E-9397FA251B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2825262"/>
            <a:ext cx="8611377" cy="492369"/>
          </a:xfrm>
        </p:spPr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Cutting along the thick line of each left cube 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8391DD-7209-6A24-73A0-C9AD43215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866D188-FD79-3E37-1AB5-A4FBD5BC6589}"/>
              </a:ext>
            </a:extLst>
          </p:cNvPr>
          <p:cNvSpPr/>
          <p:nvPr/>
        </p:nvSpPr>
        <p:spPr>
          <a:xfrm>
            <a:off x="161784" y="1675011"/>
            <a:ext cx="8866970" cy="1033020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72000" rIns="180000" bIns="216000" rtlCol="0" anchor="t"/>
          <a:lstStyle/>
          <a:p>
            <a:pPr>
              <a:lnSpc>
                <a:spcPct val="120000"/>
              </a:lnSpc>
            </a:pPr>
            <a: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An </a:t>
            </a:r>
            <a:r>
              <a:rPr kumimoji="1" lang="en-US" altLang="ja-JP" sz="2400" dirty="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edge unfolding</a:t>
            </a:r>
            <a: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of the polyhedron is a flat polygon formed by </a:t>
            </a:r>
            <a:b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kumimoji="1" lang="en-US" altLang="ja-JP" sz="24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cutting its edges and unfolding it into a plane.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BE1A48-B30F-C8E7-225A-291B07DCF947}"/>
              </a:ext>
            </a:extLst>
          </p:cNvPr>
          <p:cNvSpPr txBox="1"/>
          <p:nvPr/>
        </p:nvSpPr>
        <p:spPr>
          <a:xfrm>
            <a:off x="161784" y="1213346"/>
            <a:ext cx="8866970" cy="461665"/>
          </a:xfrm>
          <a:prstGeom prst="rect">
            <a:avLst/>
          </a:prstGeom>
          <a:solidFill>
            <a:srgbClr val="D5EEFA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Definition 1 [E. D. Demaine and J. O’Rourke, 2007]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F2A34D-9F1F-6958-0349-253C23007A00}"/>
              </a:ext>
            </a:extLst>
          </p:cNvPr>
          <p:cNvSpPr txBox="1"/>
          <p:nvPr/>
        </p:nvSpPr>
        <p:spPr>
          <a:xfrm>
            <a:off x="1006954" y="5370049"/>
            <a:ext cx="2826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2"/>
                </a:solidFill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(a)</a:t>
            </a:r>
            <a:r>
              <a:rPr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Edge unfolding</a:t>
            </a:r>
            <a:endParaRPr lang="ja-JP" altLang="en-US" sz="2400">
              <a:solidFill>
                <a:srgbClr val="1E219C"/>
              </a:solidFill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727C2B8-CBF8-CFB1-3D4B-1F36049DB773}"/>
              </a:ext>
            </a:extLst>
          </p:cNvPr>
          <p:cNvGrpSpPr/>
          <p:nvPr/>
        </p:nvGrpSpPr>
        <p:grpSpPr>
          <a:xfrm>
            <a:off x="970107" y="3951447"/>
            <a:ext cx="3215002" cy="1324615"/>
            <a:chOff x="966657" y="4676677"/>
            <a:chExt cx="3215002" cy="1324615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8DBC9B83-63E7-B62F-8711-E0F3A19C0941}"/>
                </a:ext>
              </a:extLst>
            </p:cNvPr>
            <p:cNvGrpSpPr/>
            <p:nvPr/>
          </p:nvGrpSpPr>
          <p:grpSpPr>
            <a:xfrm>
              <a:off x="966657" y="4676677"/>
              <a:ext cx="1256120" cy="1297989"/>
              <a:chOff x="988214" y="3923286"/>
              <a:chExt cx="1256120" cy="1297989"/>
            </a:xfrm>
          </p:grpSpPr>
          <p:sp>
            <p:nvSpPr>
              <p:cNvPr id="23" name="フリーフォーム 22">
                <a:extLst>
                  <a:ext uri="{FF2B5EF4-FFF2-40B4-BE49-F238E27FC236}">
                    <a16:creationId xmlns:a16="http://schemas.microsoft.com/office/drawing/2014/main" id="{16080E06-63A6-5D51-6073-D450B6A96EB9}"/>
                  </a:ext>
                </a:extLst>
              </p:cNvPr>
              <p:cNvSpPr/>
              <p:nvPr/>
            </p:nvSpPr>
            <p:spPr>
              <a:xfrm>
                <a:off x="988214" y="4315745"/>
                <a:ext cx="27100" cy="905530"/>
              </a:xfrm>
              <a:custGeom>
                <a:avLst/>
                <a:gdLst>
                  <a:gd name="connsiteX0" fmla="*/ 0 w 27100"/>
                  <a:gd name="connsiteY0" fmla="*/ 905531 h 905530"/>
                  <a:gd name="connsiteX1" fmla="*/ 0 w 27100"/>
                  <a:gd name="connsiteY1" fmla="*/ 0 h 90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00" h="905530">
                    <a:moveTo>
                      <a:pt x="0" y="905531"/>
                    </a:moveTo>
                    <a:lnTo>
                      <a:pt x="0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2F5F0C89-E949-7E02-4031-641D98EFAF3B}"/>
                  </a:ext>
                </a:extLst>
              </p:cNvPr>
              <p:cNvSpPr/>
              <p:nvPr/>
            </p:nvSpPr>
            <p:spPr>
              <a:xfrm>
                <a:off x="988214" y="4315745"/>
                <a:ext cx="921697" cy="26625"/>
              </a:xfrm>
              <a:custGeom>
                <a:avLst/>
                <a:gdLst>
                  <a:gd name="connsiteX0" fmla="*/ 0 w 921697"/>
                  <a:gd name="connsiteY0" fmla="*/ 0 h 26625"/>
                  <a:gd name="connsiteX1" fmla="*/ 921697 w 921697"/>
                  <a:gd name="connsiteY1" fmla="*/ 0 h 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1697" h="26625">
                    <a:moveTo>
                      <a:pt x="0" y="0"/>
                    </a:moveTo>
                    <a:lnTo>
                      <a:pt x="921697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25" name="フリーフォーム 24">
                <a:extLst>
                  <a:ext uri="{FF2B5EF4-FFF2-40B4-BE49-F238E27FC236}">
                    <a16:creationId xmlns:a16="http://schemas.microsoft.com/office/drawing/2014/main" id="{13D25C99-9E03-84A6-D2C5-4B5F63A3B338}"/>
                  </a:ext>
                </a:extLst>
              </p:cNvPr>
              <p:cNvSpPr/>
              <p:nvPr/>
            </p:nvSpPr>
            <p:spPr>
              <a:xfrm>
                <a:off x="1909911" y="4315745"/>
                <a:ext cx="27100" cy="905530"/>
              </a:xfrm>
              <a:custGeom>
                <a:avLst/>
                <a:gdLst>
                  <a:gd name="connsiteX0" fmla="*/ 0 w 27100"/>
                  <a:gd name="connsiteY0" fmla="*/ 905531 h 905530"/>
                  <a:gd name="connsiteX1" fmla="*/ 0 w 27100"/>
                  <a:gd name="connsiteY1" fmla="*/ 0 h 90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00" h="905530">
                    <a:moveTo>
                      <a:pt x="0" y="905531"/>
                    </a:moveTo>
                    <a:lnTo>
                      <a:pt x="0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26" name="フリーフォーム 25">
                <a:extLst>
                  <a:ext uri="{FF2B5EF4-FFF2-40B4-BE49-F238E27FC236}">
                    <a16:creationId xmlns:a16="http://schemas.microsoft.com/office/drawing/2014/main" id="{CC4A0B2D-EB16-5F50-0B44-B4697DF1D6B7}"/>
                  </a:ext>
                </a:extLst>
              </p:cNvPr>
              <p:cNvSpPr/>
              <p:nvPr/>
            </p:nvSpPr>
            <p:spPr>
              <a:xfrm>
                <a:off x="1295537" y="3923286"/>
                <a:ext cx="27100" cy="905530"/>
              </a:xfrm>
              <a:custGeom>
                <a:avLst/>
                <a:gdLst>
                  <a:gd name="connsiteX0" fmla="*/ 0 w 27100"/>
                  <a:gd name="connsiteY0" fmla="*/ 905531 h 905530"/>
                  <a:gd name="connsiteX1" fmla="*/ 0 w 27100"/>
                  <a:gd name="connsiteY1" fmla="*/ 0 h 90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00" h="905530">
                    <a:moveTo>
                      <a:pt x="0" y="905531"/>
                    </a:moveTo>
                    <a:lnTo>
                      <a:pt x="0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custDash>
                  <a:ds d="224160" sp="22416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27" name="フリーフォーム 26">
                <a:extLst>
                  <a:ext uri="{FF2B5EF4-FFF2-40B4-BE49-F238E27FC236}">
                    <a16:creationId xmlns:a16="http://schemas.microsoft.com/office/drawing/2014/main" id="{89743ED1-B9A5-A5EA-BD28-10F859808165}"/>
                  </a:ext>
                </a:extLst>
              </p:cNvPr>
              <p:cNvSpPr/>
              <p:nvPr/>
            </p:nvSpPr>
            <p:spPr>
              <a:xfrm>
                <a:off x="1295537" y="3923286"/>
                <a:ext cx="921697" cy="26625"/>
              </a:xfrm>
              <a:custGeom>
                <a:avLst/>
                <a:gdLst>
                  <a:gd name="connsiteX0" fmla="*/ 0 w 921697"/>
                  <a:gd name="connsiteY0" fmla="*/ 0 h 26625"/>
                  <a:gd name="connsiteX1" fmla="*/ 921697 w 921697"/>
                  <a:gd name="connsiteY1" fmla="*/ 0 h 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1697" h="26625">
                    <a:moveTo>
                      <a:pt x="0" y="0"/>
                    </a:moveTo>
                    <a:lnTo>
                      <a:pt x="921697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8CAC446A-2B2F-3C2F-BEBD-BDADAC8723B7}"/>
                  </a:ext>
                </a:extLst>
              </p:cNvPr>
              <p:cNvSpPr/>
              <p:nvPr/>
            </p:nvSpPr>
            <p:spPr>
              <a:xfrm>
                <a:off x="2217234" y="3923286"/>
                <a:ext cx="27100" cy="905530"/>
              </a:xfrm>
              <a:custGeom>
                <a:avLst/>
                <a:gdLst>
                  <a:gd name="connsiteX0" fmla="*/ 0 w 27100"/>
                  <a:gd name="connsiteY0" fmla="*/ 905531 h 905530"/>
                  <a:gd name="connsiteX1" fmla="*/ 0 w 27100"/>
                  <a:gd name="connsiteY1" fmla="*/ 0 h 90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00" h="905530">
                    <a:moveTo>
                      <a:pt x="0" y="905531"/>
                    </a:moveTo>
                    <a:lnTo>
                      <a:pt x="0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3D22CF01-DCDB-4898-71CE-A0CEA3C3D8DC}"/>
                  </a:ext>
                </a:extLst>
              </p:cNvPr>
              <p:cNvSpPr/>
              <p:nvPr/>
            </p:nvSpPr>
            <p:spPr>
              <a:xfrm>
                <a:off x="988214" y="3923286"/>
                <a:ext cx="307322" cy="392458"/>
              </a:xfrm>
              <a:custGeom>
                <a:avLst/>
                <a:gdLst>
                  <a:gd name="connsiteX0" fmla="*/ 0 w 307322"/>
                  <a:gd name="connsiteY0" fmla="*/ 392459 h 392458"/>
                  <a:gd name="connsiteX1" fmla="*/ 307323 w 307322"/>
                  <a:gd name="connsiteY1" fmla="*/ 0 h 39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322" h="392458">
                    <a:moveTo>
                      <a:pt x="0" y="392459"/>
                    </a:moveTo>
                    <a:lnTo>
                      <a:pt x="307323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FE0E5075-9360-F732-EDB1-2DD58D0FCB72}"/>
                </a:ext>
              </a:extLst>
            </p:cNvPr>
            <p:cNvGrpSpPr/>
            <p:nvPr/>
          </p:nvGrpSpPr>
          <p:grpSpPr>
            <a:xfrm>
              <a:off x="966657" y="4676677"/>
              <a:ext cx="1229020" cy="1324615"/>
              <a:chOff x="966657" y="4676677"/>
              <a:chExt cx="1229020" cy="1324615"/>
            </a:xfrm>
          </p:grpSpPr>
          <p:sp>
            <p:nvSpPr>
              <p:cNvPr id="18" name="フリーフォーム 17">
                <a:extLst>
                  <a:ext uri="{FF2B5EF4-FFF2-40B4-BE49-F238E27FC236}">
                    <a16:creationId xmlns:a16="http://schemas.microsoft.com/office/drawing/2014/main" id="{7CA83883-3F3E-AAD9-B01C-C6477EB78B20}"/>
                  </a:ext>
                </a:extLst>
              </p:cNvPr>
              <p:cNvSpPr/>
              <p:nvPr/>
            </p:nvSpPr>
            <p:spPr>
              <a:xfrm>
                <a:off x="966657" y="5974667"/>
                <a:ext cx="921697" cy="26625"/>
              </a:xfrm>
              <a:custGeom>
                <a:avLst/>
                <a:gdLst>
                  <a:gd name="connsiteX0" fmla="*/ 0 w 921697"/>
                  <a:gd name="connsiteY0" fmla="*/ 0 h 26625"/>
                  <a:gd name="connsiteX1" fmla="*/ 921697 w 921697"/>
                  <a:gd name="connsiteY1" fmla="*/ 0 h 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1697" h="26625">
                    <a:moveTo>
                      <a:pt x="0" y="0"/>
                    </a:moveTo>
                    <a:lnTo>
                      <a:pt x="921697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19" name="フリーフォーム 18">
                <a:extLst>
                  <a:ext uri="{FF2B5EF4-FFF2-40B4-BE49-F238E27FC236}">
                    <a16:creationId xmlns:a16="http://schemas.microsoft.com/office/drawing/2014/main" id="{85E079CC-7A87-32A6-4121-2109B84C43DC}"/>
                  </a:ext>
                </a:extLst>
              </p:cNvPr>
              <p:cNvSpPr/>
              <p:nvPr/>
            </p:nvSpPr>
            <p:spPr>
              <a:xfrm>
                <a:off x="1273980" y="5582208"/>
                <a:ext cx="921697" cy="26625"/>
              </a:xfrm>
              <a:custGeom>
                <a:avLst/>
                <a:gdLst>
                  <a:gd name="connsiteX0" fmla="*/ 0 w 921697"/>
                  <a:gd name="connsiteY0" fmla="*/ 0 h 26625"/>
                  <a:gd name="connsiteX1" fmla="*/ 921697 w 921697"/>
                  <a:gd name="connsiteY1" fmla="*/ 0 h 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1697" h="26625">
                    <a:moveTo>
                      <a:pt x="0" y="0"/>
                    </a:moveTo>
                    <a:lnTo>
                      <a:pt x="921697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custDash>
                  <a:ds d="224160" sp="22416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20" name="フリーフォーム 19">
                <a:extLst>
                  <a:ext uri="{FF2B5EF4-FFF2-40B4-BE49-F238E27FC236}">
                    <a16:creationId xmlns:a16="http://schemas.microsoft.com/office/drawing/2014/main" id="{AC1DBB6D-D824-1B56-8456-8709363DD5E0}"/>
                  </a:ext>
                </a:extLst>
              </p:cNvPr>
              <p:cNvSpPr/>
              <p:nvPr/>
            </p:nvSpPr>
            <p:spPr>
              <a:xfrm>
                <a:off x="966657" y="5582208"/>
                <a:ext cx="307322" cy="392458"/>
              </a:xfrm>
              <a:custGeom>
                <a:avLst/>
                <a:gdLst>
                  <a:gd name="connsiteX0" fmla="*/ 0 w 307322"/>
                  <a:gd name="connsiteY0" fmla="*/ 392459 h 392458"/>
                  <a:gd name="connsiteX1" fmla="*/ 307323 w 307322"/>
                  <a:gd name="connsiteY1" fmla="*/ 0 h 39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322" h="392458">
                    <a:moveTo>
                      <a:pt x="0" y="392459"/>
                    </a:moveTo>
                    <a:lnTo>
                      <a:pt x="307323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custDash>
                  <a:ds d="224160" sp="22416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21" name="フリーフォーム 20">
                <a:extLst>
                  <a:ext uri="{FF2B5EF4-FFF2-40B4-BE49-F238E27FC236}">
                    <a16:creationId xmlns:a16="http://schemas.microsoft.com/office/drawing/2014/main" id="{142AE2EC-8A9C-DDEB-6297-A355909CED6E}"/>
                  </a:ext>
                </a:extLst>
              </p:cNvPr>
              <p:cNvSpPr/>
              <p:nvPr/>
            </p:nvSpPr>
            <p:spPr>
              <a:xfrm>
                <a:off x="1888354" y="5582208"/>
                <a:ext cx="307322" cy="392458"/>
              </a:xfrm>
              <a:custGeom>
                <a:avLst/>
                <a:gdLst>
                  <a:gd name="connsiteX0" fmla="*/ 0 w 307322"/>
                  <a:gd name="connsiteY0" fmla="*/ 392459 h 392458"/>
                  <a:gd name="connsiteX1" fmla="*/ 307323 w 307322"/>
                  <a:gd name="connsiteY1" fmla="*/ 0 h 39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322" h="392458">
                    <a:moveTo>
                      <a:pt x="0" y="392459"/>
                    </a:moveTo>
                    <a:lnTo>
                      <a:pt x="307323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22" name="フリーフォーム 21">
                <a:extLst>
                  <a:ext uri="{FF2B5EF4-FFF2-40B4-BE49-F238E27FC236}">
                    <a16:creationId xmlns:a16="http://schemas.microsoft.com/office/drawing/2014/main" id="{2E78535B-E384-C522-8BAC-31659E710AEA}"/>
                  </a:ext>
                </a:extLst>
              </p:cNvPr>
              <p:cNvSpPr/>
              <p:nvPr/>
            </p:nvSpPr>
            <p:spPr>
              <a:xfrm>
                <a:off x="1888354" y="4676677"/>
                <a:ext cx="307322" cy="392458"/>
              </a:xfrm>
              <a:custGeom>
                <a:avLst/>
                <a:gdLst>
                  <a:gd name="connsiteX0" fmla="*/ 0 w 307322"/>
                  <a:gd name="connsiteY0" fmla="*/ 392459 h 392458"/>
                  <a:gd name="connsiteX1" fmla="*/ 307323 w 307322"/>
                  <a:gd name="connsiteY1" fmla="*/ 0 h 39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322" h="392458">
                    <a:moveTo>
                      <a:pt x="0" y="392459"/>
                    </a:moveTo>
                    <a:lnTo>
                      <a:pt x="307323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E706F7C-766E-670E-9747-1514BF6BF64D}"/>
                </a:ext>
              </a:extLst>
            </p:cNvPr>
            <p:cNvGrpSpPr/>
            <p:nvPr/>
          </p:nvGrpSpPr>
          <p:grpSpPr>
            <a:xfrm>
              <a:off x="2645317" y="4676677"/>
              <a:ext cx="1536342" cy="1131846"/>
              <a:chOff x="2660997" y="4583755"/>
              <a:chExt cx="1536342" cy="1131846"/>
            </a:xfrm>
          </p:grpSpPr>
          <p:sp>
            <p:nvSpPr>
              <p:cNvPr id="12" name="フリーフォーム 11">
                <a:extLst>
                  <a:ext uri="{FF2B5EF4-FFF2-40B4-BE49-F238E27FC236}">
                    <a16:creationId xmlns:a16="http://schemas.microsoft.com/office/drawing/2014/main" id="{DD50FE25-550E-E002-25AE-B0B9B33493C0}"/>
                  </a:ext>
                </a:extLst>
              </p:cNvPr>
              <p:cNvSpPr/>
              <p:nvPr/>
            </p:nvSpPr>
            <p:spPr>
              <a:xfrm>
                <a:off x="2660997" y="4961037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13" name="フリーフォーム 12">
                <a:extLst>
                  <a:ext uri="{FF2B5EF4-FFF2-40B4-BE49-F238E27FC236}">
                    <a16:creationId xmlns:a16="http://schemas.microsoft.com/office/drawing/2014/main" id="{8C30FCA0-BED8-80A5-71AF-C42096DB7526}"/>
                  </a:ext>
                </a:extLst>
              </p:cNvPr>
              <p:cNvSpPr/>
              <p:nvPr/>
            </p:nvSpPr>
            <p:spPr>
              <a:xfrm>
                <a:off x="3045286" y="4961037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14" name="フリーフォーム 13">
                <a:extLst>
                  <a:ext uri="{FF2B5EF4-FFF2-40B4-BE49-F238E27FC236}">
                    <a16:creationId xmlns:a16="http://schemas.microsoft.com/office/drawing/2014/main" id="{FEBA0EDD-7CCC-50A7-C223-AA2760E9A66F}"/>
                  </a:ext>
                </a:extLst>
              </p:cNvPr>
              <p:cNvSpPr/>
              <p:nvPr/>
            </p:nvSpPr>
            <p:spPr>
              <a:xfrm>
                <a:off x="3429304" y="4961037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15" name="フリーフォーム 14">
                <a:extLst>
                  <a:ext uri="{FF2B5EF4-FFF2-40B4-BE49-F238E27FC236}">
                    <a16:creationId xmlns:a16="http://schemas.microsoft.com/office/drawing/2014/main" id="{F3205D2B-9654-DB0D-D545-9735876BE7A0}"/>
                  </a:ext>
                </a:extLst>
              </p:cNvPr>
              <p:cNvSpPr/>
              <p:nvPr/>
            </p:nvSpPr>
            <p:spPr>
              <a:xfrm>
                <a:off x="3045286" y="4583755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16" name="フリーフォーム 15">
                <a:extLst>
                  <a:ext uri="{FF2B5EF4-FFF2-40B4-BE49-F238E27FC236}">
                    <a16:creationId xmlns:a16="http://schemas.microsoft.com/office/drawing/2014/main" id="{856CB64E-C40E-796B-ECC6-9D3B742AC62E}"/>
                  </a:ext>
                </a:extLst>
              </p:cNvPr>
              <p:cNvSpPr/>
              <p:nvPr/>
            </p:nvSpPr>
            <p:spPr>
              <a:xfrm>
                <a:off x="3813322" y="4961037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17" name="フリーフォーム 16">
                <a:extLst>
                  <a:ext uri="{FF2B5EF4-FFF2-40B4-BE49-F238E27FC236}">
                    <a16:creationId xmlns:a16="http://schemas.microsoft.com/office/drawing/2014/main" id="{9DFC4A8F-79A5-2884-FCBB-631D437A48F7}"/>
                  </a:ext>
                </a:extLst>
              </p:cNvPr>
              <p:cNvSpPr/>
              <p:nvPr/>
            </p:nvSpPr>
            <p:spPr>
              <a:xfrm>
                <a:off x="3045286" y="5338319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</p:grpSp>
      </p:grp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6D4BF44-AE26-EAA5-B50C-35E3E8F27776}"/>
              </a:ext>
            </a:extLst>
          </p:cNvPr>
          <p:cNvSpPr txBox="1"/>
          <p:nvPr/>
        </p:nvSpPr>
        <p:spPr>
          <a:xfrm>
            <a:off x="4751260" y="5367686"/>
            <a:ext cx="3827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chemeClr val="tx2"/>
                </a:solidFill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(b)</a:t>
            </a:r>
            <a:r>
              <a:rPr lang="en-US" altLang="ja-JP" sz="2400" dirty="0">
                <a:solidFill>
                  <a:srgbClr val="1E219C"/>
                </a:solidFill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Not edge unfolding</a:t>
            </a:r>
            <a:endParaRPr lang="ja-JP" altLang="en-US" sz="2400"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F5D0CAD1-3AF7-34F8-2B9E-2FF7C1A108CC}"/>
              </a:ext>
            </a:extLst>
          </p:cNvPr>
          <p:cNvGrpSpPr/>
          <p:nvPr/>
        </p:nvGrpSpPr>
        <p:grpSpPr>
          <a:xfrm>
            <a:off x="4820089" y="3938135"/>
            <a:ext cx="3573492" cy="1324615"/>
            <a:chOff x="993757" y="3095525"/>
            <a:chExt cx="3573492" cy="1324615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04805B97-D850-2162-2488-6497E269F837}"/>
                </a:ext>
              </a:extLst>
            </p:cNvPr>
            <p:cNvGrpSpPr/>
            <p:nvPr/>
          </p:nvGrpSpPr>
          <p:grpSpPr>
            <a:xfrm>
              <a:off x="993757" y="3095525"/>
              <a:ext cx="1229020" cy="1324615"/>
              <a:chOff x="4946663" y="4669934"/>
              <a:chExt cx="1229020" cy="1324615"/>
            </a:xfrm>
          </p:grpSpPr>
          <p:sp>
            <p:nvSpPr>
              <p:cNvPr id="49" name="フリーフォーム 48">
                <a:extLst>
                  <a:ext uri="{FF2B5EF4-FFF2-40B4-BE49-F238E27FC236}">
                    <a16:creationId xmlns:a16="http://schemas.microsoft.com/office/drawing/2014/main" id="{2F28A1D7-8845-A612-8735-DBEBEE033BB7}"/>
                  </a:ext>
                </a:extLst>
              </p:cNvPr>
              <p:cNvSpPr/>
              <p:nvPr/>
            </p:nvSpPr>
            <p:spPr>
              <a:xfrm>
                <a:off x="4946663" y="5967924"/>
                <a:ext cx="921697" cy="26625"/>
              </a:xfrm>
              <a:custGeom>
                <a:avLst/>
                <a:gdLst>
                  <a:gd name="connsiteX0" fmla="*/ 0 w 921697"/>
                  <a:gd name="connsiteY0" fmla="*/ 0 h 26625"/>
                  <a:gd name="connsiteX1" fmla="*/ 921697 w 921697"/>
                  <a:gd name="connsiteY1" fmla="*/ 0 h 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1697" h="26625">
                    <a:moveTo>
                      <a:pt x="0" y="0"/>
                    </a:moveTo>
                    <a:lnTo>
                      <a:pt x="921697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50" name="フリーフォーム 49">
                <a:extLst>
                  <a:ext uri="{FF2B5EF4-FFF2-40B4-BE49-F238E27FC236}">
                    <a16:creationId xmlns:a16="http://schemas.microsoft.com/office/drawing/2014/main" id="{B147C320-895C-8430-BF0A-BF7AC5EEB200}"/>
                  </a:ext>
                </a:extLst>
              </p:cNvPr>
              <p:cNvSpPr/>
              <p:nvPr/>
            </p:nvSpPr>
            <p:spPr>
              <a:xfrm>
                <a:off x="5253986" y="5575465"/>
                <a:ext cx="921697" cy="26625"/>
              </a:xfrm>
              <a:custGeom>
                <a:avLst/>
                <a:gdLst>
                  <a:gd name="connsiteX0" fmla="*/ 0 w 921697"/>
                  <a:gd name="connsiteY0" fmla="*/ 0 h 26625"/>
                  <a:gd name="connsiteX1" fmla="*/ 921697 w 921697"/>
                  <a:gd name="connsiteY1" fmla="*/ 0 h 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1697" h="26625">
                    <a:moveTo>
                      <a:pt x="0" y="0"/>
                    </a:moveTo>
                    <a:lnTo>
                      <a:pt x="921697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custDash>
                  <a:ds d="224160" sp="22416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51" name="フリーフォーム 50">
                <a:extLst>
                  <a:ext uri="{FF2B5EF4-FFF2-40B4-BE49-F238E27FC236}">
                    <a16:creationId xmlns:a16="http://schemas.microsoft.com/office/drawing/2014/main" id="{2F1272C9-987C-6A33-25E6-2D02DE79BD41}"/>
                  </a:ext>
                </a:extLst>
              </p:cNvPr>
              <p:cNvSpPr/>
              <p:nvPr/>
            </p:nvSpPr>
            <p:spPr>
              <a:xfrm>
                <a:off x="4946663" y="5575465"/>
                <a:ext cx="307322" cy="392458"/>
              </a:xfrm>
              <a:custGeom>
                <a:avLst/>
                <a:gdLst>
                  <a:gd name="connsiteX0" fmla="*/ 0 w 307322"/>
                  <a:gd name="connsiteY0" fmla="*/ 392459 h 392458"/>
                  <a:gd name="connsiteX1" fmla="*/ 307323 w 307322"/>
                  <a:gd name="connsiteY1" fmla="*/ 0 h 39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322" h="392458">
                    <a:moveTo>
                      <a:pt x="0" y="392459"/>
                    </a:moveTo>
                    <a:lnTo>
                      <a:pt x="307323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custDash>
                  <a:ds d="224160" sp="22416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52" name="フリーフォーム 51">
                <a:extLst>
                  <a:ext uri="{FF2B5EF4-FFF2-40B4-BE49-F238E27FC236}">
                    <a16:creationId xmlns:a16="http://schemas.microsoft.com/office/drawing/2014/main" id="{F68699E7-54C7-B6A0-0F9C-5CDEEC4EC0B0}"/>
                  </a:ext>
                </a:extLst>
              </p:cNvPr>
              <p:cNvSpPr/>
              <p:nvPr/>
            </p:nvSpPr>
            <p:spPr>
              <a:xfrm>
                <a:off x="5868360" y="5575465"/>
                <a:ext cx="307322" cy="392458"/>
              </a:xfrm>
              <a:custGeom>
                <a:avLst/>
                <a:gdLst>
                  <a:gd name="connsiteX0" fmla="*/ 0 w 307322"/>
                  <a:gd name="connsiteY0" fmla="*/ 392459 h 392458"/>
                  <a:gd name="connsiteX1" fmla="*/ 307323 w 307322"/>
                  <a:gd name="connsiteY1" fmla="*/ 0 h 39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322" h="392458">
                    <a:moveTo>
                      <a:pt x="0" y="392459"/>
                    </a:moveTo>
                    <a:lnTo>
                      <a:pt x="307323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53" name="フリーフォーム 52">
                <a:extLst>
                  <a:ext uri="{FF2B5EF4-FFF2-40B4-BE49-F238E27FC236}">
                    <a16:creationId xmlns:a16="http://schemas.microsoft.com/office/drawing/2014/main" id="{DF9FBCB5-43B5-180B-FFA3-F36BF02DB26E}"/>
                  </a:ext>
                </a:extLst>
              </p:cNvPr>
              <p:cNvSpPr/>
              <p:nvPr/>
            </p:nvSpPr>
            <p:spPr>
              <a:xfrm>
                <a:off x="4946663" y="4669934"/>
                <a:ext cx="307322" cy="392458"/>
              </a:xfrm>
              <a:custGeom>
                <a:avLst/>
                <a:gdLst>
                  <a:gd name="connsiteX0" fmla="*/ 0 w 307322"/>
                  <a:gd name="connsiteY0" fmla="*/ 392459 h 392458"/>
                  <a:gd name="connsiteX1" fmla="*/ 307323 w 307322"/>
                  <a:gd name="connsiteY1" fmla="*/ 0 h 39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322" h="392458">
                    <a:moveTo>
                      <a:pt x="0" y="392459"/>
                    </a:moveTo>
                    <a:lnTo>
                      <a:pt x="307323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54" name="フリーフォーム 53">
                <a:extLst>
                  <a:ext uri="{FF2B5EF4-FFF2-40B4-BE49-F238E27FC236}">
                    <a16:creationId xmlns:a16="http://schemas.microsoft.com/office/drawing/2014/main" id="{FF62ED77-0BAE-9BF8-9520-7EE073777AF6}"/>
                  </a:ext>
                </a:extLst>
              </p:cNvPr>
              <p:cNvSpPr/>
              <p:nvPr/>
            </p:nvSpPr>
            <p:spPr>
              <a:xfrm>
                <a:off x="5868360" y="4669934"/>
                <a:ext cx="307322" cy="392458"/>
              </a:xfrm>
              <a:custGeom>
                <a:avLst/>
                <a:gdLst>
                  <a:gd name="connsiteX0" fmla="*/ 0 w 307322"/>
                  <a:gd name="connsiteY0" fmla="*/ 392459 h 392458"/>
                  <a:gd name="connsiteX1" fmla="*/ 307323 w 307322"/>
                  <a:gd name="connsiteY1" fmla="*/ 0 h 39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7322" h="392458">
                    <a:moveTo>
                      <a:pt x="0" y="392459"/>
                    </a:moveTo>
                    <a:lnTo>
                      <a:pt x="307323" y="0"/>
                    </a:lnTo>
                  </a:path>
                </a:pathLst>
              </a:custGeom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555B4694-76CB-D44C-BE4E-E4A76DF2CDD6}"/>
                </a:ext>
              </a:extLst>
            </p:cNvPr>
            <p:cNvGrpSpPr/>
            <p:nvPr/>
          </p:nvGrpSpPr>
          <p:grpSpPr>
            <a:xfrm>
              <a:off x="2646618" y="3095525"/>
              <a:ext cx="1920631" cy="1131846"/>
              <a:chOff x="6641003" y="4577012"/>
              <a:chExt cx="1920631" cy="1131846"/>
            </a:xfrm>
          </p:grpSpPr>
          <p:sp>
            <p:nvSpPr>
              <p:cNvPr id="42" name="フリーフォーム 41">
                <a:extLst>
                  <a:ext uri="{FF2B5EF4-FFF2-40B4-BE49-F238E27FC236}">
                    <a16:creationId xmlns:a16="http://schemas.microsoft.com/office/drawing/2014/main" id="{DEABC9D6-B6A6-A80F-E617-5E05A965FCD4}"/>
                  </a:ext>
                </a:extLst>
              </p:cNvPr>
              <p:cNvSpPr/>
              <p:nvPr/>
            </p:nvSpPr>
            <p:spPr>
              <a:xfrm>
                <a:off x="6641003" y="4954294"/>
                <a:ext cx="384288" cy="377282"/>
              </a:xfrm>
              <a:custGeom>
                <a:avLst/>
                <a:gdLst>
                  <a:gd name="connsiteX0" fmla="*/ 0 w 384288"/>
                  <a:gd name="connsiteY0" fmla="*/ 0 h 377282"/>
                  <a:gd name="connsiteX1" fmla="*/ 384289 w 384288"/>
                  <a:gd name="connsiteY1" fmla="*/ 377282 h 377282"/>
                  <a:gd name="connsiteX2" fmla="*/ 384289 w 384288"/>
                  <a:gd name="connsiteY2" fmla="*/ 0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4288" h="377282">
                    <a:moveTo>
                      <a:pt x="0" y="0"/>
                    </a:moveTo>
                    <a:lnTo>
                      <a:pt x="384289" y="377282"/>
                    </a:lnTo>
                    <a:lnTo>
                      <a:pt x="384289" y="0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43" name="フリーフォーム 42">
                <a:extLst>
                  <a:ext uri="{FF2B5EF4-FFF2-40B4-BE49-F238E27FC236}">
                    <a16:creationId xmlns:a16="http://schemas.microsoft.com/office/drawing/2014/main" id="{748830BD-1D6E-8100-ADE6-A157176577C8}"/>
                  </a:ext>
                </a:extLst>
              </p:cNvPr>
              <p:cNvSpPr/>
              <p:nvPr/>
            </p:nvSpPr>
            <p:spPr>
              <a:xfrm>
                <a:off x="7025292" y="4954294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44" name="フリーフォーム 43">
                <a:extLst>
                  <a:ext uri="{FF2B5EF4-FFF2-40B4-BE49-F238E27FC236}">
                    <a16:creationId xmlns:a16="http://schemas.microsoft.com/office/drawing/2014/main" id="{E58AA761-CD87-81A5-9DD5-773BFCFA607B}"/>
                  </a:ext>
                </a:extLst>
              </p:cNvPr>
              <p:cNvSpPr/>
              <p:nvPr/>
            </p:nvSpPr>
            <p:spPr>
              <a:xfrm>
                <a:off x="7409310" y="4954294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45" name="フリーフォーム 44">
                <a:extLst>
                  <a:ext uri="{FF2B5EF4-FFF2-40B4-BE49-F238E27FC236}">
                    <a16:creationId xmlns:a16="http://schemas.microsoft.com/office/drawing/2014/main" id="{29CC4ED7-56CA-7CEC-19D3-A8D4552FEB59}"/>
                  </a:ext>
                </a:extLst>
              </p:cNvPr>
              <p:cNvSpPr/>
              <p:nvPr/>
            </p:nvSpPr>
            <p:spPr>
              <a:xfrm>
                <a:off x="7793327" y="4954294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46" name="フリーフォーム 45">
                <a:extLst>
                  <a:ext uri="{FF2B5EF4-FFF2-40B4-BE49-F238E27FC236}">
                    <a16:creationId xmlns:a16="http://schemas.microsoft.com/office/drawing/2014/main" id="{0B323542-A25F-ED1B-2F13-B3273C29B35C}"/>
                  </a:ext>
                </a:extLst>
              </p:cNvPr>
              <p:cNvSpPr/>
              <p:nvPr/>
            </p:nvSpPr>
            <p:spPr>
              <a:xfrm>
                <a:off x="7409310" y="4577012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47" name="フリーフォーム 46">
                <a:extLst>
                  <a:ext uri="{FF2B5EF4-FFF2-40B4-BE49-F238E27FC236}">
                    <a16:creationId xmlns:a16="http://schemas.microsoft.com/office/drawing/2014/main" id="{584296A6-CAB3-192F-C0E0-E70F1997AAE0}"/>
                  </a:ext>
                </a:extLst>
              </p:cNvPr>
              <p:cNvSpPr/>
              <p:nvPr/>
            </p:nvSpPr>
            <p:spPr>
              <a:xfrm>
                <a:off x="8177616" y="4954294"/>
                <a:ext cx="384018" cy="377282"/>
              </a:xfrm>
              <a:custGeom>
                <a:avLst/>
                <a:gdLst>
                  <a:gd name="connsiteX0" fmla="*/ 0 w 384018"/>
                  <a:gd name="connsiteY0" fmla="*/ 0 h 377282"/>
                  <a:gd name="connsiteX1" fmla="*/ 384018 w 384018"/>
                  <a:gd name="connsiteY1" fmla="*/ 377282 h 377282"/>
                  <a:gd name="connsiteX2" fmla="*/ 0 w 384018"/>
                  <a:gd name="connsiteY2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84018" h="377282">
                    <a:moveTo>
                      <a:pt x="0" y="0"/>
                    </a:move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48" name="フリーフォーム 47">
                <a:extLst>
                  <a:ext uri="{FF2B5EF4-FFF2-40B4-BE49-F238E27FC236}">
                    <a16:creationId xmlns:a16="http://schemas.microsoft.com/office/drawing/2014/main" id="{9B88D0FF-DE23-56D0-64B3-DC425F4D1321}"/>
                  </a:ext>
                </a:extLst>
              </p:cNvPr>
              <p:cNvSpPr/>
              <p:nvPr/>
            </p:nvSpPr>
            <p:spPr>
              <a:xfrm>
                <a:off x="7409310" y="5331576"/>
                <a:ext cx="384017" cy="377282"/>
              </a:xfrm>
              <a:custGeom>
                <a:avLst/>
                <a:gdLst>
                  <a:gd name="connsiteX0" fmla="*/ 0 w 384017"/>
                  <a:gd name="connsiteY0" fmla="*/ 0 h 377282"/>
                  <a:gd name="connsiteX1" fmla="*/ 384018 w 384017"/>
                  <a:gd name="connsiteY1" fmla="*/ 0 h 377282"/>
                  <a:gd name="connsiteX2" fmla="*/ 384018 w 384017"/>
                  <a:gd name="connsiteY2" fmla="*/ 377282 h 377282"/>
                  <a:gd name="connsiteX3" fmla="*/ 0 w 384017"/>
                  <a:gd name="connsiteY3" fmla="*/ 377282 h 37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4017" h="377282">
                    <a:moveTo>
                      <a:pt x="0" y="0"/>
                    </a:moveTo>
                    <a:lnTo>
                      <a:pt x="384018" y="0"/>
                    </a:lnTo>
                    <a:lnTo>
                      <a:pt x="384018" y="377282"/>
                    </a:lnTo>
                    <a:lnTo>
                      <a:pt x="0" y="377282"/>
                    </a:lnTo>
                    <a:close/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BCCC3F9D-B43A-4F06-0ED6-9A5B02882727}"/>
                </a:ext>
              </a:extLst>
            </p:cNvPr>
            <p:cNvGrpSpPr/>
            <p:nvPr/>
          </p:nvGrpSpPr>
          <p:grpSpPr>
            <a:xfrm>
              <a:off x="993757" y="3095525"/>
              <a:ext cx="1256120" cy="1297989"/>
              <a:chOff x="5003464" y="3923286"/>
              <a:chExt cx="1256120" cy="1297989"/>
            </a:xfrm>
          </p:grpSpPr>
          <p:sp>
            <p:nvSpPr>
              <p:cNvPr id="35" name="フリーフォーム 34">
                <a:extLst>
                  <a:ext uri="{FF2B5EF4-FFF2-40B4-BE49-F238E27FC236}">
                    <a16:creationId xmlns:a16="http://schemas.microsoft.com/office/drawing/2014/main" id="{6559DC33-CD4B-24D0-C919-378E4D5E50D0}"/>
                  </a:ext>
                </a:extLst>
              </p:cNvPr>
              <p:cNvSpPr/>
              <p:nvPr/>
            </p:nvSpPr>
            <p:spPr>
              <a:xfrm>
                <a:off x="5003464" y="4315745"/>
                <a:ext cx="27100" cy="905530"/>
              </a:xfrm>
              <a:custGeom>
                <a:avLst/>
                <a:gdLst>
                  <a:gd name="connsiteX0" fmla="*/ 0 w 27100"/>
                  <a:gd name="connsiteY0" fmla="*/ 905531 h 905530"/>
                  <a:gd name="connsiteX1" fmla="*/ 0 w 27100"/>
                  <a:gd name="connsiteY1" fmla="*/ 0 h 90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00" h="905530">
                    <a:moveTo>
                      <a:pt x="0" y="905531"/>
                    </a:moveTo>
                    <a:lnTo>
                      <a:pt x="0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36" name="フリーフォーム 35">
                <a:extLst>
                  <a:ext uri="{FF2B5EF4-FFF2-40B4-BE49-F238E27FC236}">
                    <a16:creationId xmlns:a16="http://schemas.microsoft.com/office/drawing/2014/main" id="{2359701C-6168-45B9-540C-C5A3859E7B9A}"/>
                  </a:ext>
                </a:extLst>
              </p:cNvPr>
              <p:cNvSpPr/>
              <p:nvPr/>
            </p:nvSpPr>
            <p:spPr>
              <a:xfrm>
                <a:off x="5003464" y="4315745"/>
                <a:ext cx="921697" cy="26625"/>
              </a:xfrm>
              <a:custGeom>
                <a:avLst/>
                <a:gdLst>
                  <a:gd name="connsiteX0" fmla="*/ 0 w 921697"/>
                  <a:gd name="connsiteY0" fmla="*/ 0 h 26625"/>
                  <a:gd name="connsiteX1" fmla="*/ 921697 w 921697"/>
                  <a:gd name="connsiteY1" fmla="*/ 0 h 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1697" h="26625">
                    <a:moveTo>
                      <a:pt x="0" y="0"/>
                    </a:moveTo>
                    <a:lnTo>
                      <a:pt x="921697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37" name="フリーフォーム 36">
                <a:extLst>
                  <a:ext uri="{FF2B5EF4-FFF2-40B4-BE49-F238E27FC236}">
                    <a16:creationId xmlns:a16="http://schemas.microsoft.com/office/drawing/2014/main" id="{4C44A874-EAA2-ECAF-848E-D48A86A870E6}"/>
                  </a:ext>
                </a:extLst>
              </p:cNvPr>
              <p:cNvSpPr/>
              <p:nvPr/>
            </p:nvSpPr>
            <p:spPr>
              <a:xfrm>
                <a:off x="5925161" y="4315745"/>
                <a:ext cx="27100" cy="905530"/>
              </a:xfrm>
              <a:custGeom>
                <a:avLst/>
                <a:gdLst>
                  <a:gd name="connsiteX0" fmla="*/ 0 w 27100"/>
                  <a:gd name="connsiteY0" fmla="*/ 905531 h 905530"/>
                  <a:gd name="connsiteX1" fmla="*/ 0 w 27100"/>
                  <a:gd name="connsiteY1" fmla="*/ 0 h 90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00" h="905530">
                    <a:moveTo>
                      <a:pt x="0" y="905531"/>
                    </a:moveTo>
                    <a:lnTo>
                      <a:pt x="0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38" name="フリーフォーム 37">
                <a:extLst>
                  <a:ext uri="{FF2B5EF4-FFF2-40B4-BE49-F238E27FC236}">
                    <a16:creationId xmlns:a16="http://schemas.microsoft.com/office/drawing/2014/main" id="{872C74B0-A0CA-4E4C-AC22-8BCE34A138CB}"/>
                  </a:ext>
                </a:extLst>
              </p:cNvPr>
              <p:cNvSpPr/>
              <p:nvPr/>
            </p:nvSpPr>
            <p:spPr>
              <a:xfrm>
                <a:off x="5310787" y="3923286"/>
                <a:ext cx="27100" cy="905530"/>
              </a:xfrm>
              <a:custGeom>
                <a:avLst/>
                <a:gdLst>
                  <a:gd name="connsiteX0" fmla="*/ 0 w 27100"/>
                  <a:gd name="connsiteY0" fmla="*/ 905531 h 905530"/>
                  <a:gd name="connsiteX1" fmla="*/ 0 w 27100"/>
                  <a:gd name="connsiteY1" fmla="*/ 0 h 90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00" h="905530">
                    <a:moveTo>
                      <a:pt x="0" y="905531"/>
                    </a:moveTo>
                    <a:lnTo>
                      <a:pt x="0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custDash>
                  <a:ds d="224160" sp="22416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39" name="フリーフォーム 38">
                <a:extLst>
                  <a:ext uri="{FF2B5EF4-FFF2-40B4-BE49-F238E27FC236}">
                    <a16:creationId xmlns:a16="http://schemas.microsoft.com/office/drawing/2014/main" id="{FD050BCD-FF52-9736-DA96-C37CBD184430}"/>
                  </a:ext>
                </a:extLst>
              </p:cNvPr>
              <p:cNvSpPr/>
              <p:nvPr/>
            </p:nvSpPr>
            <p:spPr>
              <a:xfrm>
                <a:off x="5310787" y="3923286"/>
                <a:ext cx="921697" cy="26625"/>
              </a:xfrm>
              <a:custGeom>
                <a:avLst/>
                <a:gdLst>
                  <a:gd name="connsiteX0" fmla="*/ 0 w 921697"/>
                  <a:gd name="connsiteY0" fmla="*/ 0 h 26625"/>
                  <a:gd name="connsiteX1" fmla="*/ 921697 w 921697"/>
                  <a:gd name="connsiteY1" fmla="*/ 0 h 2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21697" h="26625">
                    <a:moveTo>
                      <a:pt x="0" y="0"/>
                    </a:moveTo>
                    <a:lnTo>
                      <a:pt x="921697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40" name="フリーフォーム 39">
                <a:extLst>
                  <a:ext uri="{FF2B5EF4-FFF2-40B4-BE49-F238E27FC236}">
                    <a16:creationId xmlns:a16="http://schemas.microsoft.com/office/drawing/2014/main" id="{6E140393-3CF8-78AB-2E74-BF458A6E4584}"/>
                  </a:ext>
                </a:extLst>
              </p:cNvPr>
              <p:cNvSpPr/>
              <p:nvPr/>
            </p:nvSpPr>
            <p:spPr>
              <a:xfrm>
                <a:off x="6232484" y="3923286"/>
                <a:ext cx="27100" cy="905530"/>
              </a:xfrm>
              <a:custGeom>
                <a:avLst/>
                <a:gdLst>
                  <a:gd name="connsiteX0" fmla="*/ 0 w 27100"/>
                  <a:gd name="connsiteY0" fmla="*/ 905531 h 905530"/>
                  <a:gd name="connsiteX1" fmla="*/ 0 w 27100"/>
                  <a:gd name="connsiteY1" fmla="*/ 0 h 905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00" h="905530">
                    <a:moveTo>
                      <a:pt x="0" y="905531"/>
                    </a:moveTo>
                    <a:lnTo>
                      <a:pt x="0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  <p:sp>
            <p:nvSpPr>
              <p:cNvPr id="41" name="フリーフォーム 40">
                <a:extLst>
                  <a:ext uri="{FF2B5EF4-FFF2-40B4-BE49-F238E27FC236}">
                    <a16:creationId xmlns:a16="http://schemas.microsoft.com/office/drawing/2014/main" id="{3AF7DB0E-C50F-BB17-1A30-4250AB9D0BD2}"/>
                  </a:ext>
                </a:extLst>
              </p:cNvPr>
              <p:cNvSpPr/>
              <p:nvPr/>
            </p:nvSpPr>
            <p:spPr>
              <a:xfrm>
                <a:off x="5003464" y="3923286"/>
                <a:ext cx="1229019" cy="392458"/>
              </a:xfrm>
              <a:custGeom>
                <a:avLst/>
                <a:gdLst>
                  <a:gd name="connsiteX0" fmla="*/ 0 w 1229019"/>
                  <a:gd name="connsiteY0" fmla="*/ 392459 h 392458"/>
                  <a:gd name="connsiteX1" fmla="*/ 1229020 w 1229019"/>
                  <a:gd name="connsiteY1" fmla="*/ 0 h 39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9019" h="392458">
                    <a:moveTo>
                      <a:pt x="0" y="392459"/>
                    </a:moveTo>
                    <a:lnTo>
                      <a:pt x="1229020" y="0"/>
                    </a:lnTo>
                  </a:path>
                </a:pathLst>
              </a:custGeom>
              <a:ln w="762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>
                  <a:latin typeface="Helvetica" pitchFamily="2" charset="0"/>
                </a:endParaRPr>
              </a:p>
            </p:txBody>
          </p:sp>
        </p:grpSp>
      </p:grpSp>
      <p:sp>
        <p:nvSpPr>
          <p:cNvPr id="56" name="角丸四角形 55">
            <a:extLst>
              <a:ext uri="{FF2B5EF4-FFF2-40B4-BE49-F238E27FC236}">
                <a16:creationId xmlns:a16="http://schemas.microsoft.com/office/drawing/2014/main" id="{792F86F0-4167-241A-3FF5-016E9E1E4A30}"/>
              </a:ext>
            </a:extLst>
          </p:cNvPr>
          <p:cNvSpPr/>
          <p:nvPr/>
        </p:nvSpPr>
        <p:spPr>
          <a:xfrm>
            <a:off x="635130" y="3684198"/>
            <a:ext cx="3827667" cy="2314837"/>
          </a:xfrm>
          <a:prstGeom prst="roundRect">
            <a:avLst>
              <a:gd name="adj" fmla="val 6651"/>
            </a:avLst>
          </a:prstGeom>
          <a:solidFill>
            <a:srgbClr val="98E6FF">
              <a:alpha val="0"/>
            </a:srgb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98998-1D0F-7D72-11D9-B2403F62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Overlapping edge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unfoldings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F51E24-6CC6-B296-8CED-C7BBA0F907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Overlapping edge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unfoldings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exist in some convex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polyhedra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6E51EE-9752-23F6-3CB5-1ED57C199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C7F0BE-37D3-82D4-8BC4-BF620B2B1E9D}"/>
              </a:ext>
            </a:extLst>
          </p:cNvPr>
          <p:cNvSpPr txBox="1"/>
          <p:nvPr/>
        </p:nvSpPr>
        <p:spPr>
          <a:xfrm>
            <a:off x="261224" y="3237303"/>
            <a:ext cx="4056542" cy="68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dirty="0">
                <a:latin typeface="Helvetica" pitchFamily="2" charset="0"/>
                <a:ea typeface="Hiragino Kaku Gothic Pro W3" panose="020B0300000000000000" pitchFamily="34" charset="-128"/>
              </a:rPr>
              <a:t>Truncated dodecahedron</a:t>
            </a:r>
          </a:p>
          <a:p>
            <a:pPr algn="ctr">
              <a:lnSpc>
                <a:spcPct val="110000"/>
              </a:lnSpc>
            </a:pPr>
            <a:r>
              <a:rPr lang="en-US" altLang="ja-JP" dirty="0">
                <a:latin typeface="Helvetica" pitchFamily="2" charset="0"/>
                <a:ea typeface="Hiragino Kaku Gothic Pro W3" panose="020B0300000000000000" pitchFamily="34" charset="-128"/>
              </a:rPr>
              <a:t>[T. Horiyama and W. Shoji, 2011]</a:t>
            </a:r>
            <a:endParaRPr lang="ja-JP" altLang="en-US">
              <a:latin typeface="Helvetica" pitchFamily="2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AEC06C-6D46-581C-75EB-EA8FC8DF548E}"/>
              </a:ext>
            </a:extLst>
          </p:cNvPr>
          <p:cNvSpPr txBox="1"/>
          <p:nvPr/>
        </p:nvSpPr>
        <p:spPr>
          <a:xfrm>
            <a:off x="4655316" y="3237303"/>
            <a:ext cx="4056542" cy="68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ja-JP" dirty="0">
                <a:latin typeface="Helvetica" pitchFamily="2" charset="0"/>
                <a:ea typeface="Hiragino Kaku Gothic Pro W3" panose="020B0300000000000000" pitchFamily="34" charset="-128"/>
              </a:rPr>
              <a:t>Truncated icosahedron</a:t>
            </a:r>
          </a:p>
          <a:p>
            <a:pPr algn="ctr">
              <a:lnSpc>
                <a:spcPct val="110000"/>
              </a:lnSpc>
            </a:pPr>
            <a:r>
              <a:rPr lang="en-US" altLang="ja-JP" dirty="0">
                <a:latin typeface="Helvetica" pitchFamily="2" charset="0"/>
                <a:ea typeface="Hiragino Kaku Gothic Pro W3" panose="020B0300000000000000" pitchFamily="34" charset="-128"/>
              </a:rPr>
              <a:t>[T. Horiyama and W. Shoji, 2011]</a:t>
            </a:r>
            <a:endParaRPr lang="ja-JP" altLang="en-US"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1315093-D8CA-7445-EF94-141396BB5308}"/>
                  </a:ext>
                </a:extLst>
              </p:cNvPr>
              <p:cNvSpPr txBox="1"/>
              <p:nvPr/>
            </p:nvSpPr>
            <p:spPr>
              <a:xfrm>
                <a:off x="-123864" y="5803679"/>
                <a:ext cx="3628801" cy="689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1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2</m:t>
                    </m:r>
                  </m:oMath>
                </a14:m>
                <a:r>
                  <a:rPr lang="en-US" altLang="ja-JP" dirty="0">
                    <a:latin typeface="Helvetica" pitchFamily="2" charset="0"/>
                    <a:ea typeface="Hiragino Kaku Gothic Pro W3" panose="020B0300000000000000" pitchFamily="34" charset="-128"/>
                  </a:rPr>
                  <a:t>-gonal prism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ja-JP" dirty="0">
                    <a:latin typeface="Helvetica" pitchFamily="2" charset="0"/>
                    <a:ea typeface="Hiragino Kaku Gothic Pro W3" panose="020B0300000000000000" pitchFamily="34" charset="-128"/>
                  </a:rPr>
                  <a:t>[Schlickenrieder, 1997]</a:t>
                </a:r>
                <a:endParaRPr lang="ja-JP" altLang="en-US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1315093-D8CA-7445-EF94-141396BB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3864" y="5803679"/>
                <a:ext cx="3628801" cy="689228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E0B6D08-4F4B-C940-167B-54AEAB728BC2}"/>
                  </a:ext>
                </a:extLst>
              </p:cNvPr>
              <p:cNvSpPr txBox="1"/>
              <p:nvPr/>
            </p:nvSpPr>
            <p:spPr>
              <a:xfrm>
                <a:off x="4862860" y="5789230"/>
                <a:ext cx="3005622" cy="689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1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Hiragino Kaku Gothic Pro W3" panose="020B0300000000000000" pitchFamily="34" charset="-128"/>
                      </a:rPr>
                      <m:t>5</m:t>
                    </m:r>
                  </m:oMath>
                </a14:m>
                <a:r>
                  <a:rPr lang="en-US" altLang="ja-JP" dirty="0">
                    <a:latin typeface="Helvetica" pitchFamily="2" charset="0"/>
                    <a:ea typeface="Hiragino Kaku Gothic Pro W3" panose="020B0300000000000000" pitchFamily="34" charset="-128"/>
                  </a:rPr>
                  <a:t>-gonal prism</a:t>
                </a:r>
              </a:p>
              <a:p>
                <a:pPr algn="ctr">
                  <a:lnSpc>
                    <a:spcPct val="110000"/>
                  </a:lnSpc>
                </a:pPr>
                <a:r>
                  <a:rPr lang="en-US" altLang="ja-JP" dirty="0">
                    <a:latin typeface="Helvetica" pitchFamily="2" charset="0"/>
                    <a:ea typeface="Hiragino Kaku Gothic Pro W3" panose="020B0300000000000000" pitchFamily="34" charset="-128"/>
                  </a:rPr>
                  <a:t>[Schlickenrieder, 1997]</a:t>
                </a:r>
                <a:endParaRPr lang="ja-JP" altLang="en-US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E0B6D08-4F4B-C940-167B-54AEAB72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860" y="5789230"/>
                <a:ext cx="3005622" cy="689228"/>
              </a:xfrm>
              <a:prstGeom prst="rect">
                <a:avLst/>
              </a:prstGeom>
              <a:blipFill>
                <a:blip r:embed="rId3"/>
                <a:stretch>
                  <a:fillRect t="-3636"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DF22E7-E109-E813-A7FC-A7D86BA99C7E}"/>
              </a:ext>
            </a:extLst>
          </p:cNvPr>
          <p:cNvGrpSpPr/>
          <p:nvPr/>
        </p:nvGrpSpPr>
        <p:grpSpPr>
          <a:xfrm>
            <a:off x="1386705" y="4051585"/>
            <a:ext cx="2118739" cy="1784624"/>
            <a:chOff x="1287586" y="3988454"/>
            <a:chExt cx="2208645" cy="1860352"/>
          </a:xfrm>
        </p:grpSpPr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2628D870-2BF4-CB89-86B2-FA5F91BC008B}"/>
                </a:ext>
              </a:extLst>
            </p:cNvPr>
            <p:cNvSpPr/>
            <p:nvPr/>
          </p:nvSpPr>
          <p:spPr>
            <a:xfrm>
              <a:off x="2040354" y="4742441"/>
              <a:ext cx="351291" cy="351857"/>
            </a:xfrm>
            <a:custGeom>
              <a:avLst/>
              <a:gdLst>
                <a:gd name="connsiteX0" fmla="*/ 222627 w 351291"/>
                <a:gd name="connsiteY0" fmla="*/ 0 h 351857"/>
                <a:gd name="connsiteX1" fmla="*/ 128664 w 351291"/>
                <a:gd name="connsiteY1" fmla="*/ 0 h 351857"/>
                <a:gd name="connsiteX2" fmla="*/ 46981 w 351291"/>
                <a:gd name="connsiteY2" fmla="*/ 47057 h 351857"/>
                <a:gd name="connsiteX3" fmla="*/ 0 w 351291"/>
                <a:gd name="connsiteY3" fmla="*/ 128872 h 351857"/>
                <a:gd name="connsiteX4" fmla="*/ 0 w 351291"/>
                <a:gd name="connsiteY4" fmla="*/ 222986 h 351857"/>
                <a:gd name="connsiteX5" fmla="*/ 46981 w 351291"/>
                <a:gd name="connsiteY5" fmla="*/ 304801 h 351857"/>
                <a:gd name="connsiteX6" fmla="*/ 128664 w 351291"/>
                <a:gd name="connsiteY6" fmla="*/ 351858 h 351857"/>
                <a:gd name="connsiteX7" fmla="*/ 222627 w 351291"/>
                <a:gd name="connsiteY7" fmla="*/ 351858 h 351857"/>
                <a:gd name="connsiteX8" fmla="*/ 304310 w 351291"/>
                <a:gd name="connsiteY8" fmla="*/ 304801 h 351857"/>
                <a:gd name="connsiteX9" fmla="*/ 351291 w 351291"/>
                <a:gd name="connsiteY9" fmla="*/ 222986 h 351857"/>
                <a:gd name="connsiteX10" fmla="*/ 351291 w 351291"/>
                <a:gd name="connsiteY10" fmla="*/ 128872 h 351857"/>
                <a:gd name="connsiteX11" fmla="*/ 304310 w 351291"/>
                <a:gd name="connsiteY11" fmla="*/ 47057 h 35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291" h="351857">
                  <a:moveTo>
                    <a:pt x="222627" y="0"/>
                  </a:moveTo>
                  <a:lnTo>
                    <a:pt x="128664" y="0"/>
                  </a:lnTo>
                  <a:lnTo>
                    <a:pt x="46981" y="47057"/>
                  </a:lnTo>
                  <a:lnTo>
                    <a:pt x="0" y="128872"/>
                  </a:lnTo>
                  <a:lnTo>
                    <a:pt x="0" y="222986"/>
                  </a:lnTo>
                  <a:lnTo>
                    <a:pt x="46981" y="304801"/>
                  </a:lnTo>
                  <a:lnTo>
                    <a:pt x="128664" y="351858"/>
                  </a:lnTo>
                  <a:lnTo>
                    <a:pt x="222627" y="351858"/>
                  </a:lnTo>
                  <a:lnTo>
                    <a:pt x="304310" y="304801"/>
                  </a:lnTo>
                  <a:lnTo>
                    <a:pt x="351291" y="222986"/>
                  </a:lnTo>
                  <a:lnTo>
                    <a:pt x="351291" y="128872"/>
                  </a:lnTo>
                  <a:lnTo>
                    <a:pt x="304310" y="47057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D9357844-FFFC-FFE5-9685-CC103C0799CB}"/>
                </a:ext>
              </a:extLst>
            </p:cNvPr>
            <p:cNvSpPr/>
            <p:nvPr/>
          </p:nvSpPr>
          <p:spPr>
            <a:xfrm>
              <a:off x="2391645" y="4871313"/>
              <a:ext cx="753300" cy="94113"/>
            </a:xfrm>
            <a:custGeom>
              <a:avLst/>
              <a:gdLst>
                <a:gd name="connsiteX0" fmla="*/ 0 w 753300"/>
                <a:gd name="connsiteY0" fmla="*/ 0 h 94113"/>
                <a:gd name="connsiteX1" fmla="*/ 753301 w 753300"/>
                <a:gd name="connsiteY1" fmla="*/ 0 h 94113"/>
                <a:gd name="connsiteX2" fmla="*/ 753301 w 753300"/>
                <a:gd name="connsiteY2" fmla="*/ 94114 h 94113"/>
                <a:gd name="connsiteX3" fmla="*/ 0 w 753300"/>
                <a:gd name="connsiteY3" fmla="*/ 94114 h 9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300" h="94113">
                  <a:moveTo>
                    <a:pt x="0" y="0"/>
                  </a:moveTo>
                  <a:lnTo>
                    <a:pt x="753301" y="0"/>
                  </a:lnTo>
                  <a:lnTo>
                    <a:pt x="753301" y="94114"/>
                  </a:lnTo>
                  <a:lnTo>
                    <a:pt x="0" y="94114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EC8EC4FA-D574-5F3B-6D63-33C6FED2D396}"/>
                </a:ext>
              </a:extLst>
            </p:cNvPr>
            <p:cNvSpPr/>
            <p:nvPr/>
          </p:nvSpPr>
          <p:spPr>
            <a:xfrm>
              <a:off x="3144412" y="4742441"/>
              <a:ext cx="351291" cy="351857"/>
            </a:xfrm>
            <a:custGeom>
              <a:avLst/>
              <a:gdLst>
                <a:gd name="connsiteX0" fmla="*/ 223161 w 351291"/>
                <a:gd name="connsiteY0" fmla="*/ 0 h 351857"/>
                <a:gd name="connsiteX1" fmla="*/ 128664 w 351291"/>
                <a:gd name="connsiteY1" fmla="*/ 0 h 351857"/>
                <a:gd name="connsiteX2" fmla="*/ 47515 w 351291"/>
                <a:gd name="connsiteY2" fmla="*/ 47057 h 351857"/>
                <a:gd name="connsiteX3" fmla="*/ 0 w 351291"/>
                <a:gd name="connsiteY3" fmla="*/ 128872 h 351857"/>
                <a:gd name="connsiteX4" fmla="*/ 0 w 351291"/>
                <a:gd name="connsiteY4" fmla="*/ 222986 h 351857"/>
                <a:gd name="connsiteX5" fmla="*/ 47515 w 351291"/>
                <a:gd name="connsiteY5" fmla="*/ 304801 h 351857"/>
                <a:gd name="connsiteX6" fmla="*/ 128664 w 351291"/>
                <a:gd name="connsiteY6" fmla="*/ 351858 h 351857"/>
                <a:gd name="connsiteX7" fmla="*/ 223161 w 351291"/>
                <a:gd name="connsiteY7" fmla="*/ 351858 h 351857"/>
                <a:gd name="connsiteX8" fmla="*/ 304310 w 351291"/>
                <a:gd name="connsiteY8" fmla="*/ 304801 h 351857"/>
                <a:gd name="connsiteX9" fmla="*/ 351291 w 351291"/>
                <a:gd name="connsiteY9" fmla="*/ 222986 h 351857"/>
                <a:gd name="connsiteX10" fmla="*/ 351291 w 351291"/>
                <a:gd name="connsiteY10" fmla="*/ 128872 h 351857"/>
                <a:gd name="connsiteX11" fmla="*/ 304310 w 351291"/>
                <a:gd name="connsiteY11" fmla="*/ 47057 h 35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291" h="351857">
                  <a:moveTo>
                    <a:pt x="223161" y="0"/>
                  </a:moveTo>
                  <a:lnTo>
                    <a:pt x="128664" y="0"/>
                  </a:lnTo>
                  <a:lnTo>
                    <a:pt x="47515" y="47057"/>
                  </a:lnTo>
                  <a:lnTo>
                    <a:pt x="0" y="128872"/>
                  </a:lnTo>
                  <a:lnTo>
                    <a:pt x="0" y="222986"/>
                  </a:lnTo>
                  <a:lnTo>
                    <a:pt x="47515" y="304801"/>
                  </a:lnTo>
                  <a:lnTo>
                    <a:pt x="128664" y="351858"/>
                  </a:lnTo>
                  <a:lnTo>
                    <a:pt x="223161" y="351858"/>
                  </a:lnTo>
                  <a:lnTo>
                    <a:pt x="304310" y="304801"/>
                  </a:lnTo>
                  <a:lnTo>
                    <a:pt x="351291" y="222986"/>
                  </a:lnTo>
                  <a:lnTo>
                    <a:pt x="351291" y="128872"/>
                  </a:lnTo>
                  <a:lnTo>
                    <a:pt x="304310" y="47057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7A44BC5D-ADE1-8DC0-48B1-FFC2482606BC}"/>
                </a:ext>
              </a:extLst>
            </p:cNvPr>
            <p:cNvSpPr/>
            <p:nvPr/>
          </p:nvSpPr>
          <p:spPr>
            <a:xfrm rot="19799956">
              <a:off x="2465256" y="5147700"/>
              <a:ext cx="753283" cy="94111"/>
            </a:xfrm>
            <a:custGeom>
              <a:avLst/>
              <a:gdLst>
                <a:gd name="connsiteX0" fmla="*/ 0 w 753283"/>
                <a:gd name="connsiteY0" fmla="*/ 0 h 94111"/>
                <a:gd name="connsiteX1" fmla="*/ 753284 w 753283"/>
                <a:gd name="connsiteY1" fmla="*/ 0 h 94111"/>
                <a:gd name="connsiteX2" fmla="*/ 753284 w 753283"/>
                <a:gd name="connsiteY2" fmla="*/ 94112 h 94111"/>
                <a:gd name="connsiteX3" fmla="*/ 0 w 753283"/>
                <a:gd name="connsiteY3" fmla="*/ 94112 h 9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283" h="94111">
                  <a:moveTo>
                    <a:pt x="0" y="0"/>
                  </a:moveTo>
                  <a:lnTo>
                    <a:pt x="753284" y="0"/>
                  </a:lnTo>
                  <a:lnTo>
                    <a:pt x="753284" y="94112"/>
                  </a:lnTo>
                  <a:lnTo>
                    <a:pt x="0" y="9411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8DB3BD2C-F93F-7972-4448-B00D48213374}"/>
                </a:ext>
              </a:extLst>
            </p:cNvPr>
            <p:cNvSpPr/>
            <p:nvPr/>
          </p:nvSpPr>
          <p:spPr>
            <a:xfrm rot="19799956">
              <a:off x="2317441" y="4594811"/>
              <a:ext cx="753283" cy="94111"/>
            </a:xfrm>
            <a:custGeom>
              <a:avLst/>
              <a:gdLst>
                <a:gd name="connsiteX0" fmla="*/ 0 w 753283"/>
                <a:gd name="connsiteY0" fmla="*/ 0 h 94111"/>
                <a:gd name="connsiteX1" fmla="*/ 753284 w 753283"/>
                <a:gd name="connsiteY1" fmla="*/ 0 h 94111"/>
                <a:gd name="connsiteX2" fmla="*/ 753284 w 753283"/>
                <a:gd name="connsiteY2" fmla="*/ 94112 h 94111"/>
                <a:gd name="connsiteX3" fmla="*/ 0 w 753283"/>
                <a:gd name="connsiteY3" fmla="*/ 94112 h 9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283" h="94111">
                  <a:moveTo>
                    <a:pt x="0" y="0"/>
                  </a:moveTo>
                  <a:lnTo>
                    <a:pt x="753284" y="0"/>
                  </a:lnTo>
                  <a:lnTo>
                    <a:pt x="753284" y="94112"/>
                  </a:lnTo>
                  <a:lnTo>
                    <a:pt x="0" y="9411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C2134093-E768-83C6-9A5F-67266CC4D49B}"/>
                </a:ext>
              </a:extLst>
            </p:cNvPr>
            <p:cNvSpPr/>
            <p:nvPr/>
          </p:nvSpPr>
          <p:spPr>
            <a:xfrm rot="18000044">
              <a:off x="2115370" y="4392243"/>
              <a:ext cx="753283" cy="94111"/>
            </a:xfrm>
            <a:custGeom>
              <a:avLst/>
              <a:gdLst>
                <a:gd name="connsiteX0" fmla="*/ 0 w 753283"/>
                <a:gd name="connsiteY0" fmla="*/ 0 h 94111"/>
                <a:gd name="connsiteX1" fmla="*/ 753284 w 753283"/>
                <a:gd name="connsiteY1" fmla="*/ 0 h 94111"/>
                <a:gd name="connsiteX2" fmla="*/ 753284 w 753283"/>
                <a:gd name="connsiteY2" fmla="*/ 94112 h 94111"/>
                <a:gd name="connsiteX3" fmla="*/ 0 w 753283"/>
                <a:gd name="connsiteY3" fmla="*/ 94112 h 9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283" h="94111">
                  <a:moveTo>
                    <a:pt x="0" y="0"/>
                  </a:moveTo>
                  <a:lnTo>
                    <a:pt x="753284" y="0"/>
                  </a:lnTo>
                  <a:lnTo>
                    <a:pt x="753284" y="94112"/>
                  </a:lnTo>
                  <a:lnTo>
                    <a:pt x="0" y="9411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74537832-4988-DA5F-66B2-1350ABF2C452}"/>
                </a:ext>
              </a:extLst>
            </p:cNvPr>
            <p:cNvSpPr/>
            <p:nvPr/>
          </p:nvSpPr>
          <p:spPr>
            <a:xfrm>
              <a:off x="2169018" y="3988460"/>
              <a:ext cx="93962" cy="754515"/>
            </a:xfrm>
            <a:custGeom>
              <a:avLst/>
              <a:gdLst>
                <a:gd name="connsiteX0" fmla="*/ 0 w 93962"/>
                <a:gd name="connsiteY0" fmla="*/ 0 h 754515"/>
                <a:gd name="connsiteX1" fmla="*/ 93962 w 93962"/>
                <a:gd name="connsiteY1" fmla="*/ 0 h 754515"/>
                <a:gd name="connsiteX2" fmla="*/ 93962 w 93962"/>
                <a:gd name="connsiteY2" fmla="*/ 754516 h 754515"/>
                <a:gd name="connsiteX3" fmla="*/ 0 w 93962"/>
                <a:gd name="connsiteY3" fmla="*/ 754516 h 75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62" h="754515">
                  <a:moveTo>
                    <a:pt x="0" y="0"/>
                  </a:moveTo>
                  <a:lnTo>
                    <a:pt x="93962" y="0"/>
                  </a:lnTo>
                  <a:lnTo>
                    <a:pt x="93962" y="754516"/>
                  </a:lnTo>
                  <a:lnTo>
                    <a:pt x="0" y="754516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C24C0E31-6BF1-CFC7-C9DF-59C79A40DB19}"/>
                </a:ext>
              </a:extLst>
            </p:cNvPr>
            <p:cNvSpPr/>
            <p:nvPr/>
          </p:nvSpPr>
          <p:spPr>
            <a:xfrm rot="19799956">
              <a:off x="1893029" y="4062243"/>
              <a:ext cx="93960" cy="754499"/>
            </a:xfrm>
            <a:custGeom>
              <a:avLst/>
              <a:gdLst>
                <a:gd name="connsiteX0" fmla="*/ 0 w 93960"/>
                <a:gd name="connsiteY0" fmla="*/ 0 h 754499"/>
                <a:gd name="connsiteX1" fmla="*/ 93960 w 93960"/>
                <a:gd name="connsiteY1" fmla="*/ 0 h 754499"/>
                <a:gd name="connsiteX2" fmla="*/ 93960 w 93960"/>
                <a:gd name="connsiteY2" fmla="*/ 754499 h 754499"/>
                <a:gd name="connsiteX3" fmla="*/ 0 w 93960"/>
                <a:gd name="connsiteY3" fmla="*/ 754499 h 75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60" h="754499">
                  <a:moveTo>
                    <a:pt x="0" y="0"/>
                  </a:moveTo>
                  <a:lnTo>
                    <a:pt x="93960" y="0"/>
                  </a:lnTo>
                  <a:lnTo>
                    <a:pt x="93960" y="754499"/>
                  </a:lnTo>
                  <a:lnTo>
                    <a:pt x="0" y="754499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7CC80B26-D69E-6AA8-D43D-E03E88B60A25}"/>
                </a:ext>
              </a:extLst>
            </p:cNvPr>
            <p:cNvSpPr/>
            <p:nvPr/>
          </p:nvSpPr>
          <p:spPr>
            <a:xfrm rot="18000044">
              <a:off x="1691023" y="4264903"/>
              <a:ext cx="93960" cy="754499"/>
            </a:xfrm>
            <a:custGeom>
              <a:avLst/>
              <a:gdLst>
                <a:gd name="connsiteX0" fmla="*/ 0 w 93960"/>
                <a:gd name="connsiteY0" fmla="*/ 0 h 754499"/>
                <a:gd name="connsiteX1" fmla="*/ 93960 w 93960"/>
                <a:gd name="connsiteY1" fmla="*/ 0 h 754499"/>
                <a:gd name="connsiteX2" fmla="*/ 93960 w 93960"/>
                <a:gd name="connsiteY2" fmla="*/ 754499 h 754499"/>
                <a:gd name="connsiteX3" fmla="*/ 0 w 93960"/>
                <a:gd name="connsiteY3" fmla="*/ 754499 h 75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60" h="754499">
                  <a:moveTo>
                    <a:pt x="0" y="0"/>
                  </a:moveTo>
                  <a:lnTo>
                    <a:pt x="93960" y="0"/>
                  </a:lnTo>
                  <a:lnTo>
                    <a:pt x="93960" y="754499"/>
                  </a:lnTo>
                  <a:lnTo>
                    <a:pt x="0" y="754499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BFF36C76-9C33-24AB-FD07-B678E0CDCAA6}"/>
                </a:ext>
              </a:extLst>
            </p:cNvPr>
            <p:cNvSpPr/>
            <p:nvPr/>
          </p:nvSpPr>
          <p:spPr>
            <a:xfrm>
              <a:off x="1287587" y="4871313"/>
              <a:ext cx="753300" cy="94113"/>
            </a:xfrm>
            <a:custGeom>
              <a:avLst/>
              <a:gdLst>
                <a:gd name="connsiteX0" fmla="*/ 0 w 753300"/>
                <a:gd name="connsiteY0" fmla="*/ 0 h 94113"/>
                <a:gd name="connsiteX1" fmla="*/ 753301 w 753300"/>
                <a:gd name="connsiteY1" fmla="*/ 0 h 94113"/>
                <a:gd name="connsiteX2" fmla="*/ 753301 w 753300"/>
                <a:gd name="connsiteY2" fmla="*/ 94114 h 94113"/>
                <a:gd name="connsiteX3" fmla="*/ 0 w 753300"/>
                <a:gd name="connsiteY3" fmla="*/ 94114 h 9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300" h="94113">
                  <a:moveTo>
                    <a:pt x="0" y="0"/>
                  </a:moveTo>
                  <a:lnTo>
                    <a:pt x="753301" y="0"/>
                  </a:lnTo>
                  <a:lnTo>
                    <a:pt x="753301" y="94114"/>
                  </a:lnTo>
                  <a:lnTo>
                    <a:pt x="0" y="94114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9F424244-56C8-BA89-B806-1F3969B21B46}"/>
                </a:ext>
              </a:extLst>
            </p:cNvPr>
            <p:cNvSpPr/>
            <p:nvPr/>
          </p:nvSpPr>
          <p:spPr>
            <a:xfrm rot="19799956">
              <a:off x="1361249" y="5147685"/>
              <a:ext cx="753283" cy="94111"/>
            </a:xfrm>
            <a:custGeom>
              <a:avLst/>
              <a:gdLst>
                <a:gd name="connsiteX0" fmla="*/ 0 w 753283"/>
                <a:gd name="connsiteY0" fmla="*/ 0 h 94111"/>
                <a:gd name="connsiteX1" fmla="*/ 753284 w 753283"/>
                <a:gd name="connsiteY1" fmla="*/ 0 h 94111"/>
                <a:gd name="connsiteX2" fmla="*/ 753284 w 753283"/>
                <a:gd name="connsiteY2" fmla="*/ 94112 h 94111"/>
                <a:gd name="connsiteX3" fmla="*/ 0 w 753283"/>
                <a:gd name="connsiteY3" fmla="*/ 94112 h 9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283" h="94111">
                  <a:moveTo>
                    <a:pt x="0" y="0"/>
                  </a:moveTo>
                  <a:lnTo>
                    <a:pt x="753284" y="0"/>
                  </a:lnTo>
                  <a:lnTo>
                    <a:pt x="753284" y="94112"/>
                  </a:lnTo>
                  <a:lnTo>
                    <a:pt x="0" y="9411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7975058F-72A5-6432-7309-CE69D0F2F945}"/>
                </a:ext>
              </a:extLst>
            </p:cNvPr>
            <p:cNvSpPr/>
            <p:nvPr/>
          </p:nvSpPr>
          <p:spPr>
            <a:xfrm rot="18000044">
              <a:off x="1563173" y="5349855"/>
              <a:ext cx="753283" cy="94111"/>
            </a:xfrm>
            <a:custGeom>
              <a:avLst/>
              <a:gdLst>
                <a:gd name="connsiteX0" fmla="*/ 0 w 753283"/>
                <a:gd name="connsiteY0" fmla="*/ 0 h 94111"/>
                <a:gd name="connsiteX1" fmla="*/ 753284 w 753283"/>
                <a:gd name="connsiteY1" fmla="*/ 0 h 94111"/>
                <a:gd name="connsiteX2" fmla="*/ 753284 w 753283"/>
                <a:gd name="connsiteY2" fmla="*/ 94112 h 94111"/>
                <a:gd name="connsiteX3" fmla="*/ 0 w 753283"/>
                <a:gd name="connsiteY3" fmla="*/ 94112 h 94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283" h="94111">
                  <a:moveTo>
                    <a:pt x="0" y="0"/>
                  </a:moveTo>
                  <a:lnTo>
                    <a:pt x="753284" y="0"/>
                  </a:lnTo>
                  <a:lnTo>
                    <a:pt x="753284" y="94112"/>
                  </a:lnTo>
                  <a:lnTo>
                    <a:pt x="0" y="9411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B146F3B8-2DB7-ADA2-1D57-ABE865B951AC}"/>
                </a:ext>
              </a:extLst>
            </p:cNvPr>
            <p:cNvSpPr/>
            <p:nvPr/>
          </p:nvSpPr>
          <p:spPr>
            <a:xfrm>
              <a:off x="2169018" y="5094298"/>
              <a:ext cx="93962" cy="754515"/>
            </a:xfrm>
            <a:custGeom>
              <a:avLst/>
              <a:gdLst>
                <a:gd name="connsiteX0" fmla="*/ 0 w 93962"/>
                <a:gd name="connsiteY0" fmla="*/ 0 h 754515"/>
                <a:gd name="connsiteX1" fmla="*/ 93962 w 93962"/>
                <a:gd name="connsiteY1" fmla="*/ 0 h 754515"/>
                <a:gd name="connsiteX2" fmla="*/ 93962 w 93962"/>
                <a:gd name="connsiteY2" fmla="*/ 754516 h 754515"/>
                <a:gd name="connsiteX3" fmla="*/ 0 w 93962"/>
                <a:gd name="connsiteY3" fmla="*/ 754516 h 75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62" h="754515">
                  <a:moveTo>
                    <a:pt x="0" y="0"/>
                  </a:moveTo>
                  <a:lnTo>
                    <a:pt x="93962" y="0"/>
                  </a:lnTo>
                  <a:lnTo>
                    <a:pt x="93962" y="754516"/>
                  </a:lnTo>
                  <a:lnTo>
                    <a:pt x="0" y="754516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A006F787-FDC9-8BBD-2E83-8A7B0B0AC71C}"/>
                </a:ext>
              </a:extLst>
            </p:cNvPr>
            <p:cNvSpPr/>
            <p:nvPr/>
          </p:nvSpPr>
          <p:spPr>
            <a:xfrm rot="19799956">
              <a:off x="2445212" y="5020508"/>
              <a:ext cx="93960" cy="754499"/>
            </a:xfrm>
            <a:custGeom>
              <a:avLst/>
              <a:gdLst>
                <a:gd name="connsiteX0" fmla="*/ 0 w 93960"/>
                <a:gd name="connsiteY0" fmla="*/ 0 h 754499"/>
                <a:gd name="connsiteX1" fmla="*/ 93960 w 93960"/>
                <a:gd name="connsiteY1" fmla="*/ 0 h 754499"/>
                <a:gd name="connsiteX2" fmla="*/ 93960 w 93960"/>
                <a:gd name="connsiteY2" fmla="*/ 754499 h 754499"/>
                <a:gd name="connsiteX3" fmla="*/ 0 w 93960"/>
                <a:gd name="connsiteY3" fmla="*/ 754499 h 75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60" h="754499">
                  <a:moveTo>
                    <a:pt x="0" y="0"/>
                  </a:moveTo>
                  <a:lnTo>
                    <a:pt x="93960" y="0"/>
                  </a:lnTo>
                  <a:lnTo>
                    <a:pt x="93960" y="754499"/>
                  </a:lnTo>
                  <a:lnTo>
                    <a:pt x="0" y="754499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0DE3990F-A452-AE1C-C9D0-21AF8571C7A8}"/>
                </a:ext>
              </a:extLst>
            </p:cNvPr>
            <p:cNvSpPr/>
            <p:nvPr/>
          </p:nvSpPr>
          <p:spPr>
            <a:xfrm>
              <a:off x="2452507" y="5305520"/>
              <a:ext cx="145214" cy="145448"/>
            </a:xfrm>
            <a:custGeom>
              <a:avLst/>
              <a:gdLst>
                <a:gd name="connsiteX0" fmla="*/ 145215 w 145214"/>
                <a:gd name="connsiteY0" fmla="*/ 72724 h 145448"/>
                <a:gd name="connsiteX1" fmla="*/ 72607 w 145214"/>
                <a:gd name="connsiteY1" fmla="*/ 145449 h 145448"/>
                <a:gd name="connsiteX2" fmla="*/ 0 w 145214"/>
                <a:gd name="connsiteY2" fmla="*/ 72724 h 145448"/>
                <a:gd name="connsiteX3" fmla="*/ 72607 w 145214"/>
                <a:gd name="connsiteY3" fmla="*/ 0 h 145448"/>
                <a:gd name="connsiteX4" fmla="*/ 145215 w 145214"/>
                <a:gd name="connsiteY4" fmla="*/ 72724 h 1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214" h="145448">
                  <a:moveTo>
                    <a:pt x="145215" y="72724"/>
                  </a:moveTo>
                  <a:cubicBezTo>
                    <a:pt x="145215" y="112889"/>
                    <a:pt x="112707" y="145449"/>
                    <a:pt x="72607" y="145449"/>
                  </a:cubicBezTo>
                  <a:cubicBezTo>
                    <a:pt x="32507" y="145449"/>
                    <a:pt x="0" y="112889"/>
                    <a:pt x="0" y="72724"/>
                  </a:cubicBezTo>
                  <a:cubicBezTo>
                    <a:pt x="0" y="32560"/>
                    <a:pt x="32507" y="0"/>
                    <a:pt x="72607" y="0"/>
                  </a:cubicBezTo>
                  <a:cubicBezTo>
                    <a:pt x="112707" y="0"/>
                    <a:pt x="145215" y="32560"/>
                    <a:pt x="145215" y="72724"/>
                  </a:cubicBezTo>
                  <a:close/>
                </a:path>
              </a:pathLst>
            </a:custGeom>
            <a:noFill/>
            <a:ln w="19050" cap="flat">
              <a:solidFill>
                <a:srgbClr val="04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25" name="グラフィックス 15">
              <a:extLst>
                <a:ext uri="{FF2B5EF4-FFF2-40B4-BE49-F238E27FC236}">
                  <a16:creationId xmlns:a16="http://schemas.microsoft.com/office/drawing/2014/main" id="{75221BA4-507B-B24A-D63B-F6A722DFBEF2}"/>
                </a:ext>
              </a:extLst>
            </p:cNvPr>
            <p:cNvGrpSpPr/>
            <p:nvPr/>
          </p:nvGrpSpPr>
          <p:grpSpPr>
            <a:xfrm>
              <a:off x="2904167" y="5255255"/>
              <a:ext cx="592069" cy="593559"/>
              <a:chOff x="2904167" y="5255255"/>
              <a:chExt cx="592069" cy="593559"/>
            </a:xfrm>
          </p:grpSpPr>
          <p:sp>
            <p:nvSpPr>
              <p:cNvPr id="28" name="フリーフォーム 27">
                <a:extLst>
                  <a:ext uri="{FF2B5EF4-FFF2-40B4-BE49-F238E27FC236}">
                    <a16:creationId xmlns:a16="http://schemas.microsoft.com/office/drawing/2014/main" id="{DC1CECB5-1FA9-7BC8-45F1-0E3F216A8898}"/>
                  </a:ext>
                </a:extLst>
              </p:cNvPr>
              <p:cNvSpPr/>
              <p:nvPr/>
            </p:nvSpPr>
            <p:spPr>
              <a:xfrm>
                <a:off x="2904167" y="5255255"/>
                <a:ext cx="592069" cy="593559"/>
              </a:xfrm>
              <a:custGeom>
                <a:avLst/>
                <a:gdLst>
                  <a:gd name="connsiteX0" fmla="*/ 0 w 592069"/>
                  <a:gd name="connsiteY0" fmla="*/ 296780 h 593559"/>
                  <a:gd name="connsiteX1" fmla="*/ 296302 w 592069"/>
                  <a:gd name="connsiteY1" fmla="*/ 0 h 593559"/>
                  <a:gd name="connsiteX2" fmla="*/ 592070 w 592069"/>
                  <a:gd name="connsiteY2" fmla="*/ 296780 h 593559"/>
                  <a:gd name="connsiteX3" fmla="*/ 295768 w 592069"/>
                  <a:gd name="connsiteY3" fmla="*/ 593560 h 593559"/>
                  <a:gd name="connsiteX4" fmla="*/ 0 w 592069"/>
                  <a:gd name="connsiteY4" fmla="*/ 296780 h 593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2069" h="593559">
                    <a:moveTo>
                      <a:pt x="0" y="296780"/>
                    </a:moveTo>
                    <a:cubicBezTo>
                      <a:pt x="0" y="133150"/>
                      <a:pt x="132401" y="0"/>
                      <a:pt x="296302" y="0"/>
                    </a:cubicBezTo>
                    <a:cubicBezTo>
                      <a:pt x="460202" y="0"/>
                      <a:pt x="592070" y="132615"/>
                      <a:pt x="592070" y="296780"/>
                    </a:cubicBezTo>
                    <a:cubicBezTo>
                      <a:pt x="592070" y="460944"/>
                      <a:pt x="459668" y="593560"/>
                      <a:pt x="295768" y="593560"/>
                    </a:cubicBezTo>
                    <a:cubicBezTo>
                      <a:pt x="131868" y="593560"/>
                      <a:pt x="0" y="460410"/>
                      <a:pt x="0" y="296780"/>
                    </a:cubicBezTo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4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" name="フリーフォーム 28">
                <a:extLst>
                  <a:ext uri="{FF2B5EF4-FFF2-40B4-BE49-F238E27FC236}">
                    <a16:creationId xmlns:a16="http://schemas.microsoft.com/office/drawing/2014/main" id="{9A14C139-F5E5-274D-F672-E9072C411A4F}"/>
                  </a:ext>
                </a:extLst>
              </p:cNvPr>
              <p:cNvSpPr/>
              <p:nvPr/>
            </p:nvSpPr>
            <p:spPr>
              <a:xfrm>
                <a:off x="3066999" y="5406585"/>
                <a:ext cx="424432" cy="333141"/>
              </a:xfrm>
              <a:custGeom>
                <a:avLst/>
                <a:gdLst>
                  <a:gd name="connsiteX0" fmla="*/ 0 w 424432"/>
                  <a:gd name="connsiteY0" fmla="*/ 0 h 333141"/>
                  <a:gd name="connsiteX1" fmla="*/ 192196 w 424432"/>
                  <a:gd name="connsiteY1" fmla="*/ 333142 h 333141"/>
                  <a:gd name="connsiteX2" fmla="*/ 424432 w 424432"/>
                  <a:gd name="connsiteY2" fmla="*/ 198923 h 33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4432" h="333141">
                    <a:moveTo>
                      <a:pt x="0" y="0"/>
                    </a:moveTo>
                    <a:lnTo>
                      <a:pt x="192196" y="333142"/>
                    </a:lnTo>
                    <a:lnTo>
                      <a:pt x="424432" y="198923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0" name="フリーフォーム 29">
                <a:extLst>
                  <a:ext uri="{FF2B5EF4-FFF2-40B4-BE49-F238E27FC236}">
                    <a16:creationId xmlns:a16="http://schemas.microsoft.com/office/drawing/2014/main" id="{E2789EBE-9639-9AD9-BB08-80E4053BA60E}"/>
                  </a:ext>
                </a:extLst>
              </p:cNvPr>
              <p:cNvSpPr/>
              <p:nvPr/>
            </p:nvSpPr>
            <p:spPr>
              <a:xfrm>
                <a:off x="3066999" y="5272366"/>
                <a:ext cx="232236" cy="134219"/>
              </a:xfrm>
              <a:custGeom>
                <a:avLst/>
                <a:gdLst>
                  <a:gd name="connsiteX0" fmla="*/ 232237 w 232236"/>
                  <a:gd name="connsiteY0" fmla="*/ 0 h 134219"/>
                  <a:gd name="connsiteX1" fmla="*/ 0 w 232236"/>
                  <a:gd name="connsiteY1" fmla="*/ 134219 h 134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2236" h="134219">
                    <a:moveTo>
                      <a:pt x="232237" y="0"/>
                    </a:moveTo>
                    <a:lnTo>
                      <a:pt x="0" y="134219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1" name="フリーフォーム 30">
                <a:extLst>
                  <a:ext uri="{FF2B5EF4-FFF2-40B4-BE49-F238E27FC236}">
                    <a16:creationId xmlns:a16="http://schemas.microsoft.com/office/drawing/2014/main" id="{81B388E9-8C01-41EF-2838-48F8E14A23A1}"/>
                  </a:ext>
                </a:extLst>
              </p:cNvPr>
              <p:cNvSpPr/>
              <p:nvPr/>
            </p:nvSpPr>
            <p:spPr>
              <a:xfrm>
                <a:off x="3085685" y="5278248"/>
                <a:ext cx="293632" cy="509605"/>
              </a:xfrm>
              <a:custGeom>
                <a:avLst/>
                <a:gdLst>
                  <a:gd name="connsiteX0" fmla="*/ 293632 w 293632"/>
                  <a:gd name="connsiteY0" fmla="*/ 509605 h 509605"/>
                  <a:gd name="connsiteX1" fmla="*/ 0 w 293632"/>
                  <a:gd name="connsiteY1" fmla="*/ 0 h 509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3632" h="509605">
                    <a:moveTo>
                      <a:pt x="293632" y="509605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2AC2CD47-3712-8E29-FEE5-8C956F6B6416}"/>
                </a:ext>
              </a:extLst>
            </p:cNvPr>
            <p:cNvSpPr/>
            <p:nvPr/>
          </p:nvSpPr>
          <p:spPr>
            <a:xfrm>
              <a:off x="2525114" y="5255255"/>
              <a:ext cx="643321" cy="50265"/>
            </a:xfrm>
            <a:custGeom>
              <a:avLst/>
              <a:gdLst>
                <a:gd name="connsiteX0" fmla="*/ 0 w 643321"/>
                <a:gd name="connsiteY0" fmla="*/ 50265 h 50265"/>
                <a:gd name="connsiteX1" fmla="*/ 643322 w 643321"/>
                <a:gd name="connsiteY1" fmla="*/ 0 h 5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321" h="50265">
                  <a:moveTo>
                    <a:pt x="0" y="50265"/>
                  </a:moveTo>
                  <a:lnTo>
                    <a:pt x="643322" y="0"/>
                  </a:lnTo>
                </a:path>
              </a:pathLst>
            </a:custGeom>
            <a:ln w="19050" cap="flat">
              <a:solidFill>
                <a:srgbClr val="04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5D582A63-A701-7424-8512-BF7BFB5CFEA4}"/>
                </a:ext>
              </a:extLst>
            </p:cNvPr>
            <p:cNvSpPr/>
            <p:nvPr/>
          </p:nvSpPr>
          <p:spPr>
            <a:xfrm>
              <a:off x="2499488" y="5447226"/>
              <a:ext cx="500776" cy="326190"/>
            </a:xfrm>
            <a:custGeom>
              <a:avLst/>
              <a:gdLst>
                <a:gd name="connsiteX0" fmla="*/ 0 w 500776"/>
                <a:gd name="connsiteY0" fmla="*/ 0 h 326190"/>
                <a:gd name="connsiteX1" fmla="*/ 500777 w 500776"/>
                <a:gd name="connsiteY1" fmla="*/ 326190 h 32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0776" h="326190">
                  <a:moveTo>
                    <a:pt x="0" y="0"/>
                  </a:moveTo>
                  <a:lnTo>
                    <a:pt x="500777" y="326190"/>
                  </a:lnTo>
                </a:path>
              </a:pathLst>
            </a:custGeom>
            <a:ln w="19050" cap="flat">
              <a:solidFill>
                <a:srgbClr val="04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521C1E49-F77E-F77B-5A7D-DCC1BBC07655}"/>
              </a:ext>
            </a:extLst>
          </p:cNvPr>
          <p:cNvGrpSpPr/>
          <p:nvPr/>
        </p:nvGrpSpPr>
        <p:grpSpPr>
          <a:xfrm>
            <a:off x="6391890" y="4319265"/>
            <a:ext cx="2569609" cy="1352680"/>
            <a:chOff x="4880145" y="4122860"/>
            <a:chExt cx="3494407" cy="1839507"/>
          </a:xfrm>
        </p:grpSpPr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2117B22C-6705-6608-F0DB-93896C7EC94E}"/>
                </a:ext>
              </a:extLst>
            </p:cNvPr>
            <p:cNvSpPr/>
            <p:nvPr/>
          </p:nvSpPr>
          <p:spPr>
            <a:xfrm>
              <a:off x="4930838" y="4192741"/>
              <a:ext cx="1677542" cy="1682642"/>
            </a:xfrm>
            <a:custGeom>
              <a:avLst/>
              <a:gdLst>
                <a:gd name="connsiteX0" fmla="*/ 0 w 1677542"/>
                <a:gd name="connsiteY0" fmla="*/ 841321 h 1682642"/>
                <a:gd name="connsiteX1" fmla="*/ 73620 w 1677542"/>
                <a:gd name="connsiteY1" fmla="*/ 1185692 h 1682642"/>
                <a:gd name="connsiteX2" fmla="*/ 280186 w 1677542"/>
                <a:gd name="connsiteY2" fmla="*/ 1470173 h 1682642"/>
                <a:gd name="connsiteX3" fmla="*/ 586103 w 1677542"/>
                <a:gd name="connsiteY3" fmla="*/ 1645567 h 1682642"/>
                <a:gd name="connsiteX4" fmla="*/ 936336 w 1677542"/>
                <a:gd name="connsiteY4" fmla="*/ 1682642 h 1682642"/>
                <a:gd name="connsiteX5" fmla="*/ 1271558 w 1677542"/>
                <a:gd name="connsiteY5" fmla="*/ 1574268 h 1682642"/>
                <a:gd name="connsiteX6" fmla="*/ 1533875 w 1677542"/>
                <a:gd name="connsiteY6" fmla="*/ 1338271 h 1682642"/>
                <a:gd name="connsiteX7" fmla="*/ 1677542 w 1677542"/>
                <a:gd name="connsiteY7" fmla="*/ 1017428 h 1682642"/>
                <a:gd name="connsiteX8" fmla="*/ 1677542 w 1677542"/>
                <a:gd name="connsiteY8" fmla="*/ 665214 h 1682642"/>
                <a:gd name="connsiteX9" fmla="*/ 1533875 w 1677542"/>
                <a:gd name="connsiteY9" fmla="*/ 344371 h 1682642"/>
                <a:gd name="connsiteX10" fmla="*/ 1271558 w 1677542"/>
                <a:gd name="connsiteY10" fmla="*/ 109087 h 1682642"/>
                <a:gd name="connsiteX11" fmla="*/ 936336 w 1677542"/>
                <a:gd name="connsiteY11" fmla="*/ 0 h 1682642"/>
                <a:gd name="connsiteX12" fmla="*/ 586103 w 1677542"/>
                <a:gd name="connsiteY12" fmla="*/ 37075 h 1682642"/>
                <a:gd name="connsiteX13" fmla="*/ 280186 w 1677542"/>
                <a:gd name="connsiteY13" fmla="*/ 212469 h 1682642"/>
                <a:gd name="connsiteX14" fmla="*/ 73620 w 1677542"/>
                <a:gd name="connsiteY14" fmla="*/ 497663 h 168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7542" h="1682642">
                  <a:moveTo>
                    <a:pt x="0" y="841321"/>
                  </a:moveTo>
                  <a:lnTo>
                    <a:pt x="73620" y="1185692"/>
                  </a:lnTo>
                  <a:lnTo>
                    <a:pt x="280186" y="1470173"/>
                  </a:lnTo>
                  <a:lnTo>
                    <a:pt x="586103" y="1645567"/>
                  </a:lnTo>
                  <a:lnTo>
                    <a:pt x="936336" y="1682642"/>
                  </a:lnTo>
                  <a:lnTo>
                    <a:pt x="1271558" y="1574268"/>
                  </a:lnTo>
                  <a:lnTo>
                    <a:pt x="1533875" y="1338271"/>
                  </a:lnTo>
                  <a:lnTo>
                    <a:pt x="1677542" y="1017428"/>
                  </a:lnTo>
                  <a:lnTo>
                    <a:pt x="1677542" y="665214"/>
                  </a:lnTo>
                  <a:lnTo>
                    <a:pt x="1533875" y="344371"/>
                  </a:lnTo>
                  <a:lnTo>
                    <a:pt x="1271558" y="109087"/>
                  </a:lnTo>
                  <a:lnTo>
                    <a:pt x="936336" y="0"/>
                  </a:lnTo>
                  <a:lnTo>
                    <a:pt x="586103" y="37075"/>
                  </a:lnTo>
                  <a:lnTo>
                    <a:pt x="280186" y="212469"/>
                  </a:lnTo>
                  <a:lnTo>
                    <a:pt x="73620" y="497663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F5987EFD-0896-7A7C-DCDD-D410B09A3509}"/>
                </a:ext>
              </a:extLst>
            </p:cNvPr>
            <p:cNvSpPr/>
            <p:nvPr/>
          </p:nvSpPr>
          <p:spPr>
            <a:xfrm>
              <a:off x="6608380" y="4858668"/>
              <a:ext cx="88630" cy="351501"/>
            </a:xfrm>
            <a:custGeom>
              <a:avLst/>
              <a:gdLst>
                <a:gd name="connsiteX0" fmla="*/ 0 w 88630"/>
                <a:gd name="connsiteY0" fmla="*/ 0 h 351501"/>
                <a:gd name="connsiteX1" fmla="*/ 88630 w 88630"/>
                <a:gd name="connsiteY1" fmla="*/ 0 h 351501"/>
                <a:gd name="connsiteX2" fmla="*/ 88630 w 88630"/>
                <a:gd name="connsiteY2" fmla="*/ 351501 h 351501"/>
                <a:gd name="connsiteX3" fmla="*/ 0 w 88630"/>
                <a:gd name="connsiteY3" fmla="*/ 351501 h 35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30" h="351501">
                  <a:moveTo>
                    <a:pt x="0" y="0"/>
                  </a:moveTo>
                  <a:lnTo>
                    <a:pt x="88630" y="0"/>
                  </a:lnTo>
                  <a:lnTo>
                    <a:pt x="88630" y="351501"/>
                  </a:lnTo>
                  <a:lnTo>
                    <a:pt x="0" y="351501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E043F8F6-09BA-CFD2-28B0-E8F7BD5A028A}"/>
                </a:ext>
              </a:extLst>
            </p:cNvPr>
            <p:cNvSpPr/>
            <p:nvPr/>
          </p:nvSpPr>
          <p:spPr>
            <a:xfrm>
              <a:off x="6697010" y="4192741"/>
              <a:ext cx="1677542" cy="1682642"/>
            </a:xfrm>
            <a:custGeom>
              <a:avLst/>
              <a:gdLst>
                <a:gd name="connsiteX0" fmla="*/ 1677542 w 1677542"/>
                <a:gd name="connsiteY0" fmla="*/ 841321 h 1682642"/>
                <a:gd name="connsiteX1" fmla="*/ 1603922 w 1677542"/>
                <a:gd name="connsiteY1" fmla="*/ 497663 h 1682642"/>
                <a:gd name="connsiteX2" fmla="*/ 1396641 w 1677542"/>
                <a:gd name="connsiteY2" fmla="*/ 212469 h 1682642"/>
                <a:gd name="connsiteX3" fmla="*/ 1091439 w 1677542"/>
                <a:gd name="connsiteY3" fmla="*/ 37075 h 1682642"/>
                <a:gd name="connsiteX4" fmla="*/ 740492 w 1677542"/>
                <a:gd name="connsiteY4" fmla="*/ 0 h 1682642"/>
                <a:gd name="connsiteX5" fmla="*/ 405269 w 1677542"/>
                <a:gd name="connsiteY5" fmla="*/ 109087 h 1682642"/>
                <a:gd name="connsiteX6" fmla="*/ 142952 w 1677542"/>
                <a:gd name="connsiteY6" fmla="*/ 344371 h 1682642"/>
                <a:gd name="connsiteX7" fmla="*/ 0 w 1677542"/>
                <a:gd name="connsiteY7" fmla="*/ 665214 h 1682642"/>
                <a:gd name="connsiteX8" fmla="*/ 0 w 1677542"/>
                <a:gd name="connsiteY8" fmla="*/ 1017428 h 1682642"/>
                <a:gd name="connsiteX9" fmla="*/ 142952 w 1677542"/>
                <a:gd name="connsiteY9" fmla="*/ 1338271 h 1682642"/>
                <a:gd name="connsiteX10" fmla="*/ 405269 w 1677542"/>
                <a:gd name="connsiteY10" fmla="*/ 1574268 h 1682642"/>
                <a:gd name="connsiteX11" fmla="*/ 740492 w 1677542"/>
                <a:gd name="connsiteY11" fmla="*/ 1682642 h 1682642"/>
                <a:gd name="connsiteX12" fmla="*/ 1091439 w 1677542"/>
                <a:gd name="connsiteY12" fmla="*/ 1645567 h 1682642"/>
                <a:gd name="connsiteX13" fmla="*/ 1396641 w 1677542"/>
                <a:gd name="connsiteY13" fmla="*/ 1470173 h 1682642"/>
                <a:gd name="connsiteX14" fmla="*/ 1603922 w 1677542"/>
                <a:gd name="connsiteY14" fmla="*/ 1185692 h 1682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7542" h="1682642">
                  <a:moveTo>
                    <a:pt x="1677542" y="841321"/>
                  </a:moveTo>
                  <a:lnTo>
                    <a:pt x="1603922" y="497663"/>
                  </a:lnTo>
                  <a:lnTo>
                    <a:pt x="1396641" y="212469"/>
                  </a:lnTo>
                  <a:lnTo>
                    <a:pt x="1091439" y="37075"/>
                  </a:lnTo>
                  <a:lnTo>
                    <a:pt x="740492" y="0"/>
                  </a:lnTo>
                  <a:lnTo>
                    <a:pt x="405269" y="109087"/>
                  </a:lnTo>
                  <a:lnTo>
                    <a:pt x="142952" y="344371"/>
                  </a:lnTo>
                  <a:lnTo>
                    <a:pt x="0" y="665214"/>
                  </a:lnTo>
                  <a:lnTo>
                    <a:pt x="0" y="1017428"/>
                  </a:lnTo>
                  <a:lnTo>
                    <a:pt x="142952" y="1338271"/>
                  </a:lnTo>
                  <a:lnTo>
                    <a:pt x="405269" y="1574268"/>
                  </a:lnTo>
                  <a:lnTo>
                    <a:pt x="740492" y="1682642"/>
                  </a:lnTo>
                  <a:lnTo>
                    <a:pt x="1091439" y="1645567"/>
                  </a:lnTo>
                  <a:lnTo>
                    <a:pt x="1396641" y="1470173"/>
                  </a:lnTo>
                  <a:lnTo>
                    <a:pt x="1603922" y="118569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E104A6E8-0517-BE61-CE7F-CE2A377E11D3}"/>
                </a:ext>
              </a:extLst>
            </p:cNvPr>
            <p:cNvSpPr/>
            <p:nvPr/>
          </p:nvSpPr>
          <p:spPr>
            <a:xfrm rot="18720025">
              <a:off x="6581754" y="4446083"/>
              <a:ext cx="88625" cy="351482"/>
            </a:xfrm>
            <a:custGeom>
              <a:avLst/>
              <a:gdLst>
                <a:gd name="connsiteX0" fmla="*/ 0 w 88625"/>
                <a:gd name="connsiteY0" fmla="*/ 0 h 351482"/>
                <a:gd name="connsiteX1" fmla="*/ 88625 w 88625"/>
                <a:gd name="connsiteY1" fmla="*/ 0 h 351482"/>
                <a:gd name="connsiteX2" fmla="*/ 88625 w 88625"/>
                <a:gd name="connsiteY2" fmla="*/ 351482 h 351482"/>
                <a:gd name="connsiteX3" fmla="*/ 0 w 88625"/>
                <a:gd name="connsiteY3" fmla="*/ 351482 h 35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25" h="351482">
                  <a:moveTo>
                    <a:pt x="0" y="0"/>
                  </a:moveTo>
                  <a:lnTo>
                    <a:pt x="88625" y="0"/>
                  </a:lnTo>
                  <a:lnTo>
                    <a:pt x="88625" y="351482"/>
                  </a:lnTo>
                  <a:lnTo>
                    <a:pt x="0" y="35148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8D135034-48C9-A557-3528-E2AA309198A4}"/>
                </a:ext>
              </a:extLst>
            </p:cNvPr>
            <p:cNvSpPr/>
            <p:nvPr/>
          </p:nvSpPr>
          <p:spPr>
            <a:xfrm rot="18720025">
              <a:off x="6320573" y="4211134"/>
              <a:ext cx="88625" cy="351482"/>
            </a:xfrm>
            <a:custGeom>
              <a:avLst/>
              <a:gdLst>
                <a:gd name="connsiteX0" fmla="*/ 0 w 88625"/>
                <a:gd name="connsiteY0" fmla="*/ 0 h 351482"/>
                <a:gd name="connsiteX1" fmla="*/ 88626 w 88625"/>
                <a:gd name="connsiteY1" fmla="*/ 0 h 351482"/>
                <a:gd name="connsiteX2" fmla="*/ 88626 w 88625"/>
                <a:gd name="connsiteY2" fmla="*/ 351482 h 351482"/>
                <a:gd name="connsiteX3" fmla="*/ 0 w 88625"/>
                <a:gd name="connsiteY3" fmla="*/ 351482 h 35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25" h="351482">
                  <a:moveTo>
                    <a:pt x="0" y="0"/>
                  </a:moveTo>
                  <a:lnTo>
                    <a:pt x="88626" y="0"/>
                  </a:lnTo>
                  <a:lnTo>
                    <a:pt x="88626" y="351482"/>
                  </a:lnTo>
                  <a:lnTo>
                    <a:pt x="0" y="35148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A8BAA5F6-FF32-691C-EE94-9F85A4117058}"/>
                </a:ext>
              </a:extLst>
            </p:cNvPr>
            <p:cNvSpPr/>
            <p:nvPr/>
          </p:nvSpPr>
          <p:spPr>
            <a:xfrm rot="17279898">
              <a:off x="6005459" y="4029700"/>
              <a:ext cx="88633" cy="351513"/>
            </a:xfrm>
            <a:custGeom>
              <a:avLst/>
              <a:gdLst>
                <a:gd name="connsiteX0" fmla="*/ 0 w 88633"/>
                <a:gd name="connsiteY0" fmla="*/ 0 h 351513"/>
                <a:gd name="connsiteX1" fmla="*/ 88633 w 88633"/>
                <a:gd name="connsiteY1" fmla="*/ 0 h 351513"/>
                <a:gd name="connsiteX2" fmla="*/ 88633 w 88633"/>
                <a:gd name="connsiteY2" fmla="*/ 351514 h 351513"/>
                <a:gd name="connsiteX3" fmla="*/ 0 w 88633"/>
                <a:gd name="connsiteY3" fmla="*/ 351514 h 351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33" h="351513">
                  <a:moveTo>
                    <a:pt x="0" y="0"/>
                  </a:moveTo>
                  <a:lnTo>
                    <a:pt x="88633" y="0"/>
                  </a:lnTo>
                  <a:lnTo>
                    <a:pt x="88633" y="351514"/>
                  </a:lnTo>
                  <a:lnTo>
                    <a:pt x="0" y="351514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49F63D74-019E-1FE8-A840-928AC58EFCC1}"/>
                </a:ext>
              </a:extLst>
            </p:cNvPr>
            <p:cNvSpPr/>
            <p:nvPr/>
          </p:nvSpPr>
          <p:spPr>
            <a:xfrm rot="21240089">
              <a:off x="5512620" y="4122860"/>
              <a:ext cx="352368" cy="88407"/>
            </a:xfrm>
            <a:custGeom>
              <a:avLst/>
              <a:gdLst>
                <a:gd name="connsiteX0" fmla="*/ 0 w 352368"/>
                <a:gd name="connsiteY0" fmla="*/ 0 h 88407"/>
                <a:gd name="connsiteX1" fmla="*/ 352368 w 352368"/>
                <a:gd name="connsiteY1" fmla="*/ 0 h 88407"/>
                <a:gd name="connsiteX2" fmla="*/ 352368 w 352368"/>
                <a:gd name="connsiteY2" fmla="*/ 88408 h 88407"/>
                <a:gd name="connsiteX3" fmla="*/ 0 w 352368"/>
                <a:gd name="connsiteY3" fmla="*/ 88408 h 8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368" h="88407">
                  <a:moveTo>
                    <a:pt x="0" y="0"/>
                  </a:moveTo>
                  <a:lnTo>
                    <a:pt x="352368" y="0"/>
                  </a:lnTo>
                  <a:lnTo>
                    <a:pt x="352368" y="88408"/>
                  </a:lnTo>
                  <a:lnTo>
                    <a:pt x="0" y="88408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C09DA415-BEC9-2B4E-B8E2-3A11F90AFA55}"/>
                </a:ext>
              </a:extLst>
            </p:cNvPr>
            <p:cNvSpPr/>
            <p:nvPr/>
          </p:nvSpPr>
          <p:spPr>
            <a:xfrm rot="19799956">
              <a:off x="5166865" y="4234796"/>
              <a:ext cx="352368" cy="88408"/>
            </a:xfrm>
            <a:custGeom>
              <a:avLst/>
              <a:gdLst>
                <a:gd name="connsiteX0" fmla="*/ 0 w 352368"/>
                <a:gd name="connsiteY0" fmla="*/ 0 h 88408"/>
                <a:gd name="connsiteX1" fmla="*/ 352369 w 352368"/>
                <a:gd name="connsiteY1" fmla="*/ 0 h 88408"/>
                <a:gd name="connsiteX2" fmla="*/ 352369 w 352368"/>
                <a:gd name="connsiteY2" fmla="*/ 88408 h 88408"/>
                <a:gd name="connsiteX3" fmla="*/ 0 w 352368"/>
                <a:gd name="connsiteY3" fmla="*/ 88408 h 8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368" h="88408">
                  <a:moveTo>
                    <a:pt x="0" y="0"/>
                  </a:moveTo>
                  <a:lnTo>
                    <a:pt x="352369" y="0"/>
                  </a:lnTo>
                  <a:lnTo>
                    <a:pt x="352369" y="88408"/>
                  </a:lnTo>
                  <a:lnTo>
                    <a:pt x="0" y="88408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232A1A94-E81E-E31C-E8D0-15132E21C5DC}"/>
                </a:ext>
              </a:extLst>
            </p:cNvPr>
            <p:cNvSpPr/>
            <p:nvPr/>
          </p:nvSpPr>
          <p:spPr>
            <a:xfrm rot="18360075">
              <a:off x="4896344" y="4476425"/>
              <a:ext cx="352374" cy="88409"/>
            </a:xfrm>
            <a:custGeom>
              <a:avLst/>
              <a:gdLst>
                <a:gd name="connsiteX0" fmla="*/ 0 w 352374"/>
                <a:gd name="connsiteY0" fmla="*/ 0 h 88409"/>
                <a:gd name="connsiteX1" fmla="*/ 352375 w 352374"/>
                <a:gd name="connsiteY1" fmla="*/ 0 h 88409"/>
                <a:gd name="connsiteX2" fmla="*/ 352375 w 352374"/>
                <a:gd name="connsiteY2" fmla="*/ 88410 h 88409"/>
                <a:gd name="connsiteX3" fmla="*/ 0 w 352374"/>
                <a:gd name="connsiteY3" fmla="*/ 88410 h 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374" h="88409">
                  <a:moveTo>
                    <a:pt x="0" y="0"/>
                  </a:moveTo>
                  <a:lnTo>
                    <a:pt x="352375" y="0"/>
                  </a:lnTo>
                  <a:lnTo>
                    <a:pt x="352375" y="88410"/>
                  </a:lnTo>
                  <a:lnTo>
                    <a:pt x="0" y="88410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6E84912F-FABA-283C-C051-0C7838E1C763}"/>
                </a:ext>
              </a:extLst>
            </p:cNvPr>
            <p:cNvSpPr/>
            <p:nvPr/>
          </p:nvSpPr>
          <p:spPr>
            <a:xfrm rot="16919995">
              <a:off x="4748178" y="4808197"/>
              <a:ext cx="352359" cy="88405"/>
            </a:xfrm>
            <a:custGeom>
              <a:avLst/>
              <a:gdLst>
                <a:gd name="connsiteX0" fmla="*/ 0 w 352359"/>
                <a:gd name="connsiteY0" fmla="*/ 0 h 88405"/>
                <a:gd name="connsiteX1" fmla="*/ 352360 w 352359"/>
                <a:gd name="connsiteY1" fmla="*/ 0 h 88405"/>
                <a:gd name="connsiteX2" fmla="*/ 352360 w 352359"/>
                <a:gd name="connsiteY2" fmla="*/ 88406 h 88405"/>
                <a:gd name="connsiteX3" fmla="*/ 0 w 352359"/>
                <a:gd name="connsiteY3" fmla="*/ 88406 h 8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359" h="88405">
                  <a:moveTo>
                    <a:pt x="0" y="0"/>
                  </a:moveTo>
                  <a:lnTo>
                    <a:pt x="352360" y="0"/>
                  </a:lnTo>
                  <a:lnTo>
                    <a:pt x="352360" y="88406"/>
                  </a:lnTo>
                  <a:lnTo>
                    <a:pt x="0" y="88406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097C73CF-0C99-97A8-A598-7A7E1B94C0E5}"/>
                </a:ext>
              </a:extLst>
            </p:cNvPr>
            <p:cNvSpPr/>
            <p:nvPr/>
          </p:nvSpPr>
          <p:spPr>
            <a:xfrm rot="20880005">
              <a:off x="4880145" y="5039697"/>
              <a:ext cx="88625" cy="351483"/>
            </a:xfrm>
            <a:custGeom>
              <a:avLst/>
              <a:gdLst>
                <a:gd name="connsiteX0" fmla="*/ 0 w 88625"/>
                <a:gd name="connsiteY0" fmla="*/ 0 h 351483"/>
                <a:gd name="connsiteX1" fmla="*/ 88626 w 88625"/>
                <a:gd name="connsiteY1" fmla="*/ 0 h 351483"/>
                <a:gd name="connsiteX2" fmla="*/ 88626 w 88625"/>
                <a:gd name="connsiteY2" fmla="*/ 351484 h 351483"/>
                <a:gd name="connsiteX3" fmla="*/ 0 w 88625"/>
                <a:gd name="connsiteY3" fmla="*/ 351484 h 35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25" h="351483">
                  <a:moveTo>
                    <a:pt x="0" y="0"/>
                  </a:moveTo>
                  <a:lnTo>
                    <a:pt x="88626" y="0"/>
                  </a:lnTo>
                  <a:lnTo>
                    <a:pt x="88626" y="351484"/>
                  </a:lnTo>
                  <a:lnTo>
                    <a:pt x="0" y="351484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1D322D85-4353-A094-1D71-E4217AFA41BD}"/>
                </a:ext>
              </a:extLst>
            </p:cNvPr>
            <p:cNvSpPr/>
            <p:nvPr/>
          </p:nvSpPr>
          <p:spPr>
            <a:xfrm rot="19439925">
              <a:off x="5028343" y="5371298"/>
              <a:ext cx="88629" cy="351499"/>
            </a:xfrm>
            <a:custGeom>
              <a:avLst/>
              <a:gdLst>
                <a:gd name="connsiteX0" fmla="*/ 0 w 88629"/>
                <a:gd name="connsiteY0" fmla="*/ 0 h 351499"/>
                <a:gd name="connsiteX1" fmla="*/ 88630 w 88629"/>
                <a:gd name="connsiteY1" fmla="*/ 0 h 351499"/>
                <a:gd name="connsiteX2" fmla="*/ 88630 w 88629"/>
                <a:gd name="connsiteY2" fmla="*/ 351499 h 351499"/>
                <a:gd name="connsiteX3" fmla="*/ 0 w 88629"/>
                <a:gd name="connsiteY3" fmla="*/ 351499 h 35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29" h="351499">
                  <a:moveTo>
                    <a:pt x="0" y="0"/>
                  </a:moveTo>
                  <a:lnTo>
                    <a:pt x="88630" y="0"/>
                  </a:lnTo>
                  <a:lnTo>
                    <a:pt x="88630" y="351499"/>
                  </a:lnTo>
                  <a:lnTo>
                    <a:pt x="0" y="351499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32BA93A8-C4D0-2609-B60F-2AA93F68EC09}"/>
                </a:ext>
              </a:extLst>
            </p:cNvPr>
            <p:cNvSpPr/>
            <p:nvPr/>
          </p:nvSpPr>
          <p:spPr>
            <a:xfrm rot="18000044">
              <a:off x="5297437" y="5612771"/>
              <a:ext cx="88628" cy="351493"/>
            </a:xfrm>
            <a:custGeom>
              <a:avLst/>
              <a:gdLst>
                <a:gd name="connsiteX0" fmla="*/ 0 w 88628"/>
                <a:gd name="connsiteY0" fmla="*/ 0 h 351493"/>
                <a:gd name="connsiteX1" fmla="*/ 88628 w 88628"/>
                <a:gd name="connsiteY1" fmla="*/ 0 h 351493"/>
                <a:gd name="connsiteX2" fmla="*/ 88628 w 88628"/>
                <a:gd name="connsiteY2" fmla="*/ 351493 h 351493"/>
                <a:gd name="connsiteX3" fmla="*/ 0 w 88628"/>
                <a:gd name="connsiteY3" fmla="*/ 351493 h 35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28" h="351493">
                  <a:moveTo>
                    <a:pt x="0" y="0"/>
                  </a:moveTo>
                  <a:lnTo>
                    <a:pt x="88628" y="0"/>
                  </a:lnTo>
                  <a:lnTo>
                    <a:pt x="88628" y="351493"/>
                  </a:lnTo>
                  <a:lnTo>
                    <a:pt x="0" y="351493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A029FD22-85F6-6656-1B07-596B1DB257C9}"/>
                </a:ext>
              </a:extLst>
            </p:cNvPr>
            <p:cNvSpPr/>
            <p:nvPr/>
          </p:nvSpPr>
          <p:spPr>
            <a:xfrm rot="16559911">
              <a:off x="5641908" y="5725371"/>
              <a:ext cx="88628" cy="351492"/>
            </a:xfrm>
            <a:custGeom>
              <a:avLst/>
              <a:gdLst>
                <a:gd name="connsiteX0" fmla="*/ 0 w 88628"/>
                <a:gd name="connsiteY0" fmla="*/ 0 h 351492"/>
                <a:gd name="connsiteX1" fmla="*/ 88628 w 88628"/>
                <a:gd name="connsiteY1" fmla="*/ 0 h 351492"/>
                <a:gd name="connsiteX2" fmla="*/ 88628 w 88628"/>
                <a:gd name="connsiteY2" fmla="*/ 351492 h 351492"/>
                <a:gd name="connsiteX3" fmla="*/ 0 w 88628"/>
                <a:gd name="connsiteY3" fmla="*/ 351492 h 351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628" h="351492">
                  <a:moveTo>
                    <a:pt x="0" y="0"/>
                  </a:moveTo>
                  <a:lnTo>
                    <a:pt x="88628" y="0"/>
                  </a:lnTo>
                  <a:lnTo>
                    <a:pt x="88628" y="351492"/>
                  </a:lnTo>
                  <a:lnTo>
                    <a:pt x="0" y="351492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2AFEADD9-854D-2FC7-A0F6-D4615C1A3BD1}"/>
                </a:ext>
              </a:extLst>
            </p:cNvPr>
            <p:cNvSpPr/>
            <p:nvPr/>
          </p:nvSpPr>
          <p:spPr>
            <a:xfrm rot="20520102">
              <a:off x="5872963" y="5819022"/>
              <a:ext cx="352389" cy="88413"/>
            </a:xfrm>
            <a:custGeom>
              <a:avLst/>
              <a:gdLst>
                <a:gd name="connsiteX0" fmla="*/ 0 w 352389"/>
                <a:gd name="connsiteY0" fmla="*/ 0 h 88413"/>
                <a:gd name="connsiteX1" fmla="*/ 352389 w 352389"/>
                <a:gd name="connsiteY1" fmla="*/ 0 h 88413"/>
                <a:gd name="connsiteX2" fmla="*/ 352389 w 352389"/>
                <a:gd name="connsiteY2" fmla="*/ 88413 h 88413"/>
                <a:gd name="connsiteX3" fmla="*/ 0 w 352389"/>
                <a:gd name="connsiteY3" fmla="*/ 88413 h 8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389" h="88413">
                  <a:moveTo>
                    <a:pt x="0" y="0"/>
                  </a:moveTo>
                  <a:lnTo>
                    <a:pt x="352389" y="0"/>
                  </a:lnTo>
                  <a:lnTo>
                    <a:pt x="352389" y="88413"/>
                  </a:lnTo>
                  <a:lnTo>
                    <a:pt x="0" y="88413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8E3AD5A2-33B5-F871-4D4A-E6C6E021EC5D}"/>
                </a:ext>
              </a:extLst>
            </p:cNvPr>
            <p:cNvSpPr/>
            <p:nvPr/>
          </p:nvSpPr>
          <p:spPr>
            <a:xfrm rot="19079975">
              <a:off x="6187018" y="5637224"/>
              <a:ext cx="352357" cy="88405"/>
            </a:xfrm>
            <a:custGeom>
              <a:avLst/>
              <a:gdLst>
                <a:gd name="connsiteX0" fmla="*/ 0 w 352357"/>
                <a:gd name="connsiteY0" fmla="*/ 0 h 88405"/>
                <a:gd name="connsiteX1" fmla="*/ 352358 w 352357"/>
                <a:gd name="connsiteY1" fmla="*/ 0 h 88405"/>
                <a:gd name="connsiteX2" fmla="*/ 352358 w 352357"/>
                <a:gd name="connsiteY2" fmla="*/ 88405 h 88405"/>
                <a:gd name="connsiteX3" fmla="*/ 0 w 352357"/>
                <a:gd name="connsiteY3" fmla="*/ 88405 h 8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357" h="88405">
                  <a:moveTo>
                    <a:pt x="0" y="0"/>
                  </a:moveTo>
                  <a:lnTo>
                    <a:pt x="352358" y="0"/>
                  </a:lnTo>
                  <a:lnTo>
                    <a:pt x="352358" y="88405"/>
                  </a:lnTo>
                  <a:lnTo>
                    <a:pt x="0" y="88405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D74DBD0B-FF08-182C-F560-91DBEE8E9504}"/>
                </a:ext>
              </a:extLst>
            </p:cNvPr>
            <p:cNvSpPr/>
            <p:nvPr/>
          </p:nvSpPr>
          <p:spPr>
            <a:xfrm rot="17639949">
              <a:off x="6400981" y="5344455"/>
              <a:ext cx="352356" cy="88405"/>
            </a:xfrm>
            <a:custGeom>
              <a:avLst/>
              <a:gdLst>
                <a:gd name="connsiteX0" fmla="*/ 0 w 352356"/>
                <a:gd name="connsiteY0" fmla="*/ 0 h 88405"/>
                <a:gd name="connsiteX1" fmla="*/ 352357 w 352356"/>
                <a:gd name="connsiteY1" fmla="*/ 0 h 88405"/>
                <a:gd name="connsiteX2" fmla="*/ 352357 w 352356"/>
                <a:gd name="connsiteY2" fmla="*/ 88405 h 88405"/>
                <a:gd name="connsiteX3" fmla="*/ 0 w 352356"/>
                <a:gd name="connsiteY3" fmla="*/ 88405 h 8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356" h="88405">
                  <a:moveTo>
                    <a:pt x="0" y="0"/>
                  </a:moveTo>
                  <a:lnTo>
                    <a:pt x="352357" y="0"/>
                  </a:lnTo>
                  <a:lnTo>
                    <a:pt x="352357" y="88405"/>
                  </a:lnTo>
                  <a:lnTo>
                    <a:pt x="0" y="88405"/>
                  </a:ln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8FFD2CDE-922C-0FE0-5079-B22CF0F82FA4}"/>
                </a:ext>
              </a:extLst>
            </p:cNvPr>
            <p:cNvSpPr/>
            <p:nvPr/>
          </p:nvSpPr>
          <p:spPr>
            <a:xfrm>
              <a:off x="6661272" y="4616967"/>
              <a:ext cx="194414" cy="193931"/>
            </a:xfrm>
            <a:custGeom>
              <a:avLst/>
              <a:gdLst>
                <a:gd name="connsiteX0" fmla="*/ 194415 w 194414"/>
                <a:gd name="connsiteY0" fmla="*/ 96966 h 193931"/>
                <a:gd name="connsiteX1" fmla="*/ 97207 w 194414"/>
                <a:gd name="connsiteY1" fmla="*/ 193932 h 193931"/>
                <a:gd name="connsiteX2" fmla="*/ 0 w 194414"/>
                <a:gd name="connsiteY2" fmla="*/ 96966 h 193931"/>
                <a:gd name="connsiteX3" fmla="*/ 97207 w 194414"/>
                <a:gd name="connsiteY3" fmla="*/ 0 h 193931"/>
                <a:gd name="connsiteX4" fmla="*/ 194415 w 194414"/>
                <a:gd name="connsiteY4" fmla="*/ 96966 h 19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414" h="193931">
                  <a:moveTo>
                    <a:pt x="194415" y="96966"/>
                  </a:moveTo>
                  <a:cubicBezTo>
                    <a:pt x="194415" y="150519"/>
                    <a:pt x="150894" y="193932"/>
                    <a:pt x="97207" y="193932"/>
                  </a:cubicBezTo>
                  <a:cubicBezTo>
                    <a:pt x="43521" y="193932"/>
                    <a:pt x="0" y="150519"/>
                    <a:pt x="0" y="96966"/>
                  </a:cubicBezTo>
                  <a:cubicBezTo>
                    <a:pt x="0" y="43413"/>
                    <a:pt x="43521" y="0"/>
                    <a:pt x="97207" y="0"/>
                  </a:cubicBezTo>
                  <a:cubicBezTo>
                    <a:pt x="150894" y="0"/>
                    <a:pt x="194415" y="43413"/>
                    <a:pt x="194415" y="96966"/>
                  </a:cubicBezTo>
                  <a:close/>
                </a:path>
              </a:pathLst>
            </a:custGeom>
            <a:noFill/>
            <a:ln w="19050" cap="flat">
              <a:solidFill>
                <a:srgbClr val="04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51" name="グラフィックス 16">
              <a:extLst>
                <a:ext uri="{FF2B5EF4-FFF2-40B4-BE49-F238E27FC236}">
                  <a16:creationId xmlns:a16="http://schemas.microsoft.com/office/drawing/2014/main" id="{A2B302D3-3C11-979B-A9FF-90E0027F8FC0}"/>
                </a:ext>
              </a:extLst>
            </p:cNvPr>
            <p:cNvGrpSpPr/>
            <p:nvPr/>
          </p:nvGrpSpPr>
          <p:grpSpPr>
            <a:xfrm>
              <a:off x="7699818" y="5289311"/>
              <a:ext cx="674733" cy="673056"/>
              <a:chOff x="7699818" y="5289311"/>
              <a:chExt cx="674733" cy="673056"/>
            </a:xfrm>
          </p:grpSpPr>
          <p:sp>
            <p:nvSpPr>
              <p:cNvPr id="54" name="フリーフォーム 53">
                <a:extLst>
                  <a:ext uri="{FF2B5EF4-FFF2-40B4-BE49-F238E27FC236}">
                    <a16:creationId xmlns:a16="http://schemas.microsoft.com/office/drawing/2014/main" id="{D10B654E-63AC-28C8-3A13-06FD1818ADF6}"/>
                  </a:ext>
                </a:extLst>
              </p:cNvPr>
              <p:cNvSpPr/>
              <p:nvPr/>
            </p:nvSpPr>
            <p:spPr>
              <a:xfrm>
                <a:off x="7699818" y="5289311"/>
                <a:ext cx="674733" cy="673056"/>
              </a:xfrm>
              <a:custGeom>
                <a:avLst/>
                <a:gdLst>
                  <a:gd name="connsiteX0" fmla="*/ 337367 w 674733"/>
                  <a:gd name="connsiteY0" fmla="*/ 673057 h 673056"/>
                  <a:gd name="connsiteX1" fmla="*/ 0 w 674733"/>
                  <a:gd name="connsiteY1" fmla="*/ 336529 h 673056"/>
                  <a:gd name="connsiteX2" fmla="*/ 337367 w 674733"/>
                  <a:gd name="connsiteY2" fmla="*/ 0 h 673056"/>
                  <a:gd name="connsiteX3" fmla="*/ 674734 w 674733"/>
                  <a:gd name="connsiteY3" fmla="*/ 336529 h 673056"/>
                  <a:gd name="connsiteX4" fmla="*/ 337367 w 674733"/>
                  <a:gd name="connsiteY4" fmla="*/ 673057 h 673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733" h="673056">
                    <a:moveTo>
                      <a:pt x="337367" y="673057"/>
                    </a:moveTo>
                    <a:cubicBezTo>
                      <a:pt x="151529" y="673057"/>
                      <a:pt x="0" y="522617"/>
                      <a:pt x="0" y="336529"/>
                    </a:cubicBezTo>
                    <a:cubicBezTo>
                      <a:pt x="0" y="150440"/>
                      <a:pt x="150814" y="0"/>
                      <a:pt x="337367" y="0"/>
                    </a:cubicBezTo>
                    <a:cubicBezTo>
                      <a:pt x="523919" y="0"/>
                      <a:pt x="674734" y="150440"/>
                      <a:pt x="674734" y="336529"/>
                    </a:cubicBezTo>
                    <a:cubicBezTo>
                      <a:pt x="674734" y="522617"/>
                      <a:pt x="523205" y="673057"/>
                      <a:pt x="337367" y="673057"/>
                    </a:cubicBezTo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4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" name="フリーフォーム 54">
                <a:extLst>
                  <a:ext uri="{FF2B5EF4-FFF2-40B4-BE49-F238E27FC236}">
                    <a16:creationId xmlns:a16="http://schemas.microsoft.com/office/drawing/2014/main" id="{F3CD5529-901A-9500-4A9B-920FBD96BC4F}"/>
                  </a:ext>
                </a:extLst>
              </p:cNvPr>
              <p:cNvSpPr/>
              <p:nvPr/>
            </p:nvSpPr>
            <p:spPr>
              <a:xfrm>
                <a:off x="7907099" y="5321395"/>
                <a:ext cx="274467" cy="614592"/>
              </a:xfrm>
              <a:custGeom>
                <a:avLst/>
                <a:gdLst>
                  <a:gd name="connsiteX0" fmla="*/ 274468 w 274467"/>
                  <a:gd name="connsiteY0" fmla="*/ 0 h 614592"/>
                  <a:gd name="connsiteX1" fmla="*/ 0 w 274467"/>
                  <a:gd name="connsiteY1" fmla="*/ 614592 h 614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4467" h="614592">
                    <a:moveTo>
                      <a:pt x="274468" y="0"/>
                    </a:moveTo>
                    <a:lnTo>
                      <a:pt x="0" y="614592"/>
                    </a:lnTo>
                  </a:path>
                </a:pathLst>
              </a:custGeom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" name="フリーフォーム 55">
                <a:extLst>
                  <a:ext uri="{FF2B5EF4-FFF2-40B4-BE49-F238E27FC236}">
                    <a16:creationId xmlns:a16="http://schemas.microsoft.com/office/drawing/2014/main" id="{E741840C-DA32-F206-1598-773EB935EF2C}"/>
                  </a:ext>
                </a:extLst>
              </p:cNvPr>
              <p:cNvSpPr/>
              <p:nvPr/>
            </p:nvSpPr>
            <p:spPr>
              <a:xfrm>
                <a:off x="7699818" y="5344923"/>
                <a:ext cx="434574" cy="482690"/>
              </a:xfrm>
              <a:custGeom>
                <a:avLst/>
                <a:gdLst>
                  <a:gd name="connsiteX0" fmla="*/ 0 w 434574"/>
                  <a:gd name="connsiteY0" fmla="*/ 280916 h 482690"/>
                  <a:gd name="connsiteX1" fmla="*/ 228723 w 434574"/>
                  <a:gd name="connsiteY1" fmla="*/ 482690 h 482690"/>
                  <a:gd name="connsiteX2" fmla="*/ 434574 w 434574"/>
                  <a:gd name="connsiteY2" fmla="*/ 254535 h 482690"/>
                  <a:gd name="connsiteX3" fmla="*/ 151529 w 434574"/>
                  <a:gd name="connsiteY3" fmla="*/ 0 h 482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574" h="482690">
                    <a:moveTo>
                      <a:pt x="0" y="280916"/>
                    </a:moveTo>
                    <a:lnTo>
                      <a:pt x="228723" y="482690"/>
                    </a:lnTo>
                    <a:lnTo>
                      <a:pt x="434574" y="254535"/>
                    </a:lnTo>
                    <a:lnTo>
                      <a:pt x="151529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B5E33FE7-CBB8-FAC7-F2D8-E7DD27F96CF4}"/>
                </a:ext>
              </a:extLst>
            </p:cNvPr>
            <p:cNvSpPr/>
            <p:nvPr/>
          </p:nvSpPr>
          <p:spPr>
            <a:xfrm>
              <a:off x="6692721" y="4784518"/>
              <a:ext cx="1118599" cy="1090865"/>
            </a:xfrm>
            <a:custGeom>
              <a:avLst/>
              <a:gdLst>
                <a:gd name="connsiteX0" fmla="*/ 0 w 1118599"/>
                <a:gd name="connsiteY0" fmla="*/ 0 h 1090865"/>
                <a:gd name="connsiteX1" fmla="*/ 1118600 w 1118599"/>
                <a:gd name="connsiteY1" fmla="*/ 1090865 h 109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18599" h="1090865">
                  <a:moveTo>
                    <a:pt x="0" y="0"/>
                  </a:moveTo>
                  <a:lnTo>
                    <a:pt x="1118600" y="1090865"/>
                  </a:lnTo>
                </a:path>
              </a:pathLst>
            </a:custGeom>
            <a:ln w="19050" cap="flat">
              <a:solidFill>
                <a:srgbClr val="04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16BF9BB5-0989-04E8-A3EA-4B6D4A5AD301}"/>
                </a:ext>
              </a:extLst>
            </p:cNvPr>
            <p:cNvSpPr/>
            <p:nvPr/>
          </p:nvSpPr>
          <p:spPr>
            <a:xfrm>
              <a:off x="6799935" y="4626949"/>
              <a:ext cx="1381631" cy="694446"/>
            </a:xfrm>
            <a:custGeom>
              <a:avLst/>
              <a:gdLst>
                <a:gd name="connsiteX0" fmla="*/ 0 w 1381631"/>
                <a:gd name="connsiteY0" fmla="*/ 0 h 694446"/>
                <a:gd name="connsiteX1" fmla="*/ 1381631 w 1381631"/>
                <a:gd name="connsiteY1" fmla="*/ 694446 h 694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631" h="694446">
                  <a:moveTo>
                    <a:pt x="0" y="0"/>
                  </a:moveTo>
                  <a:lnTo>
                    <a:pt x="1381631" y="694446"/>
                  </a:lnTo>
                </a:path>
              </a:pathLst>
            </a:custGeom>
            <a:ln w="19050" cap="flat">
              <a:solidFill>
                <a:srgbClr val="04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434CA606-6950-2325-4286-C2144821B17A}"/>
              </a:ext>
            </a:extLst>
          </p:cNvPr>
          <p:cNvGrpSpPr/>
          <p:nvPr/>
        </p:nvGrpSpPr>
        <p:grpSpPr>
          <a:xfrm>
            <a:off x="1013318" y="1887583"/>
            <a:ext cx="2772172" cy="1327797"/>
            <a:chOff x="1148722" y="1785521"/>
            <a:chExt cx="2772172" cy="1327797"/>
          </a:xfrm>
        </p:grpSpPr>
        <p:grpSp>
          <p:nvGrpSpPr>
            <p:cNvPr id="58" name="グラフィックス 4">
              <a:extLst>
                <a:ext uri="{FF2B5EF4-FFF2-40B4-BE49-F238E27FC236}">
                  <a16:creationId xmlns:a16="http://schemas.microsoft.com/office/drawing/2014/main" id="{4CD0EAD3-E46F-06C0-9FE4-C4453432427E}"/>
                </a:ext>
              </a:extLst>
            </p:cNvPr>
            <p:cNvGrpSpPr/>
            <p:nvPr/>
          </p:nvGrpSpPr>
          <p:grpSpPr>
            <a:xfrm>
              <a:off x="1148722" y="1785521"/>
              <a:ext cx="1334641" cy="1327797"/>
              <a:chOff x="1083843" y="1864251"/>
              <a:chExt cx="1334641" cy="1327797"/>
            </a:xfrm>
          </p:grpSpPr>
          <p:sp>
            <p:nvSpPr>
              <p:cNvPr id="98" name="フリーフォーム 97">
                <a:extLst>
                  <a:ext uri="{FF2B5EF4-FFF2-40B4-BE49-F238E27FC236}">
                    <a16:creationId xmlns:a16="http://schemas.microsoft.com/office/drawing/2014/main" id="{9B6F966D-2B02-DCDF-BD9D-DC908901E71F}"/>
                  </a:ext>
                </a:extLst>
              </p:cNvPr>
              <p:cNvSpPr/>
              <p:nvPr/>
            </p:nvSpPr>
            <p:spPr>
              <a:xfrm>
                <a:off x="1503628" y="1909879"/>
                <a:ext cx="36503" cy="20532"/>
              </a:xfrm>
              <a:custGeom>
                <a:avLst/>
                <a:gdLst>
                  <a:gd name="connsiteX0" fmla="*/ 36503 w 36503"/>
                  <a:gd name="connsiteY0" fmla="*/ 20533 h 20532"/>
                  <a:gd name="connsiteX1" fmla="*/ 0 w 36503"/>
                  <a:gd name="connsiteY1" fmla="*/ 0 h 2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503" h="20532">
                    <a:moveTo>
                      <a:pt x="36503" y="20533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9" name="フリーフォーム 98">
                <a:extLst>
                  <a:ext uri="{FF2B5EF4-FFF2-40B4-BE49-F238E27FC236}">
                    <a16:creationId xmlns:a16="http://schemas.microsoft.com/office/drawing/2014/main" id="{306A7985-AB6F-50C9-1E1D-3CB1CCFA5CD9}"/>
                  </a:ext>
                </a:extLst>
              </p:cNvPr>
              <p:cNvSpPr/>
              <p:nvPr/>
            </p:nvSpPr>
            <p:spPr>
              <a:xfrm>
                <a:off x="1540131" y="1864251"/>
                <a:ext cx="180233" cy="66161"/>
              </a:xfrm>
              <a:custGeom>
                <a:avLst/>
                <a:gdLst>
                  <a:gd name="connsiteX0" fmla="*/ 180234 w 180233"/>
                  <a:gd name="connsiteY0" fmla="*/ 0 h 66161"/>
                  <a:gd name="connsiteX1" fmla="*/ 0 w 180233"/>
                  <a:gd name="connsiteY1" fmla="*/ 66162 h 66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233" h="66161">
                    <a:moveTo>
                      <a:pt x="180234" y="0"/>
                    </a:moveTo>
                    <a:lnTo>
                      <a:pt x="0" y="66162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0" name="フリーフォーム 99">
                <a:extLst>
                  <a:ext uri="{FF2B5EF4-FFF2-40B4-BE49-F238E27FC236}">
                    <a16:creationId xmlns:a16="http://schemas.microsoft.com/office/drawing/2014/main" id="{F4495314-7804-B550-53AC-01F5F83561B4}"/>
                  </a:ext>
                </a:extLst>
              </p:cNvPr>
              <p:cNvSpPr/>
              <p:nvPr/>
            </p:nvSpPr>
            <p:spPr>
              <a:xfrm>
                <a:off x="1501347" y="1930412"/>
                <a:ext cx="38784" cy="114071"/>
              </a:xfrm>
              <a:custGeom>
                <a:avLst/>
                <a:gdLst>
                  <a:gd name="connsiteX0" fmla="*/ 0 w 38784"/>
                  <a:gd name="connsiteY0" fmla="*/ 114072 h 114071"/>
                  <a:gd name="connsiteX1" fmla="*/ 38784 w 38784"/>
                  <a:gd name="connsiteY1" fmla="*/ 0 h 114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84" h="114071">
                    <a:moveTo>
                      <a:pt x="0" y="114072"/>
                    </a:moveTo>
                    <a:lnTo>
                      <a:pt x="38784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1" name="フリーフォーム 100">
                <a:extLst>
                  <a:ext uri="{FF2B5EF4-FFF2-40B4-BE49-F238E27FC236}">
                    <a16:creationId xmlns:a16="http://schemas.microsoft.com/office/drawing/2014/main" id="{863E1FE0-6E97-CFC4-77DD-57B963D82CBA}"/>
                  </a:ext>
                </a:extLst>
              </p:cNvPr>
              <p:cNvSpPr/>
              <p:nvPr/>
            </p:nvSpPr>
            <p:spPr>
              <a:xfrm>
                <a:off x="1400963" y="2044484"/>
                <a:ext cx="100383" cy="152856"/>
              </a:xfrm>
              <a:custGeom>
                <a:avLst/>
                <a:gdLst>
                  <a:gd name="connsiteX0" fmla="*/ 0 w 100383"/>
                  <a:gd name="connsiteY0" fmla="*/ 152856 h 152856"/>
                  <a:gd name="connsiteX1" fmla="*/ 100383 w 100383"/>
                  <a:gd name="connsiteY1" fmla="*/ 0 h 152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383" h="152856">
                    <a:moveTo>
                      <a:pt x="0" y="152856"/>
                    </a:moveTo>
                    <a:lnTo>
                      <a:pt x="100383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2" name="フリーフォーム 101">
                <a:extLst>
                  <a:ext uri="{FF2B5EF4-FFF2-40B4-BE49-F238E27FC236}">
                    <a16:creationId xmlns:a16="http://schemas.microsoft.com/office/drawing/2014/main" id="{72EA290F-2259-7BDA-9737-7E5E45D83462}"/>
                  </a:ext>
                </a:extLst>
              </p:cNvPr>
              <p:cNvSpPr/>
              <p:nvPr/>
            </p:nvSpPr>
            <p:spPr>
              <a:xfrm>
                <a:off x="1501347" y="2044484"/>
                <a:ext cx="88976" cy="107227"/>
              </a:xfrm>
              <a:custGeom>
                <a:avLst/>
                <a:gdLst>
                  <a:gd name="connsiteX0" fmla="*/ 88976 w 88976"/>
                  <a:gd name="connsiteY0" fmla="*/ 107228 h 107227"/>
                  <a:gd name="connsiteX1" fmla="*/ 0 w 88976"/>
                  <a:gd name="connsiteY1" fmla="*/ 0 h 10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976" h="107227">
                    <a:moveTo>
                      <a:pt x="88976" y="107228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3" name="フリーフォーム 102">
                <a:extLst>
                  <a:ext uri="{FF2B5EF4-FFF2-40B4-BE49-F238E27FC236}">
                    <a16:creationId xmlns:a16="http://schemas.microsoft.com/office/drawing/2014/main" id="{03B2E274-2283-64AE-E780-69A694754AF9}"/>
                  </a:ext>
                </a:extLst>
              </p:cNvPr>
              <p:cNvSpPr/>
              <p:nvPr/>
            </p:nvSpPr>
            <p:spPr>
              <a:xfrm>
                <a:off x="1400963" y="2151712"/>
                <a:ext cx="189359" cy="45628"/>
              </a:xfrm>
              <a:custGeom>
                <a:avLst/>
                <a:gdLst>
                  <a:gd name="connsiteX0" fmla="*/ 0 w 189359"/>
                  <a:gd name="connsiteY0" fmla="*/ 45629 h 45628"/>
                  <a:gd name="connsiteX1" fmla="*/ 189359 w 189359"/>
                  <a:gd name="connsiteY1" fmla="*/ 0 h 4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9359" h="45628">
                    <a:moveTo>
                      <a:pt x="0" y="45629"/>
                    </a:moveTo>
                    <a:lnTo>
                      <a:pt x="189359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4" name="フリーフォーム 103">
                <a:extLst>
                  <a:ext uri="{FF2B5EF4-FFF2-40B4-BE49-F238E27FC236}">
                    <a16:creationId xmlns:a16="http://schemas.microsoft.com/office/drawing/2014/main" id="{CF1345B2-21A4-D75A-715D-9DD4C7D9ECDA}"/>
                  </a:ext>
                </a:extLst>
              </p:cNvPr>
              <p:cNvSpPr/>
              <p:nvPr/>
            </p:nvSpPr>
            <p:spPr>
              <a:xfrm>
                <a:off x="1270921" y="2197341"/>
                <a:ext cx="130042" cy="157419"/>
              </a:xfrm>
              <a:custGeom>
                <a:avLst/>
                <a:gdLst>
                  <a:gd name="connsiteX0" fmla="*/ 0 w 130042"/>
                  <a:gd name="connsiteY0" fmla="*/ 157419 h 157419"/>
                  <a:gd name="connsiteX1" fmla="*/ 130042 w 130042"/>
                  <a:gd name="connsiteY1" fmla="*/ 0 h 15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042" h="157419">
                    <a:moveTo>
                      <a:pt x="0" y="157419"/>
                    </a:moveTo>
                    <a:lnTo>
                      <a:pt x="130042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5" name="フリーフォーム 104">
                <a:extLst>
                  <a:ext uri="{FF2B5EF4-FFF2-40B4-BE49-F238E27FC236}">
                    <a16:creationId xmlns:a16="http://schemas.microsoft.com/office/drawing/2014/main" id="{1272F892-DFC3-EE14-1F50-2DF85502255E}"/>
                  </a:ext>
                </a:extLst>
              </p:cNvPr>
              <p:cNvSpPr/>
              <p:nvPr/>
            </p:nvSpPr>
            <p:spPr>
              <a:xfrm>
                <a:off x="1152287" y="2354760"/>
                <a:ext cx="118634" cy="107227"/>
              </a:xfrm>
              <a:custGeom>
                <a:avLst/>
                <a:gdLst>
                  <a:gd name="connsiteX0" fmla="*/ 0 w 118634"/>
                  <a:gd name="connsiteY0" fmla="*/ 107228 h 107227"/>
                  <a:gd name="connsiteX1" fmla="*/ 118635 w 118634"/>
                  <a:gd name="connsiteY1" fmla="*/ 0 h 107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634" h="107227">
                    <a:moveTo>
                      <a:pt x="0" y="107228"/>
                    </a:moveTo>
                    <a:lnTo>
                      <a:pt x="118635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6" name="フリーフォーム 105">
                <a:extLst>
                  <a:ext uri="{FF2B5EF4-FFF2-40B4-BE49-F238E27FC236}">
                    <a16:creationId xmlns:a16="http://schemas.microsoft.com/office/drawing/2014/main" id="{8A064D25-16E8-629F-BC5D-BA86F4854403}"/>
                  </a:ext>
                </a:extLst>
              </p:cNvPr>
              <p:cNvSpPr/>
              <p:nvPr/>
            </p:nvSpPr>
            <p:spPr>
              <a:xfrm>
                <a:off x="1254951" y="2354760"/>
                <a:ext cx="15970" cy="212173"/>
              </a:xfrm>
              <a:custGeom>
                <a:avLst/>
                <a:gdLst>
                  <a:gd name="connsiteX0" fmla="*/ 0 w 15970"/>
                  <a:gd name="connsiteY0" fmla="*/ 212174 h 212173"/>
                  <a:gd name="connsiteX1" fmla="*/ 15970 w 15970"/>
                  <a:gd name="connsiteY1" fmla="*/ 0 h 21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0" h="212173">
                    <a:moveTo>
                      <a:pt x="0" y="212174"/>
                    </a:moveTo>
                    <a:lnTo>
                      <a:pt x="1597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7" name="フリーフォーム 106">
                <a:extLst>
                  <a:ext uri="{FF2B5EF4-FFF2-40B4-BE49-F238E27FC236}">
                    <a16:creationId xmlns:a16="http://schemas.microsoft.com/office/drawing/2014/main" id="{045B89B6-1944-494D-97D8-13328AD54BCE}"/>
                  </a:ext>
                </a:extLst>
              </p:cNvPr>
              <p:cNvSpPr/>
              <p:nvPr/>
            </p:nvSpPr>
            <p:spPr>
              <a:xfrm>
                <a:off x="1152287" y="2461988"/>
                <a:ext cx="102664" cy="104946"/>
              </a:xfrm>
              <a:custGeom>
                <a:avLst/>
                <a:gdLst>
                  <a:gd name="connsiteX0" fmla="*/ 0 w 102664"/>
                  <a:gd name="connsiteY0" fmla="*/ 0 h 104946"/>
                  <a:gd name="connsiteX1" fmla="*/ 102665 w 102664"/>
                  <a:gd name="connsiteY1" fmla="*/ 104946 h 10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664" h="104946">
                    <a:moveTo>
                      <a:pt x="0" y="0"/>
                    </a:moveTo>
                    <a:lnTo>
                      <a:pt x="102665" y="104946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8" name="フリーフォーム 107">
                <a:extLst>
                  <a:ext uri="{FF2B5EF4-FFF2-40B4-BE49-F238E27FC236}">
                    <a16:creationId xmlns:a16="http://schemas.microsoft.com/office/drawing/2014/main" id="{7C8983FC-2DA6-C3D8-42EC-A5D0E2E692B5}"/>
                  </a:ext>
                </a:extLst>
              </p:cNvPr>
              <p:cNvSpPr/>
              <p:nvPr/>
            </p:nvSpPr>
            <p:spPr>
              <a:xfrm>
                <a:off x="1083843" y="2461988"/>
                <a:ext cx="68443" cy="13688"/>
              </a:xfrm>
              <a:custGeom>
                <a:avLst/>
                <a:gdLst>
                  <a:gd name="connsiteX0" fmla="*/ 0 w 68443"/>
                  <a:gd name="connsiteY0" fmla="*/ 13689 h 13688"/>
                  <a:gd name="connsiteX1" fmla="*/ 68443 w 68443"/>
                  <a:gd name="connsiteY1" fmla="*/ 0 h 13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43" h="13688">
                    <a:moveTo>
                      <a:pt x="0" y="13689"/>
                    </a:moveTo>
                    <a:lnTo>
                      <a:pt x="68443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9" name="フリーフォーム 108">
                <a:extLst>
                  <a:ext uri="{FF2B5EF4-FFF2-40B4-BE49-F238E27FC236}">
                    <a16:creationId xmlns:a16="http://schemas.microsoft.com/office/drawing/2014/main" id="{4D08065C-27FE-09F3-C831-CB3734FBB6E0}"/>
                  </a:ext>
                </a:extLst>
              </p:cNvPr>
              <p:cNvSpPr/>
              <p:nvPr/>
            </p:nvSpPr>
            <p:spPr>
              <a:xfrm>
                <a:off x="1254951" y="2566934"/>
                <a:ext cx="102664" cy="168826"/>
              </a:xfrm>
              <a:custGeom>
                <a:avLst/>
                <a:gdLst>
                  <a:gd name="connsiteX0" fmla="*/ 102665 w 102664"/>
                  <a:gd name="connsiteY0" fmla="*/ 168827 h 168826"/>
                  <a:gd name="connsiteX1" fmla="*/ 0 w 102664"/>
                  <a:gd name="connsiteY1" fmla="*/ 0 h 168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2664" h="168826">
                    <a:moveTo>
                      <a:pt x="102665" y="168827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0" name="フリーフォーム 109">
                <a:extLst>
                  <a:ext uri="{FF2B5EF4-FFF2-40B4-BE49-F238E27FC236}">
                    <a16:creationId xmlns:a16="http://schemas.microsoft.com/office/drawing/2014/main" id="{BD795A5D-5AF6-DC9D-B2F2-7A4E5A7EE534}"/>
                  </a:ext>
                </a:extLst>
              </p:cNvPr>
              <p:cNvSpPr/>
              <p:nvPr/>
            </p:nvSpPr>
            <p:spPr>
              <a:xfrm>
                <a:off x="1357616" y="2735760"/>
                <a:ext cx="173389" cy="66161"/>
              </a:xfrm>
              <a:custGeom>
                <a:avLst/>
                <a:gdLst>
                  <a:gd name="connsiteX0" fmla="*/ 173389 w 173389"/>
                  <a:gd name="connsiteY0" fmla="*/ 66162 h 66161"/>
                  <a:gd name="connsiteX1" fmla="*/ 0 w 173389"/>
                  <a:gd name="connsiteY1" fmla="*/ 0 h 66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3389" h="66161">
                    <a:moveTo>
                      <a:pt x="173389" y="66162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1" name="フリーフォーム 110">
                <a:extLst>
                  <a:ext uri="{FF2B5EF4-FFF2-40B4-BE49-F238E27FC236}">
                    <a16:creationId xmlns:a16="http://schemas.microsoft.com/office/drawing/2014/main" id="{628B6C8F-DDAB-3455-F62B-70742288A28E}"/>
                  </a:ext>
                </a:extLst>
              </p:cNvPr>
              <p:cNvSpPr/>
              <p:nvPr/>
            </p:nvSpPr>
            <p:spPr>
              <a:xfrm>
                <a:off x="1357616" y="2735760"/>
                <a:ext cx="63880" cy="177952"/>
              </a:xfrm>
              <a:custGeom>
                <a:avLst/>
                <a:gdLst>
                  <a:gd name="connsiteX0" fmla="*/ 63880 w 63880"/>
                  <a:gd name="connsiteY0" fmla="*/ 177952 h 177952"/>
                  <a:gd name="connsiteX1" fmla="*/ 0 w 63880"/>
                  <a:gd name="connsiteY1" fmla="*/ 0 h 17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80" h="177952">
                    <a:moveTo>
                      <a:pt x="63880" y="177952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2" name="フリーフォーム 111">
                <a:extLst>
                  <a:ext uri="{FF2B5EF4-FFF2-40B4-BE49-F238E27FC236}">
                    <a16:creationId xmlns:a16="http://schemas.microsoft.com/office/drawing/2014/main" id="{2D9931AC-3737-752D-CDDF-9F419E9C92DF}"/>
                  </a:ext>
                </a:extLst>
              </p:cNvPr>
              <p:cNvSpPr/>
              <p:nvPr/>
            </p:nvSpPr>
            <p:spPr>
              <a:xfrm>
                <a:off x="1421496" y="2801922"/>
                <a:ext cx="109509" cy="111790"/>
              </a:xfrm>
              <a:custGeom>
                <a:avLst/>
                <a:gdLst>
                  <a:gd name="connsiteX0" fmla="*/ 109509 w 109509"/>
                  <a:gd name="connsiteY0" fmla="*/ 0 h 111790"/>
                  <a:gd name="connsiteX1" fmla="*/ 0 w 109509"/>
                  <a:gd name="connsiteY1" fmla="*/ 111791 h 11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9509" h="111790">
                    <a:moveTo>
                      <a:pt x="109509" y="0"/>
                    </a:moveTo>
                    <a:lnTo>
                      <a:pt x="0" y="111791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3" name="フリーフォーム 112">
                <a:extLst>
                  <a:ext uri="{FF2B5EF4-FFF2-40B4-BE49-F238E27FC236}">
                    <a16:creationId xmlns:a16="http://schemas.microsoft.com/office/drawing/2014/main" id="{5725CE1B-4EC4-689B-7E59-9733AE5C89A7}"/>
                  </a:ext>
                </a:extLst>
              </p:cNvPr>
              <p:cNvSpPr/>
              <p:nvPr/>
            </p:nvSpPr>
            <p:spPr>
              <a:xfrm>
                <a:off x="1421496" y="2913713"/>
                <a:ext cx="18251" cy="148293"/>
              </a:xfrm>
              <a:custGeom>
                <a:avLst/>
                <a:gdLst>
                  <a:gd name="connsiteX0" fmla="*/ 18252 w 18251"/>
                  <a:gd name="connsiteY0" fmla="*/ 148294 h 148293"/>
                  <a:gd name="connsiteX1" fmla="*/ 0 w 18251"/>
                  <a:gd name="connsiteY1" fmla="*/ 0 h 14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51" h="148293">
                    <a:moveTo>
                      <a:pt x="18252" y="148294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4" name="フリーフォーム 113">
                <a:extLst>
                  <a:ext uri="{FF2B5EF4-FFF2-40B4-BE49-F238E27FC236}">
                    <a16:creationId xmlns:a16="http://schemas.microsoft.com/office/drawing/2014/main" id="{D1834BE0-3F29-10FC-CF6E-9E7ED6EBF4B6}"/>
                  </a:ext>
                </a:extLst>
              </p:cNvPr>
              <p:cNvSpPr/>
              <p:nvPr/>
            </p:nvSpPr>
            <p:spPr>
              <a:xfrm>
                <a:off x="1391838" y="3062006"/>
                <a:ext cx="47910" cy="36503"/>
              </a:xfrm>
              <a:custGeom>
                <a:avLst/>
                <a:gdLst>
                  <a:gd name="connsiteX0" fmla="*/ 0 w 47910"/>
                  <a:gd name="connsiteY0" fmla="*/ 36503 h 36503"/>
                  <a:gd name="connsiteX1" fmla="*/ 47910 w 47910"/>
                  <a:gd name="connsiteY1" fmla="*/ 0 h 36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910" h="36503">
                    <a:moveTo>
                      <a:pt x="0" y="36503"/>
                    </a:moveTo>
                    <a:lnTo>
                      <a:pt x="4791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5" name="フリーフォーム 114">
                <a:extLst>
                  <a:ext uri="{FF2B5EF4-FFF2-40B4-BE49-F238E27FC236}">
                    <a16:creationId xmlns:a16="http://schemas.microsoft.com/office/drawing/2014/main" id="{BE6B3C68-7EAA-FCF2-A966-BC3648CFCF26}"/>
                  </a:ext>
                </a:extLst>
              </p:cNvPr>
              <p:cNvSpPr/>
              <p:nvPr/>
            </p:nvSpPr>
            <p:spPr>
              <a:xfrm>
                <a:off x="1439748" y="3062006"/>
                <a:ext cx="136886" cy="102664"/>
              </a:xfrm>
              <a:custGeom>
                <a:avLst/>
                <a:gdLst>
                  <a:gd name="connsiteX0" fmla="*/ 136886 w 136886"/>
                  <a:gd name="connsiteY0" fmla="*/ 102665 h 102664"/>
                  <a:gd name="connsiteX1" fmla="*/ 0 w 136886"/>
                  <a:gd name="connsiteY1" fmla="*/ 0 h 10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886" h="102664">
                    <a:moveTo>
                      <a:pt x="136886" y="102665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6" name="フリーフォーム 115">
                <a:extLst>
                  <a:ext uri="{FF2B5EF4-FFF2-40B4-BE49-F238E27FC236}">
                    <a16:creationId xmlns:a16="http://schemas.microsoft.com/office/drawing/2014/main" id="{B0E91BDD-F3CC-BF45-0CDD-AC3E6010433D}"/>
                  </a:ext>
                </a:extLst>
              </p:cNvPr>
              <p:cNvSpPr/>
              <p:nvPr/>
            </p:nvSpPr>
            <p:spPr>
              <a:xfrm>
                <a:off x="1531005" y="2747168"/>
                <a:ext cx="184796" cy="54754"/>
              </a:xfrm>
              <a:custGeom>
                <a:avLst/>
                <a:gdLst>
                  <a:gd name="connsiteX0" fmla="*/ 184797 w 184796"/>
                  <a:gd name="connsiteY0" fmla="*/ 0 h 54754"/>
                  <a:gd name="connsiteX1" fmla="*/ 0 w 184796"/>
                  <a:gd name="connsiteY1" fmla="*/ 54755 h 5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4796" h="54754">
                    <a:moveTo>
                      <a:pt x="184797" y="0"/>
                    </a:moveTo>
                    <a:lnTo>
                      <a:pt x="0" y="5475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7" name="フリーフォーム 116">
                <a:extLst>
                  <a:ext uri="{FF2B5EF4-FFF2-40B4-BE49-F238E27FC236}">
                    <a16:creationId xmlns:a16="http://schemas.microsoft.com/office/drawing/2014/main" id="{02C1A5B3-08AD-3CDD-7CDA-264C9CAAD3AC}"/>
                  </a:ext>
                </a:extLst>
              </p:cNvPr>
              <p:cNvSpPr/>
              <p:nvPr/>
            </p:nvSpPr>
            <p:spPr>
              <a:xfrm>
                <a:off x="1715802" y="2596593"/>
                <a:ext cx="118634" cy="150574"/>
              </a:xfrm>
              <a:custGeom>
                <a:avLst/>
                <a:gdLst>
                  <a:gd name="connsiteX0" fmla="*/ 118635 w 118634"/>
                  <a:gd name="connsiteY0" fmla="*/ 0 h 150574"/>
                  <a:gd name="connsiteX1" fmla="*/ 0 w 118634"/>
                  <a:gd name="connsiteY1" fmla="*/ 150575 h 15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634" h="150574">
                    <a:moveTo>
                      <a:pt x="118635" y="0"/>
                    </a:moveTo>
                    <a:lnTo>
                      <a:pt x="0" y="15057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8" name="フリーフォーム 117">
                <a:extLst>
                  <a:ext uri="{FF2B5EF4-FFF2-40B4-BE49-F238E27FC236}">
                    <a16:creationId xmlns:a16="http://schemas.microsoft.com/office/drawing/2014/main" id="{5E516A5C-DB31-92A6-06F9-09632B80E85E}"/>
                  </a:ext>
                </a:extLst>
              </p:cNvPr>
              <p:cNvSpPr/>
              <p:nvPr/>
            </p:nvSpPr>
            <p:spPr>
              <a:xfrm>
                <a:off x="1834437" y="2596593"/>
                <a:ext cx="77568" cy="177952"/>
              </a:xfrm>
              <a:custGeom>
                <a:avLst/>
                <a:gdLst>
                  <a:gd name="connsiteX0" fmla="*/ 77569 w 77568"/>
                  <a:gd name="connsiteY0" fmla="*/ 177952 h 177952"/>
                  <a:gd name="connsiteX1" fmla="*/ 0 w 77568"/>
                  <a:gd name="connsiteY1" fmla="*/ 0 h 17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7568" h="177952">
                    <a:moveTo>
                      <a:pt x="77569" y="177952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9" name="フリーフォーム 118">
                <a:extLst>
                  <a:ext uri="{FF2B5EF4-FFF2-40B4-BE49-F238E27FC236}">
                    <a16:creationId xmlns:a16="http://schemas.microsoft.com/office/drawing/2014/main" id="{FEDC69C9-A299-A9FC-614A-C0FC61E65957}"/>
                  </a:ext>
                </a:extLst>
              </p:cNvPr>
              <p:cNvSpPr/>
              <p:nvPr/>
            </p:nvSpPr>
            <p:spPr>
              <a:xfrm>
                <a:off x="1715802" y="2747168"/>
                <a:ext cx="196203" cy="27377"/>
              </a:xfrm>
              <a:custGeom>
                <a:avLst/>
                <a:gdLst>
                  <a:gd name="connsiteX0" fmla="*/ 0 w 196203"/>
                  <a:gd name="connsiteY0" fmla="*/ 0 h 27377"/>
                  <a:gd name="connsiteX1" fmla="*/ 196204 w 196203"/>
                  <a:gd name="connsiteY1" fmla="*/ 27377 h 2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6203" h="27377">
                    <a:moveTo>
                      <a:pt x="0" y="0"/>
                    </a:moveTo>
                    <a:lnTo>
                      <a:pt x="196204" y="27377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0" name="フリーフォーム 119">
                <a:extLst>
                  <a:ext uri="{FF2B5EF4-FFF2-40B4-BE49-F238E27FC236}">
                    <a16:creationId xmlns:a16="http://schemas.microsoft.com/office/drawing/2014/main" id="{A1E754B7-178B-EFC9-50FF-8B9FA6C94FF7}"/>
                  </a:ext>
                </a:extLst>
              </p:cNvPr>
              <p:cNvSpPr/>
              <p:nvPr/>
            </p:nvSpPr>
            <p:spPr>
              <a:xfrm>
                <a:off x="1912006" y="2774545"/>
                <a:ext cx="141449" cy="88976"/>
              </a:xfrm>
              <a:custGeom>
                <a:avLst/>
                <a:gdLst>
                  <a:gd name="connsiteX0" fmla="*/ 141449 w 141449"/>
                  <a:gd name="connsiteY0" fmla="*/ 88976 h 88976"/>
                  <a:gd name="connsiteX1" fmla="*/ 0 w 141449"/>
                  <a:gd name="connsiteY1" fmla="*/ 0 h 88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449" h="88976">
                    <a:moveTo>
                      <a:pt x="141449" y="88976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1" name="フリーフォーム 120">
                <a:extLst>
                  <a:ext uri="{FF2B5EF4-FFF2-40B4-BE49-F238E27FC236}">
                    <a16:creationId xmlns:a16="http://schemas.microsoft.com/office/drawing/2014/main" id="{7B7F4AB2-EF5F-C6F7-630C-06A12C31314D}"/>
                  </a:ext>
                </a:extLst>
              </p:cNvPr>
              <p:cNvSpPr/>
              <p:nvPr/>
            </p:nvSpPr>
            <p:spPr>
              <a:xfrm>
                <a:off x="1834437" y="2395826"/>
                <a:ext cx="18251" cy="200766"/>
              </a:xfrm>
              <a:custGeom>
                <a:avLst/>
                <a:gdLst>
                  <a:gd name="connsiteX0" fmla="*/ 18252 w 18251"/>
                  <a:gd name="connsiteY0" fmla="*/ 0 h 200766"/>
                  <a:gd name="connsiteX1" fmla="*/ 0 w 18251"/>
                  <a:gd name="connsiteY1" fmla="*/ 200767 h 200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51" h="200766">
                    <a:moveTo>
                      <a:pt x="18252" y="0"/>
                    </a:moveTo>
                    <a:lnTo>
                      <a:pt x="0" y="200767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2" name="フリーフォーム 121">
                <a:extLst>
                  <a:ext uri="{FF2B5EF4-FFF2-40B4-BE49-F238E27FC236}">
                    <a16:creationId xmlns:a16="http://schemas.microsoft.com/office/drawing/2014/main" id="{A1231D3A-E8E0-3A11-4B86-2054EEFE9C20}"/>
                  </a:ext>
                </a:extLst>
              </p:cNvPr>
              <p:cNvSpPr/>
              <p:nvPr/>
            </p:nvSpPr>
            <p:spPr>
              <a:xfrm>
                <a:off x="1756868" y="2229281"/>
                <a:ext cx="95820" cy="166545"/>
              </a:xfrm>
              <a:custGeom>
                <a:avLst/>
                <a:gdLst>
                  <a:gd name="connsiteX0" fmla="*/ 0 w 95820"/>
                  <a:gd name="connsiteY0" fmla="*/ 0 h 166545"/>
                  <a:gd name="connsiteX1" fmla="*/ 95820 w 95820"/>
                  <a:gd name="connsiteY1" fmla="*/ 166545 h 16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820" h="166545">
                    <a:moveTo>
                      <a:pt x="0" y="0"/>
                    </a:moveTo>
                    <a:lnTo>
                      <a:pt x="95820" y="16654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3" name="フリーフォーム 122">
                <a:extLst>
                  <a:ext uri="{FF2B5EF4-FFF2-40B4-BE49-F238E27FC236}">
                    <a16:creationId xmlns:a16="http://schemas.microsoft.com/office/drawing/2014/main" id="{169D46F1-A453-4341-513A-206F71776B47}"/>
                  </a:ext>
                </a:extLst>
              </p:cNvPr>
              <p:cNvSpPr/>
              <p:nvPr/>
            </p:nvSpPr>
            <p:spPr>
              <a:xfrm>
                <a:off x="1852688" y="2247532"/>
                <a:ext cx="107227" cy="148293"/>
              </a:xfrm>
              <a:custGeom>
                <a:avLst/>
                <a:gdLst>
                  <a:gd name="connsiteX0" fmla="*/ 107228 w 107227"/>
                  <a:gd name="connsiteY0" fmla="*/ 0 h 148293"/>
                  <a:gd name="connsiteX1" fmla="*/ 0 w 107227"/>
                  <a:gd name="connsiteY1" fmla="*/ 148294 h 14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227" h="148293">
                    <a:moveTo>
                      <a:pt x="107228" y="0"/>
                    </a:moveTo>
                    <a:lnTo>
                      <a:pt x="0" y="148294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4" name="フリーフォーム 123">
                <a:extLst>
                  <a:ext uri="{FF2B5EF4-FFF2-40B4-BE49-F238E27FC236}">
                    <a16:creationId xmlns:a16="http://schemas.microsoft.com/office/drawing/2014/main" id="{DE02270D-C7F2-2D27-159B-648E49C45DA5}"/>
                  </a:ext>
                </a:extLst>
              </p:cNvPr>
              <p:cNvSpPr/>
              <p:nvPr/>
            </p:nvSpPr>
            <p:spPr>
              <a:xfrm>
                <a:off x="1756868" y="2229281"/>
                <a:ext cx="203048" cy="18251"/>
              </a:xfrm>
              <a:custGeom>
                <a:avLst/>
                <a:gdLst>
                  <a:gd name="connsiteX0" fmla="*/ 0 w 203048"/>
                  <a:gd name="connsiteY0" fmla="*/ 0 h 18251"/>
                  <a:gd name="connsiteX1" fmla="*/ 203048 w 203048"/>
                  <a:gd name="connsiteY1" fmla="*/ 18251 h 1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048" h="18251">
                    <a:moveTo>
                      <a:pt x="0" y="0"/>
                    </a:moveTo>
                    <a:lnTo>
                      <a:pt x="203048" y="18251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5" name="フリーフォーム 124">
                <a:extLst>
                  <a:ext uri="{FF2B5EF4-FFF2-40B4-BE49-F238E27FC236}">
                    <a16:creationId xmlns:a16="http://schemas.microsoft.com/office/drawing/2014/main" id="{1D0161F5-6FA5-855F-164E-48D368CD3A6C}"/>
                  </a:ext>
                </a:extLst>
              </p:cNvPr>
              <p:cNvSpPr/>
              <p:nvPr/>
            </p:nvSpPr>
            <p:spPr>
              <a:xfrm>
                <a:off x="1590323" y="2151712"/>
                <a:ext cx="166545" cy="77568"/>
              </a:xfrm>
              <a:custGeom>
                <a:avLst/>
                <a:gdLst>
                  <a:gd name="connsiteX0" fmla="*/ 0 w 166545"/>
                  <a:gd name="connsiteY0" fmla="*/ 0 h 77568"/>
                  <a:gd name="connsiteX1" fmla="*/ 166545 w 166545"/>
                  <a:gd name="connsiteY1" fmla="*/ 77569 h 7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6545" h="77568">
                    <a:moveTo>
                      <a:pt x="0" y="0"/>
                    </a:moveTo>
                    <a:lnTo>
                      <a:pt x="166545" y="77569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6" name="フリーフォーム 125">
                <a:extLst>
                  <a:ext uri="{FF2B5EF4-FFF2-40B4-BE49-F238E27FC236}">
                    <a16:creationId xmlns:a16="http://schemas.microsoft.com/office/drawing/2014/main" id="{DB72FCC1-E22F-C3FF-F1D6-D9889876A319}"/>
                  </a:ext>
                </a:extLst>
              </p:cNvPr>
              <p:cNvSpPr/>
              <p:nvPr/>
            </p:nvSpPr>
            <p:spPr>
              <a:xfrm>
                <a:off x="1959916" y="2204185"/>
                <a:ext cx="159700" cy="43347"/>
              </a:xfrm>
              <a:custGeom>
                <a:avLst/>
                <a:gdLst>
                  <a:gd name="connsiteX0" fmla="*/ 159701 w 159700"/>
                  <a:gd name="connsiteY0" fmla="*/ 0 h 43347"/>
                  <a:gd name="connsiteX1" fmla="*/ 0 w 159700"/>
                  <a:gd name="connsiteY1" fmla="*/ 43347 h 43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00" h="43347">
                    <a:moveTo>
                      <a:pt x="159701" y="0"/>
                    </a:moveTo>
                    <a:lnTo>
                      <a:pt x="0" y="43347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7" name="フリーフォーム 126">
                <a:extLst>
                  <a:ext uri="{FF2B5EF4-FFF2-40B4-BE49-F238E27FC236}">
                    <a16:creationId xmlns:a16="http://schemas.microsoft.com/office/drawing/2014/main" id="{A91E7CE9-5327-B4A6-82BE-D8E90AE35B4D}"/>
                  </a:ext>
                </a:extLst>
              </p:cNvPr>
              <p:cNvSpPr/>
              <p:nvPr/>
            </p:nvSpPr>
            <p:spPr>
              <a:xfrm>
                <a:off x="2119617" y="2101520"/>
                <a:ext cx="66161" cy="102664"/>
              </a:xfrm>
              <a:custGeom>
                <a:avLst/>
                <a:gdLst>
                  <a:gd name="connsiteX0" fmla="*/ 66162 w 66161"/>
                  <a:gd name="connsiteY0" fmla="*/ 0 h 102664"/>
                  <a:gd name="connsiteX1" fmla="*/ 0 w 66161"/>
                  <a:gd name="connsiteY1" fmla="*/ 102665 h 102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161" h="102664">
                    <a:moveTo>
                      <a:pt x="66162" y="0"/>
                    </a:moveTo>
                    <a:lnTo>
                      <a:pt x="0" y="10266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8" name="フリーフォーム 127">
                <a:extLst>
                  <a:ext uri="{FF2B5EF4-FFF2-40B4-BE49-F238E27FC236}">
                    <a16:creationId xmlns:a16="http://schemas.microsoft.com/office/drawing/2014/main" id="{E359FB88-05AB-95A2-4CB6-63F7BCE4F46D}"/>
                  </a:ext>
                </a:extLst>
              </p:cNvPr>
              <p:cNvSpPr/>
              <p:nvPr/>
            </p:nvSpPr>
            <p:spPr>
              <a:xfrm>
                <a:off x="2119617" y="2204185"/>
                <a:ext cx="152856" cy="77568"/>
              </a:xfrm>
              <a:custGeom>
                <a:avLst/>
                <a:gdLst>
                  <a:gd name="connsiteX0" fmla="*/ 152856 w 152856"/>
                  <a:gd name="connsiteY0" fmla="*/ 77569 h 77568"/>
                  <a:gd name="connsiteX1" fmla="*/ 0 w 152856"/>
                  <a:gd name="connsiteY1" fmla="*/ 0 h 7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856" h="77568">
                    <a:moveTo>
                      <a:pt x="152856" y="77569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9" name="フリーフォーム 128">
                <a:extLst>
                  <a:ext uri="{FF2B5EF4-FFF2-40B4-BE49-F238E27FC236}">
                    <a16:creationId xmlns:a16="http://schemas.microsoft.com/office/drawing/2014/main" id="{453D6F02-327D-EEF9-EB9E-0A4F6AF33C5E}"/>
                  </a:ext>
                </a:extLst>
              </p:cNvPr>
              <p:cNvSpPr/>
              <p:nvPr/>
            </p:nvSpPr>
            <p:spPr>
              <a:xfrm>
                <a:off x="2053455" y="2863521"/>
                <a:ext cx="38784" cy="132323"/>
              </a:xfrm>
              <a:custGeom>
                <a:avLst/>
                <a:gdLst>
                  <a:gd name="connsiteX0" fmla="*/ 38784 w 38784"/>
                  <a:gd name="connsiteY0" fmla="*/ 132323 h 132323"/>
                  <a:gd name="connsiteX1" fmla="*/ 0 w 38784"/>
                  <a:gd name="connsiteY1" fmla="*/ 0 h 13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784" h="132323">
                    <a:moveTo>
                      <a:pt x="38784" y="132323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0" name="フリーフォーム 129">
                <a:extLst>
                  <a:ext uri="{FF2B5EF4-FFF2-40B4-BE49-F238E27FC236}">
                    <a16:creationId xmlns:a16="http://schemas.microsoft.com/office/drawing/2014/main" id="{F70F8442-F044-43E1-E203-D44A62814170}"/>
                  </a:ext>
                </a:extLst>
              </p:cNvPr>
              <p:cNvSpPr/>
              <p:nvPr/>
            </p:nvSpPr>
            <p:spPr>
              <a:xfrm>
                <a:off x="2053455" y="2836144"/>
                <a:ext cx="161982" cy="27377"/>
              </a:xfrm>
              <a:custGeom>
                <a:avLst/>
                <a:gdLst>
                  <a:gd name="connsiteX0" fmla="*/ 161982 w 161982"/>
                  <a:gd name="connsiteY0" fmla="*/ 0 h 27377"/>
                  <a:gd name="connsiteX1" fmla="*/ 0 w 161982"/>
                  <a:gd name="connsiteY1" fmla="*/ 27377 h 2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2" h="27377">
                    <a:moveTo>
                      <a:pt x="161982" y="0"/>
                    </a:moveTo>
                    <a:lnTo>
                      <a:pt x="0" y="27377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1" name="フリーフォーム 130">
                <a:extLst>
                  <a:ext uri="{FF2B5EF4-FFF2-40B4-BE49-F238E27FC236}">
                    <a16:creationId xmlns:a16="http://schemas.microsoft.com/office/drawing/2014/main" id="{44E75509-1F7D-BADE-BBD9-5B6BCBFA55AD}"/>
                  </a:ext>
                </a:extLst>
              </p:cNvPr>
              <p:cNvSpPr/>
              <p:nvPr/>
            </p:nvSpPr>
            <p:spPr>
              <a:xfrm>
                <a:off x="2092239" y="2836144"/>
                <a:ext cx="123197" cy="159700"/>
              </a:xfrm>
              <a:custGeom>
                <a:avLst/>
                <a:gdLst>
                  <a:gd name="connsiteX0" fmla="*/ 0 w 123197"/>
                  <a:gd name="connsiteY0" fmla="*/ 159701 h 159700"/>
                  <a:gd name="connsiteX1" fmla="*/ 123198 w 123197"/>
                  <a:gd name="connsiteY1" fmla="*/ 0 h 15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197" h="159700">
                    <a:moveTo>
                      <a:pt x="0" y="159701"/>
                    </a:moveTo>
                    <a:lnTo>
                      <a:pt x="123198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2" name="フリーフォーム 131">
                <a:extLst>
                  <a:ext uri="{FF2B5EF4-FFF2-40B4-BE49-F238E27FC236}">
                    <a16:creationId xmlns:a16="http://schemas.microsoft.com/office/drawing/2014/main" id="{53E7E812-F8B3-1D30-B4B5-0A0FB37DEC5A}"/>
                  </a:ext>
                </a:extLst>
              </p:cNvPr>
              <p:cNvSpPr/>
              <p:nvPr/>
            </p:nvSpPr>
            <p:spPr>
              <a:xfrm>
                <a:off x="2215437" y="2681006"/>
                <a:ext cx="127760" cy="155137"/>
              </a:xfrm>
              <a:custGeom>
                <a:avLst/>
                <a:gdLst>
                  <a:gd name="connsiteX0" fmla="*/ 127761 w 127760"/>
                  <a:gd name="connsiteY0" fmla="*/ 0 h 155137"/>
                  <a:gd name="connsiteX1" fmla="*/ 0 w 127760"/>
                  <a:gd name="connsiteY1" fmla="*/ 155138 h 15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7760" h="155137">
                    <a:moveTo>
                      <a:pt x="127761" y="0"/>
                    </a:moveTo>
                    <a:lnTo>
                      <a:pt x="0" y="155138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3" name="フリーフォーム 132">
                <a:extLst>
                  <a:ext uri="{FF2B5EF4-FFF2-40B4-BE49-F238E27FC236}">
                    <a16:creationId xmlns:a16="http://schemas.microsoft.com/office/drawing/2014/main" id="{448AFB8C-29B4-C85B-D231-4F77DC239F92}"/>
                  </a:ext>
                </a:extLst>
              </p:cNvPr>
              <p:cNvSpPr/>
              <p:nvPr/>
            </p:nvSpPr>
            <p:spPr>
              <a:xfrm>
                <a:off x="2343198" y="2466551"/>
                <a:ext cx="18251" cy="214455"/>
              </a:xfrm>
              <a:custGeom>
                <a:avLst/>
                <a:gdLst>
                  <a:gd name="connsiteX0" fmla="*/ 18252 w 18251"/>
                  <a:gd name="connsiteY0" fmla="*/ 0 h 214455"/>
                  <a:gd name="connsiteX1" fmla="*/ 0 w 18251"/>
                  <a:gd name="connsiteY1" fmla="*/ 214455 h 21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51" h="214455">
                    <a:moveTo>
                      <a:pt x="18252" y="0"/>
                    </a:moveTo>
                    <a:lnTo>
                      <a:pt x="0" y="21445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4" name="フリーフォーム 133">
                <a:extLst>
                  <a:ext uri="{FF2B5EF4-FFF2-40B4-BE49-F238E27FC236}">
                    <a16:creationId xmlns:a16="http://schemas.microsoft.com/office/drawing/2014/main" id="{5DB877EA-5109-E1D5-C89E-F030F5ECFEF9}"/>
                  </a:ext>
                </a:extLst>
              </p:cNvPr>
              <p:cNvSpPr/>
              <p:nvPr/>
            </p:nvSpPr>
            <p:spPr>
              <a:xfrm>
                <a:off x="2343198" y="2617126"/>
                <a:ext cx="66161" cy="63880"/>
              </a:xfrm>
              <a:custGeom>
                <a:avLst/>
                <a:gdLst>
                  <a:gd name="connsiteX0" fmla="*/ 66162 w 66161"/>
                  <a:gd name="connsiteY0" fmla="*/ 0 h 63880"/>
                  <a:gd name="connsiteX1" fmla="*/ 0 w 66161"/>
                  <a:gd name="connsiteY1" fmla="*/ 63880 h 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161" h="63880">
                    <a:moveTo>
                      <a:pt x="66162" y="0"/>
                    </a:moveTo>
                    <a:lnTo>
                      <a:pt x="0" y="6388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5" name="フリーフォーム 134">
                <a:extLst>
                  <a:ext uri="{FF2B5EF4-FFF2-40B4-BE49-F238E27FC236}">
                    <a16:creationId xmlns:a16="http://schemas.microsoft.com/office/drawing/2014/main" id="{DDF1A486-23F9-DB2F-709B-E2244E01A3E9}"/>
                  </a:ext>
                </a:extLst>
              </p:cNvPr>
              <p:cNvSpPr/>
              <p:nvPr/>
            </p:nvSpPr>
            <p:spPr>
              <a:xfrm>
                <a:off x="1991856" y="2995844"/>
                <a:ext cx="100383" cy="132323"/>
              </a:xfrm>
              <a:custGeom>
                <a:avLst/>
                <a:gdLst>
                  <a:gd name="connsiteX0" fmla="*/ 100383 w 100383"/>
                  <a:gd name="connsiteY0" fmla="*/ 0 h 132323"/>
                  <a:gd name="connsiteX1" fmla="*/ 0 w 100383"/>
                  <a:gd name="connsiteY1" fmla="*/ 132324 h 13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383" h="132323">
                    <a:moveTo>
                      <a:pt x="100383" y="0"/>
                    </a:moveTo>
                    <a:lnTo>
                      <a:pt x="0" y="132324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6" name="フリーフォーム 135">
                <a:extLst>
                  <a:ext uri="{FF2B5EF4-FFF2-40B4-BE49-F238E27FC236}">
                    <a16:creationId xmlns:a16="http://schemas.microsoft.com/office/drawing/2014/main" id="{E24A14FD-7922-D00E-5A4C-D8F5348B02DC}"/>
                  </a:ext>
                </a:extLst>
              </p:cNvPr>
              <p:cNvSpPr/>
              <p:nvPr/>
            </p:nvSpPr>
            <p:spPr>
              <a:xfrm>
                <a:off x="1975886" y="3128168"/>
                <a:ext cx="15970" cy="45628"/>
              </a:xfrm>
              <a:custGeom>
                <a:avLst/>
                <a:gdLst>
                  <a:gd name="connsiteX0" fmla="*/ 0 w 15970"/>
                  <a:gd name="connsiteY0" fmla="*/ 45629 h 45628"/>
                  <a:gd name="connsiteX1" fmla="*/ 15970 w 15970"/>
                  <a:gd name="connsiteY1" fmla="*/ 0 h 4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0" h="45628">
                    <a:moveTo>
                      <a:pt x="0" y="45629"/>
                    </a:moveTo>
                    <a:lnTo>
                      <a:pt x="1597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7" name="フリーフォーム 136">
                <a:extLst>
                  <a:ext uri="{FF2B5EF4-FFF2-40B4-BE49-F238E27FC236}">
                    <a16:creationId xmlns:a16="http://schemas.microsoft.com/office/drawing/2014/main" id="{5179CBFF-F161-9A91-1126-BD5D67EF2D65}"/>
                  </a:ext>
                </a:extLst>
              </p:cNvPr>
              <p:cNvSpPr/>
              <p:nvPr/>
            </p:nvSpPr>
            <p:spPr>
              <a:xfrm>
                <a:off x="1809341" y="3128168"/>
                <a:ext cx="182515" cy="63880"/>
              </a:xfrm>
              <a:custGeom>
                <a:avLst/>
                <a:gdLst>
                  <a:gd name="connsiteX0" fmla="*/ 0 w 182515"/>
                  <a:gd name="connsiteY0" fmla="*/ 63880 h 63880"/>
                  <a:gd name="connsiteX1" fmla="*/ 182515 w 182515"/>
                  <a:gd name="connsiteY1" fmla="*/ 0 h 63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515" h="63880">
                    <a:moveTo>
                      <a:pt x="0" y="63880"/>
                    </a:moveTo>
                    <a:lnTo>
                      <a:pt x="182515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8" name="フリーフォーム 137">
                <a:extLst>
                  <a:ext uri="{FF2B5EF4-FFF2-40B4-BE49-F238E27FC236}">
                    <a16:creationId xmlns:a16="http://schemas.microsoft.com/office/drawing/2014/main" id="{9598B685-0F45-DC71-D5A9-39F67A85E0E6}"/>
                  </a:ext>
                </a:extLst>
              </p:cNvPr>
              <p:cNvSpPr/>
              <p:nvPr/>
            </p:nvSpPr>
            <p:spPr>
              <a:xfrm>
                <a:off x="1647359" y="2263503"/>
                <a:ext cx="161982" cy="196203"/>
              </a:xfrm>
              <a:custGeom>
                <a:avLst/>
                <a:gdLst>
                  <a:gd name="connsiteX0" fmla="*/ 161982 w 161982"/>
                  <a:gd name="connsiteY0" fmla="*/ 0 h 196203"/>
                  <a:gd name="connsiteX1" fmla="*/ 0 w 161982"/>
                  <a:gd name="connsiteY1" fmla="*/ 196204 h 196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1982" h="196203">
                    <a:moveTo>
                      <a:pt x="161982" y="0"/>
                    </a:moveTo>
                    <a:lnTo>
                      <a:pt x="0" y="196204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9" name="フリーフォーム 138">
                <a:extLst>
                  <a:ext uri="{FF2B5EF4-FFF2-40B4-BE49-F238E27FC236}">
                    <a16:creationId xmlns:a16="http://schemas.microsoft.com/office/drawing/2014/main" id="{D2C40CE0-7FBC-D2D6-F448-64B1DC288C8B}"/>
                  </a:ext>
                </a:extLst>
              </p:cNvPr>
              <p:cNvSpPr/>
              <p:nvPr/>
            </p:nvSpPr>
            <p:spPr>
              <a:xfrm>
                <a:off x="1387275" y="2140305"/>
                <a:ext cx="166545" cy="93538"/>
              </a:xfrm>
              <a:custGeom>
                <a:avLst/>
                <a:gdLst>
                  <a:gd name="connsiteX0" fmla="*/ 0 w 166545"/>
                  <a:gd name="connsiteY0" fmla="*/ 0 h 93538"/>
                  <a:gd name="connsiteX1" fmla="*/ 166545 w 166545"/>
                  <a:gd name="connsiteY1" fmla="*/ 93539 h 9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6545" h="93538">
                    <a:moveTo>
                      <a:pt x="0" y="0"/>
                    </a:moveTo>
                    <a:lnTo>
                      <a:pt x="166545" y="93539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0" name="フリーフォーム 139">
                <a:extLst>
                  <a:ext uri="{FF2B5EF4-FFF2-40B4-BE49-F238E27FC236}">
                    <a16:creationId xmlns:a16="http://schemas.microsoft.com/office/drawing/2014/main" id="{3F2CDC83-821F-1F0B-8404-A0DEEA9A1289}"/>
                  </a:ext>
                </a:extLst>
              </p:cNvPr>
              <p:cNvSpPr/>
              <p:nvPr/>
            </p:nvSpPr>
            <p:spPr>
              <a:xfrm>
                <a:off x="1220730" y="2014826"/>
                <a:ext cx="152856" cy="182515"/>
              </a:xfrm>
              <a:custGeom>
                <a:avLst/>
                <a:gdLst>
                  <a:gd name="connsiteX0" fmla="*/ 152856 w 152856"/>
                  <a:gd name="connsiteY0" fmla="*/ 0 h 182515"/>
                  <a:gd name="connsiteX1" fmla="*/ 0 w 152856"/>
                  <a:gd name="connsiteY1" fmla="*/ 182515 h 182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2856" h="182515">
                    <a:moveTo>
                      <a:pt x="152856" y="0"/>
                    </a:moveTo>
                    <a:lnTo>
                      <a:pt x="0" y="18251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1" name="フリーフォーム 140">
                <a:extLst>
                  <a:ext uri="{FF2B5EF4-FFF2-40B4-BE49-F238E27FC236}">
                    <a16:creationId xmlns:a16="http://schemas.microsoft.com/office/drawing/2014/main" id="{26A4BF7C-7BF7-C98F-7718-5AD774A02C1F}"/>
                  </a:ext>
                </a:extLst>
              </p:cNvPr>
              <p:cNvSpPr/>
              <p:nvPr/>
            </p:nvSpPr>
            <p:spPr>
              <a:xfrm>
                <a:off x="1083843" y="2375293"/>
                <a:ext cx="25095" cy="100383"/>
              </a:xfrm>
              <a:custGeom>
                <a:avLst/>
                <a:gdLst>
                  <a:gd name="connsiteX0" fmla="*/ 0 w 25095"/>
                  <a:gd name="connsiteY0" fmla="*/ 100383 h 100383"/>
                  <a:gd name="connsiteX1" fmla="*/ 25096 w 25095"/>
                  <a:gd name="connsiteY1" fmla="*/ 0 h 10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95" h="100383">
                    <a:moveTo>
                      <a:pt x="0" y="100383"/>
                    </a:moveTo>
                    <a:lnTo>
                      <a:pt x="25096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2" name="フリーフォーム 141">
                <a:extLst>
                  <a:ext uri="{FF2B5EF4-FFF2-40B4-BE49-F238E27FC236}">
                    <a16:creationId xmlns:a16="http://schemas.microsoft.com/office/drawing/2014/main" id="{137D1A1F-A9E9-30E5-3160-8F5F102E1ADB}"/>
                  </a:ext>
                </a:extLst>
              </p:cNvPr>
              <p:cNvSpPr/>
              <p:nvPr/>
            </p:nvSpPr>
            <p:spPr>
              <a:xfrm>
                <a:off x="1083843" y="2475676"/>
                <a:ext cx="6844" cy="134604"/>
              </a:xfrm>
              <a:custGeom>
                <a:avLst/>
                <a:gdLst>
                  <a:gd name="connsiteX0" fmla="*/ 6844 w 6844"/>
                  <a:gd name="connsiteY0" fmla="*/ 134605 h 134604"/>
                  <a:gd name="connsiteX1" fmla="*/ 0 w 6844"/>
                  <a:gd name="connsiteY1" fmla="*/ 0 h 134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4" h="134604">
                    <a:moveTo>
                      <a:pt x="6844" y="134605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3" name="フリーフォーム 142">
                <a:extLst>
                  <a:ext uri="{FF2B5EF4-FFF2-40B4-BE49-F238E27FC236}">
                    <a16:creationId xmlns:a16="http://schemas.microsoft.com/office/drawing/2014/main" id="{04E4D946-81C2-C5AE-AC98-D76958AE1F66}"/>
                  </a:ext>
                </a:extLst>
              </p:cNvPr>
              <p:cNvSpPr/>
              <p:nvPr/>
            </p:nvSpPr>
            <p:spPr>
              <a:xfrm>
                <a:off x="1170538" y="2822455"/>
                <a:ext cx="114071" cy="189359"/>
              </a:xfrm>
              <a:custGeom>
                <a:avLst/>
                <a:gdLst>
                  <a:gd name="connsiteX0" fmla="*/ 114072 w 114071"/>
                  <a:gd name="connsiteY0" fmla="*/ 189359 h 189359"/>
                  <a:gd name="connsiteX1" fmla="*/ 0 w 114071"/>
                  <a:gd name="connsiteY1" fmla="*/ 0 h 18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071" h="189359">
                    <a:moveTo>
                      <a:pt x="114072" y="189359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4" name="フリーフォーム 143">
                <a:extLst>
                  <a:ext uri="{FF2B5EF4-FFF2-40B4-BE49-F238E27FC236}">
                    <a16:creationId xmlns:a16="http://schemas.microsoft.com/office/drawing/2014/main" id="{0F3EEAC3-B775-BF95-1843-835666A86B2F}"/>
                  </a:ext>
                </a:extLst>
              </p:cNvPr>
              <p:cNvSpPr/>
              <p:nvPr/>
            </p:nvSpPr>
            <p:spPr>
              <a:xfrm>
                <a:off x="1284610" y="2934246"/>
                <a:ext cx="34221" cy="77568"/>
              </a:xfrm>
              <a:custGeom>
                <a:avLst/>
                <a:gdLst>
                  <a:gd name="connsiteX0" fmla="*/ 34222 w 34221"/>
                  <a:gd name="connsiteY0" fmla="*/ 0 h 77568"/>
                  <a:gd name="connsiteX1" fmla="*/ 0 w 34221"/>
                  <a:gd name="connsiteY1" fmla="*/ 77569 h 7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221" h="77568">
                    <a:moveTo>
                      <a:pt x="34222" y="0"/>
                    </a:moveTo>
                    <a:lnTo>
                      <a:pt x="0" y="77569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5" name="フリーフォーム 144">
                <a:extLst>
                  <a:ext uri="{FF2B5EF4-FFF2-40B4-BE49-F238E27FC236}">
                    <a16:creationId xmlns:a16="http://schemas.microsoft.com/office/drawing/2014/main" id="{EDC47B6B-DD35-6C3A-C6C9-7AF68174BA5B}"/>
                  </a:ext>
                </a:extLst>
              </p:cNvPr>
              <p:cNvSpPr/>
              <p:nvPr/>
            </p:nvSpPr>
            <p:spPr>
              <a:xfrm>
                <a:off x="1499065" y="2900024"/>
                <a:ext cx="246395" cy="29658"/>
              </a:xfrm>
              <a:custGeom>
                <a:avLst/>
                <a:gdLst>
                  <a:gd name="connsiteX0" fmla="*/ 246395 w 246395"/>
                  <a:gd name="connsiteY0" fmla="*/ 29659 h 29658"/>
                  <a:gd name="connsiteX1" fmla="*/ 0 w 246395"/>
                  <a:gd name="connsiteY1" fmla="*/ 0 h 2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6395" h="29658">
                    <a:moveTo>
                      <a:pt x="246395" y="29659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6" name="フリーフォーム 145">
                <a:extLst>
                  <a:ext uri="{FF2B5EF4-FFF2-40B4-BE49-F238E27FC236}">
                    <a16:creationId xmlns:a16="http://schemas.microsoft.com/office/drawing/2014/main" id="{9E96D17D-5747-BD06-D0E3-84CC04AA56E8}"/>
                  </a:ext>
                </a:extLst>
              </p:cNvPr>
              <p:cNvSpPr/>
              <p:nvPr/>
            </p:nvSpPr>
            <p:spPr>
              <a:xfrm>
                <a:off x="1959916" y="3014096"/>
                <a:ext cx="79850" cy="93538"/>
              </a:xfrm>
              <a:custGeom>
                <a:avLst/>
                <a:gdLst>
                  <a:gd name="connsiteX0" fmla="*/ 79850 w 79850"/>
                  <a:gd name="connsiteY0" fmla="*/ 93539 h 93538"/>
                  <a:gd name="connsiteX1" fmla="*/ 0 w 79850"/>
                  <a:gd name="connsiteY1" fmla="*/ 0 h 93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850" h="93538">
                    <a:moveTo>
                      <a:pt x="79850" y="93539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7" name="フリーフォーム 146">
                <a:extLst>
                  <a:ext uri="{FF2B5EF4-FFF2-40B4-BE49-F238E27FC236}">
                    <a16:creationId xmlns:a16="http://schemas.microsoft.com/office/drawing/2014/main" id="{58C50B76-C968-B2F7-D524-0AFD5B2901F7}"/>
                  </a:ext>
                </a:extLst>
              </p:cNvPr>
              <p:cNvSpPr/>
              <p:nvPr/>
            </p:nvSpPr>
            <p:spPr>
              <a:xfrm>
                <a:off x="1975886" y="3107635"/>
                <a:ext cx="63880" cy="66161"/>
              </a:xfrm>
              <a:custGeom>
                <a:avLst/>
                <a:gdLst>
                  <a:gd name="connsiteX0" fmla="*/ 0 w 63880"/>
                  <a:gd name="connsiteY0" fmla="*/ 66162 h 66161"/>
                  <a:gd name="connsiteX1" fmla="*/ 63880 w 63880"/>
                  <a:gd name="connsiteY1" fmla="*/ 0 h 66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80" h="66161">
                    <a:moveTo>
                      <a:pt x="0" y="66162"/>
                    </a:moveTo>
                    <a:lnTo>
                      <a:pt x="6388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8" name="フリーフォーム 147">
                <a:extLst>
                  <a:ext uri="{FF2B5EF4-FFF2-40B4-BE49-F238E27FC236}">
                    <a16:creationId xmlns:a16="http://schemas.microsoft.com/office/drawing/2014/main" id="{4A11FDE0-DE73-E36E-0659-A80A77961E25}"/>
                  </a:ext>
                </a:extLst>
              </p:cNvPr>
              <p:cNvSpPr/>
              <p:nvPr/>
            </p:nvSpPr>
            <p:spPr>
              <a:xfrm>
                <a:off x="1809341" y="3173797"/>
                <a:ext cx="166545" cy="18251"/>
              </a:xfrm>
              <a:custGeom>
                <a:avLst/>
                <a:gdLst>
                  <a:gd name="connsiteX0" fmla="*/ 0 w 166545"/>
                  <a:gd name="connsiteY0" fmla="*/ 18252 h 18251"/>
                  <a:gd name="connsiteX1" fmla="*/ 166545 w 166545"/>
                  <a:gd name="connsiteY1" fmla="*/ 0 h 1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6545" h="18251">
                    <a:moveTo>
                      <a:pt x="0" y="18252"/>
                    </a:moveTo>
                    <a:lnTo>
                      <a:pt x="166545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9" name="フリーフォーム 148">
                <a:extLst>
                  <a:ext uri="{FF2B5EF4-FFF2-40B4-BE49-F238E27FC236}">
                    <a16:creationId xmlns:a16="http://schemas.microsoft.com/office/drawing/2014/main" id="{519441BA-5294-214C-4E0D-FC869BC17E84}"/>
                  </a:ext>
                </a:extLst>
              </p:cNvPr>
              <p:cNvSpPr/>
              <p:nvPr/>
            </p:nvSpPr>
            <p:spPr>
              <a:xfrm>
                <a:off x="1576634" y="3164671"/>
                <a:ext cx="232706" cy="27377"/>
              </a:xfrm>
              <a:custGeom>
                <a:avLst/>
                <a:gdLst>
                  <a:gd name="connsiteX0" fmla="*/ 0 w 232706"/>
                  <a:gd name="connsiteY0" fmla="*/ 0 h 27377"/>
                  <a:gd name="connsiteX1" fmla="*/ 232707 w 232706"/>
                  <a:gd name="connsiteY1" fmla="*/ 27377 h 27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2706" h="27377">
                    <a:moveTo>
                      <a:pt x="0" y="0"/>
                    </a:moveTo>
                    <a:lnTo>
                      <a:pt x="232707" y="27377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0" name="フリーフォーム 149">
                <a:extLst>
                  <a:ext uri="{FF2B5EF4-FFF2-40B4-BE49-F238E27FC236}">
                    <a16:creationId xmlns:a16="http://schemas.microsoft.com/office/drawing/2014/main" id="{9219E174-069F-F78B-1F26-C1CBE4366CCE}"/>
                  </a:ext>
                </a:extLst>
              </p:cNvPr>
              <p:cNvSpPr/>
              <p:nvPr/>
            </p:nvSpPr>
            <p:spPr>
              <a:xfrm>
                <a:off x="1391838" y="3098509"/>
                <a:ext cx="184796" cy="66161"/>
              </a:xfrm>
              <a:custGeom>
                <a:avLst/>
                <a:gdLst>
                  <a:gd name="connsiteX0" fmla="*/ 0 w 184796"/>
                  <a:gd name="connsiteY0" fmla="*/ 0 h 66161"/>
                  <a:gd name="connsiteX1" fmla="*/ 184797 w 184796"/>
                  <a:gd name="connsiteY1" fmla="*/ 66162 h 66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4796" h="66161">
                    <a:moveTo>
                      <a:pt x="0" y="0"/>
                    </a:moveTo>
                    <a:lnTo>
                      <a:pt x="184797" y="66162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1" name="フリーフォーム 150">
                <a:extLst>
                  <a:ext uri="{FF2B5EF4-FFF2-40B4-BE49-F238E27FC236}">
                    <a16:creationId xmlns:a16="http://schemas.microsoft.com/office/drawing/2014/main" id="{CD57EEF0-5D87-6864-1F6C-14AE4C808C2C}"/>
                  </a:ext>
                </a:extLst>
              </p:cNvPr>
              <p:cNvSpPr/>
              <p:nvPr/>
            </p:nvSpPr>
            <p:spPr>
              <a:xfrm>
                <a:off x="1284610" y="3011815"/>
                <a:ext cx="107227" cy="86694"/>
              </a:xfrm>
              <a:custGeom>
                <a:avLst/>
                <a:gdLst>
                  <a:gd name="connsiteX0" fmla="*/ 0 w 107227"/>
                  <a:gd name="connsiteY0" fmla="*/ 0 h 86694"/>
                  <a:gd name="connsiteX1" fmla="*/ 107228 w 107227"/>
                  <a:gd name="connsiteY1" fmla="*/ 86695 h 86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227" h="86694">
                    <a:moveTo>
                      <a:pt x="0" y="0"/>
                    </a:moveTo>
                    <a:lnTo>
                      <a:pt x="107228" y="8669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2" name="フリーフォーム 151">
                <a:extLst>
                  <a:ext uri="{FF2B5EF4-FFF2-40B4-BE49-F238E27FC236}">
                    <a16:creationId xmlns:a16="http://schemas.microsoft.com/office/drawing/2014/main" id="{A9304611-E216-E319-B2F8-8BF8B55676C3}"/>
                  </a:ext>
                </a:extLst>
              </p:cNvPr>
              <p:cNvSpPr/>
              <p:nvPr/>
            </p:nvSpPr>
            <p:spPr>
              <a:xfrm>
                <a:off x="2099084" y="1969197"/>
                <a:ext cx="25095" cy="18251"/>
              </a:xfrm>
              <a:custGeom>
                <a:avLst/>
                <a:gdLst>
                  <a:gd name="connsiteX0" fmla="*/ 25096 w 25095"/>
                  <a:gd name="connsiteY0" fmla="*/ 18252 h 18251"/>
                  <a:gd name="connsiteX1" fmla="*/ 0 w 25095"/>
                  <a:gd name="connsiteY1" fmla="*/ 0 h 1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95" h="18251">
                    <a:moveTo>
                      <a:pt x="25096" y="18252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3" name="フリーフォーム 152">
                <a:extLst>
                  <a:ext uri="{FF2B5EF4-FFF2-40B4-BE49-F238E27FC236}">
                    <a16:creationId xmlns:a16="http://schemas.microsoft.com/office/drawing/2014/main" id="{6F4ED145-5958-CA70-D21C-9B6F5E10524E}"/>
                  </a:ext>
                </a:extLst>
              </p:cNvPr>
              <p:cNvSpPr/>
              <p:nvPr/>
            </p:nvSpPr>
            <p:spPr>
              <a:xfrm>
                <a:off x="2124180" y="1987448"/>
                <a:ext cx="61598" cy="114071"/>
              </a:xfrm>
              <a:custGeom>
                <a:avLst/>
                <a:gdLst>
                  <a:gd name="connsiteX0" fmla="*/ 61599 w 61598"/>
                  <a:gd name="connsiteY0" fmla="*/ 114072 h 114071"/>
                  <a:gd name="connsiteX1" fmla="*/ 0 w 61598"/>
                  <a:gd name="connsiteY1" fmla="*/ 0 h 114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598" h="114071">
                    <a:moveTo>
                      <a:pt x="61599" y="114072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4" name="フリーフォーム 153">
                <a:extLst>
                  <a:ext uri="{FF2B5EF4-FFF2-40B4-BE49-F238E27FC236}">
                    <a16:creationId xmlns:a16="http://schemas.microsoft.com/office/drawing/2014/main" id="{3F901D00-162C-34A5-B6AA-9E9C9D15E517}"/>
                  </a:ext>
                </a:extLst>
              </p:cNvPr>
              <p:cNvSpPr/>
              <p:nvPr/>
            </p:nvSpPr>
            <p:spPr>
              <a:xfrm>
                <a:off x="2185778" y="2101520"/>
                <a:ext cx="86694" cy="180233"/>
              </a:xfrm>
              <a:custGeom>
                <a:avLst/>
                <a:gdLst>
                  <a:gd name="connsiteX0" fmla="*/ 86695 w 86694"/>
                  <a:gd name="connsiteY0" fmla="*/ 180234 h 180233"/>
                  <a:gd name="connsiteX1" fmla="*/ 0 w 86694"/>
                  <a:gd name="connsiteY1" fmla="*/ 0 h 180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694" h="180233">
                    <a:moveTo>
                      <a:pt x="86695" y="180234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5" name="フリーフォーム 154">
                <a:extLst>
                  <a:ext uri="{FF2B5EF4-FFF2-40B4-BE49-F238E27FC236}">
                    <a16:creationId xmlns:a16="http://schemas.microsoft.com/office/drawing/2014/main" id="{C6742AB4-9CD4-FCA7-614C-F2BE61FE4A61}"/>
                  </a:ext>
                </a:extLst>
              </p:cNvPr>
              <p:cNvSpPr/>
              <p:nvPr/>
            </p:nvSpPr>
            <p:spPr>
              <a:xfrm>
                <a:off x="2272473" y="2281754"/>
                <a:ext cx="88976" cy="184796"/>
              </a:xfrm>
              <a:custGeom>
                <a:avLst/>
                <a:gdLst>
                  <a:gd name="connsiteX0" fmla="*/ 88976 w 88976"/>
                  <a:gd name="connsiteY0" fmla="*/ 184797 h 184796"/>
                  <a:gd name="connsiteX1" fmla="*/ 0 w 88976"/>
                  <a:gd name="connsiteY1" fmla="*/ 0 h 184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976" h="184796">
                    <a:moveTo>
                      <a:pt x="88976" y="184797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6" name="フリーフォーム 155">
                <a:extLst>
                  <a:ext uri="{FF2B5EF4-FFF2-40B4-BE49-F238E27FC236}">
                    <a16:creationId xmlns:a16="http://schemas.microsoft.com/office/drawing/2014/main" id="{B3087432-727B-D84A-89AF-E82776128F0E}"/>
                  </a:ext>
                </a:extLst>
              </p:cNvPr>
              <p:cNvSpPr/>
              <p:nvPr/>
            </p:nvSpPr>
            <p:spPr>
              <a:xfrm>
                <a:off x="2361449" y="2466551"/>
                <a:ext cx="57035" cy="136886"/>
              </a:xfrm>
              <a:custGeom>
                <a:avLst/>
                <a:gdLst>
                  <a:gd name="connsiteX0" fmla="*/ 57036 w 57035"/>
                  <a:gd name="connsiteY0" fmla="*/ 136886 h 136886"/>
                  <a:gd name="connsiteX1" fmla="*/ 0 w 57035"/>
                  <a:gd name="connsiteY1" fmla="*/ 0 h 136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35" h="136886">
                    <a:moveTo>
                      <a:pt x="57036" y="136886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7" name="フリーフォーム 156">
                <a:extLst>
                  <a:ext uri="{FF2B5EF4-FFF2-40B4-BE49-F238E27FC236}">
                    <a16:creationId xmlns:a16="http://schemas.microsoft.com/office/drawing/2014/main" id="{C81FF82E-DB99-6F5A-0A54-A81420427784}"/>
                  </a:ext>
                </a:extLst>
              </p:cNvPr>
              <p:cNvSpPr/>
              <p:nvPr/>
            </p:nvSpPr>
            <p:spPr>
              <a:xfrm>
                <a:off x="2409359" y="2603437"/>
                <a:ext cx="9125" cy="13688"/>
              </a:xfrm>
              <a:custGeom>
                <a:avLst/>
                <a:gdLst>
                  <a:gd name="connsiteX0" fmla="*/ 0 w 9125"/>
                  <a:gd name="connsiteY0" fmla="*/ 13689 h 13688"/>
                  <a:gd name="connsiteX1" fmla="*/ 9126 w 9125"/>
                  <a:gd name="connsiteY1" fmla="*/ 0 h 13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125" h="13688">
                    <a:moveTo>
                      <a:pt x="0" y="13689"/>
                    </a:moveTo>
                    <a:lnTo>
                      <a:pt x="9126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8" name="フリーフォーム 157">
                <a:extLst>
                  <a:ext uri="{FF2B5EF4-FFF2-40B4-BE49-F238E27FC236}">
                    <a16:creationId xmlns:a16="http://schemas.microsoft.com/office/drawing/2014/main" id="{4EFEF576-5888-7115-4E7E-D59D658C1DAD}"/>
                  </a:ext>
                </a:extLst>
              </p:cNvPr>
              <p:cNvSpPr/>
              <p:nvPr/>
            </p:nvSpPr>
            <p:spPr>
              <a:xfrm>
                <a:off x="2343198" y="2496209"/>
                <a:ext cx="66161" cy="120916"/>
              </a:xfrm>
              <a:custGeom>
                <a:avLst/>
                <a:gdLst>
                  <a:gd name="connsiteX0" fmla="*/ 0 w 66161"/>
                  <a:gd name="connsiteY0" fmla="*/ 0 h 120916"/>
                  <a:gd name="connsiteX1" fmla="*/ 66162 w 66161"/>
                  <a:gd name="connsiteY1" fmla="*/ 120916 h 12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161" h="120916">
                    <a:moveTo>
                      <a:pt x="0" y="0"/>
                    </a:moveTo>
                    <a:lnTo>
                      <a:pt x="66162" y="120916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9" name="フリーフォーム 158">
                <a:extLst>
                  <a:ext uri="{FF2B5EF4-FFF2-40B4-BE49-F238E27FC236}">
                    <a16:creationId xmlns:a16="http://schemas.microsoft.com/office/drawing/2014/main" id="{2ECE9B21-5ED6-B2AD-068E-DFCB15F846E3}"/>
                  </a:ext>
                </a:extLst>
              </p:cNvPr>
              <p:cNvSpPr/>
              <p:nvPr/>
            </p:nvSpPr>
            <p:spPr>
              <a:xfrm>
                <a:off x="2142431" y="2090113"/>
                <a:ext cx="95820" cy="207610"/>
              </a:xfrm>
              <a:custGeom>
                <a:avLst/>
                <a:gdLst>
                  <a:gd name="connsiteX0" fmla="*/ 0 w 95820"/>
                  <a:gd name="connsiteY0" fmla="*/ 0 h 207610"/>
                  <a:gd name="connsiteX1" fmla="*/ 95820 w 95820"/>
                  <a:gd name="connsiteY1" fmla="*/ 207611 h 20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820" h="207610">
                    <a:moveTo>
                      <a:pt x="0" y="0"/>
                    </a:moveTo>
                    <a:lnTo>
                      <a:pt x="95820" y="207611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0" name="フリーフォーム 159">
                <a:extLst>
                  <a:ext uri="{FF2B5EF4-FFF2-40B4-BE49-F238E27FC236}">
                    <a16:creationId xmlns:a16="http://schemas.microsoft.com/office/drawing/2014/main" id="{2695131F-64DF-FB20-147D-309A1F2222A6}"/>
                  </a:ext>
                </a:extLst>
              </p:cNvPr>
              <p:cNvSpPr/>
              <p:nvPr/>
            </p:nvSpPr>
            <p:spPr>
              <a:xfrm>
                <a:off x="1809341" y="2201904"/>
                <a:ext cx="228143" cy="61598"/>
              </a:xfrm>
              <a:custGeom>
                <a:avLst/>
                <a:gdLst>
                  <a:gd name="connsiteX0" fmla="*/ 0 w 228143"/>
                  <a:gd name="connsiteY0" fmla="*/ 61599 h 61598"/>
                  <a:gd name="connsiteX1" fmla="*/ 228144 w 228143"/>
                  <a:gd name="connsiteY1" fmla="*/ 0 h 61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143" h="61598">
                    <a:moveTo>
                      <a:pt x="0" y="61599"/>
                    </a:moveTo>
                    <a:lnTo>
                      <a:pt x="228144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1" name="フリーフォーム 160">
                <a:extLst>
                  <a:ext uri="{FF2B5EF4-FFF2-40B4-BE49-F238E27FC236}">
                    <a16:creationId xmlns:a16="http://schemas.microsoft.com/office/drawing/2014/main" id="{EE5080FE-A599-8CBB-74AE-97E6DBE34F87}"/>
                  </a:ext>
                </a:extLst>
              </p:cNvPr>
              <p:cNvSpPr/>
              <p:nvPr/>
            </p:nvSpPr>
            <p:spPr>
              <a:xfrm>
                <a:off x="2322665" y="2617126"/>
                <a:ext cx="86694" cy="132323"/>
              </a:xfrm>
              <a:custGeom>
                <a:avLst/>
                <a:gdLst>
                  <a:gd name="connsiteX0" fmla="*/ 86695 w 86694"/>
                  <a:gd name="connsiteY0" fmla="*/ 0 h 132323"/>
                  <a:gd name="connsiteX1" fmla="*/ 0 w 86694"/>
                  <a:gd name="connsiteY1" fmla="*/ 132323 h 13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6694" h="132323">
                    <a:moveTo>
                      <a:pt x="86695" y="0"/>
                    </a:moveTo>
                    <a:lnTo>
                      <a:pt x="0" y="132323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2" name="フリーフォーム 161">
                <a:extLst>
                  <a:ext uri="{FF2B5EF4-FFF2-40B4-BE49-F238E27FC236}">
                    <a16:creationId xmlns:a16="http://schemas.microsoft.com/office/drawing/2014/main" id="{FD9DF441-1C9E-368C-A369-A0DE681B6221}"/>
                  </a:ext>
                </a:extLst>
              </p:cNvPr>
              <p:cNvSpPr/>
              <p:nvPr/>
            </p:nvSpPr>
            <p:spPr>
              <a:xfrm>
                <a:off x="2039766" y="2943371"/>
                <a:ext cx="134604" cy="164263"/>
              </a:xfrm>
              <a:custGeom>
                <a:avLst/>
                <a:gdLst>
                  <a:gd name="connsiteX0" fmla="*/ 0 w 134604"/>
                  <a:gd name="connsiteY0" fmla="*/ 164264 h 164263"/>
                  <a:gd name="connsiteX1" fmla="*/ 134605 w 134604"/>
                  <a:gd name="connsiteY1" fmla="*/ 0 h 164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604" h="164263">
                    <a:moveTo>
                      <a:pt x="0" y="164264"/>
                    </a:moveTo>
                    <a:lnTo>
                      <a:pt x="134605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CFC47FFB-B3B7-B5A4-96F9-2772F28115BE}"/>
                </a:ext>
              </a:extLst>
            </p:cNvPr>
            <p:cNvGrpSpPr/>
            <p:nvPr/>
          </p:nvGrpSpPr>
          <p:grpSpPr>
            <a:xfrm>
              <a:off x="2798883" y="1863303"/>
              <a:ext cx="1122011" cy="1178592"/>
              <a:chOff x="2798883" y="1863303"/>
              <a:chExt cx="1122011" cy="1178592"/>
            </a:xfrm>
          </p:grpSpPr>
          <p:grpSp>
            <p:nvGrpSpPr>
              <p:cNvPr id="85" name="グラフィックス 77">
                <a:extLst>
                  <a:ext uri="{FF2B5EF4-FFF2-40B4-BE49-F238E27FC236}">
                    <a16:creationId xmlns:a16="http://schemas.microsoft.com/office/drawing/2014/main" id="{B3F84E0F-D421-EBD6-332B-435134AE4151}"/>
                  </a:ext>
                </a:extLst>
              </p:cNvPr>
              <p:cNvGrpSpPr/>
              <p:nvPr/>
            </p:nvGrpSpPr>
            <p:grpSpPr>
              <a:xfrm>
                <a:off x="2798883" y="2033409"/>
                <a:ext cx="1056719" cy="1008486"/>
                <a:chOff x="2699786" y="2030791"/>
                <a:chExt cx="1056719" cy="1008486"/>
              </a:xfrm>
              <a:noFill/>
            </p:grpSpPr>
            <p:sp>
              <p:nvSpPr>
                <p:cNvPr id="94" name="フリーフォーム 93">
                  <a:extLst>
                    <a:ext uri="{FF2B5EF4-FFF2-40B4-BE49-F238E27FC236}">
                      <a16:creationId xmlns:a16="http://schemas.microsoft.com/office/drawing/2014/main" id="{90BBD106-5928-E668-5D5D-17814D80D159}"/>
                    </a:ext>
                  </a:extLst>
                </p:cNvPr>
                <p:cNvSpPr/>
                <p:nvPr/>
              </p:nvSpPr>
              <p:spPr>
                <a:xfrm>
                  <a:off x="3117319" y="2508129"/>
                  <a:ext cx="140895" cy="163163"/>
                </a:xfrm>
                <a:custGeom>
                  <a:avLst/>
                  <a:gdLst>
                    <a:gd name="connsiteX0" fmla="*/ 0 w 140895"/>
                    <a:gd name="connsiteY0" fmla="*/ 81582 h 163163"/>
                    <a:gd name="connsiteX1" fmla="*/ 140896 w 140895"/>
                    <a:gd name="connsiteY1" fmla="*/ 163163 h 163163"/>
                    <a:gd name="connsiteX2" fmla="*/ 140896 w 140895"/>
                    <a:gd name="connsiteY2" fmla="*/ 0 h 163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895" h="163163">
                      <a:moveTo>
                        <a:pt x="0" y="81582"/>
                      </a:moveTo>
                      <a:lnTo>
                        <a:pt x="140896" y="163163"/>
                      </a:lnTo>
                      <a:lnTo>
                        <a:pt x="140896" y="0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5" name="フリーフォーム 94">
                  <a:extLst>
                    <a:ext uri="{FF2B5EF4-FFF2-40B4-BE49-F238E27FC236}">
                      <a16:creationId xmlns:a16="http://schemas.microsoft.com/office/drawing/2014/main" id="{79B3FE3B-0B4F-AF29-C973-2CFB4CCF9532}"/>
                    </a:ext>
                  </a:extLst>
                </p:cNvPr>
                <p:cNvSpPr/>
                <p:nvPr/>
              </p:nvSpPr>
              <p:spPr>
                <a:xfrm>
                  <a:off x="3258215" y="2325873"/>
                  <a:ext cx="498290" cy="529411"/>
                </a:xfrm>
                <a:custGeom>
                  <a:avLst/>
                  <a:gdLst>
                    <a:gd name="connsiteX0" fmla="*/ 403787 w 498290"/>
                    <a:gd name="connsiteY0" fmla="*/ 50338 h 529411"/>
                    <a:gd name="connsiteX1" fmla="*/ 249145 w 498290"/>
                    <a:gd name="connsiteY1" fmla="*/ 0 h 529411"/>
                    <a:gd name="connsiteX2" fmla="*/ 94503 w 498290"/>
                    <a:gd name="connsiteY2" fmla="*/ 50338 h 529411"/>
                    <a:gd name="connsiteX3" fmla="*/ 0 w 498290"/>
                    <a:gd name="connsiteY3" fmla="*/ 182257 h 529411"/>
                    <a:gd name="connsiteX4" fmla="*/ 0 w 498290"/>
                    <a:gd name="connsiteY4" fmla="*/ 345420 h 529411"/>
                    <a:gd name="connsiteX5" fmla="*/ 94503 w 498290"/>
                    <a:gd name="connsiteY5" fmla="*/ 479074 h 529411"/>
                    <a:gd name="connsiteX6" fmla="*/ 249145 w 498290"/>
                    <a:gd name="connsiteY6" fmla="*/ 529412 h 529411"/>
                    <a:gd name="connsiteX7" fmla="*/ 403787 w 498290"/>
                    <a:gd name="connsiteY7" fmla="*/ 479074 h 529411"/>
                    <a:gd name="connsiteX8" fmla="*/ 498290 w 498290"/>
                    <a:gd name="connsiteY8" fmla="*/ 345420 h 529411"/>
                    <a:gd name="connsiteX9" fmla="*/ 498290 w 498290"/>
                    <a:gd name="connsiteY9" fmla="*/ 182257 h 529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8290" h="529411">
                      <a:moveTo>
                        <a:pt x="403787" y="50338"/>
                      </a:moveTo>
                      <a:lnTo>
                        <a:pt x="249145" y="0"/>
                      </a:lnTo>
                      <a:lnTo>
                        <a:pt x="94503" y="50338"/>
                      </a:lnTo>
                      <a:lnTo>
                        <a:pt x="0" y="182257"/>
                      </a:lnTo>
                      <a:lnTo>
                        <a:pt x="0" y="345420"/>
                      </a:lnTo>
                      <a:lnTo>
                        <a:pt x="94503" y="479074"/>
                      </a:lnTo>
                      <a:lnTo>
                        <a:pt x="249145" y="529412"/>
                      </a:lnTo>
                      <a:lnTo>
                        <a:pt x="403787" y="479074"/>
                      </a:lnTo>
                      <a:lnTo>
                        <a:pt x="498290" y="345420"/>
                      </a:lnTo>
                      <a:lnTo>
                        <a:pt x="498290" y="182257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6" name="フリーフォーム 95">
                  <a:extLst>
                    <a:ext uri="{FF2B5EF4-FFF2-40B4-BE49-F238E27FC236}">
                      <a16:creationId xmlns:a16="http://schemas.microsoft.com/office/drawing/2014/main" id="{49039099-8F3C-E713-E492-5A2271795F5A}"/>
                    </a:ext>
                  </a:extLst>
                </p:cNvPr>
                <p:cNvSpPr/>
                <p:nvPr/>
              </p:nvSpPr>
              <p:spPr>
                <a:xfrm>
                  <a:off x="2854428" y="2030791"/>
                  <a:ext cx="498290" cy="529411"/>
                </a:xfrm>
                <a:custGeom>
                  <a:avLst/>
                  <a:gdLst>
                    <a:gd name="connsiteX0" fmla="*/ 403787 w 498290"/>
                    <a:gd name="connsiteY0" fmla="*/ 50338 h 529411"/>
                    <a:gd name="connsiteX1" fmla="*/ 249145 w 498290"/>
                    <a:gd name="connsiteY1" fmla="*/ 0 h 529411"/>
                    <a:gd name="connsiteX2" fmla="*/ 94503 w 498290"/>
                    <a:gd name="connsiteY2" fmla="*/ 50338 h 529411"/>
                    <a:gd name="connsiteX3" fmla="*/ 0 w 498290"/>
                    <a:gd name="connsiteY3" fmla="*/ 182257 h 529411"/>
                    <a:gd name="connsiteX4" fmla="*/ 0 w 498290"/>
                    <a:gd name="connsiteY4" fmla="*/ 345420 h 529411"/>
                    <a:gd name="connsiteX5" fmla="*/ 94503 w 498290"/>
                    <a:gd name="connsiteY5" fmla="*/ 477339 h 529411"/>
                    <a:gd name="connsiteX6" fmla="*/ 249145 w 498290"/>
                    <a:gd name="connsiteY6" fmla="*/ 529412 h 529411"/>
                    <a:gd name="connsiteX7" fmla="*/ 403787 w 498290"/>
                    <a:gd name="connsiteY7" fmla="*/ 477339 h 529411"/>
                    <a:gd name="connsiteX8" fmla="*/ 498290 w 498290"/>
                    <a:gd name="connsiteY8" fmla="*/ 345420 h 529411"/>
                    <a:gd name="connsiteX9" fmla="*/ 498290 w 498290"/>
                    <a:gd name="connsiteY9" fmla="*/ 182257 h 529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8290" h="529411">
                      <a:moveTo>
                        <a:pt x="403787" y="50338"/>
                      </a:moveTo>
                      <a:lnTo>
                        <a:pt x="249145" y="0"/>
                      </a:lnTo>
                      <a:lnTo>
                        <a:pt x="94503" y="50338"/>
                      </a:lnTo>
                      <a:lnTo>
                        <a:pt x="0" y="182257"/>
                      </a:lnTo>
                      <a:lnTo>
                        <a:pt x="0" y="345420"/>
                      </a:lnTo>
                      <a:lnTo>
                        <a:pt x="94503" y="477339"/>
                      </a:lnTo>
                      <a:lnTo>
                        <a:pt x="249145" y="529412"/>
                      </a:lnTo>
                      <a:lnTo>
                        <a:pt x="403787" y="477339"/>
                      </a:lnTo>
                      <a:lnTo>
                        <a:pt x="498290" y="345420"/>
                      </a:lnTo>
                      <a:lnTo>
                        <a:pt x="498290" y="182257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7" name="フリーフォーム 96">
                  <a:extLst>
                    <a:ext uri="{FF2B5EF4-FFF2-40B4-BE49-F238E27FC236}">
                      <a16:creationId xmlns:a16="http://schemas.microsoft.com/office/drawing/2014/main" id="{682CFDBF-5ACA-A5C7-82C9-34B0582F875D}"/>
                    </a:ext>
                  </a:extLst>
                </p:cNvPr>
                <p:cNvSpPr/>
                <p:nvPr/>
              </p:nvSpPr>
              <p:spPr>
                <a:xfrm>
                  <a:off x="2699786" y="2509865"/>
                  <a:ext cx="498290" cy="529411"/>
                </a:xfrm>
                <a:custGeom>
                  <a:avLst/>
                  <a:gdLst>
                    <a:gd name="connsiteX0" fmla="*/ 403787 w 498290"/>
                    <a:gd name="connsiteY0" fmla="*/ 50337 h 529411"/>
                    <a:gd name="connsiteX1" fmla="*/ 250863 w 498290"/>
                    <a:gd name="connsiteY1" fmla="*/ 0 h 529411"/>
                    <a:gd name="connsiteX2" fmla="*/ 96222 w 498290"/>
                    <a:gd name="connsiteY2" fmla="*/ 50337 h 529411"/>
                    <a:gd name="connsiteX3" fmla="*/ 0 w 498290"/>
                    <a:gd name="connsiteY3" fmla="*/ 182257 h 529411"/>
                    <a:gd name="connsiteX4" fmla="*/ 0 w 498290"/>
                    <a:gd name="connsiteY4" fmla="*/ 345419 h 529411"/>
                    <a:gd name="connsiteX5" fmla="*/ 96222 w 498290"/>
                    <a:gd name="connsiteY5" fmla="*/ 477338 h 529411"/>
                    <a:gd name="connsiteX6" fmla="*/ 250863 w 498290"/>
                    <a:gd name="connsiteY6" fmla="*/ 529412 h 529411"/>
                    <a:gd name="connsiteX7" fmla="*/ 403787 w 498290"/>
                    <a:gd name="connsiteY7" fmla="*/ 477338 h 529411"/>
                    <a:gd name="connsiteX8" fmla="*/ 498290 w 498290"/>
                    <a:gd name="connsiteY8" fmla="*/ 345419 h 529411"/>
                    <a:gd name="connsiteX9" fmla="*/ 498290 w 498290"/>
                    <a:gd name="connsiteY9" fmla="*/ 182257 h 529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8290" h="529411">
                      <a:moveTo>
                        <a:pt x="403787" y="50337"/>
                      </a:moveTo>
                      <a:lnTo>
                        <a:pt x="250863" y="0"/>
                      </a:lnTo>
                      <a:lnTo>
                        <a:pt x="96222" y="50337"/>
                      </a:lnTo>
                      <a:lnTo>
                        <a:pt x="0" y="182257"/>
                      </a:lnTo>
                      <a:lnTo>
                        <a:pt x="0" y="345419"/>
                      </a:lnTo>
                      <a:lnTo>
                        <a:pt x="96222" y="477338"/>
                      </a:lnTo>
                      <a:lnTo>
                        <a:pt x="250863" y="529412"/>
                      </a:lnTo>
                      <a:lnTo>
                        <a:pt x="403787" y="477338"/>
                      </a:lnTo>
                      <a:lnTo>
                        <a:pt x="498290" y="345419"/>
                      </a:lnTo>
                      <a:lnTo>
                        <a:pt x="498290" y="182257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86" name="グラフィックス 77">
                <a:extLst>
                  <a:ext uri="{FF2B5EF4-FFF2-40B4-BE49-F238E27FC236}">
                    <a16:creationId xmlns:a16="http://schemas.microsoft.com/office/drawing/2014/main" id="{366491FC-07EF-3272-A69B-F3686B6A7FE8}"/>
                  </a:ext>
                </a:extLst>
              </p:cNvPr>
              <p:cNvGrpSpPr/>
              <p:nvPr/>
            </p:nvGrpSpPr>
            <p:grpSpPr>
              <a:xfrm>
                <a:off x="3176896" y="1863303"/>
                <a:ext cx="743998" cy="772420"/>
                <a:chOff x="3077799" y="1860685"/>
                <a:chExt cx="743998" cy="772420"/>
              </a:xfrm>
            </p:grpSpPr>
            <p:sp>
              <p:nvSpPr>
                <p:cNvPr id="87" name="フリーフォーム 86">
                  <a:extLst>
                    <a:ext uri="{FF2B5EF4-FFF2-40B4-BE49-F238E27FC236}">
                      <a16:creationId xmlns:a16="http://schemas.microsoft.com/office/drawing/2014/main" id="{6026DEDC-8485-B03B-84C7-FAF0C70F7D4D}"/>
                    </a:ext>
                  </a:extLst>
                </p:cNvPr>
                <p:cNvSpPr/>
                <p:nvPr/>
              </p:nvSpPr>
              <p:spPr>
                <a:xfrm>
                  <a:off x="3077799" y="2546317"/>
                  <a:ext cx="85912" cy="86788"/>
                </a:xfrm>
                <a:custGeom>
                  <a:avLst/>
                  <a:gdLst>
                    <a:gd name="connsiteX0" fmla="*/ 85912 w 85912"/>
                    <a:gd name="connsiteY0" fmla="*/ 43394 h 86788"/>
                    <a:gd name="connsiteX1" fmla="*/ 42956 w 85912"/>
                    <a:gd name="connsiteY1" fmla="*/ 86789 h 86788"/>
                    <a:gd name="connsiteX2" fmla="*/ 0 w 85912"/>
                    <a:gd name="connsiteY2" fmla="*/ 43394 h 86788"/>
                    <a:gd name="connsiteX3" fmla="*/ 42956 w 85912"/>
                    <a:gd name="connsiteY3" fmla="*/ 0 h 86788"/>
                    <a:gd name="connsiteX4" fmla="*/ 85912 w 85912"/>
                    <a:gd name="connsiteY4" fmla="*/ 43394 h 86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912" h="86788">
                      <a:moveTo>
                        <a:pt x="85912" y="43394"/>
                      </a:moveTo>
                      <a:cubicBezTo>
                        <a:pt x="85912" y="67360"/>
                        <a:pt x="66680" y="86789"/>
                        <a:pt x="42956" y="86789"/>
                      </a:cubicBezTo>
                      <a:cubicBezTo>
                        <a:pt x="19232" y="86789"/>
                        <a:pt x="0" y="67360"/>
                        <a:pt x="0" y="43394"/>
                      </a:cubicBezTo>
                      <a:cubicBezTo>
                        <a:pt x="0" y="19428"/>
                        <a:pt x="19232" y="0"/>
                        <a:pt x="42956" y="0"/>
                      </a:cubicBezTo>
                      <a:cubicBezTo>
                        <a:pt x="66680" y="0"/>
                        <a:pt x="85912" y="19428"/>
                        <a:pt x="85912" y="43394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221714"/>
                  </a:solidFill>
                  <a:custDash>
                    <a:ds d="75000" sp="75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8" name="フリーフォーム 87">
                  <a:extLst>
                    <a:ext uri="{FF2B5EF4-FFF2-40B4-BE49-F238E27FC236}">
                      <a16:creationId xmlns:a16="http://schemas.microsoft.com/office/drawing/2014/main" id="{080571F1-3958-522C-7EE7-BB87A813D18A}"/>
                    </a:ext>
                  </a:extLst>
                </p:cNvPr>
                <p:cNvSpPr/>
                <p:nvPr/>
              </p:nvSpPr>
              <p:spPr>
                <a:xfrm>
                  <a:off x="3094982" y="1966567"/>
                  <a:ext cx="321311" cy="588428"/>
                </a:xfrm>
                <a:custGeom>
                  <a:avLst/>
                  <a:gdLst>
                    <a:gd name="connsiteX0" fmla="*/ 0 w 321311"/>
                    <a:gd name="connsiteY0" fmla="*/ 588428 h 588428"/>
                    <a:gd name="connsiteX1" fmla="*/ 321311 w 321311"/>
                    <a:gd name="connsiteY1" fmla="*/ 0 h 588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1311" h="588428">
                      <a:moveTo>
                        <a:pt x="0" y="588428"/>
                      </a:moveTo>
                      <a:lnTo>
                        <a:pt x="321311" y="0"/>
                      </a:lnTo>
                    </a:path>
                  </a:pathLst>
                </a:custGeom>
                <a:ln w="19050" cap="flat">
                  <a:solidFill>
                    <a:srgbClr val="221714"/>
                  </a:solidFill>
                  <a:custDash>
                    <a:ds d="75000" sp="75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89" name="フリーフォーム 88">
                  <a:extLst>
                    <a:ext uri="{FF2B5EF4-FFF2-40B4-BE49-F238E27FC236}">
                      <a16:creationId xmlns:a16="http://schemas.microsoft.com/office/drawing/2014/main" id="{C22D5837-7AE1-3EAD-B38E-A407ABF89E2C}"/>
                    </a:ext>
                  </a:extLst>
                </p:cNvPr>
                <p:cNvSpPr/>
                <p:nvPr/>
              </p:nvSpPr>
              <p:spPr>
                <a:xfrm>
                  <a:off x="3153402" y="2265121"/>
                  <a:ext cx="568738" cy="355834"/>
                </a:xfrm>
                <a:custGeom>
                  <a:avLst/>
                  <a:gdLst>
                    <a:gd name="connsiteX0" fmla="*/ 568738 w 568738"/>
                    <a:gd name="connsiteY0" fmla="*/ 0 h 355834"/>
                    <a:gd name="connsiteX1" fmla="*/ 0 w 568738"/>
                    <a:gd name="connsiteY1" fmla="*/ 355834 h 3558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68738" h="355834">
                      <a:moveTo>
                        <a:pt x="568738" y="0"/>
                      </a:moveTo>
                      <a:lnTo>
                        <a:pt x="0" y="355834"/>
                      </a:lnTo>
                    </a:path>
                  </a:pathLst>
                </a:custGeom>
                <a:ln w="19050" cap="flat">
                  <a:solidFill>
                    <a:srgbClr val="221714"/>
                  </a:solidFill>
                  <a:custDash>
                    <a:ds d="75000" sp="75000"/>
                  </a:custDash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grpSp>
              <p:nvGrpSpPr>
                <p:cNvPr id="90" name="グラフィックス 77">
                  <a:extLst>
                    <a:ext uri="{FF2B5EF4-FFF2-40B4-BE49-F238E27FC236}">
                      <a16:creationId xmlns:a16="http://schemas.microsoft.com/office/drawing/2014/main" id="{D40201C1-D104-9774-DCB0-BC769F8728B1}"/>
                    </a:ext>
                  </a:extLst>
                </p:cNvPr>
                <p:cNvGrpSpPr/>
                <p:nvPr/>
              </p:nvGrpSpPr>
              <p:grpSpPr>
                <a:xfrm>
                  <a:off x="3385365" y="1860685"/>
                  <a:ext cx="436433" cy="440887"/>
                  <a:chOff x="3385365" y="1860685"/>
                  <a:chExt cx="436433" cy="440887"/>
                </a:xfrm>
              </p:grpSpPr>
              <p:sp>
                <p:nvSpPr>
                  <p:cNvPr id="91" name="フリーフォーム 90">
                    <a:extLst>
                      <a:ext uri="{FF2B5EF4-FFF2-40B4-BE49-F238E27FC236}">
                        <a16:creationId xmlns:a16="http://schemas.microsoft.com/office/drawing/2014/main" id="{40E96CC3-A7C3-C3F6-4BB2-F5F983A34782}"/>
                      </a:ext>
                    </a:extLst>
                  </p:cNvPr>
                  <p:cNvSpPr/>
                  <p:nvPr/>
                </p:nvSpPr>
                <p:spPr>
                  <a:xfrm>
                    <a:off x="3385365" y="1860685"/>
                    <a:ext cx="436433" cy="440887"/>
                  </a:xfrm>
                  <a:custGeom>
                    <a:avLst/>
                    <a:gdLst>
                      <a:gd name="connsiteX0" fmla="*/ 436434 w 436433"/>
                      <a:gd name="connsiteY0" fmla="*/ 220444 h 440887"/>
                      <a:gd name="connsiteX1" fmla="*/ 218217 w 436433"/>
                      <a:gd name="connsiteY1" fmla="*/ 440887 h 440887"/>
                      <a:gd name="connsiteX2" fmla="*/ 0 w 436433"/>
                      <a:gd name="connsiteY2" fmla="*/ 220444 h 440887"/>
                      <a:gd name="connsiteX3" fmla="*/ 218217 w 436433"/>
                      <a:gd name="connsiteY3" fmla="*/ 0 h 440887"/>
                      <a:gd name="connsiteX4" fmla="*/ 436434 w 436433"/>
                      <a:gd name="connsiteY4" fmla="*/ 220444 h 440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6433" h="440887">
                        <a:moveTo>
                          <a:pt x="436434" y="220444"/>
                        </a:moveTo>
                        <a:cubicBezTo>
                          <a:pt x="436434" y="342191"/>
                          <a:pt x="338735" y="440887"/>
                          <a:pt x="218217" y="440887"/>
                        </a:cubicBezTo>
                        <a:cubicBezTo>
                          <a:pt x="97699" y="440887"/>
                          <a:pt x="0" y="342191"/>
                          <a:pt x="0" y="220444"/>
                        </a:cubicBezTo>
                        <a:cubicBezTo>
                          <a:pt x="0" y="98696"/>
                          <a:pt x="97699" y="0"/>
                          <a:pt x="218217" y="0"/>
                        </a:cubicBezTo>
                        <a:cubicBezTo>
                          <a:pt x="338735" y="0"/>
                          <a:pt x="436434" y="98696"/>
                          <a:pt x="436434" y="22044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9050" cap="flat">
                    <a:solidFill>
                      <a:srgbClr val="221714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92" name="フリーフォーム 91">
                    <a:extLst>
                      <a:ext uri="{FF2B5EF4-FFF2-40B4-BE49-F238E27FC236}">
                        <a16:creationId xmlns:a16="http://schemas.microsoft.com/office/drawing/2014/main" id="{76DE3E75-F96E-B61C-05F0-0DE80EFC6FE1}"/>
                      </a:ext>
                    </a:extLst>
                  </p:cNvPr>
                  <p:cNvSpPr/>
                  <p:nvPr/>
                </p:nvSpPr>
                <p:spPr>
                  <a:xfrm>
                    <a:off x="3522824" y="1938795"/>
                    <a:ext cx="249145" cy="288138"/>
                  </a:xfrm>
                  <a:custGeom>
                    <a:avLst/>
                    <a:gdLst>
                      <a:gd name="connsiteX0" fmla="*/ 249145 w 249145"/>
                      <a:gd name="connsiteY0" fmla="*/ 0 h 288138"/>
                      <a:gd name="connsiteX1" fmla="*/ 0 w 249145"/>
                      <a:gd name="connsiteY1" fmla="*/ 145805 h 288138"/>
                      <a:gd name="connsiteX2" fmla="*/ 243990 w 249145"/>
                      <a:gd name="connsiteY2" fmla="*/ 288139 h 288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49145" h="288138">
                        <a:moveTo>
                          <a:pt x="249145" y="0"/>
                        </a:moveTo>
                        <a:lnTo>
                          <a:pt x="0" y="145805"/>
                        </a:lnTo>
                        <a:lnTo>
                          <a:pt x="243990" y="288139"/>
                        </a:lnTo>
                      </a:path>
                    </a:pathLst>
                  </a:custGeom>
                  <a:noFill/>
                  <a:ln w="19050" cap="flat">
                    <a:solidFill>
                      <a:srgbClr val="23181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  <p:sp>
                <p:nvSpPr>
                  <p:cNvPr id="93" name="フリーフォーム 92">
                    <a:extLst>
                      <a:ext uri="{FF2B5EF4-FFF2-40B4-BE49-F238E27FC236}">
                        <a16:creationId xmlns:a16="http://schemas.microsoft.com/office/drawing/2014/main" id="{A92856A4-7427-0A52-E335-136B316A8C44}"/>
                      </a:ext>
                    </a:extLst>
                  </p:cNvPr>
                  <p:cNvSpPr/>
                  <p:nvPr/>
                </p:nvSpPr>
                <p:spPr>
                  <a:xfrm>
                    <a:off x="3478150" y="1898872"/>
                    <a:ext cx="256018" cy="357569"/>
                  </a:xfrm>
                  <a:custGeom>
                    <a:avLst/>
                    <a:gdLst>
                      <a:gd name="connsiteX0" fmla="*/ 256018 w 256018"/>
                      <a:gd name="connsiteY0" fmla="*/ 357570 h 357569"/>
                      <a:gd name="connsiteX1" fmla="*/ 0 w 256018"/>
                      <a:gd name="connsiteY1" fmla="*/ 0 h 357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56018" h="357569">
                        <a:moveTo>
                          <a:pt x="256018" y="357570"/>
                        </a:moveTo>
                        <a:lnTo>
                          <a:pt x="0" y="0"/>
                        </a:lnTo>
                      </a:path>
                    </a:pathLst>
                  </a:custGeom>
                  <a:ln w="19050" cap="flat">
                    <a:solidFill>
                      <a:srgbClr val="231815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ja-JP" altLang="en-US"/>
                  </a:p>
                </p:txBody>
              </p:sp>
            </p:grpSp>
          </p:grpSp>
        </p:grpSp>
        <p:grpSp>
          <p:nvGrpSpPr>
            <p:cNvPr id="60" name="グラフィックス 4">
              <a:extLst>
                <a:ext uri="{FF2B5EF4-FFF2-40B4-BE49-F238E27FC236}">
                  <a16:creationId xmlns:a16="http://schemas.microsoft.com/office/drawing/2014/main" id="{74C8090A-8840-9A79-1A34-328D0D7B2C66}"/>
                </a:ext>
              </a:extLst>
            </p:cNvPr>
            <p:cNvGrpSpPr/>
            <p:nvPr/>
          </p:nvGrpSpPr>
          <p:grpSpPr>
            <a:xfrm>
              <a:off x="1155567" y="1785521"/>
              <a:ext cx="1252510" cy="1149845"/>
              <a:chOff x="1090688" y="1864251"/>
              <a:chExt cx="1252510" cy="1149845"/>
            </a:xfrm>
          </p:grpSpPr>
          <p:sp>
            <p:nvSpPr>
              <p:cNvPr id="61" name="フリーフォーム 60">
                <a:extLst>
                  <a:ext uri="{FF2B5EF4-FFF2-40B4-BE49-F238E27FC236}">
                    <a16:creationId xmlns:a16="http://schemas.microsoft.com/office/drawing/2014/main" id="{A70B0E42-93EA-DF9D-D1DF-E7E6717BD8D6}"/>
                  </a:ext>
                </a:extLst>
              </p:cNvPr>
              <p:cNvSpPr/>
              <p:nvPr/>
            </p:nvSpPr>
            <p:spPr>
              <a:xfrm>
                <a:off x="1553820" y="2233844"/>
                <a:ext cx="93538" cy="225862"/>
              </a:xfrm>
              <a:custGeom>
                <a:avLst/>
                <a:gdLst>
                  <a:gd name="connsiteX0" fmla="*/ 0 w 93538"/>
                  <a:gd name="connsiteY0" fmla="*/ 0 h 225862"/>
                  <a:gd name="connsiteX1" fmla="*/ 93539 w 93538"/>
                  <a:gd name="connsiteY1" fmla="*/ 225862 h 225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3538" h="225862">
                    <a:moveTo>
                      <a:pt x="0" y="0"/>
                    </a:moveTo>
                    <a:lnTo>
                      <a:pt x="93539" y="225862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" name="フリーフォーム 61">
                <a:extLst>
                  <a:ext uri="{FF2B5EF4-FFF2-40B4-BE49-F238E27FC236}">
                    <a16:creationId xmlns:a16="http://schemas.microsoft.com/office/drawing/2014/main" id="{9F8D0038-4D13-5F2D-DB07-2AA08C715281}"/>
                  </a:ext>
                </a:extLst>
              </p:cNvPr>
              <p:cNvSpPr/>
              <p:nvPr/>
            </p:nvSpPr>
            <p:spPr>
              <a:xfrm>
                <a:off x="1108939" y="2197341"/>
                <a:ext cx="111790" cy="177952"/>
              </a:xfrm>
              <a:custGeom>
                <a:avLst/>
                <a:gdLst>
                  <a:gd name="connsiteX0" fmla="*/ 0 w 111790"/>
                  <a:gd name="connsiteY0" fmla="*/ 177952 h 177952"/>
                  <a:gd name="connsiteX1" fmla="*/ 111791 w 111790"/>
                  <a:gd name="connsiteY1" fmla="*/ 0 h 17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790" h="177952">
                    <a:moveTo>
                      <a:pt x="0" y="177952"/>
                    </a:moveTo>
                    <a:lnTo>
                      <a:pt x="111791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" name="フリーフォーム 62">
                <a:extLst>
                  <a:ext uri="{FF2B5EF4-FFF2-40B4-BE49-F238E27FC236}">
                    <a16:creationId xmlns:a16="http://schemas.microsoft.com/office/drawing/2014/main" id="{5F35E680-620E-C985-7DB7-F2CED49D6BEB}"/>
                  </a:ext>
                </a:extLst>
              </p:cNvPr>
              <p:cNvSpPr/>
              <p:nvPr/>
            </p:nvSpPr>
            <p:spPr>
              <a:xfrm>
                <a:off x="1553820" y="2233844"/>
                <a:ext cx="255521" cy="29658"/>
              </a:xfrm>
              <a:custGeom>
                <a:avLst/>
                <a:gdLst>
                  <a:gd name="connsiteX0" fmla="*/ 0 w 255521"/>
                  <a:gd name="connsiteY0" fmla="*/ 0 h 29658"/>
                  <a:gd name="connsiteX1" fmla="*/ 255521 w 255521"/>
                  <a:gd name="connsiteY1" fmla="*/ 29659 h 29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5521" h="29658">
                    <a:moveTo>
                      <a:pt x="0" y="0"/>
                    </a:moveTo>
                    <a:lnTo>
                      <a:pt x="255521" y="29659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" name="フリーフォーム 63">
                <a:extLst>
                  <a:ext uri="{FF2B5EF4-FFF2-40B4-BE49-F238E27FC236}">
                    <a16:creationId xmlns:a16="http://schemas.microsoft.com/office/drawing/2014/main" id="{74994D57-2BDB-9C66-39F8-3353AB4F9520}"/>
                  </a:ext>
                </a:extLst>
              </p:cNvPr>
              <p:cNvSpPr/>
              <p:nvPr/>
            </p:nvSpPr>
            <p:spPr>
              <a:xfrm>
                <a:off x="1373586" y="2014826"/>
                <a:ext cx="13688" cy="125479"/>
              </a:xfrm>
              <a:custGeom>
                <a:avLst/>
                <a:gdLst>
                  <a:gd name="connsiteX0" fmla="*/ 0 w 13688"/>
                  <a:gd name="connsiteY0" fmla="*/ 0 h 125479"/>
                  <a:gd name="connsiteX1" fmla="*/ 13689 w 13688"/>
                  <a:gd name="connsiteY1" fmla="*/ 125479 h 125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88" h="125479">
                    <a:moveTo>
                      <a:pt x="0" y="0"/>
                    </a:moveTo>
                    <a:lnTo>
                      <a:pt x="13689" y="125479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" name="フリーフォーム 64">
                <a:extLst>
                  <a:ext uri="{FF2B5EF4-FFF2-40B4-BE49-F238E27FC236}">
                    <a16:creationId xmlns:a16="http://schemas.microsoft.com/office/drawing/2014/main" id="{49165961-4579-FEC3-1BA4-A910CEF1664C}"/>
                  </a:ext>
                </a:extLst>
              </p:cNvPr>
              <p:cNvSpPr/>
              <p:nvPr/>
            </p:nvSpPr>
            <p:spPr>
              <a:xfrm>
                <a:off x="1220730" y="2140305"/>
                <a:ext cx="166545" cy="57035"/>
              </a:xfrm>
              <a:custGeom>
                <a:avLst/>
                <a:gdLst>
                  <a:gd name="connsiteX0" fmla="*/ 0 w 166545"/>
                  <a:gd name="connsiteY0" fmla="*/ 57036 h 57035"/>
                  <a:gd name="connsiteX1" fmla="*/ 166545 w 166545"/>
                  <a:gd name="connsiteY1" fmla="*/ 0 h 57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6545" h="57035">
                    <a:moveTo>
                      <a:pt x="0" y="57036"/>
                    </a:moveTo>
                    <a:lnTo>
                      <a:pt x="166545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" name="フリーフォーム 65">
                <a:extLst>
                  <a:ext uri="{FF2B5EF4-FFF2-40B4-BE49-F238E27FC236}">
                    <a16:creationId xmlns:a16="http://schemas.microsoft.com/office/drawing/2014/main" id="{43094F9B-BC74-03D0-304D-562FE350E59A}"/>
                  </a:ext>
                </a:extLst>
              </p:cNvPr>
              <p:cNvSpPr/>
              <p:nvPr/>
            </p:nvSpPr>
            <p:spPr>
              <a:xfrm>
                <a:off x="1090688" y="2375293"/>
                <a:ext cx="18251" cy="234988"/>
              </a:xfrm>
              <a:custGeom>
                <a:avLst/>
                <a:gdLst>
                  <a:gd name="connsiteX0" fmla="*/ 0 w 18251"/>
                  <a:gd name="connsiteY0" fmla="*/ 234988 h 234988"/>
                  <a:gd name="connsiteX1" fmla="*/ 18252 w 18251"/>
                  <a:gd name="connsiteY1" fmla="*/ 0 h 234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51" h="234988">
                    <a:moveTo>
                      <a:pt x="0" y="234988"/>
                    </a:moveTo>
                    <a:lnTo>
                      <a:pt x="18252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7" name="フリーフォーム 66">
                <a:extLst>
                  <a:ext uri="{FF2B5EF4-FFF2-40B4-BE49-F238E27FC236}">
                    <a16:creationId xmlns:a16="http://schemas.microsoft.com/office/drawing/2014/main" id="{AEDAEB68-8E06-4461-7032-08878D17917F}"/>
                  </a:ext>
                </a:extLst>
              </p:cNvPr>
              <p:cNvSpPr/>
              <p:nvPr/>
            </p:nvSpPr>
            <p:spPr>
              <a:xfrm>
                <a:off x="1090688" y="2610281"/>
                <a:ext cx="79850" cy="212173"/>
              </a:xfrm>
              <a:custGeom>
                <a:avLst/>
                <a:gdLst>
                  <a:gd name="connsiteX0" fmla="*/ 79850 w 79850"/>
                  <a:gd name="connsiteY0" fmla="*/ 212174 h 212173"/>
                  <a:gd name="connsiteX1" fmla="*/ 0 w 79850"/>
                  <a:gd name="connsiteY1" fmla="*/ 0 h 21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850" h="212173">
                    <a:moveTo>
                      <a:pt x="79850" y="212174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8" name="フリーフォーム 67">
                <a:extLst>
                  <a:ext uri="{FF2B5EF4-FFF2-40B4-BE49-F238E27FC236}">
                    <a16:creationId xmlns:a16="http://schemas.microsoft.com/office/drawing/2014/main" id="{AE9F37C0-8616-223E-CC8D-88D01ECEB9C6}"/>
                  </a:ext>
                </a:extLst>
              </p:cNvPr>
              <p:cNvSpPr/>
              <p:nvPr/>
            </p:nvSpPr>
            <p:spPr>
              <a:xfrm>
                <a:off x="1170538" y="2822455"/>
                <a:ext cx="148293" cy="111790"/>
              </a:xfrm>
              <a:custGeom>
                <a:avLst/>
                <a:gdLst>
                  <a:gd name="connsiteX0" fmla="*/ 148294 w 148293"/>
                  <a:gd name="connsiteY0" fmla="*/ 111791 h 111790"/>
                  <a:gd name="connsiteX1" fmla="*/ 0 w 148293"/>
                  <a:gd name="connsiteY1" fmla="*/ 0 h 11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8293" h="111790">
                    <a:moveTo>
                      <a:pt x="148294" y="111791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9" name="フリーフォーム 68">
                <a:extLst>
                  <a:ext uri="{FF2B5EF4-FFF2-40B4-BE49-F238E27FC236}">
                    <a16:creationId xmlns:a16="http://schemas.microsoft.com/office/drawing/2014/main" id="{0238B9D0-596E-9817-87E0-A4F519401759}"/>
                  </a:ext>
                </a:extLst>
              </p:cNvPr>
              <p:cNvSpPr/>
              <p:nvPr/>
            </p:nvSpPr>
            <p:spPr>
              <a:xfrm>
                <a:off x="1318832" y="2900024"/>
                <a:ext cx="180233" cy="34221"/>
              </a:xfrm>
              <a:custGeom>
                <a:avLst/>
                <a:gdLst>
                  <a:gd name="connsiteX0" fmla="*/ 180234 w 180233"/>
                  <a:gd name="connsiteY0" fmla="*/ 0 h 34221"/>
                  <a:gd name="connsiteX1" fmla="*/ 0 w 180233"/>
                  <a:gd name="connsiteY1" fmla="*/ 34222 h 3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0233" h="34221">
                    <a:moveTo>
                      <a:pt x="180234" y="0"/>
                    </a:moveTo>
                    <a:lnTo>
                      <a:pt x="0" y="34222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0" name="フリーフォーム 69">
                <a:extLst>
                  <a:ext uri="{FF2B5EF4-FFF2-40B4-BE49-F238E27FC236}">
                    <a16:creationId xmlns:a16="http://schemas.microsoft.com/office/drawing/2014/main" id="{67DBE1CC-7D78-8D9D-229A-DACD39769A6B}"/>
                  </a:ext>
                </a:extLst>
              </p:cNvPr>
              <p:cNvSpPr/>
              <p:nvPr/>
            </p:nvSpPr>
            <p:spPr>
              <a:xfrm>
                <a:off x="1745461" y="2929683"/>
                <a:ext cx="214455" cy="84413"/>
              </a:xfrm>
              <a:custGeom>
                <a:avLst/>
                <a:gdLst>
                  <a:gd name="connsiteX0" fmla="*/ 214455 w 214455"/>
                  <a:gd name="connsiteY0" fmla="*/ 84413 h 84413"/>
                  <a:gd name="connsiteX1" fmla="*/ 0 w 214455"/>
                  <a:gd name="connsiteY1" fmla="*/ 0 h 84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455" h="84413">
                    <a:moveTo>
                      <a:pt x="214455" y="84413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1" name="フリーフォーム 70">
                <a:extLst>
                  <a:ext uri="{FF2B5EF4-FFF2-40B4-BE49-F238E27FC236}">
                    <a16:creationId xmlns:a16="http://schemas.microsoft.com/office/drawing/2014/main" id="{AF946761-1038-0711-2ABA-69A2318BE899}"/>
                  </a:ext>
                </a:extLst>
              </p:cNvPr>
              <p:cNvSpPr/>
              <p:nvPr/>
            </p:nvSpPr>
            <p:spPr>
              <a:xfrm>
                <a:off x="1373586" y="1909879"/>
                <a:ext cx="130042" cy="104946"/>
              </a:xfrm>
              <a:custGeom>
                <a:avLst/>
                <a:gdLst>
                  <a:gd name="connsiteX0" fmla="*/ 0 w 130042"/>
                  <a:gd name="connsiteY0" fmla="*/ 104946 h 104946"/>
                  <a:gd name="connsiteX1" fmla="*/ 130042 w 130042"/>
                  <a:gd name="connsiteY1" fmla="*/ 0 h 10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042" h="104946">
                    <a:moveTo>
                      <a:pt x="0" y="104946"/>
                    </a:moveTo>
                    <a:lnTo>
                      <a:pt x="130042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2" name="フリーフォーム 71">
                <a:extLst>
                  <a:ext uri="{FF2B5EF4-FFF2-40B4-BE49-F238E27FC236}">
                    <a16:creationId xmlns:a16="http://schemas.microsoft.com/office/drawing/2014/main" id="{D2B5BD60-D378-A80F-13DB-9CFDAEFE5431}"/>
                  </a:ext>
                </a:extLst>
              </p:cNvPr>
              <p:cNvSpPr/>
              <p:nvPr/>
            </p:nvSpPr>
            <p:spPr>
              <a:xfrm>
                <a:off x="1503628" y="1864251"/>
                <a:ext cx="216736" cy="45628"/>
              </a:xfrm>
              <a:custGeom>
                <a:avLst/>
                <a:gdLst>
                  <a:gd name="connsiteX0" fmla="*/ 216737 w 216736"/>
                  <a:gd name="connsiteY0" fmla="*/ 0 h 45628"/>
                  <a:gd name="connsiteX1" fmla="*/ 0 w 216736"/>
                  <a:gd name="connsiteY1" fmla="*/ 45629 h 4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6736" h="45628">
                    <a:moveTo>
                      <a:pt x="216737" y="0"/>
                    </a:moveTo>
                    <a:lnTo>
                      <a:pt x="0" y="45629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3" name="フリーフォーム 72">
                <a:extLst>
                  <a:ext uri="{FF2B5EF4-FFF2-40B4-BE49-F238E27FC236}">
                    <a16:creationId xmlns:a16="http://schemas.microsoft.com/office/drawing/2014/main" id="{CBE2AEE4-45B4-760D-C182-6B1B0DFCFFB1}"/>
                  </a:ext>
                </a:extLst>
              </p:cNvPr>
              <p:cNvSpPr/>
              <p:nvPr/>
            </p:nvSpPr>
            <p:spPr>
              <a:xfrm>
                <a:off x="1720365" y="1864251"/>
                <a:ext cx="219018" cy="25095"/>
              </a:xfrm>
              <a:custGeom>
                <a:avLst/>
                <a:gdLst>
                  <a:gd name="connsiteX0" fmla="*/ 219018 w 219018"/>
                  <a:gd name="connsiteY0" fmla="*/ 25096 h 25095"/>
                  <a:gd name="connsiteX1" fmla="*/ 0 w 219018"/>
                  <a:gd name="connsiteY1" fmla="*/ 0 h 2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018" h="25095">
                    <a:moveTo>
                      <a:pt x="219018" y="25096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4" name="フリーフォーム 73">
                <a:extLst>
                  <a:ext uri="{FF2B5EF4-FFF2-40B4-BE49-F238E27FC236}">
                    <a16:creationId xmlns:a16="http://schemas.microsoft.com/office/drawing/2014/main" id="{38B0448F-A1CF-905A-7571-E691F976FF82}"/>
                  </a:ext>
                </a:extLst>
              </p:cNvPr>
              <p:cNvSpPr/>
              <p:nvPr/>
            </p:nvSpPr>
            <p:spPr>
              <a:xfrm>
                <a:off x="1939383" y="1889347"/>
                <a:ext cx="159700" cy="79850"/>
              </a:xfrm>
              <a:custGeom>
                <a:avLst/>
                <a:gdLst>
                  <a:gd name="connsiteX0" fmla="*/ 159701 w 159700"/>
                  <a:gd name="connsiteY0" fmla="*/ 79850 h 79850"/>
                  <a:gd name="connsiteX1" fmla="*/ 0 w 159700"/>
                  <a:gd name="connsiteY1" fmla="*/ 0 h 7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700" h="79850">
                    <a:moveTo>
                      <a:pt x="159701" y="79850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5" name="フリーフォーム 74">
                <a:extLst>
                  <a:ext uri="{FF2B5EF4-FFF2-40B4-BE49-F238E27FC236}">
                    <a16:creationId xmlns:a16="http://schemas.microsoft.com/office/drawing/2014/main" id="{0AE00741-C13F-2685-2B99-D12F9AA8BBED}"/>
                  </a:ext>
                </a:extLst>
              </p:cNvPr>
              <p:cNvSpPr/>
              <p:nvPr/>
            </p:nvSpPr>
            <p:spPr>
              <a:xfrm>
                <a:off x="2238252" y="2297724"/>
                <a:ext cx="104946" cy="198485"/>
              </a:xfrm>
              <a:custGeom>
                <a:avLst/>
                <a:gdLst>
                  <a:gd name="connsiteX0" fmla="*/ 0 w 104946"/>
                  <a:gd name="connsiteY0" fmla="*/ 0 h 198485"/>
                  <a:gd name="connsiteX1" fmla="*/ 104946 w 104946"/>
                  <a:gd name="connsiteY1" fmla="*/ 198485 h 198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946" h="198485">
                    <a:moveTo>
                      <a:pt x="0" y="0"/>
                    </a:moveTo>
                    <a:lnTo>
                      <a:pt x="104946" y="198485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6" name="フリーフォーム 75">
                <a:extLst>
                  <a:ext uri="{FF2B5EF4-FFF2-40B4-BE49-F238E27FC236}">
                    <a16:creationId xmlns:a16="http://schemas.microsoft.com/office/drawing/2014/main" id="{A7098E32-96CC-488C-8F9F-98619D5DF52C}"/>
                  </a:ext>
                </a:extLst>
              </p:cNvPr>
              <p:cNvSpPr/>
              <p:nvPr/>
            </p:nvSpPr>
            <p:spPr>
              <a:xfrm>
                <a:off x="2099084" y="1969197"/>
                <a:ext cx="43347" cy="120916"/>
              </a:xfrm>
              <a:custGeom>
                <a:avLst/>
                <a:gdLst>
                  <a:gd name="connsiteX0" fmla="*/ 0 w 43347"/>
                  <a:gd name="connsiteY0" fmla="*/ 0 h 120916"/>
                  <a:gd name="connsiteX1" fmla="*/ 43347 w 43347"/>
                  <a:gd name="connsiteY1" fmla="*/ 120916 h 120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347" h="120916">
                    <a:moveTo>
                      <a:pt x="0" y="0"/>
                    </a:moveTo>
                    <a:lnTo>
                      <a:pt x="43347" y="120916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7" name="フリーフォーム 76">
                <a:extLst>
                  <a:ext uri="{FF2B5EF4-FFF2-40B4-BE49-F238E27FC236}">
                    <a16:creationId xmlns:a16="http://schemas.microsoft.com/office/drawing/2014/main" id="{94C040ED-4034-2E53-ADA0-22B1C9B109FA}"/>
                  </a:ext>
                </a:extLst>
              </p:cNvPr>
              <p:cNvSpPr/>
              <p:nvPr/>
            </p:nvSpPr>
            <p:spPr>
              <a:xfrm>
                <a:off x="2037485" y="2090113"/>
                <a:ext cx="104946" cy="111790"/>
              </a:xfrm>
              <a:custGeom>
                <a:avLst/>
                <a:gdLst>
                  <a:gd name="connsiteX0" fmla="*/ 0 w 104946"/>
                  <a:gd name="connsiteY0" fmla="*/ 111791 h 111790"/>
                  <a:gd name="connsiteX1" fmla="*/ 104946 w 104946"/>
                  <a:gd name="connsiteY1" fmla="*/ 0 h 111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946" h="111790">
                    <a:moveTo>
                      <a:pt x="0" y="111791"/>
                    </a:moveTo>
                    <a:lnTo>
                      <a:pt x="104946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8" name="フリーフォーム 77">
                <a:extLst>
                  <a:ext uri="{FF2B5EF4-FFF2-40B4-BE49-F238E27FC236}">
                    <a16:creationId xmlns:a16="http://schemas.microsoft.com/office/drawing/2014/main" id="{EE4E41C2-C25A-2668-A697-F12A70354CD4}"/>
                  </a:ext>
                </a:extLst>
              </p:cNvPr>
              <p:cNvSpPr/>
              <p:nvPr/>
            </p:nvSpPr>
            <p:spPr>
              <a:xfrm>
                <a:off x="2037485" y="2201904"/>
                <a:ext cx="200766" cy="95820"/>
              </a:xfrm>
              <a:custGeom>
                <a:avLst/>
                <a:gdLst>
                  <a:gd name="connsiteX0" fmla="*/ 200767 w 200766"/>
                  <a:gd name="connsiteY0" fmla="*/ 95820 h 95820"/>
                  <a:gd name="connsiteX1" fmla="*/ 0 w 200766"/>
                  <a:gd name="connsiteY1" fmla="*/ 0 h 95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766" h="95820">
                    <a:moveTo>
                      <a:pt x="200767" y="95820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9" name="フリーフォーム 78">
                <a:extLst>
                  <a:ext uri="{FF2B5EF4-FFF2-40B4-BE49-F238E27FC236}">
                    <a16:creationId xmlns:a16="http://schemas.microsoft.com/office/drawing/2014/main" id="{A5B2FABB-C15F-EFD1-D894-ADECC34E85BA}"/>
                  </a:ext>
                </a:extLst>
              </p:cNvPr>
              <p:cNvSpPr/>
              <p:nvPr/>
            </p:nvSpPr>
            <p:spPr>
              <a:xfrm>
                <a:off x="1624544" y="2459706"/>
                <a:ext cx="22814" cy="262365"/>
              </a:xfrm>
              <a:custGeom>
                <a:avLst/>
                <a:gdLst>
                  <a:gd name="connsiteX0" fmla="*/ 0 w 22814"/>
                  <a:gd name="connsiteY0" fmla="*/ 262365 h 262365"/>
                  <a:gd name="connsiteX1" fmla="*/ 22814 w 22814"/>
                  <a:gd name="connsiteY1" fmla="*/ 0 h 26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14" h="262365">
                    <a:moveTo>
                      <a:pt x="0" y="262365"/>
                    </a:moveTo>
                    <a:lnTo>
                      <a:pt x="22814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0" name="フリーフォーム 79">
                <a:extLst>
                  <a:ext uri="{FF2B5EF4-FFF2-40B4-BE49-F238E27FC236}">
                    <a16:creationId xmlns:a16="http://schemas.microsoft.com/office/drawing/2014/main" id="{FDBD0A93-6274-182B-733A-0E5DE8EAD02E}"/>
                  </a:ext>
                </a:extLst>
              </p:cNvPr>
              <p:cNvSpPr/>
              <p:nvPr/>
            </p:nvSpPr>
            <p:spPr>
              <a:xfrm>
                <a:off x="1499065" y="2722072"/>
                <a:ext cx="125479" cy="177952"/>
              </a:xfrm>
              <a:custGeom>
                <a:avLst/>
                <a:gdLst>
                  <a:gd name="connsiteX0" fmla="*/ 0 w 125479"/>
                  <a:gd name="connsiteY0" fmla="*/ 177952 h 177952"/>
                  <a:gd name="connsiteX1" fmla="*/ 125479 w 125479"/>
                  <a:gd name="connsiteY1" fmla="*/ 0 h 17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5479" h="177952">
                    <a:moveTo>
                      <a:pt x="0" y="177952"/>
                    </a:moveTo>
                    <a:lnTo>
                      <a:pt x="125479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1" name="フリーフォーム 80">
                <a:extLst>
                  <a:ext uri="{FF2B5EF4-FFF2-40B4-BE49-F238E27FC236}">
                    <a16:creationId xmlns:a16="http://schemas.microsoft.com/office/drawing/2014/main" id="{440C1030-AB18-EF57-7772-860DB90FBA7F}"/>
                  </a:ext>
                </a:extLst>
              </p:cNvPr>
              <p:cNvSpPr/>
              <p:nvPr/>
            </p:nvSpPr>
            <p:spPr>
              <a:xfrm>
                <a:off x="1624544" y="2722072"/>
                <a:ext cx="120916" cy="207610"/>
              </a:xfrm>
              <a:custGeom>
                <a:avLst/>
                <a:gdLst>
                  <a:gd name="connsiteX0" fmla="*/ 120916 w 120916"/>
                  <a:gd name="connsiteY0" fmla="*/ 207611 h 207610"/>
                  <a:gd name="connsiteX1" fmla="*/ 0 w 120916"/>
                  <a:gd name="connsiteY1" fmla="*/ 0 h 20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916" h="207610">
                    <a:moveTo>
                      <a:pt x="120916" y="207611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2" name="フリーフォーム 81">
                <a:extLst>
                  <a:ext uri="{FF2B5EF4-FFF2-40B4-BE49-F238E27FC236}">
                    <a16:creationId xmlns:a16="http://schemas.microsoft.com/office/drawing/2014/main" id="{6394606B-84E9-FDF8-899B-2446D02FE862}"/>
                  </a:ext>
                </a:extLst>
              </p:cNvPr>
              <p:cNvSpPr/>
              <p:nvPr/>
            </p:nvSpPr>
            <p:spPr>
              <a:xfrm>
                <a:off x="2322665" y="2496209"/>
                <a:ext cx="20532" cy="253239"/>
              </a:xfrm>
              <a:custGeom>
                <a:avLst/>
                <a:gdLst>
                  <a:gd name="connsiteX0" fmla="*/ 20533 w 20532"/>
                  <a:gd name="connsiteY0" fmla="*/ 0 h 253239"/>
                  <a:gd name="connsiteX1" fmla="*/ 0 w 20532"/>
                  <a:gd name="connsiteY1" fmla="*/ 253240 h 253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532" h="253239">
                    <a:moveTo>
                      <a:pt x="20533" y="0"/>
                    </a:moveTo>
                    <a:lnTo>
                      <a:pt x="0" y="25324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3" name="フリーフォーム 82">
                <a:extLst>
                  <a:ext uri="{FF2B5EF4-FFF2-40B4-BE49-F238E27FC236}">
                    <a16:creationId xmlns:a16="http://schemas.microsoft.com/office/drawing/2014/main" id="{EFD7BCBD-8A4C-8929-5324-9C52B74149B1}"/>
                  </a:ext>
                </a:extLst>
              </p:cNvPr>
              <p:cNvSpPr/>
              <p:nvPr/>
            </p:nvSpPr>
            <p:spPr>
              <a:xfrm>
                <a:off x="2174371" y="2749449"/>
                <a:ext cx="148293" cy="193922"/>
              </a:xfrm>
              <a:custGeom>
                <a:avLst/>
                <a:gdLst>
                  <a:gd name="connsiteX0" fmla="*/ 0 w 148293"/>
                  <a:gd name="connsiteY0" fmla="*/ 193922 h 193922"/>
                  <a:gd name="connsiteX1" fmla="*/ 148294 w 148293"/>
                  <a:gd name="connsiteY1" fmla="*/ 0 h 19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8293" h="193922">
                    <a:moveTo>
                      <a:pt x="0" y="193922"/>
                    </a:moveTo>
                    <a:lnTo>
                      <a:pt x="148294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4" name="フリーフォーム 83">
                <a:extLst>
                  <a:ext uri="{FF2B5EF4-FFF2-40B4-BE49-F238E27FC236}">
                    <a16:creationId xmlns:a16="http://schemas.microsoft.com/office/drawing/2014/main" id="{B8BEC291-B1DC-4591-E014-8090EA68C417}"/>
                  </a:ext>
                </a:extLst>
              </p:cNvPr>
              <p:cNvSpPr/>
              <p:nvPr/>
            </p:nvSpPr>
            <p:spPr>
              <a:xfrm>
                <a:off x="1959916" y="2943371"/>
                <a:ext cx="214455" cy="70724"/>
              </a:xfrm>
              <a:custGeom>
                <a:avLst/>
                <a:gdLst>
                  <a:gd name="connsiteX0" fmla="*/ 0 w 214455"/>
                  <a:gd name="connsiteY0" fmla="*/ 70725 h 70724"/>
                  <a:gd name="connsiteX1" fmla="*/ 214455 w 214455"/>
                  <a:gd name="connsiteY1" fmla="*/ 0 h 70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4455" h="70724">
                    <a:moveTo>
                      <a:pt x="0" y="70725"/>
                    </a:moveTo>
                    <a:lnTo>
                      <a:pt x="214455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BCF3D0CA-5234-1333-8428-D8EE75451833}"/>
              </a:ext>
            </a:extLst>
          </p:cNvPr>
          <p:cNvGrpSpPr/>
          <p:nvPr/>
        </p:nvGrpSpPr>
        <p:grpSpPr>
          <a:xfrm>
            <a:off x="5060913" y="1875626"/>
            <a:ext cx="3208541" cy="1334032"/>
            <a:chOff x="4941209" y="1761957"/>
            <a:chExt cx="3208541" cy="1334032"/>
          </a:xfrm>
        </p:grpSpPr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F3B8A5FB-80FB-9FFB-F499-B58E1995487F}"/>
                </a:ext>
              </a:extLst>
            </p:cNvPr>
            <p:cNvGrpSpPr/>
            <p:nvPr/>
          </p:nvGrpSpPr>
          <p:grpSpPr>
            <a:xfrm>
              <a:off x="6629253" y="1868448"/>
              <a:ext cx="1520497" cy="1116384"/>
              <a:chOff x="6629253" y="1868448"/>
              <a:chExt cx="1520497" cy="1116384"/>
            </a:xfrm>
          </p:grpSpPr>
          <p:grpSp>
            <p:nvGrpSpPr>
              <p:cNvPr id="257" name="グラフィックス 126">
                <a:extLst>
                  <a:ext uri="{FF2B5EF4-FFF2-40B4-BE49-F238E27FC236}">
                    <a16:creationId xmlns:a16="http://schemas.microsoft.com/office/drawing/2014/main" id="{7DC63D7B-51B6-43DC-BF05-662AA5294524}"/>
                  </a:ext>
                </a:extLst>
              </p:cNvPr>
              <p:cNvGrpSpPr/>
              <p:nvPr/>
            </p:nvGrpSpPr>
            <p:grpSpPr>
              <a:xfrm>
                <a:off x="6629253" y="2006061"/>
                <a:ext cx="1515285" cy="978771"/>
                <a:chOff x="6629253" y="2006061"/>
                <a:chExt cx="1515285" cy="978771"/>
              </a:xfrm>
              <a:noFill/>
            </p:grpSpPr>
            <p:sp>
              <p:nvSpPr>
                <p:cNvPr id="267" name="フリーフォーム 266">
                  <a:extLst>
                    <a:ext uri="{FF2B5EF4-FFF2-40B4-BE49-F238E27FC236}">
                      <a16:creationId xmlns:a16="http://schemas.microsoft.com/office/drawing/2014/main" id="{5EBA23C6-C406-AFA5-61D6-E272F4A1E8E1}"/>
                    </a:ext>
                  </a:extLst>
                </p:cNvPr>
                <p:cNvSpPr/>
                <p:nvPr/>
              </p:nvSpPr>
              <p:spPr>
                <a:xfrm>
                  <a:off x="7068894" y="2599516"/>
                  <a:ext cx="331903" cy="344032"/>
                </a:xfrm>
                <a:custGeom>
                  <a:avLst/>
                  <a:gdLst>
                    <a:gd name="connsiteX0" fmla="*/ 126853 w 331903"/>
                    <a:gd name="connsiteY0" fmla="*/ 0 h 344032"/>
                    <a:gd name="connsiteX1" fmla="*/ 0 w 331903"/>
                    <a:gd name="connsiteY1" fmla="*/ 172016 h 344032"/>
                    <a:gd name="connsiteX2" fmla="*/ 126853 w 331903"/>
                    <a:gd name="connsiteY2" fmla="*/ 344032 h 344032"/>
                    <a:gd name="connsiteX3" fmla="*/ 331903 w 331903"/>
                    <a:gd name="connsiteY3" fmla="*/ 278666 h 344032"/>
                    <a:gd name="connsiteX4" fmla="*/ 331903 w 331903"/>
                    <a:gd name="connsiteY4" fmla="*/ 65366 h 344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1903" h="344032">
                      <a:moveTo>
                        <a:pt x="126853" y="0"/>
                      </a:moveTo>
                      <a:lnTo>
                        <a:pt x="0" y="172016"/>
                      </a:lnTo>
                      <a:lnTo>
                        <a:pt x="126853" y="344032"/>
                      </a:lnTo>
                      <a:lnTo>
                        <a:pt x="331903" y="278666"/>
                      </a:lnTo>
                      <a:lnTo>
                        <a:pt x="331903" y="65366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68" name="フリーフォーム 267">
                  <a:extLst>
                    <a:ext uri="{FF2B5EF4-FFF2-40B4-BE49-F238E27FC236}">
                      <a16:creationId xmlns:a16="http://schemas.microsoft.com/office/drawing/2014/main" id="{D61B6EFA-E4C6-710A-11F6-7569C2533FEA}"/>
                    </a:ext>
                  </a:extLst>
                </p:cNvPr>
                <p:cNvSpPr/>
                <p:nvPr/>
              </p:nvSpPr>
              <p:spPr>
                <a:xfrm>
                  <a:off x="7400797" y="2558232"/>
                  <a:ext cx="371870" cy="426599"/>
                </a:xfrm>
                <a:custGeom>
                  <a:avLst/>
                  <a:gdLst>
                    <a:gd name="connsiteX0" fmla="*/ 371870 w 371870"/>
                    <a:gd name="connsiteY0" fmla="*/ 106650 h 426599"/>
                    <a:gd name="connsiteX1" fmla="*/ 185935 w 371870"/>
                    <a:gd name="connsiteY1" fmla="*/ 0 h 426599"/>
                    <a:gd name="connsiteX2" fmla="*/ 0 w 371870"/>
                    <a:gd name="connsiteY2" fmla="*/ 106650 h 426599"/>
                    <a:gd name="connsiteX3" fmla="*/ 0 w 371870"/>
                    <a:gd name="connsiteY3" fmla="*/ 319950 h 426599"/>
                    <a:gd name="connsiteX4" fmla="*/ 185935 w 371870"/>
                    <a:gd name="connsiteY4" fmla="*/ 426600 h 426599"/>
                    <a:gd name="connsiteX5" fmla="*/ 371870 w 371870"/>
                    <a:gd name="connsiteY5" fmla="*/ 319950 h 426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870" h="426599">
                      <a:moveTo>
                        <a:pt x="371870" y="106650"/>
                      </a:moveTo>
                      <a:lnTo>
                        <a:pt x="185935" y="0"/>
                      </a:lnTo>
                      <a:lnTo>
                        <a:pt x="0" y="106650"/>
                      </a:lnTo>
                      <a:lnTo>
                        <a:pt x="0" y="319950"/>
                      </a:lnTo>
                      <a:lnTo>
                        <a:pt x="185935" y="426600"/>
                      </a:lnTo>
                      <a:lnTo>
                        <a:pt x="371870" y="319950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69" name="フリーフォーム 268">
                  <a:extLst>
                    <a:ext uri="{FF2B5EF4-FFF2-40B4-BE49-F238E27FC236}">
                      <a16:creationId xmlns:a16="http://schemas.microsoft.com/office/drawing/2014/main" id="{7288783D-36F6-C2FD-554F-46B0CC14EA0E}"/>
                    </a:ext>
                  </a:extLst>
                </p:cNvPr>
                <p:cNvSpPr/>
                <p:nvPr/>
              </p:nvSpPr>
              <p:spPr>
                <a:xfrm>
                  <a:off x="7772667" y="2558232"/>
                  <a:ext cx="371870" cy="426599"/>
                </a:xfrm>
                <a:custGeom>
                  <a:avLst/>
                  <a:gdLst>
                    <a:gd name="connsiteX0" fmla="*/ 371871 w 371870"/>
                    <a:gd name="connsiteY0" fmla="*/ 106650 h 426599"/>
                    <a:gd name="connsiteX1" fmla="*/ 185935 w 371870"/>
                    <a:gd name="connsiteY1" fmla="*/ 0 h 426599"/>
                    <a:gd name="connsiteX2" fmla="*/ 0 w 371870"/>
                    <a:gd name="connsiteY2" fmla="*/ 106650 h 426599"/>
                    <a:gd name="connsiteX3" fmla="*/ 0 w 371870"/>
                    <a:gd name="connsiteY3" fmla="*/ 319950 h 426599"/>
                    <a:gd name="connsiteX4" fmla="*/ 185935 w 371870"/>
                    <a:gd name="connsiteY4" fmla="*/ 426600 h 426599"/>
                    <a:gd name="connsiteX5" fmla="*/ 371871 w 371870"/>
                    <a:gd name="connsiteY5" fmla="*/ 319950 h 426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870" h="426599">
                      <a:moveTo>
                        <a:pt x="371871" y="106650"/>
                      </a:moveTo>
                      <a:lnTo>
                        <a:pt x="185935" y="0"/>
                      </a:lnTo>
                      <a:lnTo>
                        <a:pt x="0" y="106650"/>
                      </a:lnTo>
                      <a:lnTo>
                        <a:pt x="0" y="319950"/>
                      </a:lnTo>
                      <a:lnTo>
                        <a:pt x="185935" y="426600"/>
                      </a:lnTo>
                      <a:lnTo>
                        <a:pt x="371871" y="319950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70" name="フリーフォーム 269">
                  <a:extLst>
                    <a:ext uri="{FF2B5EF4-FFF2-40B4-BE49-F238E27FC236}">
                      <a16:creationId xmlns:a16="http://schemas.microsoft.com/office/drawing/2014/main" id="{170167D7-D23D-EBB1-8969-DA1BFBB85E96}"/>
                    </a:ext>
                  </a:extLst>
                </p:cNvPr>
                <p:cNvSpPr/>
                <p:nvPr/>
              </p:nvSpPr>
              <p:spPr>
                <a:xfrm>
                  <a:off x="7612798" y="2327731"/>
                  <a:ext cx="345804" cy="337151"/>
                </a:xfrm>
                <a:custGeom>
                  <a:avLst/>
                  <a:gdLst>
                    <a:gd name="connsiteX0" fmla="*/ 86886 w 345804"/>
                    <a:gd name="connsiteY0" fmla="*/ 0 h 337151"/>
                    <a:gd name="connsiteX1" fmla="*/ 0 w 345804"/>
                    <a:gd name="connsiteY1" fmla="*/ 194378 h 337151"/>
                    <a:gd name="connsiteX2" fmla="*/ 159870 w 345804"/>
                    <a:gd name="connsiteY2" fmla="*/ 337151 h 337151"/>
                    <a:gd name="connsiteX3" fmla="*/ 345805 w 345804"/>
                    <a:gd name="connsiteY3" fmla="*/ 230502 h 337151"/>
                    <a:gd name="connsiteX4" fmla="*/ 300624 w 345804"/>
                    <a:gd name="connsiteY4" fmla="*/ 22362 h 337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5804" h="337151">
                      <a:moveTo>
                        <a:pt x="86886" y="0"/>
                      </a:moveTo>
                      <a:lnTo>
                        <a:pt x="0" y="194378"/>
                      </a:lnTo>
                      <a:lnTo>
                        <a:pt x="159870" y="337151"/>
                      </a:lnTo>
                      <a:lnTo>
                        <a:pt x="345805" y="230502"/>
                      </a:lnTo>
                      <a:lnTo>
                        <a:pt x="300624" y="22362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71" name="フリーフォーム 270">
                  <a:extLst>
                    <a:ext uri="{FF2B5EF4-FFF2-40B4-BE49-F238E27FC236}">
                      <a16:creationId xmlns:a16="http://schemas.microsoft.com/office/drawing/2014/main" id="{57C750B5-7F66-741D-2CB0-80FE5532DB45}"/>
                    </a:ext>
                  </a:extLst>
                </p:cNvPr>
                <p:cNvSpPr/>
                <p:nvPr/>
              </p:nvSpPr>
              <p:spPr>
                <a:xfrm>
                  <a:off x="7272206" y="2155715"/>
                  <a:ext cx="427477" cy="388756"/>
                </a:xfrm>
                <a:custGeom>
                  <a:avLst/>
                  <a:gdLst>
                    <a:gd name="connsiteX0" fmla="*/ 300624 w 427477"/>
                    <a:gd name="connsiteY0" fmla="*/ 0 h 388756"/>
                    <a:gd name="connsiteX1" fmla="*/ 86886 w 427477"/>
                    <a:gd name="connsiteY1" fmla="*/ 22362 h 388756"/>
                    <a:gd name="connsiteX2" fmla="*/ 0 w 427477"/>
                    <a:gd name="connsiteY2" fmla="*/ 216740 h 388756"/>
                    <a:gd name="connsiteX3" fmla="*/ 125115 w 427477"/>
                    <a:gd name="connsiteY3" fmla="*/ 388756 h 388756"/>
                    <a:gd name="connsiteX4" fmla="*/ 340592 w 427477"/>
                    <a:gd name="connsiteY4" fmla="*/ 366394 h 388756"/>
                    <a:gd name="connsiteX5" fmla="*/ 427477 w 427477"/>
                    <a:gd name="connsiteY5" fmla="*/ 172016 h 38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477" h="388756">
                      <a:moveTo>
                        <a:pt x="300624" y="0"/>
                      </a:moveTo>
                      <a:lnTo>
                        <a:pt x="86886" y="22362"/>
                      </a:lnTo>
                      <a:lnTo>
                        <a:pt x="0" y="216740"/>
                      </a:lnTo>
                      <a:lnTo>
                        <a:pt x="125115" y="388756"/>
                      </a:lnTo>
                      <a:lnTo>
                        <a:pt x="340592" y="366394"/>
                      </a:lnTo>
                      <a:lnTo>
                        <a:pt x="427477" y="172016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72" name="フリーフォーム 271">
                  <a:extLst>
                    <a:ext uri="{FF2B5EF4-FFF2-40B4-BE49-F238E27FC236}">
                      <a16:creationId xmlns:a16="http://schemas.microsoft.com/office/drawing/2014/main" id="{899BB4E6-4250-12B5-458B-56D73AC67411}"/>
                    </a:ext>
                  </a:extLst>
                </p:cNvPr>
                <p:cNvSpPr/>
                <p:nvPr/>
              </p:nvSpPr>
              <p:spPr>
                <a:xfrm>
                  <a:off x="6931615" y="2006061"/>
                  <a:ext cx="427477" cy="388756"/>
                </a:xfrm>
                <a:custGeom>
                  <a:avLst/>
                  <a:gdLst>
                    <a:gd name="connsiteX0" fmla="*/ 300624 w 427477"/>
                    <a:gd name="connsiteY0" fmla="*/ 0 h 388756"/>
                    <a:gd name="connsiteX1" fmla="*/ 86886 w 427477"/>
                    <a:gd name="connsiteY1" fmla="*/ 22362 h 388756"/>
                    <a:gd name="connsiteX2" fmla="*/ 0 w 427477"/>
                    <a:gd name="connsiteY2" fmla="*/ 216740 h 388756"/>
                    <a:gd name="connsiteX3" fmla="*/ 125115 w 427477"/>
                    <a:gd name="connsiteY3" fmla="*/ 388756 h 388756"/>
                    <a:gd name="connsiteX4" fmla="*/ 340592 w 427477"/>
                    <a:gd name="connsiteY4" fmla="*/ 366394 h 388756"/>
                    <a:gd name="connsiteX5" fmla="*/ 427477 w 427477"/>
                    <a:gd name="connsiteY5" fmla="*/ 172016 h 38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477" h="388756">
                      <a:moveTo>
                        <a:pt x="300624" y="0"/>
                      </a:moveTo>
                      <a:lnTo>
                        <a:pt x="86886" y="22362"/>
                      </a:lnTo>
                      <a:lnTo>
                        <a:pt x="0" y="216740"/>
                      </a:lnTo>
                      <a:lnTo>
                        <a:pt x="125115" y="388756"/>
                      </a:lnTo>
                      <a:lnTo>
                        <a:pt x="340592" y="366394"/>
                      </a:lnTo>
                      <a:lnTo>
                        <a:pt x="427477" y="172016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73" name="フリーフォーム 272">
                  <a:extLst>
                    <a:ext uri="{FF2B5EF4-FFF2-40B4-BE49-F238E27FC236}">
                      <a16:creationId xmlns:a16="http://schemas.microsoft.com/office/drawing/2014/main" id="{07B95D40-8F1D-1E74-9402-5DE38A0FEAB8}"/>
                    </a:ext>
                  </a:extLst>
                </p:cNvPr>
                <p:cNvSpPr/>
                <p:nvPr/>
              </p:nvSpPr>
              <p:spPr>
                <a:xfrm>
                  <a:off x="6629253" y="2222801"/>
                  <a:ext cx="427477" cy="388756"/>
                </a:xfrm>
                <a:custGeom>
                  <a:avLst/>
                  <a:gdLst>
                    <a:gd name="connsiteX0" fmla="*/ 300624 w 427477"/>
                    <a:gd name="connsiteY0" fmla="*/ 0 h 388756"/>
                    <a:gd name="connsiteX1" fmla="*/ 86886 w 427477"/>
                    <a:gd name="connsiteY1" fmla="*/ 22362 h 388756"/>
                    <a:gd name="connsiteX2" fmla="*/ 0 w 427477"/>
                    <a:gd name="connsiteY2" fmla="*/ 216740 h 388756"/>
                    <a:gd name="connsiteX3" fmla="*/ 126853 w 427477"/>
                    <a:gd name="connsiteY3" fmla="*/ 388756 h 388756"/>
                    <a:gd name="connsiteX4" fmla="*/ 340592 w 427477"/>
                    <a:gd name="connsiteY4" fmla="*/ 368114 h 388756"/>
                    <a:gd name="connsiteX5" fmla="*/ 427477 w 427477"/>
                    <a:gd name="connsiteY5" fmla="*/ 172016 h 38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477" h="388756">
                      <a:moveTo>
                        <a:pt x="300624" y="0"/>
                      </a:moveTo>
                      <a:lnTo>
                        <a:pt x="86886" y="22362"/>
                      </a:lnTo>
                      <a:lnTo>
                        <a:pt x="0" y="216740"/>
                      </a:lnTo>
                      <a:lnTo>
                        <a:pt x="126853" y="388756"/>
                      </a:lnTo>
                      <a:lnTo>
                        <a:pt x="340592" y="368114"/>
                      </a:lnTo>
                      <a:lnTo>
                        <a:pt x="427477" y="172016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74" name="フリーフォーム 273">
                  <a:extLst>
                    <a:ext uri="{FF2B5EF4-FFF2-40B4-BE49-F238E27FC236}">
                      <a16:creationId xmlns:a16="http://schemas.microsoft.com/office/drawing/2014/main" id="{E1F5374F-B195-10FE-F979-184E8DF858B8}"/>
                    </a:ext>
                  </a:extLst>
                </p:cNvPr>
                <p:cNvSpPr/>
                <p:nvPr/>
              </p:nvSpPr>
              <p:spPr>
                <a:xfrm>
                  <a:off x="6667482" y="2590915"/>
                  <a:ext cx="429215" cy="388756"/>
                </a:xfrm>
                <a:custGeom>
                  <a:avLst/>
                  <a:gdLst>
                    <a:gd name="connsiteX0" fmla="*/ 302362 w 429215"/>
                    <a:gd name="connsiteY0" fmla="*/ 0 h 388756"/>
                    <a:gd name="connsiteX1" fmla="*/ 88623 w 429215"/>
                    <a:gd name="connsiteY1" fmla="*/ 22362 h 388756"/>
                    <a:gd name="connsiteX2" fmla="*/ 0 w 429215"/>
                    <a:gd name="connsiteY2" fmla="*/ 216740 h 388756"/>
                    <a:gd name="connsiteX3" fmla="*/ 126853 w 429215"/>
                    <a:gd name="connsiteY3" fmla="*/ 388756 h 388756"/>
                    <a:gd name="connsiteX4" fmla="*/ 340592 w 429215"/>
                    <a:gd name="connsiteY4" fmla="*/ 366394 h 388756"/>
                    <a:gd name="connsiteX5" fmla="*/ 429215 w 429215"/>
                    <a:gd name="connsiteY5" fmla="*/ 172016 h 388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9215" h="388756">
                      <a:moveTo>
                        <a:pt x="302362" y="0"/>
                      </a:moveTo>
                      <a:lnTo>
                        <a:pt x="88623" y="22362"/>
                      </a:lnTo>
                      <a:lnTo>
                        <a:pt x="0" y="216740"/>
                      </a:lnTo>
                      <a:lnTo>
                        <a:pt x="126853" y="388756"/>
                      </a:lnTo>
                      <a:lnTo>
                        <a:pt x="340592" y="366394"/>
                      </a:lnTo>
                      <a:lnTo>
                        <a:pt x="429215" y="172016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231815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sp>
            <p:nvSpPr>
              <p:cNvPr id="258" name="フリーフォーム 257">
                <a:extLst>
                  <a:ext uri="{FF2B5EF4-FFF2-40B4-BE49-F238E27FC236}">
                    <a16:creationId xmlns:a16="http://schemas.microsoft.com/office/drawing/2014/main" id="{D6AA5981-1808-2FD8-8970-2FD3A998D8B5}"/>
                  </a:ext>
                </a:extLst>
              </p:cNvPr>
              <p:cNvSpPr/>
              <p:nvPr/>
            </p:nvSpPr>
            <p:spPr>
              <a:xfrm>
                <a:off x="7035877" y="2721648"/>
                <a:ext cx="86885" cy="86008"/>
              </a:xfrm>
              <a:custGeom>
                <a:avLst/>
                <a:gdLst>
                  <a:gd name="connsiteX0" fmla="*/ 86886 w 86885"/>
                  <a:gd name="connsiteY0" fmla="*/ 43004 h 86008"/>
                  <a:gd name="connsiteX1" fmla="*/ 43443 w 86885"/>
                  <a:gd name="connsiteY1" fmla="*/ 86008 h 86008"/>
                  <a:gd name="connsiteX2" fmla="*/ 0 w 86885"/>
                  <a:gd name="connsiteY2" fmla="*/ 43004 h 86008"/>
                  <a:gd name="connsiteX3" fmla="*/ 43443 w 86885"/>
                  <a:gd name="connsiteY3" fmla="*/ 0 h 86008"/>
                  <a:gd name="connsiteX4" fmla="*/ 86886 w 86885"/>
                  <a:gd name="connsiteY4" fmla="*/ 43004 h 86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85" h="86008">
                    <a:moveTo>
                      <a:pt x="86886" y="43004"/>
                    </a:moveTo>
                    <a:cubicBezTo>
                      <a:pt x="86886" y="66754"/>
                      <a:pt x="67436" y="86008"/>
                      <a:pt x="43443" y="86008"/>
                    </a:cubicBezTo>
                    <a:cubicBezTo>
                      <a:pt x="19450" y="86008"/>
                      <a:pt x="0" y="66754"/>
                      <a:pt x="0" y="43004"/>
                    </a:cubicBezTo>
                    <a:cubicBezTo>
                      <a:pt x="0" y="19254"/>
                      <a:pt x="19450" y="0"/>
                      <a:pt x="43443" y="0"/>
                    </a:cubicBezTo>
                    <a:cubicBezTo>
                      <a:pt x="67436" y="0"/>
                      <a:pt x="86886" y="19254"/>
                      <a:pt x="86886" y="43004"/>
                    </a:cubicBezTo>
                    <a:close/>
                  </a:path>
                </a:pathLst>
              </a:custGeom>
              <a:noFill/>
              <a:ln w="19050" cap="flat">
                <a:solidFill>
                  <a:srgbClr val="221714"/>
                </a:solidFill>
                <a:custDash>
                  <a:ds d="75000" sp="7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9" name="フリーフォーム 258">
                <a:extLst>
                  <a:ext uri="{FF2B5EF4-FFF2-40B4-BE49-F238E27FC236}">
                    <a16:creationId xmlns:a16="http://schemas.microsoft.com/office/drawing/2014/main" id="{4835BCFD-73CD-2267-FD6D-E4000E58482C}"/>
                  </a:ext>
                </a:extLst>
              </p:cNvPr>
              <p:cNvSpPr/>
              <p:nvPr/>
            </p:nvSpPr>
            <p:spPr>
              <a:xfrm>
                <a:off x="7044566" y="1975098"/>
                <a:ext cx="691609" cy="763751"/>
              </a:xfrm>
              <a:custGeom>
                <a:avLst/>
                <a:gdLst>
                  <a:gd name="connsiteX0" fmla="*/ 0 w 691609"/>
                  <a:gd name="connsiteY0" fmla="*/ 763751 h 763751"/>
                  <a:gd name="connsiteX1" fmla="*/ 691610 w 691609"/>
                  <a:gd name="connsiteY1" fmla="*/ 0 h 76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1609" h="763751">
                    <a:moveTo>
                      <a:pt x="0" y="763751"/>
                    </a:moveTo>
                    <a:lnTo>
                      <a:pt x="691610" y="0"/>
                    </a:lnTo>
                  </a:path>
                </a:pathLst>
              </a:custGeom>
              <a:ln w="19050" cap="flat">
                <a:solidFill>
                  <a:srgbClr val="221714"/>
                </a:solidFill>
                <a:custDash>
                  <a:ds d="75000" sp="7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0" name="フリーフォーム 259">
                <a:extLst>
                  <a:ext uri="{FF2B5EF4-FFF2-40B4-BE49-F238E27FC236}">
                    <a16:creationId xmlns:a16="http://schemas.microsoft.com/office/drawing/2014/main" id="{CAA3091B-D38F-A898-8D63-44E9DF9B4854}"/>
                  </a:ext>
                </a:extLst>
              </p:cNvPr>
              <p:cNvSpPr/>
              <p:nvPr/>
            </p:nvSpPr>
            <p:spPr>
              <a:xfrm>
                <a:off x="7105386" y="2270966"/>
                <a:ext cx="941840" cy="529809"/>
              </a:xfrm>
              <a:custGeom>
                <a:avLst/>
                <a:gdLst>
                  <a:gd name="connsiteX0" fmla="*/ 941840 w 941840"/>
                  <a:gd name="connsiteY0" fmla="*/ 0 h 529809"/>
                  <a:gd name="connsiteX1" fmla="*/ 0 w 941840"/>
                  <a:gd name="connsiteY1" fmla="*/ 529809 h 52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1840" h="529809">
                    <a:moveTo>
                      <a:pt x="941840" y="0"/>
                    </a:moveTo>
                    <a:lnTo>
                      <a:pt x="0" y="529809"/>
                    </a:lnTo>
                  </a:path>
                </a:pathLst>
              </a:custGeom>
              <a:ln w="19050" cap="flat">
                <a:solidFill>
                  <a:srgbClr val="221714"/>
                </a:solidFill>
                <a:custDash>
                  <a:ds d="75000" sp="750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grpSp>
            <p:nvGrpSpPr>
              <p:cNvPr id="261" name="グラフィックス 126">
                <a:extLst>
                  <a:ext uri="{FF2B5EF4-FFF2-40B4-BE49-F238E27FC236}">
                    <a16:creationId xmlns:a16="http://schemas.microsoft.com/office/drawing/2014/main" id="{A54AE382-53F6-A8A5-4B68-79303C0838A6}"/>
                  </a:ext>
                </a:extLst>
              </p:cNvPr>
              <p:cNvGrpSpPr/>
              <p:nvPr/>
            </p:nvGrpSpPr>
            <p:grpSpPr>
              <a:xfrm>
                <a:off x="7708372" y="1868448"/>
                <a:ext cx="441378" cy="436920"/>
                <a:chOff x="7708372" y="1868448"/>
                <a:chExt cx="441378" cy="436920"/>
              </a:xfrm>
              <a:solidFill>
                <a:srgbClr val="FFFFFF"/>
              </a:solidFill>
            </p:grpSpPr>
            <p:sp>
              <p:nvSpPr>
                <p:cNvPr id="262" name="フリーフォーム 261">
                  <a:extLst>
                    <a:ext uri="{FF2B5EF4-FFF2-40B4-BE49-F238E27FC236}">
                      <a16:creationId xmlns:a16="http://schemas.microsoft.com/office/drawing/2014/main" id="{62A5BCC3-409B-3B6E-ED89-E7739A03ED34}"/>
                    </a:ext>
                  </a:extLst>
                </p:cNvPr>
                <p:cNvSpPr/>
                <p:nvPr/>
              </p:nvSpPr>
              <p:spPr>
                <a:xfrm>
                  <a:off x="7708372" y="1868448"/>
                  <a:ext cx="441378" cy="436920"/>
                </a:xfrm>
                <a:custGeom>
                  <a:avLst/>
                  <a:gdLst>
                    <a:gd name="connsiteX0" fmla="*/ 441379 w 441378"/>
                    <a:gd name="connsiteY0" fmla="*/ 218460 h 436920"/>
                    <a:gd name="connsiteX1" fmla="*/ 220690 w 441378"/>
                    <a:gd name="connsiteY1" fmla="*/ 436921 h 436920"/>
                    <a:gd name="connsiteX2" fmla="*/ 0 w 441378"/>
                    <a:gd name="connsiteY2" fmla="*/ 218460 h 436920"/>
                    <a:gd name="connsiteX3" fmla="*/ 220690 w 441378"/>
                    <a:gd name="connsiteY3" fmla="*/ 0 h 436920"/>
                    <a:gd name="connsiteX4" fmla="*/ 441379 w 441378"/>
                    <a:gd name="connsiteY4" fmla="*/ 218460 h 436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1378" h="436920">
                      <a:moveTo>
                        <a:pt x="441379" y="218460"/>
                      </a:moveTo>
                      <a:cubicBezTo>
                        <a:pt x="441379" y="339113"/>
                        <a:pt x="342573" y="436921"/>
                        <a:pt x="220690" y="436921"/>
                      </a:cubicBezTo>
                      <a:cubicBezTo>
                        <a:pt x="98806" y="436921"/>
                        <a:pt x="0" y="339113"/>
                        <a:pt x="0" y="218460"/>
                      </a:cubicBezTo>
                      <a:cubicBezTo>
                        <a:pt x="0" y="97808"/>
                        <a:pt x="98806" y="0"/>
                        <a:pt x="220690" y="0"/>
                      </a:cubicBezTo>
                      <a:cubicBezTo>
                        <a:pt x="342573" y="0"/>
                        <a:pt x="441379" y="97808"/>
                        <a:pt x="441379" y="2184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22171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63" name="フリーフォーム 262">
                  <a:extLst>
                    <a:ext uri="{FF2B5EF4-FFF2-40B4-BE49-F238E27FC236}">
                      <a16:creationId xmlns:a16="http://schemas.microsoft.com/office/drawing/2014/main" id="{B06978DD-B3B8-7059-C7D3-51535F73CFD8}"/>
                    </a:ext>
                  </a:extLst>
                </p:cNvPr>
                <p:cNvSpPr/>
                <p:nvPr/>
              </p:nvSpPr>
              <p:spPr>
                <a:xfrm>
                  <a:off x="7856078" y="2102390"/>
                  <a:ext cx="142492" cy="192657"/>
                </a:xfrm>
                <a:custGeom>
                  <a:avLst/>
                  <a:gdLst>
                    <a:gd name="connsiteX0" fmla="*/ 0 w 142492"/>
                    <a:gd name="connsiteY0" fmla="*/ 0 h 192657"/>
                    <a:gd name="connsiteX1" fmla="*/ 142492 w 142492"/>
                    <a:gd name="connsiteY1" fmla="*/ 192658 h 192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2492" h="192657">
                      <a:moveTo>
                        <a:pt x="0" y="0"/>
                      </a:moveTo>
                      <a:lnTo>
                        <a:pt x="142492" y="192658"/>
                      </a:lnTo>
                    </a:path>
                  </a:pathLst>
                </a:custGeom>
                <a:ln w="19050" cap="flat">
                  <a:solidFill>
                    <a:srgbClr val="22171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64" name="フリーフォーム 263">
                  <a:extLst>
                    <a:ext uri="{FF2B5EF4-FFF2-40B4-BE49-F238E27FC236}">
                      <a16:creationId xmlns:a16="http://schemas.microsoft.com/office/drawing/2014/main" id="{97AC921E-5226-7CC9-3A1E-76AB71174C62}"/>
                    </a:ext>
                  </a:extLst>
                </p:cNvPr>
                <p:cNvSpPr/>
                <p:nvPr/>
              </p:nvSpPr>
              <p:spPr>
                <a:xfrm>
                  <a:off x="7856078" y="1885650"/>
                  <a:ext cx="159869" cy="216740"/>
                </a:xfrm>
                <a:custGeom>
                  <a:avLst/>
                  <a:gdLst>
                    <a:gd name="connsiteX0" fmla="*/ 159870 w 159869"/>
                    <a:gd name="connsiteY0" fmla="*/ 0 h 216740"/>
                    <a:gd name="connsiteX1" fmla="*/ 0 w 159869"/>
                    <a:gd name="connsiteY1" fmla="*/ 216740 h 21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9869" h="216740">
                      <a:moveTo>
                        <a:pt x="159870" y="0"/>
                      </a:moveTo>
                      <a:lnTo>
                        <a:pt x="0" y="216740"/>
                      </a:lnTo>
                    </a:path>
                  </a:pathLst>
                </a:custGeom>
                <a:ln w="19050" cap="flat">
                  <a:solidFill>
                    <a:srgbClr val="22171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65" name="フリーフォーム 264">
                  <a:extLst>
                    <a:ext uri="{FF2B5EF4-FFF2-40B4-BE49-F238E27FC236}">
                      <a16:creationId xmlns:a16="http://schemas.microsoft.com/office/drawing/2014/main" id="{86728DB5-2F08-1694-8A52-1AAB56FBCA5E}"/>
                    </a:ext>
                  </a:extLst>
                </p:cNvPr>
                <p:cNvSpPr/>
                <p:nvPr/>
              </p:nvSpPr>
              <p:spPr>
                <a:xfrm>
                  <a:off x="7819586" y="1895971"/>
                  <a:ext cx="130328" cy="177176"/>
                </a:xfrm>
                <a:custGeom>
                  <a:avLst/>
                  <a:gdLst>
                    <a:gd name="connsiteX0" fmla="*/ 130328 w 130328"/>
                    <a:gd name="connsiteY0" fmla="*/ 177177 h 177176"/>
                    <a:gd name="connsiteX1" fmla="*/ 0 w 130328"/>
                    <a:gd name="connsiteY1" fmla="*/ 0 h 17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0328" h="177176">
                      <a:moveTo>
                        <a:pt x="130328" y="177177"/>
                      </a:moveTo>
                      <a:lnTo>
                        <a:pt x="0" y="0"/>
                      </a:lnTo>
                    </a:path>
                  </a:pathLst>
                </a:custGeom>
                <a:ln w="19050" cap="flat">
                  <a:solidFill>
                    <a:srgbClr val="22171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266" name="フリーフォーム 265">
                  <a:extLst>
                    <a:ext uri="{FF2B5EF4-FFF2-40B4-BE49-F238E27FC236}">
                      <a16:creationId xmlns:a16="http://schemas.microsoft.com/office/drawing/2014/main" id="{0B974409-7138-6CD3-05E3-6DB658C66488}"/>
                    </a:ext>
                  </a:extLst>
                </p:cNvPr>
                <p:cNvSpPr/>
                <p:nvPr/>
              </p:nvSpPr>
              <p:spPr>
                <a:xfrm>
                  <a:off x="7850865" y="2073147"/>
                  <a:ext cx="99049" cy="218460"/>
                </a:xfrm>
                <a:custGeom>
                  <a:avLst/>
                  <a:gdLst>
                    <a:gd name="connsiteX0" fmla="*/ 0 w 99049"/>
                    <a:gd name="connsiteY0" fmla="*/ 218460 h 218460"/>
                    <a:gd name="connsiteX1" fmla="*/ 99050 w 99049"/>
                    <a:gd name="connsiteY1" fmla="*/ 0 h 218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049" h="218460">
                      <a:moveTo>
                        <a:pt x="0" y="218460"/>
                      </a:moveTo>
                      <a:lnTo>
                        <a:pt x="99050" y="0"/>
                      </a:lnTo>
                    </a:path>
                  </a:pathLst>
                </a:custGeom>
                <a:ln w="19050" cap="flat">
                  <a:solidFill>
                    <a:srgbClr val="22171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  <p:grpSp>
          <p:nvGrpSpPr>
            <p:cNvPr id="165" name="グラフィックス 127">
              <a:extLst>
                <a:ext uri="{FF2B5EF4-FFF2-40B4-BE49-F238E27FC236}">
                  <a16:creationId xmlns:a16="http://schemas.microsoft.com/office/drawing/2014/main" id="{C048C9E7-BD1E-2D68-9C4A-831EB775011D}"/>
                </a:ext>
              </a:extLst>
            </p:cNvPr>
            <p:cNvGrpSpPr/>
            <p:nvPr/>
          </p:nvGrpSpPr>
          <p:grpSpPr>
            <a:xfrm>
              <a:off x="4941209" y="1761957"/>
              <a:ext cx="1327158" cy="1334032"/>
              <a:chOff x="4941209" y="1761957"/>
              <a:chExt cx="1327158" cy="1334032"/>
            </a:xfrm>
          </p:grpSpPr>
          <p:sp>
            <p:nvSpPr>
              <p:cNvPr id="192" name="フリーフォーム 191">
                <a:extLst>
                  <a:ext uri="{FF2B5EF4-FFF2-40B4-BE49-F238E27FC236}">
                    <a16:creationId xmlns:a16="http://schemas.microsoft.com/office/drawing/2014/main" id="{31E53118-A083-9E49-5137-28C3EB5EA8A1}"/>
                  </a:ext>
                </a:extLst>
              </p:cNvPr>
              <p:cNvSpPr/>
              <p:nvPr/>
            </p:nvSpPr>
            <p:spPr>
              <a:xfrm>
                <a:off x="5829130" y="1836471"/>
                <a:ext cx="113351" cy="24036"/>
              </a:xfrm>
              <a:custGeom>
                <a:avLst/>
                <a:gdLst>
                  <a:gd name="connsiteX0" fmla="*/ 0 w 113351"/>
                  <a:gd name="connsiteY0" fmla="*/ 24037 h 24036"/>
                  <a:gd name="connsiteX1" fmla="*/ 113352 w 113351"/>
                  <a:gd name="connsiteY1" fmla="*/ 0 h 2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3351" h="24036">
                    <a:moveTo>
                      <a:pt x="0" y="24037"/>
                    </a:moveTo>
                    <a:lnTo>
                      <a:pt x="113352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3" name="フリーフォーム 192">
                <a:extLst>
                  <a:ext uri="{FF2B5EF4-FFF2-40B4-BE49-F238E27FC236}">
                    <a16:creationId xmlns:a16="http://schemas.microsoft.com/office/drawing/2014/main" id="{0800D4BD-6B87-0BAC-A8E1-73A090E40E4F}"/>
                  </a:ext>
                </a:extLst>
              </p:cNvPr>
              <p:cNvSpPr/>
              <p:nvPr/>
            </p:nvSpPr>
            <p:spPr>
              <a:xfrm>
                <a:off x="5571728" y="1836471"/>
                <a:ext cx="257402" cy="24036"/>
              </a:xfrm>
              <a:custGeom>
                <a:avLst/>
                <a:gdLst>
                  <a:gd name="connsiteX0" fmla="*/ 0 w 257402"/>
                  <a:gd name="connsiteY0" fmla="*/ 0 h 24036"/>
                  <a:gd name="connsiteX1" fmla="*/ 257403 w 257402"/>
                  <a:gd name="connsiteY1" fmla="*/ 24037 h 2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402" h="24036">
                    <a:moveTo>
                      <a:pt x="0" y="0"/>
                    </a:moveTo>
                    <a:lnTo>
                      <a:pt x="257403" y="24037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4" name="フリーフォーム 193">
                <a:extLst>
                  <a:ext uri="{FF2B5EF4-FFF2-40B4-BE49-F238E27FC236}">
                    <a16:creationId xmlns:a16="http://schemas.microsoft.com/office/drawing/2014/main" id="{E8D546AD-E2FF-B7C5-AE87-1FC1AC367CA8}"/>
                  </a:ext>
                </a:extLst>
              </p:cNvPr>
              <p:cNvSpPr/>
              <p:nvPr/>
            </p:nvSpPr>
            <p:spPr>
              <a:xfrm>
                <a:off x="5404062" y="1790801"/>
                <a:ext cx="167665" cy="45669"/>
              </a:xfrm>
              <a:custGeom>
                <a:avLst/>
                <a:gdLst>
                  <a:gd name="connsiteX0" fmla="*/ 0 w 167665"/>
                  <a:gd name="connsiteY0" fmla="*/ 0 h 45669"/>
                  <a:gd name="connsiteX1" fmla="*/ 167666 w 167665"/>
                  <a:gd name="connsiteY1" fmla="*/ 45670 h 4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7665" h="45669">
                    <a:moveTo>
                      <a:pt x="0" y="0"/>
                    </a:moveTo>
                    <a:lnTo>
                      <a:pt x="167666" y="4567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5" name="フリーフォーム 194">
                <a:extLst>
                  <a:ext uri="{FF2B5EF4-FFF2-40B4-BE49-F238E27FC236}">
                    <a16:creationId xmlns:a16="http://schemas.microsoft.com/office/drawing/2014/main" id="{1DF7FA28-0C4A-8C19-089F-899F7C3528CB}"/>
                  </a:ext>
                </a:extLst>
              </p:cNvPr>
              <p:cNvSpPr/>
              <p:nvPr/>
            </p:nvSpPr>
            <p:spPr>
              <a:xfrm>
                <a:off x="5460738" y="1836471"/>
                <a:ext cx="110990" cy="158641"/>
              </a:xfrm>
              <a:custGeom>
                <a:avLst/>
                <a:gdLst>
                  <a:gd name="connsiteX0" fmla="*/ 0 w 110990"/>
                  <a:gd name="connsiteY0" fmla="*/ 158642 h 158641"/>
                  <a:gd name="connsiteX1" fmla="*/ 110990 w 110990"/>
                  <a:gd name="connsiteY1" fmla="*/ 0 h 158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0990" h="158641">
                    <a:moveTo>
                      <a:pt x="0" y="158642"/>
                    </a:moveTo>
                    <a:lnTo>
                      <a:pt x="11099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6" name="フリーフォーム 195">
                <a:extLst>
                  <a:ext uri="{FF2B5EF4-FFF2-40B4-BE49-F238E27FC236}">
                    <a16:creationId xmlns:a16="http://schemas.microsoft.com/office/drawing/2014/main" id="{DDE86D11-E074-4F84-FF3D-7E7F6929486E}"/>
                  </a:ext>
                </a:extLst>
              </p:cNvPr>
              <p:cNvSpPr/>
              <p:nvPr/>
            </p:nvSpPr>
            <p:spPr>
              <a:xfrm>
                <a:off x="5186805" y="1930213"/>
                <a:ext cx="47229" cy="124990"/>
              </a:xfrm>
              <a:custGeom>
                <a:avLst/>
                <a:gdLst>
                  <a:gd name="connsiteX0" fmla="*/ 0 w 47229"/>
                  <a:gd name="connsiteY0" fmla="*/ 0 h 124990"/>
                  <a:gd name="connsiteX1" fmla="*/ 47230 w 47229"/>
                  <a:gd name="connsiteY1" fmla="*/ 124990 h 12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29" h="124990">
                    <a:moveTo>
                      <a:pt x="0" y="0"/>
                    </a:moveTo>
                    <a:lnTo>
                      <a:pt x="47230" y="12499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7" name="フリーフォーム 196">
                <a:extLst>
                  <a:ext uri="{FF2B5EF4-FFF2-40B4-BE49-F238E27FC236}">
                    <a16:creationId xmlns:a16="http://schemas.microsoft.com/office/drawing/2014/main" id="{959E0625-1CC9-B1A0-B2DA-63A731EABB7E}"/>
                  </a:ext>
                </a:extLst>
              </p:cNvPr>
              <p:cNvSpPr/>
              <p:nvPr/>
            </p:nvSpPr>
            <p:spPr>
              <a:xfrm>
                <a:off x="5234034" y="1995112"/>
                <a:ext cx="226703" cy="60091"/>
              </a:xfrm>
              <a:custGeom>
                <a:avLst/>
                <a:gdLst>
                  <a:gd name="connsiteX0" fmla="*/ 226703 w 226703"/>
                  <a:gd name="connsiteY0" fmla="*/ 0 h 60091"/>
                  <a:gd name="connsiteX1" fmla="*/ 0 w 226703"/>
                  <a:gd name="connsiteY1" fmla="*/ 60092 h 60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6703" h="60091">
                    <a:moveTo>
                      <a:pt x="226703" y="0"/>
                    </a:moveTo>
                    <a:lnTo>
                      <a:pt x="0" y="60092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8" name="フリーフォーム 197">
                <a:extLst>
                  <a:ext uri="{FF2B5EF4-FFF2-40B4-BE49-F238E27FC236}">
                    <a16:creationId xmlns:a16="http://schemas.microsoft.com/office/drawing/2014/main" id="{2FB47841-4F64-48E8-32AC-77C04CCF1449}"/>
                  </a:ext>
                </a:extLst>
              </p:cNvPr>
              <p:cNvSpPr/>
              <p:nvPr/>
            </p:nvSpPr>
            <p:spPr>
              <a:xfrm>
                <a:off x="5139575" y="2055204"/>
                <a:ext cx="94459" cy="230751"/>
              </a:xfrm>
              <a:custGeom>
                <a:avLst/>
                <a:gdLst>
                  <a:gd name="connsiteX0" fmla="*/ 0 w 94459"/>
                  <a:gd name="connsiteY0" fmla="*/ 230751 h 230751"/>
                  <a:gd name="connsiteX1" fmla="*/ 94460 w 94459"/>
                  <a:gd name="connsiteY1" fmla="*/ 0 h 23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459" h="230751">
                    <a:moveTo>
                      <a:pt x="0" y="230751"/>
                    </a:moveTo>
                    <a:lnTo>
                      <a:pt x="9446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9" name="フリーフォーム 198">
                <a:extLst>
                  <a:ext uri="{FF2B5EF4-FFF2-40B4-BE49-F238E27FC236}">
                    <a16:creationId xmlns:a16="http://schemas.microsoft.com/office/drawing/2014/main" id="{B05F0E54-278B-974C-39A4-330EC3303B09}"/>
                  </a:ext>
                </a:extLst>
              </p:cNvPr>
              <p:cNvSpPr/>
              <p:nvPr/>
            </p:nvSpPr>
            <p:spPr>
              <a:xfrm>
                <a:off x="5002608" y="2285955"/>
                <a:ext cx="136966" cy="124990"/>
              </a:xfrm>
              <a:custGeom>
                <a:avLst/>
                <a:gdLst>
                  <a:gd name="connsiteX0" fmla="*/ 0 w 136966"/>
                  <a:gd name="connsiteY0" fmla="*/ 124990 h 124990"/>
                  <a:gd name="connsiteX1" fmla="*/ 136967 w 136966"/>
                  <a:gd name="connsiteY1" fmla="*/ 0 h 12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966" h="124990">
                    <a:moveTo>
                      <a:pt x="0" y="124990"/>
                    </a:moveTo>
                    <a:lnTo>
                      <a:pt x="136967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0" name="フリーフォーム 199">
                <a:extLst>
                  <a:ext uri="{FF2B5EF4-FFF2-40B4-BE49-F238E27FC236}">
                    <a16:creationId xmlns:a16="http://schemas.microsoft.com/office/drawing/2014/main" id="{14383714-0B44-EE53-E692-49E5CF58C830}"/>
                  </a:ext>
                </a:extLst>
              </p:cNvPr>
              <p:cNvSpPr/>
              <p:nvPr/>
            </p:nvSpPr>
            <p:spPr>
              <a:xfrm>
                <a:off x="4941209" y="2302781"/>
                <a:ext cx="61398" cy="108164"/>
              </a:xfrm>
              <a:custGeom>
                <a:avLst/>
                <a:gdLst>
                  <a:gd name="connsiteX0" fmla="*/ 0 w 61398"/>
                  <a:gd name="connsiteY0" fmla="*/ 0 h 108164"/>
                  <a:gd name="connsiteX1" fmla="*/ 61399 w 61398"/>
                  <a:gd name="connsiteY1" fmla="*/ 108165 h 10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398" h="108164">
                    <a:moveTo>
                      <a:pt x="0" y="0"/>
                    </a:moveTo>
                    <a:lnTo>
                      <a:pt x="61399" y="10816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1" name="フリーフォーム 200">
                <a:extLst>
                  <a:ext uri="{FF2B5EF4-FFF2-40B4-BE49-F238E27FC236}">
                    <a16:creationId xmlns:a16="http://schemas.microsoft.com/office/drawing/2014/main" id="{6DD471CC-8032-C690-FD89-EAB99D0E9B8C}"/>
                  </a:ext>
                </a:extLst>
              </p:cNvPr>
              <p:cNvSpPr/>
              <p:nvPr/>
            </p:nvSpPr>
            <p:spPr>
              <a:xfrm>
                <a:off x="5002608" y="2410946"/>
                <a:ext cx="63760" cy="254788"/>
              </a:xfrm>
              <a:custGeom>
                <a:avLst/>
                <a:gdLst>
                  <a:gd name="connsiteX0" fmla="*/ 63760 w 63760"/>
                  <a:gd name="connsiteY0" fmla="*/ 254788 h 254788"/>
                  <a:gd name="connsiteX1" fmla="*/ 0 w 63760"/>
                  <a:gd name="connsiteY1" fmla="*/ 0 h 25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760" h="254788">
                    <a:moveTo>
                      <a:pt x="63760" y="254788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2" name="フリーフォーム 201">
                <a:extLst>
                  <a:ext uri="{FF2B5EF4-FFF2-40B4-BE49-F238E27FC236}">
                    <a16:creationId xmlns:a16="http://schemas.microsoft.com/office/drawing/2014/main" id="{0FB3505C-DAB3-84FD-2DCA-10A2232F0FC3}"/>
                  </a:ext>
                </a:extLst>
              </p:cNvPr>
              <p:cNvSpPr/>
              <p:nvPr/>
            </p:nvSpPr>
            <p:spPr>
              <a:xfrm>
                <a:off x="5066369" y="2665734"/>
                <a:ext cx="4722" cy="168256"/>
              </a:xfrm>
              <a:custGeom>
                <a:avLst/>
                <a:gdLst>
                  <a:gd name="connsiteX0" fmla="*/ 4723 w 4722"/>
                  <a:gd name="connsiteY0" fmla="*/ 168256 h 168256"/>
                  <a:gd name="connsiteX1" fmla="*/ 0 w 4722"/>
                  <a:gd name="connsiteY1" fmla="*/ 0 h 1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2" h="168256">
                    <a:moveTo>
                      <a:pt x="4723" y="168256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3" name="フリーフォーム 202">
                <a:extLst>
                  <a:ext uri="{FF2B5EF4-FFF2-40B4-BE49-F238E27FC236}">
                    <a16:creationId xmlns:a16="http://schemas.microsoft.com/office/drawing/2014/main" id="{6CDD66E9-42C5-0962-F90D-2031F8877458}"/>
                  </a:ext>
                </a:extLst>
              </p:cNvPr>
              <p:cNvSpPr/>
              <p:nvPr/>
            </p:nvSpPr>
            <p:spPr>
              <a:xfrm>
                <a:off x="5066369" y="2665734"/>
                <a:ext cx="172388" cy="4807"/>
              </a:xfrm>
              <a:custGeom>
                <a:avLst/>
                <a:gdLst>
                  <a:gd name="connsiteX0" fmla="*/ 172389 w 172388"/>
                  <a:gd name="connsiteY0" fmla="*/ 4807 h 4807"/>
                  <a:gd name="connsiteX1" fmla="*/ 0 w 172388"/>
                  <a:gd name="connsiteY1" fmla="*/ 0 h 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2388" h="4807">
                    <a:moveTo>
                      <a:pt x="172389" y="4807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4" name="フリーフォーム 203">
                <a:extLst>
                  <a:ext uri="{FF2B5EF4-FFF2-40B4-BE49-F238E27FC236}">
                    <a16:creationId xmlns:a16="http://schemas.microsoft.com/office/drawing/2014/main" id="{EA0E769E-8784-B394-6511-607599E26442}"/>
                  </a:ext>
                </a:extLst>
              </p:cNvPr>
              <p:cNvSpPr/>
              <p:nvPr/>
            </p:nvSpPr>
            <p:spPr>
              <a:xfrm>
                <a:off x="5238757" y="2447000"/>
                <a:ext cx="42506" cy="223540"/>
              </a:xfrm>
              <a:custGeom>
                <a:avLst/>
                <a:gdLst>
                  <a:gd name="connsiteX0" fmla="*/ 42507 w 42506"/>
                  <a:gd name="connsiteY0" fmla="*/ 0 h 223540"/>
                  <a:gd name="connsiteX1" fmla="*/ 0 w 42506"/>
                  <a:gd name="connsiteY1" fmla="*/ 223540 h 223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2506" h="223540">
                    <a:moveTo>
                      <a:pt x="42507" y="0"/>
                    </a:moveTo>
                    <a:lnTo>
                      <a:pt x="0" y="22354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5" name="フリーフォーム 204">
                <a:extLst>
                  <a:ext uri="{FF2B5EF4-FFF2-40B4-BE49-F238E27FC236}">
                    <a16:creationId xmlns:a16="http://schemas.microsoft.com/office/drawing/2014/main" id="{7D11D158-A25B-77F5-0EED-D0ECBAAC6564}"/>
                  </a:ext>
                </a:extLst>
              </p:cNvPr>
              <p:cNvSpPr/>
              <p:nvPr/>
            </p:nvSpPr>
            <p:spPr>
              <a:xfrm>
                <a:off x="5139575" y="2285955"/>
                <a:ext cx="141689" cy="161045"/>
              </a:xfrm>
              <a:custGeom>
                <a:avLst/>
                <a:gdLst>
                  <a:gd name="connsiteX0" fmla="*/ 0 w 141689"/>
                  <a:gd name="connsiteY0" fmla="*/ 0 h 161045"/>
                  <a:gd name="connsiteX1" fmla="*/ 141689 w 141689"/>
                  <a:gd name="connsiteY1" fmla="*/ 161045 h 161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689" h="161045">
                    <a:moveTo>
                      <a:pt x="0" y="0"/>
                    </a:moveTo>
                    <a:lnTo>
                      <a:pt x="141689" y="16104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6" name="フリーフォーム 205">
                <a:extLst>
                  <a:ext uri="{FF2B5EF4-FFF2-40B4-BE49-F238E27FC236}">
                    <a16:creationId xmlns:a16="http://schemas.microsoft.com/office/drawing/2014/main" id="{FB752290-533E-F04E-F925-BBD5544F311B}"/>
                  </a:ext>
                </a:extLst>
              </p:cNvPr>
              <p:cNvSpPr/>
              <p:nvPr/>
            </p:nvSpPr>
            <p:spPr>
              <a:xfrm>
                <a:off x="5281264" y="2382102"/>
                <a:ext cx="219618" cy="64898"/>
              </a:xfrm>
              <a:custGeom>
                <a:avLst/>
                <a:gdLst>
                  <a:gd name="connsiteX0" fmla="*/ 219619 w 219618"/>
                  <a:gd name="connsiteY0" fmla="*/ 0 h 64898"/>
                  <a:gd name="connsiteX1" fmla="*/ 0 w 219618"/>
                  <a:gd name="connsiteY1" fmla="*/ 64899 h 6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9618" h="64898">
                    <a:moveTo>
                      <a:pt x="219619" y="0"/>
                    </a:moveTo>
                    <a:lnTo>
                      <a:pt x="0" y="64899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7" name="フリーフォーム 206">
                <a:extLst>
                  <a:ext uri="{FF2B5EF4-FFF2-40B4-BE49-F238E27FC236}">
                    <a16:creationId xmlns:a16="http://schemas.microsoft.com/office/drawing/2014/main" id="{F4A3DF1D-1A6E-B470-7D9E-5E805AA28C1F}"/>
                  </a:ext>
                </a:extLst>
              </p:cNvPr>
              <p:cNvSpPr/>
              <p:nvPr/>
            </p:nvSpPr>
            <p:spPr>
              <a:xfrm>
                <a:off x="5500883" y="2165772"/>
                <a:ext cx="89736" cy="216329"/>
              </a:xfrm>
              <a:custGeom>
                <a:avLst/>
                <a:gdLst>
                  <a:gd name="connsiteX0" fmla="*/ 89737 w 89736"/>
                  <a:gd name="connsiteY0" fmla="*/ 0 h 216329"/>
                  <a:gd name="connsiteX1" fmla="*/ 0 w 89736"/>
                  <a:gd name="connsiteY1" fmla="*/ 216329 h 216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9736" h="216329">
                    <a:moveTo>
                      <a:pt x="89737" y="0"/>
                    </a:moveTo>
                    <a:lnTo>
                      <a:pt x="0" y="216329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8" name="フリーフォーム 207">
                <a:extLst>
                  <a:ext uri="{FF2B5EF4-FFF2-40B4-BE49-F238E27FC236}">
                    <a16:creationId xmlns:a16="http://schemas.microsoft.com/office/drawing/2014/main" id="{286FF4D0-CE6B-0C17-960A-B9BD0BC1736C}"/>
                  </a:ext>
                </a:extLst>
              </p:cNvPr>
              <p:cNvSpPr/>
              <p:nvPr/>
            </p:nvSpPr>
            <p:spPr>
              <a:xfrm>
                <a:off x="5460738" y="1995112"/>
                <a:ext cx="129882" cy="170659"/>
              </a:xfrm>
              <a:custGeom>
                <a:avLst/>
                <a:gdLst>
                  <a:gd name="connsiteX0" fmla="*/ 0 w 129882"/>
                  <a:gd name="connsiteY0" fmla="*/ 0 h 170659"/>
                  <a:gd name="connsiteX1" fmla="*/ 129882 w 129882"/>
                  <a:gd name="connsiteY1" fmla="*/ 170660 h 1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9882" h="170659">
                    <a:moveTo>
                      <a:pt x="0" y="0"/>
                    </a:moveTo>
                    <a:lnTo>
                      <a:pt x="129882" y="17066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9" name="フリーフォーム 208">
                <a:extLst>
                  <a:ext uri="{FF2B5EF4-FFF2-40B4-BE49-F238E27FC236}">
                    <a16:creationId xmlns:a16="http://schemas.microsoft.com/office/drawing/2014/main" id="{B582889D-0275-8D48-5F72-3BF26B0F4065}"/>
                  </a:ext>
                </a:extLst>
              </p:cNvPr>
              <p:cNvSpPr/>
              <p:nvPr/>
            </p:nvSpPr>
            <p:spPr>
              <a:xfrm>
                <a:off x="5590620" y="2165772"/>
                <a:ext cx="238510" cy="24036"/>
              </a:xfrm>
              <a:custGeom>
                <a:avLst/>
                <a:gdLst>
                  <a:gd name="connsiteX0" fmla="*/ 238511 w 238510"/>
                  <a:gd name="connsiteY0" fmla="*/ 24037 h 24036"/>
                  <a:gd name="connsiteX1" fmla="*/ 0 w 238510"/>
                  <a:gd name="connsiteY1" fmla="*/ 0 h 2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510" h="24036">
                    <a:moveTo>
                      <a:pt x="238511" y="24037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0" name="フリーフォーム 209">
                <a:extLst>
                  <a:ext uri="{FF2B5EF4-FFF2-40B4-BE49-F238E27FC236}">
                    <a16:creationId xmlns:a16="http://schemas.microsoft.com/office/drawing/2014/main" id="{5D239DD9-961E-7DC5-F08A-9506046DE4A5}"/>
                  </a:ext>
                </a:extLst>
              </p:cNvPr>
              <p:cNvSpPr/>
              <p:nvPr/>
            </p:nvSpPr>
            <p:spPr>
              <a:xfrm>
                <a:off x="5829130" y="2040782"/>
                <a:ext cx="122797" cy="149026"/>
              </a:xfrm>
              <a:custGeom>
                <a:avLst/>
                <a:gdLst>
                  <a:gd name="connsiteX0" fmla="*/ 122798 w 122797"/>
                  <a:gd name="connsiteY0" fmla="*/ 0 h 149026"/>
                  <a:gd name="connsiteX1" fmla="*/ 0 w 122797"/>
                  <a:gd name="connsiteY1" fmla="*/ 149027 h 14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797" h="149026">
                    <a:moveTo>
                      <a:pt x="122798" y="0"/>
                    </a:moveTo>
                    <a:lnTo>
                      <a:pt x="0" y="149027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1" name="フリーフォーム 210">
                <a:extLst>
                  <a:ext uri="{FF2B5EF4-FFF2-40B4-BE49-F238E27FC236}">
                    <a16:creationId xmlns:a16="http://schemas.microsoft.com/office/drawing/2014/main" id="{398F421D-0EC3-969B-F97B-AAB73B0BBE4A}"/>
                  </a:ext>
                </a:extLst>
              </p:cNvPr>
              <p:cNvSpPr/>
              <p:nvPr/>
            </p:nvSpPr>
            <p:spPr>
              <a:xfrm>
                <a:off x="5829130" y="1860507"/>
                <a:ext cx="122797" cy="180274"/>
              </a:xfrm>
              <a:custGeom>
                <a:avLst/>
                <a:gdLst>
                  <a:gd name="connsiteX0" fmla="*/ 0 w 122797"/>
                  <a:gd name="connsiteY0" fmla="*/ 0 h 180274"/>
                  <a:gd name="connsiteX1" fmla="*/ 122798 w 122797"/>
                  <a:gd name="connsiteY1" fmla="*/ 180275 h 18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797" h="180274">
                    <a:moveTo>
                      <a:pt x="0" y="0"/>
                    </a:moveTo>
                    <a:lnTo>
                      <a:pt x="122798" y="180275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2" name="フリーフォーム 211">
                <a:extLst>
                  <a:ext uri="{FF2B5EF4-FFF2-40B4-BE49-F238E27FC236}">
                    <a16:creationId xmlns:a16="http://schemas.microsoft.com/office/drawing/2014/main" id="{862B2BCB-3BC2-1700-2DAF-C485C5359F44}"/>
                  </a:ext>
                </a:extLst>
              </p:cNvPr>
              <p:cNvSpPr/>
              <p:nvPr/>
            </p:nvSpPr>
            <p:spPr>
              <a:xfrm>
                <a:off x="6143209" y="2028764"/>
                <a:ext cx="4722" cy="117779"/>
              </a:xfrm>
              <a:custGeom>
                <a:avLst/>
                <a:gdLst>
                  <a:gd name="connsiteX0" fmla="*/ 4723 w 4722"/>
                  <a:gd name="connsiteY0" fmla="*/ 0 h 117779"/>
                  <a:gd name="connsiteX1" fmla="*/ 0 w 4722"/>
                  <a:gd name="connsiteY1" fmla="*/ 117779 h 11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722" h="117779">
                    <a:moveTo>
                      <a:pt x="4723" y="0"/>
                    </a:moveTo>
                    <a:lnTo>
                      <a:pt x="0" y="117779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3" name="フリーフォーム 212">
                <a:extLst>
                  <a:ext uri="{FF2B5EF4-FFF2-40B4-BE49-F238E27FC236}">
                    <a16:creationId xmlns:a16="http://schemas.microsoft.com/office/drawing/2014/main" id="{8ED5419D-24A4-20EB-D07C-394DF112FC28}"/>
                  </a:ext>
                </a:extLst>
              </p:cNvPr>
              <p:cNvSpPr/>
              <p:nvPr/>
            </p:nvSpPr>
            <p:spPr>
              <a:xfrm>
                <a:off x="5951928" y="2040782"/>
                <a:ext cx="191280" cy="105761"/>
              </a:xfrm>
              <a:custGeom>
                <a:avLst/>
                <a:gdLst>
                  <a:gd name="connsiteX0" fmla="*/ 0 w 191280"/>
                  <a:gd name="connsiteY0" fmla="*/ 0 h 105761"/>
                  <a:gd name="connsiteX1" fmla="*/ 191281 w 191280"/>
                  <a:gd name="connsiteY1" fmla="*/ 105761 h 10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280" h="105761">
                    <a:moveTo>
                      <a:pt x="0" y="0"/>
                    </a:moveTo>
                    <a:lnTo>
                      <a:pt x="191281" y="105761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4" name="フリーフォーム 213">
                <a:extLst>
                  <a:ext uri="{FF2B5EF4-FFF2-40B4-BE49-F238E27FC236}">
                    <a16:creationId xmlns:a16="http://schemas.microsoft.com/office/drawing/2014/main" id="{8D7F7B3D-DD09-ABAC-CB6C-501F545D6F8D}"/>
                  </a:ext>
                </a:extLst>
              </p:cNvPr>
              <p:cNvSpPr/>
              <p:nvPr/>
            </p:nvSpPr>
            <p:spPr>
              <a:xfrm>
                <a:off x="6143209" y="2146543"/>
                <a:ext cx="51952" cy="252384"/>
              </a:xfrm>
              <a:custGeom>
                <a:avLst/>
                <a:gdLst>
                  <a:gd name="connsiteX0" fmla="*/ 51953 w 51952"/>
                  <a:gd name="connsiteY0" fmla="*/ 252384 h 252384"/>
                  <a:gd name="connsiteX1" fmla="*/ 0 w 51952"/>
                  <a:gd name="connsiteY1" fmla="*/ 0 h 25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1952" h="252384">
                    <a:moveTo>
                      <a:pt x="51953" y="252384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5" name="フリーフォーム 214">
                <a:extLst>
                  <a:ext uri="{FF2B5EF4-FFF2-40B4-BE49-F238E27FC236}">
                    <a16:creationId xmlns:a16="http://schemas.microsoft.com/office/drawing/2014/main" id="{713B6EAC-8BC9-18E0-FAD0-6BD0FCFCDD81}"/>
                  </a:ext>
                </a:extLst>
              </p:cNvPr>
              <p:cNvSpPr/>
              <p:nvPr/>
            </p:nvSpPr>
            <p:spPr>
              <a:xfrm>
                <a:off x="6058195" y="2398927"/>
                <a:ext cx="136966" cy="129797"/>
              </a:xfrm>
              <a:custGeom>
                <a:avLst/>
                <a:gdLst>
                  <a:gd name="connsiteX0" fmla="*/ 0 w 136966"/>
                  <a:gd name="connsiteY0" fmla="*/ 129798 h 129797"/>
                  <a:gd name="connsiteX1" fmla="*/ 136966 w 136966"/>
                  <a:gd name="connsiteY1" fmla="*/ 0 h 12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966" h="129797">
                    <a:moveTo>
                      <a:pt x="0" y="129798"/>
                    </a:moveTo>
                    <a:lnTo>
                      <a:pt x="136966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6" name="フリーフォーム 215">
                <a:extLst>
                  <a:ext uri="{FF2B5EF4-FFF2-40B4-BE49-F238E27FC236}">
                    <a16:creationId xmlns:a16="http://schemas.microsoft.com/office/drawing/2014/main" id="{449DC447-945C-9627-592A-60B31144988A}"/>
                  </a:ext>
                </a:extLst>
              </p:cNvPr>
              <p:cNvSpPr/>
              <p:nvPr/>
            </p:nvSpPr>
            <p:spPr>
              <a:xfrm>
                <a:off x="5878722" y="2425368"/>
                <a:ext cx="179473" cy="103357"/>
              </a:xfrm>
              <a:custGeom>
                <a:avLst/>
                <a:gdLst>
                  <a:gd name="connsiteX0" fmla="*/ 0 w 179473"/>
                  <a:gd name="connsiteY0" fmla="*/ 0 h 103357"/>
                  <a:gd name="connsiteX1" fmla="*/ 179473 w 179473"/>
                  <a:gd name="connsiteY1" fmla="*/ 103357 h 103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9473" h="103357">
                    <a:moveTo>
                      <a:pt x="0" y="0"/>
                    </a:moveTo>
                    <a:lnTo>
                      <a:pt x="179473" y="103357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7" name="フリーフォーム 216">
                <a:extLst>
                  <a:ext uri="{FF2B5EF4-FFF2-40B4-BE49-F238E27FC236}">
                    <a16:creationId xmlns:a16="http://schemas.microsoft.com/office/drawing/2014/main" id="{E35327B8-A93A-FDB8-A560-A1129F5F8ED8}"/>
                  </a:ext>
                </a:extLst>
              </p:cNvPr>
              <p:cNvSpPr/>
              <p:nvPr/>
            </p:nvSpPr>
            <p:spPr>
              <a:xfrm>
                <a:off x="5829130" y="2189809"/>
                <a:ext cx="49591" cy="235558"/>
              </a:xfrm>
              <a:custGeom>
                <a:avLst/>
                <a:gdLst>
                  <a:gd name="connsiteX0" fmla="*/ 0 w 49591"/>
                  <a:gd name="connsiteY0" fmla="*/ 0 h 235558"/>
                  <a:gd name="connsiteX1" fmla="*/ 49591 w 49591"/>
                  <a:gd name="connsiteY1" fmla="*/ 235559 h 235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91" h="235558">
                    <a:moveTo>
                      <a:pt x="0" y="0"/>
                    </a:moveTo>
                    <a:lnTo>
                      <a:pt x="49591" y="235559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8" name="フリーフォーム 217">
                <a:extLst>
                  <a:ext uri="{FF2B5EF4-FFF2-40B4-BE49-F238E27FC236}">
                    <a16:creationId xmlns:a16="http://schemas.microsoft.com/office/drawing/2014/main" id="{2298F2E0-49D3-4977-BE96-91A55A9979CA}"/>
                  </a:ext>
                </a:extLst>
              </p:cNvPr>
              <p:cNvSpPr/>
              <p:nvPr/>
            </p:nvSpPr>
            <p:spPr>
              <a:xfrm>
                <a:off x="5500883" y="2382102"/>
                <a:ext cx="177111" cy="163448"/>
              </a:xfrm>
              <a:custGeom>
                <a:avLst/>
                <a:gdLst>
                  <a:gd name="connsiteX0" fmla="*/ 0 w 177111"/>
                  <a:gd name="connsiteY0" fmla="*/ 0 h 163448"/>
                  <a:gd name="connsiteX1" fmla="*/ 177112 w 177111"/>
                  <a:gd name="connsiteY1" fmla="*/ 163449 h 16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7111" h="163448">
                    <a:moveTo>
                      <a:pt x="0" y="0"/>
                    </a:moveTo>
                    <a:lnTo>
                      <a:pt x="177112" y="163449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19" name="フリーフォーム 218">
                <a:extLst>
                  <a:ext uri="{FF2B5EF4-FFF2-40B4-BE49-F238E27FC236}">
                    <a16:creationId xmlns:a16="http://schemas.microsoft.com/office/drawing/2014/main" id="{18486301-1324-A12D-61A8-D57284E0BCCF}"/>
                  </a:ext>
                </a:extLst>
              </p:cNvPr>
              <p:cNvSpPr/>
              <p:nvPr/>
            </p:nvSpPr>
            <p:spPr>
              <a:xfrm>
                <a:off x="5677995" y="2425368"/>
                <a:ext cx="200726" cy="120183"/>
              </a:xfrm>
              <a:custGeom>
                <a:avLst/>
                <a:gdLst>
                  <a:gd name="connsiteX0" fmla="*/ 200727 w 200726"/>
                  <a:gd name="connsiteY0" fmla="*/ 0 h 120183"/>
                  <a:gd name="connsiteX1" fmla="*/ 0 w 200726"/>
                  <a:gd name="connsiteY1" fmla="*/ 120183 h 120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0726" h="120183">
                    <a:moveTo>
                      <a:pt x="200727" y="0"/>
                    </a:moveTo>
                    <a:lnTo>
                      <a:pt x="0" y="120183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0" name="フリーフォーム 219">
                <a:extLst>
                  <a:ext uri="{FF2B5EF4-FFF2-40B4-BE49-F238E27FC236}">
                    <a16:creationId xmlns:a16="http://schemas.microsoft.com/office/drawing/2014/main" id="{BEEF9D13-8BCD-DEA5-2100-B172E065B1FF}"/>
                  </a:ext>
                </a:extLst>
              </p:cNvPr>
              <p:cNvSpPr/>
              <p:nvPr/>
            </p:nvSpPr>
            <p:spPr>
              <a:xfrm>
                <a:off x="5238757" y="2670541"/>
                <a:ext cx="184196" cy="173063"/>
              </a:xfrm>
              <a:custGeom>
                <a:avLst/>
                <a:gdLst>
                  <a:gd name="connsiteX0" fmla="*/ 0 w 184196"/>
                  <a:gd name="connsiteY0" fmla="*/ 0 h 173063"/>
                  <a:gd name="connsiteX1" fmla="*/ 184196 w 184196"/>
                  <a:gd name="connsiteY1" fmla="*/ 173064 h 173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4196" h="173063">
                    <a:moveTo>
                      <a:pt x="0" y="0"/>
                    </a:moveTo>
                    <a:lnTo>
                      <a:pt x="184196" y="173064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1" name="フリーフォーム 220">
                <a:extLst>
                  <a:ext uri="{FF2B5EF4-FFF2-40B4-BE49-F238E27FC236}">
                    <a16:creationId xmlns:a16="http://schemas.microsoft.com/office/drawing/2014/main" id="{7CD2CE4B-93E5-E644-9ED9-9DFFB19FEBA6}"/>
                  </a:ext>
                </a:extLst>
              </p:cNvPr>
              <p:cNvSpPr/>
              <p:nvPr/>
            </p:nvSpPr>
            <p:spPr>
              <a:xfrm>
                <a:off x="5422954" y="2776302"/>
                <a:ext cx="221980" cy="67302"/>
              </a:xfrm>
              <a:custGeom>
                <a:avLst/>
                <a:gdLst>
                  <a:gd name="connsiteX0" fmla="*/ 221980 w 221980"/>
                  <a:gd name="connsiteY0" fmla="*/ 0 h 67302"/>
                  <a:gd name="connsiteX1" fmla="*/ 0 w 221980"/>
                  <a:gd name="connsiteY1" fmla="*/ 67302 h 67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980" h="67302">
                    <a:moveTo>
                      <a:pt x="221980" y="0"/>
                    </a:moveTo>
                    <a:lnTo>
                      <a:pt x="0" y="67302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2" name="フリーフォーム 221">
                <a:extLst>
                  <a:ext uri="{FF2B5EF4-FFF2-40B4-BE49-F238E27FC236}">
                    <a16:creationId xmlns:a16="http://schemas.microsoft.com/office/drawing/2014/main" id="{D2D9EF10-4B5A-0F1E-EB26-BE5D88221F6B}"/>
                  </a:ext>
                </a:extLst>
              </p:cNvPr>
              <p:cNvSpPr/>
              <p:nvPr/>
            </p:nvSpPr>
            <p:spPr>
              <a:xfrm>
                <a:off x="5644934" y="2545551"/>
                <a:ext cx="33060" cy="230751"/>
              </a:xfrm>
              <a:custGeom>
                <a:avLst/>
                <a:gdLst>
                  <a:gd name="connsiteX0" fmla="*/ 33061 w 33060"/>
                  <a:gd name="connsiteY0" fmla="*/ 0 h 230751"/>
                  <a:gd name="connsiteX1" fmla="*/ 0 w 33060"/>
                  <a:gd name="connsiteY1" fmla="*/ 230751 h 230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60" h="230751">
                    <a:moveTo>
                      <a:pt x="33061" y="0"/>
                    </a:moveTo>
                    <a:lnTo>
                      <a:pt x="0" y="230751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3" name="フリーフォーム 222">
                <a:extLst>
                  <a:ext uri="{FF2B5EF4-FFF2-40B4-BE49-F238E27FC236}">
                    <a16:creationId xmlns:a16="http://schemas.microsoft.com/office/drawing/2014/main" id="{977BD7EB-6E3D-232C-2977-4EE2FEB9E581}"/>
                  </a:ext>
                </a:extLst>
              </p:cNvPr>
              <p:cNvSpPr/>
              <p:nvPr/>
            </p:nvSpPr>
            <p:spPr>
              <a:xfrm>
                <a:off x="5644934" y="2776302"/>
                <a:ext cx="167665" cy="112972"/>
              </a:xfrm>
              <a:custGeom>
                <a:avLst/>
                <a:gdLst>
                  <a:gd name="connsiteX0" fmla="*/ 167666 w 167665"/>
                  <a:gd name="connsiteY0" fmla="*/ 112972 h 112972"/>
                  <a:gd name="connsiteX1" fmla="*/ 0 w 167665"/>
                  <a:gd name="connsiteY1" fmla="*/ 0 h 112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7665" h="112972">
                    <a:moveTo>
                      <a:pt x="167666" y="112972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4" name="フリーフォーム 223">
                <a:extLst>
                  <a:ext uri="{FF2B5EF4-FFF2-40B4-BE49-F238E27FC236}">
                    <a16:creationId xmlns:a16="http://schemas.microsoft.com/office/drawing/2014/main" id="{C9819152-4055-2DD9-3D26-59D61EDD1B0F}"/>
                  </a:ext>
                </a:extLst>
              </p:cNvPr>
              <p:cNvSpPr/>
              <p:nvPr/>
            </p:nvSpPr>
            <p:spPr>
              <a:xfrm>
                <a:off x="5422954" y="2843604"/>
                <a:ext cx="23614" cy="168256"/>
              </a:xfrm>
              <a:custGeom>
                <a:avLst/>
                <a:gdLst>
                  <a:gd name="connsiteX0" fmla="*/ 23615 w 23614"/>
                  <a:gd name="connsiteY0" fmla="*/ 168256 h 168256"/>
                  <a:gd name="connsiteX1" fmla="*/ 0 w 23614"/>
                  <a:gd name="connsiteY1" fmla="*/ 0 h 1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14" h="168256">
                    <a:moveTo>
                      <a:pt x="23615" y="168256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5" name="フリーフォーム 224">
                <a:extLst>
                  <a:ext uri="{FF2B5EF4-FFF2-40B4-BE49-F238E27FC236}">
                    <a16:creationId xmlns:a16="http://schemas.microsoft.com/office/drawing/2014/main" id="{7B770CAB-CCCB-5E36-2926-1A6DC431F50F}"/>
                  </a:ext>
                </a:extLst>
              </p:cNvPr>
              <p:cNvSpPr/>
              <p:nvPr/>
            </p:nvSpPr>
            <p:spPr>
              <a:xfrm>
                <a:off x="5696887" y="2889274"/>
                <a:ext cx="115713" cy="151430"/>
              </a:xfrm>
              <a:custGeom>
                <a:avLst/>
                <a:gdLst>
                  <a:gd name="connsiteX0" fmla="*/ 0 w 115713"/>
                  <a:gd name="connsiteY0" fmla="*/ 151431 h 151430"/>
                  <a:gd name="connsiteX1" fmla="*/ 115713 w 115713"/>
                  <a:gd name="connsiteY1" fmla="*/ 0 h 1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713" h="151430">
                    <a:moveTo>
                      <a:pt x="0" y="151431"/>
                    </a:moveTo>
                    <a:lnTo>
                      <a:pt x="115713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6" name="フリーフォーム 225">
                <a:extLst>
                  <a:ext uri="{FF2B5EF4-FFF2-40B4-BE49-F238E27FC236}">
                    <a16:creationId xmlns:a16="http://schemas.microsoft.com/office/drawing/2014/main" id="{0A31C7B9-21B1-F80B-056F-BA52273848BA}"/>
                  </a:ext>
                </a:extLst>
              </p:cNvPr>
              <p:cNvSpPr/>
              <p:nvPr/>
            </p:nvSpPr>
            <p:spPr>
              <a:xfrm>
                <a:off x="5446569" y="3011861"/>
                <a:ext cx="250318" cy="28843"/>
              </a:xfrm>
              <a:custGeom>
                <a:avLst/>
                <a:gdLst>
                  <a:gd name="connsiteX0" fmla="*/ 0 w 250318"/>
                  <a:gd name="connsiteY0" fmla="*/ 0 h 28843"/>
                  <a:gd name="connsiteX1" fmla="*/ 250318 w 250318"/>
                  <a:gd name="connsiteY1" fmla="*/ 28844 h 28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0318" h="28843">
                    <a:moveTo>
                      <a:pt x="0" y="0"/>
                    </a:moveTo>
                    <a:lnTo>
                      <a:pt x="250318" y="28844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7" name="フリーフォーム 226">
                <a:extLst>
                  <a:ext uri="{FF2B5EF4-FFF2-40B4-BE49-F238E27FC236}">
                    <a16:creationId xmlns:a16="http://schemas.microsoft.com/office/drawing/2014/main" id="{7DDC34BD-688D-9865-6644-B8C4B0B79E23}"/>
                  </a:ext>
                </a:extLst>
              </p:cNvPr>
              <p:cNvSpPr/>
              <p:nvPr/>
            </p:nvSpPr>
            <p:spPr>
              <a:xfrm>
                <a:off x="5696887" y="3040705"/>
                <a:ext cx="110990" cy="50476"/>
              </a:xfrm>
              <a:custGeom>
                <a:avLst/>
                <a:gdLst>
                  <a:gd name="connsiteX0" fmla="*/ 110990 w 110990"/>
                  <a:gd name="connsiteY0" fmla="*/ 50477 h 50476"/>
                  <a:gd name="connsiteX1" fmla="*/ 0 w 110990"/>
                  <a:gd name="connsiteY1" fmla="*/ 0 h 50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0990" h="50476">
                    <a:moveTo>
                      <a:pt x="110990" y="50477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8" name="フリーフォーム 227">
                <a:extLst>
                  <a:ext uri="{FF2B5EF4-FFF2-40B4-BE49-F238E27FC236}">
                    <a16:creationId xmlns:a16="http://schemas.microsoft.com/office/drawing/2014/main" id="{372A21CC-08F3-0973-DF7D-4ACA06B2C039}"/>
                  </a:ext>
                </a:extLst>
              </p:cNvPr>
              <p:cNvSpPr/>
              <p:nvPr/>
            </p:nvSpPr>
            <p:spPr>
              <a:xfrm>
                <a:off x="5276541" y="3011861"/>
                <a:ext cx="170027" cy="9614"/>
              </a:xfrm>
              <a:custGeom>
                <a:avLst/>
                <a:gdLst>
                  <a:gd name="connsiteX0" fmla="*/ 0 w 170027"/>
                  <a:gd name="connsiteY0" fmla="*/ 9615 h 9614"/>
                  <a:gd name="connsiteX1" fmla="*/ 170027 w 170027"/>
                  <a:gd name="connsiteY1" fmla="*/ 0 h 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027" h="9614">
                    <a:moveTo>
                      <a:pt x="0" y="9615"/>
                    </a:moveTo>
                    <a:lnTo>
                      <a:pt x="170027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29" name="フリーフォーム 228">
                <a:extLst>
                  <a:ext uri="{FF2B5EF4-FFF2-40B4-BE49-F238E27FC236}">
                    <a16:creationId xmlns:a16="http://schemas.microsoft.com/office/drawing/2014/main" id="{AF29D208-5272-B8B5-8CB7-F2AF92D5761D}"/>
                  </a:ext>
                </a:extLst>
              </p:cNvPr>
              <p:cNvSpPr/>
              <p:nvPr/>
            </p:nvSpPr>
            <p:spPr>
              <a:xfrm>
                <a:off x="5812600" y="2771495"/>
                <a:ext cx="217257" cy="117779"/>
              </a:xfrm>
              <a:custGeom>
                <a:avLst/>
                <a:gdLst>
                  <a:gd name="connsiteX0" fmla="*/ 217257 w 217257"/>
                  <a:gd name="connsiteY0" fmla="*/ 0 h 117779"/>
                  <a:gd name="connsiteX1" fmla="*/ 0 w 217257"/>
                  <a:gd name="connsiteY1" fmla="*/ 117779 h 11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7257" h="117779">
                    <a:moveTo>
                      <a:pt x="217257" y="0"/>
                    </a:moveTo>
                    <a:lnTo>
                      <a:pt x="0" y="117779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0" name="フリーフォーム 229">
                <a:extLst>
                  <a:ext uri="{FF2B5EF4-FFF2-40B4-BE49-F238E27FC236}">
                    <a16:creationId xmlns:a16="http://schemas.microsoft.com/office/drawing/2014/main" id="{8C762FEC-2316-BCCB-6951-5B4237ED6281}"/>
                  </a:ext>
                </a:extLst>
              </p:cNvPr>
              <p:cNvSpPr/>
              <p:nvPr/>
            </p:nvSpPr>
            <p:spPr>
              <a:xfrm>
                <a:off x="6029857" y="2528725"/>
                <a:ext cx="28337" cy="242769"/>
              </a:xfrm>
              <a:custGeom>
                <a:avLst/>
                <a:gdLst>
                  <a:gd name="connsiteX0" fmla="*/ 28338 w 28337"/>
                  <a:gd name="connsiteY0" fmla="*/ 0 h 242769"/>
                  <a:gd name="connsiteX1" fmla="*/ 0 w 28337"/>
                  <a:gd name="connsiteY1" fmla="*/ 242770 h 242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337" h="242769">
                    <a:moveTo>
                      <a:pt x="28338" y="0"/>
                    </a:moveTo>
                    <a:lnTo>
                      <a:pt x="0" y="24277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1" name="フリーフォーム 230">
                <a:extLst>
                  <a:ext uri="{FF2B5EF4-FFF2-40B4-BE49-F238E27FC236}">
                    <a16:creationId xmlns:a16="http://schemas.microsoft.com/office/drawing/2014/main" id="{778340AE-D7EF-740C-A984-3AF866F43089}"/>
                  </a:ext>
                </a:extLst>
              </p:cNvPr>
              <p:cNvSpPr/>
              <p:nvPr/>
            </p:nvSpPr>
            <p:spPr>
              <a:xfrm>
                <a:off x="6029857" y="2771495"/>
                <a:ext cx="118074" cy="24036"/>
              </a:xfrm>
              <a:custGeom>
                <a:avLst/>
                <a:gdLst>
                  <a:gd name="connsiteX0" fmla="*/ 118075 w 118074"/>
                  <a:gd name="connsiteY0" fmla="*/ 24037 h 24036"/>
                  <a:gd name="connsiteX1" fmla="*/ 0 w 118074"/>
                  <a:gd name="connsiteY1" fmla="*/ 0 h 2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074" h="24036">
                    <a:moveTo>
                      <a:pt x="118075" y="24037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2" name="フリーフォーム 231">
                <a:extLst>
                  <a:ext uri="{FF2B5EF4-FFF2-40B4-BE49-F238E27FC236}">
                    <a16:creationId xmlns:a16="http://schemas.microsoft.com/office/drawing/2014/main" id="{D4F6DF8C-16CA-46EA-6637-56CA5E637003}"/>
                  </a:ext>
                </a:extLst>
              </p:cNvPr>
              <p:cNvSpPr/>
              <p:nvPr/>
            </p:nvSpPr>
            <p:spPr>
              <a:xfrm>
                <a:off x="5503244" y="1997516"/>
                <a:ext cx="54314" cy="286035"/>
              </a:xfrm>
              <a:custGeom>
                <a:avLst/>
                <a:gdLst>
                  <a:gd name="connsiteX0" fmla="*/ 0 w 54314"/>
                  <a:gd name="connsiteY0" fmla="*/ 286036 h 286035"/>
                  <a:gd name="connsiteX1" fmla="*/ 54314 w 54314"/>
                  <a:gd name="connsiteY1" fmla="*/ 0 h 28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14" h="286035">
                    <a:moveTo>
                      <a:pt x="0" y="286036"/>
                    </a:moveTo>
                    <a:lnTo>
                      <a:pt x="54314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3" name="フリーフォーム 232">
                <a:extLst>
                  <a:ext uri="{FF2B5EF4-FFF2-40B4-BE49-F238E27FC236}">
                    <a16:creationId xmlns:a16="http://schemas.microsoft.com/office/drawing/2014/main" id="{8CF8FBC0-1808-2ED6-F68F-F28F9882FB9F}"/>
                  </a:ext>
                </a:extLst>
              </p:cNvPr>
              <p:cNvSpPr/>
              <p:nvPr/>
            </p:nvSpPr>
            <p:spPr>
              <a:xfrm>
                <a:off x="6018049" y="2136928"/>
                <a:ext cx="37783" cy="274017"/>
              </a:xfrm>
              <a:custGeom>
                <a:avLst/>
                <a:gdLst>
                  <a:gd name="connsiteX0" fmla="*/ 37784 w 37783"/>
                  <a:gd name="connsiteY0" fmla="*/ 0 h 274017"/>
                  <a:gd name="connsiteX1" fmla="*/ 0 w 37783"/>
                  <a:gd name="connsiteY1" fmla="*/ 274017 h 274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83" h="274017">
                    <a:moveTo>
                      <a:pt x="37784" y="0"/>
                    </a:moveTo>
                    <a:lnTo>
                      <a:pt x="0" y="274017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4" name="フリーフォーム 233">
                <a:extLst>
                  <a:ext uri="{FF2B5EF4-FFF2-40B4-BE49-F238E27FC236}">
                    <a16:creationId xmlns:a16="http://schemas.microsoft.com/office/drawing/2014/main" id="{93C66647-AD87-6FDB-1409-6764103769C5}"/>
                  </a:ext>
                </a:extLst>
              </p:cNvPr>
              <p:cNvSpPr/>
              <p:nvPr/>
            </p:nvSpPr>
            <p:spPr>
              <a:xfrm>
                <a:off x="5779539" y="1783590"/>
                <a:ext cx="49591" cy="146623"/>
              </a:xfrm>
              <a:custGeom>
                <a:avLst/>
                <a:gdLst>
                  <a:gd name="connsiteX0" fmla="*/ 0 w 49591"/>
                  <a:gd name="connsiteY0" fmla="*/ 0 h 146623"/>
                  <a:gd name="connsiteX1" fmla="*/ 49591 w 49591"/>
                  <a:gd name="connsiteY1" fmla="*/ 146623 h 1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9591" h="146623">
                    <a:moveTo>
                      <a:pt x="0" y="0"/>
                    </a:moveTo>
                    <a:lnTo>
                      <a:pt x="49591" y="146623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5" name="フリーフォーム 234">
                <a:extLst>
                  <a:ext uri="{FF2B5EF4-FFF2-40B4-BE49-F238E27FC236}">
                    <a16:creationId xmlns:a16="http://schemas.microsoft.com/office/drawing/2014/main" id="{150136B5-4EC7-CF88-85EF-807F9CDE103A}"/>
                  </a:ext>
                </a:extLst>
              </p:cNvPr>
              <p:cNvSpPr/>
              <p:nvPr/>
            </p:nvSpPr>
            <p:spPr>
              <a:xfrm>
                <a:off x="5779539" y="1783590"/>
                <a:ext cx="162942" cy="52880"/>
              </a:xfrm>
              <a:custGeom>
                <a:avLst/>
                <a:gdLst>
                  <a:gd name="connsiteX0" fmla="*/ 162943 w 162942"/>
                  <a:gd name="connsiteY0" fmla="*/ 52881 h 52880"/>
                  <a:gd name="connsiteX1" fmla="*/ 0 w 162942"/>
                  <a:gd name="connsiteY1" fmla="*/ 0 h 5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2942" h="52880">
                    <a:moveTo>
                      <a:pt x="162943" y="52881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6" name="フリーフォーム 235">
                <a:extLst>
                  <a:ext uri="{FF2B5EF4-FFF2-40B4-BE49-F238E27FC236}">
                    <a16:creationId xmlns:a16="http://schemas.microsoft.com/office/drawing/2014/main" id="{1721942E-12D0-E281-5D4E-E6D47827A469}"/>
                  </a:ext>
                </a:extLst>
              </p:cNvPr>
              <p:cNvSpPr/>
              <p:nvPr/>
            </p:nvSpPr>
            <p:spPr>
              <a:xfrm>
                <a:off x="5942482" y="1836471"/>
                <a:ext cx="205449" cy="192292"/>
              </a:xfrm>
              <a:custGeom>
                <a:avLst/>
                <a:gdLst>
                  <a:gd name="connsiteX0" fmla="*/ 205450 w 205449"/>
                  <a:gd name="connsiteY0" fmla="*/ 192293 h 192292"/>
                  <a:gd name="connsiteX1" fmla="*/ 0 w 205449"/>
                  <a:gd name="connsiteY1" fmla="*/ 0 h 19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5449" h="192292">
                    <a:moveTo>
                      <a:pt x="205450" y="192293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7" name="フリーフォーム 236">
                <a:extLst>
                  <a:ext uri="{FF2B5EF4-FFF2-40B4-BE49-F238E27FC236}">
                    <a16:creationId xmlns:a16="http://schemas.microsoft.com/office/drawing/2014/main" id="{122DB69D-EAFD-A9AE-D32F-7C828DDBAB17}"/>
                  </a:ext>
                </a:extLst>
              </p:cNvPr>
              <p:cNvSpPr/>
              <p:nvPr/>
            </p:nvSpPr>
            <p:spPr>
              <a:xfrm>
                <a:off x="6147932" y="2028764"/>
                <a:ext cx="59037" cy="141815"/>
              </a:xfrm>
              <a:custGeom>
                <a:avLst/>
                <a:gdLst>
                  <a:gd name="connsiteX0" fmla="*/ 59037 w 59037"/>
                  <a:gd name="connsiteY0" fmla="*/ 141816 h 141815"/>
                  <a:gd name="connsiteX1" fmla="*/ 0 w 59037"/>
                  <a:gd name="connsiteY1" fmla="*/ 0 h 14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037" h="141815">
                    <a:moveTo>
                      <a:pt x="59037" y="141816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8" name="フリーフォーム 237">
                <a:extLst>
                  <a:ext uri="{FF2B5EF4-FFF2-40B4-BE49-F238E27FC236}">
                    <a16:creationId xmlns:a16="http://schemas.microsoft.com/office/drawing/2014/main" id="{E1F8049D-2476-4255-3B16-1124A157644B}"/>
                  </a:ext>
                </a:extLst>
              </p:cNvPr>
              <p:cNvSpPr/>
              <p:nvPr/>
            </p:nvSpPr>
            <p:spPr>
              <a:xfrm>
                <a:off x="6157377" y="2454211"/>
                <a:ext cx="110990" cy="151430"/>
              </a:xfrm>
              <a:custGeom>
                <a:avLst/>
                <a:gdLst>
                  <a:gd name="connsiteX0" fmla="*/ 110990 w 110990"/>
                  <a:gd name="connsiteY0" fmla="*/ 0 h 151430"/>
                  <a:gd name="connsiteX1" fmla="*/ 0 w 110990"/>
                  <a:gd name="connsiteY1" fmla="*/ 151431 h 151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0990" h="151430">
                    <a:moveTo>
                      <a:pt x="110990" y="0"/>
                    </a:moveTo>
                    <a:lnTo>
                      <a:pt x="0" y="151431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39" name="フリーフォーム 238">
                <a:extLst>
                  <a:ext uri="{FF2B5EF4-FFF2-40B4-BE49-F238E27FC236}">
                    <a16:creationId xmlns:a16="http://schemas.microsoft.com/office/drawing/2014/main" id="{AE8F4D09-C98D-EE5E-2C1D-5C44E0CCCE2B}"/>
                  </a:ext>
                </a:extLst>
              </p:cNvPr>
              <p:cNvSpPr/>
              <p:nvPr/>
            </p:nvSpPr>
            <p:spPr>
              <a:xfrm>
                <a:off x="5626042" y="2495074"/>
                <a:ext cx="120436" cy="286035"/>
              </a:xfrm>
              <a:custGeom>
                <a:avLst/>
                <a:gdLst>
                  <a:gd name="connsiteX0" fmla="*/ 0 w 120436"/>
                  <a:gd name="connsiteY0" fmla="*/ 286036 h 286035"/>
                  <a:gd name="connsiteX1" fmla="*/ 120436 w 120436"/>
                  <a:gd name="connsiteY1" fmla="*/ 0 h 286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436" h="286035">
                    <a:moveTo>
                      <a:pt x="0" y="286036"/>
                    </a:moveTo>
                    <a:lnTo>
                      <a:pt x="120436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0" name="フリーフォーム 239">
                <a:extLst>
                  <a:ext uri="{FF2B5EF4-FFF2-40B4-BE49-F238E27FC236}">
                    <a16:creationId xmlns:a16="http://schemas.microsoft.com/office/drawing/2014/main" id="{43E0F804-AF5F-C569-BEE1-6158CF22F07F}"/>
                  </a:ext>
                </a:extLst>
              </p:cNvPr>
              <p:cNvSpPr/>
              <p:nvPr/>
            </p:nvSpPr>
            <p:spPr>
              <a:xfrm>
                <a:off x="5491437" y="1761957"/>
                <a:ext cx="288101" cy="21632"/>
              </a:xfrm>
              <a:custGeom>
                <a:avLst/>
                <a:gdLst>
                  <a:gd name="connsiteX0" fmla="*/ 288102 w 288101"/>
                  <a:gd name="connsiteY0" fmla="*/ 21633 h 21632"/>
                  <a:gd name="connsiteX1" fmla="*/ 0 w 288101"/>
                  <a:gd name="connsiteY1" fmla="*/ 0 h 21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8101" h="21632">
                    <a:moveTo>
                      <a:pt x="288102" y="21633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1" name="フリーフォーム 240">
                <a:extLst>
                  <a:ext uri="{FF2B5EF4-FFF2-40B4-BE49-F238E27FC236}">
                    <a16:creationId xmlns:a16="http://schemas.microsoft.com/office/drawing/2014/main" id="{D369AAAD-7448-C357-4723-2C18388EAA9F}"/>
                  </a:ext>
                </a:extLst>
              </p:cNvPr>
              <p:cNvSpPr/>
              <p:nvPr/>
            </p:nvSpPr>
            <p:spPr>
              <a:xfrm>
                <a:off x="5354470" y="1761957"/>
                <a:ext cx="136966" cy="127394"/>
              </a:xfrm>
              <a:custGeom>
                <a:avLst/>
                <a:gdLst>
                  <a:gd name="connsiteX0" fmla="*/ 0 w 136966"/>
                  <a:gd name="connsiteY0" fmla="*/ 127394 h 127394"/>
                  <a:gd name="connsiteX1" fmla="*/ 136966 w 136966"/>
                  <a:gd name="connsiteY1" fmla="*/ 0 h 127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966" h="127394">
                    <a:moveTo>
                      <a:pt x="0" y="127394"/>
                    </a:moveTo>
                    <a:lnTo>
                      <a:pt x="136966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2" name="フリーフォーム 241">
                <a:extLst>
                  <a:ext uri="{FF2B5EF4-FFF2-40B4-BE49-F238E27FC236}">
                    <a16:creationId xmlns:a16="http://schemas.microsoft.com/office/drawing/2014/main" id="{7FDF462B-4F51-8076-9074-C1803CE4F0EC}"/>
                  </a:ext>
                </a:extLst>
              </p:cNvPr>
              <p:cNvSpPr/>
              <p:nvPr/>
            </p:nvSpPr>
            <p:spPr>
              <a:xfrm>
                <a:off x="5404062" y="1761957"/>
                <a:ext cx="87375" cy="28843"/>
              </a:xfrm>
              <a:custGeom>
                <a:avLst/>
                <a:gdLst>
                  <a:gd name="connsiteX0" fmla="*/ 87375 w 87375"/>
                  <a:gd name="connsiteY0" fmla="*/ 0 h 28843"/>
                  <a:gd name="connsiteX1" fmla="*/ 0 w 87375"/>
                  <a:gd name="connsiteY1" fmla="*/ 28844 h 28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7375" h="28843">
                    <a:moveTo>
                      <a:pt x="87375" y="0"/>
                    </a:moveTo>
                    <a:lnTo>
                      <a:pt x="0" y="28844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3" name="フリーフォーム 242">
                <a:extLst>
                  <a:ext uri="{FF2B5EF4-FFF2-40B4-BE49-F238E27FC236}">
                    <a16:creationId xmlns:a16="http://schemas.microsoft.com/office/drawing/2014/main" id="{6640B1CA-9D25-97A5-30E8-FB2E84454510}"/>
                  </a:ext>
                </a:extLst>
              </p:cNvPr>
              <p:cNvSpPr/>
              <p:nvPr/>
            </p:nvSpPr>
            <p:spPr>
              <a:xfrm>
                <a:off x="5186805" y="1790801"/>
                <a:ext cx="217257" cy="139412"/>
              </a:xfrm>
              <a:custGeom>
                <a:avLst/>
                <a:gdLst>
                  <a:gd name="connsiteX0" fmla="*/ 0 w 217257"/>
                  <a:gd name="connsiteY0" fmla="*/ 139412 h 139412"/>
                  <a:gd name="connsiteX1" fmla="*/ 217257 w 217257"/>
                  <a:gd name="connsiteY1" fmla="*/ 0 h 139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7257" h="139412">
                    <a:moveTo>
                      <a:pt x="0" y="139412"/>
                    </a:moveTo>
                    <a:lnTo>
                      <a:pt x="217257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4" name="フリーフォーム 243">
                <a:extLst>
                  <a:ext uri="{FF2B5EF4-FFF2-40B4-BE49-F238E27FC236}">
                    <a16:creationId xmlns:a16="http://schemas.microsoft.com/office/drawing/2014/main" id="{167E5826-DA1A-A030-A375-01E6754DBD05}"/>
                  </a:ext>
                </a:extLst>
              </p:cNvPr>
              <p:cNvSpPr/>
              <p:nvPr/>
            </p:nvSpPr>
            <p:spPr>
              <a:xfrm>
                <a:off x="5038031" y="1930213"/>
                <a:ext cx="148773" cy="120183"/>
              </a:xfrm>
              <a:custGeom>
                <a:avLst/>
                <a:gdLst>
                  <a:gd name="connsiteX0" fmla="*/ 0 w 148773"/>
                  <a:gd name="connsiteY0" fmla="*/ 120183 h 120183"/>
                  <a:gd name="connsiteX1" fmla="*/ 148774 w 148773"/>
                  <a:gd name="connsiteY1" fmla="*/ 0 h 120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8773" h="120183">
                    <a:moveTo>
                      <a:pt x="0" y="120183"/>
                    </a:moveTo>
                    <a:lnTo>
                      <a:pt x="148774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5" name="フリーフォーム 244">
                <a:extLst>
                  <a:ext uri="{FF2B5EF4-FFF2-40B4-BE49-F238E27FC236}">
                    <a16:creationId xmlns:a16="http://schemas.microsoft.com/office/drawing/2014/main" id="{481E5484-19BA-EC38-B116-8833BC40418A}"/>
                  </a:ext>
                </a:extLst>
              </p:cNvPr>
              <p:cNvSpPr/>
              <p:nvPr/>
            </p:nvSpPr>
            <p:spPr>
              <a:xfrm>
                <a:off x="5038031" y="2043185"/>
                <a:ext cx="75567" cy="7210"/>
              </a:xfrm>
              <a:custGeom>
                <a:avLst/>
                <a:gdLst>
                  <a:gd name="connsiteX0" fmla="*/ 75568 w 75567"/>
                  <a:gd name="connsiteY0" fmla="*/ 0 h 7210"/>
                  <a:gd name="connsiteX1" fmla="*/ 0 w 75567"/>
                  <a:gd name="connsiteY1" fmla="*/ 7211 h 7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5567" h="7210">
                    <a:moveTo>
                      <a:pt x="75568" y="0"/>
                    </a:moveTo>
                    <a:lnTo>
                      <a:pt x="0" y="7211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6" name="フリーフォーム 245">
                <a:extLst>
                  <a:ext uri="{FF2B5EF4-FFF2-40B4-BE49-F238E27FC236}">
                    <a16:creationId xmlns:a16="http://schemas.microsoft.com/office/drawing/2014/main" id="{54E7B7A4-671A-6D00-D990-3A5006969A65}"/>
                  </a:ext>
                </a:extLst>
              </p:cNvPr>
              <p:cNvSpPr/>
              <p:nvPr/>
            </p:nvSpPr>
            <p:spPr>
              <a:xfrm>
                <a:off x="4941209" y="2050396"/>
                <a:ext cx="96821" cy="252384"/>
              </a:xfrm>
              <a:custGeom>
                <a:avLst/>
                <a:gdLst>
                  <a:gd name="connsiteX0" fmla="*/ 0 w 96821"/>
                  <a:gd name="connsiteY0" fmla="*/ 252384 h 252384"/>
                  <a:gd name="connsiteX1" fmla="*/ 96821 w 96821"/>
                  <a:gd name="connsiteY1" fmla="*/ 0 h 25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821" h="252384">
                    <a:moveTo>
                      <a:pt x="0" y="252384"/>
                    </a:moveTo>
                    <a:lnTo>
                      <a:pt x="96821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7" name="フリーフォーム 246">
                <a:extLst>
                  <a:ext uri="{FF2B5EF4-FFF2-40B4-BE49-F238E27FC236}">
                    <a16:creationId xmlns:a16="http://schemas.microsoft.com/office/drawing/2014/main" id="{FC87E7BE-D7E5-8E84-E9AD-E1A125699124}"/>
                  </a:ext>
                </a:extLst>
              </p:cNvPr>
              <p:cNvSpPr/>
              <p:nvPr/>
            </p:nvSpPr>
            <p:spPr>
              <a:xfrm>
                <a:off x="4941209" y="2302781"/>
                <a:ext cx="7084" cy="163448"/>
              </a:xfrm>
              <a:custGeom>
                <a:avLst/>
                <a:gdLst>
                  <a:gd name="connsiteX0" fmla="*/ 7084 w 7084"/>
                  <a:gd name="connsiteY0" fmla="*/ 163449 h 163448"/>
                  <a:gd name="connsiteX1" fmla="*/ 0 w 7084"/>
                  <a:gd name="connsiteY1" fmla="*/ 0 h 16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4" h="163448">
                    <a:moveTo>
                      <a:pt x="7084" y="163449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8" name="フリーフォーム 247">
                <a:extLst>
                  <a:ext uri="{FF2B5EF4-FFF2-40B4-BE49-F238E27FC236}">
                    <a16:creationId xmlns:a16="http://schemas.microsoft.com/office/drawing/2014/main" id="{B6F6088C-7BF6-6ED8-43B0-DBAF8288BF6B}"/>
                  </a:ext>
                </a:extLst>
              </p:cNvPr>
              <p:cNvSpPr/>
              <p:nvPr/>
            </p:nvSpPr>
            <p:spPr>
              <a:xfrm>
                <a:off x="5056923" y="2309992"/>
                <a:ext cx="191280" cy="129797"/>
              </a:xfrm>
              <a:custGeom>
                <a:avLst/>
                <a:gdLst>
                  <a:gd name="connsiteX0" fmla="*/ 191281 w 191280"/>
                  <a:gd name="connsiteY0" fmla="*/ 129798 h 129797"/>
                  <a:gd name="connsiteX1" fmla="*/ 0 w 191280"/>
                  <a:gd name="connsiteY1" fmla="*/ 0 h 12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280" h="129797">
                    <a:moveTo>
                      <a:pt x="191281" y="129798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49" name="フリーフォーム 248">
                <a:extLst>
                  <a:ext uri="{FF2B5EF4-FFF2-40B4-BE49-F238E27FC236}">
                    <a16:creationId xmlns:a16="http://schemas.microsoft.com/office/drawing/2014/main" id="{B4C4CD03-244F-3DC1-9415-C9285A01DDC3}"/>
                  </a:ext>
                </a:extLst>
              </p:cNvPr>
              <p:cNvSpPr/>
              <p:nvPr/>
            </p:nvSpPr>
            <p:spPr>
              <a:xfrm>
                <a:off x="5198612" y="2742651"/>
                <a:ext cx="120436" cy="146623"/>
              </a:xfrm>
              <a:custGeom>
                <a:avLst/>
                <a:gdLst>
                  <a:gd name="connsiteX0" fmla="*/ 0 w 120436"/>
                  <a:gd name="connsiteY0" fmla="*/ 146623 h 146623"/>
                  <a:gd name="connsiteX1" fmla="*/ 120436 w 120436"/>
                  <a:gd name="connsiteY1" fmla="*/ 0 h 146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0436" h="146623">
                    <a:moveTo>
                      <a:pt x="0" y="146623"/>
                    </a:moveTo>
                    <a:lnTo>
                      <a:pt x="120436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0" name="フリーフォーム 249">
                <a:extLst>
                  <a:ext uri="{FF2B5EF4-FFF2-40B4-BE49-F238E27FC236}">
                    <a16:creationId xmlns:a16="http://schemas.microsoft.com/office/drawing/2014/main" id="{197BB973-E3A1-E3AD-645F-AA96B079C382}"/>
                  </a:ext>
                </a:extLst>
              </p:cNvPr>
              <p:cNvSpPr/>
              <p:nvPr/>
            </p:nvSpPr>
            <p:spPr>
              <a:xfrm>
                <a:off x="5016777" y="2749862"/>
                <a:ext cx="54314" cy="84128"/>
              </a:xfrm>
              <a:custGeom>
                <a:avLst/>
                <a:gdLst>
                  <a:gd name="connsiteX0" fmla="*/ 54314 w 54314"/>
                  <a:gd name="connsiteY0" fmla="*/ 84128 h 84128"/>
                  <a:gd name="connsiteX1" fmla="*/ 0 w 54314"/>
                  <a:gd name="connsiteY1" fmla="*/ 0 h 84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314" h="84128">
                    <a:moveTo>
                      <a:pt x="54314" y="84128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1" name="フリーフォーム 250">
                <a:extLst>
                  <a:ext uri="{FF2B5EF4-FFF2-40B4-BE49-F238E27FC236}">
                    <a16:creationId xmlns:a16="http://schemas.microsoft.com/office/drawing/2014/main" id="{63F5D07D-D66E-D2C3-3C47-721C6DF60622}"/>
                  </a:ext>
                </a:extLst>
              </p:cNvPr>
              <p:cNvSpPr/>
              <p:nvPr/>
            </p:nvSpPr>
            <p:spPr>
              <a:xfrm>
                <a:off x="5071092" y="2833990"/>
                <a:ext cx="205449" cy="187485"/>
              </a:xfrm>
              <a:custGeom>
                <a:avLst/>
                <a:gdLst>
                  <a:gd name="connsiteX0" fmla="*/ 205450 w 205449"/>
                  <a:gd name="connsiteY0" fmla="*/ 187486 h 187485"/>
                  <a:gd name="connsiteX1" fmla="*/ 0 w 205449"/>
                  <a:gd name="connsiteY1" fmla="*/ 0 h 187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5449" h="187485">
                    <a:moveTo>
                      <a:pt x="205450" y="187486"/>
                    </a:moveTo>
                    <a:lnTo>
                      <a:pt x="0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2" name="フリーフォーム 251">
                <a:extLst>
                  <a:ext uri="{FF2B5EF4-FFF2-40B4-BE49-F238E27FC236}">
                    <a16:creationId xmlns:a16="http://schemas.microsoft.com/office/drawing/2014/main" id="{29CE4E1C-A2B7-E0FC-B832-71F880ACAB11}"/>
                  </a:ext>
                </a:extLst>
              </p:cNvPr>
              <p:cNvSpPr/>
              <p:nvPr/>
            </p:nvSpPr>
            <p:spPr>
              <a:xfrm>
                <a:off x="5276541" y="3021475"/>
                <a:ext cx="82652" cy="40862"/>
              </a:xfrm>
              <a:custGeom>
                <a:avLst/>
                <a:gdLst>
                  <a:gd name="connsiteX0" fmla="*/ 0 w 82652"/>
                  <a:gd name="connsiteY0" fmla="*/ 0 h 40862"/>
                  <a:gd name="connsiteX1" fmla="*/ 82652 w 82652"/>
                  <a:gd name="connsiteY1" fmla="*/ 40862 h 4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652" h="40862">
                    <a:moveTo>
                      <a:pt x="0" y="0"/>
                    </a:moveTo>
                    <a:lnTo>
                      <a:pt x="82652" y="40862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3" name="フリーフォーム 252">
                <a:extLst>
                  <a:ext uri="{FF2B5EF4-FFF2-40B4-BE49-F238E27FC236}">
                    <a16:creationId xmlns:a16="http://schemas.microsoft.com/office/drawing/2014/main" id="{8DD21600-598D-7CEC-1BE4-3B3138D3FAB4}"/>
                  </a:ext>
                </a:extLst>
              </p:cNvPr>
              <p:cNvSpPr/>
              <p:nvPr/>
            </p:nvSpPr>
            <p:spPr>
              <a:xfrm>
                <a:off x="5807877" y="2958980"/>
                <a:ext cx="236149" cy="132201"/>
              </a:xfrm>
              <a:custGeom>
                <a:avLst/>
                <a:gdLst>
                  <a:gd name="connsiteX0" fmla="*/ 0 w 236149"/>
                  <a:gd name="connsiteY0" fmla="*/ 132201 h 132201"/>
                  <a:gd name="connsiteX1" fmla="*/ 236149 w 236149"/>
                  <a:gd name="connsiteY1" fmla="*/ 0 h 13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149" h="132201">
                    <a:moveTo>
                      <a:pt x="0" y="132201"/>
                    </a:moveTo>
                    <a:lnTo>
                      <a:pt x="236149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4" name="フリーフォーム 253">
                <a:extLst>
                  <a:ext uri="{FF2B5EF4-FFF2-40B4-BE49-F238E27FC236}">
                    <a16:creationId xmlns:a16="http://schemas.microsoft.com/office/drawing/2014/main" id="{D4702447-9AD0-DFA3-B0E3-CB675046294C}"/>
                  </a:ext>
                </a:extLst>
              </p:cNvPr>
              <p:cNvSpPr/>
              <p:nvPr/>
            </p:nvSpPr>
            <p:spPr>
              <a:xfrm>
                <a:off x="5642572" y="3091182"/>
                <a:ext cx="165304" cy="4807"/>
              </a:xfrm>
              <a:custGeom>
                <a:avLst/>
                <a:gdLst>
                  <a:gd name="connsiteX0" fmla="*/ 0 w 165304"/>
                  <a:gd name="connsiteY0" fmla="*/ 4807 h 4807"/>
                  <a:gd name="connsiteX1" fmla="*/ 165304 w 165304"/>
                  <a:gd name="connsiteY1" fmla="*/ 0 h 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304" h="4807">
                    <a:moveTo>
                      <a:pt x="0" y="4807"/>
                    </a:moveTo>
                    <a:lnTo>
                      <a:pt x="165304" y="0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5" name="フリーフォーム 254">
                <a:extLst>
                  <a:ext uri="{FF2B5EF4-FFF2-40B4-BE49-F238E27FC236}">
                    <a16:creationId xmlns:a16="http://schemas.microsoft.com/office/drawing/2014/main" id="{30258CC4-7C13-FB4C-A312-EA877794E8AE}"/>
                  </a:ext>
                </a:extLst>
              </p:cNvPr>
              <p:cNvSpPr/>
              <p:nvPr/>
            </p:nvSpPr>
            <p:spPr>
              <a:xfrm>
                <a:off x="6034580" y="2605642"/>
                <a:ext cx="122797" cy="271613"/>
              </a:xfrm>
              <a:custGeom>
                <a:avLst/>
                <a:gdLst>
                  <a:gd name="connsiteX0" fmla="*/ 122798 w 122797"/>
                  <a:gd name="connsiteY0" fmla="*/ 0 h 271613"/>
                  <a:gd name="connsiteX1" fmla="*/ 0 w 122797"/>
                  <a:gd name="connsiteY1" fmla="*/ 271614 h 27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797" h="271613">
                    <a:moveTo>
                      <a:pt x="122798" y="0"/>
                    </a:moveTo>
                    <a:lnTo>
                      <a:pt x="0" y="271614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6" name="フリーフォーム 255">
                <a:extLst>
                  <a:ext uri="{FF2B5EF4-FFF2-40B4-BE49-F238E27FC236}">
                    <a16:creationId xmlns:a16="http://schemas.microsoft.com/office/drawing/2014/main" id="{FC8353B8-CB83-5C63-D77C-B7F531B24487}"/>
                  </a:ext>
                </a:extLst>
              </p:cNvPr>
              <p:cNvSpPr/>
              <p:nvPr/>
            </p:nvSpPr>
            <p:spPr>
              <a:xfrm>
                <a:off x="6195161" y="2398927"/>
                <a:ext cx="63760" cy="156237"/>
              </a:xfrm>
              <a:custGeom>
                <a:avLst/>
                <a:gdLst>
                  <a:gd name="connsiteX0" fmla="*/ 0 w 63760"/>
                  <a:gd name="connsiteY0" fmla="*/ 0 h 156237"/>
                  <a:gd name="connsiteX1" fmla="*/ 63760 w 63760"/>
                  <a:gd name="connsiteY1" fmla="*/ 156238 h 15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760" h="156237">
                    <a:moveTo>
                      <a:pt x="0" y="0"/>
                    </a:moveTo>
                    <a:lnTo>
                      <a:pt x="63760" y="156238"/>
                    </a:lnTo>
                  </a:path>
                </a:pathLst>
              </a:custGeom>
              <a:ln w="19050" cap="flat">
                <a:solidFill>
                  <a:srgbClr val="231815"/>
                </a:solidFill>
                <a:custDash>
                  <a:ds d="37500" sp="37500"/>
                </a:custDash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66" name="グラフィックス 127">
              <a:extLst>
                <a:ext uri="{FF2B5EF4-FFF2-40B4-BE49-F238E27FC236}">
                  <a16:creationId xmlns:a16="http://schemas.microsoft.com/office/drawing/2014/main" id="{956637AA-B2AA-A7AB-B648-5E257E359AE2}"/>
                </a:ext>
              </a:extLst>
            </p:cNvPr>
            <p:cNvGrpSpPr/>
            <p:nvPr/>
          </p:nvGrpSpPr>
          <p:grpSpPr>
            <a:xfrm>
              <a:off x="4948294" y="1889351"/>
              <a:ext cx="1320073" cy="1206637"/>
              <a:chOff x="4948294" y="1889351"/>
              <a:chExt cx="1320073" cy="1206637"/>
            </a:xfrm>
          </p:grpSpPr>
          <p:sp>
            <p:nvSpPr>
              <p:cNvPr id="167" name="フリーフォーム 166">
                <a:extLst>
                  <a:ext uri="{FF2B5EF4-FFF2-40B4-BE49-F238E27FC236}">
                    <a16:creationId xmlns:a16="http://schemas.microsoft.com/office/drawing/2014/main" id="{B34B6C61-DEDC-A991-85B7-3502B1FB7BB5}"/>
                  </a:ext>
                </a:extLst>
              </p:cNvPr>
              <p:cNvSpPr/>
              <p:nvPr/>
            </p:nvSpPr>
            <p:spPr>
              <a:xfrm>
                <a:off x="5557559" y="1930213"/>
                <a:ext cx="271571" cy="67302"/>
              </a:xfrm>
              <a:custGeom>
                <a:avLst/>
                <a:gdLst>
                  <a:gd name="connsiteX0" fmla="*/ 0 w 271571"/>
                  <a:gd name="connsiteY0" fmla="*/ 67302 h 67302"/>
                  <a:gd name="connsiteX1" fmla="*/ 271571 w 271571"/>
                  <a:gd name="connsiteY1" fmla="*/ 0 h 67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571" h="67302">
                    <a:moveTo>
                      <a:pt x="0" y="67302"/>
                    </a:moveTo>
                    <a:lnTo>
                      <a:pt x="271571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8" name="フリーフォーム 167">
                <a:extLst>
                  <a:ext uri="{FF2B5EF4-FFF2-40B4-BE49-F238E27FC236}">
                    <a16:creationId xmlns:a16="http://schemas.microsoft.com/office/drawing/2014/main" id="{A991F885-065F-6A43-A27F-A2BCFA4BB9D5}"/>
                  </a:ext>
                </a:extLst>
              </p:cNvPr>
              <p:cNvSpPr/>
              <p:nvPr/>
            </p:nvSpPr>
            <p:spPr>
              <a:xfrm>
                <a:off x="5503244" y="2283552"/>
                <a:ext cx="243233" cy="211522"/>
              </a:xfrm>
              <a:custGeom>
                <a:avLst/>
                <a:gdLst>
                  <a:gd name="connsiteX0" fmla="*/ 243234 w 243233"/>
                  <a:gd name="connsiteY0" fmla="*/ 211522 h 211522"/>
                  <a:gd name="connsiteX1" fmla="*/ 0 w 243233"/>
                  <a:gd name="connsiteY1" fmla="*/ 0 h 211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3233" h="211522">
                    <a:moveTo>
                      <a:pt x="243234" y="211522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9" name="フリーフォーム 168">
                <a:extLst>
                  <a:ext uri="{FF2B5EF4-FFF2-40B4-BE49-F238E27FC236}">
                    <a16:creationId xmlns:a16="http://schemas.microsoft.com/office/drawing/2014/main" id="{141BFFDA-9BE3-3A92-E32B-81451420EB9F}"/>
                  </a:ext>
                </a:extLst>
              </p:cNvPr>
              <p:cNvSpPr/>
              <p:nvPr/>
            </p:nvSpPr>
            <p:spPr>
              <a:xfrm>
                <a:off x="5746478" y="2410946"/>
                <a:ext cx="271571" cy="84128"/>
              </a:xfrm>
              <a:custGeom>
                <a:avLst/>
                <a:gdLst>
                  <a:gd name="connsiteX0" fmla="*/ 271571 w 271571"/>
                  <a:gd name="connsiteY0" fmla="*/ 0 h 84128"/>
                  <a:gd name="connsiteX1" fmla="*/ 0 w 271571"/>
                  <a:gd name="connsiteY1" fmla="*/ 84128 h 84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1571" h="84128">
                    <a:moveTo>
                      <a:pt x="271571" y="0"/>
                    </a:moveTo>
                    <a:lnTo>
                      <a:pt x="0" y="84128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0" name="フリーフォーム 169">
                <a:extLst>
                  <a:ext uri="{FF2B5EF4-FFF2-40B4-BE49-F238E27FC236}">
                    <a16:creationId xmlns:a16="http://schemas.microsoft.com/office/drawing/2014/main" id="{9222F7B4-6C31-D949-68CC-DA3BAABA59AD}"/>
                  </a:ext>
                </a:extLst>
              </p:cNvPr>
              <p:cNvSpPr/>
              <p:nvPr/>
            </p:nvSpPr>
            <p:spPr>
              <a:xfrm>
                <a:off x="5829130" y="1930213"/>
                <a:ext cx="226703" cy="206714"/>
              </a:xfrm>
              <a:custGeom>
                <a:avLst/>
                <a:gdLst>
                  <a:gd name="connsiteX0" fmla="*/ 0 w 226703"/>
                  <a:gd name="connsiteY0" fmla="*/ 0 h 206714"/>
                  <a:gd name="connsiteX1" fmla="*/ 226703 w 226703"/>
                  <a:gd name="connsiteY1" fmla="*/ 206715 h 20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6703" h="206714">
                    <a:moveTo>
                      <a:pt x="0" y="0"/>
                    </a:moveTo>
                    <a:lnTo>
                      <a:pt x="226703" y="206715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1" name="フリーフォーム 170">
                <a:extLst>
                  <a:ext uri="{FF2B5EF4-FFF2-40B4-BE49-F238E27FC236}">
                    <a16:creationId xmlns:a16="http://schemas.microsoft.com/office/drawing/2014/main" id="{76085CB9-020D-893C-E85D-A931B6B18E36}"/>
                  </a:ext>
                </a:extLst>
              </p:cNvPr>
              <p:cNvSpPr/>
              <p:nvPr/>
            </p:nvSpPr>
            <p:spPr>
              <a:xfrm>
                <a:off x="6055833" y="2136928"/>
                <a:ext cx="151135" cy="33651"/>
              </a:xfrm>
              <a:custGeom>
                <a:avLst/>
                <a:gdLst>
                  <a:gd name="connsiteX0" fmla="*/ 0 w 151135"/>
                  <a:gd name="connsiteY0" fmla="*/ 0 h 33651"/>
                  <a:gd name="connsiteX1" fmla="*/ 151135 w 151135"/>
                  <a:gd name="connsiteY1" fmla="*/ 33651 h 3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135" h="33651">
                    <a:moveTo>
                      <a:pt x="0" y="0"/>
                    </a:moveTo>
                    <a:lnTo>
                      <a:pt x="151135" y="33651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2" name="フリーフォーム 171">
                <a:extLst>
                  <a:ext uri="{FF2B5EF4-FFF2-40B4-BE49-F238E27FC236}">
                    <a16:creationId xmlns:a16="http://schemas.microsoft.com/office/drawing/2014/main" id="{B7F57724-AF95-92C1-1785-FADD4B00FAAE}"/>
                  </a:ext>
                </a:extLst>
              </p:cNvPr>
              <p:cNvSpPr/>
              <p:nvPr/>
            </p:nvSpPr>
            <p:spPr>
              <a:xfrm>
                <a:off x="6206969" y="2170579"/>
                <a:ext cx="61398" cy="283631"/>
              </a:xfrm>
              <a:custGeom>
                <a:avLst/>
                <a:gdLst>
                  <a:gd name="connsiteX0" fmla="*/ 61399 w 61398"/>
                  <a:gd name="connsiteY0" fmla="*/ 283632 h 283631"/>
                  <a:gd name="connsiteX1" fmla="*/ 0 w 61398"/>
                  <a:gd name="connsiteY1" fmla="*/ 0 h 28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398" h="283631">
                    <a:moveTo>
                      <a:pt x="61399" y="283632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3" name="フリーフォーム 172">
                <a:extLst>
                  <a:ext uri="{FF2B5EF4-FFF2-40B4-BE49-F238E27FC236}">
                    <a16:creationId xmlns:a16="http://schemas.microsoft.com/office/drawing/2014/main" id="{A8D04977-7BB0-7E19-E792-0AF26CA9D25C}"/>
                  </a:ext>
                </a:extLst>
              </p:cNvPr>
              <p:cNvSpPr/>
              <p:nvPr/>
            </p:nvSpPr>
            <p:spPr>
              <a:xfrm>
                <a:off x="6018049" y="2410946"/>
                <a:ext cx="139327" cy="194696"/>
              </a:xfrm>
              <a:custGeom>
                <a:avLst/>
                <a:gdLst>
                  <a:gd name="connsiteX0" fmla="*/ 139328 w 139327"/>
                  <a:gd name="connsiteY0" fmla="*/ 194697 h 194696"/>
                  <a:gd name="connsiteX1" fmla="*/ 0 w 139327"/>
                  <a:gd name="connsiteY1" fmla="*/ 0 h 19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9327" h="194696">
                    <a:moveTo>
                      <a:pt x="139328" y="194697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4" name="フリーフォーム 173">
                <a:extLst>
                  <a:ext uri="{FF2B5EF4-FFF2-40B4-BE49-F238E27FC236}">
                    <a16:creationId xmlns:a16="http://schemas.microsoft.com/office/drawing/2014/main" id="{0A55CBAC-A041-E90A-D421-0EC287792C97}"/>
                  </a:ext>
                </a:extLst>
              </p:cNvPr>
              <p:cNvSpPr/>
              <p:nvPr/>
            </p:nvSpPr>
            <p:spPr>
              <a:xfrm>
                <a:off x="5354470" y="1889351"/>
                <a:ext cx="203088" cy="108164"/>
              </a:xfrm>
              <a:custGeom>
                <a:avLst/>
                <a:gdLst>
                  <a:gd name="connsiteX0" fmla="*/ 203088 w 203088"/>
                  <a:gd name="connsiteY0" fmla="*/ 108165 h 108164"/>
                  <a:gd name="connsiteX1" fmla="*/ 0 w 203088"/>
                  <a:gd name="connsiteY1" fmla="*/ 0 h 10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088" h="108164">
                    <a:moveTo>
                      <a:pt x="203088" y="108165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5" name="フリーフォーム 174">
                <a:extLst>
                  <a:ext uri="{FF2B5EF4-FFF2-40B4-BE49-F238E27FC236}">
                    <a16:creationId xmlns:a16="http://schemas.microsoft.com/office/drawing/2014/main" id="{2178AB80-F517-0951-0178-67F3D21A9D3A}"/>
                  </a:ext>
                </a:extLst>
              </p:cNvPr>
              <p:cNvSpPr/>
              <p:nvPr/>
            </p:nvSpPr>
            <p:spPr>
              <a:xfrm>
                <a:off x="5113598" y="1889351"/>
                <a:ext cx="240872" cy="153834"/>
              </a:xfrm>
              <a:custGeom>
                <a:avLst/>
                <a:gdLst>
                  <a:gd name="connsiteX0" fmla="*/ 240872 w 240872"/>
                  <a:gd name="connsiteY0" fmla="*/ 0 h 153834"/>
                  <a:gd name="connsiteX1" fmla="*/ 0 w 240872"/>
                  <a:gd name="connsiteY1" fmla="*/ 153834 h 153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0872" h="153834">
                    <a:moveTo>
                      <a:pt x="240872" y="0"/>
                    </a:moveTo>
                    <a:lnTo>
                      <a:pt x="0" y="153834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6" name="フリーフォーム 175">
                <a:extLst>
                  <a:ext uri="{FF2B5EF4-FFF2-40B4-BE49-F238E27FC236}">
                    <a16:creationId xmlns:a16="http://schemas.microsoft.com/office/drawing/2014/main" id="{9D324014-98F5-FB3E-382D-C9EEF88623AF}"/>
                  </a:ext>
                </a:extLst>
              </p:cNvPr>
              <p:cNvSpPr/>
              <p:nvPr/>
            </p:nvSpPr>
            <p:spPr>
              <a:xfrm>
                <a:off x="4948294" y="2309992"/>
                <a:ext cx="108628" cy="156237"/>
              </a:xfrm>
              <a:custGeom>
                <a:avLst/>
                <a:gdLst>
                  <a:gd name="connsiteX0" fmla="*/ 108629 w 108628"/>
                  <a:gd name="connsiteY0" fmla="*/ 0 h 156237"/>
                  <a:gd name="connsiteX1" fmla="*/ 0 w 108628"/>
                  <a:gd name="connsiteY1" fmla="*/ 156238 h 15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628" h="156237">
                    <a:moveTo>
                      <a:pt x="108629" y="0"/>
                    </a:moveTo>
                    <a:lnTo>
                      <a:pt x="0" y="156238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7" name="フリーフォーム 176">
                <a:extLst>
                  <a:ext uri="{FF2B5EF4-FFF2-40B4-BE49-F238E27FC236}">
                    <a16:creationId xmlns:a16="http://schemas.microsoft.com/office/drawing/2014/main" id="{6CAA814A-DC03-5D0C-4976-074276E47E97}"/>
                  </a:ext>
                </a:extLst>
              </p:cNvPr>
              <p:cNvSpPr/>
              <p:nvPr/>
            </p:nvSpPr>
            <p:spPr>
              <a:xfrm>
                <a:off x="5056923" y="2043185"/>
                <a:ext cx="56675" cy="266806"/>
              </a:xfrm>
              <a:custGeom>
                <a:avLst/>
                <a:gdLst>
                  <a:gd name="connsiteX0" fmla="*/ 56676 w 56675"/>
                  <a:gd name="connsiteY0" fmla="*/ 0 h 266806"/>
                  <a:gd name="connsiteX1" fmla="*/ 0 w 56675"/>
                  <a:gd name="connsiteY1" fmla="*/ 266806 h 266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6675" h="266806">
                    <a:moveTo>
                      <a:pt x="56676" y="0"/>
                    </a:moveTo>
                    <a:lnTo>
                      <a:pt x="0" y="266806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8" name="フリーフォーム 177">
                <a:extLst>
                  <a:ext uri="{FF2B5EF4-FFF2-40B4-BE49-F238E27FC236}">
                    <a16:creationId xmlns:a16="http://schemas.microsoft.com/office/drawing/2014/main" id="{86DD16A7-4003-9244-032E-361D1BC79724}"/>
                  </a:ext>
                </a:extLst>
              </p:cNvPr>
              <p:cNvSpPr/>
              <p:nvPr/>
            </p:nvSpPr>
            <p:spPr>
              <a:xfrm>
                <a:off x="5248203" y="2283552"/>
                <a:ext cx="255041" cy="156237"/>
              </a:xfrm>
              <a:custGeom>
                <a:avLst/>
                <a:gdLst>
                  <a:gd name="connsiteX0" fmla="*/ 255041 w 255041"/>
                  <a:gd name="connsiteY0" fmla="*/ 0 h 156237"/>
                  <a:gd name="connsiteX1" fmla="*/ 0 w 255041"/>
                  <a:gd name="connsiteY1" fmla="*/ 156238 h 156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5041" h="156237">
                    <a:moveTo>
                      <a:pt x="255041" y="0"/>
                    </a:moveTo>
                    <a:lnTo>
                      <a:pt x="0" y="156238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9" name="フリーフォーム 178">
                <a:extLst>
                  <a:ext uri="{FF2B5EF4-FFF2-40B4-BE49-F238E27FC236}">
                    <a16:creationId xmlns:a16="http://schemas.microsoft.com/office/drawing/2014/main" id="{7CEB9487-EECB-96FC-A501-260E2307D654}"/>
                  </a:ext>
                </a:extLst>
              </p:cNvPr>
              <p:cNvSpPr/>
              <p:nvPr/>
            </p:nvSpPr>
            <p:spPr>
              <a:xfrm>
                <a:off x="5248203" y="2439789"/>
                <a:ext cx="70844" cy="302861"/>
              </a:xfrm>
              <a:custGeom>
                <a:avLst/>
                <a:gdLst>
                  <a:gd name="connsiteX0" fmla="*/ 70845 w 70844"/>
                  <a:gd name="connsiteY0" fmla="*/ 302861 h 302861"/>
                  <a:gd name="connsiteX1" fmla="*/ 0 w 70844"/>
                  <a:gd name="connsiteY1" fmla="*/ 0 h 30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844" h="302861">
                    <a:moveTo>
                      <a:pt x="70845" y="302861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0" name="フリーフォーム 179">
                <a:extLst>
                  <a:ext uri="{FF2B5EF4-FFF2-40B4-BE49-F238E27FC236}">
                    <a16:creationId xmlns:a16="http://schemas.microsoft.com/office/drawing/2014/main" id="{3D17F7C2-370B-64B4-79C8-7C8A7628943B}"/>
                  </a:ext>
                </a:extLst>
              </p:cNvPr>
              <p:cNvSpPr/>
              <p:nvPr/>
            </p:nvSpPr>
            <p:spPr>
              <a:xfrm>
                <a:off x="5319048" y="2742651"/>
                <a:ext cx="306993" cy="38458"/>
              </a:xfrm>
              <a:custGeom>
                <a:avLst/>
                <a:gdLst>
                  <a:gd name="connsiteX0" fmla="*/ 306994 w 306993"/>
                  <a:gd name="connsiteY0" fmla="*/ 38459 h 38458"/>
                  <a:gd name="connsiteX1" fmla="*/ 0 w 306993"/>
                  <a:gd name="connsiteY1" fmla="*/ 0 h 38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6993" h="38458">
                    <a:moveTo>
                      <a:pt x="306994" y="38459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1" name="フリーフォーム 180">
                <a:extLst>
                  <a:ext uri="{FF2B5EF4-FFF2-40B4-BE49-F238E27FC236}">
                    <a16:creationId xmlns:a16="http://schemas.microsoft.com/office/drawing/2014/main" id="{B264B9CF-B292-1BF6-F790-9000624ADC13}"/>
                  </a:ext>
                </a:extLst>
              </p:cNvPr>
              <p:cNvSpPr/>
              <p:nvPr/>
            </p:nvSpPr>
            <p:spPr>
              <a:xfrm>
                <a:off x="4948294" y="2466230"/>
                <a:ext cx="68483" cy="283631"/>
              </a:xfrm>
              <a:custGeom>
                <a:avLst/>
                <a:gdLst>
                  <a:gd name="connsiteX0" fmla="*/ 68483 w 68483"/>
                  <a:gd name="connsiteY0" fmla="*/ 283632 h 283631"/>
                  <a:gd name="connsiteX1" fmla="*/ 0 w 68483"/>
                  <a:gd name="connsiteY1" fmla="*/ 0 h 28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483" h="283631">
                    <a:moveTo>
                      <a:pt x="68483" y="283632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2" name="フリーフォーム 181">
                <a:extLst>
                  <a:ext uri="{FF2B5EF4-FFF2-40B4-BE49-F238E27FC236}">
                    <a16:creationId xmlns:a16="http://schemas.microsoft.com/office/drawing/2014/main" id="{847A6D74-8BB9-AC28-635F-F13BA455DFA4}"/>
                  </a:ext>
                </a:extLst>
              </p:cNvPr>
              <p:cNvSpPr/>
              <p:nvPr/>
            </p:nvSpPr>
            <p:spPr>
              <a:xfrm>
                <a:off x="5016777" y="2749862"/>
                <a:ext cx="181834" cy="139412"/>
              </a:xfrm>
              <a:custGeom>
                <a:avLst/>
                <a:gdLst>
                  <a:gd name="connsiteX0" fmla="*/ 181835 w 181834"/>
                  <a:gd name="connsiteY0" fmla="*/ 139412 h 139412"/>
                  <a:gd name="connsiteX1" fmla="*/ 0 w 181834"/>
                  <a:gd name="connsiteY1" fmla="*/ 0 h 139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1834" h="139412">
                    <a:moveTo>
                      <a:pt x="181835" y="139412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3" name="フリーフォーム 182">
                <a:extLst>
                  <a:ext uri="{FF2B5EF4-FFF2-40B4-BE49-F238E27FC236}">
                    <a16:creationId xmlns:a16="http://schemas.microsoft.com/office/drawing/2014/main" id="{E605B929-FBEE-BE63-CE1A-B447CC634E0D}"/>
                  </a:ext>
                </a:extLst>
              </p:cNvPr>
              <p:cNvSpPr/>
              <p:nvPr/>
            </p:nvSpPr>
            <p:spPr>
              <a:xfrm>
                <a:off x="5198612" y="2889274"/>
                <a:ext cx="160581" cy="173063"/>
              </a:xfrm>
              <a:custGeom>
                <a:avLst/>
                <a:gdLst>
                  <a:gd name="connsiteX0" fmla="*/ 160581 w 160581"/>
                  <a:gd name="connsiteY0" fmla="*/ 173064 h 173063"/>
                  <a:gd name="connsiteX1" fmla="*/ 0 w 160581"/>
                  <a:gd name="connsiteY1" fmla="*/ 0 h 173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581" h="173063">
                    <a:moveTo>
                      <a:pt x="160581" y="173064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4" name="フリーフォーム 183">
                <a:extLst>
                  <a:ext uri="{FF2B5EF4-FFF2-40B4-BE49-F238E27FC236}">
                    <a16:creationId xmlns:a16="http://schemas.microsoft.com/office/drawing/2014/main" id="{28D4E236-2819-EE95-03F4-57066BE17309}"/>
                  </a:ext>
                </a:extLst>
              </p:cNvPr>
              <p:cNvSpPr/>
              <p:nvPr/>
            </p:nvSpPr>
            <p:spPr>
              <a:xfrm>
                <a:off x="5359193" y="3062338"/>
                <a:ext cx="283378" cy="33651"/>
              </a:xfrm>
              <a:custGeom>
                <a:avLst/>
                <a:gdLst>
                  <a:gd name="connsiteX0" fmla="*/ 283379 w 283378"/>
                  <a:gd name="connsiteY0" fmla="*/ 33651 h 33651"/>
                  <a:gd name="connsiteX1" fmla="*/ 0 w 283378"/>
                  <a:gd name="connsiteY1" fmla="*/ 0 h 33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3378" h="33651">
                    <a:moveTo>
                      <a:pt x="283379" y="33651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5" name="フリーフォーム 184">
                <a:extLst>
                  <a:ext uri="{FF2B5EF4-FFF2-40B4-BE49-F238E27FC236}">
                    <a16:creationId xmlns:a16="http://schemas.microsoft.com/office/drawing/2014/main" id="{46389F82-9C95-3937-FC6D-06BE9AEA6DE5}"/>
                  </a:ext>
                </a:extLst>
              </p:cNvPr>
              <p:cNvSpPr/>
              <p:nvPr/>
            </p:nvSpPr>
            <p:spPr>
              <a:xfrm>
                <a:off x="5642572" y="2963788"/>
                <a:ext cx="134605" cy="132201"/>
              </a:xfrm>
              <a:custGeom>
                <a:avLst/>
                <a:gdLst>
                  <a:gd name="connsiteX0" fmla="*/ 134605 w 134605"/>
                  <a:gd name="connsiteY0" fmla="*/ 0 h 132201"/>
                  <a:gd name="connsiteX1" fmla="*/ 0 w 134605"/>
                  <a:gd name="connsiteY1" fmla="*/ 132201 h 132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605" h="132201">
                    <a:moveTo>
                      <a:pt x="134605" y="0"/>
                    </a:moveTo>
                    <a:lnTo>
                      <a:pt x="0" y="132201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6" name="フリーフォーム 185">
                <a:extLst>
                  <a:ext uri="{FF2B5EF4-FFF2-40B4-BE49-F238E27FC236}">
                    <a16:creationId xmlns:a16="http://schemas.microsoft.com/office/drawing/2014/main" id="{089E263C-2D6E-77DE-3045-B539F1322888}"/>
                  </a:ext>
                </a:extLst>
              </p:cNvPr>
              <p:cNvSpPr/>
              <p:nvPr/>
            </p:nvSpPr>
            <p:spPr>
              <a:xfrm>
                <a:off x="5626042" y="2781109"/>
                <a:ext cx="151135" cy="182678"/>
              </a:xfrm>
              <a:custGeom>
                <a:avLst/>
                <a:gdLst>
                  <a:gd name="connsiteX0" fmla="*/ 0 w 151135"/>
                  <a:gd name="connsiteY0" fmla="*/ 0 h 182678"/>
                  <a:gd name="connsiteX1" fmla="*/ 151135 w 151135"/>
                  <a:gd name="connsiteY1" fmla="*/ 182678 h 18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135" h="182678">
                    <a:moveTo>
                      <a:pt x="0" y="0"/>
                    </a:moveTo>
                    <a:lnTo>
                      <a:pt x="151135" y="182678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7" name="フリーフォーム 186">
                <a:extLst>
                  <a:ext uri="{FF2B5EF4-FFF2-40B4-BE49-F238E27FC236}">
                    <a16:creationId xmlns:a16="http://schemas.microsoft.com/office/drawing/2014/main" id="{746323DF-BD2C-20C2-7785-B2942C766E40}"/>
                  </a:ext>
                </a:extLst>
              </p:cNvPr>
              <p:cNvSpPr/>
              <p:nvPr/>
            </p:nvSpPr>
            <p:spPr>
              <a:xfrm>
                <a:off x="5777177" y="2877256"/>
                <a:ext cx="257402" cy="86531"/>
              </a:xfrm>
              <a:custGeom>
                <a:avLst/>
                <a:gdLst>
                  <a:gd name="connsiteX0" fmla="*/ 257403 w 257402"/>
                  <a:gd name="connsiteY0" fmla="*/ 0 h 86531"/>
                  <a:gd name="connsiteX1" fmla="*/ 0 w 257402"/>
                  <a:gd name="connsiteY1" fmla="*/ 86532 h 8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7402" h="86531">
                    <a:moveTo>
                      <a:pt x="257403" y="0"/>
                    </a:moveTo>
                    <a:lnTo>
                      <a:pt x="0" y="86532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8" name="フリーフォーム 187">
                <a:extLst>
                  <a:ext uri="{FF2B5EF4-FFF2-40B4-BE49-F238E27FC236}">
                    <a16:creationId xmlns:a16="http://schemas.microsoft.com/office/drawing/2014/main" id="{E6201403-2103-EB59-1D76-777BFE84BA58}"/>
                  </a:ext>
                </a:extLst>
              </p:cNvPr>
              <p:cNvSpPr/>
              <p:nvPr/>
            </p:nvSpPr>
            <p:spPr>
              <a:xfrm>
                <a:off x="6034580" y="2877256"/>
                <a:ext cx="9445" cy="81724"/>
              </a:xfrm>
              <a:custGeom>
                <a:avLst/>
                <a:gdLst>
                  <a:gd name="connsiteX0" fmla="*/ 9446 w 9445"/>
                  <a:gd name="connsiteY0" fmla="*/ 81725 h 81724"/>
                  <a:gd name="connsiteX1" fmla="*/ 0 w 9445"/>
                  <a:gd name="connsiteY1" fmla="*/ 0 h 81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45" h="81724">
                    <a:moveTo>
                      <a:pt x="9446" y="81725"/>
                    </a:moveTo>
                    <a:lnTo>
                      <a:pt x="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9" name="フリーフォーム 188">
                <a:extLst>
                  <a:ext uri="{FF2B5EF4-FFF2-40B4-BE49-F238E27FC236}">
                    <a16:creationId xmlns:a16="http://schemas.microsoft.com/office/drawing/2014/main" id="{BEE78C68-EF27-B4CC-9A71-4BCC27F656DE}"/>
                  </a:ext>
                </a:extLst>
              </p:cNvPr>
              <p:cNvSpPr/>
              <p:nvPr/>
            </p:nvSpPr>
            <p:spPr>
              <a:xfrm>
                <a:off x="6258922" y="2454211"/>
                <a:ext cx="9445" cy="100953"/>
              </a:xfrm>
              <a:custGeom>
                <a:avLst/>
                <a:gdLst>
                  <a:gd name="connsiteX0" fmla="*/ 0 w 9445"/>
                  <a:gd name="connsiteY0" fmla="*/ 100954 h 100953"/>
                  <a:gd name="connsiteX1" fmla="*/ 9446 w 9445"/>
                  <a:gd name="connsiteY1" fmla="*/ 0 h 10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45" h="100953">
                    <a:moveTo>
                      <a:pt x="0" y="100954"/>
                    </a:moveTo>
                    <a:lnTo>
                      <a:pt x="9446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0" name="フリーフォーム 189">
                <a:extLst>
                  <a:ext uri="{FF2B5EF4-FFF2-40B4-BE49-F238E27FC236}">
                    <a16:creationId xmlns:a16="http://schemas.microsoft.com/office/drawing/2014/main" id="{9B1A7129-A2FD-8C02-9CEA-379C1E0819F7}"/>
                  </a:ext>
                </a:extLst>
              </p:cNvPr>
              <p:cNvSpPr/>
              <p:nvPr/>
            </p:nvSpPr>
            <p:spPr>
              <a:xfrm>
                <a:off x="6147932" y="2555165"/>
                <a:ext cx="110990" cy="240366"/>
              </a:xfrm>
              <a:custGeom>
                <a:avLst/>
                <a:gdLst>
                  <a:gd name="connsiteX0" fmla="*/ 0 w 110990"/>
                  <a:gd name="connsiteY0" fmla="*/ 240366 h 240366"/>
                  <a:gd name="connsiteX1" fmla="*/ 110990 w 110990"/>
                  <a:gd name="connsiteY1" fmla="*/ 0 h 240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0990" h="240366">
                    <a:moveTo>
                      <a:pt x="0" y="240366"/>
                    </a:moveTo>
                    <a:lnTo>
                      <a:pt x="110990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1" name="フリーフォーム 190">
                <a:extLst>
                  <a:ext uri="{FF2B5EF4-FFF2-40B4-BE49-F238E27FC236}">
                    <a16:creationId xmlns:a16="http://schemas.microsoft.com/office/drawing/2014/main" id="{75B1AB3C-C811-A310-805E-BB0D47BA2DD2}"/>
                  </a:ext>
                </a:extLst>
              </p:cNvPr>
              <p:cNvSpPr/>
              <p:nvPr/>
            </p:nvSpPr>
            <p:spPr>
              <a:xfrm>
                <a:off x="6044026" y="2795531"/>
                <a:ext cx="103905" cy="163448"/>
              </a:xfrm>
              <a:custGeom>
                <a:avLst/>
                <a:gdLst>
                  <a:gd name="connsiteX0" fmla="*/ 0 w 103905"/>
                  <a:gd name="connsiteY0" fmla="*/ 163449 h 163448"/>
                  <a:gd name="connsiteX1" fmla="*/ 103906 w 103905"/>
                  <a:gd name="connsiteY1" fmla="*/ 0 h 163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3905" h="163448">
                    <a:moveTo>
                      <a:pt x="0" y="163449"/>
                    </a:moveTo>
                    <a:lnTo>
                      <a:pt x="103906" y="0"/>
                    </a:lnTo>
                  </a:path>
                </a:pathLst>
              </a:custGeom>
              <a:ln w="38100" cap="flat">
                <a:solidFill>
                  <a:srgbClr val="23181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pic>
        <p:nvPicPr>
          <p:cNvPr id="275" name="グラフィックス 274">
            <a:extLst>
              <a:ext uri="{FF2B5EF4-FFF2-40B4-BE49-F238E27FC236}">
                <a16:creationId xmlns:a16="http://schemas.microsoft.com/office/drawing/2014/main" id="{F8EA246C-9D0F-ACB4-5219-5F148E507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206" y="4218837"/>
            <a:ext cx="638454" cy="1600391"/>
          </a:xfrm>
          <a:prstGeom prst="rect">
            <a:avLst/>
          </a:prstGeom>
        </p:spPr>
      </p:pic>
      <p:pic>
        <p:nvPicPr>
          <p:cNvPr id="276" name="グラフィックス 275">
            <a:extLst>
              <a:ext uri="{FF2B5EF4-FFF2-40B4-BE49-F238E27FC236}">
                <a16:creationId xmlns:a16="http://schemas.microsoft.com/office/drawing/2014/main" id="{6273B548-7E3E-D667-678A-AB886F9F4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46759" y="4611573"/>
            <a:ext cx="2156859" cy="8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BBF8A-3C05-A729-8DA7-4922188B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D304D9-B6D1-691F-998B-CF89AB8A2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5C40AE-F52E-782B-761B-822AF0307F4D}"/>
              </a:ext>
            </a:extLst>
          </p:cNvPr>
          <p:cNvSpPr/>
          <p:nvPr/>
        </p:nvSpPr>
        <p:spPr>
          <a:xfrm>
            <a:off x="161784" y="1675011"/>
            <a:ext cx="8866970" cy="575820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72000" rIns="180000" bIns="216000" rtlCol="0" anchor="t"/>
          <a:lstStyle/>
          <a:p>
            <a:pPr>
              <a:lnSpc>
                <a:spcPct val="120000"/>
              </a:lnSpc>
            </a:pPr>
            <a:r>
              <a:rPr kumimoji="1" lang="en-US" altLang="ja-JP" sz="2400" spc="-5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Can every convex polyhedron be edge-unfolded without overlaps?</a:t>
            </a:r>
            <a:endParaRPr kumimoji="1" lang="ja-JP" altLang="en-US" sz="2400" spc="-5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2B8C6B-F997-CF75-7E41-56048846F6CC}"/>
              </a:ext>
            </a:extLst>
          </p:cNvPr>
          <p:cNvSpPr txBox="1"/>
          <p:nvPr/>
        </p:nvSpPr>
        <p:spPr>
          <a:xfrm>
            <a:off x="161784" y="1213346"/>
            <a:ext cx="8866970" cy="461665"/>
          </a:xfrm>
          <a:prstGeom prst="rect">
            <a:avLst/>
          </a:prstGeom>
          <a:solidFill>
            <a:srgbClr val="D5EEFA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Open problem (Dürer’s problem) [G. C. Shephard, 1975]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860FE397-F553-75A9-DC95-CF9521EC3A55}"/>
              </a:ext>
            </a:extLst>
          </p:cNvPr>
          <p:cNvGrpSpPr>
            <a:grpSpLocks noChangeAspect="1"/>
          </p:cNvGrpSpPr>
          <p:nvPr/>
        </p:nvGrpSpPr>
        <p:grpSpPr>
          <a:xfrm>
            <a:off x="1300528" y="2422855"/>
            <a:ext cx="6542944" cy="1224000"/>
            <a:chOff x="255046" y="2970651"/>
            <a:chExt cx="7819710" cy="1462847"/>
          </a:xfrm>
        </p:grpSpPr>
        <p:pic>
          <p:nvPicPr>
            <p:cNvPr id="8" name="図 7" descr="建物, 大きい, 時計, 座る が含まれている画像&#10;&#10;自動的に生成された説明">
              <a:extLst>
                <a:ext uri="{FF2B5EF4-FFF2-40B4-BE49-F238E27FC236}">
                  <a16:creationId xmlns:a16="http://schemas.microsoft.com/office/drawing/2014/main" id="{02AC6C07-5F9A-C5BB-5E27-9C86F8748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7907" y="3043793"/>
              <a:ext cx="1206849" cy="1316563"/>
            </a:xfrm>
            <a:prstGeom prst="rect">
              <a:avLst/>
            </a:prstGeom>
          </p:spPr>
        </p:pic>
        <p:pic>
          <p:nvPicPr>
            <p:cNvPr id="9" name="図 8" descr="建物, 傘, 開く, 大きい が含まれている画像&#10;&#10;自動的に生成された説明">
              <a:extLst>
                <a:ext uri="{FF2B5EF4-FFF2-40B4-BE49-F238E27FC236}">
                  <a16:creationId xmlns:a16="http://schemas.microsoft.com/office/drawing/2014/main" id="{4478070B-2E1C-3B14-80C9-1C103F28F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61" y="3007222"/>
              <a:ext cx="1206849" cy="1389705"/>
            </a:xfrm>
            <a:prstGeom prst="rect">
              <a:avLst/>
            </a:prstGeom>
          </p:spPr>
        </p:pic>
        <p:pic>
          <p:nvPicPr>
            <p:cNvPr id="10" name="図 9" descr="太陽の光が反射している&#10;&#10;低い精度で自動的に生成された説明">
              <a:extLst>
                <a:ext uri="{FF2B5EF4-FFF2-40B4-BE49-F238E27FC236}">
                  <a16:creationId xmlns:a16="http://schemas.microsoft.com/office/drawing/2014/main" id="{47E5EBD2-964E-965A-1D09-539583469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388" y="2970651"/>
              <a:ext cx="1426276" cy="1462847"/>
            </a:xfrm>
            <a:prstGeom prst="rect">
              <a:avLst/>
            </a:prstGeom>
          </p:spPr>
        </p:pic>
        <p:pic>
          <p:nvPicPr>
            <p:cNvPr id="11" name="図 10" descr="傘をさしている&#10;&#10;低い精度で自動的に生成された説明">
              <a:extLst>
                <a:ext uri="{FF2B5EF4-FFF2-40B4-BE49-F238E27FC236}">
                  <a16:creationId xmlns:a16="http://schemas.microsoft.com/office/drawing/2014/main" id="{70D010A7-24AB-4691-CD9D-0EEE4BE8C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8486" y="3007222"/>
              <a:ext cx="1389705" cy="1389705"/>
            </a:xfrm>
            <a:prstGeom prst="rect">
              <a:avLst/>
            </a:prstGeom>
          </p:spPr>
        </p:pic>
        <p:pic>
          <p:nvPicPr>
            <p:cNvPr id="12" name="図 11" descr="建物, 傘, 屋外, 大きい が含まれている画像&#10;&#10;自動的に生成された説明">
              <a:extLst>
                <a:ext uri="{FF2B5EF4-FFF2-40B4-BE49-F238E27FC236}">
                  <a16:creationId xmlns:a16="http://schemas.microsoft.com/office/drawing/2014/main" id="{21DEB847-C4FB-2612-EB93-A72B1F796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46" y="3011453"/>
              <a:ext cx="1381243" cy="1381243"/>
            </a:xfrm>
            <a:prstGeom prst="rect">
              <a:avLst/>
            </a:prstGeom>
          </p:spPr>
        </p:pic>
      </p:grp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397EB691-2B82-83C9-CD3C-0AB587C98054}"/>
              </a:ext>
            </a:extLst>
          </p:cNvPr>
          <p:cNvSpPr/>
          <p:nvPr/>
        </p:nvSpPr>
        <p:spPr>
          <a:xfrm>
            <a:off x="161784" y="4383143"/>
            <a:ext cx="8866970" cy="1922650"/>
          </a:xfrm>
          <a:prstGeom prst="rect">
            <a:avLst/>
          </a:prstGeom>
          <a:solidFill>
            <a:srgbClr val="FFFAFC"/>
          </a:solidFill>
          <a:ln w="28575">
            <a:solidFill>
              <a:srgbClr val="E63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72000" rIns="180000" bIns="216000" rtlCol="0" anchor="t"/>
          <a:lstStyle/>
          <a:p>
            <a:pPr marL="342900" indent="-342900">
              <a:lnSpc>
                <a:spcPct val="120000"/>
              </a:lnSpc>
              <a:buClr>
                <a:schemeClr val="accent3"/>
              </a:buClr>
              <a:buFont typeface="Wingdings" pitchFamily="2" charset="2"/>
              <a:buChar char="Ø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 find a convex polyhedron that overlaps in any possible </a:t>
            </a:r>
            <a:b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edge unfolding.</a:t>
            </a:r>
          </a:p>
          <a:p>
            <a:pPr marL="342900" indent="-342900">
              <a:lnSpc>
                <a:spcPct val="120000"/>
              </a:lnSpc>
              <a:buClr>
                <a:schemeClr val="accent3"/>
              </a:buClr>
              <a:buFont typeface="Wingdings" pitchFamily="2" charset="2"/>
              <a:buChar char="Ø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 present an edge-unfolding algorithm that applies to all </a:t>
            </a:r>
            <a:b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convex 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polyhedra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kumimoji="1" lang="ja-JP" altLang="en-US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9396833A-DA10-19E3-503D-BDD702F42F4E}"/>
              </a:ext>
            </a:extLst>
          </p:cNvPr>
          <p:cNvSpPr txBox="1"/>
          <p:nvPr/>
        </p:nvSpPr>
        <p:spPr>
          <a:xfrm>
            <a:off x="161784" y="3921478"/>
            <a:ext cx="8866970" cy="461665"/>
          </a:xfrm>
          <a:prstGeom prst="rect">
            <a:avLst/>
          </a:prstGeom>
          <a:solidFill>
            <a:srgbClr val="F1CDDB"/>
          </a:solidFill>
          <a:ln w="28575">
            <a:solidFill>
              <a:srgbClr val="E6326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Key points for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174262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726D8C-8576-08E3-25A2-9FAF7555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Background [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My PhD thesis]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632A1E-C540-7C69-DF11-D2638420D5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2802581"/>
            <a:ext cx="8611377" cy="507670"/>
          </a:xfrm>
        </p:spPr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e developed a method for counting non-overlapping ones.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EEF7B6-ADE9-2269-0287-B7B48CC3F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58BA94-28A0-0A21-5376-435E22BDB2E2}"/>
              </a:ext>
            </a:extLst>
          </p:cNvPr>
          <p:cNvSpPr/>
          <p:nvPr/>
        </p:nvSpPr>
        <p:spPr>
          <a:xfrm>
            <a:off x="161784" y="1675571"/>
            <a:ext cx="8866970" cy="1079504"/>
          </a:xfrm>
          <a:prstGeom prst="rect">
            <a:avLst/>
          </a:prstGeom>
          <a:solidFill>
            <a:srgbClr val="FFFAFC"/>
          </a:solidFill>
          <a:ln w="28575">
            <a:solidFill>
              <a:srgbClr val="E63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72000" rIns="180000" bIns="216000" rtlCol="0" anchor="t"/>
          <a:lstStyle/>
          <a:p>
            <a:pPr marL="342900" indent="-342900">
              <a:lnSpc>
                <a:spcPct val="120000"/>
              </a:lnSpc>
              <a:buClr>
                <a:schemeClr val="accent3"/>
              </a:buClr>
              <a:buFont typeface="Wingdings" pitchFamily="2" charset="2"/>
              <a:buChar char="Ø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 find a convex polyhedron that overlaps in any possible </a:t>
            </a:r>
            <a:b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edge unfolding.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A59F12-4355-5096-D07F-2D8B4B4F5DFF}"/>
              </a:ext>
            </a:extLst>
          </p:cNvPr>
          <p:cNvSpPr txBox="1"/>
          <p:nvPr/>
        </p:nvSpPr>
        <p:spPr>
          <a:xfrm>
            <a:off x="161784" y="1213906"/>
            <a:ext cx="8866970" cy="461665"/>
          </a:xfrm>
          <a:prstGeom prst="rect">
            <a:avLst/>
          </a:prstGeom>
          <a:solidFill>
            <a:srgbClr val="F1CDDB"/>
          </a:solidFill>
          <a:ln w="28575">
            <a:solidFill>
              <a:srgbClr val="E6326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Key points for solve this problem</a:t>
            </a:r>
          </a:p>
        </p:txBody>
      </p:sp>
      <p:graphicFrame>
        <p:nvGraphicFramePr>
          <p:cNvPr id="9" name="表 44">
            <a:extLst>
              <a:ext uri="{FF2B5EF4-FFF2-40B4-BE49-F238E27FC236}">
                <a16:creationId xmlns:a16="http://schemas.microsoft.com/office/drawing/2014/main" id="{210CDA16-5D9A-8230-971C-37F98FF9B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898569"/>
              </p:ext>
            </p:extLst>
          </p:nvPr>
        </p:nvGraphicFramePr>
        <p:xfrm>
          <a:off x="228990" y="3330805"/>
          <a:ext cx="868602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937">
                  <a:extLst>
                    <a:ext uri="{9D8B030D-6E8A-4147-A177-3AD203B41FA5}">
                      <a16:colId xmlns:a16="http://schemas.microsoft.com/office/drawing/2014/main" val="431759777"/>
                    </a:ext>
                  </a:extLst>
                </a:gridCol>
                <a:gridCol w="3740728">
                  <a:extLst>
                    <a:ext uri="{9D8B030D-6E8A-4147-A177-3AD203B41FA5}">
                      <a16:colId xmlns:a16="http://schemas.microsoft.com/office/drawing/2014/main" val="3210297906"/>
                    </a:ext>
                  </a:extLst>
                </a:gridCol>
                <a:gridCol w="3262356">
                  <a:extLst>
                    <a:ext uri="{9D8B030D-6E8A-4147-A177-3AD203B41FA5}">
                      <a16:colId xmlns:a16="http://schemas.microsoft.com/office/drawing/2014/main" val="4057510148"/>
                    </a:ext>
                  </a:extLst>
                </a:gridCol>
              </a:tblGrid>
              <a:tr h="305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Archimedean</a:t>
                      </a: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solids</a:t>
                      </a:r>
                      <a:endParaRPr kumimoji="1" lang="ja-JP" alt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#(Edge </a:t>
                      </a:r>
                      <a:r>
                        <a:rPr kumimoji="1" lang="en-US" altLang="ja-JP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unfoldings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[T. </a:t>
                      </a:r>
                      <a:r>
                        <a:rPr kumimoji="1" lang="en-US" altLang="ja-JP" sz="18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Horiyama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 and W. Shoji., 2013]</a:t>
                      </a:r>
                      <a:endParaRPr kumimoji="1" lang="ja-JP" alt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#(Non-overlapping edge unfolding)</a:t>
                      </a:r>
                      <a:endParaRPr kumimoji="1" lang="ja-JP" altLang="en-US" sz="1800" b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091929"/>
                  </a:ext>
                </a:extLst>
              </a:tr>
              <a:tr h="305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Snub cube</a:t>
                      </a:r>
                      <a:endParaRPr kumimoji="1" lang="ja-JP" alt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89,904,012,853,248</a:t>
                      </a:r>
                      <a:endParaRPr kumimoji="1" lang="ja-JP" alt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iragino Kaku Gothic Pro W3" panose="020B03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85,967,688,920,076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367143"/>
                  </a:ext>
                </a:extLst>
              </a:tr>
              <a:tr h="305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Truncated dodecahedron 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4,982,259,375,000,000,000</a:t>
                      </a:r>
                      <a:endParaRPr kumimoji="1" lang="ja-JP" alt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iragino Kaku Gothic Pro W3" panose="020B03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1,173,681,002,295,455,040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30648"/>
                  </a:ext>
                </a:extLst>
              </a:tr>
              <a:tr h="3051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Truncated icosahedron </a:t>
                      </a:r>
                      <a:endParaRPr kumimoji="1" lang="ja-JP" altLang="en-US" sz="11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375,291,866,372,898,816,000</a:t>
                      </a:r>
                      <a:endParaRPr kumimoji="1" lang="ja-JP" alt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Hiragino Kaku Gothic Pro W3" panose="020B0300000000000000" pitchFamily="34" charset="-128"/>
                        <a:cs typeface="Arial" panose="020B0604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ja-JP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371,723,160,733,469,233,260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514393"/>
                  </a:ext>
                </a:extLst>
              </a:tr>
            </a:tbl>
          </a:graphicData>
        </a:graphic>
      </p:graphicFrame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0985A7AA-098C-2021-8337-31BF9280E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884" y="5182429"/>
            <a:ext cx="1173402" cy="1173402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7331B113-6286-2090-1DA4-E306C95B6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4189" y="5193095"/>
            <a:ext cx="1122385" cy="1122385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39CFAF43-EC38-9C31-A5F2-E414CB2F8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1793" y="5203762"/>
            <a:ext cx="1071367" cy="1071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円形吹き出し 12">
                <a:extLst>
                  <a:ext uri="{FF2B5EF4-FFF2-40B4-BE49-F238E27FC236}">
                    <a16:creationId xmlns:a16="http://schemas.microsoft.com/office/drawing/2014/main" id="{80E9E16D-AF7B-6D12-5EC5-DBDF16904CF5}"/>
                  </a:ext>
                </a:extLst>
              </p:cNvPr>
              <p:cNvSpPr/>
              <p:nvPr/>
            </p:nvSpPr>
            <p:spPr>
              <a:xfrm>
                <a:off x="1916942" y="5152999"/>
                <a:ext cx="1227016" cy="653029"/>
              </a:xfrm>
              <a:prstGeom prst="wedgeEllipseCallout">
                <a:avLst>
                  <a:gd name="adj1" fmla="val -64532"/>
                  <a:gd name="adj2" fmla="val 2128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95.6%</m:t>
                      </m:r>
                    </m:oMath>
                  </m:oMathPara>
                </a14:m>
                <a:endParaRPr kumimoji="1" lang="ja-JP" altLang="en-US" sz="24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3" name="円形吹き出し 12">
                <a:extLst>
                  <a:ext uri="{FF2B5EF4-FFF2-40B4-BE49-F238E27FC236}">
                    <a16:creationId xmlns:a16="http://schemas.microsoft.com/office/drawing/2014/main" id="{80E9E16D-AF7B-6D12-5EC5-DBDF16904C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42" y="5152999"/>
                <a:ext cx="1227016" cy="653029"/>
              </a:xfrm>
              <a:prstGeom prst="wedgeEllipseCallout">
                <a:avLst>
                  <a:gd name="adj1" fmla="val -64532"/>
                  <a:gd name="adj2" fmla="val 2128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円形吹き出し 13">
                <a:extLst>
                  <a:ext uri="{FF2B5EF4-FFF2-40B4-BE49-F238E27FC236}">
                    <a16:creationId xmlns:a16="http://schemas.microsoft.com/office/drawing/2014/main" id="{EC32D0DE-BFFE-0BF2-7E10-32A9B4C2F514}"/>
                  </a:ext>
                </a:extLst>
              </p:cNvPr>
              <p:cNvSpPr/>
              <p:nvPr/>
            </p:nvSpPr>
            <p:spPr>
              <a:xfrm>
                <a:off x="4704230" y="5158663"/>
                <a:ext cx="1227016" cy="653029"/>
              </a:xfrm>
              <a:prstGeom prst="wedgeEllipseCallout">
                <a:avLst>
                  <a:gd name="adj1" fmla="val -63310"/>
                  <a:gd name="adj2" fmla="val 2013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2</m:t>
                      </m:r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3.6%</m:t>
                      </m:r>
                    </m:oMath>
                  </m:oMathPara>
                </a14:m>
                <a:endParaRPr kumimoji="1" lang="ja-JP" altLang="en-US" sz="24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4" name="円形吹き出し 13">
                <a:extLst>
                  <a:ext uri="{FF2B5EF4-FFF2-40B4-BE49-F238E27FC236}">
                    <a16:creationId xmlns:a16="http://schemas.microsoft.com/office/drawing/2014/main" id="{EC32D0DE-BFFE-0BF2-7E10-32A9B4C2F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230" y="5158663"/>
                <a:ext cx="1227016" cy="653029"/>
              </a:xfrm>
              <a:prstGeom prst="wedgeEllipseCallout">
                <a:avLst>
                  <a:gd name="adj1" fmla="val -63310"/>
                  <a:gd name="adj2" fmla="val 20132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円形吹き出し 14">
                <a:extLst>
                  <a:ext uri="{FF2B5EF4-FFF2-40B4-BE49-F238E27FC236}">
                    <a16:creationId xmlns:a16="http://schemas.microsoft.com/office/drawing/2014/main" id="{B0AA6EE1-1E8F-5E1A-E0F0-6FD6A71147C1}"/>
                  </a:ext>
                </a:extLst>
              </p:cNvPr>
              <p:cNvSpPr/>
              <p:nvPr/>
            </p:nvSpPr>
            <p:spPr>
              <a:xfrm>
                <a:off x="7491518" y="5152999"/>
                <a:ext cx="1227016" cy="653029"/>
              </a:xfrm>
              <a:prstGeom prst="wedgeEllipseCallout">
                <a:avLst>
                  <a:gd name="adj1" fmla="val -63310"/>
                  <a:gd name="adj2" fmla="val 2242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Hiragino Kaku Gothic Pro W3" panose="020B0300000000000000" pitchFamily="34" charset="-128"/>
                        </a:rPr>
                        <m:t>99.1%</m:t>
                      </m:r>
                    </m:oMath>
                  </m:oMathPara>
                </a14:m>
                <a:endParaRPr kumimoji="1" lang="ja-JP" altLang="en-US" sz="2400">
                  <a:solidFill>
                    <a:schemeClr val="tx1"/>
                  </a:solidFill>
                  <a:latin typeface="Hiragino Kaku Gothic Pro W3" panose="020B0300000000000000" pitchFamily="34" charset="-128"/>
                  <a:ea typeface="Hiragino Kaku Gothic Pro W3" panose="020B0300000000000000" pitchFamily="34" charset="-128"/>
                </a:endParaRPr>
              </a:p>
            </p:txBody>
          </p:sp>
        </mc:Choice>
        <mc:Fallback xmlns="">
          <p:sp>
            <p:nvSpPr>
              <p:cNvPr id="15" name="円形吹き出し 14">
                <a:extLst>
                  <a:ext uri="{FF2B5EF4-FFF2-40B4-BE49-F238E27FC236}">
                    <a16:creationId xmlns:a16="http://schemas.microsoft.com/office/drawing/2014/main" id="{B0AA6EE1-1E8F-5E1A-E0F0-6FD6A7114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518" y="5152999"/>
                <a:ext cx="1227016" cy="653029"/>
              </a:xfrm>
              <a:prstGeom prst="wedgeEllipseCallout">
                <a:avLst>
                  <a:gd name="adj1" fmla="val -63310"/>
                  <a:gd name="adj2" fmla="val 22427"/>
                </a:avLst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41F1FDE-CBE0-2685-6AF7-2CA18EDA607F}"/>
              </a:ext>
            </a:extLst>
          </p:cNvPr>
          <p:cNvSpPr txBox="1"/>
          <p:nvPr/>
        </p:nvSpPr>
        <p:spPr>
          <a:xfrm>
            <a:off x="1810315" y="6022467"/>
            <a:ext cx="13997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Snub cube</a:t>
            </a:r>
            <a:endParaRPr kumimoji="1" lang="ja-JP" altLang="en-US" sz="2000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A747D1-0ADB-A7C3-75E8-9953C65ADAFD}"/>
              </a:ext>
            </a:extLst>
          </p:cNvPr>
          <p:cNvSpPr txBox="1"/>
          <p:nvPr/>
        </p:nvSpPr>
        <p:spPr>
          <a:xfrm>
            <a:off x="4578999" y="5806028"/>
            <a:ext cx="18344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Truncated </a:t>
            </a:r>
          </a:p>
          <a:p>
            <a:r>
              <a:rPr kumimoji="1" lang="en-US" altLang="ja-JP" sz="2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dodecahedron </a:t>
            </a:r>
            <a:endParaRPr kumimoji="1" lang="ja-JP" altLang="en-US" sz="2000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BF23F5-C0FF-E4B6-8302-DEE616886058}"/>
              </a:ext>
            </a:extLst>
          </p:cNvPr>
          <p:cNvSpPr txBox="1"/>
          <p:nvPr/>
        </p:nvSpPr>
        <p:spPr>
          <a:xfrm>
            <a:off x="7323160" y="5805338"/>
            <a:ext cx="17055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Truncated </a:t>
            </a:r>
          </a:p>
          <a:p>
            <a:r>
              <a:rPr kumimoji="1" lang="en-US" altLang="ja-JP" sz="2000" dirty="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icosahedron </a:t>
            </a:r>
            <a:endParaRPr kumimoji="1" lang="ja-JP" altLang="en-US" sz="2000">
              <a:solidFill>
                <a:schemeClr val="tx2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6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F1EA42-A4A1-A02D-117E-2CBC96CD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B2306-0B19-26CC-355A-4D07FFEF89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2889957"/>
            <a:ext cx="8611377" cy="523220"/>
          </a:xfrm>
        </p:spPr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[W. </a:t>
            </a:r>
            <a:r>
              <a:rPr kumimoji="1"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Schlickenrieder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, 1997]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F4F22F-1882-7CEB-8B6A-E839B98AD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E6E86DF-0F59-32D9-EC9C-40053AB967F1}"/>
              </a:ext>
            </a:extLst>
          </p:cNvPr>
          <p:cNvSpPr/>
          <p:nvPr/>
        </p:nvSpPr>
        <p:spPr>
          <a:xfrm>
            <a:off x="161784" y="1675571"/>
            <a:ext cx="8866970" cy="1079504"/>
          </a:xfrm>
          <a:prstGeom prst="rect">
            <a:avLst/>
          </a:prstGeom>
          <a:solidFill>
            <a:srgbClr val="FFFAFC"/>
          </a:solidFill>
          <a:ln w="28575">
            <a:solidFill>
              <a:srgbClr val="E632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72000" rIns="180000" bIns="216000" rtlCol="0" anchor="t"/>
          <a:lstStyle/>
          <a:p>
            <a:pPr marL="342900" indent="-342900">
              <a:lnSpc>
                <a:spcPct val="120000"/>
              </a:lnSpc>
              <a:buClr>
                <a:schemeClr val="accent3"/>
              </a:buClr>
              <a:buFont typeface="Wingdings" pitchFamily="2" charset="2"/>
              <a:buChar char="Ø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 present an edge-unfolding algorithm that applies to all </a:t>
            </a:r>
            <a:b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convex 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polyhedra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kumimoji="1" lang="ja-JP" altLang="en-US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2B5B33-9DC1-CB23-CBB7-0C4B9E88400D}"/>
              </a:ext>
            </a:extLst>
          </p:cNvPr>
          <p:cNvSpPr txBox="1"/>
          <p:nvPr/>
        </p:nvSpPr>
        <p:spPr>
          <a:xfrm>
            <a:off x="161784" y="1213906"/>
            <a:ext cx="8866970" cy="461665"/>
          </a:xfrm>
          <a:prstGeom prst="rect">
            <a:avLst/>
          </a:prstGeom>
          <a:solidFill>
            <a:srgbClr val="F1CDDB"/>
          </a:solidFill>
          <a:ln w="28575">
            <a:solidFill>
              <a:srgbClr val="E6326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Key points for solve this problem</a:t>
            </a:r>
          </a:p>
        </p:txBody>
      </p:sp>
      <p:pic>
        <p:nvPicPr>
          <p:cNvPr id="9" name="図 8" descr="建物, 大きい, 時計, 座る が含まれている画像&#10;&#10;自動的に生成された説明">
            <a:extLst>
              <a:ext uri="{FF2B5EF4-FFF2-40B4-BE49-F238E27FC236}">
                <a16:creationId xmlns:a16="http://schemas.microsoft.com/office/drawing/2014/main" id="{4A2BCBF5-DC30-01EC-995E-CB3CAD765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22" y="4454446"/>
            <a:ext cx="761365" cy="830581"/>
          </a:xfrm>
          <a:prstGeom prst="rect">
            <a:avLst/>
          </a:prstGeom>
        </p:spPr>
      </p:pic>
      <p:pic>
        <p:nvPicPr>
          <p:cNvPr id="10" name="図 9" descr="建物, 傘, 開く, 大きい が含まれている画像&#10;&#10;自動的に生成された説明">
            <a:extLst>
              <a:ext uri="{FF2B5EF4-FFF2-40B4-BE49-F238E27FC236}">
                <a16:creationId xmlns:a16="http://schemas.microsoft.com/office/drawing/2014/main" id="{9C020436-DCC3-EE6D-C51E-61BEE9F51D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26" y="4441178"/>
            <a:ext cx="761366" cy="876724"/>
          </a:xfrm>
          <a:prstGeom prst="rect">
            <a:avLst/>
          </a:prstGeom>
        </p:spPr>
      </p:pic>
      <p:pic>
        <p:nvPicPr>
          <p:cNvPr id="11" name="図 10" descr="太陽の光が反射している&#10;&#10;低い精度で自動的に生成された説明">
            <a:extLst>
              <a:ext uri="{FF2B5EF4-FFF2-40B4-BE49-F238E27FC236}">
                <a16:creationId xmlns:a16="http://schemas.microsoft.com/office/drawing/2014/main" id="{9B303E7D-96BB-4793-F086-989C6DE5A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001" y="4418107"/>
            <a:ext cx="899795" cy="922867"/>
          </a:xfrm>
          <a:prstGeom prst="rect">
            <a:avLst/>
          </a:prstGeom>
        </p:spPr>
      </p:pic>
      <p:pic>
        <p:nvPicPr>
          <p:cNvPr id="12" name="図 11" descr="傘をさしている&#10;&#10;低い精度で自動的に生成された説明">
            <a:extLst>
              <a:ext uri="{FF2B5EF4-FFF2-40B4-BE49-F238E27FC236}">
                <a16:creationId xmlns:a16="http://schemas.microsoft.com/office/drawing/2014/main" id="{DC49323A-B0CC-B5C6-4239-461B8117F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11" y="4413642"/>
            <a:ext cx="876724" cy="876724"/>
          </a:xfrm>
          <a:prstGeom prst="rect">
            <a:avLst/>
          </a:prstGeom>
        </p:spPr>
      </p:pic>
      <p:pic>
        <p:nvPicPr>
          <p:cNvPr id="13" name="図 12" descr="建物, 傘, 屋外, 大きい が含まれている画像&#10;&#10;自動的に生成された説明">
            <a:extLst>
              <a:ext uri="{FF2B5EF4-FFF2-40B4-BE49-F238E27FC236}">
                <a16:creationId xmlns:a16="http://schemas.microsoft.com/office/drawing/2014/main" id="{1FDDF68A-32C3-E2DD-3A7C-86E82EF94A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27" y="4413642"/>
            <a:ext cx="871385" cy="871385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71CE26E-8C4F-FA51-87A3-49E10CC0861B}"/>
              </a:ext>
            </a:extLst>
          </p:cNvPr>
          <p:cNvGrpSpPr/>
          <p:nvPr/>
        </p:nvGrpSpPr>
        <p:grpSpPr>
          <a:xfrm>
            <a:off x="2516670" y="4512746"/>
            <a:ext cx="756331" cy="648912"/>
            <a:chOff x="2366060" y="4228968"/>
            <a:chExt cx="756331" cy="648912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9CFBB60-E491-60F7-4C19-474F957F1134}"/>
                </a:ext>
              </a:extLst>
            </p:cNvPr>
            <p:cNvSpPr txBox="1"/>
            <p:nvPr/>
          </p:nvSpPr>
          <p:spPr>
            <a:xfrm rot="5400000">
              <a:off x="2366060" y="4228968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〜</a:t>
              </a:r>
              <a:endParaRPr kumimoji="1" lang="ja-JP" altLang="en-US" sz="360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54222D0-9247-9118-E8C1-C4A88AE11160}"/>
                </a:ext>
              </a:extLst>
            </p:cNvPr>
            <p:cNvSpPr txBox="1"/>
            <p:nvPr/>
          </p:nvSpPr>
          <p:spPr>
            <a:xfrm rot="5400000">
              <a:off x="2476060" y="4231549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dirty="0"/>
                <a:t>〜</a:t>
              </a:r>
              <a:endParaRPr kumimoji="1" lang="ja-JP" altLang="en-US" sz="360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3D5F97-48A6-F963-9F82-FDF77869D6DF}"/>
              </a:ext>
            </a:extLst>
          </p:cNvPr>
          <p:cNvSpPr txBox="1"/>
          <p:nvPr/>
        </p:nvSpPr>
        <p:spPr>
          <a:xfrm>
            <a:off x="609342" y="3484213"/>
            <a:ext cx="1759456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Algorithm A</a:t>
            </a:r>
            <a:endParaRPr kumimoji="1" lang="ja-JP" altLang="en-US" sz="240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BC3E10C-BFC2-4C65-D2B3-90701F15C967}"/>
              </a:ext>
            </a:extLst>
          </p:cNvPr>
          <p:cNvCxnSpPr>
            <a:cxnSpLocks/>
          </p:cNvCxnSpPr>
          <p:nvPr/>
        </p:nvCxnSpPr>
        <p:spPr>
          <a:xfrm flipH="1">
            <a:off x="1027640" y="4015584"/>
            <a:ext cx="212347" cy="3283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B27EE7C-555F-EBE6-F0F4-B7B053DA6051}"/>
              </a:ext>
            </a:extLst>
          </p:cNvPr>
          <p:cNvCxnSpPr>
            <a:cxnSpLocks/>
          </p:cNvCxnSpPr>
          <p:nvPr/>
        </p:nvCxnSpPr>
        <p:spPr>
          <a:xfrm>
            <a:off x="1810507" y="4014175"/>
            <a:ext cx="380866" cy="33117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60AE6B0-33B7-91D6-D9D7-4301098D9BDD}"/>
              </a:ext>
            </a:extLst>
          </p:cNvPr>
          <p:cNvCxnSpPr>
            <a:cxnSpLocks/>
          </p:cNvCxnSpPr>
          <p:nvPr/>
        </p:nvCxnSpPr>
        <p:spPr>
          <a:xfrm>
            <a:off x="2233258" y="4006981"/>
            <a:ext cx="1315308" cy="3369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DB0EEC2-0E1C-B770-A92C-66314FB699DA}"/>
              </a:ext>
            </a:extLst>
          </p:cNvPr>
          <p:cNvCxnSpPr>
            <a:cxnSpLocks/>
          </p:cNvCxnSpPr>
          <p:nvPr/>
        </p:nvCxnSpPr>
        <p:spPr>
          <a:xfrm>
            <a:off x="2516670" y="3897634"/>
            <a:ext cx="2099922" cy="4731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7296072-526E-B7D6-521B-2FEE664D2CB1}"/>
              </a:ext>
            </a:extLst>
          </p:cNvPr>
          <p:cNvCxnSpPr>
            <a:cxnSpLocks/>
          </p:cNvCxnSpPr>
          <p:nvPr/>
        </p:nvCxnSpPr>
        <p:spPr>
          <a:xfrm>
            <a:off x="2652210" y="3823441"/>
            <a:ext cx="2860622" cy="5321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FA1FC73-6C2E-0CD8-8357-21B2E23EC7D2}"/>
              </a:ext>
            </a:extLst>
          </p:cNvPr>
          <p:cNvSpPr txBox="1"/>
          <p:nvPr/>
        </p:nvSpPr>
        <p:spPr>
          <a:xfrm>
            <a:off x="90128" y="396541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Useable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7E243F-C9C2-135E-0C59-55D8B538C342}"/>
              </a:ext>
            </a:extLst>
          </p:cNvPr>
          <p:cNvSpPr txBox="1"/>
          <p:nvPr/>
        </p:nvSpPr>
        <p:spPr>
          <a:xfrm>
            <a:off x="1066084" y="415947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Useable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4912485-76E0-F959-A901-A286FA698A11}"/>
              </a:ext>
            </a:extLst>
          </p:cNvPr>
          <p:cNvSpPr txBox="1"/>
          <p:nvPr/>
        </p:nvSpPr>
        <p:spPr>
          <a:xfrm>
            <a:off x="3566631" y="364347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Useable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E1F43B5-8117-79CD-AA7C-798E8600EB86}"/>
              </a:ext>
            </a:extLst>
          </p:cNvPr>
          <p:cNvGrpSpPr/>
          <p:nvPr/>
        </p:nvGrpSpPr>
        <p:grpSpPr>
          <a:xfrm>
            <a:off x="563199" y="4413642"/>
            <a:ext cx="8318820" cy="2101830"/>
            <a:chOff x="412589" y="4413642"/>
            <a:chExt cx="8318820" cy="2101830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1A4DF4B2-F9BA-91F4-F6AB-9AFC584B2029}"/>
                </a:ext>
              </a:extLst>
            </p:cNvPr>
            <p:cNvGrpSpPr/>
            <p:nvPr/>
          </p:nvGrpSpPr>
          <p:grpSpPr>
            <a:xfrm>
              <a:off x="412589" y="5795790"/>
              <a:ext cx="8318820" cy="719682"/>
              <a:chOff x="412589" y="5795790"/>
              <a:chExt cx="8318820" cy="719682"/>
            </a:xfrm>
          </p:grpSpPr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227E616-C674-63D0-3AB2-731D3848D964}"/>
                  </a:ext>
                </a:extLst>
              </p:cNvPr>
              <p:cNvSpPr txBox="1"/>
              <p:nvPr/>
            </p:nvSpPr>
            <p:spPr>
              <a:xfrm>
                <a:off x="3119118" y="6053807"/>
                <a:ext cx="2890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Uncountable Infinity</a:t>
                </a:r>
              </a:p>
            </p:txBody>
          </p:sp>
          <p:sp>
            <p:nvSpPr>
              <p:cNvPr id="39" name="右中かっこ 38">
                <a:extLst>
                  <a:ext uri="{FF2B5EF4-FFF2-40B4-BE49-F238E27FC236}">
                    <a16:creationId xmlns:a16="http://schemas.microsoft.com/office/drawing/2014/main" id="{A4530357-855C-E98D-8FA0-7B270E33A16C}"/>
                  </a:ext>
                </a:extLst>
              </p:cNvPr>
              <p:cNvSpPr/>
              <p:nvPr/>
            </p:nvSpPr>
            <p:spPr>
              <a:xfrm rot="5400000">
                <a:off x="4415571" y="1792808"/>
                <a:ext cx="312856" cy="8318820"/>
              </a:xfrm>
              <a:prstGeom prst="rightBrace">
                <a:avLst>
                  <a:gd name="adj1" fmla="val 85601"/>
                  <a:gd name="adj2" fmla="val 50000"/>
                </a:avLst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7DEEF2A1-DBBD-2CA5-BCEC-E0EE26BB8B85}"/>
                </a:ext>
              </a:extLst>
            </p:cNvPr>
            <p:cNvGrpSpPr/>
            <p:nvPr/>
          </p:nvGrpSpPr>
          <p:grpSpPr>
            <a:xfrm>
              <a:off x="5922532" y="4514714"/>
              <a:ext cx="756331" cy="648912"/>
              <a:chOff x="2366060" y="4228968"/>
              <a:chExt cx="756331" cy="648912"/>
            </a:xfrm>
          </p:grpSpPr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7522995-AC59-D88E-1383-8B42D985E057}"/>
                  </a:ext>
                </a:extLst>
              </p:cNvPr>
              <p:cNvSpPr txBox="1"/>
              <p:nvPr/>
            </p:nvSpPr>
            <p:spPr>
              <a:xfrm rot="5400000">
                <a:off x="2366060" y="4228968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〜</a:t>
                </a:r>
                <a:endParaRPr kumimoji="1" lang="ja-JP" altLang="en-US" sz="3600"/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03B84C9-2318-7F98-1702-EAEB5B16465A}"/>
                  </a:ext>
                </a:extLst>
              </p:cNvPr>
              <p:cNvSpPr txBox="1"/>
              <p:nvPr/>
            </p:nvSpPr>
            <p:spPr>
              <a:xfrm rot="5400000">
                <a:off x="2476060" y="4231549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〜</a:t>
                </a:r>
                <a:endParaRPr kumimoji="1" lang="ja-JP" altLang="en-US" sz="3600"/>
              </a:p>
            </p:txBody>
          </p:sp>
        </p:grpSp>
        <p:pic>
          <p:nvPicPr>
            <p:cNvPr id="32" name="図 31" descr="太陽の光が反射している&#10;&#10;低い精度で自動的に生成された説明">
              <a:extLst>
                <a:ext uri="{FF2B5EF4-FFF2-40B4-BE49-F238E27FC236}">
                  <a16:creationId xmlns:a16="http://schemas.microsoft.com/office/drawing/2014/main" id="{01CA8E55-4E33-477C-A6BD-53FD4A193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877" y="4413642"/>
              <a:ext cx="899795" cy="922867"/>
            </a:xfrm>
            <a:prstGeom prst="rect">
              <a:avLst/>
            </a:prstGeom>
          </p:spPr>
        </p:pic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4347A25E-2A0D-C744-AC64-21D733C33EC9}"/>
                </a:ext>
              </a:extLst>
            </p:cNvPr>
            <p:cNvGrpSpPr/>
            <p:nvPr/>
          </p:nvGrpSpPr>
          <p:grpSpPr>
            <a:xfrm>
              <a:off x="7591827" y="4533517"/>
              <a:ext cx="756331" cy="648912"/>
              <a:chOff x="2366060" y="4228968"/>
              <a:chExt cx="756331" cy="648912"/>
            </a:xfrm>
          </p:grpSpPr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DC29383-032A-FC5C-3FA2-B03D28E9AF39}"/>
                  </a:ext>
                </a:extLst>
              </p:cNvPr>
              <p:cNvSpPr txBox="1"/>
              <p:nvPr/>
            </p:nvSpPr>
            <p:spPr>
              <a:xfrm rot="5400000">
                <a:off x="2366060" y="4228968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〜</a:t>
                </a:r>
                <a:endParaRPr kumimoji="1" lang="ja-JP" altLang="en-US" sz="3600"/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8A985436-040F-999C-3197-4A0D882A4DE5}"/>
                  </a:ext>
                </a:extLst>
              </p:cNvPr>
              <p:cNvSpPr txBox="1"/>
              <p:nvPr/>
            </p:nvSpPr>
            <p:spPr>
              <a:xfrm rot="5400000">
                <a:off x="2476060" y="4231549"/>
                <a:ext cx="6463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〜</a:t>
                </a:r>
                <a:endParaRPr kumimoji="1" lang="ja-JP" altLang="en-US" sz="3600"/>
              </a:p>
            </p:txBody>
          </p:sp>
        </p:grp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8BD15D62-27E6-F27E-0801-DA270C7F5B1D}"/>
                </a:ext>
              </a:extLst>
            </p:cNvPr>
            <p:cNvSpPr txBox="1"/>
            <p:nvPr/>
          </p:nvSpPr>
          <p:spPr>
            <a:xfrm>
              <a:off x="8131878" y="445511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  <a:endParaRPr kumimoji="1" lang="ja-JP" alt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84AD612E-32BB-A8CC-40B4-E9C3BEB42076}"/>
              </a:ext>
            </a:extLst>
          </p:cNvPr>
          <p:cNvGrpSpPr/>
          <p:nvPr/>
        </p:nvGrpSpPr>
        <p:grpSpPr>
          <a:xfrm>
            <a:off x="2797533" y="3443724"/>
            <a:ext cx="5268070" cy="3683713"/>
            <a:chOff x="2646923" y="3443724"/>
            <a:chExt cx="5268070" cy="3683713"/>
          </a:xfrm>
        </p:grpSpPr>
        <p:sp>
          <p:nvSpPr>
            <p:cNvPr id="60" name="円弧 59">
              <a:extLst>
                <a:ext uri="{FF2B5EF4-FFF2-40B4-BE49-F238E27FC236}">
                  <a16:creationId xmlns:a16="http://schemas.microsoft.com/office/drawing/2014/main" id="{ACC0C210-7D1F-FAAE-241B-C277D5035F10}"/>
                </a:ext>
              </a:extLst>
            </p:cNvPr>
            <p:cNvSpPr/>
            <p:nvPr/>
          </p:nvSpPr>
          <p:spPr>
            <a:xfrm rot="19310549">
              <a:off x="2646923" y="4160751"/>
              <a:ext cx="4510354" cy="2966686"/>
            </a:xfrm>
            <a:prstGeom prst="arc">
              <a:avLst>
                <a:gd name="adj1" fmla="val 16200000"/>
                <a:gd name="adj2" fmla="val 150117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6B7B0B3B-FCFE-E8C4-5D68-44E0548E8135}"/>
                </a:ext>
              </a:extLst>
            </p:cNvPr>
            <p:cNvSpPr txBox="1"/>
            <p:nvPr/>
          </p:nvSpPr>
          <p:spPr>
            <a:xfrm>
              <a:off x="5203994" y="3443724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Modify the shape slightly</a:t>
              </a:r>
            </a:p>
          </p:txBody>
        </p:sp>
      </p:grpSp>
      <p:sp>
        <p:nvSpPr>
          <p:cNvPr id="62" name="右中かっこ 61">
            <a:extLst>
              <a:ext uri="{FF2B5EF4-FFF2-40B4-BE49-F238E27FC236}">
                <a16:creationId xmlns:a16="http://schemas.microsoft.com/office/drawing/2014/main" id="{FE0B5C08-4C9F-B1A2-18D2-2C5F89713C4A}"/>
              </a:ext>
            </a:extLst>
          </p:cNvPr>
          <p:cNvSpPr/>
          <p:nvPr/>
        </p:nvSpPr>
        <p:spPr>
          <a:xfrm rot="5400000">
            <a:off x="3161743" y="2676110"/>
            <a:ext cx="312856" cy="5509943"/>
          </a:xfrm>
          <a:prstGeom prst="rightBrace">
            <a:avLst>
              <a:gd name="adj1" fmla="val 85601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325DCDF-743D-6EAD-C250-5345F5841783}"/>
              </a:ext>
            </a:extLst>
          </p:cNvPr>
          <p:cNvSpPr txBox="1"/>
          <p:nvPr/>
        </p:nvSpPr>
        <p:spPr>
          <a:xfrm>
            <a:off x="2854932" y="5516872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6,000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円形吹き出し 63">
            <a:extLst>
              <a:ext uri="{FF2B5EF4-FFF2-40B4-BE49-F238E27FC236}">
                <a16:creationId xmlns:a16="http://schemas.microsoft.com/office/drawing/2014/main" id="{D4E689DF-BFD7-852F-0300-8BE0820C0EA1}"/>
              </a:ext>
            </a:extLst>
          </p:cNvPr>
          <p:cNvSpPr/>
          <p:nvPr/>
        </p:nvSpPr>
        <p:spPr>
          <a:xfrm>
            <a:off x="6891499" y="5573794"/>
            <a:ext cx="1934727" cy="653029"/>
          </a:xfrm>
          <a:prstGeom prst="wedgeEllipseCallout">
            <a:avLst>
              <a:gd name="adj1" fmla="val -22405"/>
              <a:gd name="adj2" fmla="val -8126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Arial" panose="020B0604020202020204" pitchFamily="34" charset="0"/>
                <a:ea typeface="Hiragino Kaku Gothic Pro W3" panose="020B0300000000000000" pitchFamily="34" charset="-128"/>
                <a:cs typeface="Arial" panose="020B0604020202020204" pitchFamily="34" charset="0"/>
              </a:rPr>
              <a:t>Useable?</a:t>
            </a:r>
            <a:endParaRPr kumimoji="1" lang="ja-JP" altLang="en-US" sz="2000">
              <a:solidFill>
                <a:schemeClr val="tx1"/>
              </a:solidFill>
              <a:latin typeface="Arial" panose="020B0604020202020204" pitchFamily="34" charset="0"/>
              <a:ea typeface="Hiragino Kaku Gothic Pro W3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2DBC8-38BE-52A4-F08C-3CE122FD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Overview of my idea</a:t>
            </a:r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3B3C99-9CE4-63B8-152B-66BBEDC15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FC2639-EC1A-C2E1-AD4F-1EAE7966EDC7}"/>
              </a:ext>
            </a:extLst>
          </p:cNvPr>
          <p:cNvSpPr/>
          <p:nvPr/>
        </p:nvSpPr>
        <p:spPr>
          <a:xfrm>
            <a:off x="161784" y="1740944"/>
            <a:ext cx="4771460" cy="1544124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44000" tIns="72000" rIns="180000" bIns="216000" rtlCol="0" anchor="t"/>
          <a:lstStyle/>
          <a:p>
            <a:pPr>
              <a:lnSpc>
                <a:spcPct val="120000"/>
              </a:lnSpc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Every 3-connected planar graph </a:t>
            </a:r>
            <a:b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is the edge-graph of a convex </a:t>
            </a:r>
          </a:p>
          <a:p>
            <a:pPr>
              <a:lnSpc>
                <a:spcPct val="120000"/>
              </a:lnSpc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polyhedron.</a:t>
            </a:r>
            <a:endParaRPr kumimoji="1" lang="ja-JP" altLang="en-US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A800B9-C4C1-412D-BABA-020EAA5C6F87}"/>
              </a:ext>
            </a:extLst>
          </p:cNvPr>
          <p:cNvSpPr txBox="1"/>
          <p:nvPr/>
        </p:nvSpPr>
        <p:spPr>
          <a:xfrm>
            <a:off x="161784" y="1279279"/>
            <a:ext cx="4771460" cy="461665"/>
          </a:xfrm>
          <a:prstGeom prst="rect">
            <a:avLst/>
          </a:prstGeom>
          <a:solidFill>
            <a:srgbClr val="D5EEFA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Steinitz’s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D380967E-A505-6F8F-8EB7-FBEDA9CE7DCC}"/>
                  </a:ext>
                </a:extLst>
              </p:cNvPr>
              <p:cNvSpPr/>
              <p:nvPr/>
            </p:nvSpPr>
            <p:spPr>
              <a:xfrm>
                <a:off x="161784" y="3867643"/>
                <a:ext cx="8866970" cy="1495366"/>
              </a:xfrm>
              <a:prstGeom prst="rect">
                <a:avLst/>
              </a:prstGeom>
              <a:solidFill>
                <a:srgbClr val="FAFFFE"/>
              </a:solidFill>
              <a:ln w="28575">
                <a:solidFill>
                  <a:srgbClr val="23B2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44000" tIns="72000" rIns="180000" bIns="216000" rtlCol="0" anchor="t"/>
              <a:lstStyle/>
              <a:p>
                <a:pPr marL="457200" indent="-457200">
                  <a:lnSpc>
                    <a:spcPct val="120000"/>
                  </a:lnSpc>
                  <a:buClr>
                    <a:schemeClr val="accent5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Enumerate all 3-connected planar graph for </a:t>
                </a:r>
                <a14:m>
                  <m:oMath xmlns:m="http://schemas.openxmlformats.org/officeDocument/2006/math"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  <m:r>
                      <a:rPr kumimoji="1" lang="en-US" altLang="ja-JP" sz="2400" i="1" spc="-3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 = 4, 5, 6,…</m:t>
                    </m:r>
                  </m:oMath>
                </a14:m>
                <a:endParaRPr kumimoji="1" lang="en-US" altLang="ja-JP" sz="2400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20000"/>
                  </a:lnSpc>
                  <a:buClr>
                    <a:schemeClr val="accent5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Categorization of 3-connected planar graphs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chemeClr val="accent5">
                      <a:lumMod val="50000"/>
                    </a:schemeClr>
                  </a:buClr>
                  <a:buFont typeface="+mj-lt"/>
                  <a:buAutoNum type="arabicPeriod"/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Design algorithms for each category of graphs</a:t>
                </a:r>
                <a:endParaRPr kumimoji="1" lang="ja-JP" altLang="en-US" sz="2400" spc="-30" dirty="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D380967E-A505-6F8F-8EB7-FBEDA9CE7D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" y="3867643"/>
                <a:ext cx="8866970" cy="1495366"/>
              </a:xfrm>
              <a:prstGeom prst="rect">
                <a:avLst/>
              </a:prstGeom>
              <a:blipFill>
                <a:blip r:embed="rId2"/>
                <a:stretch>
                  <a:fillRect l="-285" b="-826"/>
                </a:stretch>
              </a:blipFill>
              <a:ln w="28575">
                <a:solidFill>
                  <a:srgbClr val="23B2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009D267-20D8-F90E-0512-432F175DF43E}"/>
              </a:ext>
            </a:extLst>
          </p:cNvPr>
          <p:cNvSpPr txBox="1"/>
          <p:nvPr/>
        </p:nvSpPr>
        <p:spPr>
          <a:xfrm>
            <a:off x="161784" y="3408286"/>
            <a:ext cx="8866970" cy="461665"/>
          </a:xfrm>
          <a:prstGeom prst="rect">
            <a:avLst/>
          </a:prstGeom>
          <a:solidFill>
            <a:srgbClr val="C5E8DE"/>
          </a:solidFill>
          <a:ln w="28575">
            <a:solidFill>
              <a:srgbClr val="23B200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Planned steps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60532F2-D1FD-28A3-C583-FB7DA8DD933E}"/>
              </a:ext>
            </a:extLst>
          </p:cNvPr>
          <p:cNvCxnSpPr>
            <a:cxnSpLocks/>
          </p:cNvCxnSpPr>
          <p:nvPr/>
        </p:nvCxnSpPr>
        <p:spPr>
          <a:xfrm>
            <a:off x="712281" y="4798639"/>
            <a:ext cx="619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8BB99A4-D039-EEE1-8CEF-DE517E193FF2}"/>
              </a:ext>
            </a:extLst>
          </p:cNvPr>
          <p:cNvCxnSpPr>
            <a:cxnSpLocks/>
          </p:cNvCxnSpPr>
          <p:nvPr/>
        </p:nvCxnSpPr>
        <p:spPr>
          <a:xfrm>
            <a:off x="712282" y="4365412"/>
            <a:ext cx="77810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B9C9839-F9FE-6B1F-37EE-78851B5C6AA0}"/>
              </a:ext>
            </a:extLst>
          </p:cNvPr>
          <p:cNvCxnSpPr>
            <a:cxnSpLocks/>
          </p:cNvCxnSpPr>
          <p:nvPr/>
        </p:nvCxnSpPr>
        <p:spPr>
          <a:xfrm flipH="1" flipV="1">
            <a:off x="6770249" y="4848897"/>
            <a:ext cx="822455" cy="622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226067-9103-AFCC-93A4-E31F233BABE7}"/>
              </a:ext>
            </a:extLst>
          </p:cNvPr>
          <p:cNvCxnSpPr>
            <a:cxnSpLocks/>
          </p:cNvCxnSpPr>
          <p:nvPr/>
        </p:nvCxnSpPr>
        <p:spPr>
          <a:xfrm flipV="1">
            <a:off x="7727237" y="4355985"/>
            <a:ext cx="0" cy="1117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4E9862-3E08-B776-1D71-2ABA3A11C1DF}"/>
              </a:ext>
            </a:extLst>
          </p:cNvPr>
          <p:cNvSpPr txBox="1"/>
          <p:nvPr/>
        </p:nvSpPr>
        <p:spPr>
          <a:xfrm>
            <a:off x="3530518" y="5459947"/>
            <a:ext cx="5498236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 want to work on these during my stay.</a:t>
            </a:r>
            <a:endParaRPr kumimoji="1" lang="ja-JP" altLang="en-US" sz="2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E53DD2-2E0E-228E-5F33-07C319D5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85" y="1245395"/>
            <a:ext cx="1819137" cy="18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8E38D6-87AB-F6F5-505B-885EDB9F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049" y="1409296"/>
            <a:ext cx="1491334" cy="149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右矢印 16">
            <a:extLst>
              <a:ext uri="{FF2B5EF4-FFF2-40B4-BE49-F238E27FC236}">
                <a16:creationId xmlns:a16="http://schemas.microsoft.com/office/drawing/2014/main" id="{35BDCF93-1B6B-78ED-8CDF-8BCF4DCAD8BE}"/>
              </a:ext>
            </a:extLst>
          </p:cNvPr>
          <p:cNvSpPr/>
          <p:nvPr/>
        </p:nvSpPr>
        <p:spPr>
          <a:xfrm>
            <a:off x="6777183" y="1985195"/>
            <a:ext cx="388341" cy="33953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CAE6581-BAD1-6650-2E30-E57251F928A3}"/>
              </a:ext>
            </a:extLst>
          </p:cNvPr>
          <p:cNvCxnSpPr>
            <a:cxnSpLocks/>
          </p:cNvCxnSpPr>
          <p:nvPr/>
        </p:nvCxnSpPr>
        <p:spPr>
          <a:xfrm>
            <a:off x="144000" y="6045398"/>
            <a:ext cx="8856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1B1A57F-6CDA-BD4D-D08F-3152A4050D59}"/>
              </a:ext>
            </a:extLst>
          </p:cNvPr>
          <p:cNvSpPr txBox="1"/>
          <p:nvPr/>
        </p:nvSpPr>
        <p:spPr>
          <a:xfrm>
            <a:off x="144000" y="6038500"/>
            <a:ext cx="4593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*1: </a:t>
            </a:r>
            <a:r>
              <a:rPr lang="ja-JP" altLang="en-US" sz="120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https://en.wikipedia.org/wiki/Regular_dodecahedron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*2: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https://en.wikipedia.org/wiki/Polyhedral_graph</a:t>
            </a:r>
            <a:endParaRPr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96886E-D826-54B2-4C39-92AC655444E1}"/>
              </a:ext>
            </a:extLst>
          </p:cNvPr>
          <p:cNvSpPr txBox="1"/>
          <p:nvPr/>
        </p:nvSpPr>
        <p:spPr>
          <a:xfrm>
            <a:off x="6422098" y="1194245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*1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09FEE3B-5546-58F2-B34A-BF00AB767676}"/>
              </a:ext>
            </a:extLst>
          </p:cNvPr>
          <p:cNvSpPr txBox="1"/>
          <p:nvPr/>
        </p:nvSpPr>
        <p:spPr>
          <a:xfrm>
            <a:off x="8513264" y="1215932"/>
            <a:ext cx="378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*2</a:t>
            </a:r>
            <a:endParaRPr kumimoji="1" lang="ja-JP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71CD72F-2761-6622-EDC1-448DF088E75D}"/>
              </a:ext>
            </a:extLst>
          </p:cNvPr>
          <p:cNvSpPr txBox="1"/>
          <p:nvPr/>
        </p:nvSpPr>
        <p:spPr>
          <a:xfrm>
            <a:off x="5846314" y="2915557"/>
            <a:ext cx="220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Dodecahedron</a:t>
            </a:r>
            <a:endParaRPr kumimoji="1" lang="ja-JP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97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兵庫県立大">
      <a:dk1>
        <a:srgbClr val="000000"/>
      </a:dk1>
      <a:lt1>
        <a:srgbClr val="FFFFFF"/>
      </a:lt1>
      <a:dk2>
        <a:srgbClr val="1B1C82"/>
      </a:dk2>
      <a:lt2>
        <a:srgbClr val="FFFDFD"/>
      </a:lt2>
      <a:accent1>
        <a:srgbClr val="1D81E9"/>
      </a:accent1>
      <a:accent2>
        <a:srgbClr val="D5EDFA"/>
      </a:accent2>
      <a:accent3>
        <a:srgbClr val="E5325F"/>
      </a:accent3>
      <a:accent4>
        <a:srgbClr val="F0CCDA"/>
      </a:accent4>
      <a:accent5>
        <a:srgbClr val="23B102"/>
      </a:accent5>
      <a:accent6>
        <a:srgbClr val="C5E8D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4730</TotalTime>
  <Words>416</Words>
  <Application>Microsoft Macintosh PowerPoint</Application>
  <PresentationFormat>画面に合わせる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5" baseType="lpstr">
      <vt:lpstr>Hiragino Kaku Gothic Pro W3</vt:lpstr>
      <vt:lpstr>ＭＳ Ｐゴシック</vt:lpstr>
      <vt:lpstr>游ゴシック</vt:lpstr>
      <vt:lpstr>Arial</vt:lpstr>
      <vt:lpstr>Cambria Math</vt:lpstr>
      <vt:lpstr>Helvetica</vt:lpstr>
      <vt:lpstr>Wingdings</vt:lpstr>
      <vt:lpstr>Office テーマ</vt:lpstr>
      <vt:lpstr>Meeting on March 28</vt:lpstr>
      <vt:lpstr>Edge unfoldings</vt:lpstr>
      <vt:lpstr>Overlapping edge unfoldings</vt:lpstr>
      <vt:lpstr>Background</vt:lpstr>
      <vt:lpstr>Background [My PhD thesis]</vt:lpstr>
      <vt:lpstr>Background</vt:lpstr>
      <vt:lpstr>Overview of my idea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Takumi SHIOTA</dc:creator>
  <cp:lastModifiedBy>Takumi SHIOTA</cp:lastModifiedBy>
  <cp:revision>202</cp:revision>
  <cp:lastPrinted>2024-11-04T05:49:28Z</cp:lastPrinted>
  <dcterms:created xsi:type="dcterms:W3CDTF">2024-08-23T05:45:55Z</dcterms:created>
  <dcterms:modified xsi:type="dcterms:W3CDTF">2025-03-31T18:38:46Z</dcterms:modified>
</cp:coreProperties>
</file>