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60" r:id="rId4"/>
    <p:sldId id="258" r:id="rId5"/>
    <p:sldId id="262" r:id="rId6"/>
    <p:sldId id="267" r:id="rId7"/>
    <p:sldId id="270" r:id="rId8"/>
    <p:sldId id="266" r:id="rId9"/>
    <p:sldId id="259" r:id="rId10"/>
    <p:sldId id="277" r:id="rId11"/>
    <p:sldId id="261" r:id="rId12"/>
    <p:sldId id="274" r:id="rId13"/>
    <p:sldId id="272" r:id="rId14"/>
    <p:sldId id="268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7C1"/>
    <a:srgbClr val="FFDEFF"/>
    <a:srgbClr val="98E6FF"/>
    <a:srgbClr val="C7E8F1"/>
    <a:srgbClr val="CBE4CB"/>
    <a:srgbClr val="DEEBF7"/>
    <a:srgbClr val="FBE5D6"/>
    <a:srgbClr val="9383A0"/>
    <a:srgbClr val="FF37C0"/>
    <a:srgbClr val="C39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9"/>
    <p:restoredTop sz="96255"/>
  </p:normalViewPr>
  <p:slideViewPr>
    <p:cSldViewPr snapToGrid="0" snapToObjects="1">
      <p:cViewPr varScale="1">
        <p:scale>
          <a:sx n="126" d="100"/>
          <a:sy n="126" d="100"/>
        </p:scale>
        <p:origin x="1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5AF7D-932F-0147-89BD-D7147A12E086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FA19C-BB35-1B4B-918A-65B7135AAA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45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4A998-B2FA-1C60-636C-40F3D9F844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92" y="1370640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rgbClr val="1E219C"/>
                </a:solidFill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CF41D5E-7C0C-2461-A6B1-EFC9D3689B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92" y="2466015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C7212-4D96-18C5-6F5C-55F5F6F2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5917" y="6530853"/>
            <a:ext cx="2057400" cy="30319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7F50C24-76F4-9AA1-15B6-D068874FE1F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図 16" descr="図形&#10;&#10;自動的に生成された説明">
            <a:extLst>
              <a:ext uri="{FF2B5EF4-FFF2-40B4-BE49-F238E27FC236}">
                <a16:creationId xmlns:a16="http://schemas.microsoft.com/office/drawing/2014/main" id="{D2E9584B-3060-352A-4930-1B228BF7CE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79515" y="4332499"/>
            <a:ext cx="2057399" cy="1743304"/>
          </a:xfrm>
          <a:prstGeom prst="rect">
            <a:avLst/>
          </a:prstGeom>
        </p:spPr>
      </p:pic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96CE96CD-BCD8-6587-4DA7-8EBD966CBD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928766"/>
            <a:ext cx="5981923" cy="48134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/>
              <a:t>名前</a:t>
            </a:r>
          </a:p>
        </p:txBody>
      </p:sp>
      <p:sp>
        <p:nvSpPr>
          <p:cNvPr id="25" name="テキスト プレースホルダー 22">
            <a:extLst>
              <a:ext uri="{FF2B5EF4-FFF2-40B4-BE49-F238E27FC236}">
                <a16:creationId xmlns:a16="http://schemas.microsoft.com/office/drawing/2014/main" id="{75BEAE00-9360-0BB5-E7EB-172ACCEA4F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92" y="4525628"/>
            <a:ext cx="5981923" cy="3771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補足</a:t>
            </a:r>
          </a:p>
        </p:txBody>
      </p:sp>
      <p:sp>
        <p:nvSpPr>
          <p:cNvPr id="26" name="テキスト プレースホルダー 22">
            <a:extLst>
              <a:ext uri="{FF2B5EF4-FFF2-40B4-BE49-F238E27FC236}">
                <a16:creationId xmlns:a16="http://schemas.microsoft.com/office/drawing/2014/main" id="{5FF0F301-2424-9425-33EC-8FBE8728A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91" y="4993821"/>
            <a:ext cx="5981923" cy="3771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補足</a:t>
            </a:r>
          </a:p>
        </p:txBody>
      </p:sp>
      <p:sp>
        <p:nvSpPr>
          <p:cNvPr id="27" name="テキスト プレースホルダー 22">
            <a:extLst>
              <a:ext uri="{FF2B5EF4-FFF2-40B4-BE49-F238E27FC236}">
                <a16:creationId xmlns:a16="http://schemas.microsoft.com/office/drawing/2014/main" id="{5A5D6BF9-4939-61CE-57B1-A5C23A9F09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91" y="5462014"/>
            <a:ext cx="5981923" cy="3771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補足</a:t>
            </a:r>
          </a:p>
        </p:txBody>
      </p:sp>
      <p:sp>
        <p:nvSpPr>
          <p:cNvPr id="28" name="テキスト プレースホルダー 22">
            <a:extLst>
              <a:ext uri="{FF2B5EF4-FFF2-40B4-BE49-F238E27FC236}">
                <a16:creationId xmlns:a16="http://schemas.microsoft.com/office/drawing/2014/main" id="{28B97F2A-F275-03EA-867E-9684C78E83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90" y="5913201"/>
            <a:ext cx="5981923" cy="37715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補足</a:t>
            </a:r>
          </a:p>
        </p:txBody>
      </p:sp>
    </p:spTree>
    <p:extLst>
      <p:ext uri="{BB962C8B-B14F-4D97-AF65-F5344CB8AC3E}">
        <p14:creationId xmlns:p14="http://schemas.microsoft.com/office/powerpoint/2010/main" val="411829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1E701-FCCB-3780-0F2C-DEC3E218C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722" y="523551"/>
            <a:ext cx="8259628" cy="4616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 i="0">
                <a:latin typeface="Hiragino Kaku Gothic Pro W6" panose="020B0300000000000000" pitchFamily="34" charset="-128"/>
                <a:ea typeface="Hiragino Kaku Gothic Pro W6" panose="020B0300000000000000" pitchFamily="34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0F5AA-FDF6-3408-EDDA-9549B5BD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41" y="1204950"/>
            <a:ext cx="8694118" cy="5154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L 字 7">
            <a:extLst>
              <a:ext uri="{FF2B5EF4-FFF2-40B4-BE49-F238E27FC236}">
                <a16:creationId xmlns:a16="http://schemas.microsoft.com/office/drawing/2014/main" id="{508D238A-A834-9DD5-31D2-95F61C8E9A63}"/>
              </a:ext>
            </a:extLst>
          </p:cNvPr>
          <p:cNvSpPr/>
          <p:nvPr userDrawn="1"/>
        </p:nvSpPr>
        <p:spPr>
          <a:xfrm>
            <a:off x="143358" y="479837"/>
            <a:ext cx="8876656" cy="620810"/>
          </a:xfrm>
          <a:prstGeom prst="corner">
            <a:avLst>
              <a:gd name="adj1" fmla="val 13461"/>
              <a:gd name="adj2" fmla="val 13462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pic>
        <p:nvPicPr>
          <p:cNvPr id="9" name="図 8" descr="図形&#10;&#10;自動的に生成された説明">
            <a:extLst>
              <a:ext uri="{FF2B5EF4-FFF2-40B4-BE49-F238E27FC236}">
                <a16:creationId xmlns:a16="http://schemas.microsoft.com/office/drawing/2014/main" id="{D4701920-2B97-94F3-D6BD-450E3F416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6988" y="506405"/>
            <a:ext cx="522852" cy="443030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B0759116-F0F3-6F3F-148A-1E839F0E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5917" y="6530853"/>
            <a:ext cx="2057400" cy="30319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8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922BA3A-FCBF-6534-BB76-3D955993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41" y="506003"/>
            <a:ext cx="8694118" cy="58459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EC5287E7-8279-96BB-DFA3-6FFCC18A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5917" y="6530853"/>
            <a:ext cx="2057400" cy="303194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0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E7504E-D232-15B8-F5B8-D7A5C12764F7}"/>
              </a:ext>
            </a:extLst>
          </p:cNvPr>
          <p:cNvSpPr/>
          <p:nvPr userDrawn="1"/>
        </p:nvSpPr>
        <p:spPr>
          <a:xfrm>
            <a:off x="0" y="1"/>
            <a:ext cx="9144000" cy="365126"/>
          </a:xfrm>
          <a:prstGeom prst="rect">
            <a:avLst/>
          </a:prstGeom>
          <a:pattFill prst="wdUpDiag">
            <a:fgClr>
              <a:srgbClr val="3437C1"/>
            </a:fgClr>
            <a:bgClr>
              <a:srgbClr val="1E219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7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71C960-28BE-BAAE-D3BF-373A39D73A31}"/>
              </a:ext>
            </a:extLst>
          </p:cNvPr>
          <p:cNvSpPr/>
          <p:nvPr userDrawn="1"/>
        </p:nvSpPr>
        <p:spPr>
          <a:xfrm>
            <a:off x="-1" y="6498088"/>
            <a:ext cx="9144000" cy="365126"/>
          </a:xfrm>
          <a:prstGeom prst="rect">
            <a:avLst/>
          </a:prstGeom>
          <a:pattFill prst="wdUpDiag">
            <a:fgClr>
              <a:srgbClr val="3437C1"/>
            </a:fgClr>
            <a:bgClr>
              <a:srgbClr val="1E219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700">
              <a:solidFill>
                <a:schemeClr val="bg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1C0386BD-060E-BF15-441A-60754C721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05917" y="6510757"/>
            <a:ext cx="2057400" cy="303194"/>
          </a:xfrm>
          <a:prstGeom prst="rect">
            <a:avLst/>
          </a:prstGeom>
        </p:spPr>
        <p:txBody>
          <a:bodyPr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0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i="0" kern="1200">
          <a:solidFill>
            <a:srgbClr val="1E219C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b="0" i="0" kern="1200">
          <a:solidFill>
            <a:schemeClr val="tx1"/>
          </a:solidFill>
          <a:latin typeface="Hiragino Kaku Gothic Pro W3" panose="020B0300000000000000" pitchFamily="34" charset="-128"/>
          <a:ea typeface="Hiragino Kaku Gothic Pro W3" panose="020B03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png"/><Relationship Id="rId3" Type="http://schemas.openxmlformats.org/officeDocument/2006/relationships/image" Target="../media/image520.png"/><Relationship Id="rId7" Type="http://schemas.openxmlformats.org/officeDocument/2006/relationships/image" Target="../media/image5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1.png"/><Relationship Id="rId5" Type="http://schemas.openxmlformats.org/officeDocument/2006/relationships/image" Target="../media/image541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7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69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72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8" Type="http://schemas.openxmlformats.org/officeDocument/2006/relationships/image" Target="../media/image13.png"/><Relationship Id="rId18" Type="http://schemas.openxmlformats.org/officeDocument/2006/relationships/image" Target="../media/image39.png"/><Relationship Id="rId3" Type="http://schemas.openxmlformats.org/officeDocument/2006/relationships/image" Target="../media/image9.png"/><Relationship Id="rId12" Type="http://schemas.openxmlformats.org/officeDocument/2006/relationships/image" Target="../media/image17.png"/><Relationship Id="rId17" Type="http://schemas.openxmlformats.org/officeDocument/2006/relationships/image" Target="../media/image16.png"/><Relationship Id="rId2" Type="http://schemas.openxmlformats.org/officeDocument/2006/relationships/image" Target="../media/image63.png"/><Relationship Id="rId16" Type="http://schemas.openxmlformats.org/officeDocument/2006/relationships/image" Target="../media/image15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9" Type="http://schemas.openxmlformats.org/officeDocument/2006/relationships/image" Target="../media/image40.png"/><Relationship Id="rId4" Type="http://schemas.openxmlformats.org/officeDocument/2006/relationships/image" Target="../media/image90.png"/><Relationship Id="rId14" Type="http://schemas.openxmlformats.org/officeDocument/2006/relationships/image" Target="../media/image2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20FE3-686A-247B-3B15-37B9BE616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立方体の格子展開図における重なり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E0645E-A057-24B7-00B0-97B7024CA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z="2600"/>
              <a:t>九州地区における若手</a:t>
            </a:r>
            <a:r>
              <a:rPr kumimoji="1" lang="en-US" altLang="ja-JP" sz="2600" dirty="0"/>
              <a:t>OR</a:t>
            </a:r>
            <a:r>
              <a:rPr kumimoji="1" lang="ja-JP" altLang="en-US" sz="2600"/>
              <a:t>研究交流会</a:t>
            </a:r>
            <a:r>
              <a:rPr kumimoji="1" lang="en-US" altLang="ja-JP" sz="2600" dirty="0"/>
              <a:t> 2022</a:t>
            </a:r>
            <a:endParaRPr kumimoji="1" lang="ja-JP" altLang="en-US" sz="260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999BDE-EE91-C436-A312-8625A54AE4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0" y="3766206"/>
            <a:ext cx="5981923" cy="481346"/>
          </a:xfrm>
        </p:spPr>
        <p:txBody>
          <a:bodyPr/>
          <a:lstStyle/>
          <a:p>
            <a:r>
              <a:rPr kumimoji="1" lang="ja-JP" altLang="en-US" sz="2200"/>
              <a:t>◎</a:t>
            </a:r>
            <a:r>
              <a:rPr kumimoji="1" lang="en-US" altLang="ja-JP" sz="2200" dirty="0"/>
              <a:t> </a:t>
            </a:r>
            <a:r>
              <a:rPr kumimoji="1" lang="ja-JP" altLang="en-US" sz="2200"/>
              <a:t>塩田</a:t>
            </a:r>
            <a:r>
              <a:rPr kumimoji="1" lang="en-US" altLang="ja-JP" sz="2200" dirty="0"/>
              <a:t> </a:t>
            </a:r>
            <a:r>
              <a:rPr kumimoji="1" lang="ja-JP" altLang="en-US" sz="2200"/>
              <a:t>拓海（九州工業大学）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F96D8ECA-2F0A-8669-D924-303EFFE7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9" name="テキスト プレースホルダー 3">
            <a:extLst>
              <a:ext uri="{FF2B5EF4-FFF2-40B4-BE49-F238E27FC236}">
                <a16:creationId xmlns:a16="http://schemas.microsoft.com/office/drawing/2014/main" id="{32A0D176-7B32-5CBF-D8DA-49E96B4A59B8}"/>
              </a:ext>
            </a:extLst>
          </p:cNvPr>
          <p:cNvSpPr txBox="1">
            <a:spLocks/>
          </p:cNvSpPr>
          <p:nvPr/>
        </p:nvSpPr>
        <p:spPr>
          <a:xfrm>
            <a:off x="697589" y="4323345"/>
            <a:ext cx="6308326" cy="48134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200"/>
              <a:t>鎌田</a:t>
            </a:r>
            <a:r>
              <a:rPr lang="en-US" altLang="ja-JP" sz="2200" dirty="0"/>
              <a:t> </a:t>
            </a:r>
            <a:r>
              <a:rPr lang="ja-JP" altLang="en-US" sz="2200"/>
              <a:t>斗南（北陸先端科学技術大学院大学）</a:t>
            </a:r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7A3DFB15-DE23-D75F-E743-3685D6B13638}"/>
              </a:ext>
            </a:extLst>
          </p:cNvPr>
          <p:cNvSpPr txBox="1">
            <a:spLocks/>
          </p:cNvSpPr>
          <p:nvPr/>
        </p:nvSpPr>
        <p:spPr>
          <a:xfrm>
            <a:off x="697588" y="4880484"/>
            <a:ext cx="6308326" cy="48134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200"/>
              <a:t>上原</a:t>
            </a:r>
            <a:r>
              <a:rPr lang="en-US" altLang="ja-JP" sz="2200" dirty="0"/>
              <a:t> </a:t>
            </a:r>
            <a:r>
              <a:rPr lang="ja-JP" altLang="en-US" sz="2200"/>
              <a:t>隆平（北陸先端科学技術大学院大学）</a:t>
            </a:r>
          </a:p>
        </p:txBody>
      </p:sp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AFDE1C57-C060-BF2B-1AFA-57A62FCE175E}"/>
              </a:ext>
            </a:extLst>
          </p:cNvPr>
          <p:cNvSpPr txBox="1">
            <a:spLocks/>
          </p:cNvSpPr>
          <p:nvPr/>
        </p:nvSpPr>
        <p:spPr>
          <a:xfrm>
            <a:off x="697588" y="5534098"/>
            <a:ext cx="6308326" cy="481346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b="0" i="0" kern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dirty="0"/>
              <a:t>2022</a:t>
            </a:r>
            <a:r>
              <a:rPr lang="ja-JP" altLang="en-US" sz="2200"/>
              <a:t>年</a:t>
            </a:r>
            <a:r>
              <a:rPr lang="en-US" altLang="ja-JP" sz="2200" dirty="0"/>
              <a:t> 10</a:t>
            </a:r>
            <a:r>
              <a:rPr lang="ja-JP" altLang="en-US" sz="2200"/>
              <a:t>月</a:t>
            </a:r>
            <a:r>
              <a:rPr lang="en-US" altLang="ja-JP" sz="2200" dirty="0"/>
              <a:t> 29</a:t>
            </a:r>
            <a:r>
              <a:rPr lang="ja-JP" altLang="en-US" sz="2200"/>
              <a:t>日</a:t>
            </a:r>
            <a:r>
              <a:rPr lang="en-US" altLang="ja-JP" sz="2200" dirty="0"/>
              <a:t> (</a:t>
            </a:r>
            <a:r>
              <a:rPr lang="ja-JP" altLang="en-US" sz="2200"/>
              <a:t>土</a:t>
            </a:r>
            <a:r>
              <a:rPr lang="en-US" altLang="ja-JP" sz="2200" dirty="0"/>
              <a:t>) 14:10〜14:30</a:t>
            </a:r>
            <a:endParaRPr lang="ja-JP" altLang="en-US" sz="2200"/>
          </a:p>
        </p:txBody>
      </p:sp>
    </p:spTree>
    <p:extLst>
      <p:ext uri="{BB962C8B-B14F-4D97-AF65-F5344CB8AC3E}">
        <p14:creationId xmlns:p14="http://schemas.microsoft.com/office/powerpoint/2010/main" val="428119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1DE6B-B71A-8A38-1F53-36D449F7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なぜ回転展開が早いのか？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8A8683-E42F-3F21-97FA-937B2CDC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9FA521-9BBF-DD5A-F634-78EEB3CA0298}"/>
              </a:ext>
            </a:extLst>
          </p:cNvPr>
          <p:cNvSpPr txBox="1"/>
          <p:nvPr/>
        </p:nvSpPr>
        <p:spPr>
          <a:xfrm>
            <a:off x="255723" y="1211298"/>
            <a:ext cx="60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3437C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(</a:t>
            </a:r>
            <a:r>
              <a:rPr lang="ja-JP" altLang="en-US">
                <a:solidFill>
                  <a:srgbClr val="3437C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例</a:t>
            </a:r>
            <a:r>
              <a:rPr lang="en-US" altLang="ja-JP" dirty="0">
                <a:solidFill>
                  <a:srgbClr val="3437C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立方体における</a:t>
            </a:r>
            <a:r>
              <a:rPr kumimoji="1" lang="ja-JP" altLang="en-US">
                <a:solidFill>
                  <a:prstClr val="black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重なりを確認すべき面の組み</a:t>
            </a:r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07" name="グループ化 406">
            <a:extLst>
              <a:ext uri="{FF2B5EF4-FFF2-40B4-BE49-F238E27FC236}">
                <a16:creationId xmlns:a16="http://schemas.microsoft.com/office/drawing/2014/main" id="{61F8C9BB-B04E-EFE8-A95D-5776A1B5E5A9}"/>
              </a:ext>
            </a:extLst>
          </p:cNvPr>
          <p:cNvGrpSpPr/>
          <p:nvPr/>
        </p:nvGrpSpPr>
        <p:grpSpPr>
          <a:xfrm>
            <a:off x="238295" y="1672610"/>
            <a:ext cx="6628858" cy="3774158"/>
            <a:chOff x="238295" y="2658130"/>
            <a:chExt cx="6628858" cy="3774158"/>
          </a:xfrm>
        </p:grpSpPr>
        <p:sp>
          <p:nvSpPr>
            <p:cNvPr id="400" name="角丸四角形 399">
              <a:extLst>
                <a:ext uri="{FF2B5EF4-FFF2-40B4-BE49-F238E27FC236}">
                  <a16:creationId xmlns:a16="http://schemas.microsoft.com/office/drawing/2014/main" id="{BBF081C4-3AAE-4837-9647-4C4DFA05E766}"/>
                </a:ext>
              </a:extLst>
            </p:cNvPr>
            <p:cNvSpPr/>
            <p:nvPr/>
          </p:nvSpPr>
          <p:spPr>
            <a:xfrm>
              <a:off x="238295" y="2803191"/>
              <a:ext cx="6628858" cy="3629097"/>
            </a:xfrm>
            <a:prstGeom prst="roundRect">
              <a:avLst>
                <a:gd name="adj" fmla="val 2277"/>
              </a:avLst>
            </a:prstGeom>
            <a:noFill/>
            <a:ln w="28575">
              <a:solidFill>
                <a:srgbClr val="98E6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C8CB8C63-BEB9-3278-EC6B-A7FE53DE49E5}"/>
                </a:ext>
              </a:extLst>
            </p:cNvPr>
            <p:cNvGrpSpPr/>
            <p:nvPr/>
          </p:nvGrpSpPr>
          <p:grpSpPr>
            <a:xfrm>
              <a:off x="421754" y="3108051"/>
              <a:ext cx="6257131" cy="2878450"/>
              <a:chOff x="355040" y="2713428"/>
              <a:chExt cx="6257131" cy="2878450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22B20AF2-5A0E-508F-EB83-83D3F45F5FDC}"/>
                  </a:ext>
                </a:extLst>
              </p:cNvPr>
              <p:cNvGrpSpPr/>
              <p:nvPr/>
            </p:nvGrpSpPr>
            <p:grpSpPr>
              <a:xfrm>
                <a:off x="355040" y="2713428"/>
                <a:ext cx="1039191" cy="779393"/>
                <a:chOff x="619177" y="3046875"/>
                <a:chExt cx="638468" cy="478851"/>
              </a:xfrm>
            </p:grpSpPr>
            <p:sp>
              <p:nvSpPr>
                <p:cNvPr id="211" name="正方形/長方形 210">
                  <a:extLst>
                    <a:ext uri="{FF2B5EF4-FFF2-40B4-BE49-F238E27FC236}">
                      <a16:creationId xmlns:a16="http://schemas.microsoft.com/office/drawing/2014/main" id="{A39FABBB-EE79-CDA8-AD05-C7EEE86C5A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12" name="正方形/長方形 211">
                  <a:extLst>
                    <a:ext uri="{FF2B5EF4-FFF2-40B4-BE49-F238E27FC236}">
                      <a16:creationId xmlns:a16="http://schemas.microsoft.com/office/drawing/2014/main" id="{172B591E-71A2-908D-08EC-B6D508A359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0B79E92B-A281-5210-5798-FB36F696A1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14" name="正方形/長方形 213">
                  <a:extLst>
                    <a:ext uri="{FF2B5EF4-FFF2-40B4-BE49-F238E27FC236}">
                      <a16:creationId xmlns:a16="http://schemas.microsoft.com/office/drawing/2014/main" id="{E16DB8AA-D587-52C0-28FB-0CAF259E8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15" name="正方形/長方形 214">
                  <a:extLst>
                    <a:ext uri="{FF2B5EF4-FFF2-40B4-BE49-F238E27FC236}">
                      <a16:creationId xmlns:a16="http://schemas.microsoft.com/office/drawing/2014/main" id="{6BF4DCB3-6D08-D57A-2201-03552A7B0A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16" name="正方形/長方形 215">
                  <a:extLst>
                    <a:ext uri="{FF2B5EF4-FFF2-40B4-BE49-F238E27FC236}">
                      <a16:creationId xmlns:a16="http://schemas.microsoft.com/office/drawing/2014/main" id="{FD3C3F73-323F-BFF6-46C5-94340A17F1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6609D02C-DDFC-2CF5-0769-1A5A9FC36412}"/>
                  </a:ext>
                </a:extLst>
              </p:cNvPr>
              <p:cNvGrpSpPr/>
              <p:nvPr/>
            </p:nvGrpSpPr>
            <p:grpSpPr>
              <a:xfrm>
                <a:off x="1658323" y="2713428"/>
                <a:ext cx="1039191" cy="779393"/>
                <a:chOff x="619177" y="3046875"/>
                <a:chExt cx="638468" cy="478851"/>
              </a:xfrm>
            </p:grpSpPr>
            <p:sp>
              <p:nvSpPr>
                <p:cNvPr id="205" name="正方形/長方形 204">
                  <a:extLst>
                    <a:ext uri="{FF2B5EF4-FFF2-40B4-BE49-F238E27FC236}">
                      <a16:creationId xmlns:a16="http://schemas.microsoft.com/office/drawing/2014/main" id="{405B177D-04CB-23CB-D0A4-56743459A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6" name="正方形/長方形 205">
                  <a:extLst>
                    <a:ext uri="{FF2B5EF4-FFF2-40B4-BE49-F238E27FC236}">
                      <a16:creationId xmlns:a16="http://schemas.microsoft.com/office/drawing/2014/main" id="{C9389B79-3ADD-BE3A-49AD-3BC5DADE26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7" name="正方形/長方形 206">
                  <a:extLst>
                    <a:ext uri="{FF2B5EF4-FFF2-40B4-BE49-F238E27FC236}">
                      <a16:creationId xmlns:a16="http://schemas.microsoft.com/office/drawing/2014/main" id="{C4507A50-E5D0-A301-ED8E-284F30EED6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8" name="正方形/長方形 207">
                  <a:extLst>
                    <a:ext uri="{FF2B5EF4-FFF2-40B4-BE49-F238E27FC236}">
                      <a16:creationId xmlns:a16="http://schemas.microsoft.com/office/drawing/2014/main" id="{2A3DD9BF-5FFA-CC44-D24B-37AC91A415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9" name="正方形/長方形 208">
                  <a:extLst>
                    <a:ext uri="{FF2B5EF4-FFF2-40B4-BE49-F238E27FC236}">
                      <a16:creationId xmlns:a16="http://schemas.microsoft.com/office/drawing/2014/main" id="{B09E2557-A935-9D50-4382-DDA096A16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10" name="正方形/長方形 209">
                  <a:extLst>
                    <a:ext uri="{FF2B5EF4-FFF2-40B4-BE49-F238E27FC236}">
                      <a16:creationId xmlns:a16="http://schemas.microsoft.com/office/drawing/2014/main" id="{683649A6-FCC2-1D3F-CF31-F92FEDB762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B1F707FE-ED8E-C98C-B115-488AC2977FB5}"/>
                  </a:ext>
                </a:extLst>
              </p:cNvPr>
              <p:cNvGrpSpPr/>
              <p:nvPr/>
            </p:nvGrpSpPr>
            <p:grpSpPr>
              <a:xfrm>
                <a:off x="2961606" y="2713428"/>
                <a:ext cx="1039191" cy="779393"/>
                <a:chOff x="619177" y="3046875"/>
                <a:chExt cx="638468" cy="478851"/>
              </a:xfrm>
            </p:grpSpPr>
            <p:sp>
              <p:nvSpPr>
                <p:cNvPr id="199" name="正方形/長方形 198">
                  <a:extLst>
                    <a:ext uri="{FF2B5EF4-FFF2-40B4-BE49-F238E27FC236}">
                      <a16:creationId xmlns:a16="http://schemas.microsoft.com/office/drawing/2014/main" id="{FF9B27A7-B1D2-DA01-BEF4-E900261BA5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0" name="正方形/長方形 199">
                  <a:extLst>
                    <a:ext uri="{FF2B5EF4-FFF2-40B4-BE49-F238E27FC236}">
                      <a16:creationId xmlns:a16="http://schemas.microsoft.com/office/drawing/2014/main" id="{462A47BC-6A49-BA42-1ACB-45048D285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1" name="正方形/長方形 200">
                  <a:extLst>
                    <a:ext uri="{FF2B5EF4-FFF2-40B4-BE49-F238E27FC236}">
                      <a16:creationId xmlns:a16="http://schemas.microsoft.com/office/drawing/2014/main" id="{FDC269AD-C80D-F1C2-54F8-253104ED9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2" name="正方形/長方形 201">
                  <a:extLst>
                    <a:ext uri="{FF2B5EF4-FFF2-40B4-BE49-F238E27FC236}">
                      <a16:creationId xmlns:a16="http://schemas.microsoft.com/office/drawing/2014/main" id="{128451FF-636C-8C2F-37A7-5FFCC5F12D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3" name="正方形/長方形 202">
                  <a:extLst>
                    <a:ext uri="{FF2B5EF4-FFF2-40B4-BE49-F238E27FC236}">
                      <a16:creationId xmlns:a16="http://schemas.microsoft.com/office/drawing/2014/main" id="{B385F3BC-4310-E21A-B04F-26ADDF30C7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4" name="正方形/長方形 203">
                  <a:extLst>
                    <a:ext uri="{FF2B5EF4-FFF2-40B4-BE49-F238E27FC236}">
                      <a16:creationId xmlns:a16="http://schemas.microsoft.com/office/drawing/2014/main" id="{9354A4F5-CDF9-8FFC-CB07-6DCE0B6772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A1B77735-134A-8C44-F380-4D3ED02BDAB8}"/>
                  </a:ext>
                </a:extLst>
              </p:cNvPr>
              <p:cNvGrpSpPr/>
              <p:nvPr/>
            </p:nvGrpSpPr>
            <p:grpSpPr>
              <a:xfrm>
                <a:off x="4264889" y="2713428"/>
                <a:ext cx="1039191" cy="779393"/>
                <a:chOff x="619177" y="3046875"/>
                <a:chExt cx="638468" cy="478851"/>
              </a:xfrm>
            </p:grpSpPr>
            <p:sp>
              <p:nvSpPr>
                <p:cNvPr id="193" name="正方形/長方形 192">
                  <a:extLst>
                    <a:ext uri="{FF2B5EF4-FFF2-40B4-BE49-F238E27FC236}">
                      <a16:creationId xmlns:a16="http://schemas.microsoft.com/office/drawing/2014/main" id="{A1FC9747-E098-8486-D559-926D06589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4" name="正方形/長方形 193">
                  <a:extLst>
                    <a:ext uri="{FF2B5EF4-FFF2-40B4-BE49-F238E27FC236}">
                      <a16:creationId xmlns:a16="http://schemas.microsoft.com/office/drawing/2014/main" id="{AE9A6579-70D2-DD5A-43C0-ED2FE11FA8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5" name="正方形/長方形 194">
                  <a:extLst>
                    <a:ext uri="{FF2B5EF4-FFF2-40B4-BE49-F238E27FC236}">
                      <a16:creationId xmlns:a16="http://schemas.microsoft.com/office/drawing/2014/main" id="{810DFB7F-CD5D-EBF7-AEB0-A5F5D72A6F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6" name="正方形/長方形 195">
                  <a:extLst>
                    <a:ext uri="{FF2B5EF4-FFF2-40B4-BE49-F238E27FC236}">
                      <a16:creationId xmlns:a16="http://schemas.microsoft.com/office/drawing/2014/main" id="{9B4F1B8D-2992-E366-82B4-B373FBD93B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7" name="正方形/長方形 196">
                  <a:extLst>
                    <a:ext uri="{FF2B5EF4-FFF2-40B4-BE49-F238E27FC236}">
                      <a16:creationId xmlns:a16="http://schemas.microsoft.com/office/drawing/2014/main" id="{3D6D34FB-7D87-C882-A21E-A65F593C16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8" name="正方形/長方形 197">
                  <a:extLst>
                    <a:ext uri="{FF2B5EF4-FFF2-40B4-BE49-F238E27FC236}">
                      <a16:creationId xmlns:a16="http://schemas.microsoft.com/office/drawing/2014/main" id="{1814DD98-E713-FE0B-0F4F-08930992EE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CB91D288-D34A-1172-78C2-9CABD3DED0AC}"/>
                  </a:ext>
                </a:extLst>
              </p:cNvPr>
              <p:cNvGrpSpPr/>
              <p:nvPr/>
            </p:nvGrpSpPr>
            <p:grpSpPr>
              <a:xfrm>
                <a:off x="1658323" y="3764499"/>
                <a:ext cx="1039191" cy="779393"/>
                <a:chOff x="619177" y="3046875"/>
                <a:chExt cx="638468" cy="478851"/>
              </a:xfrm>
            </p:grpSpPr>
            <p:sp>
              <p:nvSpPr>
                <p:cNvPr id="187" name="正方形/長方形 186">
                  <a:extLst>
                    <a:ext uri="{FF2B5EF4-FFF2-40B4-BE49-F238E27FC236}">
                      <a16:creationId xmlns:a16="http://schemas.microsoft.com/office/drawing/2014/main" id="{FE7737AA-32E7-BE95-58B4-6565010577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8" name="正方形/長方形 187">
                  <a:extLst>
                    <a:ext uri="{FF2B5EF4-FFF2-40B4-BE49-F238E27FC236}">
                      <a16:creationId xmlns:a16="http://schemas.microsoft.com/office/drawing/2014/main" id="{3F0C5033-C425-84E4-E106-5783B6E2E6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9" name="正方形/長方形 188">
                  <a:extLst>
                    <a:ext uri="{FF2B5EF4-FFF2-40B4-BE49-F238E27FC236}">
                      <a16:creationId xmlns:a16="http://schemas.microsoft.com/office/drawing/2014/main" id="{192D851D-2BC5-4A41-2094-F6858FA22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0" name="正方形/長方形 189">
                  <a:extLst>
                    <a:ext uri="{FF2B5EF4-FFF2-40B4-BE49-F238E27FC236}">
                      <a16:creationId xmlns:a16="http://schemas.microsoft.com/office/drawing/2014/main" id="{D95F5C5D-5B03-A911-3626-2CAE2001A4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1" name="正方形/長方形 190">
                  <a:extLst>
                    <a:ext uri="{FF2B5EF4-FFF2-40B4-BE49-F238E27FC236}">
                      <a16:creationId xmlns:a16="http://schemas.microsoft.com/office/drawing/2014/main" id="{DC58235C-2435-ACC3-1C21-E54DEE8C03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2" name="正方形/長方形 191">
                  <a:extLst>
                    <a:ext uri="{FF2B5EF4-FFF2-40B4-BE49-F238E27FC236}">
                      <a16:creationId xmlns:a16="http://schemas.microsoft.com/office/drawing/2014/main" id="{CDDF00A5-D01A-575C-7953-ABAB6C4497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46A6179-EDFF-763F-E27C-074C48668820}"/>
                  </a:ext>
                </a:extLst>
              </p:cNvPr>
              <p:cNvGrpSpPr/>
              <p:nvPr/>
            </p:nvGrpSpPr>
            <p:grpSpPr>
              <a:xfrm>
                <a:off x="2961606" y="3764499"/>
                <a:ext cx="1039191" cy="779393"/>
                <a:chOff x="619177" y="3046875"/>
                <a:chExt cx="638468" cy="478851"/>
              </a:xfrm>
            </p:grpSpPr>
            <p:sp>
              <p:nvSpPr>
                <p:cNvPr id="181" name="正方形/長方形 180">
                  <a:extLst>
                    <a:ext uri="{FF2B5EF4-FFF2-40B4-BE49-F238E27FC236}">
                      <a16:creationId xmlns:a16="http://schemas.microsoft.com/office/drawing/2014/main" id="{F9B068C9-BDBA-B3B9-78F3-CF27C753E3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2" name="正方形/長方形 181">
                  <a:extLst>
                    <a:ext uri="{FF2B5EF4-FFF2-40B4-BE49-F238E27FC236}">
                      <a16:creationId xmlns:a16="http://schemas.microsoft.com/office/drawing/2014/main" id="{3BF1C248-4E40-4EA3-90E2-D26C1BA7E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3" name="正方形/長方形 182">
                  <a:extLst>
                    <a:ext uri="{FF2B5EF4-FFF2-40B4-BE49-F238E27FC236}">
                      <a16:creationId xmlns:a16="http://schemas.microsoft.com/office/drawing/2014/main" id="{7C24C6DA-9F6D-3890-7CA4-955B83D93F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4" name="正方形/長方形 183">
                  <a:extLst>
                    <a:ext uri="{FF2B5EF4-FFF2-40B4-BE49-F238E27FC236}">
                      <a16:creationId xmlns:a16="http://schemas.microsoft.com/office/drawing/2014/main" id="{0131226E-E269-C7A2-F789-678EB66A0C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5" name="正方形/長方形 184">
                  <a:extLst>
                    <a:ext uri="{FF2B5EF4-FFF2-40B4-BE49-F238E27FC236}">
                      <a16:creationId xmlns:a16="http://schemas.microsoft.com/office/drawing/2014/main" id="{54C89B94-3D18-C465-59B6-0FE8C652C9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6" name="正方形/長方形 185">
                  <a:extLst>
                    <a:ext uri="{FF2B5EF4-FFF2-40B4-BE49-F238E27FC236}">
                      <a16:creationId xmlns:a16="http://schemas.microsoft.com/office/drawing/2014/main" id="{04F13CCE-AD7B-4D96-B695-0A3812D4F8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D768DB63-E968-86F9-A02B-664ACC1B42D8}"/>
                  </a:ext>
                </a:extLst>
              </p:cNvPr>
              <p:cNvGrpSpPr/>
              <p:nvPr/>
            </p:nvGrpSpPr>
            <p:grpSpPr>
              <a:xfrm>
                <a:off x="4264889" y="3764499"/>
                <a:ext cx="1039191" cy="779393"/>
                <a:chOff x="619177" y="3046875"/>
                <a:chExt cx="638468" cy="478851"/>
              </a:xfrm>
            </p:grpSpPr>
            <p:sp>
              <p:nvSpPr>
                <p:cNvPr id="175" name="正方形/長方形 174">
                  <a:extLst>
                    <a:ext uri="{FF2B5EF4-FFF2-40B4-BE49-F238E27FC236}">
                      <a16:creationId xmlns:a16="http://schemas.microsoft.com/office/drawing/2014/main" id="{E03B1731-9563-08E3-5912-EC16AD842A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D0C8B8EA-0A29-6341-CEA9-B1F085AC83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7" name="正方形/長方形 176">
                  <a:extLst>
                    <a:ext uri="{FF2B5EF4-FFF2-40B4-BE49-F238E27FC236}">
                      <a16:creationId xmlns:a16="http://schemas.microsoft.com/office/drawing/2014/main" id="{D3EA269B-3BF8-92E8-7FC7-6B9EBB702F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8" name="正方形/長方形 177">
                  <a:extLst>
                    <a:ext uri="{FF2B5EF4-FFF2-40B4-BE49-F238E27FC236}">
                      <a16:creationId xmlns:a16="http://schemas.microsoft.com/office/drawing/2014/main" id="{F5312B40-696E-4F90-6C96-C65A4130B9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9" name="正方形/長方形 178">
                  <a:extLst>
                    <a:ext uri="{FF2B5EF4-FFF2-40B4-BE49-F238E27FC236}">
                      <a16:creationId xmlns:a16="http://schemas.microsoft.com/office/drawing/2014/main" id="{1EDA451B-8BB1-5346-953F-6FD19ECCFF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0" name="正方形/長方形 179">
                  <a:extLst>
                    <a:ext uri="{FF2B5EF4-FFF2-40B4-BE49-F238E27FC236}">
                      <a16:creationId xmlns:a16="http://schemas.microsoft.com/office/drawing/2014/main" id="{75C935BE-1AF6-903D-DA78-FBEDB7555E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EFBAAFC8-6609-76D8-1B43-2BDF37781026}"/>
                  </a:ext>
                </a:extLst>
              </p:cNvPr>
              <p:cNvGrpSpPr/>
              <p:nvPr/>
            </p:nvGrpSpPr>
            <p:grpSpPr>
              <a:xfrm>
                <a:off x="5568172" y="2713428"/>
                <a:ext cx="1039191" cy="779393"/>
                <a:chOff x="619177" y="3046875"/>
                <a:chExt cx="638468" cy="478851"/>
              </a:xfrm>
            </p:grpSpPr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542C1819-C1ED-95B9-5CC9-F770B34F3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0" name="正方形/長方形 169">
                  <a:extLst>
                    <a:ext uri="{FF2B5EF4-FFF2-40B4-BE49-F238E27FC236}">
                      <a16:creationId xmlns:a16="http://schemas.microsoft.com/office/drawing/2014/main" id="{B78DDE5F-895C-9D1B-FA4B-63FEA1038D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B449CACD-1D21-EB10-3FE1-A253A93B95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2" name="正方形/長方形 171">
                  <a:extLst>
                    <a:ext uri="{FF2B5EF4-FFF2-40B4-BE49-F238E27FC236}">
                      <a16:creationId xmlns:a16="http://schemas.microsoft.com/office/drawing/2014/main" id="{19FD0D58-F846-823A-E703-178725A958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3" name="正方形/長方形 172">
                  <a:extLst>
                    <a:ext uri="{FF2B5EF4-FFF2-40B4-BE49-F238E27FC236}">
                      <a16:creationId xmlns:a16="http://schemas.microsoft.com/office/drawing/2014/main" id="{75C40AE0-C3F8-B70B-E832-E7F9166D01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208D967E-7FDD-C5EE-7BF9-77DB79612E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5DE5D8E7-8CC0-92E9-377D-16DD470E8F6D}"/>
                  </a:ext>
                </a:extLst>
              </p:cNvPr>
              <p:cNvGrpSpPr/>
              <p:nvPr/>
            </p:nvGrpSpPr>
            <p:grpSpPr>
              <a:xfrm>
                <a:off x="5568171" y="3764499"/>
                <a:ext cx="1044000" cy="779393"/>
                <a:chOff x="619177" y="3046875"/>
                <a:chExt cx="638468" cy="478851"/>
              </a:xfrm>
            </p:grpSpPr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F955C873-F5D9-9A3F-774E-4166C2630C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BDBA83A2-9DC7-076C-E1CA-B162CC545D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1B7D7ED1-B5CE-9D3A-22FA-1FC18C932E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AC8E9E46-FD38-5EE1-5872-8FC137CF22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1016D69F-0604-6C07-BA2D-F95BE44974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8" name="正方形/長方形 167">
                  <a:extLst>
                    <a:ext uri="{FF2B5EF4-FFF2-40B4-BE49-F238E27FC236}">
                      <a16:creationId xmlns:a16="http://schemas.microsoft.com/office/drawing/2014/main" id="{FCD82A73-5799-F250-40BC-9CA481EF6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DA8E083F-4DAD-27A5-A3F0-E89BEC3A3B0D}"/>
                  </a:ext>
                </a:extLst>
              </p:cNvPr>
              <p:cNvGrpSpPr/>
              <p:nvPr/>
            </p:nvGrpSpPr>
            <p:grpSpPr>
              <a:xfrm>
                <a:off x="355040" y="3764499"/>
                <a:ext cx="1039191" cy="779393"/>
                <a:chOff x="619177" y="3046875"/>
                <a:chExt cx="638468" cy="478851"/>
              </a:xfrm>
            </p:grpSpPr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EDC8EB5C-8D57-BC61-A474-46413E0FC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1B6580F1-55BB-7B79-A64E-774EAE836A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C2B50667-E31A-E392-4F0B-90382D1BB8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0" name="正方形/長方形 159">
                  <a:extLst>
                    <a:ext uri="{FF2B5EF4-FFF2-40B4-BE49-F238E27FC236}">
                      <a16:creationId xmlns:a16="http://schemas.microsoft.com/office/drawing/2014/main" id="{8F5515F9-D8A0-A594-8581-62E1EB96F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1" name="正方形/長方形 160">
                  <a:extLst>
                    <a:ext uri="{FF2B5EF4-FFF2-40B4-BE49-F238E27FC236}">
                      <a16:creationId xmlns:a16="http://schemas.microsoft.com/office/drawing/2014/main" id="{61A0DC8D-D526-B6AD-4941-C9691F815C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3F88A48F-AEE2-1A53-766F-7356B41CE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E167D23A-79E5-B177-CB84-58ECF44C1E01}"/>
                  </a:ext>
                </a:extLst>
              </p:cNvPr>
              <p:cNvGrpSpPr/>
              <p:nvPr/>
            </p:nvGrpSpPr>
            <p:grpSpPr>
              <a:xfrm>
                <a:off x="1658323" y="4812485"/>
                <a:ext cx="1039191" cy="779393"/>
                <a:chOff x="619177" y="3046875"/>
                <a:chExt cx="638468" cy="478851"/>
              </a:xfrm>
            </p:grpSpPr>
            <p:sp>
              <p:nvSpPr>
                <p:cNvPr id="151" name="正方形/長方形 150">
                  <a:extLst>
                    <a:ext uri="{FF2B5EF4-FFF2-40B4-BE49-F238E27FC236}">
                      <a16:creationId xmlns:a16="http://schemas.microsoft.com/office/drawing/2014/main" id="{C0D8C852-5A48-1B8E-C707-6246BA3DFD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2" name="正方形/長方形 151">
                  <a:extLst>
                    <a:ext uri="{FF2B5EF4-FFF2-40B4-BE49-F238E27FC236}">
                      <a16:creationId xmlns:a16="http://schemas.microsoft.com/office/drawing/2014/main" id="{83D6DFF3-367A-A431-C7C2-76A78D6FE6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3" name="正方形/長方形 152">
                  <a:extLst>
                    <a:ext uri="{FF2B5EF4-FFF2-40B4-BE49-F238E27FC236}">
                      <a16:creationId xmlns:a16="http://schemas.microsoft.com/office/drawing/2014/main" id="{2F2C8C75-3431-E3A6-F99F-BEC98A8234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4" name="正方形/長方形 153">
                  <a:extLst>
                    <a:ext uri="{FF2B5EF4-FFF2-40B4-BE49-F238E27FC236}">
                      <a16:creationId xmlns:a16="http://schemas.microsoft.com/office/drawing/2014/main" id="{CEB07FA2-B1D8-79AB-9616-1FBD61E0A1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5" name="正方形/長方形 154">
                  <a:extLst>
                    <a:ext uri="{FF2B5EF4-FFF2-40B4-BE49-F238E27FC236}">
                      <a16:creationId xmlns:a16="http://schemas.microsoft.com/office/drawing/2014/main" id="{D32F88BC-D3D8-E5D5-0908-12114DFA3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6" name="正方形/長方形 155">
                  <a:extLst>
                    <a:ext uri="{FF2B5EF4-FFF2-40B4-BE49-F238E27FC236}">
                      <a16:creationId xmlns:a16="http://schemas.microsoft.com/office/drawing/2014/main" id="{C9A163DB-D53D-FCAB-7EC7-BE651C327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A6BC9C45-204D-0658-56F9-4F6ABBF15746}"/>
                  </a:ext>
                </a:extLst>
              </p:cNvPr>
              <p:cNvGrpSpPr/>
              <p:nvPr/>
            </p:nvGrpSpPr>
            <p:grpSpPr>
              <a:xfrm>
                <a:off x="2961606" y="4812485"/>
                <a:ext cx="1039191" cy="779393"/>
                <a:chOff x="619177" y="3046875"/>
                <a:chExt cx="638468" cy="478851"/>
              </a:xfrm>
            </p:grpSpPr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F9089B1B-AE9A-BBCC-B9A8-C01B120796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52" name="正方形/長方形 51">
                  <a:extLst>
                    <a:ext uri="{FF2B5EF4-FFF2-40B4-BE49-F238E27FC236}">
                      <a16:creationId xmlns:a16="http://schemas.microsoft.com/office/drawing/2014/main" id="{04E46D5C-F42C-8C29-A557-D4EB789BBC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5DE04CEC-93B8-AD97-C3B4-4491042C0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54" name="正方形/長方形 53">
                  <a:extLst>
                    <a:ext uri="{FF2B5EF4-FFF2-40B4-BE49-F238E27FC236}">
                      <a16:creationId xmlns:a16="http://schemas.microsoft.com/office/drawing/2014/main" id="{38D1CB16-C78E-4165-3309-448143795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55" name="正方形/長方形 54">
                  <a:extLst>
                    <a:ext uri="{FF2B5EF4-FFF2-40B4-BE49-F238E27FC236}">
                      <a16:creationId xmlns:a16="http://schemas.microsoft.com/office/drawing/2014/main" id="{CCAF4FA3-E51C-40F3-C914-2DF244900D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50" name="正方形/長方形 149">
                  <a:extLst>
                    <a:ext uri="{FF2B5EF4-FFF2-40B4-BE49-F238E27FC236}">
                      <a16:creationId xmlns:a16="http://schemas.microsoft.com/office/drawing/2014/main" id="{1BA401AC-CB90-B403-6FA4-2DB0D7F29D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6561273B-57BC-8F0B-0469-C27B6DC421C8}"/>
                  </a:ext>
                </a:extLst>
              </p:cNvPr>
              <p:cNvGrpSpPr/>
              <p:nvPr/>
            </p:nvGrpSpPr>
            <p:grpSpPr>
              <a:xfrm>
                <a:off x="4264889" y="4812485"/>
                <a:ext cx="1039191" cy="779393"/>
                <a:chOff x="619177" y="3046875"/>
                <a:chExt cx="638468" cy="478851"/>
              </a:xfrm>
            </p:grpSpPr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06FAEB9E-56AC-0205-D7B3-878B4C2AF0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6" name="正方形/長方形 45">
                  <a:extLst>
                    <a:ext uri="{FF2B5EF4-FFF2-40B4-BE49-F238E27FC236}">
                      <a16:creationId xmlns:a16="http://schemas.microsoft.com/office/drawing/2014/main" id="{92F35200-957A-8EA8-55C3-693A87285F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7" name="正方形/長方形 46">
                  <a:extLst>
                    <a:ext uri="{FF2B5EF4-FFF2-40B4-BE49-F238E27FC236}">
                      <a16:creationId xmlns:a16="http://schemas.microsoft.com/office/drawing/2014/main" id="{E143CD27-A10C-EBC6-E32D-08C1C2B6B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59237E97-06B7-EE62-F7A7-1A14A5FED6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9" name="正方形/長方形 48">
                  <a:extLst>
                    <a:ext uri="{FF2B5EF4-FFF2-40B4-BE49-F238E27FC236}">
                      <a16:creationId xmlns:a16="http://schemas.microsoft.com/office/drawing/2014/main" id="{8D454AEF-D439-01ED-B3F3-D75104DAB9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50" name="正方形/長方形 49">
                  <a:extLst>
                    <a:ext uri="{FF2B5EF4-FFF2-40B4-BE49-F238E27FC236}">
                      <a16:creationId xmlns:a16="http://schemas.microsoft.com/office/drawing/2014/main" id="{ED16E7D5-CB93-DE93-73E2-63477389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7CB85C83-944F-FA86-6D62-746541C48097}"/>
                  </a:ext>
                </a:extLst>
              </p:cNvPr>
              <p:cNvGrpSpPr/>
              <p:nvPr/>
            </p:nvGrpSpPr>
            <p:grpSpPr>
              <a:xfrm>
                <a:off x="5568172" y="4812485"/>
                <a:ext cx="1039191" cy="779393"/>
                <a:chOff x="619177" y="3046875"/>
                <a:chExt cx="638468" cy="478851"/>
              </a:xfrm>
            </p:grpSpPr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AD265CA2-7F43-101F-F7F6-28A216D067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0" name="正方形/長方形 39">
                  <a:extLst>
                    <a:ext uri="{FF2B5EF4-FFF2-40B4-BE49-F238E27FC236}">
                      <a16:creationId xmlns:a16="http://schemas.microsoft.com/office/drawing/2014/main" id="{3D6659CA-243F-66BD-4C98-1D45B28B4E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1" name="正方形/長方形 40">
                  <a:extLst>
                    <a:ext uri="{FF2B5EF4-FFF2-40B4-BE49-F238E27FC236}">
                      <a16:creationId xmlns:a16="http://schemas.microsoft.com/office/drawing/2014/main" id="{F5432378-7A53-FC4C-BB7E-F9DDD745BB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2" name="正方形/長方形 41">
                  <a:extLst>
                    <a:ext uri="{FF2B5EF4-FFF2-40B4-BE49-F238E27FC236}">
                      <a16:creationId xmlns:a16="http://schemas.microsoft.com/office/drawing/2014/main" id="{F0FF207B-FAB5-F7F8-1D88-94BCA9FBC4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00A4ACD9-5A69-7F97-42A4-B759D541B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AF20BB70-E4D8-C82C-AC22-9D8BBEF0F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E2B4128A-6041-B435-8AED-B04FE538FBF7}"/>
                  </a:ext>
                </a:extLst>
              </p:cNvPr>
              <p:cNvGrpSpPr/>
              <p:nvPr/>
            </p:nvGrpSpPr>
            <p:grpSpPr>
              <a:xfrm>
                <a:off x="355040" y="4812485"/>
                <a:ext cx="1039191" cy="779393"/>
                <a:chOff x="619177" y="3046875"/>
                <a:chExt cx="638468" cy="478851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9741F6A5-CD5F-18FE-65AE-3F7801A06D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0D84920A-0A6B-18B9-A57D-EAECAEDF2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8794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5AC98719-8B80-0696-6C31-77830866FF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8411" y="3206492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C5BF3B31-70C9-91FF-AF0C-EA004638D6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8028" y="3206492"/>
                  <a:ext cx="159617" cy="159617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1B415C73-9961-323B-D85E-4EF33CDF1E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046875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35FB0C17-71D1-C76E-96D1-4A6E0FF96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9177" y="3366109"/>
                  <a:ext cx="159617" cy="159617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テキスト ボックス 398">
                  <a:extLst>
                    <a:ext uri="{FF2B5EF4-FFF2-40B4-BE49-F238E27FC236}">
                      <a16:creationId xmlns:a16="http://schemas.microsoft.com/office/drawing/2014/main" id="{78E43CCC-A434-6AAB-DE11-674A86C21A8B}"/>
                    </a:ext>
                  </a:extLst>
                </p:cNvPr>
                <p:cNvSpPr txBox="1"/>
                <p:nvPr/>
              </p:nvSpPr>
              <p:spPr>
                <a:xfrm>
                  <a:off x="2908189" y="6082699"/>
                  <a:ext cx="1284262" cy="331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 defTabSz="914400">
                    <a:spcBef>
                      <a:spcPts val="1000"/>
                    </a:spcBef>
                    <a:buClr>
                      <a:srgbClr val="1E219C"/>
                    </a:buClr>
                    <a:defRPr/>
                  </a:pPr>
                  <a14:m>
                    <m:oMath xmlns:m="http://schemas.openxmlformats.org/officeDocument/2006/math">
                      <m:sPre>
                        <m:sPrePr>
                          <m:ctrlPr>
                            <a:rPr kumimoji="1" lang="en-US" altLang="ja-JP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sPrePr>
                        <m:sub>
                          <m:r>
                            <a:rPr kumimoji="1" lang="en-US" altLang="ja-JP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sPre>
                      <m:r>
                        <a:rPr kumimoji="1" lang="en-US" altLang="ja-JP" sz="1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  <a:cs typeface="+mn-cs"/>
                        </a:rPr>
                        <m:t>15</m:t>
                      </m:r>
                    </m:oMath>
                  </a14:m>
                  <a:r>
                    <a:rPr kumimoji="1" lang="ja-JP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cs typeface="+mn-cs"/>
                    </a:rPr>
                    <a:t>通り</a:t>
                  </a:r>
                </a:p>
              </p:txBody>
            </p:sp>
          </mc:Choice>
          <mc:Fallback xmlns="">
            <p:sp>
              <p:nvSpPr>
                <p:cNvPr id="399" name="テキスト ボックス 398">
                  <a:extLst>
                    <a:ext uri="{FF2B5EF4-FFF2-40B4-BE49-F238E27FC236}">
                      <a16:creationId xmlns:a16="http://schemas.microsoft.com/office/drawing/2014/main" id="{78E43CCC-A434-6AAB-DE11-674A86C21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189" y="6082699"/>
                  <a:ext cx="1284262" cy="331053"/>
                </a:xfrm>
                <a:prstGeom prst="rect">
                  <a:avLst/>
                </a:prstGeom>
                <a:blipFill>
                  <a:blip r:embed="rId2"/>
                  <a:stretch>
                    <a:fillRect r="-971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4" name="角丸四角形 403">
              <a:extLst>
                <a:ext uri="{FF2B5EF4-FFF2-40B4-BE49-F238E27FC236}">
                  <a16:creationId xmlns:a16="http://schemas.microsoft.com/office/drawing/2014/main" id="{A53BB2DD-2A88-6DFB-8F25-1445C6F49080}"/>
                </a:ext>
              </a:extLst>
            </p:cNvPr>
            <p:cNvSpPr/>
            <p:nvPr/>
          </p:nvSpPr>
          <p:spPr>
            <a:xfrm>
              <a:off x="396815" y="2658130"/>
              <a:ext cx="6006184" cy="267501"/>
            </a:xfrm>
            <a:prstGeom prst="roundRect">
              <a:avLst>
                <a:gd name="adj" fmla="val 6651"/>
              </a:avLst>
            </a:prstGeom>
            <a:solidFill>
              <a:srgbClr val="FFFFFF"/>
            </a:solidFill>
            <a:ln w="38100">
              <a:solidFill>
                <a:srgbClr val="98E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全ての面の組みに対して重なりを確認する方法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[T. Horiyama and W. Shoji, 2011]</a:t>
              </a:r>
              <a:endParaRPr kumimoji="1" lang="ja-JP" altLang="en-US" sz="12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08" name="グループ化 407">
            <a:extLst>
              <a:ext uri="{FF2B5EF4-FFF2-40B4-BE49-F238E27FC236}">
                <a16:creationId xmlns:a16="http://schemas.microsoft.com/office/drawing/2014/main" id="{E1896E3B-A205-E0BF-FACB-32A3C58D3337}"/>
              </a:ext>
            </a:extLst>
          </p:cNvPr>
          <p:cNvGrpSpPr/>
          <p:nvPr/>
        </p:nvGrpSpPr>
        <p:grpSpPr>
          <a:xfrm>
            <a:off x="6992224" y="1681391"/>
            <a:ext cx="1821576" cy="3765377"/>
            <a:chOff x="6992224" y="2666911"/>
            <a:chExt cx="1821576" cy="3765377"/>
          </a:xfrm>
        </p:grpSpPr>
        <p:sp>
          <p:nvSpPr>
            <p:cNvPr id="402" name="角丸四角形 401">
              <a:extLst>
                <a:ext uri="{FF2B5EF4-FFF2-40B4-BE49-F238E27FC236}">
                  <a16:creationId xmlns:a16="http://schemas.microsoft.com/office/drawing/2014/main" id="{B0A34413-2130-A990-94CE-6814A02A977F}"/>
                </a:ext>
              </a:extLst>
            </p:cNvPr>
            <p:cNvSpPr/>
            <p:nvPr/>
          </p:nvSpPr>
          <p:spPr>
            <a:xfrm>
              <a:off x="6992224" y="2803191"/>
              <a:ext cx="1821576" cy="3629097"/>
            </a:xfrm>
            <a:prstGeom prst="roundRect">
              <a:avLst>
                <a:gd name="adj" fmla="val 4161"/>
              </a:avLst>
            </a:prstGeom>
            <a:noFill/>
            <a:ln w="28575">
              <a:solidFill>
                <a:srgbClr val="FFDE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ADD1F0E5-E81D-83D0-D2E3-956D8FF9A6D1}"/>
                </a:ext>
              </a:extLst>
            </p:cNvPr>
            <p:cNvGrpSpPr/>
            <p:nvPr/>
          </p:nvGrpSpPr>
          <p:grpSpPr>
            <a:xfrm>
              <a:off x="7289137" y="3093399"/>
              <a:ext cx="1242999" cy="2893102"/>
              <a:chOff x="7427973" y="2701182"/>
              <a:chExt cx="1242999" cy="2893102"/>
            </a:xfrm>
          </p:grpSpPr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B2C73357-2D4C-B555-6F4D-2BB7E6C945C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7296575" y="2832581"/>
                <a:ext cx="525598" cy="262800"/>
                <a:chOff x="7346780" y="2713428"/>
                <a:chExt cx="410037" cy="205019"/>
              </a:xfrm>
            </p:grpSpPr>
            <p:sp>
              <p:nvSpPr>
                <p:cNvPr id="243" name="正方形/長方形 242">
                  <a:extLst>
                    <a:ext uri="{FF2B5EF4-FFF2-40B4-BE49-F238E27FC236}">
                      <a16:creationId xmlns:a16="http://schemas.microsoft.com/office/drawing/2014/main" id="{5D450C4E-C454-284C-5848-52CD23DBF6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46780" y="2713431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44" name="正方形/長方形 243">
                  <a:extLst>
                    <a:ext uri="{FF2B5EF4-FFF2-40B4-BE49-F238E27FC236}">
                      <a16:creationId xmlns:a16="http://schemas.microsoft.com/office/drawing/2014/main" id="{73B18AB9-D970-50B5-F331-6AA8F6C77E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51798" y="2713428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19" name="グループ化 218">
                <a:extLst>
                  <a:ext uri="{FF2B5EF4-FFF2-40B4-BE49-F238E27FC236}">
                    <a16:creationId xmlns:a16="http://schemas.microsoft.com/office/drawing/2014/main" id="{7EAE8DE9-F282-BD39-FC8B-5F82B29434C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7165176" y="3758496"/>
                <a:ext cx="788396" cy="262800"/>
                <a:chOff x="7961835" y="2713431"/>
                <a:chExt cx="615054" cy="205019"/>
              </a:xfrm>
            </p:grpSpPr>
            <p:sp>
              <p:nvSpPr>
                <p:cNvPr id="240" name="正方形/長方形 239">
                  <a:extLst>
                    <a:ext uri="{FF2B5EF4-FFF2-40B4-BE49-F238E27FC236}">
                      <a16:creationId xmlns:a16="http://schemas.microsoft.com/office/drawing/2014/main" id="{F239E7F3-FEF4-63CC-509C-075938809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961835" y="2713434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41" name="正方形/長方形 240">
                  <a:extLst>
                    <a:ext uri="{FF2B5EF4-FFF2-40B4-BE49-F238E27FC236}">
                      <a16:creationId xmlns:a16="http://schemas.microsoft.com/office/drawing/2014/main" id="{DC5C4F8E-8616-0133-7C24-F1C9B65876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66854" y="2713431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42" name="正方形/長方形 241">
                  <a:extLst>
                    <a:ext uri="{FF2B5EF4-FFF2-40B4-BE49-F238E27FC236}">
                      <a16:creationId xmlns:a16="http://schemas.microsoft.com/office/drawing/2014/main" id="{A7760BF5-B0F4-8337-BA60-0B1C0AF4F2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71870" y="2713431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20" name="グループ化 219">
                <a:extLst>
                  <a:ext uri="{FF2B5EF4-FFF2-40B4-BE49-F238E27FC236}">
                    <a16:creationId xmlns:a16="http://schemas.microsoft.com/office/drawing/2014/main" id="{2A234E8A-A2D1-4F49-4A41-70B48ECEEAD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7036475" y="4941782"/>
                <a:ext cx="1044000" cy="261003"/>
                <a:chOff x="8781905" y="2713428"/>
                <a:chExt cx="820071" cy="205020"/>
              </a:xfrm>
            </p:grpSpPr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69204AA-EE7B-7816-80D9-92E0DA2444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81905" y="2713432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7" name="正方形/長方形 236">
                  <a:extLst>
                    <a:ext uri="{FF2B5EF4-FFF2-40B4-BE49-F238E27FC236}">
                      <a16:creationId xmlns:a16="http://schemas.microsoft.com/office/drawing/2014/main" id="{F9C6DD86-E8E7-03AD-6A4B-2B8ABB3F45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91941" y="2713429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8" name="正方形/長方形 237">
                  <a:extLst>
                    <a:ext uri="{FF2B5EF4-FFF2-40B4-BE49-F238E27FC236}">
                      <a16:creationId xmlns:a16="http://schemas.microsoft.com/office/drawing/2014/main" id="{16591A9E-2C55-74A4-E82F-DA6B1E0EE1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86923" y="2713429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9" name="正方形/長方形 238">
                  <a:extLst>
                    <a:ext uri="{FF2B5EF4-FFF2-40B4-BE49-F238E27FC236}">
                      <a16:creationId xmlns:a16="http://schemas.microsoft.com/office/drawing/2014/main" id="{11305512-E638-4DA9-8994-C564E5B167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96957" y="2713428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21" name="グループ化 220">
                <a:extLst>
                  <a:ext uri="{FF2B5EF4-FFF2-40B4-BE49-F238E27FC236}">
                    <a16:creationId xmlns:a16="http://schemas.microsoft.com/office/drawing/2014/main" id="{041F37C1-7144-B1F2-9F82-9541513432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48972" y="4550286"/>
                <a:ext cx="522000" cy="1043994"/>
                <a:chOff x="9089430" y="3045019"/>
                <a:chExt cx="410036" cy="820067"/>
              </a:xfrm>
            </p:grpSpPr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3C5515C6-77C5-5742-BE68-150EDC9BD9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89430" y="3660070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2" name="正方形/長方形 231">
                  <a:extLst>
                    <a:ext uri="{FF2B5EF4-FFF2-40B4-BE49-F238E27FC236}">
                      <a16:creationId xmlns:a16="http://schemas.microsoft.com/office/drawing/2014/main" id="{8F18C052-583B-A206-3E67-F8B1953C10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94447" y="3660067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3" name="正方形/長方形 232">
                  <a:extLst>
                    <a:ext uri="{FF2B5EF4-FFF2-40B4-BE49-F238E27FC236}">
                      <a16:creationId xmlns:a16="http://schemas.microsoft.com/office/drawing/2014/main" id="{1E0587B6-610B-925A-2F50-26B31DF33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94447" y="3455053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4" name="正方形/長方形 233">
                  <a:extLst>
                    <a:ext uri="{FF2B5EF4-FFF2-40B4-BE49-F238E27FC236}">
                      <a16:creationId xmlns:a16="http://schemas.microsoft.com/office/drawing/2014/main" id="{307D71BB-E38F-34D0-4E20-7B724B21A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94447" y="3250035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5" name="正方形/長方形 234">
                  <a:extLst>
                    <a:ext uri="{FF2B5EF4-FFF2-40B4-BE49-F238E27FC236}">
                      <a16:creationId xmlns:a16="http://schemas.microsoft.com/office/drawing/2014/main" id="{05AB79AC-1B34-1EFE-780C-5C9AF74295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94447" y="3045019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8E50E775-D620-F56F-C5EE-A12C921DBF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48972" y="3498399"/>
                <a:ext cx="522000" cy="782997"/>
                <a:chOff x="8064346" y="3250035"/>
                <a:chExt cx="410036" cy="615052"/>
              </a:xfrm>
            </p:grpSpPr>
            <p:sp>
              <p:nvSpPr>
                <p:cNvPr id="227" name="正方形/長方形 226">
                  <a:extLst>
                    <a:ext uri="{FF2B5EF4-FFF2-40B4-BE49-F238E27FC236}">
                      <a16:creationId xmlns:a16="http://schemas.microsoft.com/office/drawing/2014/main" id="{410F514A-B0BE-B1C0-1DCF-34EC318DA6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64346" y="3660071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28" name="正方形/長方形 227">
                  <a:extLst>
                    <a:ext uri="{FF2B5EF4-FFF2-40B4-BE49-F238E27FC236}">
                      <a16:creationId xmlns:a16="http://schemas.microsoft.com/office/drawing/2014/main" id="{1149434D-211A-6CA0-0432-DDFFD5D8A9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69363" y="3660068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29" name="正方形/長方形 228">
                  <a:extLst>
                    <a:ext uri="{FF2B5EF4-FFF2-40B4-BE49-F238E27FC236}">
                      <a16:creationId xmlns:a16="http://schemas.microsoft.com/office/drawing/2014/main" id="{74A240F3-0718-504C-FCC3-352243B2A1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69363" y="3455054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30" name="正方形/長方形 229">
                  <a:extLst>
                    <a:ext uri="{FF2B5EF4-FFF2-40B4-BE49-F238E27FC236}">
                      <a16:creationId xmlns:a16="http://schemas.microsoft.com/office/drawing/2014/main" id="{79E55736-377A-9B54-0FBD-B440C5EAF2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69363" y="3250035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  <p:grpSp>
            <p:nvGrpSpPr>
              <p:cNvPr id="223" name="グループ化 222">
                <a:extLst>
                  <a:ext uri="{FF2B5EF4-FFF2-40B4-BE49-F238E27FC236}">
                    <a16:creationId xmlns:a16="http://schemas.microsoft.com/office/drawing/2014/main" id="{AD7FC233-C2C6-6F88-B0B6-5F340EDF264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113297" y="2704784"/>
                <a:ext cx="522000" cy="522000"/>
                <a:chOff x="7346784" y="3455050"/>
                <a:chExt cx="410036" cy="410036"/>
              </a:xfrm>
            </p:grpSpPr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40A4D129-1330-1555-A3D8-279DB810B1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46784" y="3660070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22B44BFB-9D3B-6EDF-DBF2-A813FB1B6A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51801" y="3660067"/>
                  <a:ext cx="205019" cy="205016"/>
                </a:xfrm>
                <a:prstGeom prst="rect">
                  <a:avLst/>
                </a:prstGeom>
                <a:solidFill>
                  <a:srgbClr val="C7E8F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091B6F0A-594D-CC97-6A24-B437427787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51801" y="3455050"/>
                  <a:ext cx="205019" cy="205016"/>
                </a:xfrm>
                <a:prstGeom prst="rect">
                  <a:avLst/>
                </a:prstGeom>
                <a:solidFill>
                  <a:srgbClr val="CBE4C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テキスト ボックス 402">
                  <a:extLst>
                    <a:ext uri="{FF2B5EF4-FFF2-40B4-BE49-F238E27FC236}">
                      <a16:creationId xmlns:a16="http://schemas.microsoft.com/office/drawing/2014/main" id="{E61A37DA-C93A-A51E-4CBF-F78FCB4F679B}"/>
                    </a:ext>
                  </a:extLst>
                </p:cNvPr>
                <p:cNvSpPr txBox="1"/>
                <p:nvPr/>
              </p:nvSpPr>
              <p:spPr>
                <a:xfrm>
                  <a:off x="7581449" y="6102882"/>
                  <a:ext cx="6431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 algn="ctr" defTabSz="914400">
                    <a:spcBef>
                      <a:spcPts val="1000"/>
                    </a:spcBef>
                    <a:buClr>
                      <a:srgbClr val="1E219C"/>
                    </a:buClr>
                    <a:defRPr/>
                  </a:pPr>
                  <a14:m>
                    <m:oMath xmlns:m="http://schemas.openxmlformats.org/officeDocument/2006/math">
                      <m:r>
                        <a:rPr kumimoji="1" lang="en-US" altLang="ja-JP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  <a:cs typeface="+mn-cs"/>
                        </a:rPr>
                        <m:t>6</m:t>
                      </m:r>
                    </m:oMath>
                  </a14:m>
                  <a:r>
                    <a:rPr kumimoji="1" lang="ja-JP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cs typeface="+mn-cs"/>
                    </a:rPr>
                    <a:t>通り</a:t>
                  </a:r>
                </a:p>
              </p:txBody>
            </p:sp>
          </mc:Choice>
          <mc:Fallback xmlns="">
            <p:sp>
              <p:nvSpPr>
                <p:cNvPr id="403" name="テキスト ボックス 402">
                  <a:extLst>
                    <a:ext uri="{FF2B5EF4-FFF2-40B4-BE49-F238E27FC236}">
                      <a16:creationId xmlns:a16="http://schemas.microsoft.com/office/drawing/2014/main" id="{E61A37DA-C93A-A51E-4CBF-F78FCB4F6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449" y="6102882"/>
                  <a:ext cx="643125" cy="307777"/>
                </a:xfrm>
                <a:prstGeom prst="rect">
                  <a:avLst/>
                </a:prstGeom>
                <a:blipFill>
                  <a:blip r:embed="rId3"/>
                  <a:stretch>
                    <a:fillRect t="-4000" r="-1961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5" name="角丸四角形 404">
              <a:extLst>
                <a:ext uri="{FF2B5EF4-FFF2-40B4-BE49-F238E27FC236}">
                  <a16:creationId xmlns:a16="http://schemas.microsoft.com/office/drawing/2014/main" id="{2BDBCCF4-E600-4650-E854-3E043F1A378E}"/>
                </a:ext>
              </a:extLst>
            </p:cNvPr>
            <p:cNvSpPr/>
            <p:nvPr/>
          </p:nvSpPr>
          <p:spPr>
            <a:xfrm>
              <a:off x="7117397" y="2666911"/>
              <a:ext cx="892281" cy="267501"/>
            </a:xfrm>
            <a:prstGeom prst="roundRect">
              <a:avLst>
                <a:gd name="adj" fmla="val 6651"/>
              </a:avLst>
            </a:prstGeom>
            <a:solidFill>
              <a:srgbClr val="FFFFFF"/>
            </a:solidFill>
            <a:ln w="38100">
              <a:solidFill>
                <a:srgbClr val="FFDE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回転展開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雲形吹き出し 405">
                <a:extLst>
                  <a:ext uri="{FF2B5EF4-FFF2-40B4-BE49-F238E27FC236}">
                    <a16:creationId xmlns:a16="http://schemas.microsoft.com/office/drawing/2014/main" id="{C9C79244-CE80-DB41-B91C-72FBCF2ACC3E}"/>
                  </a:ext>
                </a:extLst>
              </p:cNvPr>
              <p:cNvSpPr/>
              <p:nvPr/>
            </p:nvSpPr>
            <p:spPr>
              <a:xfrm>
                <a:off x="4192451" y="5127358"/>
                <a:ext cx="2369306" cy="526594"/>
              </a:xfrm>
              <a:prstGeom prst="cloudCallout">
                <a:avLst>
                  <a:gd name="adj1" fmla="val -52513"/>
                  <a:gd name="adj2" fmla="val -38508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ja-JP" altLang="en-US" sz="11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更に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×11</m:t>
                    </m:r>
                  </m:oMath>
                </a14:m>
                <a:r>
                  <a:rPr kumimoji="1" lang="ja-JP" altLang="en-US" sz="11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をして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165</m:t>
                    </m:r>
                  </m:oMath>
                </a14:m>
                <a:r>
                  <a:rPr kumimoji="1" lang="ja-JP" altLang="en-US" sz="1100" dirty="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通り</a:t>
                </a:r>
                <a:endParaRPr kumimoji="1" lang="en-US" altLang="ja-JP" sz="11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406" name="雲形吹き出し 405">
                <a:extLst>
                  <a:ext uri="{FF2B5EF4-FFF2-40B4-BE49-F238E27FC236}">
                    <a16:creationId xmlns:a16="http://schemas.microsoft.com/office/drawing/2014/main" id="{C9C79244-CE80-DB41-B91C-72FBCF2AC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451" y="5127358"/>
                <a:ext cx="2369306" cy="526594"/>
              </a:xfrm>
              <a:prstGeom prst="cloudCallout">
                <a:avLst>
                  <a:gd name="adj1" fmla="val -52513"/>
                  <a:gd name="adj2" fmla="val -38508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59D5816-1B68-6AE4-A4B6-92C8A61F6E3F}"/>
              </a:ext>
            </a:extLst>
          </p:cNvPr>
          <p:cNvGrpSpPr/>
          <p:nvPr/>
        </p:nvGrpSpPr>
        <p:grpSpPr>
          <a:xfrm>
            <a:off x="143358" y="5524195"/>
            <a:ext cx="8989018" cy="847488"/>
            <a:chOff x="143358" y="5585155"/>
            <a:chExt cx="8989018" cy="847488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B8234D6-A9B7-0550-9786-19877C1C70C3}"/>
                </a:ext>
              </a:extLst>
            </p:cNvPr>
            <p:cNvCxnSpPr>
              <a:cxnSpLocks/>
            </p:cNvCxnSpPr>
            <p:nvPr/>
          </p:nvCxnSpPr>
          <p:spPr>
            <a:xfrm>
              <a:off x="143358" y="5785210"/>
              <a:ext cx="8876656" cy="0"/>
            </a:xfrm>
            <a:prstGeom prst="line">
              <a:avLst/>
            </a:prstGeom>
            <a:ln>
              <a:solidFill>
                <a:srgbClr val="3437C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089F0B6-91BD-C4D3-B432-3A970A27B71D}"/>
                </a:ext>
              </a:extLst>
            </p:cNvPr>
            <p:cNvSpPr txBox="1"/>
            <p:nvPr/>
          </p:nvSpPr>
          <p:spPr>
            <a:xfrm>
              <a:off x="255721" y="5960275"/>
              <a:ext cx="8876655" cy="41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1E219C"/>
                </a:buClr>
              </a:pPr>
              <a:r>
                <a:rPr kumimoji="1"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辺展開図を列挙する必要がなく，</a:t>
              </a: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パスの両端点の面の重なりだけを判定すればよい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9E5381B-992A-7142-3EA3-D1A86651DE1B}"/>
                </a:ext>
              </a:extLst>
            </p:cNvPr>
            <p:cNvSpPr txBox="1"/>
            <p:nvPr/>
          </p:nvSpPr>
          <p:spPr>
            <a:xfrm>
              <a:off x="315853" y="5585155"/>
              <a:ext cx="1111295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437C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ポイント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5FCB2DA-9E58-986D-042F-B266419F303A}"/>
                </a:ext>
              </a:extLst>
            </p:cNvPr>
            <p:cNvCxnSpPr>
              <a:cxnSpLocks/>
            </p:cNvCxnSpPr>
            <p:nvPr/>
          </p:nvCxnSpPr>
          <p:spPr>
            <a:xfrm>
              <a:off x="143358" y="6432643"/>
              <a:ext cx="8876656" cy="0"/>
            </a:xfrm>
            <a:prstGeom prst="line">
              <a:avLst/>
            </a:prstGeom>
            <a:ln>
              <a:solidFill>
                <a:srgbClr val="3437C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57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6A554-80B5-6FE5-0B75-444E7A46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回転展開の格子立方体への適用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1DE9A4-A526-EE42-A26C-2A7E65F1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A4AE9D5-5D6B-DBB8-3899-BDD514C4BFDA}"/>
                  </a:ext>
                </a:extLst>
              </p:cNvPr>
              <p:cNvSpPr txBox="1"/>
              <p:nvPr/>
            </p:nvSpPr>
            <p:spPr>
              <a:xfrm>
                <a:off x="255719" y="1122493"/>
                <a:ext cx="8807597" cy="1495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ja-JP" altLang="en-US" b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今までの回転展開は</a:t>
                </a:r>
                <a:r>
                  <a:rPr lang="en-US" altLang="ja-JP" b="1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…</a:t>
                </a:r>
              </a:p>
              <a:p>
                <a:pPr marL="285750" indent="-285750">
                  <a:lnSpc>
                    <a:spcPct val="130000"/>
                  </a:lnSpc>
                  <a:buClr>
                    <a:srgbClr val="3437C1"/>
                  </a:buClr>
                  <a:buFont typeface="Wingdings" pitchFamily="2" charset="2"/>
                  <a:buChar char="Ø"/>
                </a:pP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多面体の辺に沿って切れ込みを入れることで得られる</a:t>
                </a:r>
                <a:r>
                  <a:rPr lang="ja-JP" altLang="en-US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辺展開図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を扱っていた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>
                  <a:lnSpc>
                    <a:spcPct val="130000"/>
                  </a:lnSpc>
                  <a:buClr>
                    <a:srgbClr val="3437C1"/>
                  </a:buClr>
                </a:pPr>
                <a:r>
                  <a:rPr lang="en-US" altLang="ja-JP" dirty="0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lang="ja-JP" altLang="en-US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➡︎</a:t>
                </a:r>
                <a:r>
                  <a:rPr lang="en-US" altLang="ja-JP" dirty="0">
                    <a:solidFill>
                      <a:srgbClr val="FF0000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</a:t>
                </a: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各頂点に対して，必ずいずれかの方向かに切れ込みを入れないといけない</a:t>
                </a:r>
                <a:br>
                  <a:rPr lang="en-US" altLang="ja-JP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　　　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∵ </m:t>
                    </m:r>
                  </m:oMath>
                </a14:m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平坦に開くことができないから</a:t>
                </a:r>
                <a:endPara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A4AE9D5-5D6B-DBB8-3899-BDD514C4B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19" y="1122493"/>
                <a:ext cx="8807597" cy="1495218"/>
              </a:xfrm>
              <a:prstGeom prst="rect">
                <a:avLst/>
              </a:prstGeom>
              <a:blipFill>
                <a:blip r:embed="rId2"/>
                <a:stretch>
                  <a:fillRect l="-576" b="-5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A6FBC0D-273E-3371-89DD-E0FB2FDAC2BB}"/>
              </a:ext>
            </a:extLst>
          </p:cNvPr>
          <p:cNvGrpSpPr/>
          <p:nvPr/>
        </p:nvGrpSpPr>
        <p:grpSpPr>
          <a:xfrm>
            <a:off x="7484506" y="2677921"/>
            <a:ext cx="1245289" cy="858006"/>
            <a:chOff x="4930642" y="1742556"/>
            <a:chExt cx="1622376" cy="1117818"/>
          </a:xfrm>
        </p:grpSpPr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07E2EC64-CF0A-A05C-3D67-37E26B435565}"/>
                </a:ext>
              </a:extLst>
            </p:cNvPr>
            <p:cNvSpPr/>
            <p:nvPr/>
          </p:nvSpPr>
          <p:spPr>
            <a:xfrm>
              <a:off x="4951453" y="1967753"/>
              <a:ext cx="877357" cy="87193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8 w 515268"/>
                <a:gd name="connsiteY1" fmla="*/ 0 h 512083"/>
                <a:gd name="connsiteX2" fmla="*/ 515268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8" y="0"/>
                  </a:lnTo>
                  <a:lnTo>
                    <a:pt x="515268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BE392E54-8706-EAED-6627-ECC852397B16}"/>
                </a:ext>
              </a:extLst>
            </p:cNvPr>
            <p:cNvSpPr/>
            <p:nvPr/>
          </p:nvSpPr>
          <p:spPr>
            <a:xfrm>
              <a:off x="4930644" y="2819002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D3EA33A6-651A-FF43-93D6-3583D9DDB729}"/>
                </a:ext>
              </a:extLst>
            </p:cNvPr>
            <p:cNvSpPr/>
            <p:nvPr/>
          </p:nvSpPr>
          <p:spPr>
            <a:xfrm>
              <a:off x="4930644" y="1947069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61F5EFAC-F4D3-C576-8FF0-644DAE324237}"/>
                </a:ext>
              </a:extLst>
            </p:cNvPr>
            <p:cNvSpPr/>
            <p:nvPr/>
          </p:nvSpPr>
          <p:spPr>
            <a:xfrm>
              <a:off x="5807983" y="2819016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B6169AA4-0673-85CD-4CB6-4DFE74A641DB}"/>
                </a:ext>
              </a:extLst>
            </p:cNvPr>
            <p:cNvSpPr/>
            <p:nvPr/>
          </p:nvSpPr>
          <p:spPr>
            <a:xfrm>
              <a:off x="5808011" y="1947082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D9930FAA-BF30-71A2-B3D5-CAEC53CBDDDE}"/>
                </a:ext>
              </a:extLst>
            </p:cNvPr>
            <p:cNvSpPr/>
            <p:nvPr/>
          </p:nvSpPr>
          <p:spPr>
            <a:xfrm>
              <a:off x="5632532" y="1742557"/>
              <a:ext cx="41616" cy="41359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9BB3A984-6ECE-6607-4F16-A22DCEAD00A0}"/>
                </a:ext>
              </a:extLst>
            </p:cNvPr>
            <p:cNvSpPr/>
            <p:nvPr/>
          </p:nvSpPr>
          <p:spPr>
            <a:xfrm>
              <a:off x="6509896" y="1742571"/>
              <a:ext cx="41616" cy="41359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2CF80DE5-7D71-59AE-F4CC-4801A479A485}"/>
                </a:ext>
              </a:extLst>
            </p:cNvPr>
            <p:cNvSpPr/>
            <p:nvPr/>
          </p:nvSpPr>
          <p:spPr>
            <a:xfrm>
              <a:off x="5833008" y="2629551"/>
              <a:ext cx="699208" cy="204510"/>
            </a:xfrm>
            <a:custGeom>
              <a:avLst/>
              <a:gdLst>
                <a:gd name="connsiteX0" fmla="*/ 0 w 410642"/>
                <a:gd name="connsiteY0" fmla="*/ 120109 h 120108"/>
                <a:gd name="connsiteX1" fmla="*/ 152604 w 410642"/>
                <a:gd name="connsiteY1" fmla="*/ 75476 h 120108"/>
                <a:gd name="connsiteX2" fmla="*/ 282075 w 410642"/>
                <a:gd name="connsiteY2" fmla="*/ 37606 h 120108"/>
                <a:gd name="connsiteX3" fmla="*/ 410642 w 410642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2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42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00F07D19-59FA-9D25-B1FC-1497176FA32C}"/>
                </a:ext>
              </a:extLst>
            </p:cNvPr>
            <p:cNvSpPr/>
            <p:nvPr/>
          </p:nvSpPr>
          <p:spPr>
            <a:xfrm>
              <a:off x="6528681" y="1763250"/>
              <a:ext cx="1338" cy="871918"/>
            </a:xfrm>
            <a:custGeom>
              <a:avLst/>
              <a:gdLst>
                <a:gd name="connsiteX0" fmla="*/ 787 w 786"/>
                <a:gd name="connsiteY0" fmla="*/ 0 h 512074"/>
                <a:gd name="connsiteX1" fmla="*/ 519 w 786"/>
                <a:gd name="connsiteY1" fmla="*/ 170697 h 512074"/>
                <a:gd name="connsiteX2" fmla="*/ 268 w 786"/>
                <a:gd name="connsiteY2" fmla="*/ 341874 h 512074"/>
                <a:gd name="connsiteX3" fmla="*/ 0 w 786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" h="512074">
                  <a:moveTo>
                    <a:pt x="787" y="0"/>
                  </a:moveTo>
                  <a:lnTo>
                    <a:pt x="519" y="170697"/>
                  </a:lnTo>
                  <a:lnTo>
                    <a:pt x="268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54743C83-90C6-6FAE-6CF9-2D2A3D260F91}"/>
                </a:ext>
              </a:extLst>
            </p:cNvPr>
            <p:cNvSpPr/>
            <p:nvPr/>
          </p:nvSpPr>
          <p:spPr>
            <a:xfrm>
              <a:off x="6511407" y="2608871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F5B04F6B-1E18-2A2E-1D2B-6F360E4F5366}"/>
                </a:ext>
              </a:extLst>
            </p:cNvPr>
            <p:cNvSpPr/>
            <p:nvPr/>
          </p:nvSpPr>
          <p:spPr>
            <a:xfrm>
              <a:off x="4951453" y="1763237"/>
              <a:ext cx="701886" cy="204510"/>
            </a:xfrm>
            <a:custGeom>
              <a:avLst/>
              <a:gdLst>
                <a:gd name="connsiteX0" fmla="*/ 412216 w 412215"/>
                <a:gd name="connsiteY0" fmla="*/ 0 h 120108"/>
                <a:gd name="connsiteX1" fmla="*/ 0 w 412215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5" h="120108">
                  <a:moveTo>
                    <a:pt x="412216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95F0F274-FF4B-E0EE-9FB8-A0A953917140}"/>
                </a:ext>
              </a:extLst>
            </p:cNvPr>
            <p:cNvSpPr/>
            <p:nvPr/>
          </p:nvSpPr>
          <p:spPr>
            <a:xfrm>
              <a:off x="5653339" y="1763237"/>
              <a:ext cx="876680" cy="14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B1A841C9-07A1-B830-003E-7CBABC769955}"/>
                </a:ext>
              </a:extLst>
            </p:cNvPr>
            <p:cNvSpPr/>
            <p:nvPr/>
          </p:nvSpPr>
          <p:spPr>
            <a:xfrm>
              <a:off x="5828818" y="1763237"/>
              <a:ext cx="703397" cy="204525"/>
            </a:xfrm>
            <a:custGeom>
              <a:avLst/>
              <a:gdLst>
                <a:gd name="connsiteX0" fmla="*/ 0 w 413102"/>
                <a:gd name="connsiteY0" fmla="*/ 120117 h 120117"/>
                <a:gd name="connsiteX1" fmla="*/ 413103 w 413102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2" h="120117">
                  <a:moveTo>
                    <a:pt x="0" y="120117"/>
                  </a:moveTo>
                  <a:lnTo>
                    <a:pt x="41310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F63C6A29-D4E8-F9B5-3D03-CF49A2779982}"/>
                </a:ext>
              </a:extLst>
            </p:cNvPr>
            <p:cNvSpPr/>
            <p:nvPr/>
          </p:nvSpPr>
          <p:spPr>
            <a:xfrm>
              <a:off x="5241845" y="1967958"/>
              <a:ext cx="28500" cy="871947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CF289E49-0BC1-CF28-527E-06A7AF707FA1}"/>
                </a:ext>
              </a:extLst>
            </p:cNvPr>
            <p:cNvSpPr/>
            <p:nvPr/>
          </p:nvSpPr>
          <p:spPr>
            <a:xfrm>
              <a:off x="4951453" y="2537665"/>
              <a:ext cx="881555" cy="28323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21BC2F6C-9F1F-0FC6-030F-9E6D32687971}"/>
                </a:ext>
              </a:extLst>
            </p:cNvPr>
            <p:cNvSpPr/>
            <p:nvPr/>
          </p:nvSpPr>
          <p:spPr>
            <a:xfrm>
              <a:off x="5242160" y="1763788"/>
              <a:ext cx="700917" cy="203420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D9582A99-84FD-7874-301A-03DBD0C2206D}"/>
                </a:ext>
              </a:extLst>
            </p:cNvPr>
            <p:cNvSpPr/>
            <p:nvPr/>
          </p:nvSpPr>
          <p:spPr>
            <a:xfrm>
              <a:off x="5819441" y="2055905"/>
              <a:ext cx="700888" cy="203420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27F105D9-B546-CF4A-82F7-D0FFFA80CCA9}"/>
                </a:ext>
              </a:extLst>
            </p:cNvPr>
            <p:cNvSpPr/>
            <p:nvPr/>
          </p:nvSpPr>
          <p:spPr>
            <a:xfrm>
              <a:off x="5421800" y="1827618"/>
              <a:ext cx="886285" cy="2370"/>
            </a:xfrm>
            <a:custGeom>
              <a:avLst/>
              <a:gdLst>
                <a:gd name="connsiteX0" fmla="*/ 0 w 520512"/>
                <a:gd name="connsiteY0" fmla="*/ 1392 h 1392"/>
                <a:gd name="connsiteX1" fmla="*/ 520513 w 520512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12" h="1392">
                  <a:moveTo>
                    <a:pt x="0" y="1392"/>
                  </a:moveTo>
                  <a:lnTo>
                    <a:pt x="52051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B3F218E0-742C-8151-B9A5-7233E619F37D}"/>
                </a:ext>
              </a:extLst>
            </p:cNvPr>
            <p:cNvSpPr/>
            <p:nvPr/>
          </p:nvSpPr>
          <p:spPr>
            <a:xfrm>
              <a:off x="6065402" y="1903796"/>
              <a:ext cx="27" cy="855758"/>
            </a:xfrm>
            <a:custGeom>
              <a:avLst/>
              <a:gdLst>
                <a:gd name="connsiteX0" fmla="*/ 0 w 16"/>
                <a:gd name="connsiteY0" fmla="*/ 0 h 502583"/>
                <a:gd name="connsiteX1" fmla="*/ 17 w 16"/>
                <a:gd name="connsiteY1" fmla="*/ 502583 h 50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" h="502583">
                  <a:moveTo>
                    <a:pt x="0" y="0"/>
                  </a:moveTo>
                  <a:lnTo>
                    <a:pt x="17" y="5025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BD9BB2D4-A3BA-1F76-AB76-D16327463105}"/>
                </a:ext>
              </a:extLst>
            </p:cNvPr>
            <p:cNvSpPr/>
            <p:nvPr/>
          </p:nvSpPr>
          <p:spPr>
            <a:xfrm>
              <a:off x="5514484" y="1967748"/>
              <a:ext cx="28500" cy="871947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BA1F54F3-2651-DCD7-6393-B3930C3750B7}"/>
                </a:ext>
              </a:extLst>
            </p:cNvPr>
            <p:cNvSpPr/>
            <p:nvPr/>
          </p:nvSpPr>
          <p:spPr>
            <a:xfrm>
              <a:off x="5514484" y="1763788"/>
              <a:ext cx="700917" cy="203420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B8C399C7-1C4B-D1D5-4522-FB37108A18D0}"/>
                </a:ext>
              </a:extLst>
            </p:cNvPr>
            <p:cNvSpPr/>
            <p:nvPr/>
          </p:nvSpPr>
          <p:spPr>
            <a:xfrm>
              <a:off x="4949372" y="2259325"/>
              <a:ext cx="881526" cy="28323"/>
            </a:xfrm>
            <a:custGeom>
              <a:avLst/>
              <a:gdLst>
                <a:gd name="connsiteX0" fmla="*/ 0 w 517717"/>
                <a:gd name="connsiteY0" fmla="*/ 0 h 16634"/>
                <a:gd name="connsiteX1" fmla="*/ 517717 w 517717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16634">
                  <a:moveTo>
                    <a:pt x="0" y="0"/>
                  </a:moveTo>
                  <a:lnTo>
                    <a:pt x="51771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BE197ED6-D669-1936-F7BC-15509BA1F87B}"/>
                </a:ext>
              </a:extLst>
            </p:cNvPr>
            <p:cNvSpPr/>
            <p:nvPr/>
          </p:nvSpPr>
          <p:spPr>
            <a:xfrm>
              <a:off x="5819441" y="2330344"/>
              <a:ext cx="710326" cy="207321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BAFCA808-E236-B9A9-D7B5-21BBB73397C0}"/>
                </a:ext>
              </a:extLst>
            </p:cNvPr>
            <p:cNvSpPr/>
            <p:nvPr/>
          </p:nvSpPr>
          <p:spPr>
            <a:xfrm>
              <a:off x="6308714" y="1829045"/>
              <a:ext cx="28500" cy="869276"/>
            </a:xfrm>
            <a:custGeom>
              <a:avLst/>
              <a:gdLst>
                <a:gd name="connsiteX0" fmla="*/ 0 w 16738"/>
                <a:gd name="connsiteY0" fmla="*/ 0 h 510522"/>
                <a:gd name="connsiteX1" fmla="*/ 0 w 16738"/>
                <a:gd name="connsiteY1" fmla="*/ 510523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2">
                  <a:moveTo>
                    <a:pt x="0" y="0"/>
                  </a:moveTo>
                  <a:lnTo>
                    <a:pt x="0" y="51052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998110F1-C204-4E63-0EAA-45A73764D569}"/>
                </a:ext>
              </a:extLst>
            </p:cNvPr>
            <p:cNvSpPr/>
            <p:nvPr/>
          </p:nvSpPr>
          <p:spPr>
            <a:xfrm>
              <a:off x="5183448" y="1898882"/>
              <a:ext cx="886314" cy="2370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3E6E77BF-EC4B-C709-63D5-3E78D1D69C4D}"/>
              </a:ext>
            </a:extLst>
          </p:cNvPr>
          <p:cNvSpPr txBox="1"/>
          <p:nvPr/>
        </p:nvSpPr>
        <p:spPr>
          <a:xfrm>
            <a:off x="255718" y="3859902"/>
            <a:ext cx="8807597" cy="775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そのため</a:t>
            </a:r>
            <a:r>
              <a:rPr lang="en-US" altLang="ja-JP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  <a:p>
            <a:pPr marL="285750" indent="-285750">
              <a:lnSpc>
                <a:spcPct val="130000"/>
              </a:lnSpc>
              <a:buClr>
                <a:srgbClr val="3437C1"/>
              </a:buClr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重なりを確認する上では冗長な部分が，パスの中に含まれてしまうことがある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" name="グラフィックス 6">
            <a:extLst>
              <a:ext uri="{FF2B5EF4-FFF2-40B4-BE49-F238E27FC236}">
                <a16:creationId xmlns:a16="http://schemas.microsoft.com/office/drawing/2014/main" id="{2025C898-FCBA-AB6A-BAD9-1396E44DA475}"/>
              </a:ext>
            </a:extLst>
          </p:cNvPr>
          <p:cNvGrpSpPr/>
          <p:nvPr/>
        </p:nvGrpSpPr>
        <p:grpSpPr>
          <a:xfrm>
            <a:off x="5849278" y="2698372"/>
            <a:ext cx="1244930" cy="857747"/>
            <a:chOff x="862114" y="3719701"/>
            <a:chExt cx="952826" cy="656490"/>
          </a:xfrm>
        </p:grpSpPr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9162BB78-E778-68A2-5A54-9AB7C24E527A}"/>
                </a:ext>
              </a:extLst>
            </p:cNvPr>
            <p:cNvSpPr/>
            <p:nvPr/>
          </p:nvSpPr>
          <p:spPr>
            <a:xfrm>
              <a:off x="874339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0348FF33-6ECC-9352-EDEE-D4BBC03EE89C}"/>
                </a:ext>
              </a:extLst>
            </p:cNvPr>
            <p:cNvSpPr/>
            <p:nvPr/>
          </p:nvSpPr>
          <p:spPr>
            <a:xfrm>
              <a:off x="862114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EE46257E-CC57-10FE-1E63-724E95FCE137}"/>
                </a:ext>
              </a:extLst>
            </p:cNvPr>
            <p:cNvSpPr/>
            <p:nvPr/>
          </p:nvSpPr>
          <p:spPr>
            <a:xfrm>
              <a:off x="862123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945A9935-DABA-F34C-D65F-25DC66699F6E}"/>
                </a:ext>
              </a:extLst>
            </p:cNvPr>
            <p:cNvSpPr/>
            <p:nvPr/>
          </p:nvSpPr>
          <p:spPr>
            <a:xfrm>
              <a:off x="1377383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CABEDA18-197C-61D2-2A3C-AAED0B2AB06C}"/>
                </a:ext>
              </a:extLst>
            </p:cNvPr>
            <p:cNvSpPr/>
            <p:nvPr/>
          </p:nvSpPr>
          <p:spPr>
            <a:xfrm>
              <a:off x="1377391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700E9A6F-FE6B-A438-203D-15407344F6C2}"/>
                </a:ext>
              </a:extLst>
            </p:cNvPr>
            <p:cNvSpPr/>
            <p:nvPr/>
          </p:nvSpPr>
          <p:spPr>
            <a:xfrm>
              <a:off x="1274333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49B407F8-A7A5-7100-77DE-3B71DCED28D3}"/>
                </a:ext>
              </a:extLst>
            </p:cNvPr>
            <p:cNvSpPr/>
            <p:nvPr/>
          </p:nvSpPr>
          <p:spPr>
            <a:xfrm>
              <a:off x="178960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E2B60B2D-4A1C-4E1A-51B8-47B27E56030E}"/>
                </a:ext>
              </a:extLst>
            </p:cNvPr>
            <p:cNvSpPr/>
            <p:nvPr/>
          </p:nvSpPr>
          <p:spPr>
            <a:xfrm>
              <a:off x="1392072" y="4240629"/>
              <a:ext cx="410647" cy="120108"/>
            </a:xfrm>
            <a:custGeom>
              <a:avLst/>
              <a:gdLst>
                <a:gd name="connsiteX0" fmla="*/ 0 w 410647"/>
                <a:gd name="connsiteY0" fmla="*/ 120109 h 120108"/>
                <a:gd name="connsiteX1" fmla="*/ 152600 w 410647"/>
                <a:gd name="connsiteY1" fmla="*/ 75476 h 120108"/>
                <a:gd name="connsiteX2" fmla="*/ 282075 w 410647"/>
                <a:gd name="connsiteY2" fmla="*/ 37606 h 120108"/>
                <a:gd name="connsiteX3" fmla="*/ 410647 w 410647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7" h="120108">
                  <a:moveTo>
                    <a:pt x="0" y="120109"/>
                  </a:moveTo>
                  <a:lnTo>
                    <a:pt x="152600" y="75476"/>
                  </a:lnTo>
                  <a:lnTo>
                    <a:pt x="282075" y="37606"/>
                  </a:lnTo>
                  <a:lnTo>
                    <a:pt x="410647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0B0D65F9-8B07-3EA1-7486-92C19BD4E1F2}"/>
                </a:ext>
              </a:extLst>
            </p:cNvPr>
            <p:cNvSpPr/>
            <p:nvPr/>
          </p:nvSpPr>
          <p:spPr>
            <a:xfrm>
              <a:off x="1800647" y="3731854"/>
              <a:ext cx="778" cy="512074"/>
            </a:xfrm>
            <a:custGeom>
              <a:avLst/>
              <a:gdLst>
                <a:gd name="connsiteX0" fmla="*/ 778 w 778"/>
                <a:gd name="connsiteY0" fmla="*/ 0 h 512074"/>
                <a:gd name="connsiteX1" fmla="*/ 519 w 778"/>
                <a:gd name="connsiteY1" fmla="*/ 170697 h 512074"/>
                <a:gd name="connsiteX2" fmla="*/ 259 w 778"/>
                <a:gd name="connsiteY2" fmla="*/ 341874 h 512074"/>
                <a:gd name="connsiteX3" fmla="*/ 0 w 778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" h="512074">
                  <a:moveTo>
                    <a:pt x="778" y="0"/>
                  </a:moveTo>
                  <a:lnTo>
                    <a:pt x="519" y="170697"/>
                  </a:lnTo>
                  <a:lnTo>
                    <a:pt x="259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0C3122F8-2C36-DB78-5282-62832AB3EFB8}"/>
                </a:ext>
              </a:extLst>
            </p:cNvPr>
            <p:cNvSpPr/>
            <p:nvPr/>
          </p:nvSpPr>
          <p:spPr>
            <a:xfrm>
              <a:off x="1790499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0BDB7B1C-3E45-2B84-00D5-184E37FE5B8D}"/>
                </a:ext>
              </a:extLst>
            </p:cNvPr>
            <p:cNvSpPr/>
            <p:nvPr/>
          </p:nvSpPr>
          <p:spPr>
            <a:xfrm>
              <a:off x="874343" y="3731846"/>
              <a:ext cx="412210" cy="120108"/>
            </a:xfrm>
            <a:custGeom>
              <a:avLst/>
              <a:gdLst>
                <a:gd name="connsiteX0" fmla="*/ 412210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0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CA7DF741-3A00-66C4-326D-FEB22DE17B04}"/>
                </a:ext>
              </a:extLst>
            </p:cNvPr>
            <p:cNvSpPr/>
            <p:nvPr/>
          </p:nvSpPr>
          <p:spPr>
            <a:xfrm>
              <a:off x="1286554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20B8D08-72D8-89C5-0343-FAE1E66CC540}"/>
                </a:ext>
              </a:extLst>
            </p:cNvPr>
            <p:cNvSpPr/>
            <p:nvPr/>
          </p:nvSpPr>
          <p:spPr>
            <a:xfrm>
              <a:off x="1389612" y="3731846"/>
              <a:ext cx="413107" cy="120117"/>
            </a:xfrm>
            <a:custGeom>
              <a:avLst/>
              <a:gdLst>
                <a:gd name="connsiteX0" fmla="*/ 0 w 413107"/>
                <a:gd name="connsiteY0" fmla="*/ 120117 h 120117"/>
                <a:gd name="connsiteX1" fmla="*/ 413108 w 413107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7" h="120117">
                  <a:moveTo>
                    <a:pt x="0" y="120117"/>
                  </a:moveTo>
                  <a:lnTo>
                    <a:pt x="413108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319E3F-DC8C-192B-EF07-086E65508B03}"/>
              </a:ext>
            </a:extLst>
          </p:cNvPr>
          <p:cNvSpPr txBox="1"/>
          <p:nvPr/>
        </p:nvSpPr>
        <p:spPr>
          <a:xfrm>
            <a:off x="255718" y="2649984"/>
            <a:ext cx="5206692" cy="1135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3437C1"/>
              </a:buClr>
            </a:pPr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一方で格子立方体は</a:t>
            </a:r>
            <a:r>
              <a:rPr lang="en-US" altLang="ja-JP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  <a:p>
            <a:pPr marL="285750" indent="-285750">
              <a:lnSpc>
                <a:spcPct val="130000"/>
              </a:lnSpc>
              <a:buClr>
                <a:srgbClr val="3437C1"/>
              </a:buClr>
              <a:buFont typeface="Wingdings" pitchFamily="2" charset="2"/>
              <a:buChar char="Ø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頂点（格子点）のうち，格子立方体の頂点</a:t>
            </a:r>
            <a:b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以外は，必ずしも切れ込みを入れなくてよい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154DE4-77F3-6A07-03B6-7E5EC50FE352}"/>
              </a:ext>
            </a:extLst>
          </p:cNvPr>
          <p:cNvCxnSpPr>
            <a:cxnSpLocks/>
          </p:cNvCxnSpPr>
          <p:nvPr/>
        </p:nvCxnSpPr>
        <p:spPr>
          <a:xfrm flipV="1">
            <a:off x="6538483" y="2890213"/>
            <a:ext cx="0" cy="63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2576AE3-B960-4958-0436-BAEA8E263509}"/>
              </a:ext>
            </a:extLst>
          </p:cNvPr>
          <p:cNvGrpSpPr/>
          <p:nvPr/>
        </p:nvGrpSpPr>
        <p:grpSpPr>
          <a:xfrm>
            <a:off x="5865245" y="2713820"/>
            <a:ext cx="1215186" cy="806393"/>
            <a:chOff x="5835745" y="2972282"/>
            <a:chExt cx="1215186" cy="806393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5801D1A7-1D8B-1C3B-7FFF-424925E74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6853" y="2972282"/>
              <a:ext cx="504000" cy="144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BBFF29E1-E141-E4A9-FDE8-D4281795F515}"/>
                </a:ext>
              </a:extLst>
            </p:cNvPr>
            <p:cNvGrpSpPr/>
            <p:nvPr/>
          </p:nvGrpSpPr>
          <p:grpSpPr>
            <a:xfrm>
              <a:off x="5835745" y="2979174"/>
              <a:ext cx="1215186" cy="799501"/>
              <a:chOff x="5835745" y="2655494"/>
              <a:chExt cx="1215186" cy="799501"/>
            </a:xfrm>
          </p:grpSpPr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53712069-9DCA-E253-8561-EC3EB0A0F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1151" y="2801926"/>
                <a:ext cx="630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C0FA55E3-E130-45FC-4F41-88E9FA3923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5745" y="2824995"/>
                <a:ext cx="0" cy="63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7384174A-E6EA-9CB9-08C9-6661C62883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0931" y="2663535"/>
                <a:ext cx="0" cy="63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50B48719-B5C7-24AF-2FF8-4F482F7B1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1163" y="2655494"/>
                <a:ext cx="504000" cy="144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8EAA0B3-12AB-0292-3103-8D81E0EDDC27}"/>
              </a:ext>
            </a:extLst>
          </p:cNvPr>
          <p:cNvGrpSpPr/>
          <p:nvPr/>
        </p:nvGrpSpPr>
        <p:grpSpPr>
          <a:xfrm>
            <a:off x="7504118" y="2700352"/>
            <a:ext cx="1215186" cy="799501"/>
            <a:chOff x="7474618" y="2958814"/>
            <a:chExt cx="1215186" cy="799501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3927ED4B-173C-09B3-5646-02B9CC51B9C9}"/>
                </a:ext>
              </a:extLst>
            </p:cNvPr>
            <p:cNvGrpSpPr/>
            <p:nvPr/>
          </p:nvGrpSpPr>
          <p:grpSpPr>
            <a:xfrm>
              <a:off x="7474618" y="2958814"/>
              <a:ext cx="1215186" cy="799501"/>
              <a:chOff x="7427454" y="3488360"/>
              <a:chExt cx="1215186" cy="799501"/>
            </a:xfrm>
          </p:grpSpPr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C102DDF3-3C2B-A9CB-7A78-6F8337EB6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00692" y="3657861"/>
                <a:ext cx="0" cy="6300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1918C3C7-253A-D019-7024-F8F524A0542E}"/>
                  </a:ext>
                </a:extLst>
              </p:cNvPr>
              <p:cNvGrpSpPr/>
              <p:nvPr/>
            </p:nvGrpSpPr>
            <p:grpSpPr>
              <a:xfrm>
                <a:off x="7427454" y="3488360"/>
                <a:ext cx="1215186" cy="799501"/>
                <a:chOff x="5835745" y="2655494"/>
                <a:chExt cx="1215186" cy="799501"/>
              </a:xfrm>
            </p:grpSpPr>
            <p:cxnSp>
              <p:nvCxnSpPr>
                <p:cNvPr id="61" name="直線コネクタ 60">
                  <a:extLst>
                    <a:ext uri="{FF2B5EF4-FFF2-40B4-BE49-F238E27FC236}">
                      <a16:creationId xmlns:a16="http://schemas.microsoft.com/office/drawing/2014/main" id="{F6F3C0E2-E7DA-661E-AEDB-6FE6FFADB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1151" y="2801926"/>
                  <a:ext cx="6300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A5A8EE30-1843-F6F4-9A4C-27D624D47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5745" y="2824995"/>
                  <a:ext cx="0" cy="630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コネクタ 62">
                  <a:extLst>
                    <a:ext uri="{FF2B5EF4-FFF2-40B4-BE49-F238E27FC236}">
                      <a16:creationId xmlns:a16="http://schemas.microsoft.com/office/drawing/2014/main" id="{1ED828B7-37E8-D0F8-E2A1-3BBF3B9B4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50931" y="2663535"/>
                  <a:ext cx="0" cy="630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729AA47C-4FE5-7C98-009A-7814F4A41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1163" y="2655494"/>
                  <a:ext cx="504000" cy="1440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E8F4DDD-AF17-958D-790C-82685645F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7516" y="2965747"/>
              <a:ext cx="504000" cy="144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BD299B58-08F9-2A25-D1D7-4858EDBF20A4}"/>
              </a:ext>
            </a:extLst>
          </p:cNvPr>
          <p:cNvGrpSpPr/>
          <p:nvPr/>
        </p:nvGrpSpPr>
        <p:grpSpPr>
          <a:xfrm>
            <a:off x="7511176" y="3068234"/>
            <a:ext cx="413681" cy="468834"/>
            <a:chOff x="7520485" y="3022204"/>
            <a:chExt cx="413681" cy="468834"/>
          </a:xfrm>
        </p:grpSpPr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91805A2F-EFF9-6CEE-0669-1210F7007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0485" y="3474051"/>
              <a:ext cx="203177" cy="5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F5063EB6-9F26-779E-21C9-E4BA0BDBA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8670" y="3246482"/>
              <a:ext cx="203177" cy="5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B7027CD-7582-F40B-D4D1-F20FF2BEE955}"/>
                </a:ext>
              </a:extLst>
            </p:cNvPr>
            <p:cNvCxnSpPr>
              <a:cxnSpLocks/>
            </p:cNvCxnSpPr>
            <p:nvPr/>
          </p:nvCxnSpPr>
          <p:spPr>
            <a:xfrm>
              <a:off x="7934166" y="3022204"/>
              <a:ext cx="0" cy="2428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4DD28C37-C8E1-FCED-55CE-409FAC309875}"/>
                </a:ext>
              </a:extLst>
            </p:cNvPr>
            <p:cNvCxnSpPr>
              <a:cxnSpLocks/>
            </p:cNvCxnSpPr>
            <p:nvPr/>
          </p:nvCxnSpPr>
          <p:spPr>
            <a:xfrm>
              <a:off x="7723376" y="3229733"/>
              <a:ext cx="0" cy="2613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2B9323DA-2C7B-4A78-4C41-09D737635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983" y="3034349"/>
              <a:ext cx="203177" cy="50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45F69AB-9EE3-2539-4C0C-AB586D4937E9}"/>
              </a:ext>
            </a:extLst>
          </p:cNvPr>
          <p:cNvSpPr txBox="1"/>
          <p:nvPr/>
        </p:nvSpPr>
        <p:spPr>
          <a:xfrm>
            <a:off x="6099896" y="36057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立方体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F92ECFC-FD26-C167-C547-8CF78438A852}"/>
              </a:ext>
            </a:extLst>
          </p:cNvPr>
          <p:cNvSpPr txBox="1"/>
          <p:nvPr/>
        </p:nvSpPr>
        <p:spPr>
          <a:xfrm>
            <a:off x="7511356" y="36057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格子立方体</a:t>
            </a:r>
          </a:p>
        </p:txBody>
      </p: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9D66976B-A76E-153D-BEF6-6AB43A1629FA}"/>
              </a:ext>
            </a:extLst>
          </p:cNvPr>
          <p:cNvGrpSpPr/>
          <p:nvPr/>
        </p:nvGrpSpPr>
        <p:grpSpPr>
          <a:xfrm>
            <a:off x="1865895" y="4631445"/>
            <a:ext cx="1434513" cy="1441166"/>
            <a:chOff x="1870950" y="4656547"/>
            <a:chExt cx="1434513" cy="1441166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23FE8EB2-CDE4-60AE-A20B-E312DB86C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0950" y="537676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7B79FCC1-CD17-B3BB-40A8-4EA137223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0951" y="5737713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B90D0B86-8356-90F1-698C-D981723458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463" y="5737713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C67E8B33-EFF4-ACEC-3DDD-340303300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85463" y="573771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65529141-45C0-6AE9-DA1A-7AB7B19BC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5463" y="573771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F0C9ECC9-7D81-C93E-CF7C-A915E5732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3053" y="537771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FCBEEB01-F442-042E-2CA1-83F34D834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5463" y="501771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2BEB09A7-A42A-86D1-0E9F-724709B8CA11}"/>
                </a:ext>
              </a:extLst>
            </p:cNvPr>
            <p:cNvSpPr txBox="1"/>
            <p:nvPr/>
          </p:nvSpPr>
          <p:spPr>
            <a:xfrm rot="5400000">
              <a:off x="2939584" y="4677857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303DA4E8-7D5A-7FF6-E07B-4942DE1CED51}"/>
                </a:ext>
              </a:extLst>
            </p:cNvPr>
            <p:cNvCxnSpPr>
              <a:cxnSpLocks/>
            </p:cNvCxnSpPr>
            <p:nvPr/>
          </p:nvCxnSpPr>
          <p:spPr>
            <a:xfrm>
              <a:off x="1870950" y="6097713"/>
              <a:ext cx="143210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AAF03AF2-3880-EC1B-9E2A-1EA65CF560F0}"/>
                </a:ext>
              </a:extLst>
            </p:cNvPr>
            <p:cNvCxnSpPr>
              <a:cxnSpLocks/>
            </p:cNvCxnSpPr>
            <p:nvPr/>
          </p:nvCxnSpPr>
          <p:spPr>
            <a:xfrm>
              <a:off x="2225463" y="5737713"/>
              <a:ext cx="7175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8A94FC8E-1261-3DAE-0086-D75736C38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463" y="5017712"/>
              <a:ext cx="0" cy="7200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9D7D4A53-BD75-DE72-84D6-E9B31EA5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3053" y="5017712"/>
              <a:ext cx="0" cy="10800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05AEA553-B904-6879-213A-B73DE595C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9616" y="5376765"/>
              <a:ext cx="0" cy="7209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0E85F243-6BE9-CE08-69C9-DB9D9144F353}"/>
                </a:ext>
              </a:extLst>
            </p:cNvPr>
            <p:cNvSpPr txBox="1"/>
            <p:nvPr/>
          </p:nvSpPr>
          <p:spPr>
            <a:xfrm rot="5400000">
              <a:off x="1870507" y="5020891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EDD15818-FD55-555E-0DF4-D6CCB8C6C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0950" y="5376765"/>
              <a:ext cx="0" cy="7200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グループ化 219">
            <a:extLst>
              <a:ext uri="{FF2B5EF4-FFF2-40B4-BE49-F238E27FC236}">
                <a16:creationId xmlns:a16="http://schemas.microsoft.com/office/drawing/2014/main" id="{4FEADB48-BB36-EC99-F6FF-61FE9AA2BE5F}"/>
              </a:ext>
            </a:extLst>
          </p:cNvPr>
          <p:cNvGrpSpPr/>
          <p:nvPr/>
        </p:nvGrpSpPr>
        <p:grpSpPr>
          <a:xfrm>
            <a:off x="4966003" y="4610890"/>
            <a:ext cx="2867894" cy="1460774"/>
            <a:chOff x="5166723" y="4633192"/>
            <a:chExt cx="2867894" cy="1460774"/>
          </a:xfrm>
        </p:grpSpPr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A0B2ED7A-107D-3ACC-EF91-2D0471D989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26" y="5355212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8947A617-7B96-4B80-CA29-A2E761B71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7527" y="571616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D3863D75-019C-5506-B845-D592E6C6D8E5}"/>
                </a:ext>
              </a:extLst>
            </p:cNvPr>
            <p:cNvSpPr txBox="1"/>
            <p:nvPr/>
          </p:nvSpPr>
          <p:spPr>
            <a:xfrm rot="5400000">
              <a:off x="5167083" y="4999338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9B31E4C2-3036-D877-1031-9C493BE4E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16224" y="5718635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F2927990-282D-FFCC-8E24-1C9786318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6224" y="571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3D35B644-D4A8-4DED-FBC0-AAB1FA8DA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6224" y="571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33539BFA-A701-9461-D0C5-0E47FADF9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6224" y="571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9CE747D9-7D80-16C7-DFE8-8E3BDD712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4617" y="535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06DA5F5-ED23-C7AC-3798-4546A63D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3814" y="535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BEA77F8A-6117-8C7D-2B35-91A981B66E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6224" y="535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DDEACD8C-34EC-FFD0-A055-5087F22C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4617" y="535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174A10EE-5254-98A3-7CCD-ABCBACC17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4617" y="571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365E5E24-B743-8A4A-A98D-9460EE1BEA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14617" y="571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91EB2D12-1D76-7D1E-D5E9-4549F7522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36224" y="4998635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35" name="テキスト ボックス 234">
              <a:extLst>
                <a:ext uri="{FF2B5EF4-FFF2-40B4-BE49-F238E27FC236}">
                  <a16:creationId xmlns:a16="http://schemas.microsoft.com/office/drawing/2014/main" id="{782C8516-C9A8-E8BF-A0AE-9C5E7CDF23CA}"/>
                </a:ext>
              </a:extLst>
            </p:cNvPr>
            <p:cNvSpPr txBox="1"/>
            <p:nvPr/>
          </p:nvSpPr>
          <p:spPr>
            <a:xfrm rot="5400000">
              <a:off x="6253565" y="4654502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36" name="テキスト ボックス 235">
              <a:extLst>
                <a:ext uri="{FF2B5EF4-FFF2-40B4-BE49-F238E27FC236}">
                  <a16:creationId xmlns:a16="http://schemas.microsoft.com/office/drawing/2014/main" id="{161B5E06-145E-8777-BF44-9821976D7299}"/>
                </a:ext>
              </a:extLst>
            </p:cNvPr>
            <p:cNvSpPr txBox="1"/>
            <p:nvPr/>
          </p:nvSpPr>
          <p:spPr>
            <a:xfrm>
              <a:off x="6940518" y="5718635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37" name="テキスト ボックス 236">
              <a:extLst>
                <a:ext uri="{FF2B5EF4-FFF2-40B4-BE49-F238E27FC236}">
                  <a16:creationId xmlns:a16="http://schemas.microsoft.com/office/drawing/2014/main" id="{56F688D9-E890-E0CE-19CC-125137A81BBD}"/>
                </a:ext>
              </a:extLst>
            </p:cNvPr>
            <p:cNvSpPr txBox="1"/>
            <p:nvPr/>
          </p:nvSpPr>
          <p:spPr>
            <a:xfrm>
              <a:off x="6940518" y="5362349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238" name="直線コネクタ 237">
              <a:extLst>
                <a:ext uri="{FF2B5EF4-FFF2-40B4-BE49-F238E27FC236}">
                  <a16:creationId xmlns:a16="http://schemas.microsoft.com/office/drawing/2014/main" id="{89D767C7-30AA-C595-3313-D4112FA5CAB5}"/>
                </a:ext>
              </a:extLst>
            </p:cNvPr>
            <p:cNvCxnSpPr>
              <a:cxnSpLocks/>
            </p:cNvCxnSpPr>
            <p:nvPr/>
          </p:nvCxnSpPr>
          <p:spPr>
            <a:xfrm>
              <a:off x="5167526" y="6076160"/>
              <a:ext cx="1787091" cy="24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線コネクタ 238">
              <a:extLst>
                <a:ext uri="{FF2B5EF4-FFF2-40B4-BE49-F238E27FC236}">
                  <a16:creationId xmlns:a16="http://schemas.microsoft.com/office/drawing/2014/main" id="{F619AD6B-34DB-ABE0-313E-0B11374CC121}"/>
                </a:ext>
              </a:extLst>
            </p:cNvPr>
            <p:cNvCxnSpPr>
              <a:cxnSpLocks/>
            </p:cNvCxnSpPr>
            <p:nvPr/>
          </p:nvCxnSpPr>
          <p:spPr>
            <a:xfrm>
              <a:off x="7309396" y="6078635"/>
              <a:ext cx="7252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線コネクタ 239">
              <a:extLst>
                <a:ext uri="{FF2B5EF4-FFF2-40B4-BE49-F238E27FC236}">
                  <a16:creationId xmlns:a16="http://schemas.microsoft.com/office/drawing/2014/main" id="{4BFCD25E-144B-A43E-3CAF-CB9B218F2B6C}"/>
                </a:ext>
              </a:extLst>
            </p:cNvPr>
            <p:cNvCxnSpPr>
              <a:cxnSpLocks/>
            </p:cNvCxnSpPr>
            <p:nvPr/>
          </p:nvCxnSpPr>
          <p:spPr>
            <a:xfrm>
              <a:off x="5516224" y="5718635"/>
              <a:ext cx="7175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線コネクタ 240">
              <a:extLst>
                <a:ext uri="{FF2B5EF4-FFF2-40B4-BE49-F238E27FC236}">
                  <a16:creationId xmlns:a16="http://schemas.microsoft.com/office/drawing/2014/main" id="{A5246AFA-E603-0391-7FC5-C5AC24494C11}"/>
                </a:ext>
              </a:extLst>
            </p:cNvPr>
            <p:cNvCxnSpPr>
              <a:cxnSpLocks/>
            </p:cNvCxnSpPr>
            <p:nvPr/>
          </p:nvCxnSpPr>
          <p:spPr>
            <a:xfrm>
              <a:off x="7317027" y="5358635"/>
              <a:ext cx="7175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コネクタ 241">
              <a:extLst>
                <a:ext uri="{FF2B5EF4-FFF2-40B4-BE49-F238E27FC236}">
                  <a16:creationId xmlns:a16="http://schemas.microsoft.com/office/drawing/2014/main" id="{728F3714-846B-8FA3-F91D-17CC80BAB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4617" y="5358635"/>
              <a:ext cx="0" cy="7353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053FA1DB-E8F7-2331-887E-C68D86164AF2}"/>
                </a:ext>
              </a:extLst>
            </p:cNvPr>
            <p:cNvCxnSpPr>
              <a:cxnSpLocks/>
            </p:cNvCxnSpPr>
            <p:nvPr/>
          </p:nvCxnSpPr>
          <p:spPr>
            <a:xfrm>
              <a:off x="6595822" y="5358635"/>
              <a:ext cx="35879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コネクタ 243">
              <a:extLst>
                <a:ext uri="{FF2B5EF4-FFF2-40B4-BE49-F238E27FC236}">
                  <a16:creationId xmlns:a16="http://schemas.microsoft.com/office/drawing/2014/main" id="{EF8E433D-4302-7066-4D5C-986226D1BDA8}"/>
                </a:ext>
              </a:extLst>
            </p:cNvPr>
            <p:cNvCxnSpPr>
              <a:cxnSpLocks/>
            </p:cNvCxnSpPr>
            <p:nvPr/>
          </p:nvCxnSpPr>
          <p:spPr>
            <a:xfrm>
              <a:off x="6940518" y="5358635"/>
              <a:ext cx="38357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線コネクタ 244">
              <a:extLst>
                <a:ext uri="{FF2B5EF4-FFF2-40B4-BE49-F238E27FC236}">
                  <a16:creationId xmlns:a16="http://schemas.microsoft.com/office/drawing/2014/main" id="{EF6AC422-B994-0244-E599-E9476C73D140}"/>
                </a:ext>
              </a:extLst>
            </p:cNvPr>
            <p:cNvCxnSpPr>
              <a:cxnSpLocks/>
            </p:cNvCxnSpPr>
            <p:nvPr/>
          </p:nvCxnSpPr>
          <p:spPr>
            <a:xfrm>
              <a:off x="6940518" y="6078635"/>
              <a:ext cx="38357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線コネクタ 245">
              <a:extLst>
                <a:ext uri="{FF2B5EF4-FFF2-40B4-BE49-F238E27FC236}">
                  <a16:creationId xmlns:a16="http://schemas.microsoft.com/office/drawing/2014/main" id="{4CF0EB08-9485-62A4-5E8A-715E448AB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6224" y="4998634"/>
              <a:ext cx="0" cy="7200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線コネクタ 246">
              <a:extLst>
                <a:ext uri="{FF2B5EF4-FFF2-40B4-BE49-F238E27FC236}">
                  <a16:creationId xmlns:a16="http://schemas.microsoft.com/office/drawing/2014/main" id="{7A22C2B7-F7CE-8B05-F246-E24206620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3814" y="4998634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線コネクタ 247">
              <a:extLst>
                <a:ext uri="{FF2B5EF4-FFF2-40B4-BE49-F238E27FC236}">
                  <a16:creationId xmlns:a16="http://schemas.microsoft.com/office/drawing/2014/main" id="{491B0AF5-D0A3-190F-0E6E-01F1FF13EB3A}"/>
                </a:ext>
              </a:extLst>
            </p:cNvPr>
            <p:cNvCxnSpPr>
              <a:cxnSpLocks/>
            </p:cNvCxnSpPr>
            <p:nvPr/>
          </p:nvCxnSpPr>
          <p:spPr>
            <a:xfrm>
              <a:off x="7324091" y="5722628"/>
              <a:ext cx="34791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コネクタ 248">
              <a:extLst>
                <a:ext uri="{FF2B5EF4-FFF2-40B4-BE49-F238E27FC236}">
                  <a16:creationId xmlns:a16="http://schemas.microsoft.com/office/drawing/2014/main" id="{58CF2C09-D562-6284-30A9-37A71A455E75}"/>
                </a:ext>
              </a:extLst>
            </p:cNvPr>
            <p:cNvCxnSpPr>
              <a:cxnSpLocks/>
            </p:cNvCxnSpPr>
            <p:nvPr/>
          </p:nvCxnSpPr>
          <p:spPr>
            <a:xfrm>
              <a:off x="6229396" y="5718635"/>
              <a:ext cx="732285" cy="399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4FD7BB94-F773-EC5C-BEF9-4FE6F44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947582" y="5722628"/>
              <a:ext cx="38357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90502793-DB41-1241-88C8-823735481F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757" y="5361602"/>
              <a:ext cx="6769" cy="7024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線コネクタ 251">
              <a:extLst>
                <a:ext uri="{FF2B5EF4-FFF2-40B4-BE49-F238E27FC236}">
                  <a16:creationId xmlns:a16="http://schemas.microsoft.com/office/drawing/2014/main" id="{9DAEAC64-7BD2-C5A8-373C-8F101F47C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6723" y="5361602"/>
              <a:ext cx="3384" cy="7266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F1FC5DE5-EEDB-71CC-215B-AFA9B60FFA9D}"/>
              </a:ext>
            </a:extLst>
          </p:cNvPr>
          <p:cNvSpPr txBox="1"/>
          <p:nvPr/>
        </p:nvSpPr>
        <p:spPr>
          <a:xfrm>
            <a:off x="1801230" y="6111241"/>
            <a:ext cx="15638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b="0" i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求めたいパス</a:t>
            </a:r>
          </a:p>
        </p:txBody>
      </p:sp>
      <p:sp>
        <p:nvSpPr>
          <p:cNvPr id="254" name="テキスト ボックス 253">
            <a:extLst>
              <a:ext uri="{FF2B5EF4-FFF2-40B4-BE49-F238E27FC236}">
                <a16:creationId xmlns:a16="http://schemas.microsoft.com/office/drawing/2014/main" id="{2CF89F36-3750-BF18-225F-739934DA780E}"/>
              </a:ext>
            </a:extLst>
          </p:cNvPr>
          <p:cNvSpPr txBox="1"/>
          <p:nvPr/>
        </p:nvSpPr>
        <p:spPr>
          <a:xfrm>
            <a:off x="5128729" y="6111241"/>
            <a:ext cx="2547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冗長な部分を含む</a:t>
            </a:r>
            <a:r>
              <a:rPr kumimoji="1" lang="ja-JP" altLang="en-US" sz="1600" b="0" i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パス</a:t>
            </a:r>
          </a:p>
        </p:txBody>
      </p:sp>
      <p:grpSp>
        <p:nvGrpSpPr>
          <p:cNvPr id="255" name="グループ化 254">
            <a:extLst>
              <a:ext uri="{FF2B5EF4-FFF2-40B4-BE49-F238E27FC236}">
                <a16:creationId xmlns:a16="http://schemas.microsoft.com/office/drawing/2014/main" id="{9D9A6D44-607F-2588-BB69-B94A4598A58F}"/>
              </a:ext>
            </a:extLst>
          </p:cNvPr>
          <p:cNvGrpSpPr/>
          <p:nvPr/>
        </p:nvGrpSpPr>
        <p:grpSpPr>
          <a:xfrm>
            <a:off x="4966004" y="4613625"/>
            <a:ext cx="2867894" cy="1460774"/>
            <a:chOff x="4966003" y="4610890"/>
            <a:chExt cx="2867894" cy="1460774"/>
          </a:xfrm>
        </p:grpSpPr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25D3C144-5DA6-39BC-37C5-F1684C434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6806" y="533291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1C7BD0A8-2BBE-4976-15B0-A354EEDA5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6807" y="5693858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58" name="テキスト ボックス 257">
              <a:extLst>
                <a:ext uri="{FF2B5EF4-FFF2-40B4-BE49-F238E27FC236}">
                  <a16:creationId xmlns:a16="http://schemas.microsoft.com/office/drawing/2014/main" id="{B4A8B253-8290-3BC8-77D6-5B76BA260363}"/>
                </a:ext>
              </a:extLst>
            </p:cNvPr>
            <p:cNvSpPr txBox="1"/>
            <p:nvPr/>
          </p:nvSpPr>
          <p:spPr>
            <a:xfrm rot="5400000">
              <a:off x="4966363" y="4977036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415BE3FE-2153-3987-195F-443A9077C5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5504" y="5696333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E737AAEE-B491-001A-82E2-3CB40BF75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5504" y="569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9F06C345-B4CE-1B8B-F16A-E09FA706D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504" y="569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22436D56-7159-48B6-282A-4C2DAFB28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5504" y="569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05D3D5E1-5898-3C77-7C75-6840EA5E2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93897" y="533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2125D1BA-B8C1-1489-BF39-3CAE6356D7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3094" y="533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3A469E40-131A-B351-E99D-81C21883C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504" y="533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DBD5514E-48F9-7477-FFD6-57EC841C7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3897" y="533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79BA5432-D080-E46F-A195-564F32F80C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3897" y="569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FC2DCEA4-2A68-401F-BE39-36118E696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897" y="569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A94056F7-2209-006A-3BA2-1E272C877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35504" y="4976333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70" name="テキスト ボックス 269">
              <a:extLst>
                <a:ext uri="{FF2B5EF4-FFF2-40B4-BE49-F238E27FC236}">
                  <a16:creationId xmlns:a16="http://schemas.microsoft.com/office/drawing/2014/main" id="{1B32AD77-D31D-5352-043C-E7F505AD1B84}"/>
                </a:ext>
              </a:extLst>
            </p:cNvPr>
            <p:cNvSpPr txBox="1"/>
            <p:nvPr/>
          </p:nvSpPr>
          <p:spPr>
            <a:xfrm rot="5400000">
              <a:off x="6052845" y="4632200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71" name="テキスト ボックス 270">
              <a:extLst>
                <a:ext uri="{FF2B5EF4-FFF2-40B4-BE49-F238E27FC236}">
                  <a16:creationId xmlns:a16="http://schemas.microsoft.com/office/drawing/2014/main" id="{FCC0E867-B90E-98A6-5DE6-A8657137EF8B}"/>
                </a:ext>
              </a:extLst>
            </p:cNvPr>
            <p:cNvSpPr txBox="1"/>
            <p:nvPr/>
          </p:nvSpPr>
          <p:spPr>
            <a:xfrm>
              <a:off x="6739798" y="5696333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72" name="テキスト ボックス 271">
              <a:extLst>
                <a:ext uri="{FF2B5EF4-FFF2-40B4-BE49-F238E27FC236}">
                  <a16:creationId xmlns:a16="http://schemas.microsoft.com/office/drawing/2014/main" id="{5C73ACC3-EBB0-BC48-64AA-8FD428D77BD9}"/>
                </a:ext>
              </a:extLst>
            </p:cNvPr>
            <p:cNvSpPr txBox="1"/>
            <p:nvPr/>
          </p:nvSpPr>
          <p:spPr>
            <a:xfrm>
              <a:off x="6739798" y="5340047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3BB77B8E-74E8-D807-7179-6ABAA5705091}"/>
                </a:ext>
              </a:extLst>
            </p:cNvPr>
            <p:cNvCxnSpPr>
              <a:cxnSpLocks/>
            </p:cNvCxnSpPr>
            <p:nvPr/>
          </p:nvCxnSpPr>
          <p:spPr>
            <a:xfrm>
              <a:off x="4966806" y="6053858"/>
              <a:ext cx="1787091" cy="24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E2A589C0-7693-E0B5-B10A-17898EC54CF2}"/>
                </a:ext>
              </a:extLst>
            </p:cNvPr>
            <p:cNvCxnSpPr>
              <a:cxnSpLocks/>
            </p:cNvCxnSpPr>
            <p:nvPr/>
          </p:nvCxnSpPr>
          <p:spPr>
            <a:xfrm>
              <a:off x="7108676" y="6056333"/>
              <a:ext cx="7252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19674705-EA0B-A9F0-8ADF-7563431AC129}"/>
                </a:ext>
              </a:extLst>
            </p:cNvPr>
            <p:cNvCxnSpPr>
              <a:cxnSpLocks/>
            </p:cNvCxnSpPr>
            <p:nvPr/>
          </p:nvCxnSpPr>
          <p:spPr>
            <a:xfrm>
              <a:off x="5315504" y="5696333"/>
              <a:ext cx="7175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0DFA7BAF-2B99-291B-59F5-2F19FCF8FF99}"/>
                </a:ext>
              </a:extLst>
            </p:cNvPr>
            <p:cNvCxnSpPr>
              <a:cxnSpLocks/>
            </p:cNvCxnSpPr>
            <p:nvPr/>
          </p:nvCxnSpPr>
          <p:spPr>
            <a:xfrm>
              <a:off x="7116307" y="5336333"/>
              <a:ext cx="7175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4D10FE62-6BD7-4079-AF59-92D4132C0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897" y="5336333"/>
              <a:ext cx="0" cy="7353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6FF1B528-07C8-9AF7-599C-0813DA7F4817}"/>
                </a:ext>
              </a:extLst>
            </p:cNvPr>
            <p:cNvCxnSpPr>
              <a:cxnSpLocks/>
            </p:cNvCxnSpPr>
            <p:nvPr/>
          </p:nvCxnSpPr>
          <p:spPr>
            <a:xfrm>
              <a:off x="6395102" y="5336333"/>
              <a:ext cx="35879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054D63A1-4C45-B296-5EBC-8C61C3B75F4F}"/>
                </a:ext>
              </a:extLst>
            </p:cNvPr>
            <p:cNvCxnSpPr>
              <a:cxnSpLocks/>
            </p:cNvCxnSpPr>
            <p:nvPr/>
          </p:nvCxnSpPr>
          <p:spPr>
            <a:xfrm>
              <a:off x="6739798" y="5336333"/>
              <a:ext cx="38357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5E5A4CCA-E859-2BC1-8ACF-68C3C2C2D6B8}"/>
                </a:ext>
              </a:extLst>
            </p:cNvPr>
            <p:cNvCxnSpPr>
              <a:cxnSpLocks/>
            </p:cNvCxnSpPr>
            <p:nvPr/>
          </p:nvCxnSpPr>
          <p:spPr>
            <a:xfrm>
              <a:off x="6739798" y="6056333"/>
              <a:ext cx="38357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959FFB1A-077D-AD50-26D8-F4A4DBB71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504" y="4976332"/>
              <a:ext cx="0" cy="7200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>
              <a:extLst>
                <a:ext uri="{FF2B5EF4-FFF2-40B4-BE49-F238E27FC236}">
                  <a16:creationId xmlns:a16="http://schemas.microsoft.com/office/drawing/2014/main" id="{5B927709-C5EE-2D10-EFCC-F2CF537A5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094" y="4976332"/>
              <a:ext cx="0" cy="36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3D9BC535-9CC4-DAC2-928E-1A8379DB37EC}"/>
                </a:ext>
              </a:extLst>
            </p:cNvPr>
            <p:cNvCxnSpPr>
              <a:cxnSpLocks/>
            </p:cNvCxnSpPr>
            <p:nvPr/>
          </p:nvCxnSpPr>
          <p:spPr>
            <a:xfrm>
              <a:off x="6746862" y="5700326"/>
              <a:ext cx="383573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82A4B570-A917-457A-44B6-C48CC6145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037" y="5339300"/>
              <a:ext cx="6769" cy="7024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>
              <a:extLst>
                <a:ext uri="{FF2B5EF4-FFF2-40B4-BE49-F238E27FC236}">
                  <a16:creationId xmlns:a16="http://schemas.microsoft.com/office/drawing/2014/main" id="{27469A06-6EDE-F2D5-AFEE-57894BEF5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03" y="5339300"/>
              <a:ext cx="3384" cy="7266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1DE84335-6439-B160-5CD2-0B2A17B59FAF}"/>
              </a:ext>
            </a:extLst>
          </p:cNvPr>
          <p:cNvGrpSpPr/>
          <p:nvPr/>
        </p:nvGrpSpPr>
        <p:grpSpPr>
          <a:xfrm>
            <a:off x="4966004" y="4979067"/>
            <a:ext cx="1449106" cy="1089666"/>
            <a:chOff x="4966004" y="4979067"/>
            <a:chExt cx="1449106" cy="1089666"/>
          </a:xfrm>
        </p:grpSpPr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99DF71E9-BF3A-7362-476C-C08848759DB9}"/>
                </a:ext>
              </a:extLst>
            </p:cNvPr>
            <p:cNvCxnSpPr>
              <a:cxnSpLocks/>
            </p:cNvCxnSpPr>
            <p:nvPr/>
          </p:nvCxnSpPr>
          <p:spPr>
            <a:xfrm>
              <a:off x="4966807" y="6056593"/>
              <a:ext cx="1448303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コネクタ 287">
              <a:extLst>
                <a:ext uri="{FF2B5EF4-FFF2-40B4-BE49-F238E27FC236}">
                  <a16:creationId xmlns:a16="http://schemas.microsoft.com/office/drawing/2014/main" id="{6C9F84AA-E3F7-612F-A868-36F5CE2B1B1C}"/>
                </a:ext>
              </a:extLst>
            </p:cNvPr>
            <p:cNvCxnSpPr>
              <a:cxnSpLocks/>
            </p:cNvCxnSpPr>
            <p:nvPr/>
          </p:nvCxnSpPr>
          <p:spPr>
            <a:xfrm>
              <a:off x="5315505" y="5699068"/>
              <a:ext cx="717590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コネクタ 288">
              <a:extLst>
                <a:ext uri="{FF2B5EF4-FFF2-40B4-BE49-F238E27FC236}">
                  <a16:creationId xmlns:a16="http://schemas.microsoft.com/office/drawing/2014/main" id="{35799BCD-9964-2497-B525-25FF8FFDB8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5505" y="4979067"/>
              <a:ext cx="0" cy="720001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コネクタ 289">
              <a:extLst>
                <a:ext uri="{FF2B5EF4-FFF2-40B4-BE49-F238E27FC236}">
                  <a16:creationId xmlns:a16="http://schemas.microsoft.com/office/drawing/2014/main" id="{2DD21BB9-A0BD-7763-153E-094B95842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095" y="4979067"/>
              <a:ext cx="0" cy="1089666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6F564D07-7C13-3A0A-2CBA-F351C7BC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038" y="5342035"/>
              <a:ext cx="6769" cy="702418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7DFA924D-9E25-51D9-CD61-13F627802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6004" y="5342035"/>
              <a:ext cx="3384" cy="726698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2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  <p:bldP spid="20" grpId="0"/>
      <p:bldP spid="89" grpId="0"/>
      <p:bldP spid="253" grpId="0"/>
      <p:bldP spid="2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E0C007-6782-9618-0CC5-178B9A78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回転展開の格子立方体への適用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2829F-3DAA-66A1-A146-6DAD57B3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0126ED-44B7-9DFE-7F67-5CB7399D8B45}"/>
              </a:ext>
            </a:extLst>
          </p:cNvPr>
          <p:cNvSpPr txBox="1"/>
          <p:nvPr/>
        </p:nvSpPr>
        <p:spPr>
          <a:xfrm>
            <a:off x="249692" y="1225348"/>
            <a:ext cx="514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パスに冗長な部分が含まれる格子展開図の観察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016D062-9AC3-6182-0D5F-8941FC4A4978}"/>
              </a:ext>
            </a:extLst>
          </p:cNvPr>
          <p:cNvSpPr txBox="1"/>
          <p:nvPr/>
        </p:nvSpPr>
        <p:spPr>
          <a:xfrm>
            <a:off x="387744" y="1644669"/>
            <a:ext cx="4232795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1E219C"/>
              </a:buClr>
            </a:pPr>
            <a:r>
              <a:rPr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１ステップ前で転がした方向から見て</a:t>
            </a:r>
            <a:r>
              <a: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  <a:p>
            <a:pPr marL="742950" lvl="1" indent="-285750">
              <a:lnSpc>
                <a:spcPct val="150000"/>
              </a:lnSpc>
              <a:buClr>
                <a:srgbClr val="1E219C"/>
              </a:buClr>
              <a:buFont typeface="Wingdings" pitchFamily="2" charset="2"/>
              <a:buChar char="ü"/>
            </a:pPr>
            <a:r>
              <a:rPr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真っ直ぐに転がす</a:t>
            </a:r>
            <a:r>
              <a:rPr lang="en-US" altLang="ja-JP" sz="16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16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16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</a:p>
          <a:p>
            <a:pPr marL="742950" lvl="1" indent="-285750">
              <a:lnSpc>
                <a:spcPct val="150000"/>
              </a:lnSpc>
              <a:buClr>
                <a:srgbClr val="1E219C"/>
              </a:buClr>
              <a:buFont typeface="Wingdings" pitchFamily="2" charset="2"/>
              <a:buChar char="ü"/>
            </a:pPr>
            <a:r>
              <a:rPr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右向きに転がす</a:t>
            </a:r>
            <a:r>
              <a:rPr lang="en-US" altLang="ja-JP" sz="16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16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16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</a:t>
            </a:r>
            <a:r>
              <a:rPr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endParaRPr lang="en-US" altLang="ja-JP" sz="1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742950" lvl="1" indent="-285750">
              <a:lnSpc>
                <a:spcPct val="150000"/>
              </a:lnSpc>
              <a:buClr>
                <a:srgbClr val="1E219C"/>
              </a:buClr>
              <a:buFont typeface="Wingdings" pitchFamily="2" charset="2"/>
              <a:buChar char="ü"/>
            </a:pPr>
            <a:r>
              <a:rPr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左向きに転がす</a:t>
            </a:r>
            <a:r>
              <a:rPr lang="en-US" altLang="ja-JP" sz="16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 sz="16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➡︎</a:t>
            </a:r>
            <a:r>
              <a:rPr lang="en-US" altLang="ja-JP" sz="16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</a:t>
            </a:r>
            <a:endParaRPr lang="ja-JP" altLang="en-US" sz="160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3D348E4-2E17-E3B3-D7D4-054A5C988265}"/>
              </a:ext>
            </a:extLst>
          </p:cNvPr>
          <p:cNvGrpSpPr/>
          <p:nvPr/>
        </p:nvGrpSpPr>
        <p:grpSpPr>
          <a:xfrm>
            <a:off x="5119110" y="1550949"/>
            <a:ext cx="1000068" cy="1342601"/>
            <a:chOff x="5297221" y="3682293"/>
            <a:chExt cx="1000068" cy="1342601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7FD8845-25FD-0EEC-D6FE-BF8A73C61978}"/>
                </a:ext>
              </a:extLst>
            </p:cNvPr>
            <p:cNvGrpSpPr/>
            <p:nvPr/>
          </p:nvGrpSpPr>
          <p:grpSpPr>
            <a:xfrm>
              <a:off x="5297278" y="4679323"/>
              <a:ext cx="332340" cy="332339"/>
              <a:chOff x="6623169" y="4034464"/>
              <a:chExt cx="332340" cy="332339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A738D1A1-C5BB-A681-E298-E3063B17E0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169" y="4034464"/>
                <a:ext cx="332340" cy="3323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D780AD08-B33E-9F74-BC27-7E85109D3429}"/>
                  </a:ext>
                </a:extLst>
              </p:cNvPr>
              <p:cNvSpPr/>
              <p:nvPr/>
            </p:nvSpPr>
            <p:spPr>
              <a:xfrm>
                <a:off x="6766048" y="4174115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B2397F50-6F2B-A8E7-3A01-282DDA465300}"/>
                </a:ext>
              </a:extLst>
            </p:cNvPr>
            <p:cNvGrpSpPr/>
            <p:nvPr/>
          </p:nvGrpSpPr>
          <p:grpSpPr>
            <a:xfrm>
              <a:off x="5297278" y="4346982"/>
              <a:ext cx="332340" cy="332339"/>
              <a:chOff x="6623169" y="4034464"/>
              <a:chExt cx="332340" cy="332339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3D1F8448-0C16-32F3-0038-FFBE7B3F62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169" y="4034464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E15317C1-BBD3-4AF1-C251-26567AD2536B}"/>
                  </a:ext>
                </a:extLst>
              </p:cNvPr>
              <p:cNvSpPr/>
              <p:nvPr/>
            </p:nvSpPr>
            <p:spPr>
              <a:xfrm>
                <a:off x="6766048" y="4174115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28C6F57-E665-6276-DBAB-AD30C3DA5C3E}"/>
                </a:ext>
              </a:extLst>
            </p:cNvPr>
            <p:cNvGrpSpPr/>
            <p:nvPr/>
          </p:nvGrpSpPr>
          <p:grpSpPr>
            <a:xfrm>
              <a:off x="5297221" y="4014642"/>
              <a:ext cx="332340" cy="332339"/>
              <a:chOff x="6623169" y="4034464"/>
              <a:chExt cx="332340" cy="332339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64B4029C-FDD5-98CB-2E27-4AD1E5AB5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169" y="4034464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1" name="円/楕円 30">
                <a:extLst>
                  <a:ext uri="{FF2B5EF4-FFF2-40B4-BE49-F238E27FC236}">
                    <a16:creationId xmlns:a16="http://schemas.microsoft.com/office/drawing/2014/main" id="{CF522351-8835-13C7-EF8C-B52EF976C2B2}"/>
                  </a:ext>
                </a:extLst>
              </p:cNvPr>
              <p:cNvSpPr/>
              <p:nvPr/>
            </p:nvSpPr>
            <p:spPr>
              <a:xfrm>
                <a:off x="6766048" y="4174115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D8964DD-778D-682E-D21F-73EACABC82F8}"/>
                </a:ext>
              </a:extLst>
            </p:cNvPr>
            <p:cNvGrpSpPr/>
            <p:nvPr/>
          </p:nvGrpSpPr>
          <p:grpSpPr>
            <a:xfrm>
              <a:off x="5629561" y="4014640"/>
              <a:ext cx="332340" cy="332339"/>
              <a:chOff x="6623169" y="4034464"/>
              <a:chExt cx="332340" cy="332339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8A043E9-E407-A174-2AF8-9555CF2C71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169" y="4034464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8259FD68-8DEF-ABE3-3744-93441D6C2082}"/>
                  </a:ext>
                </a:extLst>
              </p:cNvPr>
              <p:cNvSpPr/>
              <p:nvPr/>
            </p:nvSpPr>
            <p:spPr>
              <a:xfrm>
                <a:off x="6766048" y="4174115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462BDD2-3262-9C3F-C12A-D65E000108B7}"/>
                </a:ext>
              </a:extLst>
            </p:cNvPr>
            <p:cNvGrpSpPr/>
            <p:nvPr/>
          </p:nvGrpSpPr>
          <p:grpSpPr>
            <a:xfrm>
              <a:off x="5961844" y="4014637"/>
              <a:ext cx="332340" cy="332339"/>
              <a:chOff x="6623169" y="4034464"/>
              <a:chExt cx="332340" cy="332339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EB1B9081-1EA8-1D86-79B5-141285F5A5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169" y="4034464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8D7EF33B-198D-4F1B-A4CE-57C48CCF0C81}"/>
                  </a:ext>
                </a:extLst>
              </p:cNvPr>
              <p:cNvSpPr/>
              <p:nvPr/>
            </p:nvSpPr>
            <p:spPr>
              <a:xfrm>
                <a:off x="6766048" y="4174115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7FA650FB-1BF7-851F-7217-4271B37C58D1}"/>
                </a:ext>
              </a:extLst>
            </p:cNvPr>
            <p:cNvGrpSpPr/>
            <p:nvPr/>
          </p:nvGrpSpPr>
          <p:grpSpPr>
            <a:xfrm>
              <a:off x="5961787" y="3682293"/>
              <a:ext cx="332340" cy="332339"/>
              <a:chOff x="6623169" y="4034464"/>
              <a:chExt cx="332340" cy="332339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AA65F889-F46E-94B5-B39F-EF463C7AC8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3169" y="4034464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25" name="円/楕円 24">
                <a:extLst>
                  <a:ext uri="{FF2B5EF4-FFF2-40B4-BE49-F238E27FC236}">
                    <a16:creationId xmlns:a16="http://schemas.microsoft.com/office/drawing/2014/main" id="{1D83C1AE-3CD3-EEA9-D71B-7E046BDFECCC}"/>
                  </a:ext>
                </a:extLst>
              </p:cNvPr>
              <p:cNvSpPr/>
              <p:nvPr/>
            </p:nvSpPr>
            <p:spPr>
              <a:xfrm>
                <a:off x="6766048" y="4174115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3C41439-204E-6F06-AD93-43894B4C1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7221" y="4014632"/>
              <a:ext cx="0" cy="10102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F14187D6-423E-1592-98A0-8D9F028F5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221" y="4014632"/>
              <a:ext cx="6645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1B46928-0622-F357-8C4F-4CD2BC5C9015}"/>
                </a:ext>
              </a:extLst>
            </p:cNvPr>
            <p:cNvCxnSpPr>
              <a:cxnSpLocks/>
            </p:cNvCxnSpPr>
            <p:nvPr/>
          </p:nvCxnSpPr>
          <p:spPr>
            <a:xfrm>
              <a:off x="5961787" y="3682293"/>
              <a:ext cx="0" cy="33233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42A2CECF-D1E2-FA06-7086-6426E99E3D8C}"/>
                </a:ext>
              </a:extLst>
            </p:cNvPr>
            <p:cNvCxnSpPr>
              <a:cxnSpLocks/>
            </p:cNvCxnSpPr>
            <p:nvPr/>
          </p:nvCxnSpPr>
          <p:spPr>
            <a:xfrm>
              <a:off x="6297289" y="3682293"/>
              <a:ext cx="0" cy="6646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7C819D98-11E1-D3DF-2B02-3798707AC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561" y="4346976"/>
              <a:ext cx="66456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8231FEE3-81F0-8D85-54DC-DA7D7306B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9561" y="4346976"/>
              <a:ext cx="0" cy="67791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9F4F0255-7059-9D2F-67DA-0B98D39B21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7221" y="5018818"/>
              <a:ext cx="3323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9987740-6B4B-FEB8-3604-161FACF82C60}"/>
              </a:ext>
            </a:extLst>
          </p:cNvPr>
          <p:cNvCxnSpPr/>
          <p:nvPr/>
        </p:nvCxnSpPr>
        <p:spPr>
          <a:xfrm flipV="1">
            <a:off x="5285280" y="2381806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D05E48C-BDFF-6A69-EA2E-22ED8DDD4A5E}"/>
              </a:ext>
            </a:extLst>
          </p:cNvPr>
          <p:cNvCxnSpPr/>
          <p:nvPr/>
        </p:nvCxnSpPr>
        <p:spPr>
          <a:xfrm flipV="1">
            <a:off x="5285280" y="204946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84C2C52-7BCF-FB70-3CCF-ED8114EA6729}"/>
              </a:ext>
            </a:extLst>
          </p:cNvPr>
          <p:cNvCxnSpPr>
            <a:cxnSpLocks/>
          </p:cNvCxnSpPr>
          <p:nvPr/>
        </p:nvCxnSpPr>
        <p:spPr>
          <a:xfrm rot="5400000" flipV="1">
            <a:off x="5451451" y="188450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C71F8D0-FA6F-9898-B9ED-5C8A5D10D36B}"/>
              </a:ext>
            </a:extLst>
          </p:cNvPr>
          <p:cNvCxnSpPr>
            <a:cxnSpLocks/>
          </p:cNvCxnSpPr>
          <p:nvPr/>
        </p:nvCxnSpPr>
        <p:spPr>
          <a:xfrm rot="5400000" flipV="1">
            <a:off x="5783678" y="188329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47BCECA-23BC-46A4-D30D-87D2F20901D5}"/>
              </a:ext>
            </a:extLst>
          </p:cNvPr>
          <p:cNvCxnSpPr>
            <a:cxnSpLocks/>
          </p:cNvCxnSpPr>
          <p:nvPr/>
        </p:nvCxnSpPr>
        <p:spPr>
          <a:xfrm flipV="1">
            <a:off x="5949846" y="1717117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0A3592A-E752-A6E4-6122-66A95E693603}"/>
              </a:ext>
            </a:extLst>
          </p:cNvPr>
          <p:cNvSpPr txBox="1"/>
          <p:nvPr/>
        </p:nvSpPr>
        <p:spPr>
          <a:xfrm rot="5400000">
            <a:off x="5779465" y="1165842"/>
            <a:ext cx="383573" cy="340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9E62AA5-E84D-D0FD-3479-7A2757758A3B}"/>
              </a:ext>
            </a:extLst>
          </p:cNvPr>
          <p:cNvGrpSpPr/>
          <p:nvPr/>
        </p:nvGrpSpPr>
        <p:grpSpPr>
          <a:xfrm>
            <a:off x="6790571" y="1573987"/>
            <a:ext cx="1329303" cy="1335889"/>
            <a:chOff x="7175160" y="3705331"/>
            <a:chExt cx="1329303" cy="1335889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DDABF64-B24F-4EA5-594C-789C38465B17}"/>
                </a:ext>
              </a:extLst>
            </p:cNvPr>
            <p:cNvGrpSpPr/>
            <p:nvPr/>
          </p:nvGrpSpPr>
          <p:grpSpPr>
            <a:xfrm>
              <a:off x="7175160" y="3705331"/>
              <a:ext cx="1329303" cy="1329369"/>
              <a:chOff x="7451054" y="3783772"/>
              <a:chExt cx="1329303" cy="1329369"/>
            </a:xfrm>
          </p:grpSpPr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0C7618FB-6FC3-834C-B803-8FEA45148D81}"/>
                  </a:ext>
                </a:extLst>
              </p:cNvPr>
              <p:cNvGrpSpPr/>
              <p:nvPr/>
            </p:nvGrpSpPr>
            <p:grpSpPr>
              <a:xfrm>
                <a:off x="7783451" y="4780802"/>
                <a:ext cx="332340" cy="332339"/>
                <a:chOff x="6623169" y="4034464"/>
                <a:chExt cx="332340" cy="332339"/>
              </a:xfrm>
            </p:grpSpPr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E50A06B0-661C-905E-87C9-BF493F5B8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8C868CBA-61D8-7491-AA67-3C9D127890CB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F2B3846D-27FC-5EEA-C05E-4D8DAEF144AF}"/>
                  </a:ext>
                </a:extLst>
              </p:cNvPr>
              <p:cNvGrpSpPr/>
              <p:nvPr/>
            </p:nvGrpSpPr>
            <p:grpSpPr>
              <a:xfrm>
                <a:off x="7783451" y="4448461"/>
                <a:ext cx="332340" cy="332339"/>
                <a:chOff x="6623169" y="4034464"/>
                <a:chExt cx="332340" cy="332339"/>
              </a:xfrm>
            </p:grpSpPr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88ABBC62-8C4B-74CF-22B5-BDAA8C9395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81" name="円/楕円 80">
                  <a:extLst>
                    <a:ext uri="{FF2B5EF4-FFF2-40B4-BE49-F238E27FC236}">
                      <a16:creationId xmlns:a16="http://schemas.microsoft.com/office/drawing/2014/main" id="{EE9FCDCE-D1CD-ABDE-C4B2-2FCCA1F9A363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1E047CB6-9316-ECB6-6B15-A437282277CE}"/>
                  </a:ext>
                </a:extLst>
              </p:cNvPr>
              <p:cNvGrpSpPr/>
              <p:nvPr/>
            </p:nvGrpSpPr>
            <p:grpSpPr>
              <a:xfrm>
                <a:off x="7783394" y="4116121"/>
                <a:ext cx="332340" cy="332339"/>
                <a:chOff x="6623169" y="4034464"/>
                <a:chExt cx="332340" cy="332339"/>
              </a:xfrm>
            </p:grpSpPr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F0B37ECD-F30D-88EC-5B62-D51582B54E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1B75CF0B-4637-C402-125E-DCA634AC6DE5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B087DE97-1A62-B636-0BB5-16F2D33ACF8A}"/>
                  </a:ext>
                </a:extLst>
              </p:cNvPr>
              <p:cNvGrpSpPr/>
              <p:nvPr/>
            </p:nvGrpSpPr>
            <p:grpSpPr>
              <a:xfrm>
                <a:off x="8115734" y="4116119"/>
                <a:ext cx="332340" cy="332339"/>
                <a:chOff x="6623169" y="4034464"/>
                <a:chExt cx="332340" cy="332339"/>
              </a:xfrm>
            </p:grpSpPr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151F4ABF-1420-5228-670A-7845E7CB3E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77" name="円/楕円 76">
                  <a:extLst>
                    <a:ext uri="{FF2B5EF4-FFF2-40B4-BE49-F238E27FC236}">
                      <a16:creationId xmlns:a16="http://schemas.microsoft.com/office/drawing/2014/main" id="{93E5F34A-B216-6C73-2B9D-542A3A42500B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8E47E846-4807-6A04-F4BB-F271A8F5C09F}"/>
                  </a:ext>
                </a:extLst>
              </p:cNvPr>
              <p:cNvGrpSpPr/>
              <p:nvPr/>
            </p:nvGrpSpPr>
            <p:grpSpPr>
              <a:xfrm>
                <a:off x="8448017" y="4116116"/>
                <a:ext cx="332340" cy="332339"/>
                <a:chOff x="6623169" y="4034464"/>
                <a:chExt cx="332340" cy="332339"/>
              </a:xfrm>
            </p:grpSpPr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48AECF4A-4FE9-1662-9137-16B85402D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03BAB1B6-2532-8B7E-E38B-C093ED01A340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CF7D13D8-728A-48D7-08A7-2D12C4EE177D}"/>
                  </a:ext>
                </a:extLst>
              </p:cNvPr>
              <p:cNvGrpSpPr/>
              <p:nvPr/>
            </p:nvGrpSpPr>
            <p:grpSpPr>
              <a:xfrm>
                <a:off x="8447960" y="3783772"/>
                <a:ext cx="332340" cy="332339"/>
                <a:chOff x="6623169" y="4034464"/>
                <a:chExt cx="332340" cy="332339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A3F23971-CF7F-5633-D51C-97F101F67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63C0CB64-21ED-FBAE-29B7-1B3286A4EAD0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3285BCA3-3831-5078-B7E1-1F84106A72D9}"/>
                  </a:ext>
                </a:extLst>
              </p:cNvPr>
              <p:cNvGrpSpPr/>
              <p:nvPr/>
            </p:nvGrpSpPr>
            <p:grpSpPr>
              <a:xfrm>
                <a:off x="7451054" y="4448455"/>
                <a:ext cx="332340" cy="332339"/>
                <a:chOff x="6623169" y="4034464"/>
                <a:chExt cx="332340" cy="332339"/>
              </a:xfrm>
            </p:grpSpPr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7E398B63-E399-72CF-A710-CAA0070B1C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71" name="円/楕円 70">
                  <a:extLst>
                    <a:ext uri="{FF2B5EF4-FFF2-40B4-BE49-F238E27FC236}">
                      <a16:creationId xmlns:a16="http://schemas.microsoft.com/office/drawing/2014/main" id="{10542BAE-F786-FA47-0D96-85B362CA351A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1" name="グループ化 60">
                <a:extLst>
                  <a:ext uri="{FF2B5EF4-FFF2-40B4-BE49-F238E27FC236}">
                    <a16:creationId xmlns:a16="http://schemas.microsoft.com/office/drawing/2014/main" id="{4A3AC949-3652-D1A3-3D3A-194C87551374}"/>
                  </a:ext>
                </a:extLst>
              </p:cNvPr>
              <p:cNvGrpSpPr/>
              <p:nvPr/>
            </p:nvGrpSpPr>
            <p:grpSpPr>
              <a:xfrm>
                <a:off x="7451054" y="4116108"/>
                <a:ext cx="332340" cy="332339"/>
                <a:chOff x="6623169" y="4034464"/>
                <a:chExt cx="332340" cy="332339"/>
              </a:xfrm>
            </p:grpSpPr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EEE0B6FA-6E3F-90AF-D632-2D7B75927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69" name="円/楕円 68">
                  <a:extLst>
                    <a:ext uri="{FF2B5EF4-FFF2-40B4-BE49-F238E27FC236}">
                      <a16:creationId xmlns:a16="http://schemas.microsoft.com/office/drawing/2014/main" id="{3ED427E4-C0CD-1AF8-2C91-9E2CC178BD9F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6962D1A3-2C4F-1335-FBE2-32409CA94257}"/>
                  </a:ext>
                </a:extLst>
              </p:cNvPr>
              <p:cNvGrpSpPr/>
              <p:nvPr/>
            </p:nvGrpSpPr>
            <p:grpSpPr>
              <a:xfrm>
                <a:off x="8115649" y="4448447"/>
                <a:ext cx="332340" cy="332339"/>
                <a:chOff x="6623169" y="4034464"/>
                <a:chExt cx="332340" cy="332339"/>
              </a:xfrm>
            </p:grpSpPr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198D406F-08A7-D3D9-73B9-BB3D45E022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67" name="円/楕円 66">
                  <a:extLst>
                    <a:ext uri="{FF2B5EF4-FFF2-40B4-BE49-F238E27FC236}">
                      <a16:creationId xmlns:a16="http://schemas.microsoft.com/office/drawing/2014/main" id="{6B4374D3-B48F-7470-91AD-8F0E4B832DD3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B25A89BD-338A-316C-986B-82B337AC8606}"/>
                  </a:ext>
                </a:extLst>
              </p:cNvPr>
              <p:cNvGrpSpPr/>
              <p:nvPr/>
            </p:nvGrpSpPr>
            <p:grpSpPr>
              <a:xfrm>
                <a:off x="8447847" y="4448447"/>
                <a:ext cx="332340" cy="332339"/>
                <a:chOff x="6623169" y="4034464"/>
                <a:chExt cx="332340" cy="332339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3F7CD748-B1EF-AB33-5B1B-62C518F0C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3169" y="4034464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65" name="円/楕円 64">
                  <a:extLst>
                    <a:ext uri="{FF2B5EF4-FFF2-40B4-BE49-F238E27FC236}">
                      <a16:creationId xmlns:a16="http://schemas.microsoft.com/office/drawing/2014/main" id="{CCFA9B45-1F74-2B1B-99B6-B87A3FADBBC3}"/>
                    </a:ext>
                  </a:extLst>
                </p:cNvPr>
                <p:cNvSpPr/>
                <p:nvPr/>
              </p:nvSpPr>
              <p:spPr>
                <a:xfrm>
                  <a:off x="6766048" y="4174115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A35D269F-9EB9-8B7B-04F2-9D4F1760B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9755" y="4370006"/>
              <a:ext cx="0" cy="66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D1A451FA-EE49-13AD-A0EC-495848DBB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500" y="4702345"/>
              <a:ext cx="0" cy="3323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96A027C-7304-E3A4-0598-FFCB35AE09A9}"/>
                </a:ext>
              </a:extLst>
            </p:cNvPr>
            <p:cNvCxnSpPr>
              <a:cxnSpLocks/>
            </p:cNvCxnSpPr>
            <p:nvPr/>
          </p:nvCxnSpPr>
          <p:spPr>
            <a:xfrm>
              <a:off x="7175160" y="4702345"/>
              <a:ext cx="3323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5EF6B90-81A0-963C-845C-D08476702831}"/>
                </a:ext>
              </a:extLst>
            </p:cNvPr>
            <p:cNvCxnSpPr>
              <a:cxnSpLocks/>
            </p:cNvCxnSpPr>
            <p:nvPr/>
          </p:nvCxnSpPr>
          <p:spPr>
            <a:xfrm>
              <a:off x="7507500" y="5041220"/>
              <a:ext cx="3323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F939EACE-A716-D8F6-5A19-BA7B21CF5EAA}"/>
                </a:ext>
              </a:extLst>
            </p:cNvPr>
            <p:cNvCxnSpPr>
              <a:cxnSpLocks/>
            </p:cNvCxnSpPr>
            <p:nvPr/>
          </p:nvCxnSpPr>
          <p:spPr>
            <a:xfrm>
              <a:off x="7512479" y="4370006"/>
              <a:ext cx="33234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1C3A0BF0-6C8D-DB17-F893-431A2F159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160" y="4037651"/>
              <a:ext cx="0" cy="66469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8C8EE6A3-4886-29A7-4E5F-3A8663F4D0BC}"/>
                </a:ext>
              </a:extLst>
            </p:cNvPr>
            <p:cNvCxnSpPr>
              <a:cxnSpLocks/>
            </p:cNvCxnSpPr>
            <p:nvPr/>
          </p:nvCxnSpPr>
          <p:spPr>
            <a:xfrm>
              <a:off x="7175160" y="4037651"/>
              <a:ext cx="99679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19F9AA66-08CA-CD7C-1DAE-A0F0AB65D352}"/>
                </a:ext>
              </a:extLst>
            </p:cNvPr>
            <p:cNvCxnSpPr>
              <a:cxnSpLocks/>
            </p:cNvCxnSpPr>
            <p:nvPr/>
          </p:nvCxnSpPr>
          <p:spPr>
            <a:xfrm>
              <a:off x="7839755" y="4702345"/>
              <a:ext cx="6645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89D5FD8A-6748-3C37-10C6-EB7D21048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293" y="3705331"/>
              <a:ext cx="0" cy="9970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A9C78AF8-ED41-88D8-5884-5739B78A3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3753" y="3705331"/>
              <a:ext cx="0" cy="6646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0C0A10C-4BEB-1CAE-99AD-2B0401E26009}"/>
              </a:ext>
            </a:extLst>
          </p:cNvPr>
          <p:cNvCxnSpPr/>
          <p:nvPr/>
        </p:nvCxnSpPr>
        <p:spPr>
          <a:xfrm flipV="1">
            <a:off x="7292499" y="2405000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A2A0388-0ED4-B693-23AD-7346FE7F4CBF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2910" y="2238829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DC0DCB9F-23BE-B0BE-763B-E6CEF66F8705}"/>
              </a:ext>
            </a:extLst>
          </p:cNvPr>
          <p:cNvCxnSpPr/>
          <p:nvPr/>
        </p:nvCxnSpPr>
        <p:spPr>
          <a:xfrm flipV="1">
            <a:off x="6956739" y="207249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44BA214-A994-35FA-F409-C0E36898AE16}"/>
              </a:ext>
            </a:extLst>
          </p:cNvPr>
          <p:cNvCxnSpPr>
            <a:cxnSpLocks/>
          </p:cNvCxnSpPr>
          <p:nvPr/>
        </p:nvCxnSpPr>
        <p:spPr>
          <a:xfrm rot="5400000" flipV="1">
            <a:off x="7122911" y="190632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26FAF26-46C5-39F0-BC06-EF7B6A1484B6}"/>
              </a:ext>
            </a:extLst>
          </p:cNvPr>
          <p:cNvCxnSpPr>
            <a:cxnSpLocks/>
          </p:cNvCxnSpPr>
          <p:nvPr/>
        </p:nvCxnSpPr>
        <p:spPr>
          <a:xfrm rot="5400000" flipV="1">
            <a:off x="7455252" y="190632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FCD227A-5710-DA7A-C71E-EB7A77EE2C04}"/>
              </a:ext>
            </a:extLst>
          </p:cNvPr>
          <p:cNvCxnSpPr>
            <a:cxnSpLocks/>
          </p:cNvCxnSpPr>
          <p:nvPr/>
        </p:nvCxnSpPr>
        <p:spPr>
          <a:xfrm rot="5400000" flipV="1">
            <a:off x="7787594" y="2238662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F21766ED-2C4A-CE06-F756-6663D2C07E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21423" y="207249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31A22A68-9E91-76E9-2239-44942A4533A0}"/>
              </a:ext>
            </a:extLst>
          </p:cNvPr>
          <p:cNvCxnSpPr/>
          <p:nvPr/>
        </p:nvCxnSpPr>
        <p:spPr>
          <a:xfrm flipV="1">
            <a:off x="7956940" y="2072491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683BF30-F0E0-425C-B48A-A9D9F5F148EC}"/>
              </a:ext>
            </a:extLst>
          </p:cNvPr>
          <p:cNvCxnSpPr/>
          <p:nvPr/>
        </p:nvCxnSpPr>
        <p:spPr>
          <a:xfrm flipV="1">
            <a:off x="7956940" y="1740150"/>
            <a:ext cx="0" cy="332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14C9823-68CF-DC18-28E2-1F0E113F972E}"/>
              </a:ext>
            </a:extLst>
          </p:cNvPr>
          <p:cNvSpPr txBox="1"/>
          <p:nvPr/>
        </p:nvSpPr>
        <p:spPr>
          <a:xfrm>
            <a:off x="5032741" y="29266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8E380685-F9AD-2964-D049-E68532887B0A}"/>
              </a:ext>
            </a:extLst>
          </p:cNvPr>
          <p:cNvSpPr txBox="1"/>
          <p:nvPr/>
        </p:nvSpPr>
        <p:spPr>
          <a:xfrm>
            <a:off x="5248741" y="29266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D29F2C3-9DBF-F9EB-17FF-5BE5B0D24187}"/>
              </a:ext>
            </a:extLst>
          </p:cNvPr>
          <p:cNvSpPr txBox="1"/>
          <p:nvPr/>
        </p:nvSpPr>
        <p:spPr>
          <a:xfrm>
            <a:off x="5464741" y="29266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E1044B7-E4BB-286F-BF43-4E075AE45F50}"/>
              </a:ext>
            </a:extLst>
          </p:cNvPr>
          <p:cNvSpPr txBox="1"/>
          <p:nvPr/>
        </p:nvSpPr>
        <p:spPr>
          <a:xfrm>
            <a:off x="5680741" y="29266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97E4BD1-9D90-64FF-C6B7-EF9BAEE0B0FD}"/>
              </a:ext>
            </a:extLst>
          </p:cNvPr>
          <p:cNvSpPr txBox="1"/>
          <p:nvPr/>
        </p:nvSpPr>
        <p:spPr>
          <a:xfrm>
            <a:off x="5896741" y="292666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3278DB1-D400-99C3-F6BC-702D11D78931}"/>
              </a:ext>
            </a:extLst>
          </p:cNvPr>
          <p:cNvSpPr txBox="1"/>
          <p:nvPr/>
        </p:nvSpPr>
        <p:spPr>
          <a:xfrm>
            <a:off x="6571981" y="29290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839CE10-4702-71F5-975F-2054DF966E1A}"/>
              </a:ext>
            </a:extLst>
          </p:cNvPr>
          <p:cNvSpPr txBox="1"/>
          <p:nvPr/>
        </p:nvSpPr>
        <p:spPr>
          <a:xfrm>
            <a:off x="6787981" y="29290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401A750-0C01-BD55-8F30-C7A30DD45A19}"/>
              </a:ext>
            </a:extLst>
          </p:cNvPr>
          <p:cNvSpPr txBox="1"/>
          <p:nvPr/>
        </p:nvSpPr>
        <p:spPr>
          <a:xfrm>
            <a:off x="7003981" y="29290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3BDFAB3-23E1-BF90-9079-13BE1A268E97}"/>
              </a:ext>
            </a:extLst>
          </p:cNvPr>
          <p:cNvSpPr txBox="1"/>
          <p:nvPr/>
        </p:nvSpPr>
        <p:spPr>
          <a:xfrm>
            <a:off x="7219981" y="29290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FFDACEF-AA4C-AD7A-1329-DADE47556192}"/>
              </a:ext>
            </a:extLst>
          </p:cNvPr>
          <p:cNvSpPr txBox="1"/>
          <p:nvPr/>
        </p:nvSpPr>
        <p:spPr>
          <a:xfrm>
            <a:off x="7435981" y="29290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076FF37-6D89-96D3-C7E8-CB9B8F165DAF}"/>
              </a:ext>
            </a:extLst>
          </p:cNvPr>
          <p:cNvSpPr txBox="1"/>
          <p:nvPr/>
        </p:nvSpPr>
        <p:spPr>
          <a:xfrm>
            <a:off x="7651981" y="292904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A9DF996-9FA9-FD70-278C-C5ACFBAE4F10}"/>
              </a:ext>
            </a:extLst>
          </p:cNvPr>
          <p:cNvSpPr txBox="1"/>
          <p:nvPr/>
        </p:nvSpPr>
        <p:spPr>
          <a:xfrm>
            <a:off x="7867981" y="29290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CFD9978-034C-3E9B-B3D7-394874C87F3B}"/>
              </a:ext>
            </a:extLst>
          </p:cNvPr>
          <p:cNvSpPr txBox="1"/>
          <p:nvPr/>
        </p:nvSpPr>
        <p:spPr>
          <a:xfrm>
            <a:off x="8083981" y="292904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L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26D12D8-8458-A790-E4DB-3E16BD11C66B}"/>
              </a:ext>
            </a:extLst>
          </p:cNvPr>
          <p:cNvSpPr txBox="1"/>
          <p:nvPr/>
        </p:nvSpPr>
        <p:spPr>
          <a:xfrm>
            <a:off x="8299981" y="292904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2528004-891C-B78F-CBBD-9F1EC1CCBAD8}"/>
              </a:ext>
            </a:extLst>
          </p:cNvPr>
          <p:cNvSpPr txBox="1"/>
          <p:nvPr/>
        </p:nvSpPr>
        <p:spPr>
          <a:xfrm rot="5400000">
            <a:off x="7775142" y="1198464"/>
            <a:ext cx="383573" cy="340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01DD0184-1DDA-3BBB-6D6E-5F970EA60306}"/>
              </a:ext>
            </a:extLst>
          </p:cNvPr>
          <p:cNvCxnSpPr>
            <a:cxnSpLocks/>
          </p:cNvCxnSpPr>
          <p:nvPr/>
        </p:nvCxnSpPr>
        <p:spPr>
          <a:xfrm>
            <a:off x="7073377" y="3241464"/>
            <a:ext cx="415278" cy="0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3828474D-07FF-F6A5-3381-D805EA76CB4B}"/>
              </a:ext>
            </a:extLst>
          </p:cNvPr>
          <p:cNvCxnSpPr>
            <a:cxnSpLocks/>
          </p:cNvCxnSpPr>
          <p:nvPr/>
        </p:nvCxnSpPr>
        <p:spPr>
          <a:xfrm>
            <a:off x="7923589" y="3241464"/>
            <a:ext cx="415278" cy="0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FE52FD3F-53FA-2630-F9FA-E9CF80043BAA}"/>
              </a:ext>
            </a:extLst>
          </p:cNvPr>
          <p:cNvGrpSpPr/>
          <p:nvPr/>
        </p:nvGrpSpPr>
        <p:grpSpPr>
          <a:xfrm>
            <a:off x="143359" y="3332995"/>
            <a:ext cx="8957340" cy="833327"/>
            <a:chOff x="143359" y="3537099"/>
            <a:chExt cx="8957340" cy="833327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542D476-FA6E-4720-25E4-EB5343010166}"/>
                </a:ext>
              </a:extLst>
            </p:cNvPr>
            <p:cNvCxnSpPr>
              <a:cxnSpLocks/>
            </p:cNvCxnSpPr>
            <p:nvPr/>
          </p:nvCxnSpPr>
          <p:spPr>
            <a:xfrm>
              <a:off x="143359" y="3737154"/>
              <a:ext cx="8876656" cy="0"/>
            </a:xfrm>
            <a:prstGeom prst="line">
              <a:avLst/>
            </a:prstGeom>
            <a:ln>
              <a:solidFill>
                <a:srgbClr val="3437C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80A9B88F-75A5-6F0E-7134-5BEB16DBECDF}"/>
                </a:ext>
              </a:extLst>
            </p:cNvPr>
            <p:cNvSpPr txBox="1"/>
            <p:nvPr/>
          </p:nvSpPr>
          <p:spPr>
            <a:xfrm>
              <a:off x="255723" y="3912219"/>
              <a:ext cx="8844976" cy="41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1E219C"/>
                </a:buClr>
              </a:pP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回転展開において，文字列</a:t>
              </a:r>
              <a:r>
                <a: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”RR” or ”LL” </a:t>
              </a: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が現れるパスには，冗長な部分がある．</a:t>
              </a:r>
              <a:endPara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EF9B4512-E9DE-3208-381C-AAFB67981A3A}"/>
                </a:ext>
              </a:extLst>
            </p:cNvPr>
            <p:cNvCxnSpPr>
              <a:cxnSpLocks/>
            </p:cNvCxnSpPr>
            <p:nvPr/>
          </p:nvCxnSpPr>
          <p:spPr>
            <a:xfrm>
              <a:off x="143359" y="4370426"/>
              <a:ext cx="8876656" cy="0"/>
            </a:xfrm>
            <a:prstGeom prst="line">
              <a:avLst/>
            </a:prstGeom>
            <a:ln>
              <a:solidFill>
                <a:srgbClr val="3437C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CEBCE390-0CBC-5EE8-BAC6-9E5DD507C47C}"/>
                </a:ext>
              </a:extLst>
            </p:cNvPr>
            <p:cNvSpPr txBox="1"/>
            <p:nvPr/>
          </p:nvSpPr>
          <p:spPr>
            <a:xfrm>
              <a:off x="315854" y="3537099"/>
              <a:ext cx="87722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437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補題</a:t>
              </a:r>
              <a:r>
                <a: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2</a:t>
              </a:r>
              <a:endPara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3F0CDCF6-B624-63D9-F322-985BC6F98B36}"/>
                  </a:ext>
                </a:extLst>
              </p:cNvPr>
              <p:cNvSpPr txBox="1"/>
              <p:nvPr/>
            </p:nvSpPr>
            <p:spPr>
              <a:xfrm>
                <a:off x="143359" y="4253974"/>
                <a:ext cx="68650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【</a:t>
                </a:r>
                <a:r>
                  <a:rPr kumimoji="1" lang="ja-JP" altLang="en-US" sz="1600" b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証明の概略</a:t>
                </a:r>
                <a:r>
                  <a:rPr kumimoji="1" lang="en-US" altLang="ja-JP" sz="1600" b="1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】</a:t>
                </a:r>
                <a:r>
                  <a:rPr lang="en-US" altLang="ja-JP" sz="1600" b="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文字列</a:t>
                </a:r>
                <a14:m>
                  <m:oMath xmlns:m="http://schemas.openxmlformats.org/officeDocument/2006/math">
                    <m:r>
                      <a:rPr kumimoji="1" lang="en-US" altLang="ja-JP" sz="1600" b="0" i="0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sSup>
                      <m:sSupPr>
                        <m:ctrlPr>
                          <a:rPr kumimoji="1"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60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C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R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kumimoji="1" lang="en-US" altLang="ja-JP" sz="1600" b="0" i="0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ja-JP" sz="1600" b="0" i="0" dirty="0" smtClean="0">
                        <a:solidFill>
                          <a:srgbClr val="3437C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C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1600" i="1" dirty="0">
                            <a:solidFill>
                              <a:srgbClr val="3437C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ja-JP" sz="1600" dirty="0">
                            <a:solidFill>
                              <a:srgbClr val="3437C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C</m:t>
                        </m:r>
                        <m:r>
                          <a:rPr kumimoji="1" lang="en-US" altLang="ja-JP" sz="1600" i="1" dirty="0">
                            <a:solidFill>
                              <a:srgbClr val="3437C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kumimoji="1" lang="en-US" altLang="ja-JP" sz="1600" dirty="0">
                            <a:solidFill>
                              <a:srgbClr val="3437C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R</m:t>
                        </m:r>
                        <m:r>
                          <a:rPr kumimoji="1" lang="en-US" altLang="ja-JP" sz="1600" i="1" dirty="0">
                            <a:solidFill>
                              <a:srgbClr val="3437C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kumimoji="1" lang="en-US" altLang="ja-JP" sz="1600" dirty="0">
                            <a:solidFill>
                              <a:srgbClr val="3437C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L</m:t>
                        </m:r>
                      </m:e>
                    </m:d>
                    <m:r>
                      <m:rPr>
                        <m:sty m:val="p"/>
                      </m:rPr>
                      <a:rPr kumimoji="1" lang="en-US" altLang="ja-JP" sz="16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RR</m:t>
                    </m:r>
                    <m:sSup>
                      <m:sSupPr>
                        <m:ctrlPr>
                          <a:rPr kumimoji="1"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600" i="1" dirty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dirty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C</m:t>
                            </m:r>
                            <m:r>
                              <a:rPr kumimoji="1" lang="en-US" altLang="ja-JP" sz="1600" i="1" dirty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dirty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R</m:t>
                            </m:r>
                            <m:r>
                              <a:rPr kumimoji="1" lang="en-US" altLang="ja-JP" sz="1600" i="1" dirty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dirty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kumimoji="1" lang="en-US" altLang="ja-JP" sz="1600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を考える</a:t>
                </a:r>
              </a:p>
            </p:txBody>
          </p:sp>
        </mc:Choice>
        <mc:Fallback xmlns="">
          <p:sp>
            <p:nvSpPr>
              <p:cNvPr id="323" name="テキスト ボックス 322">
                <a:extLst>
                  <a:ext uri="{FF2B5EF4-FFF2-40B4-BE49-F238E27FC236}">
                    <a16:creationId xmlns:a16="http://schemas.microsoft.com/office/drawing/2014/main" id="{3F0CDCF6-B624-63D9-F322-985BC6F9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9" y="4253974"/>
                <a:ext cx="6865021" cy="338554"/>
              </a:xfrm>
              <a:prstGeom prst="rect">
                <a:avLst/>
              </a:prstGeom>
              <a:blipFill>
                <a:blip r:embed="rId2"/>
                <a:stretch>
                  <a:fillRect l="-555" t="-7407" b="-259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テキスト ボックス 330">
                <a:extLst>
                  <a:ext uri="{FF2B5EF4-FFF2-40B4-BE49-F238E27FC236}">
                    <a16:creationId xmlns:a16="http://schemas.microsoft.com/office/drawing/2014/main" id="{B1A791C4-6460-FD98-C15A-B877EF8A4CB3}"/>
                  </a:ext>
                </a:extLst>
              </p:cNvPr>
              <p:cNvSpPr txBox="1"/>
              <p:nvPr/>
            </p:nvSpPr>
            <p:spPr>
              <a:xfrm>
                <a:off x="1031929" y="5660459"/>
                <a:ext cx="21855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60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C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R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kumimoji="1" lang="en-US" altLang="ja-JP" sz="1600" b="0" i="0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ja-JP" sz="1600" b="0" i="0" dirty="0" smtClean="0">
                        <a:solidFill>
                          <a:srgbClr val="3437C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CR</m:t>
                    </m:r>
                  </m:oMath>
                </a14:m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のとき</a:t>
                </a:r>
              </a:p>
            </p:txBody>
          </p:sp>
        </mc:Choice>
        <mc:Fallback xmlns="">
          <p:sp>
            <p:nvSpPr>
              <p:cNvPr id="331" name="テキスト ボックス 330">
                <a:extLst>
                  <a:ext uri="{FF2B5EF4-FFF2-40B4-BE49-F238E27FC236}">
                    <a16:creationId xmlns:a16="http://schemas.microsoft.com/office/drawing/2014/main" id="{B1A791C4-6460-FD98-C15A-B877EF8A4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29" y="5660459"/>
                <a:ext cx="2185516" cy="338554"/>
              </a:xfrm>
              <a:prstGeom prst="rect">
                <a:avLst/>
              </a:prstGeom>
              <a:blipFill>
                <a:blip r:embed="rId3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テキスト ボックス 331">
                <a:extLst>
                  <a:ext uri="{FF2B5EF4-FFF2-40B4-BE49-F238E27FC236}">
                    <a16:creationId xmlns:a16="http://schemas.microsoft.com/office/drawing/2014/main" id="{88E3E3FE-186B-FEDD-3C4D-7ED4BF2D463A}"/>
                  </a:ext>
                </a:extLst>
              </p:cNvPr>
              <p:cNvSpPr txBox="1"/>
              <p:nvPr/>
            </p:nvSpPr>
            <p:spPr>
              <a:xfrm>
                <a:off x="3479242" y="5660459"/>
                <a:ext cx="21855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60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C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R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kumimoji="1" lang="en-US" altLang="ja-JP" sz="1600" b="0" i="0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ja-JP" sz="1600" b="0" i="0" dirty="0" smtClean="0">
                        <a:solidFill>
                          <a:srgbClr val="3437C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CC</m:t>
                    </m:r>
                  </m:oMath>
                </a14:m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のとき</a:t>
                </a:r>
              </a:p>
            </p:txBody>
          </p:sp>
        </mc:Choice>
        <mc:Fallback xmlns="">
          <p:sp>
            <p:nvSpPr>
              <p:cNvPr id="332" name="テキスト ボックス 331">
                <a:extLst>
                  <a:ext uri="{FF2B5EF4-FFF2-40B4-BE49-F238E27FC236}">
                    <a16:creationId xmlns:a16="http://schemas.microsoft.com/office/drawing/2014/main" id="{88E3E3FE-186B-FEDD-3C4D-7ED4BF2D4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242" y="5660459"/>
                <a:ext cx="2185516" cy="338554"/>
              </a:xfrm>
              <a:prstGeom prst="rect">
                <a:avLst/>
              </a:prstGeom>
              <a:blipFill>
                <a:blip r:embed="rId4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F3D9C9FA-D9A5-F3A1-5E47-0F53CB70E586}"/>
                  </a:ext>
                </a:extLst>
              </p:cNvPr>
              <p:cNvSpPr txBox="1"/>
              <p:nvPr/>
            </p:nvSpPr>
            <p:spPr>
              <a:xfrm>
                <a:off x="5926555" y="5660459"/>
                <a:ext cx="21855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160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C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R</m:t>
                            </m:r>
                            <m:r>
                              <a:rPr kumimoji="1" lang="en-US" altLang="ja-JP" sz="1600" b="0" i="1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∪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i="0" dirty="0" smtClean="0"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kumimoji="1" lang="en-US" altLang="ja-JP" sz="1600" b="0" i="0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kumimoji="1" lang="en-US" altLang="ja-JP" sz="1600" b="0" i="0" dirty="0" smtClean="0">
                        <a:solidFill>
                          <a:srgbClr val="3437C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CL</m:t>
                    </m:r>
                  </m:oMath>
                </a14:m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のとき</a:t>
                </a:r>
              </a:p>
            </p:txBody>
          </p:sp>
        </mc:Choice>
        <mc:Fallback xmlns="">
          <p:sp>
            <p:nvSpPr>
              <p:cNvPr id="333" name="テキスト ボックス 332">
                <a:extLst>
                  <a:ext uri="{FF2B5EF4-FFF2-40B4-BE49-F238E27FC236}">
                    <a16:creationId xmlns:a16="http://schemas.microsoft.com/office/drawing/2014/main" id="{F3D9C9FA-D9A5-F3A1-5E47-0F53CB70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55" y="5660459"/>
                <a:ext cx="2185516" cy="338554"/>
              </a:xfrm>
              <a:prstGeom prst="rect">
                <a:avLst/>
              </a:prstGeom>
              <a:blipFill>
                <a:blip r:embed="rId5"/>
                <a:stretch>
                  <a:fillRect t="-357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4" name="グループ化 333">
            <a:extLst>
              <a:ext uri="{FF2B5EF4-FFF2-40B4-BE49-F238E27FC236}">
                <a16:creationId xmlns:a16="http://schemas.microsoft.com/office/drawing/2014/main" id="{943236DA-368B-9D25-6809-9D2CB323BF62}"/>
              </a:ext>
            </a:extLst>
          </p:cNvPr>
          <p:cNvGrpSpPr/>
          <p:nvPr/>
        </p:nvGrpSpPr>
        <p:grpSpPr>
          <a:xfrm>
            <a:off x="6284137" y="4679718"/>
            <a:ext cx="1053677" cy="670436"/>
            <a:chOff x="4828865" y="4669319"/>
            <a:chExt cx="1053677" cy="670436"/>
          </a:xfrm>
        </p:grpSpPr>
        <p:grpSp>
          <p:nvGrpSpPr>
            <p:cNvPr id="335" name="グループ化 334">
              <a:extLst>
                <a:ext uri="{FF2B5EF4-FFF2-40B4-BE49-F238E27FC236}">
                  <a16:creationId xmlns:a16="http://schemas.microsoft.com/office/drawing/2014/main" id="{5194D841-CE1F-5B94-33CD-0877F2C072F4}"/>
                </a:ext>
              </a:extLst>
            </p:cNvPr>
            <p:cNvGrpSpPr/>
            <p:nvPr/>
          </p:nvGrpSpPr>
          <p:grpSpPr>
            <a:xfrm rot="5400000">
              <a:off x="5217860" y="4669317"/>
              <a:ext cx="664680" cy="664684"/>
              <a:chOff x="6529964" y="3127410"/>
              <a:chExt cx="664680" cy="664684"/>
            </a:xfrm>
          </p:grpSpPr>
          <p:grpSp>
            <p:nvGrpSpPr>
              <p:cNvPr id="337" name="グループ化 336">
                <a:extLst>
                  <a:ext uri="{FF2B5EF4-FFF2-40B4-BE49-F238E27FC236}">
                    <a16:creationId xmlns:a16="http://schemas.microsoft.com/office/drawing/2014/main" id="{C167B2B2-DF3D-B3D5-E0C7-F8BAC63BFD3A}"/>
                  </a:ext>
                </a:extLst>
              </p:cNvPr>
              <p:cNvGrpSpPr/>
              <p:nvPr/>
            </p:nvGrpSpPr>
            <p:grpSpPr>
              <a:xfrm flipH="1">
                <a:off x="6862304" y="3459755"/>
                <a:ext cx="332340" cy="332339"/>
                <a:chOff x="4114862" y="3486272"/>
                <a:chExt cx="332340" cy="332339"/>
              </a:xfrm>
            </p:grpSpPr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2552B08A-66E3-02A1-F19A-F2CD439DD4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47" name="円/楕円 346">
                  <a:extLst>
                    <a:ext uri="{FF2B5EF4-FFF2-40B4-BE49-F238E27FC236}">
                      <a16:creationId xmlns:a16="http://schemas.microsoft.com/office/drawing/2014/main" id="{724356B4-38DC-F3E7-BE5C-20F5A6E31428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38" name="グループ化 337">
                <a:extLst>
                  <a:ext uri="{FF2B5EF4-FFF2-40B4-BE49-F238E27FC236}">
                    <a16:creationId xmlns:a16="http://schemas.microsoft.com/office/drawing/2014/main" id="{715BE2AC-8947-F54E-461B-64439B3E9908}"/>
                  </a:ext>
                </a:extLst>
              </p:cNvPr>
              <p:cNvGrpSpPr/>
              <p:nvPr/>
            </p:nvGrpSpPr>
            <p:grpSpPr>
              <a:xfrm flipH="1">
                <a:off x="6862304" y="3127410"/>
                <a:ext cx="332340" cy="332339"/>
                <a:chOff x="4114862" y="3486272"/>
                <a:chExt cx="332340" cy="332339"/>
              </a:xfrm>
            </p:grpSpPr>
            <p:sp>
              <p:nvSpPr>
                <p:cNvPr id="344" name="正方形/長方形 343">
                  <a:extLst>
                    <a:ext uri="{FF2B5EF4-FFF2-40B4-BE49-F238E27FC236}">
                      <a16:creationId xmlns:a16="http://schemas.microsoft.com/office/drawing/2014/main" id="{2F05D2B0-C985-4ADD-626F-C6FA7F98EA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45" name="円/楕円 344">
                  <a:extLst>
                    <a:ext uri="{FF2B5EF4-FFF2-40B4-BE49-F238E27FC236}">
                      <a16:creationId xmlns:a16="http://schemas.microsoft.com/office/drawing/2014/main" id="{ABD90C86-C58E-88E7-04A5-DD2206DA0A60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39" name="グループ化 338">
                <a:extLst>
                  <a:ext uri="{FF2B5EF4-FFF2-40B4-BE49-F238E27FC236}">
                    <a16:creationId xmlns:a16="http://schemas.microsoft.com/office/drawing/2014/main" id="{612BB43B-435A-DD85-F9D0-3486C72A331A}"/>
                  </a:ext>
                </a:extLst>
              </p:cNvPr>
              <p:cNvGrpSpPr/>
              <p:nvPr/>
            </p:nvGrpSpPr>
            <p:grpSpPr>
              <a:xfrm flipH="1">
                <a:off x="6529964" y="3127410"/>
                <a:ext cx="332340" cy="332339"/>
                <a:chOff x="4114862" y="3486272"/>
                <a:chExt cx="332340" cy="332339"/>
              </a:xfrm>
            </p:grpSpPr>
            <p:sp>
              <p:nvSpPr>
                <p:cNvPr id="342" name="正方形/長方形 341">
                  <a:extLst>
                    <a:ext uri="{FF2B5EF4-FFF2-40B4-BE49-F238E27FC236}">
                      <a16:creationId xmlns:a16="http://schemas.microsoft.com/office/drawing/2014/main" id="{E622B7B0-9061-35D2-7B9E-8F51F0487C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43" name="円/楕円 342">
                  <a:extLst>
                    <a:ext uri="{FF2B5EF4-FFF2-40B4-BE49-F238E27FC236}">
                      <a16:creationId xmlns:a16="http://schemas.microsoft.com/office/drawing/2014/main" id="{EBE4F27D-E12C-5665-57D1-6AF11DA7B2D8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40" name="直線矢印コネクタ 339">
                <a:extLst>
                  <a:ext uri="{FF2B5EF4-FFF2-40B4-BE49-F238E27FC236}">
                    <a16:creationId xmlns:a16="http://schemas.microsoft.com/office/drawing/2014/main" id="{2F627781-1D81-E00B-922C-6F1E53516D48}"/>
                  </a:ext>
                </a:extLst>
              </p:cNvPr>
              <p:cNvCxnSpPr/>
              <p:nvPr/>
            </p:nvCxnSpPr>
            <p:spPr>
              <a:xfrm flipV="1">
                <a:off x="7022998" y="3293582"/>
                <a:ext cx="0" cy="3323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線矢印コネクタ 340">
                <a:extLst>
                  <a:ext uri="{FF2B5EF4-FFF2-40B4-BE49-F238E27FC236}">
                    <a16:creationId xmlns:a16="http://schemas.microsoft.com/office/drawing/2014/main" id="{AFD98089-EF0F-2E24-9236-BE5199DBC5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862303" y="3127407"/>
                <a:ext cx="0" cy="3323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6" name="テキスト ボックス 335">
              <a:extLst>
                <a:ext uri="{FF2B5EF4-FFF2-40B4-BE49-F238E27FC236}">
                  <a16:creationId xmlns:a16="http://schemas.microsoft.com/office/drawing/2014/main" id="{27259A9C-7D5B-A537-AB59-82F8C548EFE1}"/>
                </a:ext>
              </a:extLst>
            </p:cNvPr>
            <p:cNvSpPr txBox="1"/>
            <p:nvPr/>
          </p:nvSpPr>
          <p:spPr>
            <a:xfrm>
              <a:off x="4828865" y="4998801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48" name="グループ化 347">
            <a:extLst>
              <a:ext uri="{FF2B5EF4-FFF2-40B4-BE49-F238E27FC236}">
                <a16:creationId xmlns:a16="http://schemas.microsoft.com/office/drawing/2014/main" id="{AA2D31FA-89DF-69CC-3482-7F47BC0335F8}"/>
              </a:ext>
            </a:extLst>
          </p:cNvPr>
          <p:cNvGrpSpPr/>
          <p:nvPr/>
        </p:nvGrpSpPr>
        <p:grpSpPr>
          <a:xfrm rot="5400000">
            <a:off x="7254738" y="4596634"/>
            <a:ext cx="332340" cy="498509"/>
            <a:chOff x="6529964" y="2795062"/>
            <a:chExt cx="332340" cy="498509"/>
          </a:xfrm>
        </p:grpSpPr>
        <p:grpSp>
          <p:nvGrpSpPr>
            <p:cNvPr id="349" name="グループ化 348">
              <a:extLst>
                <a:ext uri="{FF2B5EF4-FFF2-40B4-BE49-F238E27FC236}">
                  <a16:creationId xmlns:a16="http://schemas.microsoft.com/office/drawing/2014/main" id="{8B176CEC-3950-85DF-6E42-2A552BC62D39}"/>
                </a:ext>
              </a:extLst>
            </p:cNvPr>
            <p:cNvGrpSpPr/>
            <p:nvPr/>
          </p:nvGrpSpPr>
          <p:grpSpPr>
            <a:xfrm flipH="1">
              <a:off x="6529964" y="2795062"/>
              <a:ext cx="332340" cy="332339"/>
              <a:chOff x="4114862" y="3486272"/>
              <a:chExt cx="332340" cy="332339"/>
            </a:xfrm>
          </p:grpSpPr>
          <p:sp>
            <p:nvSpPr>
              <p:cNvPr id="351" name="正方形/長方形 350">
                <a:extLst>
                  <a:ext uri="{FF2B5EF4-FFF2-40B4-BE49-F238E27FC236}">
                    <a16:creationId xmlns:a16="http://schemas.microsoft.com/office/drawing/2014/main" id="{6325D50E-C29E-8581-BC53-E5A9036565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4862" y="3486272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52" name="円/楕円 351">
                <a:extLst>
                  <a:ext uri="{FF2B5EF4-FFF2-40B4-BE49-F238E27FC236}">
                    <a16:creationId xmlns:a16="http://schemas.microsoft.com/office/drawing/2014/main" id="{85E683A4-68F8-E0ED-46FA-147E4813CB9B}"/>
                  </a:ext>
                </a:extLst>
              </p:cNvPr>
              <p:cNvSpPr/>
              <p:nvPr/>
            </p:nvSpPr>
            <p:spPr>
              <a:xfrm>
                <a:off x="4257741" y="3625923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50" name="直線矢印コネクタ 349">
              <a:extLst>
                <a:ext uri="{FF2B5EF4-FFF2-40B4-BE49-F238E27FC236}">
                  <a16:creationId xmlns:a16="http://schemas.microsoft.com/office/drawing/2014/main" id="{E7F3CD7F-3489-2484-4AC4-DDE87CE4DEA3}"/>
                </a:ext>
              </a:extLst>
            </p:cNvPr>
            <p:cNvCxnSpPr/>
            <p:nvPr/>
          </p:nvCxnSpPr>
          <p:spPr>
            <a:xfrm flipV="1">
              <a:off x="6689495" y="2961230"/>
              <a:ext cx="0" cy="332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グループ化 352">
            <a:extLst>
              <a:ext uri="{FF2B5EF4-FFF2-40B4-BE49-F238E27FC236}">
                <a16:creationId xmlns:a16="http://schemas.microsoft.com/office/drawing/2014/main" id="{D9469E18-0244-7FF6-634D-1116CACD2A87}"/>
              </a:ext>
            </a:extLst>
          </p:cNvPr>
          <p:cNvGrpSpPr/>
          <p:nvPr/>
        </p:nvGrpSpPr>
        <p:grpSpPr>
          <a:xfrm rot="5400000">
            <a:off x="7254731" y="4928973"/>
            <a:ext cx="498512" cy="332339"/>
            <a:chOff x="6696132" y="2795068"/>
            <a:chExt cx="498512" cy="332339"/>
          </a:xfrm>
        </p:grpSpPr>
        <p:grpSp>
          <p:nvGrpSpPr>
            <p:cNvPr id="354" name="グループ化 353">
              <a:extLst>
                <a:ext uri="{FF2B5EF4-FFF2-40B4-BE49-F238E27FC236}">
                  <a16:creationId xmlns:a16="http://schemas.microsoft.com/office/drawing/2014/main" id="{147CEEF6-D35B-2EC8-BCDA-14FC655BDB32}"/>
                </a:ext>
              </a:extLst>
            </p:cNvPr>
            <p:cNvGrpSpPr/>
            <p:nvPr/>
          </p:nvGrpSpPr>
          <p:grpSpPr>
            <a:xfrm flipH="1">
              <a:off x="6862304" y="2795068"/>
              <a:ext cx="332340" cy="332339"/>
              <a:chOff x="4114862" y="3486272"/>
              <a:chExt cx="332340" cy="332339"/>
            </a:xfrm>
          </p:grpSpPr>
          <p:sp>
            <p:nvSpPr>
              <p:cNvPr id="356" name="正方形/長方形 355">
                <a:extLst>
                  <a:ext uri="{FF2B5EF4-FFF2-40B4-BE49-F238E27FC236}">
                    <a16:creationId xmlns:a16="http://schemas.microsoft.com/office/drawing/2014/main" id="{DB0226E4-5466-B270-C105-0A039E6E2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4862" y="3486272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57" name="円/楕円 356">
                <a:extLst>
                  <a:ext uri="{FF2B5EF4-FFF2-40B4-BE49-F238E27FC236}">
                    <a16:creationId xmlns:a16="http://schemas.microsoft.com/office/drawing/2014/main" id="{85EE6356-E2E7-F67D-9EE6-191F534E3C4A}"/>
                  </a:ext>
                </a:extLst>
              </p:cNvPr>
              <p:cNvSpPr/>
              <p:nvPr/>
            </p:nvSpPr>
            <p:spPr>
              <a:xfrm>
                <a:off x="4257741" y="3625923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55" name="直線矢印コネクタ 354">
              <a:extLst>
                <a:ext uri="{FF2B5EF4-FFF2-40B4-BE49-F238E27FC236}">
                  <a16:creationId xmlns:a16="http://schemas.microsoft.com/office/drawing/2014/main" id="{D7B06D03-056F-1EA1-FBE8-FB407DFED6F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862303" y="2788191"/>
              <a:ext cx="0" cy="332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" name="テキスト ボックス 357">
            <a:extLst>
              <a:ext uri="{FF2B5EF4-FFF2-40B4-BE49-F238E27FC236}">
                <a16:creationId xmlns:a16="http://schemas.microsoft.com/office/drawing/2014/main" id="{56A1BC0C-68A3-FC0A-2978-73EC513FC3D6}"/>
              </a:ext>
            </a:extLst>
          </p:cNvPr>
          <p:cNvSpPr txBox="1"/>
          <p:nvPr/>
        </p:nvSpPr>
        <p:spPr>
          <a:xfrm rot="5400000">
            <a:off x="7334958" y="5347180"/>
            <a:ext cx="383573" cy="340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361" name="グループ化 360">
            <a:extLst>
              <a:ext uri="{FF2B5EF4-FFF2-40B4-BE49-F238E27FC236}">
                <a16:creationId xmlns:a16="http://schemas.microsoft.com/office/drawing/2014/main" id="{A7CBFE54-D1E0-FEB6-1393-AC244421D7C7}"/>
              </a:ext>
            </a:extLst>
          </p:cNvPr>
          <p:cNvGrpSpPr/>
          <p:nvPr/>
        </p:nvGrpSpPr>
        <p:grpSpPr>
          <a:xfrm>
            <a:off x="3892196" y="4799594"/>
            <a:ext cx="1378976" cy="368891"/>
            <a:chOff x="3005529" y="4632768"/>
            <a:chExt cx="1378976" cy="368891"/>
          </a:xfrm>
        </p:grpSpPr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FEFB67A7-1E1A-8441-187A-3F067C27FEF0}"/>
                </a:ext>
              </a:extLst>
            </p:cNvPr>
            <p:cNvGrpSpPr/>
            <p:nvPr/>
          </p:nvGrpSpPr>
          <p:grpSpPr>
            <a:xfrm rot="5400000">
              <a:off x="3719822" y="4336976"/>
              <a:ext cx="332340" cy="997026"/>
              <a:chOff x="5322413" y="2821585"/>
              <a:chExt cx="332340" cy="997026"/>
            </a:xfrm>
          </p:grpSpPr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56EC75C5-C3FC-B1A1-82A7-1557202BD2AE}"/>
                  </a:ext>
                </a:extLst>
              </p:cNvPr>
              <p:cNvGrpSpPr/>
              <p:nvPr/>
            </p:nvGrpSpPr>
            <p:grpSpPr>
              <a:xfrm>
                <a:off x="5322413" y="3486272"/>
                <a:ext cx="332340" cy="332339"/>
                <a:chOff x="4114862" y="3486272"/>
                <a:chExt cx="332340" cy="332339"/>
              </a:xfrm>
            </p:grpSpPr>
            <p:sp>
              <p:nvSpPr>
                <p:cNvPr id="384" name="正方形/長方形 383">
                  <a:extLst>
                    <a:ext uri="{FF2B5EF4-FFF2-40B4-BE49-F238E27FC236}">
                      <a16:creationId xmlns:a16="http://schemas.microsoft.com/office/drawing/2014/main" id="{C9C93606-EB41-96A5-4BE6-AFF7B71EA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85" name="円/楕円 384">
                  <a:extLst>
                    <a:ext uri="{FF2B5EF4-FFF2-40B4-BE49-F238E27FC236}">
                      <a16:creationId xmlns:a16="http://schemas.microsoft.com/office/drawing/2014/main" id="{1CF45359-C05E-F08F-43E2-9AC3536E8E89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6" name="グループ化 375">
                <a:extLst>
                  <a:ext uri="{FF2B5EF4-FFF2-40B4-BE49-F238E27FC236}">
                    <a16:creationId xmlns:a16="http://schemas.microsoft.com/office/drawing/2014/main" id="{53ACC311-B48B-85E1-6DFF-C4D394098D31}"/>
                  </a:ext>
                </a:extLst>
              </p:cNvPr>
              <p:cNvGrpSpPr/>
              <p:nvPr/>
            </p:nvGrpSpPr>
            <p:grpSpPr>
              <a:xfrm>
                <a:off x="5322413" y="3153927"/>
                <a:ext cx="332340" cy="332339"/>
                <a:chOff x="4114862" y="3486272"/>
                <a:chExt cx="332340" cy="332339"/>
              </a:xfrm>
            </p:grpSpPr>
            <p:sp>
              <p:nvSpPr>
                <p:cNvPr id="382" name="正方形/長方形 381">
                  <a:extLst>
                    <a:ext uri="{FF2B5EF4-FFF2-40B4-BE49-F238E27FC236}">
                      <a16:creationId xmlns:a16="http://schemas.microsoft.com/office/drawing/2014/main" id="{BB8AD6BB-AE9D-7828-9BB8-820D971FBE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83" name="円/楕円 382">
                  <a:extLst>
                    <a:ext uri="{FF2B5EF4-FFF2-40B4-BE49-F238E27FC236}">
                      <a16:creationId xmlns:a16="http://schemas.microsoft.com/office/drawing/2014/main" id="{85C64471-09E0-6780-2E87-3D20DAEC79F3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77" name="グループ化 376">
                <a:extLst>
                  <a:ext uri="{FF2B5EF4-FFF2-40B4-BE49-F238E27FC236}">
                    <a16:creationId xmlns:a16="http://schemas.microsoft.com/office/drawing/2014/main" id="{7C9042BA-6E83-D9BB-BF98-0DA1962D070D}"/>
                  </a:ext>
                </a:extLst>
              </p:cNvPr>
              <p:cNvGrpSpPr/>
              <p:nvPr/>
            </p:nvGrpSpPr>
            <p:grpSpPr>
              <a:xfrm>
                <a:off x="5322413" y="2821585"/>
                <a:ext cx="332340" cy="332339"/>
                <a:chOff x="4114862" y="3486272"/>
                <a:chExt cx="332340" cy="332339"/>
              </a:xfrm>
            </p:grpSpPr>
            <p:sp>
              <p:nvSpPr>
                <p:cNvPr id="380" name="正方形/長方形 379">
                  <a:extLst>
                    <a:ext uri="{FF2B5EF4-FFF2-40B4-BE49-F238E27FC236}">
                      <a16:creationId xmlns:a16="http://schemas.microsoft.com/office/drawing/2014/main" id="{5853EE2D-A1B1-EA2A-50E8-6C6DD2BAEE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381" name="円/楕円 380">
                  <a:extLst>
                    <a:ext uri="{FF2B5EF4-FFF2-40B4-BE49-F238E27FC236}">
                      <a16:creationId xmlns:a16="http://schemas.microsoft.com/office/drawing/2014/main" id="{9D7AB1A7-DE0F-6FF0-428E-0BA95E541E81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78" name="直線矢印コネクタ 377">
                <a:extLst>
                  <a:ext uri="{FF2B5EF4-FFF2-40B4-BE49-F238E27FC236}">
                    <a16:creationId xmlns:a16="http://schemas.microsoft.com/office/drawing/2014/main" id="{A6ABA8A8-BEEE-BBAD-7DBE-4B44D388976F}"/>
                  </a:ext>
                </a:extLst>
              </p:cNvPr>
              <p:cNvCxnSpPr/>
              <p:nvPr/>
            </p:nvCxnSpPr>
            <p:spPr>
              <a:xfrm flipV="1">
                <a:off x="5490781" y="3315924"/>
                <a:ext cx="0" cy="3323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線矢印コネクタ 378">
                <a:extLst>
                  <a:ext uri="{FF2B5EF4-FFF2-40B4-BE49-F238E27FC236}">
                    <a16:creationId xmlns:a16="http://schemas.microsoft.com/office/drawing/2014/main" id="{0341565C-1142-6D39-F940-792BC393CBBE}"/>
                  </a:ext>
                </a:extLst>
              </p:cNvPr>
              <p:cNvCxnSpPr/>
              <p:nvPr/>
            </p:nvCxnSpPr>
            <p:spPr>
              <a:xfrm flipV="1">
                <a:off x="5491987" y="2987748"/>
                <a:ext cx="0" cy="3323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4" name="テキスト ボックス 373">
              <a:extLst>
                <a:ext uri="{FF2B5EF4-FFF2-40B4-BE49-F238E27FC236}">
                  <a16:creationId xmlns:a16="http://schemas.microsoft.com/office/drawing/2014/main" id="{4E23D9FC-437F-8398-9E43-B9AAF1C50CEE}"/>
                </a:ext>
              </a:extLst>
            </p:cNvPr>
            <p:cNvSpPr txBox="1"/>
            <p:nvPr/>
          </p:nvSpPr>
          <p:spPr>
            <a:xfrm>
              <a:off x="3005529" y="4632768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658F1635-5D6F-CF55-A63B-770C9BD37617}"/>
              </a:ext>
            </a:extLst>
          </p:cNvPr>
          <p:cNvGrpSpPr/>
          <p:nvPr/>
        </p:nvGrpSpPr>
        <p:grpSpPr>
          <a:xfrm rot="5400000">
            <a:off x="4856853" y="5086500"/>
            <a:ext cx="496312" cy="332339"/>
            <a:chOff x="5490781" y="2821579"/>
            <a:chExt cx="496312" cy="332339"/>
          </a:xfrm>
        </p:grpSpPr>
        <p:grpSp>
          <p:nvGrpSpPr>
            <p:cNvPr id="369" name="グループ化 368">
              <a:extLst>
                <a:ext uri="{FF2B5EF4-FFF2-40B4-BE49-F238E27FC236}">
                  <a16:creationId xmlns:a16="http://schemas.microsoft.com/office/drawing/2014/main" id="{6F723C1E-19D7-8871-B73D-F4402A130E34}"/>
                </a:ext>
              </a:extLst>
            </p:cNvPr>
            <p:cNvGrpSpPr/>
            <p:nvPr/>
          </p:nvGrpSpPr>
          <p:grpSpPr>
            <a:xfrm>
              <a:off x="5654753" y="2821579"/>
              <a:ext cx="332340" cy="332339"/>
              <a:chOff x="4114862" y="3486272"/>
              <a:chExt cx="332340" cy="332339"/>
            </a:xfrm>
          </p:grpSpPr>
          <p:sp>
            <p:nvSpPr>
              <p:cNvPr id="371" name="正方形/長方形 370">
                <a:extLst>
                  <a:ext uri="{FF2B5EF4-FFF2-40B4-BE49-F238E27FC236}">
                    <a16:creationId xmlns:a16="http://schemas.microsoft.com/office/drawing/2014/main" id="{CEDD141C-C552-3B2D-22F3-56959F78B5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4862" y="3486272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72" name="円/楕円 371">
                <a:extLst>
                  <a:ext uri="{FF2B5EF4-FFF2-40B4-BE49-F238E27FC236}">
                    <a16:creationId xmlns:a16="http://schemas.microsoft.com/office/drawing/2014/main" id="{49759DEC-1DEE-7DAD-87F6-4A39EE449F31}"/>
                  </a:ext>
                </a:extLst>
              </p:cNvPr>
              <p:cNvSpPr/>
              <p:nvPr/>
            </p:nvSpPr>
            <p:spPr>
              <a:xfrm>
                <a:off x="4257741" y="3625923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70" name="直線矢印コネクタ 369">
              <a:extLst>
                <a:ext uri="{FF2B5EF4-FFF2-40B4-BE49-F238E27FC236}">
                  <a16:creationId xmlns:a16="http://schemas.microsoft.com/office/drawing/2014/main" id="{35CDEAB0-86BC-0CC4-ADFF-0A8CA92CAA4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56952" y="2821578"/>
              <a:ext cx="0" cy="332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グループ化 362">
            <a:extLst>
              <a:ext uri="{FF2B5EF4-FFF2-40B4-BE49-F238E27FC236}">
                <a16:creationId xmlns:a16="http://schemas.microsoft.com/office/drawing/2014/main" id="{5014A141-D677-F41A-5D4A-2C82F5F90B57}"/>
              </a:ext>
            </a:extLst>
          </p:cNvPr>
          <p:cNvGrpSpPr/>
          <p:nvPr/>
        </p:nvGrpSpPr>
        <p:grpSpPr>
          <a:xfrm rot="5400000">
            <a:off x="4691663" y="5083314"/>
            <a:ext cx="332340" cy="502683"/>
            <a:chOff x="5654753" y="2983583"/>
            <a:chExt cx="332340" cy="502683"/>
          </a:xfrm>
        </p:grpSpPr>
        <p:grpSp>
          <p:nvGrpSpPr>
            <p:cNvPr id="365" name="グループ化 364">
              <a:extLst>
                <a:ext uri="{FF2B5EF4-FFF2-40B4-BE49-F238E27FC236}">
                  <a16:creationId xmlns:a16="http://schemas.microsoft.com/office/drawing/2014/main" id="{7991EDF6-7332-AED1-78FC-AB81A41563CA}"/>
                </a:ext>
              </a:extLst>
            </p:cNvPr>
            <p:cNvGrpSpPr/>
            <p:nvPr/>
          </p:nvGrpSpPr>
          <p:grpSpPr>
            <a:xfrm>
              <a:off x="5654753" y="3153927"/>
              <a:ext cx="332340" cy="332339"/>
              <a:chOff x="4114862" y="3486272"/>
              <a:chExt cx="332340" cy="332339"/>
            </a:xfrm>
          </p:grpSpPr>
          <p:sp>
            <p:nvSpPr>
              <p:cNvPr id="367" name="正方形/長方形 366">
                <a:extLst>
                  <a:ext uri="{FF2B5EF4-FFF2-40B4-BE49-F238E27FC236}">
                    <a16:creationId xmlns:a16="http://schemas.microsoft.com/office/drawing/2014/main" id="{69E45ED5-5A5D-775B-320D-3FDD38892C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4862" y="3486272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368" name="円/楕円 367">
                <a:extLst>
                  <a:ext uri="{FF2B5EF4-FFF2-40B4-BE49-F238E27FC236}">
                    <a16:creationId xmlns:a16="http://schemas.microsoft.com/office/drawing/2014/main" id="{510FA47B-7FCD-D191-233B-BAB49C502F1D}"/>
                  </a:ext>
                </a:extLst>
              </p:cNvPr>
              <p:cNvSpPr/>
              <p:nvPr/>
            </p:nvSpPr>
            <p:spPr>
              <a:xfrm>
                <a:off x="4257741" y="3625923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66" name="直線矢印コネクタ 365">
              <a:extLst>
                <a:ext uri="{FF2B5EF4-FFF2-40B4-BE49-F238E27FC236}">
                  <a16:creationId xmlns:a16="http://schemas.microsoft.com/office/drawing/2014/main" id="{97D771B2-77FB-02DE-00C9-D91C48DE10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23123" y="2983583"/>
              <a:ext cx="0" cy="332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8C12BA7E-BF34-F3DA-495D-01DFF3D895A8}"/>
              </a:ext>
            </a:extLst>
          </p:cNvPr>
          <p:cNvSpPr txBox="1"/>
          <p:nvPr/>
        </p:nvSpPr>
        <p:spPr>
          <a:xfrm>
            <a:off x="4224359" y="5147571"/>
            <a:ext cx="383573" cy="340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  <a:endParaRPr kumimoji="1"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13" name="グループ化 412">
            <a:extLst>
              <a:ext uri="{FF2B5EF4-FFF2-40B4-BE49-F238E27FC236}">
                <a16:creationId xmlns:a16="http://schemas.microsoft.com/office/drawing/2014/main" id="{335301FB-555D-A087-7C9A-786C943CF29C}"/>
              </a:ext>
            </a:extLst>
          </p:cNvPr>
          <p:cNvGrpSpPr/>
          <p:nvPr/>
        </p:nvGrpSpPr>
        <p:grpSpPr>
          <a:xfrm>
            <a:off x="1598453" y="4825312"/>
            <a:ext cx="1052468" cy="686344"/>
            <a:chOff x="1831220" y="4647656"/>
            <a:chExt cx="1052468" cy="686344"/>
          </a:xfrm>
        </p:grpSpPr>
        <p:grpSp>
          <p:nvGrpSpPr>
            <p:cNvPr id="419" name="グループ化 418">
              <a:extLst>
                <a:ext uri="{FF2B5EF4-FFF2-40B4-BE49-F238E27FC236}">
                  <a16:creationId xmlns:a16="http://schemas.microsoft.com/office/drawing/2014/main" id="{D979FFBC-CA0F-4DB3-F245-2CB00ECE4B30}"/>
                </a:ext>
              </a:extLst>
            </p:cNvPr>
            <p:cNvGrpSpPr/>
            <p:nvPr/>
          </p:nvGrpSpPr>
          <p:grpSpPr>
            <a:xfrm rot="5400000">
              <a:off x="2219007" y="4669319"/>
              <a:ext cx="664680" cy="664682"/>
              <a:chOff x="4114862" y="3153929"/>
              <a:chExt cx="664680" cy="664682"/>
            </a:xfrm>
          </p:grpSpPr>
          <p:grpSp>
            <p:nvGrpSpPr>
              <p:cNvPr id="421" name="グループ化 420">
                <a:extLst>
                  <a:ext uri="{FF2B5EF4-FFF2-40B4-BE49-F238E27FC236}">
                    <a16:creationId xmlns:a16="http://schemas.microsoft.com/office/drawing/2014/main" id="{3ABF2557-8F4D-824A-BE19-BA6EB4A0B0E3}"/>
                  </a:ext>
                </a:extLst>
              </p:cNvPr>
              <p:cNvGrpSpPr/>
              <p:nvPr/>
            </p:nvGrpSpPr>
            <p:grpSpPr>
              <a:xfrm>
                <a:off x="4114862" y="3486272"/>
                <a:ext cx="332340" cy="332339"/>
                <a:chOff x="4114862" y="3486272"/>
                <a:chExt cx="332340" cy="332339"/>
              </a:xfrm>
            </p:grpSpPr>
            <p:sp>
              <p:nvSpPr>
                <p:cNvPr id="430" name="正方形/長方形 429">
                  <a:extLst>
                    <a:ext uri="{FF2B5EF4-FFF2-40B4-BE49-F238E27FC236}">
                      <a16:creationId xmlns:a16="http://schemas.microsoft.com/office/drawing/2014/main" id="{2F39F447-5226-6CA8-104E-F78D52C48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31" name="円/楕円 430">
                  <a:extLst>
                    <a:ext uri="{FF2B5EF4-FFF2-40B4-BE49-F238E27FC236}">
                      <a16:creationId xmlns:a16="http://schemas.microsoft.com/office/drawing/2014/main" id="{0C77A614-3AA9-0A47-CE03-E06334B0B222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2" name="グループ化 421">
                <a:extLst>
                  <a:ext uri="{FF2B5EF4-FFF2-40B4-BE49-F238E27FC236}">
                    <a16:creationId xmlns:a16="http://schemas.microsoft.com/office/drawing/2014/main" id="{04F645FC-98B6-24D9-E9FE-D0164B827589}"/>
                  </a:ext>
                </a:extLst>
              </p:cNvPr>
              <p:cNvGrpSpPr/>
              <p:nvPr/>
            </p:nvGrpSpPr>
            <p:grpSpPr>
              <a:xfrm>
                <a:off x="4114862" y="3153931"/>
                <a:ext cx="332340" cy="332339"/>
                <a:chOff x="4114862" y="3486272"/>
                <a:chExt cx="332340" cy="332339"/>
              </a:xfrm>
            </p:grpSpPr>
            <p:sp>
              <p:nvSpPr>
                <p:cNvPr id="428" name="正方形/長方形 427">
                  <a:extLst>
                    <a:ext uri="{FF2B5EF4-FFF2-40B4-BE49-F238E27FC236}">
                      <a16:creationId xmlns:a16="http://schemas.microsoft.com/office/drawing/2014/main" id="{EBDC3CC0-C139-8136-D00A-C43850F3A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29" name="円/楕円 428">
                  <a:extLst>
                    <a:ext uri="{FF2B5EF4-FFF2-40B4-BE49-F238E27FC236}">
                      <a16:creationId xmlns:a16="http://schemas.microsoft.com/office/drawing/2014/main" id="{3CD19A2F-94AA-99F7-02F5-7EDB9E01B10D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423" name="グループ化 422">
                <a:extLst>
                  <a:ext uri="{FF2B5EF4-FFF2-40B4-BE49-F238E27FC236}">
                    <a16:creationId xmlns:a16="http://schemas.microsoft.com/office/drawing/2014/main" id="{13E9623B-0C37-565B-ACF1-B307079B5DA4}"/>
                  </a:ext>
                </a:extLst>
              </p:cNvPr>
              <p:cNvGrpSpPr/>
              <p:nvPr/>
            </p:nvGrpSpPr>
            <p:grpSpPr>
              <a:xfrm>
                <a:off x="4447202" y="3153929"/>
                <a:ext cx="332340" cy="332339"/>
                <a:chOff x="4114862" y="3486272"/>
                <a:chExt cx="332340" cy="332339"/>
              </a:xfrm>
            </p:grpSpPr>
            <p:sp>
              <p:nvSpPr>
                <p:cNvPr id="426" name="正方形/長方形 425">
                  <a:extLst>
                    <a:ext uri="{FF2B5EF4-FFF2-40B4-BE49-F238E27FC236}">
                      <a16:creationId xmlns:a16="http://schemas.microsoft.com/office/drawing/2014/main" id="{5A09EF93-B0E9-2E71-8F6A-CBECC8B1E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14862" y="3486272"/>
                  <a:ext cx="332340" cy="33233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427" name="円/楕円 426">
                  <a:extLst>
                    <a:ext uri="{FF2B5EF4-FFF2-40B4-BE49-F238E27FC236}">
                      <a16:creationId xmlns:a16="http://schemas.microsoft.com/office/drawing/2014/main" id="{5ADE6A4E-E59A-DB4A-530B-B54CA542CF32}"/>
                    </a:ext>
                  </a:extLst>
                </p:cNvPr>
                <p:cNvSpPr/>
                <p:nvPr/>
              </p:nvSpPr>
              <p:spPr>
                <a:xfrm>
                  <a:off x="4257741" y="3625923"/>
                  <a:ext cx="53035" cy="530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424" name="直線矢印コネクタ 423">
                <a:extLst>
                  <a:ext uri="{FF2B5EF4-FFF2-40B4-BE49-F238E27FC236}">
                    <a16:creationId xmlns:a16="http://schemas.microsoft.com/office/drawing/2014/main" id="{0E20AC96-7640-9F79-B418-145C6E2BFA5E}"/>
                  </a:ext>
                </a:extLst>
              </p:cNvPr>
              <p:cNvCxnSpPr/>
              <p:nvPr/>
            </p:nvCxnSpPr>
            <p:spPr>
              <a:xfrm flipV="1">
                <a:off x="4284281" y="3320100"/>
                <a:ext cx="0" cy="3323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線矢印コネクタ 424">
                <a:extLst>
                  <a:ext uri="{FF2B5EF4-FFF2-40B4-BE49-F238E27FC236}">
                    <a16:creationId xmlns:a16="http://schemas.microsoft.com/office/drawing/2014/main" id="{05C12D25-B189-F350-758A-EE023DF57A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455556" y="3158141"/>
                <a:ext cx="0" cy="3323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46A35532-B15F-220E-0C8D-80568038BB3E}"/>
                </a:ext>
              </a:extLst>
            </p:cNvPr>
            <p:cNvSpPr txBox="1"/>
            <p:nvPr/>
          </p:nvSpPr>
          <p:spPr>
            <a:xfrm>
              <a:off x="1831220" y="4647656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grpSp>
        <p:nvGrpSpPr>
          <p:cNvPr id="414" name="グループ化 413">
            <a:extLst>
              <a:ext uri="{FF2B5EF4-FFF2-40B4-BE49-F238E27FC236}">
                <a16:creationId xmlns:a16="http://schemas.microsoft.com/office/drawing/2014/main" id="{EC52D9A8-85A6-E1CB-D726-3503F6E617E9}"/>
              </a:ext>
            </a:extLst>
          </p:cNvPr>
          <p:cNvGrpSpPr/>
          <p:nvPr/>
        </p:nvGrpSpPr>
        <p:grpSpPr>
          <a:xfrm rot="5400000">
            <a:off x="2069225" y="5096331"/>
            <a:ext cx="332340" cy="498311"/>
            <a:chOff x="4447202" y="3320300"/>
            <a:chExt cx="332340" cy="498311"/>
          </a:xfrm>
        </p:grpSpPr>
        <p:grpSp>
          <p:nvGrpSpPr>
            <p:cNvPr id="415" name="グループ化 414">
              <a:extLst>
                <a:ext uri="{FF2B5EF4-FFF2-40B4-BE49-F238E27FC236}">
                  <a16:creationId xmlns:a16="http://schemas.microsoft.com/office/drawing/2014/main" id="{C4623119-43AB-241C-D99C-5A34FE19329E}"/>
                </a:ext>
              </a:extLst>
            </p:cNvPr>
            <p:cNvGrpSpPr/>
            <p:nvPr/>
          </p:nvGrpSpPr>
          <p:grpSpPr>
            <a:xfrm>
              <a:off x="4447202" y="3486272"/>
              <a:ext cx="332340" cy="332339"/>
              <a:chOff x="4114862" y="3486272"/>
              <a:chExt cx="332340" cy="332339"/>
            </a:xfrm>
          </p:grpSpPr>
          <p:sp>
            <p:nvSpPr>
              <p:cNvPr id="417" name="正方形/長方形 416">
                <a:extLst>
                  <a:ext uri="{FF2B5EF4-FFF2-40B4-BE49-F238E27FC236}">
                    <a16:creationId xmlns:a16="http://schemas.microsoft.com/office/drawing/2014/main" id="{28F4640E-7B56-CFF9-DC59-68764E1E5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14862" y="3486272"/>
                <a:ext cx="332340" cy="33233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418" name="円/楕円 417">
                <a:extLst>
                  <a:ext uri="{FF2B5EF4-FFF2-40B4-BE49-F238E27FC236}">
                    <a16:creationId xmlns:a16="http://schemas.microsoft.com/office/drawing/2014/main" id="{9F27D3AD-607F-166F-A5C5-ABB539EBD144}"/>
                  </a:ext>
                </a:extLst>
              </p:cNvPr>
              <p:cNvSpPr/>
              <p:nvPr/>
            </p:nvSpPr>
            <p:spPr>
              <a:xfrm>
                <a:off x="4257741" y="3625923"/>
                <a:ext cx="53035" cy="53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416" name="直線矢印コネクタ 415">
              <a:extLst>
                <a:ext uri="{FF2B5EF4-FFF2-40B4-BE49-F238E27FC236}">
                  <a16:creationId xmlns:a16="http://schemas.microsoft.com/office/drawing/2014/main" id="{68054609-9A9C-07ED-328A-9C4F2F0B6F4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617716" y="3320300"/>
              <a:ext cx="0" cy="3323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円形吹き出し 433">
            <a:extLst>
              <a:ext uri="{FF2B5EF4-FFF2-40B4-BE49-F238E27FC236}">
                <a16:creationId xmlns:a16="http://schemas.microsoft.com/office/drawing/2014/main" id="{D3175C4E-F097-1BCE-FB72-8DFB09FC726E}"/>
              </a:ext>
            </a:extLst>
          </p:cNvPr>
          <p:cNvSpPr/>
          <p:nvPr/>
        </p:nvSpPr>
        <p:spPr>
          <a:xfrm>
            <a:off x="2511270" y="4654001"/>
            <a:ext cx="749912" cy="291185"/>
          </a:xfrm>
          <a:prstGeom prst="wedgeEllipseCallout">
            <a:avLst>
              <a:gd name="adj1" fmla="val -33453"/>
              <a:gd name="adj2" fmla="val 7286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CR</a:t>
            </a:r>
            <a:r>
              <a:rPr kumimoji="1" lang="en-US" altLang="ja-JP" sz="14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RR</a:t>
            </a:r>
            <a:endParaRPr kumimoji="1" lang="ja-JP" altLang="en-US" sz="140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5" name="円形吹き出し 434">
            <a:extLst>
              <a:ext uri="{FF2B5EF4-FFF2-40B4-BE49-F238E27FC236}">
                <a16:creationId xmlns:a16="http://schemas.microsoft.com/office/drawing/2014/main" id="{A3DFE641-85D9-AD33-3054-14F53964FF87}"/>
              </a:ext>
            </a:extLst>
          </p:cNvPr>
          <p:cNvSpPr/>
          <p:nvPr/>
        </p:nvSpPr>
        <p:spPr>
          <a:xfrm>
            <a:off x="5051473" y="4623119"/>
            <a:ext cx="845268" cy="291185"/>
          </a:xfrm>
          <a:prstGeom prst="wedgeEllipseCallout">
            <a:avLst>
              <a:gd name="adj1" fmla="val -33453"/>
              <a:gd name="adj2" fmla="val 7286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CC</a:t>
            </a:r>
            <a:r>
              <a:rPr kumimoji="1" lang="en-US" altLang="ja-JP" sz="14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RR</a:t>
            </a:r>
            <a:endParaRPr kumimoji="1" lang="ja-JP" altLang="en-US" sz="140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37" name="円形吹き出し 436">
            <a:extLst>
              <a:ext uri="{FF2B5EF4-FFF2-40B4-BE49-F238E27FC236}">
                <a16:creationId xmlns:a16="http://schemas.microsoft.com/office/drawing/2014/main" id="{0B56B924-37E3-3EBE-2C6F-2B95ADCEA741}"/>
              </a:ext>
            </a:extLst>
          </p:cNvPr>
          <p:cNvSpPr/>
          <p:nvPr/>
        </p:nvSpPr>
        <p:spPr>
          <a:xfrm>
            <a:off x="7534572" y="4532990"/>
            <a:ext cx="845268" cy="291185"/>
          </a:xfrm>
          <a:prstGeom prst="wedgeEllipseCallout">
            <a:avLst>
              <a:gd name="adj1" fmla="val -33453"/>
              <a:gd name="adj2" fmla="val 7286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CL</a:t>
            </a:r>
            <a:r>
              <a:rPr kumimoji="1" lang="en-US" altLang="ja-JP" sz="14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RR</a:t>
            </a:r>
            <a:endParaRPr kumimoji="1" lang="ja-JP" altLang="en-US" sz="140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44" name="グループ化 443">
            <a:extLst>
              <a:ext uri="{FF2B5EF4-FFF2-40B4-BE49-F238E27FC236}">
                <a16:creationId xmlns:a16="http://schemas.microsoft.com/office/drawing/2014/main" id="{52480E8F-B820-C7E7-6218-286FCE7A75B3}"/>
              </a:ext>
            </a:extLst>
          </p:cNvPr>
          <p:cNvGrpSpPr/>
          <p:nvPr/>
        </p:nvGrpSpPr>
        <p:grpSpPr>
          <a:xfrm>
            <a:off x="5323413" y="4678582"/>
            <a:ext cx="2924901" cy="88940"/>
            <a:chOff x="5315024" y="4678582"/>
            <a:chExt cx="2924901" cy="88940"/>
          </a:xfrm>
        </p:grpSpPr>
        <p:cxnSp>
          <p:nvCxnSpPr>
            <p:cNvPr id="440" name="直線コネクタ 439">
              <a:extLst>
                <a:ext uri="{FF2B5EF4-FFF2-40B4-BE49-F238E27FC236}">
                  <a16:creationId xmlns:a16="http://schemas.microsoft.com/office/drawing/2014/main" id="{3B0653D0-92B9-FAC1-0188-E6FB370E4415}"/>
                </a:ext>
              </a:extLst>
            </p:cNvPr>
            <p:cNvCxnSpPr>
              <a:cxnSpLocks/>
            </p:cNvCxnSpPr>
            <p:nvPr/>
          </p:nvCxnSpPr>
          <p:spPr>
            <a:xfrm>
              <a:off x="5315024" y="4767522"/>
              <a:ext cx="415278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>
              <a:extLst>
                <a:ext uri="{FF2B5EF4-FFF2-40B4-BE49-F238E27FC236}">
                  <a16:creationId xmlns:a16="http://schemas.microsoft.com/office/drawing/2014/main" id="{A27C2B20-8DBD-A14F-4F18-6B358DB3CBCD}"/>
                </a:ext>
              </a:extLst>
            </p:cNvPr>
            <p:cNvCxnSpPr>
              <a:cxnSpLocks/>
            </p:cNvCxnSpPr>
            <p:nvPr/>
          </p:nvCxnSpPr>
          <p:spPr>
            <a:xfrm>
              <a:off x="7824647" y="4678582"/>
              <a:ext cx="415278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グループ化 448">
            <a:extLst>
              <a:ext uri="{FF2B5EF4-FFF2-40B4-BE49-F238E27FC236}">
                <a16:creationId xmlns:a16="http://schemas.microsoft.com/office/drawing/2014/main" id="{6812C034-51AC-479A-F011-C70D4EA6E295}"/>
              </a:ext>
            </a:extLst>
          </p:cNvPr>
          <p:cNvGrpSpPr/>
          <p:nvPr/>
        </p:nvGrpSpPr>
        <p:grpSpPr>
          <a:xfrm>
            <a:off x="4772668" y="5012058"/>
            <a:ext cx="2749449" cy="332341"/>
            <a:chOff x="4772668" y="5012058"/>
            <a:chExt cx="2749449" cy="332341"/>
          </a:xfrm>
        </p:grpSpPr>
        <p:cxnSp>
          <p:nvCxnSpPr>
            <p:cNvPr id="446" name="直線矢印コネクタ 445">
              <a:extLst>
                <a:ext uri="{FF2B5EF4-FFF2-40B4-BE49-F238E27FC236}">
                  <a16:creationId xmlns:a16="http://schemas.microsoft.com/office/drawing/2014/main" id="{F7B0FBCF-03C0-862B-753D-317E22546AF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72668" y="5012058"/>
              <a:ext cx="0" cy="332341"/>
            </a:xfrm>
            <a:prstGeom prst="straightConnector1">
              <a:avLst/>
            </a:prstGeom>
            <a:ln w="28575">
              <a:solidFill>
                <a:srgbClr val="3437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矢印コネクタ 447">
              <a:extLst>
                <a:ext uri="{FF2B5EF4-FFF2-40B4-BE49-F238E27FC236}">
                  <a16:creationId xmlns:a16="http://schemas.microsoft.com/office/drawing/2014/main" id="{702CF74A-D476-08BE-D353-0A2912FBAD9C}"/>
                </a:ext>
              </a:extLst>
            </p:cNvPr>
            <p:cNvCxnSpPr/>
            <p:nvPr/>
          </p:nvCxnSpPr>
          <p:spPr>
            <a:xfrm rot="5400000" flipV="1">
              <a:off x="7355947" y="5004757"/>
              <a:ext cx="0" cy="332341"/>
            </a:xfrm>
            <a:prstGeom prst="straightConnector1">
              <a:avLst/>
            </a:prstGeom>
            <a:ln w="28575">
              <a:solidFill>
                <a:srgbClr val="3437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0" name="十字形 449">
            <a:extLst>
              <a:ext uri="{FF2B5EF4-FFF2-40B4-BE49-F238E27FC236}">
                <a16:creationId xmlns:a16="http://schemas.microsoft.com/office/drawing/2014/main" id="{AF299DAB-37AC-BD9A-47B1-5A43F2BCC17D}"/>
              </a:ext>
            </a:extLst>
          </p:cNvPr>
          <p:cNvSpPr/>
          <p:nvPr/>
        </p:nvSpPr>
        <p:spPr>
          <a:xfrm rot="2700000">
            <a:off x="1938069" y="4797831"/>
            <a:ext cx="755206" cy="755206"/>
          </a:xfrm>
          <a:prstGeom prst="plus">
            <a:avLst>
              <a:gd name="adj" fmla="val 46053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0" name="グループ化 459">
            <a:extLst>
              <a:ext uri="{FF2B5EF4-FFF2-40B4-BE49-F238E27FC236}">
                <a16:creationId xmlns:a16="http://schemas.microsoft.com/office/drawing/2014/main" id="{495B83FE-1D42-8CBE-A6E8-3DA493571700}"/>
              </a:ext>
            </a:extLst>
          </p:cNvPr>
          <p:cNvGrpSpPr/>
          <p:nvPr/>
        </p:nvGrpSpPr>
        <p:grpSpPr>
          <a:xfrm>
            <a:off x="5427264" y="4877172"/>
            <a:ext cx="532466" cy="457483"/>
            <a:chOff x="5427264" y="4877172"/>
            <a:chExt cx="532466" cy="457483"/>
          </a:xfrm>
        </p:grpSpPr>
        <p:sp>
          <p:nvSpPr>
            <p:cNvPr id="452" name="テキスト ボックス 451">
              <a:extLst>
                <a:ext uri="{FF2B5EF4-FFF2-40B4-BE49-F238E27FC236}">
                  <a16:creationId xmlns:a16="http://schemas.microsoft.com/office/drawing/2014/main" id="{CE7173B8-0228-2B0C-B585-E09044D33BFE}"/>
                </a:ext>
              </a:extLst>
            </p:cNvPr>
            <p:cNvSpPr txBox="1"/>
            <p:nvPr/>
          </p:nvSpPr>
          <p:spPr>
            <a:xfrm>
              <a:off x="5427264" y="5026878"/>
              <a:ext cx="5324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</a:t>
              </a:r>
              <a:r>
                <a:rPr kumimoji="1" lang="en-US" altLang="ja-JP" sz="1400" dirty="0">
                  <a:solidFill>
                    <a:srgbClr val="3436C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R</a:t>
              </a:r>
              <a:endParaRPr kumimoji="1" lang="ja-JP" altLang="en-US" sz="1400">
                <a:solidFill>
                  <a:srgbClr val="3436C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454" name="直線矢印コネクタ 453">
              <a:extLst>
                <a:ext uri="{FF2B5EF4-FFF2-40B4-BE49-F238E27FC236}">
                  <a16:creationId xmlns:a16="http://schemas.microsoft.com/office/drawing/2014/main" id="{BD162F4D-4C06-6AF7-1241-4D29ABF50960}"/>
                </a:ext>
              </a:extLst>
            </p:cNvPr>
            <p:cNvCxnSpPr>
              <a:cxnSpLocks/>
            </p:cNvCxnSpPr>
            <p:nvPr/>
          </p:nvCxnSpPr>
          <p:spPr>
            <a:xfrm>
              <a:off x="5565009" y="4877172"/>
              <a:ext cx="50442" cy="164222"/>
            </a:xfrm>
            <a:prstGeom prst="straightConnector1">
              <a:avLst/>
            </a:prstGeom>
            <a:ln w="28575">
              <a:solidFill>
                <a:srgbClr val="3437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9" name="グループ化 458">
            <a:extLst>
              <a:ext uri="{FF2B5EF4-FFF2-40B4-BE49-F238E27FC236}">
                <a16:creationId xmlns:a16="http://schemas.microsoft.com/office/drawing/2014/main" id="{FCF89715-E7A5-F2FD-61A8-BB55F180B36F}"/>
              </a:ext>
            </a:extLst>
          </p:cNvPr>
          <p:cNvGrpSpPr/>
          <p:nvPr/>
        </p:nvGrpSpPr>
        <p:grpSpPr>
          <a:xfrm>
            <a:off x="7914083" y="4770807"/>
            <a:ext cx="532466" cy="478682"/>
            <a:chOff x="7914083" y="4770807"/>
            <a:chExt cx="532466" cy="478682"/>
          </a:xfrm>
        </p:grpSpPr>
        <p:sp>
          <p:nvSpPr>
            <p:cNvPr id="453" name="テキスト ボックス 452">
              <a:extLst>
                <a:ext uri="{FF2B5EF4-FFF2-40B4-BE49-F238E27FC236}">
                  <a16:creationId xmlns:a16="http://schemas.microsoft.com/office/drawing/2014/main" id="{F360D96B-B739-D1CE-EA27-5932FF597E0A}"/>
                </a:ext>
              </a:extLst>
            </p:cNvPr>
            <p:cNvSpPr txBox="1"/>
            <p:nvPr/>
          </p:nvSpPr>
          <p:spPr>
            <a:xfrm>
              <a:off x="7914083" y="4941712"/>
              <a:ext cx="53246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14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</a:t>
              </a:r>
              <a:r>
                <a:rPr kumimoji="1" lang="en-US" altLang="ja-JP" sz="1400" dirty="0">
                  <a:solidFill>
                    <a:srgbClr val="3436C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C</a:t>
              </a:r>
              <a:endParaRPr kumimoji="1" lang="ja-JP" altLang="en-US" sz="1400">
                <a:solidFill>
                  <a:srgbClr val="3436C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457" name="直線矢印コネクタ 456">
              <a:extLst>
                <a:ext uri="{FF2B5EF4-FFF2-40B4-BE49-F238E27FC236}">
                  <a16:creationId xmlns:a16="http://schemas.microsoft.com/office/drawing/2014/main" id="{5605F5CF-EC39-070C-BD28-3C8DD06284FF}"/>
                </a:ext>
              </a:extLst>
            </p:cNvPr>
            <p:cNvCxnSpPr>
              <a:cxnSpLocks/>
            </p:cNvCxnSpPr>
            <p:nvPr/>
          </p:nvCxnSpPr>
          <p:spPr>
            <a:xfrm>
              <a:off x="8056704" y="4770807"/>
              <a:ext cx="74524" cy="188780"/>
            </a:xfrm>
            <a:prstGeom prst="straightConnector1">
              <a:avLst/>
            </a:prstGeom>
            <a:ln w="28575">
              <a:solidFill>
                <a:srgbClr val="3437C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グループ化 460">
            <a:extLst>
              <a:ext uri="{FF2B5EF4-FFF2-40B4-BE49-F238E27FC236}">
                <a16:creationId xmlns:a16="http://schemas.microsoft.com/office/drawing/2014/main" id="{DCFBC4CF-1AD1-0058-7A48-38A47BAD167A}"/>
              </a:ext>
            </a:extLst>
          </p:cNvPr>
          <p:cNvGrpSpPr/>
          <p:nvPr/>
        </p:nvGrpSpPr>
        <p:grpSpPr>
          <a:xfrm>
            <a:off x="249693" y="6024605"/>
            <a:ext cx="8770322" cy="379078"/>
            <a:chOff x="249693" y="6024605"/>
            <a:chExt cx="8770322" cy="379078"/>
          </a:xfrm>
        </p:grpSpPr>
        <p:sp>
          <p:nvSpPr>
            <p:cNvPr id="462" name="テキスト ボックス 461">
              <a:extLst>
                <a:ext uri="{FF2B5EF4-FFF2-40B4-BE49-F238E27FC236}">
                  <a16:creationId xmlns:a16="http://schemas.microsoft.com/office/drawing/2014/main" id="{F788E099-DF94-F154-01BC-A40FB9C37D21}"/>
                </a:ext>
              </a:extLst>
            </p:cNvPr>
            <p:cNvSpPr txBox="1"/>
            <p:nvPr/>
          </p:nvSpPr>
          <p:spPr>
            <a:xfrm>
              <a:off x="249693" y="6024605"/>
              <a:ext cx="8770322" cy="379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1E219C"/>
                </a:buClr>
              </a:pP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文字列</a:t>
              </a:r>
              <a:r>
                <a:rPr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</a:t>
              </a:r>
              <a:r>
                <a:rPr lang="en-US" altLang="ja-JP" sz="16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”RR” </a:t>
              </a:r>
              <a:r>
                <a:rPr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or </a:t>
              </a:r>
              <a:r>
                <a:rPr lang="en-US" altLang="ja-JP" sz="16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”LL”</a:t>
              </a:r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が表れたら枝刈り　　冗長な</a:t>
              </a: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部分を含まないパスのみが得られる</a:t>
              </a:r>
              <a:endParaRPr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63" name="右矢印 462">
              <a:extLst>
                <a:ext uri="{FF2B5EF4-FFF2-40B4-BE49-F238E27FC236}">
                  <a16:creationId xmlns:a16="http://schemas.microsoft.com/office/drawing/2014/main" id="{E379A1E0-1952-32B7-9DAE-7D79E438DA3B}"/>
                </a:ext>
              </a:extLst>
            </p:cNvPr>
            <p:cNvSpPr/>
            <p:nvPr/>
          </p:nvSpPr>
          <p:spPr>
            <a:xfrm>
              <a:off x="3899127" y="6114122"/>
              <a:ext cx="267705" cy="20010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511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323" grpId="0"/>
      <p:bldP spid="331" grpId="0"/>
      <p:bldP spid="332" grpId="0"/>
      <p:bldP spid="333" grpId="0"/>
      <p:bldP spid="358" grpId="0"/>
      <p:bldP spid="364" grpId="1"/>
      <p:bldP spid="434" grpId="0" animBg="1"/>
      <p:bldP spid="435" grpId="0" animBg="1"/>
      <p:bldP spid="437" grpId="0" animBg="1"/>
      <p:bldP spid="45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B3C59-F13E-351E-6D9E-668D36FA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回転展開の格子立方体への適用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B152DD-4D07-5C06-CFFF-FAD85C1B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FFAC23-E581-4BCF-DEC6-5630EE3A5860}"/>
              </a:ext>
            </a:extLst>
          </p:cNvPr>
          <p:cNvSpPr txBox="1"/>
          <p:nvPr/>
        </p:nvSpPr>
        <p:spPr>
          <a:xfrm>
            <a:off x="255722" y="1324583"/>
            <a:ext cx="675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格子展開図が重なるときの，パスの両端の面の位置関係</a:t>
            </a:r>
            <a:endParaRPr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649FA83-14B6-4153-F358-B14D1C46475D}"/>
              </a:ext>
            </a:extLst>
          </p:cNvPr>
          <p:cNvSpPr txBox="1"/>
          <p:nvPr/>
        </p:nvSpPr>
        <p:spPr>
          <a:xfrm>
            <a:off x="6408245" y="3024804"/>
            <a:ext cx="132976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600" b="0" i="0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③</a:t>
            </a:r>
            <a:r>
              <a:rPr kumimoji="1" lang="en-US" altLang="ja-JP" sz="1600" b="0" i="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ja-JP" altLang="en-US" sz="1600" b="0" i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頂点接触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B8A4695-86BF-163D-4BA5-D0CD4130DB81}"/>
              </a:ext>
            </a:extLst>
          </p:cNvPr>
          <p:cNvSpPr txBox="1"/>
          <p:nvPr/>
        </p:nvSpPr>
        <p:spPr>
          <a:xfrm>
            <a:off x="3965861" y="3024804"/>
            <a:ext cx="1117342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600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②</a:t>
            </a:r>
            <a:r>
              <a:rPr kumimoji="1" lang="en-US" altLang="ja-JP" sz="1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辺</a:t>
            </a:r>
            <a:r>
              <a:rPr kumimoji="1" lang="ja-JP" altLang="en-US" sz="1600" b="0" i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接触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5EBC791-2FE8-6A14-A0E2-257B8DE1B014}"/>
              </a:ext>
            </a:extLst>
          </p:cNvPr>
          <p:cNvSpPr txBox="1"/>
          <p:nvPr/>
        </p:nvSpPr>
        <p:spPr>
          <a:xfrm>
            <a:off x="1112651" y="3024804"/>
            <a:ext cx="1563844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1600" b="0" i="0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①</a:t>
            </a:r>
            <a:r>
              <a:rPr kumimoji="1" lang="en-US" altLang="ja-JP" sz="1600" b="0" i="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ja-JP" altLang="en-US" sz="1600" b="0" i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面が重なる</a:t>
            </a:r>
          </a:p>
        </p:txBody>
      </p: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A463785E-D81E-369F-C945-520F363280B2}"/>
              </a:ext>
            </a:extLst>
          </p:cNvPr>
          <p:cNvGrpSpPr/>
          <p:nvPr/>
        </p:nvGrpSpPr>
        <p:grpSpPr>
          <a:xfrm>
            <a:off x="3519120" y="1630533"/>
            <a:ext cx="2082157" cy="1416752"/>
            <a:chOff x="3519120" y="2897244"/>
            <a:chExt cx="2082157" cy="141675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6664998-30D0-E10B-4DB1-C67A61A9C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2865" y="3981656"/>
              <a:ext cx="332340" cy="332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DA99DD9F-7CB4-4A60-3CAD-57A62F0BB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1979" y="3981656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1AADF43-3CCC-5CF9-B034-526B4522A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54318" y="3981656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6B62970-69F5-11E7-4E20-6E2487882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8912" y="3981656"/>
              <a:ext cx="332340" cy="332340"/>
            </a:xfrm>
            <a:prstGeom prst="rect">
              <a:avLst/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039D8EB-784F-CB90-DC6D-9B37DBF10E31}"/>
                </a:ext>
              </a:extLst>
            </p:cNvPr>
            <p:cNvSpPr txBox="1"/>
            <p:nvPr/>
          </p:nvSpPr>
          <p:spPr>
            <a:xfrm rot="18900000">
              <a:off x="5124696" y="3910223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1FC318F-8B44-9AC1-E108-3DC234491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60" y="3981656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7F4200A-1BA3-2EDF-0845-0D245BC26C03}"/>
                </a:ext>
              </a:extLst>
            </p:cNvPr>
            <p:cNvSpPr txBox="1"/>
            <p:nvPr/>
          </p:nvSpPr>
          <p:spPr>
            <a:xfrm rot="8074367">
              <a:off x="3570398" y="2976560"/>
              <a:ext cx="383574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78BC243-723D-61E4-1786-0B7B39844FCB}"/>
                </a:ext>
              </a:extLst>
            </p:cNvPr>
            <p:cNvSpPr txBox="1"/>
            <p:nvPr/>
          </p:nvSpPr>
          <p:spPr>
            <a:xfrm>
              <a:off x="4171148" y="2897244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2774A1E3-85FD-7101-1479-189312228FCA}"/>
                </a:ext>
              </a:extLst>
            </p:cNvPr>
            <p:cNvSpPr txBox="1"/>
            <p:nvPr/>
          </p:nvSpPr>
          <p:spPr>
            <a:xfrm>
              <a:off x="4496739" y="2897244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95D72A4-C811-0EF6-87B9-2AD0EDF04C22}"/>
                </a:ext>
              </a:extLst>
            </p:cNvPr>
            <p:cNvSpPr txBox="1"/>
            <p:nvPr/>
          </p:nvSpPr>
          <p:spPr>
            <a:xfrm>
              <a:off x="4828700" y="2900395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BA10DFF-6E8C-4A1F-097A-A80AD401D596}"/>
                </a:ext>
              </a:extLst>
            </p:cNvPr>
            <p:cNvSpPr txBox="1"/>
            <p:nvPr/>
          </p:nvSpPr>
          <p:spPr>
            <a:xfrm rot="5400000">
              <a:off x="5239013" y="3598245"/>
              <a:ext cx="383574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CDA835C-5A7B-32D8-5C5E-8FF32F5CF867}"/>
                </a:ext>
              </a:extLst>
            </p:cNvPr>
            <p:cNvSpPr txBox="1"/>
            <p:nvPr/>
          </p:nvSpPr>
          <p:spPr>
            <a:xfrm rot="5400000">
              <a:off x="5239013" y="3290142"/>
              <a:ext cx="383574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4ECDC04D-193E-0791-7E6F-46E2A492247C}"/>
                </a:ext>
              </a:extLst>
            </p:cNvPr>
            <p:cNvSpPr txBox="1"/>
            <p:nvPr/>
          </p:nvSpPr>
          <p:spPr>
            <a:xfrm rot="2700000">
              <a:off x="5145620" y="2964648"/>
              <a:ext cx="383574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16775B8-934F-EC89-D7E6-70927487D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4960" y="3649317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571D3C5-1614-4284-4A86-982990E4368F}"/>
                </a:ext>
              </a:extLst>
            </p:cNvPr>
            <p:cNvSpPr txBox="1"/>
            <p:nvPr/>
          </p:nvSpPr>
          <p:spPr>
            <a:xfrm>
              <a:off x="3833295" y="2905265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64AD8325-9AA8-B96F-7CD4-E37D2B8978D8}"/>
                </a:ext>
              </a:extLst>
            </p:cNvPr>
            <p:cNvSpPr txBox="1"/>
            <p:nvPr/>
          </p:nvSpPr>
          <p:spPr>
            <a:xfrm rot="5400000">
              <a:off x="3497811" y="3251178"/>
              <a:ext cx="383574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DC08D341-9037-DC5C-F062-1EB92947C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753" y="3976126"/>
              <a:ext cx="132976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EC40048D-5A7E-39C2-8A2D-A771BC7E7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2363" y="4313530"/>
              <a:ext cx="16642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7B93008C-E64D-54E0-F2A1-477D823B7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252" y="3976126"/>
              <a:ext cx="0" cy="3323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61E4C098-283A-60F2-48E8-3780FA35E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7300" y="3643787"/>
              <a:ext cx="0" cy="3323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CFC09FED-B6F7-E9D6-E857-5E9C3813D5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5145" y="3638772"/>
              <a:ext cx="0" cy="6696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4BD0E228-4BA2-FE57-5D51-627980A752DB}"/>
              </a:ext>
            </a:extLst>
          </p:cNvPr>
          <p:cNvGrpSpPr/>
          <p:nvPr/>
        </p:nvGrpSpPr>
        <p:grpSpPr>
          <a:xfrm>
            <a:off x="6242359" y="1612254"/>
            <a:ext cx="1763930" cy="1416448"/>
            <a:chOff x="6242359" y="2878965"/>
            <a:chExt cx="1763930" cy="1416448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8BD6CB2-3102-E911-468F-8DF1C7FB6987}"/>
                </a:ext>
              </a:extLst>
            </p:cNvPr>
            <p:cNvSpPr txBox="1"/>
            <p:nvPr/>
          </p:nvSpPr>
          <p:spPr>
            <a:xfrm rot="8074367">
              <a:off x="6222566" y="2961639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2E4663AB-C653-C106-CC39-68F16BFF6980}"/>
                </a:ext>
              </a:extLst>
            </p:cNvPr>
            <p:cNvSpPr txBox="1"/>
            <p:nvPr/>
          </p:nvSpPr>
          <p:spPr>
            <a:xfrm>
              <a:off x="6545262" y="2881445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F4E4797-6674-BE62-7591-3B07C921DFB0}"/>
                </a:ext>
              </a:extLst>
            </p:cNvPr>
            <p:cNvSpPr txBox="1"/>
            <p:nvPr/>
          </p:nvSpPr>
          <p:spPr>
            <a:xfrm>
              <a:off x="6876687" y="2878965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A47811E-1EBF-E925-64B0-1334F3C04F71}"/>
                </a:ext>
              </a:extLst>
            </p:cNvPr>
            <p:cNvSpPr txBox="1"/>
            <p:nvPr/>
          </p:nvSpPr>
          <p:spPr>
            <a:xfrm>
              <a:off x="7212386" y="2879824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9C0003D-594E-6A09-B24A-4DD5D784C3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8327" y="3963073"/>
              <a:ext cx="332340" cy="332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655497-0D65-A9FE-6B74-F2A969457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07441" y="3963073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D6E0C23-330C-0936-DA7B-A43A4E337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9780" y="3963073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CBC7B15-2D66-AC42-3D7E-9117D6B86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8182" y="3630698"/>
              <a:ext cx="332340" cy="3323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B6D8775-B98B-168E-79D6-55E819981D2B}"/>
                </a:ext>
              </a:extLst>
            </p:cNvPr>
            <p:cNvSpPr txBox="1"/>
            <p:nvPr/>
          </p:nvSpPr>
          <p:spPr>
            <a:xfrm rot="18900000">
              <a:off x="7543061" y="3914664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89EADB4-5D00-8A1B-A1CC-5EA9D7D522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8182" y="3298322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FB7C2F6-74FA-B788-1CFE-028359F6189E}"/>
                </a:ext>
              </a:extLst>
            </p:cNvPr>
            <p:cNvSpPr txBox="1"/>
            <p:nvPr/>
          </p:nvSpPr>
          <p:spPr>
            <a:xfrm rot="5400000">
              <a:off x="7644025" y="3577634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9A4F402-B8FD-178B-1604-3FF07B00FA93}"/>
                </a:ext>
              </a:extLst>
            </p:cNvPr>
            <p:cNvSpPr txBox="1"/>
            <p:nvPr/>
          </p:nvSpPr>
          <p:spPr>
            <a:xfrm rot="5400000">
              <a:off x="7644025" y="3267260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AA304E6-E0B9-A2BF-D60A-933F63B30A94}"/>
                </a:ext>
              </a:extLst>
            </p:cNvPr>
            <p:cNvSpPr txBox="1"/>
            <p:nvPr/>
          </p:nvSpPr>
          <p:spPr>
            <a:xfrm rot="2700000">
              <a:off x="7555170" y="2961745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94644E27-11F6-D8BE-5F17-7AB507538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2359" y="3960823"/>
              <a:ext cx="132976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7E20671B-C9C8-3897-53DF-CD07B648A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5047" y="3290817"/>
              <a:ext cx="0" cy="66969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556FB543-94FB-770E-564E-A7B6E7A39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8327" y="3294677"/>
              <a:ext cx="0" cy="10007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D2B9798F-E88D-1264-CCA8-5D37905CF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8962" y="4295413"/>
              <a:ext cx="99315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E1F4FF99-D619-7D62-1738-006DD87FC3A7}"/>
              </a:ext>
            </a:extLst>
          </p:cNvPr>
          <p:cNvGrpSpPr/>
          <p:nvPr/>
        </p:nvGrpSpPr>
        <p:grpSpPr>
          <a:xfrm>
            <a:off x="887063" y="1624800"/>
            <a:ext cx="2102495" cy="1422021"/>
            <a:chOff x="887063" y="2891511"/>
            <a:chExt cx="2102495" cy="1422021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EAA70AB9-F467-3A6E-2FE3-6FDDDFE74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4" y="3648852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927BC84-CF2A-7E7C-174C-3BAECB340C05}"/>
                </a:ext>
              </a:extLst>
            </p:cNvPr>
            <p:cNvSpPr txBox="1"/>
            <p:nvPr/>
          </p:nvSpPr>
          <p:spPr>
            <a:xfrm rot="18900000">
              <a:off x="2518972" y="3944642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058FF95-A27B-3E89-E97F-963DB0248939}"/>
                </a:ext>
              </a:extLst>
            </p:cNvPr>
            <p:cNvSpPr txBox="1"/>
            <p:nvPr/>
          </p:nvSpPr>
          <p:spPr>
            <a:xfrm rot="8074367">
              <a:off x="924567" y="2987326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78E2599-C354-44C0-AC5C-DB578F502CF3}"/>
                </a:ext>
              </a:extLst>
            </p:cNvPr>
            <p:cNvSpPr txBox="1"/>
            <p:nvPr/>
          </p:nvSpPr>
          <p:spPr>
            <a:xfrm>
              <a:off x="1562496" y="2894571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41EB1CD-EF77-5452-D65F-EEE2AAAA733F}"/>
                </a:ext>
              </a:extLst>
            </p:cNvPr>
            <p:cNvSpPr txBox="1"/>
            <p:nvPr/>
          </p:nvSpPr>
          <p:spPr>
            <a:xfrm>
              <a:off x="1872995" y="2891511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31D0DF6-5553-CFD6-0B82-7A0B2C8D9C99}"/>
                </a:ext>
              </a:extLst>
            </p:cNvPr>
            <p:cNvSpPr txBox="1"/>
            <p:nvPr/>
          </p:nvSpPr>
          <p:spPr>
            <a:xfrm>
              <a:off x="2197432" y="2894571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0C30C98-72B8-27F9-F303-3D6299F0DE92}"/>
                </a:ext>
              </a:extLst>
            </p:cNvPr>
            <p:cNvSpPr txBox="1"/>
            <p:nvPr/>
          </p:nvSpPr>
          <p:spPr>
            <a:xfrm rot="5400000">
              <a:off x="2627294" y="3598813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4F3BB7F-26CB-8A38-EC48-FA9FF9D20DA2}"/>
                </a:ext>
              </a:extLst>
            </p:cNvPr>
            <p:cNvSpPr txBox="1"/>
            <p:nvPr/>
          </p:nvSpPr>
          <p:spPr>
            <a:xfrm rot="5400000">
              <a:off x="2627294" y="3288440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8BB15807-629A-CBCF-5D98-B008A22A8EDB}"/>
                </a:ext>
              </a:extLst>
            </p:cNvPr>
            <p:cNvSpPr txBox="1"/>
            <p:nvPr/>
          </p:nvSpPr>
          <p:spPr>
            <a:xfrm rot="2700000">
              <a:off x="2538439" y="2982925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EF62795-AFF9-3AE3-9ED6-887117F76A13}"/>
                </a:ext>
              </a:extLst>
            </p:cNvPr>
            <p:cNvSpPr txBox="1"/>
            <p:nvPr/>
          </p:nvSpPr>
          <p:spPr>
            <a:xfrm>
              <a:off x="1202026" y="2891511"/>
              <a:ext cx="383573" cy="340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D8CB44F-AF90-5E30-0BCA-E0E79DA2198C}"/>
                </a:ext>
              </a:extLst>
            </p:cNvPr>
            <p:cNvSpPr txBox="1"/>
            <p:nvPr/>
          </p:nvSpPr>
          <p:spPr>
            <a:xfrm rot="5400000">
              <a:off x="866543" y="3253775"/>
              <a:ext cx="383573" cy="340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20F0B5F6-E2DD-0E0C-DD36-9B6DF8DD3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9097" y="3981193"/>
              <a:ext cx="332340" cy="332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E9A00710-B72C-CD7C-AEAD-86B4B6FE7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9018" y="3981192"/>
              <a:ext cx="332340" cy="332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2897F94A-2A8C-5266-1489-90D035FCE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3209" y="3981192"/>
              <a:ext cx="332340" cy="332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CBBA6596-DFFA-60A2-7080-469DD7276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57" y="3981191"/>
              <a:ext cx="332340" cy="3323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526D6609-7DED-9D42-7FDB-696DA2022376}"/>
                </a:ext>
              </a:extLst>
            </p:cNvPr>
            <p:cNvGrpSpPr/>
            <p:nvPr/>
          </p:nvGrpSpPr>
          <p:grpSpPr>
            <a:xfrm>
              <a:off x="1555145" y="3981191"/>
              <a:ext cx="332340" cy="332340"/>
              <a:chOff x="1555145" y="3981191"/>
              <a:chExt cx="332340" cy="332340"/>
            </a:xfrm>
          </p:grpSpPr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661D17D0-35DE-0B5B-AE7B-E2BB86B87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5145" y="3981192"/>
                <a:ext cx="332340" cy="332339"/>
              </a:xfrm>
              <a:prstGeom prst="rect">
                <a:avLst/>
              </a:prstGeom>
              <a:solidFill>
                <a:srgbClr val="FFDE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FE85C48F-42E0-A10F-8124-E5A6424D9D9A}"/>
                  </a:ext>
                </a:extLst>
              </p:cNvPr>
              <p:cNvCxnSpPr/>
              <p:nvPr/>
            </p:nvCxnSpPr>
            <p:spPr>
              <a:xfrm>
                <a:off x="1555145" y="3981191"/>
                <a:ext cx="332340" cy="33233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A6E4F74E-73EF-0DA2-0720-DEF047316C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5145" y="3981191"/>
                <a:ext cx="332340" cy="33233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3F351433-1519-200B-E06E-DD179398D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63" y="4313531"/>
              <a:ext cx="16642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8B08C73-BEB6-5DC7-1445-DF2A01774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21597" y="3981191"/>
              <a:ext cx="132976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EBFF7AC7-6975-4AB6-4299-E3C7B063C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063" y="3638772"/>
              <a:ext cx="0" cy="67475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020E53B-F67A-D8A4-EE4F-3B65CC0D5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9965" y="3981191"/>
              <a:ext cx="0" cy="3323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92096C3C-4574-BEE2-7AE3-DF240FC81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1544" y="3641279"/>
              <a:ext cx="0" cy="3323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十字形 141">
            <a:extLst>
              <a:ext uri="{FF2B5EF4-FFF2-40B4-BE49-F238E27FC236}">
                <a16:creationId xmlns:a16="http://schemas.microsoft.com/office/drawing/2014/main" id="{DE4E7EF4-5854-AA8B-1A37-E2BC45C0B8B2}"/>
              </a:ext>
            </a:extLst>
          </p:cNvPr>
          <p:cNvSpPr/>
          <p:nvPr/>
        </p:nvSpPr>
        <p:spPr>
          <a:xfrm rot="2700000">
            <a:off x="6506051" y="2619049"/>
            <a:ext cx="144551" cy="144551"/>
          </a:xfrm>
          <a:prstGeom prst="plus">
            <a:avLst>
              <a:gd name="adj" fmla="val 3856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ドーナツ 142">
            <a:extLst>
              <a:ext uri="{FF2B5EF4-FFF2-40B4-BE49-F238E27FC236}">
                <a16:creationId xmlns:a16="http://schemas.microsoft.com/office/drawing/2014/main" id="{0C415421-9EB6-CC71-538E-635C291D34A7}"/>
              </a:ext>
            </a:extLst>
          </p:cNvPr>
          <p:cNvSpPr/>
          <p:nvPr/>
        </p:nvSpPr>
        <p:spPr>
          <a:xfrm>
            <a:off x="4128768" y="2807275"/>
            <a:ext cx="124968" cy="125200"/>
          </a:xfrm>
          <a:prstGeom prst="donut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B5D841D2-4C16-879F-855D-39F7FAE452AB}"/>
              </a:ext>
            </a:extLst>
          </p:cNvPr>
          <p:cNvGrpSpPr/>
          <p:nvPr/>
        </p:nvGrpSpPr>
        <p:grpSpPr>
          <a:xfrm>
            <a:off x="1696471" y="2830703"/>
            <a:ext cx="5069767" cy="74214"/>
            <a:chOff x="1701247" y="4102725"/>
            <a:chExt cx="5069767" cy="74214"/>
          </a:xfrm>
        </p:grpSpPr>
        <p:sp>
          <p:nvSpPr>
            <p:cNvPr id="189" name="円/楕円 188">
              <a:extLst>
                <a:ext uri="{FF2B5EF4-FFF2-40B4-BE49-F238E27FC236}">
                  <a16:creationId xmlns:a16="http://schemas.microsoft.com/office/drawing/2014/main" id="{7BBD751E-D5E0-8E7C-E56D-2251F65406FA}"/>
                </a:ext>
              </a:extLst>
            </p:cNvPr>
            <p:cNvSpPr/>
            <p:nvPr/>
          </p:nvSpPr>
          <p:spPr>
            <a:xfrm>
              <a:off x="1701247" y="4123904"/>
              <a:ext cx="53035" cy="530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" name="円/楕円 189">
              <a:extLst>
                <a:ext uri="{FF2B5EF4-FFF2-40B4-BE49-F238E27FC236}">
                  <a16:creationId xmlns:a16="http://schemas.microsoft.com/office/drawing/2014/main" id="{3D92F6C8-3FB0-DA2C-B237-60F5608700EE}"/>
                </a:ext>
              </a:extLst>
            </p:cNvPr>
            <p:cNvSpPr/>
            <p:nvPr/>
          </p:nvSpPr>
          <p:spPr>
            <a:xfrm>
              <a:off x="4332516" y="4121308"/>
              <a:ext cx="53035" cy="530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円/楕円 190">
              <a:extLst>
                <a:ext uri="{FF2B5EF4-FFF2-40B4-BE49-F238E27FC236}">
                  <a16:creationId xmlns:a16="http://schemas.microsoft.com/office/drawing/2014/main" id="{CEE32AE2-3813-C238-5572-2A93F52D5411}"/>
                </a:ext>
              </a:extLst>
            </p:cNvPr>
            <p:cNvSpPr/>
            <p:nvPr/>
          </p:nvSpPr>
          <p:spPr>
            <a:xfrm>
              <a:off x="6717979" y="4102725"/>
              <a:ext cx="53035" cy="5303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514D43D0-D4E7-474B-B7FB-66FE53A8C9FF}"/>
              </a:ext>
            </a:extLst>
          </p:cNvPr>
          <p:cNvGrpSpPr/>
          <p:nvPr/>
        </p:nvGrpSpPr>
        <p:grpSpPr>
          <a:xfrm>
            <a:off x="1663252" y="2369439"/>
            <a:ext cx="5634930" cy="303748"/>
            <a:chOff x="1663252" y="3445831"/>
            <a:chExt cx="5634930" cy="303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円形吹き出し 191">
                  <a:extLst>
                    <a:ext uri="{FF2B5EF4-FFF2-40B4-BE49-F238E27FC236}">
                      <a16:creationId xmlns:a16="http://schemas.microsoft.com/office/drawing/2014/main" id="{BF93A4F5-8B84-B88D-CF2F-4033C9225697}"/>
                    </a:ext>
                  </a:extLst>
                </p:cNvPr>
                <p:cNvSpPr/>
                <p:nvPr/>
              </p:nvSpPr>
              <p:spPr>
                <a:xfrm>
                  <a:off x="1663252" y="3458394"/>
                  <a:ext cx="593316" cy="291185"/>
                </a:xfrm>
                <a:prstGeom prst="wedgeEllipseCallout">
                  <a:avLst>
                    <a:gd name="adj1" fmla="val -33453"/>
                    <a:gd name="adj2" fmla="val 7286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円形吹き出し 191">
                  <a:extLst>
                    <a:ext uri="{FF2B5EF4-FFF2-40B4-BE49-F238E27FC236}">
                      <a16:creationId xmlns:a16="http://schemas.microsoft.com/office/drawing/2014/main" id="{BF93A4F5-8B84-B88D-CF2F-4033C92256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252" y="3458394"/>
                  <a:ext cx="593316" cy="291185"/>
                </a:xfrm>
                <a:prstGeom prst="wedgeEllipseCallout">
                  <a:avLst>
                    <a:gd name="adj1" fmla="val -33453"/>
                    <a:gd name="adj2" fmla="val 72860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円形吹き出し 192">
                  <a:extLst>
                    <a:ext uri="{FF2B5EF4-FFF2-40B4-BE49-F238E27FC236}">
                      <a16:creationId xmlns:a16="http://schemas.microsoft.com/office/drawing/2014/main" id="{D8F5CFB7-2DFB-4A96-0F2F-B26670ADEA53}"/>
                    </a:ext>
                  </a:extLst>
                </p:cNvPr>
                <p:cNvSpPr/>
                <p:nvPr/>
              </p:nvSpPr>
              <p:spPr>
                <a:xfrm>
                  <a:off x="4277025" y="3445831"/>
                  <a:ext cx="593316" cy="291185"/>
                </a:xfrm>
                <a:prstGeom prst="wedgeEllipseCallout">
                  <a:avLst>
                    <a:gd name="adj1" fmla="val -33453"/>
                    <a:gd name="adj2" fmla="val 7286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円形吹き出し 192">
                  <a:extLst>
                    <a:ext uri="{FF2B5EF4-FFF2-40B4-BE49-F238E27FC236}">
                      <a16:creationId xmlns:a16="http://schemas.microsoft.com/office/drawing/2014/main" id="{D8F5CFB7-2DFB-4A96-0F2F-B26670ADEA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025" y="3445831"/>
                  <a:ext cx="593316" cy="291185"/>
                </a:xfrm>
                <a:prstGeom prst="wedgeEllipseCallout">
                  <a:avLst>
                    <a:gd name="adj1" fmla="val -33453"/>
                    <a:gd name="adj2" fmla="val 7286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円形吹き出し 193">
                  <a:extLst>
                    <a:ext uri="{FF2B5EF4-FFF2-40B4-BE49-F238E27FC236}">
                      <a16:creationId xmlns:a16="http://schemas.microsoft.com/office/drawing/2014/main" id="{7D589604-FDF7-F997-7A74-478A7165B179}"/>
                    </a:ext>
                  </a:extLst>
                </p:cNvPr>
                <p:cNvSpPr/>
                <p:nvPr/>
              </p:nvSpPr>
              <p:spPr>
                <a:xfrm>
                  <a:off x="6704866" y="3445831"/>
                  <a:ext cx="593316" cy="291185"/>
                </a:xfrm>
                <a:prstGeom prst="wedgeEllipseCallout">
                  <a:avLst>
                    <a:gd name="adj1" fmla="val -33453"/>
                    <a:gd name="adj2" fmla="val 7286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oMath>
                    </m:oMathPara>
                  </a14:m>
                  <a:endParaRPr kumimoji="1" lang="ja-JP" altLang="en-US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円形吹き出し 193">
                  <a:extLst>
                    <a:ext uri="{FF2B5EF4-FFF2-40B4-BE49-F238E27FC236}">
                      <a16:creationId xmlns:a16="http://schemas.microsoft.com/office/drawing/2014/main" id="{7D589604-FDF7-F997-7A74-478A7165B1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4866" y="3445831"/>
                  <a:ext cx="593316" cy="291185"/>
                </a:xfrm>
                <a:prstGeom prst="wedgeEllipseCallout">
                  <a:avLst>
                    <a:gd name="adj1" fmla="val -33453"/>
                    <a:gd name="adj2" fmla="val 7286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2F5C429E-7A33-7E06-AF0C-FE3D997D8905}"/>
              </a:ext>
            </a:extLst>
          </p:cNvPr>
          <p:cNvGrpSpPr/>
          <p:nvPr/>
        </p:nvGrpSpPr>
        <p:grpSpPr>
          <a:xfrm>
            <a:off x="1025483" y="2170052"/>
            <a:ext cx="6402208" cy="734865"/>
            <a:chOff x="1025483" y="3375291"/>
            <a:chExt cx="6402208" cy="734865"/>
          </a:xfrm>
        </p:grpSpPr>
        <p:sp>
          <p:nvSpPr>
            <p:cNvPr id="196" name="円/楕円 195">
              <a:extLst>
                <a:ext uri="{FF2B5EF4-FFF2-40B4-BE49-F238E27FC236}">
                  <a16:creationId xmlns:a16="http://schemas.microsoft.com/office/drawing/2014/main" id="{1DE12EE6-72C3-BE0A-A227-4450855D2697}"/>
                </a:ext>
              </a:extLst>
            </p:cNvPr>
            <p:cNvSpPr/>
            <p:nvPr/>
          </p:nvSpPr>
          <p:spPr>
            <a:xfrm>
              <a:off x="1365746" y="4057121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円/楕円 196">
              <a:extLst>
                <a:ext uri="{FF2B5EF4-FFF2-40B4-BE49-F238E27FC236}">
                  <a16:creationId xmlns:a16="http://schemas.microsoft.com/office/drawing/2014/main" id="{3D897740-B710-7D24-A9BC-473D1CE54B4B}"/>
                </a:ext>
              </a:extLst>
            </p:cNvPr>
            <p:cNvSpPr/>
            <p:nvPr/>
          </p:nvSpPr>
          <p:spPr>
            <a:xfrm>
              <a:off x="2025586" y="4057121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円/楕円 197">
              <a:extLst>
                <a:ext uri="{FF2B5EF4-FFF2-40B4-BE49-F238E27FC236}">
                  <a16:creationId xmlns:a16="http://schemas.microsoft.com/office/drawing/2014/main" id="{85AF0141-6AF0-7CE9-DCC9-0E8FD8E46C08}"/>
                </a:ext>
              </a:extLst>
            </p:cNvPr>
            <p:cNvSpPr/>
            <p:nvPr/>
          </p:nvSpPr>
          <p:spPr>
            <a:xfrm>
              <a:off x="2357925" y="4057121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円/楕円 198">
              <a:extLst>
                <a:ext uri="{FF2B5EF4-FFF2-40B4-BE49-F238E27FC236}">
                  <a16:creationId xmlns:a16="http://schemas.microsoft.com/office/drawing/2014/main" id="{59D7B807-9A16-CED7-5EC6-7668D8C6A9EA}"/>
                </a:ext>
              </a:extLst>
            </p:cNvPr>
            <p:cNvSpPr/>
            <p:nvPr/>
          </p:nvSpPr>
          <p:spPr>
            <a:xfrm>
              <a:off x="1028567" y="4057121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C47CA13C-AEA0-3817-6207-C7A78F79DAF1}"/>
                </a:ext>
              </a:extLst>
            </p:cNvPr>
            <p:cNvSpPr/>
            <p:nvPr/>
          </p:nvSpPr>
          <p:spPr>
            <a:xfrm>
              <a:off x="1025483" y="3738780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7CA483A6-08B0-67CB-9CD1-BAE6E4921AE2}"/>
                </a:ext>
              </a:extLst>
            </p:cNvPr>
            <p:cNvSpPr/>
            <p:nvPr/>
          </p:nvSpPr>
          <p:spPr>
            <a:xfrm>
              <a:off x="3997015" y="4054525"/>
              <a:ext cx="53035" cy="53035"/>
            </a:xfrm>
            <a:prstGeom prst="ellipse">
              <a:avLst/>
            </a:prstGeom>
            <a:solidFill>
              <a:srgbClr val="3437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円/楕円 201">
              <a:extLst>
                <a:ext uri="{FF2B5EF4-FFF2-40B4-BE49-F238E27FC236}">
                  <a16:creationId xmlns:a16="http://schemas.microsoft.com/office/drawing/2014/main" id="{BB385523-AC2B-F2F0-E36A-10B14A501194}"/>
                </a:ext>
              </a:extLst>
            </p:cNvPr>
            <p:cNvSpPr/>
            <p:nvPr/>
          </p:nvSpPr>
          <p:spPr>
            <a:xfrm>
              <a:off x="3659560" y="4054525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CD0E0C53-39AB-1245-1E19-BC0734BDCC8B}"/>
                </a:ext>
              </a:extLst>
            </p:cNvPr>
            <p:cNvSpPr/>
            <p:nvPr/>
          </p:nvSpPr>
          <p:spPr>
            <a:xfrm>
              <a:off x="3656971" y="3722186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円/楕円 203">
              <a:extLst>
                <a:ext uri="{FF2B5EF4-FFF2-40B4-BE49-F238E27FC236}">
                  <a16:creationId xmlns:a16="http://schemas.microsoft.com/office/drawing/2014/main" id="{D1B5BF03-C490-F73B-81F6-345C69A5EDB3}"/>
                </a:ext>
              </a:extLst>
            </p:cNvPr>
            <p:cNvSpPr/>
            <p:nvPr/>
          </p:nvSpPr>
          <p:spPr>
            <a:xfrm>
              <a:off x="4656855" y="4054525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5" name="円/楕円 204">
              <a:extLst>
                <a:ext uri="{FF2B5EF4-FFF2-40B4-BE49-F238E27FC236}">
                  <a16:creationId xmlns:a16="http://schemas.microsoft.com/office/drawing/2014/main" id="{AA05A5EC-E45D-2D05-2757-18AE1E95F0BC}"/>
                </a:ext>
              </a:extLst>
            </p:cNvPr>
            <p:cNvSpPr/>
            <p:nvPr/>
          </p:nvSpPr>
          <p:spPr>
            <a:xfrm>
              <a:off x="4989194" y="4054525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" name="円/楕円 205">
              <a:extLst>
                <a:ext uri="{FF2B5EF4-FFF2-40B4-BE49-F238E27FC236}">
                  <a16:creationId xmlns:a16="http://schemas.microsoft.com/office/drawing/2014/main" id="{614D5FA3-0E40-D2D7-668C-1CFDA7942EDD}"/>
                </a:ext>
              </a:extLst>
            </p:cNvPr>
            <p:cNvSpPr/>
            <p:nvPr/>
          </p:nvSpPr>
          <p:spPr>
            <a:xfrm>
              <a:off x="7046359" y="4035942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円/楕円 206">
              <a:extLst>
                <a:ext uri="{FF2B5EF4-FFF2-40B4-BE49-F238E27FC236}">
                  <a16:creationId xmlns:a16="http://schemas.microsoft.com/office/drawing/2014/main" id="{C5F778DC-81E3-15CC-2540-B78802309030}"/>
                </a:ext>
              </a:extLst>
            </p:cNvPr>
            <p:cNvSpPr/>
            <p:nvPr/>
          </p:nvSpPr>
          <p:spPr>
            <a:xfrm>
              <a:off x="7374656" y="4035942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円/楕円 207">
              <a:extLst>
                <a:ext uri="{FF2B5EF4-FFF2-40B4-BE49-F238E27FC236}">
                  <a16:creationId xmlns:a16="http://schemas.microsoft.com/office/drawing/2014/main" id="{6F73F8AB-51AD-AD4F-858B-32F7CD731A5A}"/>
                </a:ext>
              </a:extLst>
            </p:cNvPr>
            <p:cNvSpPr/>
            <p:nvPr/>
          </p:nvSpPr>
          <p:spPr>
            <a:xfrm>
              <a:off x="6383058" y="3703567"/>
              <a:ext cx="53035" cy="5303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" name="円/楕円 208">
              <a:extLst>
                <a:ext uri="{FF2B5EF4-FFF2-40B4-BE49-F238E27FC236}">
                  <a16:creationId xmlns:a16="http://schemas.microsoft.com/office/drawing/2014/main" id="{812C84F9-EA04-7802-6723-9BEB7380E663}"/>
                </a:ext>
              </a:extLst>
            </p:cNvPr>
            <p:cNvSpPr/>
            <p:nvPr/>
          </p:nvSpPr>
          <p:spPr>
            <a:xfrm>
              <a:off x="6383057" y="3375291"/>
              <a:ext cx="53035" cy="53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円形吹き出し 209">
                <a:extLst>
                  <a:ext uri="{FF2B5EF4-FFF2-40B4-BE49-F238E27FC236}">
                    <a16:creationId xmlns:a16="http://schemas.microsoft.com/office/drawing/2014/main" id="{73D8A798-C5A9-6F33-4260-4F7168D725AC}"/>
                  </a:ext>
                </a:extLst>
              </p:cNvPr>
              <p:cNvSpPr/>
              <p:nvPr/>
            </p:nvSpPr>
            <p:spPr>
              <a:xfrm>
                <a:off x="3241128" y="3098225"/>
                <a:ext cx="712501" cy="381982"/>
              </a:xfrm>
              <a:prstGeom prst="wedgeEllipseCallout">
                <a:avLst>
                  <a:gd name="adj1" fmla="val 47458"/>
                  <a:gd name="adj2" fmla="val -8677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0" name="円形吹き出し 209">
                <a:extLst>
                  <a:ext uri="{FF2B5EF4-FFF2-40B4-BE49-F238E27FC236}">
                    <a16:creationId xmlns:a16="http://schemas.microsoft.com/office/drawing/2014/main" id="{73D8A798-C5A9-6F33-4260-4F7168D725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128" y="3098225"/>
                <a:ext cx="712501" cy="381982"/>
              </a:xfrm>
              <a:prstGeom prst="wedgeEllipseCallout">
                <a:avLst>
                  <a:gd name="adj1" fmla="val 47458"/>
                  <a:gd name="adj2" fmla="val -8677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円形吹き出し 210">
                <a:extLst>
                  <a:ext uri="{FF2B5EF4-FFF2-40B4-BE49-F238E27FC236}">
                    <a16:creationId xmlns:a16="http://schemas.microsoft.com/office/drawing/2014/main" id="{EB814D4E-E636-5BDE-0A0B-F487B369CF17}"/>
                  </a:ext>
                </a:extLst>
              </p:cNvPr>
              <p:cNvSpPr/>
              <p:nvPr/>
            </p:nvSpPr>
            <p:spPr>
              <a:xfrm>
                <a:off x="5648646" y="2762536"/>
                <a:ext cx="712501" cy="381982"/>
              </a:xfrm>
              <a:prstGeom prst="wedgeEllipseCallout">
                <a:avLst>
                  <a:gd name="adj1" fmla="val 47458"/>
                  <a:gd name="adj2" fmla="val -86770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円形吹き出し 210">
                <a:extLst>
                  <a:ext uri="{FF2B5EF4-FFF2-40B4-BE49-F238E27FC236}">
                    <a16:creationId xmlns:a16="http://schemas.microsoft.com/office/drawing/2014/main" id="{EB814D4E-E636-5BDE-0A0B-F487B369C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46" y="2762536"/>
                <a:ext cx="712501" cy="381982"/>
              </a:xfrm>
              <a:prstGeom prst="wedgeEllipseCallout">
                <a:avLst>
                  <a:gd name="adj1" fmla="val 47458"/>
                  <a:gd name="adj2" fmla="val -8677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A2D60557-5E33-DF7F-4E2E-E003F60DC7C8}"/>
              </a:ext>
            </a:extLst>
          </p:cNvPr>
          <p:cNvSpPr txBox="1"/>
          <p:nvPr/>
        </p:nvSpPr>
        <p:spPr>
          <a:xfrm>
            <a:off x="245665" y="3806220"/>
            <a:ext cx="4930936" cy="369332"/>
          </a:xfrm>
          <a:prstGeom prst="rect">
            <a:avLst/>
          </a:prstGeom>
          <a:noFill/>
          <a:ln w="19050">
            <a:solidFill>
              <a:srgbClr val="1E219C"/>
            </a:solidFill>
          </a:ln>
        </p:spPr>
        <p:txBody>
          <a:bodyPr wrap="square">
            <a:spAutoFit/>
          </a:bodyPr>
          <a:lstStyle/>
          <a:p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格子展開図の（種類も含めた）重なりの判定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6BC6275A-03C2-DBDC-A2BB-C6DC3279085C}"/>
                  </a:ext>
                </a:extLst>
              </p:cNvPr>
              <p:cNvSpPr txBox="1"/>
              <p:nvPr/>
            </p:nvSpPr>
            <p:spPr>
              <a:xfrm>
                <a:off x="2648603" y="4366908"/>
                <a:ext cx="5764349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パスの，もう一方の端点の面の中心座標が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…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rgbClr val="FF0000"/>
                  </a:buClr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a:rPr kumimoji="1" lang="en-US" altLang="ja-JP" sz="160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(0,0) </m:t>
                    </m:r>
                  </m:oMath>
                </a14:m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のとき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→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面が重なる</a:t>
                </a:r>
                <a:endParaRPr kumimoji="1"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742950" lvl="1" indent="-285750">
                  <a:lnSpc>
                    <a:spcPct val="150000"/>
                  </a:lnSpc>
                  <a:buClr>
                    <a:srgbClr val="3437C1"/>
                  </a:buClr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a:rPr kumimoji="1" lang="en-US" altLang="ja-JP" sz="160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(0,1), (−1,0), (0,−1) </m:t>
                    </m:r>
                  </m:oMath>
                </a14:m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のとき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→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辺接触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rgbClr val="00B050"/>
                  </a:buClr>
                  <a:buFont typeface="Wingdings" pitchFamily="2" charset="2"/>
                  <a:buChar char="n"/>
                </a:pPr>
                <a14:m>
                  <m:oMath xmlns:m="http://schemas.openxmlformats.org/officeDocument/2006/math">
                    <m:r>
                      <a:rPr kumimoji="1" lang="en-US" altLang="ja-JP" sz="160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(1,1), (1,−1), (−1,−1), (−1,1) </m:t>
                    </m:r>
                  </m:oMath>
                </a14:m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のとき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→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頂点接触</a:t>
                </a:r>
                <a:r>
                  <a:rPr kumimoji="1"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 </a:t>
                </a:r>
              </a:p>
            </p:txBody>
          </p:sp>
        </mc:Choice>
        <mc:Fallback xmlns="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6BC6275A-03C2-DBDC-A2BB-C6DC3279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03" y="4366908"/>
                <a:ext cx="5764349" cy="1524007"/>
              </a:xfrm>
              <a:prstGeom prst="rect">
                <a:avLst/>
              </a:prstGeom>
              <a:blipFill>
                <a:blip r:embed="rId7"/>
                <a:stretch>
                  <a:fillRect l="-659" b="-41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837A1AE3-4169-48E5-9106-8EC146C0F36E}"/>
              </a:ext>
            </a:extLst>
          </p:cNvPr>
          <p:cNvGrpSpPr/>
          <p:nvPr/>
        </p:nvGrpSpPr>
        <p:grpSpPr>
          <a:xfrm>
            <a:off x="610696" y="4664885"/>
            <a:ext cx="824328" cy="1234327"/>
            <a:chOff x="664938" y="2209804"/>
            <a:chExt cx="2688325" cy="4025429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D73095C-E8D8-9FB7-198E-E330143B07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938" y="3551613"/>
              <a:ext cx="1343111" cy="1341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50" name="円/楕円 249">
              <a:extLst>
                <a:ext uri="{FF2B5EF4-FFF2-40B4-BE49-F238E27FC236}">
                  <a16:creationId xmlns:a16="http://schemas.microsoft.com/office/drawing/2014/main" id="{10A56390-0E40-1551-EFFD-4A359E044556}"/>
                </a:ext>
              </a:extLst>
            </p:cNvPr>
            <p:cNvSpPr/>
            <p:nvPr/>
          </p:nvSpPr>
          <p:spPr>
            <a:xfrm>
              <a:off x="1218553" y="4105506"/>
              <a:ext cx="234024" cy="234024"/>
            </a:xfrm>
            <a:prstGeom prst="ellipse">
              <a:avLst/>
            </a:prstGeom>
            <a:solidFill>
              <a:srgbClr val="3437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9E3BCA51-D4CC-F4C1-142D-5F1BD44C3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6097" y="2209804"/>
              <a:ext cx="1343110" cy="1341810"/>
            </a:xfrm>
            <a:prstGeom prst="rect">
              <a:avLst/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45CC1A60-1046-BB90-7B63-D39250BA93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0153" y="4893423"/>
              <a:ext cx="1343110" cy="1341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53" name="円/楕円 252">
              <a:extLst>
                <a:ext uri="{FF2B5EF4-FFF2-40B4-BE49-F238E27FC236}">
                  <a16:creationId xmlns:a16="http://schemas.microsoft.com/office/drawing/2014/main" id="{1DDE1B29-34C1-1E53-AEF8-3D9369CB5AD4}"/>
                </a:ext>
              </a:extLst>
            </p:cNvPr>
            <p:cNvSpPr/>
            <p:nvPr/>
          </p:nvSpPr>
          <p:spPr>
            <a:xfrm>
              <a:off x="2560640" y="2763697"/>
              <a:ext cx="234024" cy="234024"/>
            </a:xfrm>
            <a:prstGeom prst="ellipse">
              <a:avLst/>
            </a:prstGeom>
            <a:solidFill>
              <a:srgbClr val="3437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円/楕円 253">
              <a:extLst>
                <a:ext uri="{FF2B5EF4-FFF2-40B4-BE49-F238E27FC236}">
                  <a16:creationId xmlns:a16="http://schemas.microsoft.com/office/drawing/2014/main" id="{A86E08F0-F848-F1B3-8B93-AF570BE32E9E}"/>
                </a:ext>
              </a:extLst>
            </p:cNvPr>
            <p:cNvSpPr/>
            <p:nvPr/>
          </p:nvSpPr>
          <p:spPr>
            <a:xfrm>
              <a:off x="2560640" y="5447315"/>
              <a:ext cx="234024" cy="234024"/>
            </a:xfrm>
            <a:prstGeom prst="ellipse">
              <a:avLst/>
            </a:prstGeom>
            <a:solidFill>
              <a:srgbClr val="3437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E3FC85E9-5414-A55D-C345-A63463010284}"/>
              </a:ext>
            </a:extLst>
          </p:cNvPr>
          <p:cNvGrpSpPr/>
          <p:nvPr/>
        </p:nvGrpSpPr>
        <p:grpSpPr>
          <a:xfrm>
            <a:off x="610194" y="4664883"/>
            <a:ext cx="1237225" cy="1235405"/>
            <a:chOff x="663302" y="2209799"/>
            <a:chExt cx="4034880" cy="4028944"/>
          </a:xfrm>
        </p:grpSpPr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8DC6FE8C-95D9-C0D5-DD8D-F66740A2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302" y="2209799"/>
              <a:ext cx="1341819" cy="13418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E401AE33-211E-7F71-989C-0E098711B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7282" y="4893414"/>
              <a:ext cx="1341819" cy="13418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8699E562-9A22-2F50-246C-5BE5BCF2E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6363" y="2209799"/>
              <a:ext cx="1341819" cy="13418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73E48DFD-6FB6-667B-2431-A431DA29A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2801" y="4896924"/>
              <a:ext cx="1341819" cy="13418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45" name="円/楕円 244">
              <a:extLst>
                <a:ext uri="{FF2B5EF4-FFF2-40B4-BE49-F238E27FC236}">
                  <a16:creationId xmlns:a16="http://schemas.microsoft.com/office/drawing/2014/main" id="{FFF7CB01-3895-85FF-D6D3-560E0C1ED020}"/>
                </a:ext>
              </a:extLst>
            </p:cNvPr>
            <p:cNvSpPr/>
            <p:nvPr/>
          </p:nvSpPr>
          <p:spPr>
            <a:xfrm>
              <a:off x="1218553" y="2763697"/>
              <a:ext cx="234024" cy="234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円/楕円 245">
              <a:extLst>
                <a:ext uri="{FF2B5EF4-FFF2-40B4-BE49-F238E27FC236}">
                  <a16:creationId xmlns:a16="http://schemas.microsoft.com/office/drawing/2014/main" id="{25D99BC0-0879-B051-361B-F505D08757AC}"/>
                </a:ext>
              </a:extLst>
            </p:cNvPr>
            <p:cNvSpPr/>
            <p:nvPr/>
          </p:nvSpPr>
          <p:spPr>
            <a:xfrm>
              <a:off x="3889146" y="2763315"/>
              <a:ext cx="234024" cy="234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円/楕円 246">
              <a:extLst>
                <a:ext uri="{FF2B5EF4-FFF2-40B4-BE49-F238E27FC236}">
                  <a16:creationId xmlns:a16="http://schemas.microsoft.com/office/drawing/2014/main" id="{9C571EAB-F916-4FC2-F3E4-2C60D0B3112B}"/>
                </a:ext>
              </a:extLst>
            </p:cNvPr>
            <p:cNvSpPr/>
            <p:nvPr/>
          </p:nvSpPr>
          <p:spPr>
            <a:xfrm>
              <a:off x="3889146" y="5447315"/>
              <a:ext cx="234024" cy="234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円/楕円 247">
              <a:extLst>
                <a:ext uri="{FF2B5EF4-FFF2-40B4-BE49-F238E27FC236}">
                  <a16:creationId xmlns:a16="http://schemas.microsoft.com/office/drawing/2014/main" id="{78E881FE-82FE-C681-FCFB-530D0053CB99}"/>
                </a:ext>
              </a:extLst>
            </p:cNvPr>
            <p:cNvSpPr/>
            <p:nvPr/>
          </p:nvSpPr>
          <p:spPr>
            <a:xfrm>
              <a:off x="1218553" y="5447307"/>
              <a:ext cx="234024" cy="23402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A89F8689-FB90-7C1B-77A3-6B201057DE0A}"/>
              </a:ext>
            </a:extLst>
          </p:cNvPr>
          <p:cNvGrpSpPr/>
          <p:nvPr/>
        </p:nvGrpSpPr>
        <p:grpSpPr>
          <a:xfrm>
            <a:off x="1026530" y="5044505"/>
            <a:ext cx="1798592" cy="461327"/>
            <a:chOff x="1001799" y="5536030"/>
            <a:chExt cx="1452800" cy="372634"/>
          </a:xfrm>
        </p:grpSpPr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146FC30F-4D4A-136F-69DD-C9FAC653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1799" y="5561734"/>
              <a:ext cx="332340" cy="3323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F7AF5125-A75A-AE31-2AC0-7F8A144CB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0913" y="5561734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D8860A7F-AD8C-5EC8-71F4-6C4DF2C82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252" y="5561734"/>
              <a:ext cx="332340" cy="332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240" name="テキスト ボックス 239">
              <a:extLst>
                <a:ext uri="{FF2B5EF4-FFF2-40B4-BE49-F238E27FC236}">
                  <a16:creationId xmlns:a16="http://schemas.microsoft.com/office/drawing/2014/main" id="{C224FB89-C9C7-F21A-2288-36F622E190E7}"/>
                </a:ext>
              </a:extLst>
            </p:cNvPr>
            <p:cNvSpPr txBox="1"/>
            <p:nvPr/>
          </p:nvSpPr>
          <p:spPr>
            <a:xfrm>
              <a:off x="2035385" y="5536030"/>
              <a:ext cx="419214" cy="372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…</a:t>
              </a:r>
              <a:endPara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D0E4C7ED-27C3-8282-2A41-E8B76267AB86}"/>
              </a:ext>
            </a:extLst>
          </p:cNvPr>
          <p:cNvSpPr>
            <a:spLocks noChangeAspect="1"/>
          </p:cNvSpPr>
          <p:nvPr/>
        </p:nvSpPr>
        <p:spPr>
          <a:xfrm>
            <a:off x="1022537" y="5076327"/>
            <a:ext cx="411442" cy="411442"/>
          </a:xfrm>
          <a:prstGeom prst="rect">
            <a:avLst/>
          </a:prstGeom>
          <a:solidFill>
            <a:srgbClr val="FFDE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FCC4DC57-3F80-9939-941D-8128479477D8}"/>
              </a:ext>
            </a:extLst>
          </p:cNvPr>
          <p:cNvGrpSpPr/>
          <p:nvPr/>
        </p:nvGrpSpPr>
        <p:grpSpPr>
          <a:xfrm>
            <a:off x="1194376" y="5239825"/>
            <a:ext cx="892645" cy="71761"/>
            <a:chOff x="1137375" y="5693798"/>
            <a:chExt cx="721028" cy="57964"/>
          </a:xfrm>
        </p:grpSpPr>
        <p:sp>
          <p:nvSpPr>
            <p:cNvPr id="234" name="円/楕円 233">
              <a:extLst>
                <a:ext uri="{FF2B5EF4-FFF2-40B4-BE49-F238E27FC236}">
                  <a16:creationId xmlns:a16="http://schemas.microsoft.com/office/drawing/2014/main" id="{7A267827-ED4F-058F-E0BA-E2C76A752273}"/>
                </a:ext>
              </a:extLst>
            </p:cNvPr>
            <p:cNvSpPr/>
            <p:nvPr/>
          </p:nvSpPr>
          <p:spPr>
            <a:xfrm>
              <a:off x="1137375" y="5693799"/>
              <a:ext cx="57963" cy="5796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円/楕円 234">
              <a:extLst>
                <a:ext uri="{FF2B5EF4-FFF2-40B4-BE49-F238E27FC236}">
                  <a16:creationId xmlns:a16="http://schemas.microsoft.com/office/drawing/2014/main" id="{95FE315A-31CD-1571-684C-D76652802439}"/>
                </a:ext>
              </a:extLst>
            </p:cNvPr>
            <p:cNvSpPr/>
            <p:nvPr/>
          </p:nvSpPr>
          <p:spPr>
            <a:xfrm>
              <a:off x="1464484" y="5693798"/>
              <a:ext cx="57963" cy="579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円/楕円 235">
              <a:extLst>
                <a:ext uri="{FF2B5EF4-FFF2-40B4-BE49-F238E27FC236}">
                  <a16:creationId xmlns:a16="http://schemas.microsoft.com/office/drawing/2014/main" id="{D0F71847-7143-CD4E-9220-7AAEB09C186F}"/>
                </a:ext>
              </a:extLst>
            </p:cNvPr>
            <p:cNvSpPr/>
            <p:nvPr/>
          </p:nvSpPr>
          <p:spPr>
            <a:xfrm>
              <a:off x="1800440" y="5693798"/>
              <a:ext cx="57963" cy="579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円形吹き出し 257">
                <a:extLst>
                  <a:ext uri="{FF2B5EF4-FFF2-40B4-BE49-F238E27FC236}">
                    <a16:creationId xmlns:a16="http://schemas.microsoft.com/office/drawing/2014/main" id="{C42F2AC5-DCCD-F42E-E43D-A48445801AED}"/>
                  </a:ext>
                </a:extLst>
              </p:cNvPr>
              <p:cNvSpPr/>
              <p:nvPr/>
            </p:nvSpPr>
            <p:spPr>
              <a:xfrm>
                <a:off x="1195957" y="4920185"/>
                <a:ext cx="490639" cy="275606"/>
              </a:xfrm>
              <a:prstGeom prst="wedgeEllipseCallout">
                <a:avLst>
                  <a:gd name="adj1" fmla="val -35535"/>
                  <a:gd name="adj2" fmla="val 605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Ins="36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kumimoji="1" lang="ja-JP" altLang="en-US" sz="16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8" name="円形吹き出し 257">
                <a:extLst>
                  <a:ext uri="{FF2B5EF4-FFF2-40B4-BE49-F238E27FC236}">
                    <a16:creationId xmlns:a16="http://schemas.microsoft.com/office/drawing/2014/main" id="{C42F2AC5-DCCD-F42E-E43D-A48445801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957" y="4920185"/>
                <a:ext cx="490639" cy="275606"/>
              </a:xfrm>
              <a:prstGeom prst="wedgeEllipseCallout">
                <a:avLst>
                  <a:gd name="adj1" fmla="val -35535"/>
                  <a:gd name="adj2" fmla="val 60559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47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2" grpId="0" animBg="1"/>
      <p:bldP spid="232" grpId="0" animBg="1"/>
      <p:bldP spid="232" grpId="1" animBg="1"/>
      <p:bldP spid="2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05EA7C0-A098-AACB-C132-9FEC63E17A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,  </m:t>
                    </m:r>
                    <m:rad>
                      <m:radPr>
                        <m:degHide m:val="on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の格子展開図における重なり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105EA7C0-A098-AACB-C132-9FEC63E17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4" t="-10811" b="-324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088217-F35E-CAAF-71E0-B505530C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0CBC91A-3D37-4A9C-0731-D07A5FB8C4B7}"/>
              </a:ext>
            </a:extLst>
          </p:cNvPr>
          <p:cNvCxnSpPr>
            <a:cxnSpLocks/>
          </p:cNvCxnSpPr>
          <p:nvPr/>
        </p:nvCxnSpPr>
        <p:spPr>
          <a:xfrm>
            <a:off x="143358" y="1409752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D299672-48F0-7BC2-9FE0-828691746ED8}"/>
                  </a:ext>
                </a:extLst>
              </p:cNvPr>
              <p:cNvSpPr txBox="1"/>
              <p:nvPr/>
            </p:nvSpPr>
            <p:spPr>
              <a:xfrm>
                <a:off x="255722" y="1584537"/>
                <a:ext cx="8623312" cy="196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3437C1"/>
                  </a:buClr>
                  <a:buFont typeface="+mj-lt"/>
                  <a:buAutoNum type="arabicPeriod"/>
                </a:pPr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2</m:t>
                        </m:r>
                      </m:e>
                    </m:ra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2</m:t>
                        </m:r>
                      </m:e>
                    </m:ra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2</m:t>
                        </m:r>
                      </m:e>
                    </m:ra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の格子立方体には，重なりを持つ格子展開図が存在しない．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3437C1"/>
                  </a:buClr>
                  <a:buFont typeface="+mj-lt"/>
                  <a:buAutoNum type="arabicPeriod"/>
                </a:pPr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2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×2×2 </m:t>
                    </m:r>
                  </m:oMath>
                </a14:m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の格子立方体には，面どうしが重なる格子展開図が存在しないが，</a:t>
                </a:r>
                <a:b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辺・頂点が接触する格子展開図が存在する．</a:t>
                </a:r>
                <a:endParaRPr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3437C1"/>
                  </a:buClr>
                  <a:buFont typeface="+mj-lt"/>
                  <a:buAutoNum type="arabicPeriod"/>
                </a:pPr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5</m:t>
                        </m:r>
                      </m:e>
                    </m:ra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5</m:t>
                        </m:r>
                      </m:e>
                    </m:ra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b="0" i="1" dirty="0" smtClean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5</m:t>
                        </m:r>
                      </m:e>
                    </m:rad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および</a:t>
                </a:r>
                <a14:m>
                  <m:oMath xmlns:m="http://schemas.openxmlformats.org/officeDocument/2006/math"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2</m:t>
                        </m:r>
                      </m:e>
                    </m:rad>
                    <m:r>
                      <a:rPr lang="en-US" altLang="ja-JP" sz="1600" i="1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2</m:t>
                        </m:r>
                      </m:e>
                    </m:rad>
                    <m:r>
                      <a:rPr lang="en-US" altLang="ja-JP" sz="1600" i="1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r>
                          <a:rPr lang="en-US" altLang="ja-JP" sz="1600" i="1" dirty="0"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2</m:t>
                        </m:r>
                      </m:e>
                    </m:rad>
                    <m:r>
                      <a:rPr lang="en-US" altLang="ja-JP" sz="160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の格子立方体には，面どうしが重なる格子展開図</a:t>
                </a:r>
                <a:b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 </a:t>
                </a:r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および，辺・頂点が接触する格子展開図が存在する．</a:t>
                </a:r>
                <a:endParaRPr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D299672-48F0-7BC2-9FE0-828691746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2" y="1584537"/>
                <a:ext cx="8623312" cy="1968039"/>
              </a:xfrm>
              <a:prstGeom prst="rect">
                <a:avLst/>
              </a:prstGeom>
              <a:blipFill>
                <a:blip r:embed="rId3"/>
                <a:stretch>
                  <a:fillRect l="-441"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4BA96E6-8EA2-B89B-3586-9AF5977F0268}"/>
              </a:ext>
            </a:extLst>
          </p:cNvPr>
          <p:cNvCxnSpPr>
            <a:cxnSpLocks/>
          </p:cNvCxnSpPr>
          <p:nvPr/>
        </p:nvCxnSpPr>
        <p:spPr>
          <a:xfrm>
            <a:off x="133672" y="3588436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8B357B-80C4-744B-5FE6-4B99BC008FCD}"/>
              </a:ext>
            </a:extLst>
          </p:cNvPr>
          <p:cNvSpPr txBox="1"/>
          <p:nvPr/>
        </p:nvSpPr>
        <p:spPr>
          <a:xfrm>
            <a:off x="315854" y="1209697"/>
            <a:ext cx="98402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3437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定理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3</a:t>
            </a:r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2208" name="グループ化 2207">
            <a:extLst>
              <a:ext uri="{FF2B5EF4-FFF2-40B4-BE49-F238E27FC236}">
                <a16:creationId xmlns:a16="http://schemas.microsoft.com/office/drawing/2014/main" id="{2724E302-AE25-739F-58DD-037E0A5A2AF3}"/>
              </a:ext>
            </a:extLst>
          </p:cNvPr>
          <p:cNvGrpSpPr/>
          <p:nvPr/>
        </p:nvGrpSpPr>
        <p:grpSpPr>
          <a:xfrm>
            <a:off x="1294990" y="3896328"/>
            <a:ext cx="1889779" cy="2307052"/>
            <a:chOff x="1294990" y="3731046"/>
            <a:chExt cx="1889779" cy="2307052"/>
          </a:xfrm>
        </p:grpSpPr>
        <p:sp>
          <p:nvSpPr>
            <p:cNvPr id="411" name="角丸四角形 410">
              <a:extLst>
                <a:ext uri="{FF2B5EF4-FFF2-40B4-BE49-F238E27FC236}">
                  <a16:creationId xmlns:a16="http://schemas.microsoft.com/office/drawing/2014/main" id="{1DEA3AA7-F9B4-A05A-4298-DCCCB58B2328}"/>
                </a:ext>
              </a:extLst>
            </p:cNvPr>
            <p:cNvSpPr/>
            <p:nvPr/>
          </p:nvSpPr>
          <p:spPr>
            <a:xfrm>
              <a:off x="1349082" y="3731046"/>
              <a:ext cx="1835687" cy="2301654"/>
            </a:xfrm>
            <a:prstGeom prst="roundRect">
              <a:avLst>
                <a:gd name="adj" fmla="val 5849"/>
              </a:avLst>
            </a:prstGeom>
            <a:solidFill>
              <a:srgbClr val="CBE4CB">
                <a:alpha val="3137"/>
              </a:srgbClr>
            </a:solidFill>
            <a:ln w="28575">
              <a:solidFill>
                <a:srgbClr val="CBE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404" name="グループ化 403">
              <a:extLst>
                <a:ext uri="{FF2B5EF4-FFF2-40B4-BE49-F238E27FC236}">
                  <a16:creationId xmlns:a16="http://schemas.microsoft.com/office/drawing/2014/main" id="{FF52AE31-7BC0-90D8-D2A6-432F2E8C38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9805" y="4782279"/>
              <a:ext cx="720000" cy="539366"/>
              <a:chOff x="460203" y="5269598"/>
              <a:chExt cx="928634" cy="695658"/>
            </a:xfrm>
          </p:grpSpPr>
          <p:grpSp>
            <p:nvGrpSpPr>
              <p:cNvPr id="1033" name="グループ化 1032">
                <a:extLst>
                  <a:ext uri="{FF2B5EF4-FFF2-40B4-BE49-F238E27FC236}">
                    <a16:creationId xmlns:a16="http://schemas.microsoft.com/office/drawing/2014/main" id="{6C0BB3C0-D4D1-07DA-875F-9CEF918CF199}"/>
                  </a:ext>
                </a:extLst>
              </p:cNvPr>
              <p:cNvGrpSpPr/>
              <p:nvPr/>
            </p:nvGrpSpPr>
            <p:grpSpPr>
              <a:xfrm>
                <a:off x="460203" y="5269598"/>
                <a:ext cx="928634" cy="695658"/>
                <a:chOff x="1572734" y="4974294"/>
                <a:chExt cx="1441693" cy="1080000"/>
              </a:xfrm>
            </p:grpSpPr>
            <p:grpSp>
              <p:nvGrpSpPr>
                <p:cNvPr id="1035" name="グループ化 1034">
                  <a:extLst>
                    <a:ext uri="{FF2B5EF4-FFF2-40B4-BE49-F238E27FC236}">
                      <a16:creationId xmlns:a16="http://schemas.microsoft.com/office/drawing/2014/main" id="{A7DBBE69-067E-781A-2B24-E3A0B7410F84}"/>
                    </a:ext>
                  </a:extLst>
                </p:cNvPr>
                <p:cNvGrpSpPr/>
                <p:nvPr/>
              </p:nvGrpSpPr>
              <p:grpSpPr>
                <a:xfrm>
                  <a:off x="1574427" y="4974294"/>
                  <a:ext cx="1440000" cy="1080000"/>
                  <a:chOff x="2665790" y="4561184"/>
                  <a:chExt cx="1440000" cy="1080000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45" name="正方形/長方形 1044">
                    <a:extLst>
                      <a:ext uri="{FF2B5EF4-FFF2-40B4-BE49-F238E27FC236}">
                        <a16:creationId xmlns:a16="http://schemas.microsoft.com/office/drawing/2014/main" id="{7692122A-21EC-1240-CDC2-F57E7BA32D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5281184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46" name="正方形/長方形 1045">
                    <a:extLst>
                      <a:ext uri="{FF2B5EF4-FFF2-40B4-BE49-F238E27FC236}">
                        <a16:creationId xmlns:a16="http://schemas.microsoft.com/office/drawing/2014/main" id="{61142C9F-D89F-D4B7-9D9F-8785142B53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47" name="正方形/長方形 1046">
                    <a:extLst>
                      <a:ext uri="{FF2B5EF4-FFF2-40B4-BE49-F238E27FC236}">
                        <a16:creationId xmlns:a16="http://schemas.microsoft.com/office/drawing/2014/main" id="{0B7A629E-C608-07E5-4602-29E8128C59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48" name="正方形/長方形 1047">
                    <a:extLst>
                      <a:ext uri="{FF2B5EF4-FFF2-40B4-BE49-F238E27FC236}">
                        <a16:creationId xmlns:a16="http://schemas.microsoft.com/office/drawing/2014/main" id="{E260B206-8130-7AE2-4808-1FF55D89BA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92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49" name="正方形/長方形 1048">
                    <a:extLst>
                      <a:ext uri="{FF2B5EF4-FFF2-40B4-BE49-F238E27FC236}">
                        <a16:creationId xmlns:a16="http://schemas.microsoft.com/office/drawing/2014/main" id="{16B0C3A0-17BA-C415-B0DB-A04EA054E1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50" name="正方形/長方形 1049">
                    <a:extLst>
                      <a:ext uri="{FF2B5EF4-FFF2-40B4-BE49-F238E27FC236}">
                        <a16:creationId xmlns:a16="http://schemas.microsoft.com/office/drawing/2014/main" id="{DB9F961F-725F-EA9A-526A-BE15924B33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51" name="正方形/長方形 1050">
                    <a:extLst>
                      <a:ext uri="{FF2B5EF4-FFF2-40B4-BE49-F238E27FC236}">
                        <a16:creationId xmlns:a16="http://schemas.microsoft.com/office/drawing/2014/main" id="{B12E2766-D3A3-F62D-73A1-353CC45042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52" name="正方形/長方形 1051">
                    <a:extLst>
                      <a:ext uri="{FF2B5EF4-FFF2-40B4-BE49-F238E27FC236}">
                        <a16:creationId xmlns:a16="http://schemas.microsoft.com/office/drawing/2014/main" id="{9B03E754-841A-EBC5-A657-1CA937F2AB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53" name="正方形/長方形 1052">
                    <a:extLst>
                      <a:ext uri="{FF2B5EF4-FFF2-40B4-BE49-F238E27FC236}">
                        <a16:creationId xmlns:a16="http://schemas.microsoft.com/office/drawing/2014/main" id="{E7BD0D64-3135-77EC-D6DA-8428364C02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921184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</p:grpSp>
            <p:grpSp>
              <p:nvGrpSpPr>
                <p:cNvPr id="1036" name="グループ化 1035">
                  <a:extLst>
                    <a:ext uri="{FF2B5EF4-FFF2-40B4-BE49-F238E27FC236}">
                      <a16:creationId xmlns:a16="http://schemas.microsoft.com/office/drawing/2014/main" id="{8FF4DEA2-F2C8-3BC9-7953-0A0BE78A517A}"/>
                    </a:ext>
                  </a:extLst>
                </p:cNvPr>
                <p:cNvGrpSpPr/>
                <p:nvPr/>
              </p:nvGrpSpPr>
              <p:grpSpPr>
                <a:xfrm>
                  <a:off x="1572734" y="4974294"/>
                  <a:ext cx="1441693" cy="1079999"/>
                  <a:chOff x="7056308" y="1776157"/>
                  <a:chExt cx="1441693" cy="1079999"/>
                </a:xfrm>
              </p:grpSpPr>
              <p:cxnSp>
                <p:nvCxnSpPr>
                  <p:cNvPr id="1037" name="直線コネクタ 1036">
                    <a:extLst>
                      <a:ext uri="{FF2B5EF4-FFF2-40B4-BE49-F238E27FC236}">
                        <a16:creationId xmlns:a16="http://schemas.microsoft.com/office/drawing/2014/main" id="{3D3A028B-BD50-3AF0-889D-7F2A91CF1B32}"/>
                      </a:ext>
                    </a:extLst>
                  </p:cNvPr>
                  <p:cNvCxnSpPr/>
                  <p:nvPr/>
                </p:nvCxnSpPr>
                <p:spPr>
                  <a:xfrm>
                    <a:off x="7058001" y="1776157"/>
                    <a:ext cx="0" cy="72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8" name="直線コネクタ 1037">
                    <a:extLst>
                      <a:ext uri="{FF2B5EF4-FFF2-40B4-BE49-F238E27FC236}">
                        <a16:creationId xmlns:a16="http://schemas.microsoft.com/office/drawing/2014/main" id="{EC5FD53D-BFD3-D1DD-6A3E-6919D242F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001" y="1776157"/>
                    <a:ext cx="144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直線コネクタ 1038">
                    <a:extLst>
                      <a:ext uri="{FF2B5EF4-FFF2-40B4-BE49-F238E27FC236}">
                        <a16:creationId xmlns:a16="http://schemas.microsoft.com/office/drawing/2014/main" id="{0F590EDF-E315-E18D-FF64-8461559BD4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98001" y="1776157"/>
                    <a:ext cx="0" cy="107999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0" name="直線コネクタ 1039">
                    <a:extLst>
                      <a:ext uri="{FF2B5EF4-FFF2-40B4-BE49-F238E27FC236}">
                        <a16:creationId xmlns:a16="http://schemas.microsoft.com/office/drawing/2014/main" id="{3AEC811E-FFEB-A779-AE5A-B977B2AF43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18001" y="2136157"/>
                    <a:ext cx="0" cy="71999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1" name="直線コネクタ 1040">
                    <a:extLst>
                      <a:ext uri="{FF2B5EF4-FFF2-40B4-BE49-F238E27FC236}">
                        <a16:creationId xmlns:a16="http://schemas.microsoft.com/office/drawing/2014/main" id="{440D019E-37F4-69B7-3753-D3E3DF646B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001" y="2856156"/>
                    <a:ext cx="1079999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2" name="直線コネクタ 1041">
                    <a:extLst>
                      <a:ext uri="{FF2B5EF4-FFF2-40B4-BE49-F238E27FC236}">
                        <a16:creationId xmlns:a16="http://schemas.microsoft.com/office/drawing/2014/main" id="{0677F349-92E3-466D-F38D-5DE166AE7E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001" y="2136157"/>
                    <a:ext cx="72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3" name="直線コネクタ 1042">
                    <a:extLst>
                      <a:ext uri="{FF2B5EF4-FFF2-40B4-BE49-F238E27FC236}">
                        <a16:creationId xmlns:a16="http://schemas.microsoft.com/office/drawing/2014/main" id="{D9E3D0D9-300E-5E9D-CBEF-E00FC3D92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37999" y="2136157"/>
                    <a:ext cx="1" cy="35999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4" name="直線コネクタ 1043">
                    <a:extLst>
                      <a:ext uri="{FF2B5EF4-FFF2-40B4-BE49-F238E27FC236}">
                        <a16:creationId xmlns:a16="http://schemas.microsoft.com/office/drawing/2014/main" id="{73D255C6-10D7-D29A-340F-D475AFE7AE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56308" y="2496155"/>
                    <a:ext cx="1081692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34" name="十字形 1033">
                <a:extLst>
                  <a:ext uri="{FF2B5EF4-FFF2-40B4-BE49-F238E27FC236}">
                    <a16:creationId xmlns:a16="http://schemas.microsoft.com/office/drawing/2014/main" id="{27138494-9995-8CD0-8D52-4A4DBEDBA4AC}"/>
                  </a:ext>
                </a:extLst>
              </p:cNvPr>
              <p:cNvSpPr/>
              <p:nvPr/>
            </p:nvSpPr>
            <p:spPr>
              <a:xfrm rot="2700000">
                <a:off x="617319" y="5657357"/>
                <a:ext cx="144551" cy="144551"/>
              </a:xfrm>
              <a:prstGeom prst="plus">
                <a:avLst>
                  <a:gd name="adj" fmla="val 3856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テキスト ボックス 404">
                  <a:extLst>
                    <a:ext uri="{FF2B5EF4-FFF2-40B4-BE49-F238E27FC236}">
                      <a16:creationId xmlns:a16="http://schemas.microsoft.com/office/drawing/2014/main" id="{443B21A5-51D8-C27A-A70F-D5F09A769E78}"/>
                    </a:ext>
                  </a:extLst>
                </p:cNvPr>
                <p:cNvSpPr txBox="1"/>
                <p:nvPr/>
              </p:nvSpPr>
              <p:spPr>
                <a:xfrm>
                  <a:off x="1467989" y="5755392"/>
                  <a:ext cx="1590167" cy="2827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ja-JP" sz="11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2×2×2</m:t>
                      </m:r>
                    </m:oMath>
                  </a14:m>
                  <a:r>
                    <a:rPr lang="ja-JP" altLang="en-US" sz="11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の格子立方体</a:t>
                  </a:r>
                  <a:endParaRPr lang="ja-JP" altLang="en-US" sz="1100"/>
                </a:p>
              </p:txBody>
            </p:sp>
          </mc:Choice>
          <mc:Fallback xmlns="">
            <p:sp>
              <p:nvSpPr>
                <p:cNvPr id="405" name="テキスト ボックス 404">
                  <a:extLst>
                    <a:ext uri="{FF2B5EF4-FFF2-40B4-BE49-F238E27FC236}">
                      <a16:creationId xmlns:a16="http://schemas.microsoft.com/office/drawing/2014/main" id="{443B21A5-51D8-C27A-A70F-D5F09A769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989" y="5755392"/>
                  <a:ext cx="1590167" cy="282706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6" name="テキスト ボックス 405">
              <a:extLst>
                <a:ext uri="{FF2B5EF4-FFF2-40B4-BE49-F238E27FC236}">
                  <a16:creationId xmlns:a16="http://schemas.microsoft.com/office/drawing/2014/main" id="{2420110F-AAE2-FD17-298F-52AE46304060}"/>
                </a:ext>
              </a:extLst>
            </p:cNvPr>
            <p:cNvSpPr txBox="1"/>
            <p:nvPr/>
          </p:nvSpPr>
          <p:spPr>
            <a:xfrm>
              <a:off x="1294990" y="5465902"/>
              <a:ext cx="856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辺</a:t>
              </a:r>
              <a:r>
                <a:rPr kumimoji="1" lang="ja-JP" altLang="en-US" sz="1100" b="0" i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接触</a:t>
              </a:r>
            </a:p>
          </p:txBody>
        </p:sp>
        <p:sp>
          <p:nvSpPr>
            <p:cNvPr id="407" name="テキスト ボックス 406">
              <a:extLst>
                <a:ext uri="{FF2B5EF4-FFF2-40B4-BE49-F238E27FC236}">
                  <a16:creationId xmlns:a16="http://schemas.microsoft.com/office/drawing/2014/main" id="{4BA6499E-D4AE-B921-326C-27B2B1C2DC85}"/>
                </a:ext>
              </a:extLst>
            </p:cNvPr>
            <p:cNvSpPr txBox="1"/>
            <p:nvPr/>
          </p:nvSpPr>
          <p:spPr>
            <a:xfrm>
              <a:off x="2248321" y="5469425"/>
              <a:ext cx="856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100" b="0" i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頂点接触</a:t>
              </a:r>
            </a:p>
          </p:txBody>
        </p:sp>
        <p:sp>
          <p:nvSpPr>
            <p:cNvPr id="408" name="右矢印 407">
              <a:extLst>
                <a:ext uri="{FF2B5EF4-FFF2-40B4-BE49-F238E27FC236}">
                  <a16:creationId xmlns:a16="http://schemas.microsoft.com/office/drawing/2014/main" id="{121FF150-F1BB-D410-4128-9C694B902D56}"/>
                </a:ext>
              </a:extLst>
            </p:cNvPr>
            <p:cNvSpPr/>
            <p:nvPr/>
          </p:nvSpPr>
          <p:spPr>
            <a:xfrm rot="5400000">
              <a:off x="2160982" y="4442712"/>
              <a:ext cx="203800" cy="1951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09" name="グループ化 408">
              <a:extLst>
                <a:ext uri="{FF2B5EF4-FFF2-40B4-BE49-F238E27FC236}">
                  <a16:creationId xmlns:a16="http://schemas.microsoft.com/office/drawing/2014/main" id="{DC8CC449-1321-B6DB-A11E-77728032C6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79742" y="4785629"/>
              <a:ext cx="720000" cy="539366"/>
              <a:chOff x="1701213" y="5269598"/>
              <a:chExt cx="928634" cy="695658"/>
            </a:xfrm>
          </p:grpSpPr>
          <p:grpSp>
            <p:nvGrpSpPr>
              <p:cNvPr id="846" name="グループ化 845">
                <a:extLst>
                  <a:ext uri="{FF2B5EF4-FFF2-40B4-BE49-F238E27FC236}">
                    <a16:creationId xmlns:a16="http://schemas.microsoft.com/office/drawing/2014/main" id="{403286F0-880C-7D78-BCBB-1017271EC004}"/>
                  </a:ext>
                </a:extLst>
              </p:cNvPr>
              <p:cNvGrpSpPr/>
              <p:nvPr/>
            </p:nvGrpSpPr>
            <p:grpSpPr>
              <a:xfrm>
                <a:off x="1701213" y="5269598"/>
                <a:ext cx="928634" cy="695658"/>
                <a:chOff x="3922698" y="4918240"/>
                <a:chExt cx="1441693" cy="1080000"/>
              </a:xfrm>
            </p:grpSpPr>
            <p:sp>
              <p:nvSpPr>
                <p:cNvPr id="848" name="正方形/長方形 847">
                  <a:extLst>
                    <a:ext uri="{FF2B5EF4-FFF2-40B4-BE49-F238E27FC236}">
                      <a16:creationId xmlns:a16="http://schemas.microsoft.com/office/drawing/2014/main" id="{60F26C99-453F-1FE2-BA08-EFF24CFE8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83545" y="5278238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grpSp>
              <p:nvGrpSpPr>
                <p:cNvPr id="849" name="グループ化 848">
                  <a:extLst>
                    <a:ext uri="{FF2B5EF4-FFF2-40B4-BE49-F238E27FC236}">
                      <a16:creationId xmlns:a16="http://schemas.microsoft.com/office/drawing/2014/main" id="{B2C87A8B-4EDB-C689-7B2F-DC5DFA6D9D66}"/>
                    </a:ext>
                  </a:extLst>
                </p:cNvPr>
                <p:cNvGrpSpPr/>
                <p:nvPr/>
              </p:nvGrpSpPr>
              <p:grpSpPr>
                <a:xfrm>
                  <a:off x="3924391" y="4918240"/>
                  <a:ext cx="1440000" cy="1080000"/>
                  <a:chOff x="2665790" y="4561184"/>
                  <a:chExt cx="1440000" cy="1080000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24" name="正方形/長方形 1023">
                    <a:extLst>
                      <a:ext uri="{FF2B5EF4-FFF2-40B4-BE49-F238E27FC236}">
                        <a16:creationId xmlns:a16="http://schemas.microsoft.com/office/drawing/2014/main" id="{1FCD6916-88B2-4133-DC94-341FA3C4B3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25" name="正方形/長方形 1024">
                    <a:extLst>
                      <a:ext uri="{FF2B5EF4-FFF2-40B4-BE49-F238E27FC236}">
                        <a16:creationId xmlns:a16="http://schemas.microsoft.com/office/drawing/2014/main" id="{3F1C5204-188E-AC49-D420-61B97D6C0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26" name="正方形/長方形 1025">
                    <a:extLst>
                      <a:ext uri="{FF2B5EF4-FFF2-40B4-BE49-F238E27FC236}">
                        <a16:creationId xmlns:a16="http://schemas.microsoft.com/office/drawing/2014/main" id="{320D6141-A881-8DDA-356E-C957E24F3B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27" name="正方形/長方形 1026">
                    <a:extLst>
                      <a:ext uri="{FF2B5EF4-FFF2-40B4-BE49-F238E27FC236}">
                        <a16:creationId xmlns:a16="http://schemas.microsoft.com/office/drawing/2014/main" id="{4A777B3D-B058-3256-1293-6F82453C58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92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28" name="正方形/長方形 1027">
                    <a:extLst>
                      <a:ext uri="{FF2B5EF4-FFF2-40B4-BE49-F238E27FC236}">
                        <a16:creationId xmlns:a16="http://schemas.microsoft.com/office/drawing/2014/main" id="{84D8B10C-6EE9-64D0-34A3-15C77A2591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29" name="正方形/長方形 1028">
                    <a:extLst>
                      <a:ext uri="{FF2B5EF4-FFF2-40B4-BE49-F238E27FC236}">
                        <a16:creationId xmlns:a16="http://schemas.microsoft.com/office/drawing/2014/main" id="{ACD16918-AD6B-5F2D-84A2-F06F2E0AE8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30" name="正方形/長方形 1029">
                    <a:extLst>
                      <a:ext uri="{FF2B5EF4-FFF2-40B4-BE49-F238E27FC236}">
                        <a16:creationId xmlns:a16="http://schemas.microsoft.com/office/drawing/2014/main" id="{0957B925-85D7-1399-9E7D-5BE9D9D666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31" name="正方形/長方形 1030">
                    <a:extLst>
                      <a:ext uri="{FF2B5EF4-FFF2-40B4-BE49-F238E27FC236}">
                        <a16:creationId xmlns:a16="http://schemas.microsoft.com/office/drawing/2014/main" id="{4F4F2BB5-60B8-AF1C-1A5C-E9C3614C2B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032" name="正方形/長方形 1031">
                    <a:extLst>
                      <a:ext uri="{FF2B5EF4-FFF2-40B4-BE49-F238E27FC236}">
                        <a16:creationId xmlns:a16="http://schemas.microsoft.com/office/drawing/2014/main" id="{D4D066B0-A9FA-AF40-ED8C-D8599A577E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921184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</p:grpSp>
            <p:cxnSp>
              <p:nvCxnSpPr>
                <p:cNvPr id="850" name="直線コネクタ 849">
                  <a:extLst>
                    <a:ext uri="{FF2B5EF4-FFF2-40B4-BE49-F238E27FC236}">
                      <a16:creationId xmlns:a16="http://schemas.microsoft.com/office/drawing/2014/main" id="{9EC01F90-6E85-AE92-4944-9F6CBEB6CFA0}"/>
                    </a:ext>
                  </a:extLst>
                </p:cNvPr>
                <p:cNvCxnSpPr/>
                <p:nvPr/>
              </p:nvCxnSpPr>
              <p:spPr>
                <a:xfrm>
                  <a:off x="3924391" y="4918240"/>
                  <a:ext cx="0" cy="720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直線コネクタ 850">
                  <a:extLst>
                    <a:ext uri="{FF2B5EF4-FFF2-40B4-BE49-F238E27FC236}">
                      <a16:creationId xmlns:a16="http://schemas.microsoft.com/office/drawing/2014/main" id="{F69739B1-EA7E-7CA7-D809-1A1BACBF1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4391" y="4918240"/>
                  <a:ext cx="144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直線コネクタ 851">
                  <a:extLst>
                    <a:ext uri="{FF2B5EF4-FFF2-40B4-BE49-F238E27FC236}">
                      <a16:creationId xmlns:a16="http://schemas.microsoft.com/office/drawing/2014/main" id="{7BD3DC7A-5B27-0C1A-BA55-C6EFFE609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4391" y="4918240"/>
                  <a:ext cx="0" cy="107999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直線コネクタ 852">
                  <a:extLst>
                    <a:ext uri="{FF2B5EF4-FFF2-40B4-BE49-F238E27FC236}">
                      <a16:creationId xmlns:a16="http://schemas.microsoft.com/office/drawing/2014/main" id="{AC021306-B47E-5C01-1831-D23DA6016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84391" y="5278240"/>
                  <a:ext cx="0" cy="71999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直線コネクタ 853">
                  <a:extLst>
                    <a:ext uri="{FF2B5EF4-FFF2-40B4-BE49-F238E27FC236}">
                      <a16:creationId xmlns:a16="http://schemas.microsoft.com/office/drawing/2014/main" id="{12192E5A-A8C2-A4B1-2E90-8A1141FB3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4391" y="5998239"/>
                  <a:ext cx="1079999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直線コネクタ 854">
                  <a:extLst>
                    <a:ext uri="{FF2B5EF4-FFF2-40B4-BE49-F238E27FC236}">
                      <a16:creationId xmlns:a16="http://schemas.microsoft.com/office/drawing/2014/main" id="{98AF4D22-6E58-B603-9CBF-32C005051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84391" y="5278240"/>
                  <a:ext cx="72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直線コネクタ 855">
                  <a:extLst>
                    <a:ext uri="{FF2B5EF4-FFF2-40B4-BE49-F238E27FC236}">
                      <a16:creationId xmlns:a16="http://schemas.microsoft.com/office/drawing/2014/main" id="{C9949507-CEF9-00C8-11E1-DF3C44846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04389" y="5278240"/>
                  <a:ext cx="1" cy="35999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直線コネクタ 856">
                  <a:extLst>
                    <a:ext uri="{FF2B5EF4-FFF2-40B4-BE49-F238E27FC236}">
                      <a16:creationId xmlns:a16="http://schemas.microsoft.com/office/drawing/2014/main" id="{B0408D76-947B-A209-94D1-8D7A603AC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2698" y="5638238"/>
                  <a:ext cx="36169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直線コネクタ 857">
                  <a:extLst>
                    <a:ext uri="{FF2B5EF4-FFF2-40B4-BE49-F238E27FC236}">
                      <a16:creationId xmlns:a16="http://schemas.microsoft.com/office/drawing/2014/main" id="{D6E2F0F2-9094-023A-4FA8-D9A92FDA9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51004" y="5638238"/>
                  <a:ext cx="361693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直線コネクタ 858">
                  <a:extLst>
                    <a:ext uri="{FF2B5EF4-FFF2-40B4-BE49-F238E27FC236}">
                      <a16:creationId xmlns:a16="http://schemas.microsoft.com/office/drawing/2014/main" id="{E7C7F223-A9CA-5D08-72DC-BBC8FEEB5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9869" y="5274756"/>
                  <a:ext cx="1" cy="35999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7" name="ドーナツ 846">
                <a:extLst>
                  <a:ext uri="{FF2B5EF4-FFF2-40B4-BE49-F238E27FC236}">
                    <a16:creationId xmlns:a16="http://schemas.microsoft.com/office/drawing/2014/main" id="{ADB4C398-5074-D4F8-BAA2-591852F79338}"/>
                  </a:ext>
                </a:extLst>
              </p:cNvPr>
              <p:cNvSpPr/>
              <p:nvPr/>
            </p:nvSpPr>
            <p:spPr>
              <a:xfrm>
                <a:off x="1872251" y="5552055"/>
                <a:ext cx="124968" cy="125200"/>
              </a:xfrm>
              <a:prstGeom prst="donut">
                <a:avLst>
                  <a:gd name="adj" fmla="val 3032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03" name="グループ化 2102">
              <a:extLst>
                <a:ext uri="{FF2B5EF4-FFF2-40B4-BE49-F238E27FC236}">
                  <a16:creationId xmlns:a16="http://schemas.microsoft.com/office/drawing/2014/main" id="{D762ABAB-3A49-C1E8-F9C8-9A929F8B21B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89439" y="3839641"/>
              <a:ext cx="723600" cy="498559"/>
              <a:chOff x="1477202" y="1301578"/>
              <a:chExt cx="4433906" cy="3054955"/>
            </a:xfrm>
          </p:grpSpPr>
          <p:grpSp>
            <p:nvGrpSpPr>
              <p:cNvPr id="2104" name="グラフィックス 6">
                <a:extLst>
                  <a:ext uri="{FF2B5EF4-FFF2-40B4-BE49-F238E27FC236}">
                    <a16:creationId xmlns:a16="http://schemas.microsoft.com/office/drawing/2014/main" id="{F6341292-BFD3-EBA1-DB3D-ACF5D68024D1}"/>
                  </a:ext>
                </a:extLst>
              </p:cNvPr>
              <p:cNvGrpSpPr/>
              <p:nvPr/>
            </p:nvGrpSpPr>
            <p:grpSpPr>
              <a:xfrm>
                <a:off x="1477202" y="1301578"/>
                <a:ext cx="4433906" cy="3054955"/>
                <a:chOff x="3197160" y="3685879"/>
                <a:chExt cx="952817" cy="656490"/>
              </a:xfrm>
            </p:grpSpPr>
            <p:grpSp>
              <p:nvGrpSpPr>
                <p:cNvPr id="2117" name="グラフィックス 6">
                  <a:extLst>
                    <a:ext uri="{FF2B5EF4-FFF2-40B4-BE49-F238E27FC236}">
                      <a16:creationId xmlns:a16="http://schemas.microsoft.com/office/drawing/2014/main" id="{BDE70E95-AA5B-67A4-E236-3A98C422C878}"/>
                    </a:ext>
                  </a:extLst>
                </p:cNvPr>
                <p:cNvGrpSpPr/>
                <p:nvPr/>
              </p:nvGrpSpPr>
              <p:grpSpPr>
                <a:xfrm>
                  <a:off x="3197160" y="3685879"/>
                  <a:ext cx="952817" cy="656490"/>
                  <a:chOff x="3197160" y="3685879"/>
                  <a:chExt cx="952817" cy="656490"/>
                </a:xfrm>
              </p:grpSpPr>
              <p:sp>
                <p:nvSpPr>
                  <p:cNvPr id="2124" name="フリーフォーム 2123">
                    <a:extLst>
                      <a:ext uri="{FF2B5EF4-FFF2-40B4-BE49-F238E27FC236}">
                        <a16:creationId xmlns:a16="http://schemas.microsoft.com/office/drawing/2014/main" id="{257B6A2C-59EF-F641-7859-9A78E2C37D89}"/>
                      </a:ext>
                    </a:extLst>
                  </p:cNvPr>
                  <p:cNvSpPr/>
                  <p:nvPr/>
                </p:nvSpPr>
                <p:spPr>
                  <a:xfrm>
                    <a:off x="3209381" y="3818136"/>
                    <a:ext cx="515268" cy="512083"/>
                  </a:xfrm>
                  <a:custGeom>
                    <a:avLst/>
                    <a:gdLst>
                      <a:gd name="connsiteX0" fmla="*/ 0 w 515268"/>
                      <a:gd name="connsiteY0" fmla="*/ 0 h 512083"/>
                      <a:gd name="connsiteX1" fmla="*/ 515269 w 515268"/>
                      <a:gd name="connsiteY1" fmla="*/ 0 h 512083"/>
                      <a:gd name="connsiteX2" fmla="*/ 515269 w 515268"/>
                      <a:gd name="connsiteY2" fmla="*/ 512083 h 512083"/>
                      <a:gd name="connsiteX3" fmla="*/ 0 w 515268"/>
                      <a:gd name="connsiteY3" fmla="*/ 512083 h 512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5268" h="512083">
                        <a:moveTo>
                          <a:pt x="0" y="0"/>
                        </a:moveTo>
                        <a:lnTo>
                          <a:pt x="515269" y="0"/>
                        </a:lnTo>
                        <a:lnTo>
                          <a:pt x="515269" y="512083"/>
                        </a:lnTo>
                        <a:lnTo>
                          <a:pt x="0" y="512083"/>
                        </a:lnTo>
                        <a:close/>
                      </a:path>
                    </a:pathLst>
                  </a:custGeom>
                  <a:noFill/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25" name="フリーフォーム 2124">
                    <a:extLst>
                      <a:ext uri="{FF2B5EF4-FFF2-40B4-BE49-F238E27FC236}">
                        <a16:creationId xmlns:a16="http://schemas.microsoft.com/office/drawing/2014/main" id="{6D3DD813-16CC-1DFD-F418-9499E25A530C}"/>
                      </a:ext>
                    </a:extLst>
                  </p:cNvPr>
                  <p:cNvSpPr/>
                  <p:nvPr/>
                </p:nvSpPr>
                <p:spPr>
                  <a:xfrm>
                    <a:off x="3197160" y="4318069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7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26" name="フリーフォーム 2125">
                    <a:extLst>
                      <a:ext uri="{FF2B5EF4-FFF2-40B4-BE49-F238E27FC236}">
                        <a16:creationId xmlns:a16="http://schemas.microsoft.com/office/drawing/2014/main" id="{07C7CB66-0333-7898-E9E1-76282D32B2AF}"/>
                      </a:ext>
                    </a:extLst>
                  </p:cNvPr>
                  <p:cNvSpPr/>
                  <p:nvPr/>
                </p:nvSpPr>
                <p:spPr>
                  <a:xfrm>
                    <a:off x="3197160" y="3805987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27" name="フリーフォーム 2126">
                    <a:extLst>
                      <a:ext uri="{FF2B5EF4-FFF2-40B4-BE49-F238E27FC236}">
                        <a16:creationId xmlns:a16="http://schemas.microsoft.com/office/drawing/2014/main" id="{6A482BB7-9D1E-4CD5-333F-6C4E8D8CEB16}"/>
                      </a:ext>
                    </a:extLst>
                  </p:cNvPr>
                  <p:cNvSpPr/>
                  <p:nvPr/>
                </p:nvSpPr>
                <p:spPr>
                  <a:xfrm>
                    <a:off x="3712417" y="4318079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7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28" name="フリーフォーム 2127">
                    <a:extLst>
                      <a:ext uri="{FF2B5EF4-FFF2-40B4-BE49-F238E27FC236}">
                        <a16:creationId xmlns:a16="http://schemas.microsoft.com/office/drawing/2014/main" id="{E220149F-EE7E-6C32-C876-02EE3FE70165}"/>
                      </a:ext>
                    </a:extLst>
                  </p:cNvPr>
                  <p:cNvSpPr/>
                  <p:nvPr/>
                </p:nvSpPr>
                <p:spPr>
                  <a:xfrm>
                    <a:off x="3712434" y="3805996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29" name="フリーフォーム 2128">
                    <a:extLst>
                      <a:ext uri="{FF2B5EF4-FFF2-40B4-BE49-F238E27FC236}">
                        <a16:creationId xmlns:a16="http://schemas.microsoft.com/office/drawing/2014/main" id="{A6849D45-2BE9-A1A4-B579-E50D6E5D3583}"/>
                      </a:ext>
                    </a:extLst>
                  </p:cNvPr>
                  <p:cNvSpPr/>
                  <p:nvPr/>
                </p:nvSpPr>
                <p:spPr>
                  <a:xfrm>
                    <a:off x="3609376" y="3685879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0" name="フリーフォーム 2129">
                    <a:extLst>
                      <a:ext uri="{FF2B5EF4-FFF2-40B4-BE49-F238E27FC236}">
                        <a16:creationId xmlns:a16="http://schemas.microsoft.com/office/drawing/2014/main" id="{DF10184C-0E55-ACB7-2E9E-27B728208A95}"/>
                      </a:ext>
                    </a:extLst>
                  </p:cNvPr>
                  <p:cNvSpPr/>
                  <p:nvPr/>
                </p:nvSpPr>
                <p:spPr>
                  <a:xfrm>
                    <a:off x="4124650" y="3685887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1" name="フリーフォーム 2130">
                    <a:extLst>
                      <a:ext uri="{FF2B5EF4-FFF2-40B4-BE49-F238E27FC236}">
                        <a16:creationId xmlns:a16="http://schemas.microsoft.com/office/drawing/2014/main" id="{5BCA5AD2-87AF-DE37-AAD6-66E8BD85E60F}"/>
                      </a:ext>
                    </a:extLst>
                  </p:cNvPr>
                  <p:cNvSpPr/>
                  <p:nvPr/>
                </p:nvSpPr>
                <p:spPr>
                  <a:xfrm>
                    <a:off x="3727115" y="4206807"/>
                    <a:ext cx="410642" cy="120108"/>
                  </a:xfrm>
                  <a:custGeom>
                    <a:avLst/>
                    <a:gdLst>
                      <a:gd name="connsiteX0" fmla="*/ 0 w 410642"/>
                      <a:gd name="connsiteY0" fmla="*/ 120109 h 120108"/>
                      <a:gd name="connsiteX1" fmla="*/ 152604 w 410642"/>
                      <a:gd name="connsiteY1" fmla="*/ 75476 h 120108"/>
                      <a:gd name="connsiteX2" fmla="*/ 282075 w 410642"/>
                      <a:gd name="connsiteY2" fmla="*/ 37606 h 120108"/>
                      <a:gd name="connsiteX3" fmla="*/ 410642 w 410642"/>
                      <a:gd name="connsiteY3" fmla="*/ 0 h 120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642" h="120108">
                        <a:moveTo>
                          <a:pt x="0" y="120109"/>
                        </a:moveTo>
                        <a:lnTo>
                          <a:pt x="152604" y="75476"/>
                        </a:lnTo>
                        <a:lnTo>
                          <a:pt x="282075" y="37606"/>
                        </a:lnTo>
                        <a:lnTo>
                          <a:pt x="410642" y="0"/>
                        </a:lnTo>
                      </a:path>
                    </a:pathLst>
                  </a:custGeom>
                  <a:noFill/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2" name="フリーフォーム 2131">
                    <a:extLst>
                      <a:ext uri="{FF2B5EF4-FFF2-40B4-BE49-F238E27FC236}">
                        <a16:creationId xmlns:a16="http://schemas.microsoft.com/office/drawing/2014/main" id="{886CABA8-647C-74A2-B4D2-017DF4E62F5D}"/>
                      </a:ext>
                    </a:extLst>
                  </p:cNvPr>
                  <p:cNvSpPr/>
                  <p:nvPr/>
                </p:nvSpPr>
                <p:spPr>
                  <a:xfrm>
                    <a:off x="4135682" y="3698032"/>
                    <a:ext cx="786" cy="512073"/>
                  </a:xfrm>
                  <a:custGeom>
                    <a:avLst/>
                    <a:gdLst>
                      <a:gd name="connsiteX0" fmla="*/ 787 w 786"/>
                      <a:gd name="connsiteY0" fmla="*/ 0 h 512073"/>
                      <a:gd name="connsiteX1" fmla="*/ 519 w 786"/>
                      <a:gd name="connsiteY1" fmla="*/ 170696 h 512073"/>
                      <a:gd name="connsiteX2" fmla="*/ 268 w 786"/>
                      <a:gd name="connsiteY2" fmla="*/ 341873 h 512073"/>
                      <a:gd name="connsiteX3" fmla="*/ 0 w 786"/>
                      <a:gd name="connsiteY3" fmla="*/ 512073 h 51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6" h="512073">
                        <a:moveTo>
                          <a:pt x="787" y="0"/>
                        </a:moveTo>
                        <a:lnTo>
                          <a:pt x="519" y="170696"/>
                        </a:lnTo>
                        <a:lnTo>
                          <a:pt x="268" y="341873"/>
                        </a:lnTo>
                        <a:lnTo>
                          <a:pt x="0" y="512073"/>
                        </a:lnTo>
                      </a:path>
                    </a:pathLst>
                  </a:custGeom>
                  <a:noFill/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3" name="フリーフォーム 2132">
                    <a:extLst>
                      <a:ext uri="{FF2B5EF4-FFF2-40B4-BE49-F238E27FC236}">
                        <a16:creationId xmlns:a16="http://schemas.microsoft.com/office/drawing/2014/main" id="{868BB955-24C0-F3F8-8CCD-742BF3B4BE6C}"/>
                      </a:ext>
                    </a:extLst>
                  </p:cNvPr>
                  <p:cNvSpPr/>
                  <p:nvPr/>
                </p:nvSpPr>
                <p:spPr>
                  <a:xfrm>
                    <a:off x="4125537" y="4194662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7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4" name="フリーフォーム 2133">
                    <a:extLst>
                      <a:ext uri="{FF2B5EF4-FFF2-40B4-BE49-F238E27FC236}">
                        <a16:creationId xmlns:a16="http://schemas.microsoft.com/office/drawing/2014/main" id="{FE2E0A30-F2C8-42F4-7720-D50D0B717E6B}"/>
                      </a:ext>
                    </a:extLst>
                  </p:cNvPr>
                  <p:cNvSpPr/>
                  <p:nvPr/>
                </p:nvSpPr>
                <p:spPr>
                  <a:xfrm>
                    <a:off x="3209381" y="3698024"/>
                    <a:ext cx="412215" cy="120108"/>
                  </a:xfrm>
                  <a:custGeom>
                    <a:avLst/>
                    <a:gdLst>
                      <a:gd name="connsiteX0" fmla="*/ 412216 w 412215"/>
                      <a:gd name="connsiteY0" fmla="*/ 0 h 120108"/>
                      <a:gd name="connsiteX1" fmla="*/ 0 w 412215"/>
                      <a:gd name="connsiteY1" fmla="*/ 120109 h 120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2215" h="120108">
                        <a:moveTo>
                          <a:pt x="412216" y="0"/>
                        </a:moveTo>
                        <a:lnTo>
                          <a:pt x="0" y="120109"/>
                        </a:lnTo>
                      </a:path>
                    </a:pathLst>
                  </a:custGeom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5" name="フリーフォーム 2134">
                    <a:extLst>
                      <a:ext uri="{FF2B5EF4-FFF2-40B4-BE49-F238E27FC236}">
                        <a16:creationId xmlns:a16="http://schemas.microsoft.com/office/drawing/2014/main" id="{42087942-4508-47C0-032D-C146011336DC}"/>
                      </a:ext>
                    </a:extLst>
                  </p:cNvPr>
                  <p:cNvSpPr/>
                  <p:nvPr/>
                </p:nvSpPr>
                <p:spPr>
                  <a:xfrm>
                    <a:off x="3621597" y="3698024"/>
                    <a:ext cx="514871" cy="8"/>
                  </a:xfrm>
                  <a:custGeom>
                    <a:avLst/>
                    <a:gdLst>
                      <a:gd name="connsiteX0" fmla="*/ 514872 w 514871"/>
                      <a:gd name="connsiteY0" fmla="*/ 8 h 8"/>
                      <a:gd name="connsiteX1" fmla="*/ 0 w 514871"/>
                      <a:gd name="connsiteY1" fmla="*/ 0 h 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14871" h="8">
                        <a:moveTo>
                          <a:pt x="514872" y="8"/>
                        </a:moveTo>
                        <a:lnTo>
                          <a:pt x="0" y="0"/>
                        </a:lnTo>
                      </a:path>
                    </a:pathLst>
                  </a:custGeom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36" name="フリーフォーム 2135">
                    <a:extLst>
                      <a:ext uri="{FF2B5EF4-FFF2-40B4-BE49-F238E27FC236}">
                        <a16:creationId xmlns:a16="http://schemas.microsoft.com/office/drawing/2014/main" id="{CF221718-4267-9CE1-FE65-152B5EE654AD}"/>
                      </a:ext>
                    </a:extLst>
                  </p:cNvPr>
                  <p:cNvSpPr/>
                  <p:nvPr/>
                </p:nvSpPr>
                <p:spPr>
                  <a:xfrm>
                    <a:off x="3724655" y="3698024"/>
                    <a:ext cx="413102" cy="120117"/>
                  </a:xfrm>
                  <a:custGeom>
                    <a:avLst/>
                    <a:gdLst>
                      <a:gd name="connsiteX0" fmla="*/ 0 w 413102"/>
                      <a:gd name="connsiteY0" fmla="*/ 120117 h 120117"/>
                      <a:gd name="connsiteX1" fmla="*/ 413103 w 413102"/>
                      <a:gd name="connsiteY1" fmla="*/ 0 h 120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3102" h="120117">
                        <a:moveTo>
                          <a:pt x="0" y="120117"/>
                        </a:moveTo>
                        <a:lnTo>
                          <a:pt x="413103" y="0"/>
                        </a:lnTo>
                      </a:path>
                    </a:pathLst>
                  </a:custGeom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2118" name="フリーフォーム 2117">
                  <a:extLst>
                    <a:ext uri="{FF2B5EF4-FFF2-40B4-BE49-F238E27FC236}">
                      <a16:creationId xmlns:a16="http://schemas.microsoft.com/office/drawing/2014/main" id="{B358E6BB-3C38-10B3-9575-D6A2DEFA6265}"/>
                    </a:ext>
                  </a:extLst>
                </p:cNvPr>
                <p:cNvSpPr/>
                <p:nvPr/>
              </p:nvSpPr>
              <p:spPr>
                <a:xfrm>
                  <a:off x="3467018" y="3818133"/>
                  <a:ext cx="16738" cy="512091"/>
                </a:xfrm>
                <a:custGeom>
                  <a:avLst/>
                  <a:gdLst>
                    <a:gd name="connsiteX0" fmla="*/ 0 w 16738"/>
                    <a:gd name="connsiteY0" fmla="*/ 0 h 512091"/>
                    <a:gd name="connsiteX1" fmla="*/ 0 w 16738"/>
                    <a:gd name="connsiteY1" fmla="*/ 512092 h 51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38" h="512091">
                      <a:moveTo>
                        <a:pt x="0" y="0"/>
                      </a:moveTo>
                      <a:lnTo>
                        <a:pt x="0" y="51209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19" name="フリーフォーム 2118">
                  <a:extLst>
                    <a:ext uri="{FF2B5EF4-FFF2-40B4-BE49-F238E27FC236}">
                      <a16:creationId xmlns:a16="http://schemas.microsoft.com/office/drawing/2014/main" id="{B6AF6564-63C1-77A7-AD4D-0B51B1E3EDB2}"/>
                    </a:ext>
                  </a:extLst>
                </p:cNvPr>
                <p:cNvSpPr/>
                <p:nvPr/>
              </p:nvSpPr>
              <p:spPr>
                <a:xfrm>
                  <a:off x="3209381" y="4074178"/>
                  <a:ext cx="517734" cy="16634"/>
                </a:xfrm>
                <a:custGeom>
                  <a:avLst/>
                  <a:gdLst>
                    <a:gd name="connsiteX0" fmla="*/ 0 w 517734"/>
                    <a:gd name="connsiteY0" fmla="*/ 0 h 16634"/>
                    <a:gd name="connsiteX1" fmla="*/ 517734 w 517734"/>
                    <a:gd name="connsiteY1" fmla="*/ 0 h 1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7734" h="16634">
                      <a:moveTo>
                        <a:pt x="0" y="0"/>
                      </a:moveTo>
                      <a:lnTo>
                        <a:pt x="51773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20" name="フリーフォーム 2119">
                  <a:extLst>
                    <a:ext uri="{FF2B5EF4-FFF2-40B4-BE49-F238E27FC236}">
                      <a16:creationId xmlns:a16="http://schemas.microsoft.com/office/drawing/2014/main" id="{BEBE3644-0EBB-0350-AF3C-3CF421A4084C}"/>
                    </a:ext>
                  </a:extLst>
                </p:cNvPr>
                <p:cNvSpPr/>
                <p:nvPr/>
              </p:nvSpPr>
              <p:spPr>
                <a:xfrm>
                  <a:off x="3462616" y="3698024"/>
                  <a:ext cx="411646" cy="119466"/>
                </a:xfrm>
                <a:custGeom>
                  <a:avLst/>
                  <a:gdLst>
                    <a:gd name="connsiteX0" fmla="*/ 0 w 411646"/>
                    <a:gd name="connsiteY0" fmla="*/ 119467 h 119466"/>
                    <a:gd name="connsiteX1" fmla="*/ 411647 w 411646"/>
                    <a:gd name="connsiteY1" fmla="*/ 0 h 119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1646" h="119466">
                      <a:moveTo>
                        <a:pt x="0" y="119467"/>
                      </a:moveTo>
                      <a:lnTo>
                        <a:pt x="411647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21" name="フリーフォーム 2120">
                  <a:extLst>
                    <a:ext uri="{FF2B5EF4-FFF2-40B4-BE49-F238E27FC236}">
                      <a16:creationId xmlns:a16="http://schemas.microsoft.com/office/drawing/2014/main" id="{515573BB-FB6F-9CAD-447B-4F49A3DD70EB}"/>
                    </a:ext>
                  </a:extLst>
                </p:cNvPr>
                <p:cNvSpPr/>
                <p:nvPr/>
              </p:nvSpPr>
              <p:spPr>
                <a:xfrm>
                  <a:off x="3719131" y="3950119"/>
                  <a:ext cx="417337" cy="124058"/>
                </a:xfrm>
                <a:custGeom>
                  <a:avLst/>
                  <a:gdLst>
                    <a:gd name="connsiteX0" fmla="*/ 0 w 411646"/>
                    <a:gd name="connsiteY0" fmla="*/ 119468 h 119468"/>
                    <a:gd name="connsiteX1" fmla="*/ 411646 w 411646"/>
                    <a:gd name="connsiteY1" fmla="*/ 0 h 119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1646" h="119468">
                      <a:moveTo>
                        <a:pt x="0" y="119468"/>
                      </a:moveTo>
                      <a:lnTo>
                        <a:pt x="41164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22" name="フリーフォーム 2121">
                  <a:extLst>
                    <a:ext uri="{FF2B5EF4-FFF2-40B4-BE49-F238E27FC236}">
                      <a16:creationId xmlns:a16="http://schemas.microsoft.com/office/drawing/2014/main" id="{446403F9-47E9-6F1A-2508-0344DF99CE9D}"/>
                    </a:ext>
                  </a:extLst>
                </p:cNvPr>
                <p:cNvSpPr/>
                <p:nvPr/>
              </p:nvSpPr>
              <p:spPr>
                <a:xfrm>
                  <a:off x="3416652" y="3756346"/>
                  <a:ext cx="520529" cy="1392"/>
                </a:xfrm>
                <a:custGeom>
                  <a:avLst/>
                  <a:gdLst>
                    <a:gd name="connsiteX0" fmla="*/ 0 w 520529"/>
                    <a:gd name="connsiteY0" fmla="*/ 1392 h 1392"/>
                    <a:gd name="connsiteX1" fmla="*/ 520530 w 520529"/>
                    <a:gd name="connsiteY1" fmla="*/ 0 h 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0529" h="1392">
                      <a:moveTo>
                        <a:pt x="0" y="1392"/>
                      </a:moveTo>
                      <a:lnTo>
                        <a:pt x="52053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23" name="フリーフォーム 2122">
                  <a:extLst>
                    <a:ext uri="{FF2B5EF4-FFF2-40B4-BE49-F238E27FC236}">
                      <a16:creationId xmlns:a16="http://schemas.microsoft.com/office/drawing/2014/main" id="{31CCDCF4-560A-D132-36AF-EA472413516E}"/>
                    </a:ext>
                  </a:extLst>
                </p:cNvPr>
                <p:cNvSpPr/>
                <p:nvPr/>
              </p:nvSpPr>
              <p:spPr>
                <a:xfrm>
                  <a:off x="3937182" y="3756339"/>
                  <a:ext cx="16738" cy="510521"/>
                </a:xfrm>
                <a:custGeom>
                  <a:avLst/>
                  <a:gdLst>
                    <a:gd name="connsiteX0" fmla="*/ 0 w 16738"/>
                    <a:gd name="connsiteY0" fmla="*/ 0 h 510521"/>
                    <a:gd name="connsiteX1" fmla="*/ 0 w 16738"/>
                    <a:gd name="connsiteY1" fmla="*/ 510521 h 51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38" h="510521">
                      <a:moveTo>
                        <a:pt x="0" y="0"/>
                      </a:moveTo>
                      <a:lnTo>
                        <a:pt x="0" y="510521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105" name="直線コネクタ 2104">
                <a:extLst>
                  <a:ext uri="{FF2B5EF4-FFF2-40B4-BE49-F238E27FC236}">
                    <a16:creationId xmlns:a16="http://schemas.microsoft.com/office/drawing/2014/main" id="{EF270C6F-F34F-42E5-6B7A-317585CA5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344" y="4299994"/>
                <a:ext cx="227955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6" name="直線コネクタ 2105">
                <a:extLst>
                  <a:ext uri="{FF2B5EF4-FFF2-40B4-BE49-F238E27FC236}">
                    <a16:creationId xmlns:a16="http://schemas.microsoft.com/office/drawing/2014/main" id="{DF58A28F-E8C9-652A-A7D8-35260E4D66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072" y="1973529"/>
                <a:ext cx="0" cy="227955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7" name="直線コネクタ 2106">
                <a:extLst>
                  <a:ext uri="{FF2B5EF4-FFF2-40B4-BE49-F238E27FC236}">
                    <a16:creationId xmlns:a16="http://schemas.microsoft.com/office/drawing/2014/main" id="{924345B6-D360-7FFC-DC9D-9A8B3868B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2978" y="3108514"/>
                <a:ext cx="119887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8" name="直線コネクタ 2107">
                <a:extLst>
                  <a:ext uri="{FF2B5EF4-FFF2-40B4-BE49-F238E27FC236}">
                    <a16:creationId xmlns:a16="http://schemas.microsoft.com/office/drawing/2014/main" id="{FE033E3D-AB64-58E8-1CB8-AC9BE9CBE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7256" y="3108514"/>
                <a:ext cx="0" cy="112348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9" name="直線コネクタ 2108">
                <a:extLst>
                  <a:ext uri="{FF2B5EF4-FFF2-40B4-BE49-F238E27FC236}">
                    <a16:creationId xmlns:a16="http://schemas.microsoft.com/office/drawing/2014/main" id="{F8389C49-82D1-DF53-D309-335D43FB7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5953" y="1910296"/>
                <a:ext cx="0" cy="119081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0" name="直線コネクタ 2109">
                <a:extLst>
                  <a:ext uri="{FF2B5EF4-FFF2-40B4-BE49-F238E27FC236}">
                    <a16:creationId xmlns:a16="http://schemas.microsoft.com/office/drawing/2014/main" id="{848D5000-5B2A-305D-9561-1F5B225E6E69}"/>
                  </a:ext>
                </a:extLst>
              </p:cNvPr>
              <p:cNvCxnSpPr>
                <a:cxnSpLocks/>
                <a:stCxn id="2120" idx="0"/>
              </p:cNvCxnSpPr>
              <p:nvPr/>
            </p:nvCxnSpPr>
            <p:spPr>
              <a:xfrm flipV="1">
                <a:off x="2712494" y="1635972"/>
                <a:ext cx="953700" cy="2780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1" name="直線コネクタ 2110">
                <a:extLst>
                  <a:ext uri="{FF2B5EF4-FFF2-40B4-BE49-F238E27FC236}">
                    <a16:creationId xmlns:a16="http://schemas.microsoft.com/office/drawing/2014/main" id="{223EE019-59B7-A39D-82D7-7700C8ACD4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93577" y="1370909"/>
                <a:ext cx="1800000" cy="522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2" name="直線コネクタ 2111">
                <a:extLst>
                  <a:ext uri="{FF2B5EF4-FFF2-40B4-BE49-F238E27FC236}">
                    <a16:creationId xmlns:a16="http://schemas.microsoft.com/office/drawing/2014/main" id="{6B78F76F-9122-532A-35DC-53AB46C9FEBA}"/>
                  </a:ext>
                </a:extLst>
              </p:cNvPr>
              <p:cNvCxnSpPr>
                <a:cxnSpLocks/>
                <a:endCxn id="2123" idx="0"/>
              </p:cNvCxnSpPr>
              <p:nvPr/>
            </p:nvCxnSpPr>
            <p:spPr>
              <a:xfrm flipV="1">
                <a:off x="3666194" y="1629461"/>
                <a:ext cx="1254679" cy="243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3" name="直線コネクタ 2112">
                <a:extLst>
                  <a:ext uri="{FF2B5EF4-FFF2-40B4-BE49-F238E27FC236}">
                    <a16:creationId xmlns:a16="http://schemas.microsoft.com/office/drawing/2014/main" id="{8260B66F-D46F-8686-C344-E2B5EEF84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793" y="2528180"/>
                <a:ext cx="1910911" cy="58033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4" name="直線コネクタ 2113">
                <a:extLst>
                  <a:ext uri="{FF2B5EF4-FFF2-40B4-BE49-F238E27FC236}">
                    <a16:creationId xmlns:a16="http://schemas.microsoft.com/office/drawing/2014/main" id="{6854430C-CE1A-BB3B-3AF2-698BDC116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4114" y="1358318"/>
                <a:ext cx="2268000" cy="36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5" name="直線コネクタ 2114">
                <a:extLst>
                  <a:ext uri="{FF2B5EF4-FFF2-40B4-BE49-F238E27FC236}">
                    <a16:creationId xmlns:a16="http://schemas.microsoft.com/office/drawing/2014/main" id="{4C26EC5F-228A-6701-4EEB-4253CB760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286" y="1424497"/>
                <a:ext cx="0" cy="1090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6" name="直線コネクタ 2115">
                <a:extLst>
                  <a:ext uri="{FF2B5EF4-FFF2-40B4-BE49-F238E27FC236}">
                    <a16:creationId xmlns:a16="http://schemas.microsoft.com/office/drawing/2014/main" id="{ABEFDA1C-9EB0-895F-AF91-4A1A17734629}"/>
                  </a:ext>
                </a:extLst>
              </p:cNvPr>
              <p:cNvCxnSpPr>
                <a:cxnSpLocks/>
                <a:endCxn id="2123" idx="0"/>
              </p:cNvCxnSpPr>
              <p:nvPr/>
            </p:nvCxnSpPr>
            <p:spPr>
              <a:xfrm flipV="1">
                <a:off x="4000318" y="1629461"/>
                <a:ext cx="920555" cy="2699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2" name="グループ化 2171">
              <a:extLst>
                <a:ext uri="{FF2B5EF4-FFF2-40B4-BE49-F238E27FC236}">
                  <a16:creationId xmlns:a16="http://schemas.microsoft.com/office/drawing/2014/main" id="{8BEF1B60-2846-EA8B-5234-F6ABB80CED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27927" y="3837724"/>
              <a:ext cx="723600" cy="498559"/>
              <a:chOff x="2334040" y="1109980"/>
              <a:chExt cx="4731778" cy="3260186"/>
            </a:xfrm>
          </p:grpSpPr>
          <p:grpSp>
            <p:nvGrpSpPr>
              <p:cNvPr id="2173" name="グラフィックス 6">
                <a:extLst>
                  <a:ext uri="{FF2B5EF4-FFF2-40B4-BE49-F238E27FC236}">
                    <a16:creationId xmlns:a16="http://schemas.microsoft.com/office/drawing/2014/main" id="{0D254956-0054-3570-19D2-2E5324DD11E9}"/>
                  </a:ext>
                </a:extLst>
              </p:cNvPr>
              <p:cNvGrpSpPr/>
              <p:nvPr/>
            </p:nvGrpSpPr>
            <p:grpSpPr>
              <a:xfrm>
                <a:off x="2334040" y="1109980"/>
                <a:ext cx="4731778" cy="3260186"/>
                <a:chOff x="3197160" y="3685879"/>
                <a:chExt cx="952817" cy="656490"/>
              </a:xfrm>
            </p:grpSpPr>
            <p:grpSp>
              <p:nvGrpSpPr>
                <p:cNvPr id="2187" name="グラフィックス 6">
                  <a:extLst>
                    <a:ext uri="{FF2B5EF4-FFF2-40B4-BE49-F238E27FC236}">
                      <a16:creationId xmlns:a16="http://schemas.microsoft.com/office/drawing/2014/main" id="{245FDACA-2948-8DE0-DD21-005C0513A118}"/>
                    </a:ext>
                  </a:extLst>
                </p:cNvPr>
                <p:cNvGrpSpPr/>
                <p:nvPr/>
              </p:nvGrpSpPr>
              <p:grpSpPr>
                <a:xfrm>
                  <a:off x="3197160" y="3685879"/>
                  <a:ext cx="952817" cy="656490"/>
                  <a:chOff x="3197160" y="3685879"/>
                  <a:chExt cx="952817" cy="656490"/>
                </a:xfrm>
              </p:grpSpPr>
              <p:sp>
                <p:nvSpPr>
                  <p:cNvPr id="2194" name="フリーフォーム 2193">
                    <a:extLst>
                      <a:ext uri="{FF2B5EF4-FFF2-40B4-BE49-F238E27FC236}">
                        <a16:creationId xmlns:a16="http://schemas.microsoft.com/office/drawing/2014/main" id="{1E701E4B-9D54-3741-C1C1-5D9191665DED}"/>
                      </a:ext>
                    </a:extLst>
                  </p:cNvPr>
                  <p:cNvSpPr/>
                  <p:nvPr/>
                </p:nvSpPr>
                <p:spPr>
                  <a:xfrm>
                    <a:off x="3209381" y="3818136"/>
                    <a:ext cx="515268" cy="512083"/>
                  </a:xfrm>
                  <a:custGeom>
                    <a:avLst/>
                    <a:gdLst>
                      <a:gd name="connsiteX0" fmla="*/ 0 w 515268"/>
                      <a:gd name="connsiteY0" fmla="*/ 0 h 512083"/>
                      <a:gd name="connsiteX1" fmla="*/ 515269 w 515268"/>
                      <a:gd name="connsiteY1" fmla="*/ 0 h 512083"/>
                      <a:gd name="connsiteX2" fmla="*/ 515269 w 515268"/>
                      <a:gd name="connsiteY2" fmla="*/ 512083 h 512083"/>
                      <a:gd name="connsiteX3" fmla="*/ 0 w 515268"/>
                      <a:gd name="connsiteY3" fmla="*/ 512083 h 512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5268" h="512083">
                        <a:moveTo>
                          <a:pt x="0" y="0"/>
                        </a:moveTo>
                        <a:lnTo>
                          <a:pt x="515269" y="0"/>
                        </a:lnTo>
                        <a:lnTo>
                          <a:pt x="515269" y="512083"/>
                        </a:lnTo>
                        <a:lnTo>
                          <a:pt x="0" y="512083"/>
                        </a:lnTo>
                        <a:close/>
                      </a:path>
                    </a:pathLst>
                  </a:custGeom>
                  <a:noFill/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95" name="フリーフォーム 2194">
                    <a:extLst>
                      <a:ext uri="{FF2B5EF4-FFF2-40B4-BE49-F238E27FC236}">
                        <a16:creationId xmlns:a16="http://schemas.microsoft.com/office/drawing/2014/main" id="{65DD2420-705B-CCDE-4BE7-E505D309CE06}"/>
                      </a:ext>
                    </a:extLst>
                  </p:cNvPr>
                  <p:cNvSpPr/>
                  <p:nvPr/>
                </p:nvSpPr>
                <p:spPr>
                  <a:xfrm>
                    <a:off x="3197160" y="4318069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7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96" name="フリーフォーム 2195">
                    <a:extLst>
                      <a:ext uri="{FF2B5EF4-FFF2-40B4-BE49-F238E27FC236}">
                        <a16:creationId xmlns:a16="http://schemas.microsoft.com/office/drawing/2014/main" id="{BEA0837B-D08B-63FB-9FCB-95A2BA47E907}"/>
                      </a:ext>
                    </a:extLst>
                  </p:cNvPr>
                  <p:cNvSpPr/>
                  <p:nvPr/>
                </p:nvSpPr>
                <p:spPr>
                  <a:xfrm>
                    <a:off x="3197160" y="3805987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97" name="フリーフォーム 2196">
                    <a:extLst>
                      <a:ext uri="{FF2B5EF4-FFF2-40B4-BE49-F238E27FC236}">
                        <a16:creationId xmlns:a16="http://schemas.microsoft.com/office/drawing/2014/main" id="{311BB81A-F09B-D413-32F0-EE171B2D2777}"/>
                      </a:ext>
                    </a:extLst>
                  </p:cNvPr>
                  <p:cNvSpPr/>
                  <p:nvPr/>
                </p:nvSpPr>
                <p:spPr>
                  <a:xfrm>
                    <a:off x="3712417" y="4318079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7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98" name="フリーフォーム 2197">
                    <a:extLst>
                      <a:ext uri="{FF2B5EF4-FFF2-40B4-BE49-F238E27FC236}">
                        <a16:creationId xmlns:a16="http://schemas.microsoft.com/office/drawing/2014/main" id="{F28097B5-45CE-60C2-0426-ABD6FCCCC535}"/>
                      </a:ext>
                    </a:extLst>
                  </p:cNvPr>
                  <p:cNvSpPr/>
                  <p:nvPr/>
                </p:nvSpPr>
                <p:spPr>
                  <a:xfrm>
                    <a:off x="3712434" y="3805996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99" name="フリーフォーム 2198">
                    <a:extLst>
                      <a:ext uri="{FF2B5EF4-FFF2-40B4-BE49-F238E27FC236}">
                        <a16:creationId xmlns:a16="http://schemas.microsoft.com/office/drawing/2014/main" id="{9E37F5AE-E754-A771-54F3-58552E54787D}"/>
                      </a:ext>
                    </a:extLst>
                  </p:cNvPr>
                  <p:cNvSpPr/>
                  <p:nvPr/>
                </p:nvSpPr>
                <p:spPr>
                  <a:xfrm>
                    <a:off x="3609376" y="3685879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0" name="フリーフォーム 2199">
                    <a:extLst>
                      <a:ext uri="{FF2B5EF4-FFF2-40B4-BE49-F238E27FC236}">
                        <a16:creationId xmlns:a16="http://schemas.microsoft.com/office/drawing/2014/main" id="{AAA9A0AD-7483-8895-ED12-D64BFBF185B2}"/>
                      </a:ext>
                    </a:extLst>
                  </p:cNvPr>
                  <p:cNvSpPr/>
                  <p:nvPr/>
                </p:nvSpPr>
                <p:spPr>
                  <a:xfrm>
                    <a:off x="4124650" y="3685887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8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1" name="フリーフォーム 2200">
                    <a:extLst>
                      <a:ext uri="{FF2B5EF4-FFF2-40B4-BE49-F238E27FC236}">
                        <a16:creationId xmlns:a16="http://schemas.microsoft.com/office/drawing/2014/main" id="{D9CC4917-5F56-99CD-3DC2-C7D4FD18FCDA}"/>
                      </a:ext>
                    </a:extLst>
                  </p:cNvPr>
                  <p:cNvSpPr/>
                  <p:nvPr/>
                </p:nvSpPr>
                <p:spPr>
                  <a:xfrm>
                    <a:off x="3727115" y="4206807"/>
                    <a:ext cx="410642" cy="120108"/>
                  </a:xfrm>
                  <a:custGeom>
                    <a:avLst/>
                    <a:gdLst>
                      <a:gd name="connsiteX0" fmla="*/ 0 w 410642"/>
                      <a:gd name="connsiteY0" fmla="*/ 120109 h 120108"/>
                      <a:gd name="connsiteX1" fmla="*/ 152604 w 410642"/>
                      <a:gd name="connsiteY1" fmla="*/ 75476 h 120108"/>
                      <a:gd name="connsiteX2" fmla="*/ 282075 w 410642"/>
                      <a:gd name="connsiteY2" fmla="*/ 37606 h 120108"/>
                      <a:gd name="connsiteX3" fmla="*/ 410642 w 410642"/>
                      <a:gd name="connsiteY3" fmla="*/ 0 h 120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642" h="120108">
                        <a:moveTo>
                          <a:pt x="0" y="120109"/>
                        </a:moveTo>
                        <a:lnTo>
                          <a:pt x="152604" y="75476"/>
                        </a:lnTo>
                        <a:lnTo>
                          <a:pt x="282075" y="37606"/>
                        </a:lnTo>
                        <a:lnTo>
                          <a:pt x="410642" y="0"/>
                        </a:lnTo>
                      </a:path>
                    </a:pathLst>
                  </a:custGeom>
                  <a:noFill/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2" name="フリーフォーム 2201">
                    <a:extLst>
                      <a:ext uri="{FF2B5EF4-FFF2-40B4-BE49-F238E27FC236}">
                        <a16:creationId xmlns:a16="http://schemas.microsoft.com/office/drawing/2014/main" id="{7F5E875C-5391-4B60-58F8-8549877734AE}"/>
                      </a:ext>
                    </a:extLst>
                  </p:cNvPr>
                  <p:cNvSpPr/>
                  <p:nvPr/>
                </p:nvSpPr>
                <p:spPr>
                  <a:xfrm>
                    <a:off x="4135682" y="3698032"/>
                    <a:ext cx="786" cy="512073"/>
                  </a:xfrm>
                  <a:custGeom>
                    <a:avLst/>
                    <a:gdLst>
                      <a:gd name="connsiteX0" fmla="*/ 787 w 786"/>
                      <a:gd name="connsiteY0" fmla="*/ 0 h 512073"/>
                      <a:gd name="connsiteX1" fmla="*/ 519 w 786"/>
                      <a:gd name="connsiteY1" fmla="*/ 170696 h 512073"/>
                      <a:gd name="connsiteX2" fmla="*/ 268 w 786"/>
                      <a:gd name="connsiteY2" fmla="*/ 341873 h 512073"/>
                      <a:gd name="connsiteX3" fmla="*/ 0 w 786"/>
                      <a:gd name="connsiteY3" fmla="*/ 512073 h 51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86" h="512073">
                        <a:moveTo>
                          <a:pt x="787" y="0"/>
                        </a:moveTo>
                        <a:lnTo>
                          <a:pt x="519" y="170696"/>
                        </a:lnTo>
                        <a:lnTo>
                          <a:pt x="268" y="341873"/>
                        </a:lnTo>
                        <a:lnTo>
                          <a:pt x="0" y="512073"/>
                        </a:lnTo>
                      </a:path>
                    </a:pathLst>
                  </a:custGeom>
                  <a:noFill/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3" name="フリーフォーム 2202">
                    <a:extLst>
                      <a:ext uri="{FF2B5EF4-FFF2-40B4-BE49-F238E27FC236}">
                        <a16:creationId xmlns:a16="http://schemas.microsoft.com/office/drawing/2014/main" id="{3EC8A05F-E9CD-4A92-0A3E-E3FC0F90C278}"/>
                      </a:ext>
                    </a:extLst>
                  </p:cNvPr>
                  <p:cNvSpPr/>
                  <p:nvPr/>
                </p:nvSpPr>
                <p:spPr>
                  <a:xfrm>
                    <a:off x="4125537" y="4194662"/>
                    <a:ext cx="24441" cy="24290"/>
                  </a:xfrm>
                  <a:custGeom>
                    <a:avLst/>
                    <a:gdLst>
                      <a:gd name="connsiteX0" fmla="*/ 24441 w 24441"/>
                      <a:gd name="connsiteY0" fmla="*/ 12145 h 24290"/>
                      <a:gd name="connsiteX1" fmla="*/ 12221 w 24441"/>
                      <a:gd name="connsiteY1" fmla="*/ 24290 h 24290"/>
                      <a:gd name="connsiteX2" fmla="*/ 0 w 24441"/>
                      <a:gd name="connsiteY2" fmla="*/ 12145 h 24290"/>
                      <a:gd name="connsiteX3" fmla="*/ 12221 w 24441"/>
                      <a:gd name="connsiteY3" fmla="*/ 0 h 24290"/>
                      <a:gd name="connsiteX4" fmla="*/ 24441 w 24441"/>
                      <a:gd name="connsiteY4" fmla="*/ 12145 h 24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441" h="24290">
                        <a:moveTo>
                          <a:pt x="24441" y="12145"/>
                        </a:moveTo>
                        <a:cubicBezTo>
                          <a:pt x="24441" y="18853"/>
                          <a:pt x="18970" y="24290"/>
                          <a:pt x="12221" y="24290"/>
                        </a:cubicBezTo>
                        <a:cubicBezTo>
                          <a:pt x="5471" y="24290"/>
                          <a:pt x="0" y="18853"/>
                          <a:pt x="0" y="12145"/>
                        </a:cubicBezTo>
                        <a:cubicBezTo>
                          <a:pt x="0" y="5438"/>
                          <a:pt x="5471" y="0"/>
                          <a:pt x="12221" y="0"/>
                        </a:cubicBezTo>
                        <a:cubicBezTo>
                          <a:pt x="18970" y="0"/>
                          <a:pt x="24441" y="5437"/>
                          <a:pt x="24441" y="12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4" name="フリーフォーム 2203">
                    <a:extLst>
                      <a:ext uri="{FF2B5EF4-FFF2-40B4-BE49-F238E27FC236}">
                        <a16:creationId xmlns:a16="http://schemas.microsoft.com/office/drawing/2014/main" id="{83E24EFD-3C6A-06F2-8919-FF8A0D57095B}"/>
                      </a:ext>
                    </a:extLst>
                  </p:cNvPr>
                  <p:cNvSpPr/>
                  <p:nvPr/>
                </p:nvSpPr>
                <p:spPr>
                  <a:xfrm>
                    <a:off x="3209381" y="3698024"/>
                    <a:ext cx="412215" cy="120108"/>
                  </a:xfrm>
                  <a:custGeom>
                    <a:avLst/>
                    <a:gdLst>
                      <a:gd name="connsiteX0" fmla="*/ 412216 w 412215"/>
                      <a:gd name="connsiteY0" fmla="*/ 0 h 120108"/>
                      <a:gd name="connsiteX1" fmla="*/ 0 w 412215"/>
                      <a:gd name="connsiteY1" fmla="*/ 120109 h 120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2215" h="120108">
                        <a:moveTo>
                          <a:pt x="412216" y="0"/>
                        </a:moveTo>
                        <a:lnTo>
                          <a:pt x="0" y="120109"/>
                        </a:lnTo>
                      </a:path>
                    </a:pathLst>
                  </a:custGeom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5" name="フリーフォーム 2204">
                    <a:extLst>
                      <a:ext uri="{FF2B5EF4-FFF2-40B4-BE49-F238E27FC236}">
                        <a16:creationId xmlns:a16="http://schemas.microsoft.com/office/drawing/2014/main" id="{64647C82-65DF-1C35-3533-EFEF7A92E568}"/>
                      </a:ext>
                    </a:extLst>
                  </p:cNvPr>
                  <p:cNvSpPr/>
                  <p:nvPr/>
                </p:nvSpPr>
                <p:spPr>
                  <a:xfrm>
                    <a:off x="3621597" y="3698024"/>
                    <a:ext cx="514871" cy="8"/>
                  </a:xfrm>
                  <a:custGeom>
                    <a:avLst/>
                    <a:gdLst>
                      <a:gd name="connsiteX0" fmla="*/ 514872 w 514871"/>
                      <a:gd name="connsiteY0" fmla="*/ 8 h 8"/>
                      <a:gd name="connsiteX1" fmla="*/ 0 w 514871"/>
                      <a:gd name="connsiteY1" fmla="*/ 0 h 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14871" h="8">
                        <a:moveTo>
                          <a:pt x="514872" y="8"/>
                        </a:moveTo>
                        <a:lnTo>
                          <a:pt x="0" y="0"/>
                        </a:lnTo>
                      </a:path>
                    </a:pathLst>
                  </a:custGeom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6" name="フリーフォーム 2205">
                    <a:extLst>
                      <a:ext uri="{FF2B5EF4-FFF2-40B4-BE49-F238E27FC236}">
                        <a16:creationId xmlns:a16="http://schemas.microsoft.com/office/drawing/2014/main" id="{96E18F32-6203-A6D2-AF88-16C03B02699D}"/>
                      </a:ext>
                    </a:extLst>
                  </p:cNvPr>
                  <p:cNvSpPr/>
                  <p:nvPr/>
                </p:nvSpPr>
                <p:spPr>
                  <a:xfrm>
                    <a:off x="3724655" y="3698024"/>
                    <a:ext cx="413102" cy="120117"/>
                  </a:xfrm>
                  <a:custGeom>
                    <a:avLst/>
                    <a:gdLst>
                      <a:gd name="connsiteX0" fmla="*/ 0 w 413102"/>
                      <a:gd name="connsiteY0" fmla="*/ 120117 h 120117"/>
                      <a:gd name="connsiteX1" fmla="*/ 413103 w 413102"/>
                      <a:gd name="connsiteY1" fmla="*/ 0 h 120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3102" h="120117">
                        <a:moveTo>
                          <a:pt x="0" y="120117"/>
                        </a:moveTo>
                        <a:lnTo>
                          <a:pt x="413103" y="0"/>
                        </a:lnTo>
                      </a:path>
                    </a:pathLst>
                  </a:custGeom>
                  <a:ln w="1672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  <p:sp>
              <p:nvSpPr>
                <p:cNvPr id="2188" name="フリーフォーム 2187">
                  <a:extLst>
                    <a:ext uri="{FF2B5EF4-FFF2-40B4-BE49-F238E27FC236}">
                      <a16:creationId xmlns:a16="http://schemas.microsoft.com/office/drawing/2014/main" id="{1E1B79C2-977E-8BFE-F013-E4BFFED56C3A}"/>
                    </a:ext>
                  </a:extLst>
                </p:cNvPr>
                <p:cNvSpPr/>
                <p:nvPr/>
              </p:nvSpPr>
              <p:spPr>
                <a:xfrm>
                  <a:off x="3467018" y="3818133"/>
                  <a:ext cx="16738" cy="512091"/>
                </a:xfrm>
                <a:custGeom>
                  <a:avLst/>
                  <a:gdLst>
                    <a:gd name="connsiteX0" fmla="*/ 0 w 16738"/>
                    <a:gd name="connsiteY0" fmla="*/ 0 h 512091"/>
                    <a:gd name="connsiteX1" fmla="*/ 0 w 16738"/>
                    <a:gd name="connsiteY1" fmla="*/ 512092 h 51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38" h="512091">
                      <a:moveTo>
                        <a:pt x="0" y="0"/>
                      </a:moveTo>
                      <a:lnTo>
                        <a:pt x="0" y="51209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89" name="フリーフォーム 2188">
                  <a:extLst>
                    <a:ext uri="{FF2B5EF4-FFF2-40B4-BE49-F238E27FC236}">
                      <a16:creationId xmlns:a16="http://schemas.microsoft.com/office/drawing/2014/main" id="{B279C832-5725-2928-D8BB-1B27636C35A0}"/>
                    </a:ext>
                  </a:extLst>
                </p:cNvPr>
                <p:cNvSpPr/>
                <p:nvPr/>
              </p:nvSpPr>
              <p:spPr>
                <a:xfrm>
                  <a:off x="3209381" y="4074178"/>
                  <a:ext cx="517734" cy="16634"/>
                </a:xfrm>
                <a:custGeom>
                  <a:avLst/>
                  <a:gdLst>
                    <a:gd name="connsiteX0" fmla="*/ 0 w 517734"/>
                    <a:gd name="connsiteY0" fmla="*/ 0 h 16634"/>
                    <a:gd name="connsiteX1" fmla="*/ 517734 w 517734"/>
                    <a:gd name="connsiteY1" fmla="*/ 0 h 1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7734" h="16634">
                      <a:moveTo>
                        <a:pt x="0" y="0"/>
                      </a:moveTo>
                      <a:lnTo>
                        <a:pt x="51773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90" name="フリーフォーム 2189">
                  <a:extLst>
                    <a:ext uri="{FF2B5EF4-FFF2-40B4-BE49-F238E27FC236}">
                      <a16:creationId xmlns:a16="http://schemas.microsoft.com/office/drawing/2014/main" id="{4AE54C7A-A230-81D6-A1D0-94B8DC1CC248}"/>
                    </a:ext>
                  </a:extLst>
                </p:cNvPr>
                <p:cNvSpPr/>
                <p:nvPr/>
              </p:nvSpPr>
              <p:spPr>
                <a:xfrm>
                  <a:off x="3462616" y="3698024"/>
                  <a:ext cx="411646" cy="119466"/>
                </a:xfrm>
                <a:custGeom>
                  <a:avLst/>
                  <a:gdLst>
                    <a:gd name="connsiteX0" fmla="*/ 0 w 411646"/>
                    <a:gd name="connsiteY0" fmla="*/ 119467 h 119466"/>
                    <a:gd name="connsiteX1" fmla="*/ 411647 w 411646"/>
                    <a:gd name="connsiteY1" fmla="*/ 0 h 119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1646" h="119466">
                      <a:moveTo>
                        <a:pt x="0" y="119467"/>
                      </a:moveTo>
                      <a:lnTo>
                        <a:pt x="411647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91" name="フリーフォーム 2190">
                  <a:extLst>
                    <a:ext uri="{FF2B5EF4-FFF2-40B4-BE49-F238E27FC236}">
                      <a16:creationId xmlns:a16="http://schemas.microsoft.com/office/drawing/2014/main" id="{DE87F711-2BC4-B01C-35AA-D7EBFAD6658C}"/>
                    </a:ext>
                  </a:extLst>
                </p:cNvPr>
                <p:cNvSpPr/>
                <p:nvPr/>
              </p:nvSpPr>
              <p:spPr>
                <a:xfrm>
                  <a:off x="3719131" y="3950119"/>
                  <a:ext cx="417337" cy="124058"/>
                </a:xfrm>
                <a:custGeom>
                  <a:avLst/>
                  <a:gdLst>
                    <a:gd name="connsiteX0" fmla="*/ 0 w 411646"/>
                    <a:gd name="connsiteY0" fmla="*/ 119468 h 119468"/>
                    <a:gd name="connsiteX1" fmla="*/ 411646 w 411646"/>
                    <a:gd name="connsiteY1" fmla="*/ 0 h 119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1646" h="119468">
                      <a:moveTo>
                        <a:pt x="0" y="119468"/>
                      </a:moveTo>
                      <a:lnTo>
                        <a:pt x="41164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92" name="フリーフォーム 2191">
                  <a:extLst>
                    <a:ext uri="{FF2B5EF4-FFF2-40B4-BE49-F238E27FC236}">
                      <a16:creationId xmlns:a16="http://schemas.microsoft.com/office/drawing/2014/main" id="{96B4DB74-070A-D438-1248-F8802FA90757}"/>
                    </a:ext>
                  </a:extLst>
                </p:cNvPr>
                <p:cNvSpPr/>
                <p:nvPr/>
              </p:nvSpPr>
              <p:spPr>
                <a:xfrm>
                  <a:off x="3416652" y="3756346"/>
                  <a:ext cx="520529" cy="1392"/>
                </a:xfrm>
                <a:custGeom>
                  <a:avLst/>
                  <a:gdLst>
                    <a:gd name="connsiteX0" fmla="*/ 0 w 520529"/>
                    <a:gd name="connsiteY0" fmla="*/ 1392 h 1392"/>
                    <a:gd name="connsiteX1" fmla="*/ 520530 w 520529"/>
                    <a:gd name="connsiteY1" fmla="*/ 0 h 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20529" h="1392">
                      <a:moveTo>
                        <a:pt x="0" y="1392"/>
                      </a:moveTo>
                      <a:lnTo>
                        <a:pt x="52053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93" name="フリーフォーム 2192">
                  <a:extLst>
                    <a:ext uri="{FF2B5EF4-FFF2-40B4-BE49-F238E27FC236}">
                      <a16:creationId xmlns:a16="http://schemas.microsoft.com/office/drawing/2014/main" id="{3586ED1C-71C9-909C-8BD4-6254CDCDEE37}"/>
                    </a:ext>
                  </a:extLst>
                </p:cNvPr>
                <p:cNvSpPr/>
                <p:nvPr/>
              </p:nvSpPr>
              <p:spPr>
                <a:xfrm>
                  <a:off x="3937182" y="3756339"/>
                  <a:ext cx="16738" cy="510521"/>
                </a:xfrm>
                <a:custGeom>
                  <a:avLst/>
                  <a:gdLst>
                    <a:gd name="connsiteX0" fmla="*/ 0 w 16738"/>
                    <a:gd name="connsiteY0" fmla="*/ 0 h 510521"/>
                    <a:gd name="connsiteX1" fmla="*/ 0 w 16738"/>
                    <a:gd name="connsiteY1" fmla="*/ 510521 h 510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738" h="510521">
                      <a:moveTo>
                        <a:pt x="0" y="0"/>
                      </a:moveTo>
                      <a:lnTo>
                        <a:pt x="0" y="510521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174" name="直線コネクタ 2173">
                <a:extLst>
                  <a:ext uri="{FF2B5EF4-FFF2-40B4-BE49-F238E27FC236}">
                    <a16:creationId xmlns:a16="http://schemas.microsoft.com/office/drawing/2014/main" id="{767345F7-8B09-0D94-BAE6-697DD56BE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3320" y="4309829"/>
                <a:ext cx="243269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5" name="直線コネクタ 2174">
                <a:extLst>
                  <a:ext uri="{FF2B5EF4-FFF2-40B4-BE49-F238E27FC236}">
                    <a16:creationId xmlns:a16="http://schemas.microsoft.com/office/drawing/2014/main" id="{8F373031-B7E4-2189-0F46-BEFC3AC90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4731" y="1827072"/>
                <a:ext cx="0" cy="243269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6" name="直線コネクタ 2175">
                <a:extLst>
                  <a:ext uri="{FF2B5EF4-FFF2-40B4-BE49-F238E27FC236}">
                    <a16:creationId xmlns:a16="http://schemas.microsoft.com/office/drawing/2014/main" id="{277AFAD2-901E-E5FE-8D52-394A32BC5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180" y="3038305"/>
                <a:ext cx="127941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7" name="直線コネクタ 2176">
                <a:extLst>
                  <a:ext uri="{FF2B5EF4-FFF2-40B4-BE49-F238E27FC236}">
                    <a16:creationId xmlns:a16="http://schemas.microsoft.com/office/drawing/2014/main" id="{32DB2AE3-A3E0-CBA5-CE8D-5744F636B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8690" y="3038305"/>
                <a:ext cx="0" cy="119896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8" name="直線コネクタ 2177">
                <a:extLst>
                  <a:ext uri="{FF2B5EF4-FFF2-40B4-BE49-F238E27FC236}">
                    <a16:creationId xmlns:a16="http://schemas.microsoft.com/office/drawing/2014/main" id="{83838579-1A1F-5EF8-F1BE-85B6CE7CA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6683" y="1759592"/>
                <a:ext cx="0" cy="12708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9" name="直線コネクタ 2178">
                <a:extLst>
                  <a:ext uri="{FF2B5EF4-FFF2-40B4-BE49-F238E27FC236}">
                    <a16:creationId xmlns:a16="http://schemas.microsoft.com/office/drawing/2014/main" id="{ECB0613A-E7BF-CD78-CA02-050E9ECE0389}"/>
                  </a:ext>
                </a:extLst>
              </p:cNvPr>
              <p:cNvCxnSpPr>
                <a:cxnSpLocks/>
                <a:stCxn id="2190" idx="0"/>
              </p:cNvCxnSpPr>
              <p:nvPr/>
            </p:nvCxnSpPr>
            <p:spPr>
              <a:xfrm flipV="1">
                <a:off x="3652320" y="1466838"/>
                <a:ext cx="1017770" cy="2967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0" name="直線コネクタ 2179">
                <a:extLst>
                  <a:ext uri="{FF2B5EF4-FFF2-40B4-BE49-F238E27FC236}">
                    <a16:creationId xmlns:a16="http://schemas.microsoft.com/office/drawing/2014/main" id="{9A534A4C-7423-117D-D6E6-21E140D46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8233" y="1183969"/>
                <a:ext cx="1920925" cy="55706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1" name="直線コネクタ 2180">
                <a:extLst>
                  <a:ext uri="{FF2B5EF4-FFF2-40B4-BE49-F238E27FC236}">
                    <a16:creationId xmlns:a16="http://schemas.microsoft.com/office/drawing/2014/main" id="{5A934859-E5FA-D509-CAE6-F75D37A5537A}"/>
                  </a:ext>
                </a:extLst>
              </p:cNvPr>
              <p:cNvCxnSpPr>
                <a:cxnSpLocks/>
                <a:endCxn id="2193" idx="0"/>
              </p:cNvCxnSpPr>
              <p:nvPr/>
            </p:nvCxnSpPr>
            <p:spPr>
              <a:xfrm flipV="1">
                <a:off x="4670090" y="1459890"/>
                <a:ext cx="1338969" cy="25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2" name="直線コネクタ 2181">
                <a:extLst>
                  <a:ext uri="{FF2B5EF4-FFF2-40B4-BE49-F238E27FC236}">
                    <a16:creationId xmlns:a16="http://schemas.microsoft.com/office/drawing/2014/main" id="{AB7BC812-B720-438F-91F0-8CDB673BCA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7800" y="2418985"/>
                <a:ext cx="2039287" cy="6193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3" name="直線コネクタ 2182">
                <a:extLst>
                  <a:ext uri="{FF2B5EF4-FFF2-40B4-BE49-F238E27FC236}">
                    <a16:creationId xmlns:a16="http://schemas.microsoft.com/office/drawing/2014/main" id="{364B47E0-4592-392D-0D2D-C72768CF7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93" y="1170532"/>
                <a:ext cx="2420365" cy="38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" name="直線コネクタ 2183">
                <a:extLst>
                  <a:ext uri="{FF2B5EF4-FFF2-40B4-BE49-F238E27FC236}">
                    <a16:creationId xmlns:a16="http://schemas.microsoft.com/office/drawing/2014/main" id="{C3C35F83-4F3A-2F37-AE2F-C019304FA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641" y="1241157"/>
                <a:ext cx="0" cy="11640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5" name="直線コネクタ 2184">
                <a:extLst>
                  <a:ext uri="{FF2B5EF4-FFF2-40B4-BE49-F238E27FC236}">
                    <a16:creationId xmlns:a16="http://schemas.microsoft.com/office/drawing/2014/main" id="{04B3DDD1-DE14-AA34-EC3A-E2D5B294FD1D}"/>
                  </a:ext>
                </a:extLst>
              </p:cNvPr>
              <p:cNvCxnSpPr>
                <a:cxnSpLocks/>
                <a:endCxn id="2193" idx="0"/>
              </p:cNvCxnSpPr>
              <p:nvPr/>
            </p:nvCxnSpPr>
            <p:spPr>
              <a:xfrm flipV="1">
                <a:off x="5026660" y="1459890"/>
                <a:ext cx="982398" cy="2880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6" name="直線コネクタ 2185">
                <a:extLst>
                  <a:ext uri="{FF2B5EF4-FFF2-40B4-BE49-F238E27FC236}">
                    <a16:creationId xmlns:a16="http://schemas.microsoft.com/office/drawing/2014/main" id="{A02AB488-11B0-14FD-6A10-CFF6F9EB5D48}"/>
                  </a:ext>
                </a:extLst>
              </p:cNvPr>
              <p:cNvCxnSpPr>
                <a:cxnSpLocks/>
                <a:stCxn id="2190" idx="0"/>
              </p:cNvCxnSpPr>
              <p:nvPr/>
            </p:nvCxnSpPr>
            <p:spPr>
              <a:xfrm>
                <a:off x="3652319" y="1763576"/>
                <a:ext cx="1235346" cy="58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6" name="グループ化 2565">
            <a:extLst>
              <a:ext uri="{FF2B5EF4-FFF2-40B4-BE49-F238E27FC236}">
                <a16:creationId xmlns:a16="http://schemas.microsoft.com/office/drawing/2014/main" id="{0400447A-EACB-BC6E-FEFE-2D5BB1CBCA13}"/>
              </a:ext>
            </a:extLst>
          </p:cNvPr>
          <p:cNvGrpSpPr/>
          <p:nvPr/>
        </p:nvGrpSpPr>
        <p:grpSpPr>
          <a:xfrm>
            <a:off x="-120303" y="3892552"/>
            <a:ext cx="1590167" cy="2305430"/>
            <a:chOff x="-120303" y="3666307"/>
            <a:chExt cx="1590167" cy="2305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9" name="テキスト ボックス 828">
                  <a:extLst>
                    <a:ext uri="{FF2B5EF4-FFF2-40B4-BE49-F238E27FC236}">
                      <a16:creationId xmlns:a16="http://schemas.microsoft.com/office/drawing/2014/main" id="{93369424-C70B-7D1B-F094-D78CB7DB666F}"/>
                    </a:ext>
                  </a:extLst>
                </p:cNvPr>
                <p:cNvSpPr txBox="1"/>
                <p:nvPr/>
              </p:nvSpPr>
              <p:spPr>
                <a:xfrm>
                  <a:off x="-120303" y="5466148"/>
                  <a:ext cx="1590167" cy="5055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110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e>
                      </m:rad>
                      <m:r>
                        <a:rPr lang="en-US" altLang="ja-JP" sz="1100" i="1" dirty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e>
                      </m:rad>
                      <m:r>
                        <a:rPr lang="en-US" altLang="ja-JP" sz="1100" i="1" dirty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e>
                      </m:rad>
                    </m:oMath>
                  </a14:m>
                  <a:r>
                    <a:rPr lang="ja-JP" altLang="en-US" sz="11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の</a:t>
                  </a:r>
                  <a:endParaRPr lang="en-US" altLang="ja-JP" sz="11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endParaRPr>
                </a:p>
                <a:p>
                  <a:pPr algn="ctr">
                    <a:lnSpc>
                      <a:spcPct val="120000"/>
                    </a:lnSpc>
                  </a:pPr>
                  <a:r>
                    <a:rPr lang="ja-JP" altLang="en-US" sz="11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格子立方体</a:t>
                  </a:r>
                  <a:endParaRPr lang="ja-JP" altLang="en-US" sz="1100"/>
                </a:p>
              </p:txBody>
            </p:sp>
          </mc:Choice>
          <mc:Fallback xmlns="">
            <p:sp>
              <p:nvSpPr>
                <p:cNvPr id="829" name="テキスト ボックス 828">
                  <a:extLst>
                    <a:ext uri="{FF2B5EF4-FFF2-40B4-BE49-F238E27FC236}">
                      <a16:creationId xmlns:a16="http://schemas.microsoft.com/office/drawing/2014/main" id="{93369424-C70B-7D1B-F094-D78CB7DB6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303" y="5466148"/>
                  <a:ext cx="1590167" cy="505588"/>
                </a:xfrm>
                <a:prstGeom prst="rect">
                  <a:avLst/>
                </a:prstGeom>
                <a:blipFill>
                  <a:blip r:embed="rId5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07" name="グループ化 2206">
              <a:extLst>
                <a:ext uri="{FF2B5EF4-FFF2-40B4-BE49-F238E27FC236}">
                  <a16:creationId xmlns:a16="http://schemas.microsoft.com/office/drawing/2014/main" id="{56835B64-7453-4768-025E-3B5B175F460D}"/>
                </a:ext>
              </a:extLst>
            </p:cNvPr>
            <p:cNvGrpSpPr/>
            <p:nvPr/>
          </p:nvGrpSpPr>
          <p:grpSpPr>
            <a:xfrm>
              <a:off x="114606" y="3666307"/>
              <a:ext cx="1155971" cy="2305430"/>
              <a:chOff x="114606" y="3727270"/>
              <a:chExt cx="1155971" cy="2305430"/>
            </a:xfrm>
          </p:grpSpPr>
          <p:sp>
            <p:nvSpPr>
              <p:cNvPr id="828" name="角丸四角形 827">
                <a:extLst>
                  <a:ext uri="{FF2B5EF4-FFF2-40B4-BE49-F238E27FC236}">
                    <a16:creationId xmlns:a16="http://schemas.microsoft.com/office/drawing/2014/main" id="{C837B796-23E6-FF12-1BFE-F6D9A9BDDC63}"/>
                  </a:ext>
                </a:extLst>
              </p:cNvPr>
              <p:cNvSpPr/>
              <p:nvPr/>
            </p:nvSpPr>
            <p:spPr>
              <a:xfrm>
                <a:off x="114606" y="3727270"/>
                <a:ext cx="1155971" cy="2305430"/>
              </a:xfrm>
              <a:prstGeom prst="roundRect">
                <a:avLst>
                  <a:gd name="adj" fmla="val 10340"/>
                </a:avLst>
              </a:prstGeom>
              <a:solidFill>
                <a:srgbClr val="C7E8F1">
                  <a:alpha val="3137"/>
                </a:srgbClr>
              </a:solidFill>
              <a:ln w="28575">
                <a:solidFill>
                  <a:srgbClr val="C7E8F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  <p:sp>
            <p:nvSpPr>
              <p:cNvPr id="826" name="右矢印 825">
                <a:extLst>
                  <a:ext uri="{FF2B5EF4-FFF2-40B4-BE49-F238E27FC236}">
                    <a16:creationId xmlns:a16="http://schemas.microsoft.com/office/drawing/2014/main" id="{1DEDE8EF-C19B-807C-7B1F-D8489597D8AD}"/>
                  </a:ext>
                </a:extLst>
              </p:cNvPr>
              <p:cNvSpPr/>
              <p:nvPr/>
            </p:nvSpPr>
            <p:spPr>
              <a:xfrm rot="5400000">
                <a:off x="606909" y="4428286"/>
                <a:ext cx="203800" cy="195169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7" name="角丸四角形 826">
                <a:extLst>
                  <a:ext uri="{FF2B5EF4-FFF2-40B4-BE49-F238E27FC236}">
                    <a16:creationId xmlns:a16="http://schemas.microsoft.com/office/drawing/2014/main" id="{B0C88B76-3184-427F-1986-7F0664F78A2D}"/>
                  </a:ext>
                </a:extLst>
              </p:cNvPr>
              <p:cNvSpPr/>
              <p:nvPr/>
            </p:nvSpPr>
            <p:spPr>
              <a:xfrm>
                <a:off x="201585" y="4759681"/>
                <a:ext cx="984028" cy="56589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1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存在しない</a:t>
                </a:r>
              </a:p>
            </p:txBody>
          </p:sp>
          <p:grpSp>
            <p:nvGrpSpPr>
              <p:cNvPr id="825" name="グラフィックス 6">
                <a:extLst>
                  <a:ext uri="{FF2B5EF4-FFF2-40B4-BE49-F238E27FC236}">
                    <a16:creationId xmlns:a16="http://schemas.microsoft.com/office/drawing/2014/main" id="{6520973B-876E-9D10-D423-E90EC9937F2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62766" y="3831647"/>
                <a:ext cx="720000" cy="496077"/>
                <a:chOff x="2000078" y="3719701"/>
                <a:chExt cx="952822" cy="656490"/>
              </a:xfrm>
            </p:grpSpPr>
            <p:sp>
              <p:nvSpPr>
                <p:cNvPr id="830" name="フリーフォーム 829">
                  <a:extLst>
                    <a:ext uri="{FF2B5EF4-FFF2-40B4-BE49-F238E27FC236}">
                      <a16:creationId xmlns:a16="http://schemas.microsoft.com/office/drawing/2014/main" id="{C6CE5B5A-9604-47A2-A63E-7C162AE42744}"/>
                    </a:ext>
                  </a:extLst>
                </p:cNvPr>
                <p:cNvSpPr/>
                <p:nvPr/>
              </p:nvSpPr>
              <p:spPr>
                <a:xfrm>
                  <a:off x="2012304" y="3851958"/>
                  <a:ext cx="515268" cy="512083"/>
                </a:xfrm>
                <a:custGeom>
                  <a:avLst/>
                  <a:gdLst>
                    <a:gd name="connsiteX0" fmla="*/ 0 w 515268"/>
                    <a:gd name="connsiteY0" fmla="*/ 0 h 512083"/>
                    <a:gd name="connsiteX1" fmla="*/ 515269 w 515268"/>
                    <a:gd name="connsiteY1" fmla="*/ 0 h 512083"/>
                    <a:gd name="connsiteX2" fmla="*/ 515269 w 515268"/>
                    <a:gd name="connsiteY2" fmla="*/ 512083 h 512083"/>
                    <a:gd name="connsiteX3" fmla="*/ 0 w 515268"/>
                    <a:gd name="connsiteY3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268" h="512083">
                      <a:moveTo>
                        <a:pt x="0" y="0"/>
                      </a:moveTo>
                      <a:lnTo>
                        <a:pt x="515269" y="0"/>
                      </a:lnTo>
                      <a:lnTo>
                        <a:pt x="515269" y="512083"/>
                      </a:lnTo>
                      <a:lnTo>
                        <a:pt x="0" y="512083"/>
                      </a:lnTo>
                      <a:close/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31" name="フリーフォーム 830">
                  <a:extLst>
                    <a:ext uri="{FF2B5EF4-FFF2-40B4-BE49-F238E27FC236}">
                      <a16:creationId xmlns:a16="http://schemas.microsoft.com/office/drawing/2014/main" id="{30596101-D0E1-C786-8BA6-0CE3C93B3983}"/>
                    </a:ext>
                  </a:extLst>
                </p:cNvPr>
                <p:cNvSpPr/>
                <p:nvPr/>
              </p:nvSpPr>
              <p:spPr>
                <a:xfrm>
                  <a:off x="2000078" y="4351893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84" name="フリーフォーム 383">
                  <a:extLst>
                    <a:ext uri="{FF2B5EF4-FFF2-40B4-BE49-F238E27FC236}">
                      <a16:creationId xmlns:a16="http://schemas.microsoft.com/office/drawing/2014/main" id="{6B33E8AE-3948-94E4-B110-8E6DC069CA48}"/>
                    </a:ext>
                  </a:extLst>
                </p:cNvPr>
                <p:cNvSpPr/>
                <p:nvPr/>
              </p:nvSpPr>
              <p:spPr>
                <a:xfrm>
                  <a:off x="2000088" y="383981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85" name="フリーフォーム 384">
                  <a:extLst>
                    <a:ext uri="{FF2B5EF4-FFF2-40B4-BE49-F238E27FC236}">
                      <a16:creationId xmlns:a16="http://schemas.microsoft.com/office/drawing/2014/main" id="{0B7E437E-462E-406C-34A2-0858BE78FB4E}"/>
                    </a:ext>
                  </a:extLst>
                </p:cNvPr>
                <p:cNvSpPr/>
                <p:nvPr/>
              </p:nvSpPr>
              <p:spPr>
                <a:xfrm>
                  <a:off x="2515347" y="4351901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86" name="フリーフォーム 385">
                  <a:extLst>
                    <a:ext uri="{FF2B5EF4-FFF2-40B4-BE49-F238E27FC236}">
                      <a16:creationId xmlns:a16="http://schemas.microsoft.com/office/drawing/2014/main" id="{8BCAAAAC-B86E-7FE5-6246-E369DC5C604D}"/>
                    </a:ext>
                  </a:extLst>
                </p:cNvPr>
                <p:cNvSpPr/>
                <p:nvPr/>
              </p:nvSpPr>
              <p:spPr>
                <a:xfrm>
                  <a:off x="2515355" y="383981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87" name="フリーフォーム 386">
                  <a:extLst>
                    <a:ext uri="{FF2B5EF4-FFF2-40B4-BE49-F238E27FC236}">
                      <a16:creationId xmlns:a16="http://schemas.microsoft.com/office/drawing/2014/main" id="{C7D4DF14-719F-1E17-EF69-0CD751708024}"/>
                    </a:ext>
                  </a:extLst>
                </p:cNvPr>
                <p:cNvSpPr/>
                <p:nvPr/>
              </p:nvSpPr>
              <p:spPr>
                <a:xfrm>
                  <a:off x="2412299" y="3719701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88" name="フリーフォーム 387">
                  <a:extLst>
                    <a:ext uri="{FF2B5EF4-FFF2-40B4-BE49-F238E27FC236}">
                      <a16:creationId xmlns:a16="http://schemas.microsoft.com/office/drawing/2014/main" id="{90DDC973-20B1-45AC-C8E7-299D9A9C8656}"/>
                    </a:ext>
                  </a:extLst>
                </p:cNvPr>
                <p:cNvSpPr/>
                <p:nvPr/>
              </p:nvSpPr>
              <p:spPr>
                <a:xfrm>
                  <a:off x="2927572" y="3719709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89" name="フリーフォーム 388">
                  <a:extLst>
                    <a:ext uri="{FF2B5EF4-FFF2-40B4-BE49-F238E27FC236}">
                      <a16:creationId xmlns:a16="http://schemas.microsoft.com/office/drawing/2014/main" id="{941B0CFC-6F47-E064-57D5-141F17F37406}"/>
                    </a:ext>
                  </a:extLst>
                </p:cNvPr>
                <p:cNvSpPr/>
                <p:nvPr/>
              </p:nvSpPr>
              <p:spPr>
                <a:xfrm>
                  <a:off x="2530038" y="4240629"/>
                  <a:ext cx="410642" cy="120108"/>
                </a:xfrm>
                <a:custGeom>
                  <a:avLst/>
                  <a:gdLst>
                    <a:gd name="connsiteX0" fmla="*/ 0 w 410642"/>
                    <a:gd name="connsiteY0" fmla="*/ 120109 h 120108"/>
                    <a:gd name="connsiteX1" fmla="*/ 152604 w 410642"/>
                    <a:gd name="connsiteY1" fmla="*/ 75476 h 120108"/>
                    <a:gd name="connsiteX2" fmla="*/ 282075 w 410642"/>
                    <a:gd name="connsiteY2" fmla="*/ 37606 h 120108"/>
                    <a:gd name="connsiteX3" fmla="*/ 410642 w 410642"/>
                    <a:gd name="connsiteY3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642" h="120108">
                      <a:moveTo>
                        <a:pt x="0" y="120109"/>
                      </a:moveTo>
                      <a:lnTo>
                        <a:pt x="152604" y="75476"/>
                      </a:lnTo>
                      <a:lnTo>
                        <a:pt x="282075" y="37606"/>
                      </a:lnTo>
                      <a:lnTo>
                        <a:pt x="410642" y="0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0" name="フリーフォーム 389">
                  <a:extLst>
                    <a:ext uri="{FF2B5EF4-FFF2-40B4-BE49-F238E27FC236}">
                      <a16:creationId xmlns:a16="http://schemas.microsoft.com/office/drawing/2014/main" id="{2FBF05F3-D7D4-83EB-8ADC-937E0BC3AD53}"/>
                    </a:ext>
                  </a:extLst>
                </p:cNvPr>
                <p:cNvSpPr/>
                <p:nvPr/>
              </p:nvSpPr>
              <p:spPr>
                <a:xfrm>
                  <a:off x="2938605" y="3731854"/>
                  <a:ext cx="786" cy="512074"/>
                </a:xfrm>
                <a:custGeom>
                  <a:avLst/>
                  <a:gdLst>
                    <a:gd name="connsiteX0" fmla="*/ 787 w 786"/>
                    <a:gd name="connsiteY0" fmla="*/ 0 h 512074"/>
                    <a:gd name="connsiteX1" fmla="*/ 519 w 786"/>
                    <a:gd name="connsiteY1" fmla="*/ 170697 h 512074"/>
                    <a:gd name="connsiteX2" fmla="*/ 268 w 786"/>
                    <a:gd name="connsiteY2" fmla="*/ 341874 h 512074"/>
                    <a:gd name="connsiteX3" fmla="*/ 0 w 786"/>
                    <a:gd name="connsiteY3" fmla="*/ 512075 h 512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6" h="512074">
                      <a:moveTo>
                        <a:pt x="787" y="0"/>
                      </a:moveTo>
                      <a:lnTo>
                        <a:pt x="519" y="170697"/>
                      </a:lnTo>
                      <a:lnTo>
                        <a:pt x="268" y="341874"/>
                      </a:lnTo>
                      <a:lnTo>
                        <a:pt x="0" y="512075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1" name="フリーフォーム 390">
                  <a:extLst>
                    <a:ext uri="{FF2B5EF4-FFF2-40B4-BE49-F238E27FC236}">
                      <a16:creationId xmlns:a16="http://schemas.microsoft.com/office/drawing/2014/main" id="{12D9335C-DBB7-3B80-F5EE-E3C94F78059A}"/>
                    </a:ext>
                  </a:extLst>
                </p:cNvPr>
                <p:cNvSpPr/>
                <p:nvPr/>
              </p:nvSpPr>
              <p:spPr>
                <a:xfrm>
                  <a:off x="2928460" y="4228484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2" name="フリーフォーム 391">
                  <a:extLst>
                    <a:ext uri="{FF2B5EF4-FFF2-40B4-BE49-F238E27FC236}">
                      <a16:creationId xmlns:a16="http://schemas.microsoft.com/office/drawing/2014/main" id="{337051A1-E0DA-EAAE-AA44-F99A63EE39C4}"/>
                    </a:ext>
                  </a:extLst>
                </p:cNvPr>
                <p:cNvSpPr/>
                <p:nvPr/>
              </p:nvSpPr>
              <p:spPr>
                <a:xfrm>
                  <a:off x="2012309" y="3731846"/>
                  <a:ext cx="412210" cy="120108"/>
                </a:xfrm>
                <a:custGeom>
                  <a:avLst/>
                  <a:gdLst>
                    <a:gd name="connsiteX0" fmla="*/ 412211 w 412210"/>
                    <a:gd name="connsiteY0" fmla="*/ 0 h 120108"/>
                    <a:gd name="connsiteX1" fmla="*/ 0 w 412210"/>
                    <a:gd name="connsiteY1" fmla="*/ 120109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210" h="120108">
                      <a:moveTo>
                        <a:pt x="412211" y="0"/>
                      </a:moveTo>
                      <a:lnTo>
                        <a:pt x="0" y="12010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3" name="フリーフォーム 392">
                  <a:extLst>
                    <a:ext uri="{FF2B5EF4-FFF2-40B4-BE49-F238E27FC236}">
                      <a16:creationId xmlns:a16="http://schemas.microsoft.com/office/drawing/2014/main" id="{30486F4F-D079-59B2-6446-043E51B8924F}"/>
                    </a:ext>
                  </a:extLst>
                </p:cNvPr>
                <p:cNvSpPr/>
                <p:nvPr/>
              </p:nvSpPr>
              <p:spPr>
                <a:xfrm>
                  <a:off x="2424519" y="3731846"/>
                  <a:ext cx="514871" cy="8"/>
                </a:xfrm>
                <a:custGeom>
                  <a:avLst/>
                  <a:gdLst>
                    <a:gd name="connsiteX0" fmla="*/ 514872 w 514871"/>
                    <a:gd name="connsiteY0" fmla="*/ 8 h 8"/>
                    <a:gd name="connsiteX1" fmla="*/ 0 w 514871"/>
                    <a:gd name="connsiteY1" fmla="*/ 0 h 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4871" h="8">
                      <a:moveTo>
                        <a:pt x="514872" y="8"/>
                      </a:moveTo>
                      <a:lnTo>
                        <a:pt x="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4" name="フリーフォーム 393">
                  <a:extLst>
                    <a:ext uri="{FF2B5EF4-FFF2-40B4-BE49-F238E27FC236}">
                      <a16:creationId xmlns:a16="http://schemas.microsoft.com/office/drawing/2014/main" id="{E1FA838E-E50D-63B3-CC26-334F1CD5A7C4}"/>
                    </a:ext>
                  </a:extLst>
                </p:cNvPr>
                <p:cNvSpPr/>
                <p:nvPr/>
              </p:nvSpPr>
              <p:spPr>
                <a:xfrm>
                  <a:off x="2527576" y="3731846"/>
                  <a:ext cx="413104" cy="120117"/>
                </a:xfrm>
                <a:custGeom>
                  <a:avLst/>
                  <a:gdLst>
                    <a:gd name="connsiteX0" fmla="*/ 0 w 413104"/>
                    <a:gd name="connsiteY0" fmla="*/ 120117 h 120117"/>
                    <a:gd name="connsiteX1" fmla="*/ 413104 w 413104"/>
                    <a:gd name="connsiteY1" fmla="*/ 0 h 120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04" h="120117">
                      <a:moveTo>
                        <a:pt x="0" y="120117"/>
                      </a:moveTo>
                      <a:lnTo>
                        <a:pt x="41310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5" name="フリーフォーム 394">
                  <a:extLst>
                    <a:ext uri="{FF2B5EF4-FFF2-40B4-BE49-F238E27FC236}">
                      <a16:creationId xmlns:a16="http://schemas.microsoft.com/office/drawing/2014/main" id="{5851022D-8DB7-34C8-5C45-C73074B17FCC}"/>
                    </a:ext>
                  </a:extLst>
                </p:cNvPr>
                <p:cNvSpPr/>
                <p:nvPr/>
              </p:nvSpPr>
              <p:spPr>
                <a:xfrm>
                  <a:off x="2012309" y="3851941"/>
                  <a:ext cx="515261" cy="512094"/>
                </a:xfrm>
                <a:custGeom>
                  <a:avLst/>
                  <a:gdLst>
                    <a:gd name="connsiteX0" fmla="*/ 0 w 515261"/>
                    <a:gd name="connsiteY0" fmla="*/ 0 h 512094"/>
                    <a:gd name="connsiteX1" fmla="*/ 515262 w 515261"/>
                    <a:gd name="connsiteY1" fmla="*/ 512095 h 51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61" h="512094">
                      <a:moveTo>
                        <a:pt x="0" y="0"/>
                      </a:moveTo>
                      <a:lnTo>
                        <a:pt x="515262" y="512095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6" name="フリーフォーム 395">
                  <a:extLst>
                    <a:ext uri="{FF2B5EF4-FFF2-40B4-BE49-F238E27FC236}">
                      <a16:creationId xmlns:a16="http://schemas.microsoft.com/office/drawing/2014/main" id="{95757E04-E72B-00AC-AE1A-7DDBAB87C190}"/>
                    </a:ext>
                  </a:extLst>
                </p:cNvPr>
                <p:cNvSpPr/>
                <p:nvPr/>
              </p:nvSpPr>
              <p:spPr>
                <a:xfrm>
                  <a:off x="2012299" y="3851963"/>
                  <a:ext cx="515277" cy="512074"/>
                </a:xfrm>
                <a:custGeom>
                  <a:avLst/>
                  <a:gdLst>
                    <a:gd name="connsiteX0" fmla="*/ 0 w 515277"/>
                    <a:gd name="connsiteY0" fmla="*/ 512075 h 512074"/>
                    <a:gd name="connsiteX1" fmla="*/ 515277 w 515277"/>
                    <a:gd name="connsiteY1" fmla="*/ 0 h 512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77" h="512074">
                      <a:moveTo>
                        <a:pt x="0" y="512075"/>
                      </a:moveTo>
                      <a:lnTo>
                        <a:pt x="515277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7" name="フリーフォーム 396">
                  <a:extLst>
                    <a:ext uri="{FF2B5EF4-FFF2-40B4-BE49-F238E27FC236}">
                      <a16:creationId xmlns:a16="http://schemas.microsoft.com/office/drawing/2014/main" id="{425EEF5C-C092-6C04-F363-5FFBEEFC971A}"/>
                    </a:ext>
                  </a:extLst>
                </p:cNvPr>
                <p:cNvSpPr/>
                <p:nvPr/>
              </p:nvSpPr>
              <p:spPr>
                <a:xfrm>
                  <a:off x="2424519" y="3731846"/>
                  <a:ext cx="103056" cy="120117"/>
                </a:xfrm>
                <a:custGeom>
                  <a:avLst/>
                  <a:gdLst>
                    <a:gd name="connsiteX0" fmla="*/ 0 w 103056"/>
                    <a:gd name="connsiteY0" fmla="*/ 0 h 120117"/>
                    <a:gd name="connsiteX1" fmla="*/ 103056 w 103056"/>
                    <a:gd name="connsiteY1" fmla="*/ 120117 h 120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056" h="120117">
                      <a:moveTo>
                        <a:pt x="0" y="0"/>
                      </a:moveTo>
                      <a:lnTo>
                        <a:pt x="103056" y="120117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8" name="フリーフォーム 397">
                  <a:extLst>
                    <a:ext uri="{FF2B5EF4-FFF2-40B4-BE49-F238E27FC236}">
                      <a16:creationId xmlns:a16="http://schemas.microsoft.com/office/drawing/2014/main" id="{C7AC14B1-C944-C819-315E-7F5F8A788488}"/>
                    </a:ext>
                  </a:extLst>
                </p:cNvPr>
                <p:cNvSpPr/>
                <p:nvPr/>
              </p:nvSpPr>
              <p:spPr>
                <a:xfrm>
                  <a:off x="2012309" y="3731846"/>
                  <a:ext cx="926295" cy="120108"/>
                </a:xfrm>
                <a:custGeom>
                  <a:avLst/>
                  <a:gdLst>
                    <a:gd name="connsiteX0" fmla="*/ 0 w 926295"/>
                    <a:gd name="connsiteY0" fmla="*/ 120109 h 120108"/>
                    <a:gd name="connsiteX1" fmla="*/ 926296 w 926295"/>
                    <a:gd name="connsiteY1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6295" h="120108">
                      <a:moveTo>
                        <a:pt x="0" y="120109"/>
                      </a:moveTo>
                      <a:lnTo>
                        <a:pt x="92629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9" name="フリーフォーム 398">
                  <a:extLst>
                    <a:ext uri="{FF2B5EF4-FFF2-40B4-BE49-F238E27FC236}">
                      <a16:creationId xmlns:a16="http://schemas.microsoft.com/office/drawing/2014/main" id="{ECE48F7A-C3EE-1DD8-CC61-3416B2085938}"/>
                    </a:ext>
                  </a:extLst>
                </p:cNvPr>
                <p:cNvSpPr/>
                <p:nvPr/>
              </p:nvSpPr>
              <p:spPr>
                <a:xfrm>
                  <a:off x="2527576" y="3851963"/>
                  <a:ext cx="413104" cy="388665"/>
                </a:xfrm>
                <a:custGeom>
                  <a:avLst/>
                  <a:gdLst>
                    <a:gd name="connsiteX0" fmla="*/ 0 w 413104"/>
                    <a:gd name="connsiteY0" fmla="*/ 0 h 388665"/>
                    <a:gd name="connsiteX1" fmla="*/ 413104 w 413104"/>
                    <a:gd name="connsiteY1" fmla="*/ 388666 h 388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04" h="388665">
                      <a:moveTo>
                        <a:pt x="0" y="0"/>
                      </a:moveTo>
                      <a:lnTo>
                        <a:pt x="413104" y="38866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00" name="フリーフォーム 399">
                  <a:extLst>
                    <a:ext uri="{FF2B5EF4-FFF2-40B4-BE49-F238E27FC236}">
                      <a16:creationId xmlns:a16="http://schemas.microsoft.com/office/drawing/2014/main" id="{4F3D397F-CED4-A5C3-6EB7-58E4548755A0}"/>
                    </a:ext>
                  </a:extLst>
                </p:cNvPr>
                <p:cNvSpPr/>
                <p:nvPr/>
              </p:nvSpPr>
              <p:spPr>
                <a:xfrm>
                  <a:off x="2527567" y="3731846"/>
                  <a:ext cx="411037" cy="632200"/>
                </a:xfrm>
                <a:custGeom>
                  <a:avLst/>
                  <a:gdLst>
                    <a:gd name="connsiteX0" fmla="*/ 411037 w 411037"/>
                    <a:gd name="connsiteY0" fmla="*/ 0 h 632200"/>
                    <a:gd name="connsiteX1" fmla="*/ 0 w 411037"/>
                    <a:gd name="connsiteY1" fmla="*/ 632200 h 632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1037" h="632200">
                      <a:moveTo>
                        <a:pt x="411037" y="0"/>
                      </a:moveTo>
                      <a:lnTo>
                        <a:pt x="0" y="63220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2352" name="グループ化 2351">
            <a:extLst>
              <a:ext uri="{FF2B5EF4-FFF2-40B4-BE49-F238E27FC236}">
                <a16:creationId xmlns:a16="http://schemas.microsoft.com/office/drawing/2014/main" id="{814CF87D-59F2-9CA4-73D1-9C55077CEC90}"/>
              </a:ext>
            </a:extLst>
          </p:cNvPr>
          <p:cNvGrpSpPr/>
          <p:nvPr/>
        </p:nvGrpSpPr>
        <p:grpSpPr>
          <a:xfrm>
            <a:off x="3244496" y="3892552"/>
            <a:ext cx="2870617" cy="2305429"/>
            <a:chOff x="3244496" y="3666307"/>
            <a:chExt cx="2870617" cy="2305429"/>
          </a:xfrm>
        </p:grpSpPr>
        <p:sp>
          <p:nvSpPr>
            <p:cNvPr id="1779" name="角丸四角形 1778">
              <a:extLst>
                <a:ext uri="{FF2B5EF4-FFF2-40B4-BE49-F238E27FC236}">
                  <a16:creationId xmlns:a16="http://schemas.microsoft.com/office/drawing/2014/main" id="{6DD87444-BB97-4D0A-3054-36F8CF29C56F}"/>
                </a:ext>
              </a:extLst>
            </p:cNvPr>
            <p:cNvSpPr/>
            <p:nvPr/>
          </p:nvSpPr>
          <p:spPr>
            <a:xfrm>
              <a:off x="3244496" y="3666307"/>
              <a:ext cx="2870617" cy="2305429"/>
            </a:xfrm>
            <a:prstGeom prst="roundRect">
              <a:avLst>
                <a:gd name="adj" fmla="val 4161"/>
              </a:avLst>
            </a:prstGeom>
            <a:solidFill>
              <a:srgbClr val="FBE5D6">
                <a:alpha val="3137"/>
              </a:srgbClr>
            </a:solidFill>
            <a:ln w="2857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0" name="テキスト ボックス 1779">
                  <a:extLst>
                    <a:ext uri="{FF2B5EF4-FFF2-40B4-BE49-F238E27FC236}">
                      <a16:creationId xmlns:a16="http://schemas.microsoft.com/office/drawing/2014/main" id="{44D83119-14EA-C5F9-E02B-9C58742D0413}"/>
                    </a:ext>
                  </a:extLst>
                </p:cNvPr>
                <p:cNvSpPr txBox="1"/>
                <p:nvPr/>
              </p:nvSpPr>
              <p:spPr>
                <a:xfrm>
                  <a:off x="3685005" y="5670804"/>
                  <a:ext cx="1946174" cy="2986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5</m:t>
                          </m:r>
                        </m:e>
                      </m:rad>
                      <m:r>
                        <a:rPr lang="en-US" altLang="ja-JP" sz="11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5</m:t>
                          </m:r>
                        </m:e>
                      </m:rad>
                      <m:r>
                        <a:rPr lang="en-US" altLang="ja-JP" sz="11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5</m:t>
                          </m:r>
                        </m:e>
                      </m:rad>
                    </m:oMath>
                  </a14:m>
                  <a:r>
                    <a:rPr lang="ja-JP" altLang="en-US" sz="11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の格子立方体</a:t>
                  </a:r>
                  <a:endParaRPr lang="ja-JP" altLang="en-US" sz="1100"/>
                </a:p>
              </p:txBody>
            </p:sp>
          </mc:Choice>
          <mc:Fallback xmlns="">
            <p:sp>
              <p:nvSpPr>
                <p:cNvPr id="1780" name="テキスト ボックス 1779">
                  <a:extLst>
                    <a:ext uri="{FF2B5EF4-FFF2-40B4-BE49-F238E27FC236}">
                      <a16:creationId xmlns:a16="http://schemas.microsoft.com/office/drawing/2014/main" id="{44D83119-14EA-C5F9-E02B-9C58742D0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005" y="5670804"/>
                  <a:ext cx="1946174" cy="298608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1" name="グループ化 1780">
              <a:extLst>
                <a:ext uri="{FF2B5EF4-FFF2-40B4-BE49-F238E27FC236}">
                  <a16:creationId xmlns:a16="http://schemas.microsoft.com/office/drawing/2014/main" id="{0B36A351-A5FB-7ED6-F30D-8638414AA5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98561" y="4725397"/>
              <a:ext cx="720000" cy="544332"/>
              <a:chOff x="2938282" y="5270397"/>
              <a:chExt cx="919104" cy="694858"/>
            </a:xfrm>
          </p:grpSpPr>
          <p:sp>
            <p:nvSpPr>
              <p:cNvPr id="1908" name="正方形/長方形 1907">
                <a:extLst>
                  <a:ext uri="{FF2B5EF4-FFF2-40B4-BE49-F238E27FC236}">
                    <a16:creationId xmlns:a16="http://schemas.microsoft.com/office/drawing/2014/main" id="{6A442BC1-96D1-1EE4-4FA1-D8BA5B3B4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8282" y="5731942"/>
                <a:ext cx="229506" cy="2295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1909" name="直線コネクタ 1908">
                <a:extLst>
                  <a:ext uri="{FF2B5EF4-FFF2-40B4-BE49-F238E27FC236}">
                    <a16:creationId xmlns:a16="http://schemas.microsoft.com/office/drawing/2014/main" id="{20D15A0B-A24F-91CD-9274-B4CB545E3BA8}"/>
                  </a:ext>
                </a:extLst>
              </p:cNvPr>
              <p:cNvCxnSpPr/>
              <p:nvPr/>
            </p:nvCxnSpPr>
            <p:spPr>
              <a:xfrm>
                <a:off x="2938282" y="5731125"/>
                <a:ext cx="229506" cy="230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0" name="直線コネクタ 1909">
                <a:extLst>
                  <a:ext uri="{FF2B5EF4-FFF2-40B4-BE49-F238E27FC236}">
                    <a16:creationId xmlns:a16="http://schemas.microsoft.com/office/drawing/2014/main" id="{F1898F53-97E4-593F-FAC4-A7BD43AECD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8282" y="5731125"/>
                <a:ext cx="229506" cy="230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11" name="グループ化 1910">
                <a:extLst>
                  <a:ext uri="{FF2B5EF4-FFF2-40B4-BE49-F238E27FC236}">
                    <a16:creationId xmlns:a16="http://schemas.microsoft.com/office/drawing/2014/main" id="{322CDF73-B7FC-B7A6-9477-7CC5823BBD05}"/>
                  </a:ext>
                </a:extLst>
              </p:cNvPr>
              <p:cNvGrpSpPr/>
              <p:nvPr/>
            </p:nvGrpSpPr>
            <p:grpSpPr>
              <a:xfrm>
                <a:off x="2938282" y="5270397"/>
                <a:ext cx="919104" cy="688518"/>
                <a:chOff x="5489768" y="4943165"/>
                <a:chExt cx="1441693" cy="1080000"/>
              </a:xfrm>
            </p:grpSpPr>
            <p:sp>
              <p:nvSpPr>
                <p:cNvPr id="1913" name="正方形/長方形 1912">
                  <a:extLst>
                    <a:ext uri="{FF2B5EF4-FFF2-40B4-BE49-F238E27FC236}">
                      <a16:creationId xmlns:a16="http://schemas.microsoft.com/office/drawing/2014/main" id="{9F51AB44-2CD4-C01D-2A16-6DA6C930BC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5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14" name="正方形/長方形 1913">
                  <a:extLst>
                    <a:ext uri="{FF2B5EF4-FFF2-40B4-BE49-F238E27FC236}">
                      <a16:creationId xmlns:a16="http://schemas.microsoft.com/office/drawing/2014/main" id="{F75D30B8-204B-527D-9E9E-2DD0447BF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1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15" name="正方形/長方形 1914">
                  <a:extLst>
                    <a:ext uri="{FF2B5EF4-FFF2-40B4-BE49-F238E27FC236}">
                      <a16:creationId xmlns:a16="http://schemas.microsoft.com/office/drawing/2014/main" id="{37049E7F-BB7D-61D1-45F7-BE12B5884C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16" name="正方形/長方形 1915">
                  <a:extLst>
                    <a:ext uri="{FF2B5EF4-FFF2-40B4-BE49-F238E27FC236}">
                      <a16:creationId xmlns:a16="http://schemas.microsoft.com/office/drawing/2014/main" id="{D589DE8B-84A1-4DA6-4D47-90333677D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530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17" name="正方形/長方形 1916">
                  <a:extLst>
                    <a:ext uri="{FF2B5EF4-FFF2-40B4-BE49-F238E27FC236}">
                      <a16:creationId xmlns:a16="http://schemas.microsoft.com/office/drawing/2014/main" id="{8F9503B4-B857-8051-EF9B-6064871F34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18" name="正方形/長方形 1917">
                  <a:extLst>
                    <a:ext uri="{FF2B5EF4-FFF2-40B4-BE49-F238E27FC236}">
                      <a16:creationId xmlns:a16="http://schemas.microsoft.com/office/drawing/2014/main" id="{DB3C3A36-6D2F-9CE9-C74D-3FD4A8ED96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1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19" name="正方形/長方形 1918">
                  <a:extLst>
                    <a:ext uri="{FF2B5EF4-FFF2-40B4-BE49-F238E27FC236}">
                      <a16:creationId xmlns:a16="http://schemas.microsoft.com/office/drawing/2014/main" id="{40F2F785-70E8-60F4-6977-B50D8AA86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5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20" name="正方形/長方形 1919">
                  <a:extLst>
                    <a:ext uri="{FF2B5EF4-FFF2-40B4-BE49-F238E27FC236}">
                      <a16:creationId xmlns:a16="http://schemas.microsoft.com/office/drawing/2014/main" id="{4DB8867A-9780-6485-7395-98FC3C50B0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921" name="正方形/長方形 1920">
                  <a:extLst>
                    <a:ext uri="{FF2B5EF4-FFF2-40B4-BE49-F238E27FC236}">
                      <a16:creationId xmlns:a16="http://schemas.microsoft.com/office/drawing/2014/main" id="{5FA85328-21F8-DF81-2ABF-A37E92E85A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1461" y="530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cxnSp>
              <p:nvCxnSpPr>
                <p:cNvPr id="1922" name="直線コネクタ 1921">
                  <a:extLst>
                    <a:ext uri="{FF2B5EF4-FFF2-40B4-BE49-F238E27FC236}">
                      <a16:creationId xmlns:a16="http://schemas.microsoft.com/office/drawing/2014/main" id="{7FA3D952-7E35-A775-D84D-094360A499F2}"/>
                    </a:ext>
                  </a:extLst>
                </p:cNvPr>
                <p:cNvCxnSpPr/>
                <p:nvPr/>
              </p:nvCxnSpPr>
              <p:spPr>
                <a:xfrm>
                  <a:off x="5491461" y="4943165"/>
                  <a:ext cx="0" cy="720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3" name="直線コネクタ 1922">
                  <a:extLst>
                    <a:ext uri="{FF2B5EF4-FFF2-40B4-BE49-F238E27FC236}">
                      <a16:creationId xmlns:a16="http://schemas.microsoft.com/office/drawing/2014/main" id="{1AD9D59C-925A-47BA-9C4C-2DF94D9F5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1461" y="4943165"/>
                  <a:ext cx="144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4" name="直線コネクタ 1923">
                  <a:extLst>
                    <a:ext uri="{FF2B5EF4-FFF2-40B4-BE49-F238E27FC236}">
                      <a16:creationId xmlns:a16="http://schemas.microsoft.com/office/drawing/2014/main" id="{F1B8BB10-0BEB-497A-8C36-B101C927F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1461" y="4943165"/>
                  <a:ext cx="0" cy="107999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5" name="直線コネクタ 1924">
                  <a:extLst>
                    <a:ext uri="{FF2B5EF4-FFF2-40B4-BE49-F238E27FC236}">
                      <a16:creationId xmlns:a16="http://schemas.microsoft.com/office/drawing/2014/main" id="{1DDB8CD4-5D23-993F-BB99-33D6C1A2E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1460" y="5303165"/>
                  <a:ext cx="1" cy="35999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6" name="直線コネクタ 1925">
                  <a:extLst>
                    <a:ext uri="{FF2B5EF4-FFF2-40B4-BE49-F238E27FC236}">
                      <a16:creationId xmlns:a16="http://schemas.microsoft.com/office/drawing/2014/main" id="{0B5A2140-0A70-B6FB-F1BA-C60E247B0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9768" y="6023164"/>
                  <a:ext cx="144169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7" name="直線コネクタ 1926">
                  <a:extLst>
                    <a:ext uri="{FF2B5EF4-FFF2-40B4-BE49-F238E27FC236}">
                      <a16:creationId xmlns:a16="http://schemas.microsoft.com/office/drawing/2014/main" id="{C8B408DB-DBCE-5808-7B5D-E89A8C27C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1461" y="5303165"/>
                  <a:ext cx="72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8" name="直線コネクタ 1927">
                  <a:extLst>
                    <a:ext uri="{FF2B5EF4-FFF2-40B4-BE49-F238E27FC236}">
                      <a16:creationId xmlns:a16="http://schemas.microsoft.com/office/drawing/2014/main" id="{1635C3F7-176B-248A-2AB7-D68B45774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71459" y="5303165"/>
                  <a:ext cx="1" cy="35999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9" name="直線コネクタ 1928">
                  <a:extLst>
                    <a:ext uri="{FF2B5EF4-FFF2-40B4-BE49-F238E27FC236}">
                      <a16:creationId xmlns:a16="http://schemas.microsoft.com/office/drawing/2014/main" id="{071F46BF-5F56-F506-BAAE-05250065D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89768" y="5663163"/>
                  <a:ext cx="108169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2" name="直線コネクタ 1911">
                <a:extLst>
                  <a:ext uri="{FF2B5EF4-FFF2-40B4-BE49-F238E27FC236}">
                    <a16:creationId xmlns:a16="http://schemas.microsoft.com/office/drawing/2014/main" id="{BE0B0152-E4A2-8FAF-A27D-AD1681A46D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211" y="5723067"/>
                <a:ext cx="0" cy="2421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2" name="グループ化 1781">
              <a:extLst>
                <a:ext uri="{FF2B5EF4-FFF2-40B4-BE49-F238E27FC236}">
                  <a16:creationId xmlns:a16="http://schemas.microsoft.com/office/drawing/2014/main" id="{83602119-4787-5A95-20F7-40A6B3084F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92411" y="4726918"/>
              <a:ext cx="720000" cy="539366"/>
              <a:chOff x="460203" y="5269598"/>
              <a:chExt cx="928634" cy="695658"/>
            </a:xfrm>
          </p:grpSpPr>
          <p:grpSp>
            <p:nvGrpSpPr>
              <p:cNvPr id="1887" name="グループ化 1886">
                <a:extLst>
                  <a:ext uri="{FF2B5EF4-FFF2-40B4-BE49-F238E27FC236}">
                    <a16:creationId xmlns:a16="http://schemas.microsoft.com/office/drawing/2014/main" id="{22E2D92F-6521-4F3C-8759-A65411B668C1}"/>
                  </a:ext>
                </a:extLst>
              </p:cNvPr>
              <p:cNvGrpSpPr/>
              <p:nvPr/>
            </p:nvGrpSpPr>
            <p:grpSpPr>
              <a:xfrm>
                <a:off x="460203" y="5269598"/>
                <a:ext cx="928634" cy="695658"/>
                <a:chOff x="1572734" y="4974294"/>
                <a:chExt cx="1441693" cy="1080000"/>
              </a:xfrm>
            </p:grpSpPr>
            <p:grpSp>
              <p:nvGrpSpPr>
                <p:cNvPr id="1889" name="グループ化 1888">
                  <a:extLst>
                    <a:ext uri="{FF2B5EF4-FFF2-40B4-BE49-F238E27FC236}">
                      <a16:creationId xmlns:a16="http://schemas.microsoft.com/office/drawing/2014/main" id="{ACC4724A-A862-A27D-9A1C-8583F4687E03}"/>
                    </a:ext>
                  </a:extLst>
                </p:cNvPr>
                <p:cNvGrpSpPr/>
                <p:nvPr/>
              </p:nvGrpSpPr>
              <p:grpSpPr>
                <a:xfrm>
                  <a:off x="1574427" y="4974294"/>
                  <a:ext cx="1440000" cy="1080000"/>
                  <a:chOff x="2665790" y="4561184"/>
                  <a:chExt cx="1440000" cy="1080000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899" name="正方形/長方形 1898">
                    <a:extLst>
                      <a:ext uri="{FF2B5EF4-FFF2-40B4-BE49-F238E27FC236}">
                        <a16:creationId xmlns:a16="http://schemas.microsoft.com/office/drawing/2014/main" id="{0343EEF5-FEAF-5071-81D0-B7E09BD6F3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5281184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0" name="正方形/長方形 1899">
                    <a:extLst>
                      <a:ext uri="{FF2B5EF4-FFF2-40B4-BE49-F238E27FC236}">
                        <a16:creationId xmlns:a16="http://schemas.microsoft.com/office/drawing/2014/main" id="{1C527E7B-66B2-F6B6-F59B-93BCF4AF4E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1" name="正方形/長方形 1900">
                    <a:extLst>
                      <a:ext uri="{FF2B5EF4-FFF2-40B4-BE49-F238E27FC236}">
                        <a16:creationId xmlns:a16="http://schemas.microsoft.com/office/drawing/2014/main" id="{DE9346C0-450F-00D7-930F-3886193C615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2" name="正方形/長方形 1901">
                    <a:extLst>
                      <a:ext uri="{FF2B5EF4-FFF2-40B4-BE49-F238E27FC236}">
                        <a16:creationId xmlns:a16="http://schemas.microsoft.com/office/drawing/2014/main" id="{23470788-B0BC-D078-581F-7E6F2FBDE8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92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3" name="正方形/長方形 1902">
                    <a:extLst>
                      <a:ext uri="{FF2B5EF4-FFF2-40B4-BE49-F238E27FC236}">
                        <a16:creationId xmlns:a16="http://schemas.microsoft.com/office/drawing/2014/main" id="{B1FBB126-BEE5-5542-F72F-54B1F0680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4" name="正方形/長方形 1903">
                    <a:extLst>
                      <a:ext uri="{FF2B5EF4-FFF2-40B4-BE49-F238E27FC236}">
                        <a16:creationId xmlns:a16="http://schemas.microsoft.com/office/drawing/2014/main" id="{89028674-BC96-03D8-C483-0AEDE1D0E3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5" name="正方形/長方形 1904">
                    <a:extLst>
                      <a:ext uri="{FF2B5EF4-FFF2-40B4-BE49-F238E27FC236}">
                        <a16:creationId xmlns:a16="http://schemas.microsoft.com/office/drawing/2014/main" id="{B149474F-3CFB-9AD4-CA17-42751C41CB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6" name="正方形/長方形 1905">
                    <a:extLst>
                      <a:ext uri="{FF2B5EF4-FFF2-40B4-BE49-F238E27FC236}">
                        <a16:creationId xmlns:a16="http://schemas.microsoft.com/office/drawing/2014/main" id="{437E08A6-29EF-1AC7-E0E8-9C13C67095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07" name="正方形/長方形 1906">
                    <a:extLst>
                      <a:ext uri="{FF2B5EF4-FFF2-40B4-BE49-F238E27FC236}">
                        <a16:creationId xmlns:a16="http://schemas.microsoft.com/office/drawing/2014/main" id="{EBBEB53D-3172-C751-0C88-3EBFBBDDC8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921184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</p:grpSp>
            <p:grpSp>
              <p:nvGrpSpPr>
                <p:cNvPr id="1890" name="グループ化 1889">
                  <a:extLst>
                    <a:ext uri="{FF2B5EF4-FFF2-40B4-BE49-F238E27FC236}">
                      <a16:creationId xmlns:a16="http://schemas.microsoft.com/office/drawing/2014/main" id="{6F381387-DC62-7190-53E8-FD75FDAFAB16}"/>
                    </a:ext>
                  </a:extLst>
                </p:cNvPr>
                <p:cNvGrpSpPr/>
                <p:nvPr/>
              </p:nvGrpSpPr>
              <p:grpSpPr>
                <a:xfrm>
                  <a:off x="1572734" y="4974294"/>
                  <a:ext cx="1441693" cy="1079999"/>
                  <a:chOff x="7056308" y="1776157"/>
                  <a:chExt cx="1441693" cy="1079999"/>
                </a:xfrm>
              </p:grpSpPr>
              <p:cxnSp>
                <p:nvCxnSpPr>
                  <p:cNvPr id="1891" name="直線コネクタ 1890">
                    <a:extLst>
                      <a:ext uri="{FF2B5EF4-FFF2-40B4-BE49-F238E27FC236}">
                        <a16:creationId xmlns:a16="http://schemas.microsoft.com/office/drawing/2014/main" id="{96DBEED5-7935-D203-4F69-BEFE4830BBD1}"/>
                      </a:ext>
                    </a:extLst>
                  </p:cNvPr>
                  <p:cNvCxnSpPr/>
                  <p:nvPr/>
                </p:nvCxnSpPr>
                <p:spPr>
                  <a:xfrm>
                    <a:off x="7058001" y="1776157"/>
                    <a:ext cx="0" cy="72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2" name="直線コネクタ 1891">
                    <a:extLst>
                      <a:ext uri="{FF2B5EF4-FFF2-40B4-BE49-F238E27FC236}">
                        <a16:creationId xmlns:a16="http://schemas.microsoft.com/office/drawing/2014/main" id="{26DCB2D7-8F13-008E-304E-167579AAC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001" y="1776157"/>
                    <a:ext cx="144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3" name="直線コネクタ 1892">
                    <a:extLst>
                      <a:ext uri="{FF2B5EF4-FFF2-40B4-BE49-F238E27FC236}">
                        <a16:creationId xmlns:a16="http://schemas.microsoft.com/office/drawing/2014/main" id="{B323E9C4-305F-826B-B4CC-87111C5C25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98001" y="1776157"/>
                    <a:ext cx="0" cy="107999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4" name="直線コネクタ 1893">
                    <a:extLst>
                      <a:ext uri="{FF2B5EF4-FFF2-40B4-BE49-F238E27FC236}">
                        <a16:creationId xmlns:a16="http://schemas.microsoft.com/office/drawing/2014/main" id="{55FDFFFD-1613-5611-6030-40A308039E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18001" y="2136157"/>
                    <a:ext cx="0" cy="71999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5" name="直線コネクタ 1894">
                    <a:extLst>
                      <a:ext uri="{FF2B5EF4-FFF2-40B4-BE49-F238E27FC236}">
                        <a16:creationId xmlns:a16="http://schemas.microsoft.com/office/drawing/2014/main" id="{AA4BB0E8-3F38-27AE-6A21-CA0DF3B72B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001" y="2856156"/>
                    <a:ext cx="1079999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6" name="直線コネクタ 1895">
                    <a:extLst>
                      <a:ext uri="{FF2B5EF4-FFF2-40B4-BE49-F238E27FC236}">
                        <a16:creationId xmlns:a16="http://schemas.microsoft.com/office/drawing/2014/main" id="{EC53026B-92D9-BE1A-0810-D72A090BB7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001" y="2136157"/>
                    <a:ext cx="72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7" name="直線コネクタ 1896">
                    <a:extLst>
                      <a:ext uri="{FF2B5EF4-FFF2-40B4-BE49-F238E27FC236}">
                        <a16:creationId xmlns:a16="http://schemas.microsoft.com/office/drawing/2014/main" id="{A25C8AA0-003D-8409-B566-72A52C7AAA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37999" y="2136157"/>
                    <a:ext cx="1" cy="35999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8" name="直線コネクタ 1897">
                    <a:extLst>
                      <a:ext uri="{FF2B5EF4-FFF2-40B4-BE49-F238E27FC236}">
                        <a16:creationId xmlns:a16="http://schemas.microsoft.com/office/drawing/2014/main" id="{9DB86D50-9C7A-0FD5-B10A-FA6CCFE1E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56308" y="2496155"/>
                    <a:ext cx="1081692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888" name="十字形 1887">
                <a:extLst>
                  <a:ext uri="{FF2B5EF4-FFF2-40B4-BE49-F238E27FC236}">
                    <a16:creationId xmlns:a16="http://schemas.microsoft.com/office/drawing/2014/main" id="{EF31BA8F-DC1E-60BF-20BA-96C8A88C604E}"/>
                  </a:ext>
                </a:extLst>
              </p:cNvPr>
              <p:cNvSpPr/>
              <p:nvPr/>
            </p:nvSpPr>
            <p:spPr>
              <a:xfrm rot="2700000">
                <a:off x="617319" y="5657357"/>
                <a:ext cx="144551" cy="144551"/>
              </a:xfrm>
              <a:prstGeom prst="plus">
                <a:avLst>
                  <a:gd name="adj" fmla="val 3856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83" name="テキスト ボックス 1782">
              <a:extLst>
                <a:ext uri="{FF2B5EF4-FFF2-40B4-BE49-F238E27FC236}">
                  <a16:creationId xmlns:a16="http://schemas.microsoft.com/office/drawing/2014/main" id="{87D930EF-9EE6-6C4B-75B4-E37B578118E1}"/>
                </a:ext>
              </a:extLst>
            </p:cNvPr>
            <p:cNvSpPr txBox="1"/>
            <p:nvPr/>
          </p:nvSpPr>
          <p:spPr>
            <a:xfrm>
              <a:off x="3340053" y="5430299"/>
              <a:ext cx="8569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面が重なる</a:t>
              </a:r>
              <a:endParaRPr kumimoji="1" lang="ja-JP" altLang="en-US" sz="1050" b="0" i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784" name="テキスト ボックス 1783">
              <a:extLst>
                <a:ext uri="{FF2B5EF4-FFF2-40B4-BE49-F238E27FC236}">
                  <a16:creationId xmlns:a16="http://schemas.microsoft.com/office/drawing/2014/main" id="{EFCB90BC-9803-4A48-EEE4-96F8C08ACA76}"/>
                </a:ext>
              </a:extLst>
            </p:cNvPr>
            <p:cNvSpPr txBox="1"/>
            <p:nvPr/>
          </p:nvSpPr>
          <p:spPr>
            <a:xfrm>
              <a:off x="4229642" y="5424576"/>
              <a:ext cx="856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辺</a:t>
              </a:r>
              <a:r>
                <a:rPr kumimoji="1" lang="ja-JP" altLang="en-US" sz="1100" b="0" i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接触</a:t>
              </a:r>
            </a:p>
          </p:txBody>
        </p:sp>
        <p:sp>
          <p:nvSpPr>
            <p:cNvPr id="1785" name="テキスト ボックス 1784">
              <a:extLst>
                <a:ext uri="{FF2B5EF4-FFF2-40B4-BE49-F238E27FC236}">
                  <a16:creationId xmlns:a16="http://schemas.microsoft.com/office/drawing/2014/main" id="{AC24A96C-BC7C-FBD4-592B-0A84DDB7B581}"/>
                </a:ext>
              </a:extLst>
            </p:cNvPr>
            <p:cNvSpPr txBox="1"/>
            <p:nvPr/>
          </p:nvSpPr>
          <p:spPr>
            <a:xfrm>
              <a:off x="5119231" y="5422737"/>
              <a:ext cx="856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100" b="0" i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頂点接触</a:t>
              </a:r>
            </a:p>
          </p:txBody>
        </p:sp>
        <p:sp>
          <p:nvSpPr>
            <p:cNvPr id="1786" name="右矢印 1785">
              <a:extLst>
                <a:ext uri="{FF2B5EF4-FFF2-40B4-BE49-F238E27FC236}">
                  <a16:creationId xmlns:a16="http://schemas.microsoft.com/office/drawing/2014/main" id="{127D6761-B60F-61E0-5EF5-45F470B81DCF}"/>
                </a:ext>
              </a:extLst>
            </p:cNvPr>
            <p:cNvSpPr/>
            <p:nvPr/>
          </p:nvSpPr>
          <p:spPr>
            <a:xfrm rot="5400000">
              <a:off x="4573502" y="4375729"/>
              <a:ext cx="203800" cy="1951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90" name="グループ化 1789">
              <a:extLst>
                <a:ext uri="{FF2B5EF4-FFF2-40B4-BE49-F238E27FC236}">
                  <a16:creationId xmlns:a16="http://schemas.microsoft.com/office/drawing/2014/main" id="{E4AF1283-3FEA-7A13-A7DA-88A7561E83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6728" y="4721065"/>
              <a:ext cx="720000" cy="544331"/>
              <a:chOff x="2938282" y="5270398"/>
              <a:chExt cx="919104" cy="694857"/>
            </a:xfrm>
          </p:grpSpPr>
          <p:sp>
            <p:nvSpPr>
              <p:cNvPr id="1792" name="正方形/長方形 1791">
                <a:extLst>
                  <a:ext uri="{FF2B5EF4-FFF2-40B4-BE49-F238E27FC236}">
                    <a16:creationId xmlns:a16="http://schemas.microsoft.com/office/drawing/2014/main" id="{172F2371-DBD4-3968-0790-BBD6B1ACD9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8282" y="5731942"/>
                <a:ext cx="229506" cy="22950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grpSp>
            <p:nvGrpSpPr>
              <p:cNvPr id="1793" name="グループ化 1792">
                <a:extLst>
                  <a:ext uri="{FF2B5EF4-FFF2-40B4-BE49-F238E27FC236}">
                    <a16:creationId xmlns:a16="http://schemas.microsoft.com/office/drawing/2014/main" id="{2CF8385B-7367-6426-72C7-06E13E3DE060}"/>
                  </a:ext>
                </a:extLst>
              </p:cNvPr>
              <p:cNvGrpSpPr/>
              <p:nvPr/>
            </p:nvGrpSpPr>
            <p:grpSpPr>
              <a:xfrm>
                <a:off x="2938282" y="5270398"/>
                <a:ext cx="919104" cy="689057"/>
                <a:chOff x="5489768" y="4943165"/>
                <a:chExt cx="1441693" cy="1080845"/>
              </a:xfrm>
            </p:grpSpPr>
            <p:sp>
              <p:nvSpPr>
                <p:cNvPr id="1795" name="正方形/長方形 1794">
                  <a:extLst>
                    <a:ext uri="{FF2B5EF4-FFF2-40B4-BE49-F238E27FC236}">
                      <a16:creationId xmlns:a16="http://schemas.microsoft.com/office/drawing/2014/main" id="{0E55A819-4F07-06B3-BC34-2AEE817D60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5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96" name="正方形/長方形 1795">
                  <a:extLst>
                    <a:ext uri="{FF2B5EF4-FFF2-40B4-BE49-F238E27FC236}">
                      <a16:creationId xmlns:a16="http://schemas.microsoft.com/office/drawing/2014/main" id="{6AF9DF3C-A6DD-0AEA-0F4D-02C53AB61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1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97" name="正方形/長方形 1796">
                  <a:extLst>
                    <a:ext uri="{FF2B5EF4-FFF2-40B4-BE49-F238E27FC236}">
                      <a16:creationId xmlns:a16="http://schemas.microsoft.com/office/drawing/2014/main" id="{139FB778-55B2-4178-3DF1-EA8D008CBB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98" name="正方形/長方形 1797">
                  <a:extLst>
                    <a:ext uri="{FF2B5EF4-FFF2-40B4-BE49-F238E27FC236}">
                      <a16:creationId xmlns:a16="http://schemas.microsoft.com/office/drawing/2014/main" id="{A2B48511-36CF-01C0-2398-A081C2107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530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799" name="正方形/長方形 1798">
                  <a:extLst>
                    <a:ext uri="{FF2B5EF4-FFF2-40B4-BE49-F238E27FC236}">
                      <a16:creationId xmlns:a16="http://schemas.microsoft.com/office/drawing/2014/main" id="{9D94B10B-54FA-7A43-A81A-2C77E7F96E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00" name="正方形/長方形 1799">
                  <a:extLst>
                    <a:ext uri="{FF2B5EF4-FFF2-40B4-BE49-F238E27FC236}">
                      <a16:creationId xmlns:a16="http://schemas.microsoft.com/office/drawing/2014/main" id="{440FB49F-4D83-165B-8808-8E1C4010B8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1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01" name="正方形/長方形 1800">
                  <a:extLst>
                    <a:ext uri="{FF2B5EF4-FFF2-40B4-BE49-F238E27FC236}">
                      <a16:creationId xmlns:a16="http://schemas.microsoft.com/office/drawing/2014/main" id="{B89D3075-677E-27E1-7069-5F42929B7F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5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02" name="正方形/長方形 1801">
                  <a:extLst>
                    <a:ext uri="{FF2B5EF4-FFF2-40B4-BE49-F238E27FC236}">
                      <a16:creationId xmlns:a16="http://schemas.microsoft.com/office/drawing/2014/main" id="{AE38E49D-804A-0D1F-CB52-984D796BB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1803" name="正方形/長方形 1802">
                  <a:extLst>
                    <a:ext uri="{FF2B5EF4-FFF2-40B4-BE49-F238E27FC236}">
                      <a16:creationId xmlns:a16="http://schemas.microsoft.com/office/drawing/2014/main" id="{BE757EBA-CD21-FE4D-441D-2E2B077ED3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1461" y="530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cxnSp>
              <p:nvCxnSpPr>
                <p:cNvPr id="1804" name="直線コネクタ 1803">
                  <a:extLst>
                    <a:ext uri="{FF2B5EF4-FFF2-40B4-BE49-F238E27FC236}">
                      <a16:creationId xmlns:a16="http://schemas.microsoft.com/office/drawing/2014/main" id="{9A2D6D36-E629-787B-5C3E-23E2BCF6C996}"/>
                    </a:ext>
                  </a:extLst>
                </p:cNvPr>
                <p:cNvCxnSpPr/>
                <p:nvPr/>
              </p:nvCxnSpPr>
              <p:spPr>
                <a:xfrm>
                  <a:off x="5491461" y="4943165"/>
                  <a:ext cx="0" cy="720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5" name="直線コネクタ 1804">
                  <a:extLst>
                    <a:ext uri="{FF2B5EF4-FFF2-40B4-BE49-F238E27FC236}">
                      <a16:creationId xmlns:a16="http://schemas.microsoft.com/office/drawing/2014/main" id="{FC55A4AA-5E13-7C3E-3A9D-9FDD95BC0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1461" y="4943165"/>
                  <a:ext cx="144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6" name="直線コネクタ 1805">
                  <a:extLst>
                    <a:ext uri="{FF2B5EF4-FFF2-40B4-BE49-F238E27FC236}">
                      <a16:creationId xmlns:a16="http://schemas.microsoft.com/office/drawing/2014/main" id="{8AC30832-7A13-F83A-14AC-DC70F5DA6B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1461" y="4943165"/>
                  <a:ext cx="0" cy="107999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7" name="直線コネクタ 1806">
                  <a:extLst>
                    <a:ext uri="{FF2B5EF4-FFF2-40B4-BE49-F238E27FC236}">
                      <a16:creationId xmlns:a16="http://schemas.microsoft.com/office/drawing/2014/main" id="{E43F0F39-5403-80D3-CA8C-028FB62B4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1461" y="5303162"/>
                  <a:ext cx="0" cy="72084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8" name="直線コネクタ 1807">
                  <a:extLst>
                    <a:ext uri="{FF2B5EF4-FFF2-40B4-BE49-F238E27FC236}">
                      <a16:creationId xmlns:a16="http://schemas.microsoft.com/office/drawing/2014/main" id="{2CA2E94F-85E1-7D45-22D0-71423AD29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9768" y="6023164"/>
                  <a:ext cx="144169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9" name="直線コネクタ 1808">
                  <a:extLst>
                    <a:ext uri="{FF2B5EF4-FFF2-40B4-BE49-F238E27FC236}">
                      <a16:creationId xmlns:a16="http://schemas.microsoft.com/office/drawing/2014/main" id="{7CBBC698-8EB4-1BE7-38D8-16E139388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1461" y="5303165"/>
                  <a:ext cx="72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0" name="直線コネクタ 1809">
                  <a:extLst>
                    <a:ext uri="{FF2B5EF4-FFF2-40B4-BE49-F238E27FC236}">
                      <a16:creationId xmlns:a16="http://schemas.microsoft.com/office/drawing/2014/main" id="{C0B4BE54-74EE-211C-616C-05843DBAC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71459" y="5303165"/>
                  <a:ext cx="1" cy="35999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1" name="直線コネクタ 1810">
                  <a:extLst>
                    <a:ext uri="{FF2B5EF4-FFF2-40B4-BE49-F238E27FC236}">
                      <a16:creationId xmlns:a16="http://schemas.microsoft.com/office/drawing/2014/main" id="{7D2D91F9-67CE-1CCE-03A4-9345C0C60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46503" y="5671832"/>
                  <a:ext cx="720846" cy="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4" name="直線コネクタ 1793">
                <a:extLst>
                  <a:ext uri="{FF2B5EF4-FFF2-40B4-BE49-F238E27FC236}">
                    <a16:creationId xmlns:a16="http://schemas.microsoft.com/office/drawing/2014/main" id="{EA4055AA-FCAB-5112-8E02-F0C126C07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211" y="5723067"/>
                <a:ext cx="0" cy="2421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1" name="ドーナツ 1790">
              <a:extLst>
                <a:ext uri="{FF2B5EF4-FFF2-40B4-BE49-F238E27FC236}">
                  <a16:creationId xmlns:a16="http://schemas.microsoft.com/office/drawing/2014/main" id="{839082BA-E4A7-D5B2-50E1-2440EA7B01F6}"/>
                </a:ext>
              </a:extLst>
            </p:cNvPr>
            <p:cNvSpPr/>
            <p:nvPr/>
          </p:nvSpPr>
          <p:spPr>
            <a:xfrm>
              <a:off x="4430702" y="5118180"/>
              <a:ext cx="96892" cy="97072"/>
            </a:xfrm>
            <a:prstGeom prst="donut">
              <a:avLst>
                <a:gd name="adj" fmla="val 30326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2210" name="グループ化 2209">
              <a:extLst>
                <a:ext uri="{FF2B5EF4-FFF2-40B4-BE49-F238E27FC236}">
                  <a16:creationId xmlns:a16="http://schemas.microsoft.com/office/drawing/2014/main" id="{A1A09AC6-20CB-95DF-D045-9FC17B9EE4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94482" y="3773963"/>
              <a:ext cx="723600" cy="498551"/>
              <a:chOff x="3402622" y="1370932"/>
              <a:chExt cx="4217378" cy="2905721"/>
            </a:xfrm>
          </p:grpSpPr>
          <p:grpSp>
            <p:nvGrpSpPr>
              <p:cNvPr id="2211" name="グラフィックス 6">
                <a:extLst>
                  <a:ext uri="{FF2B5EF4-FFF2-40B4-BE49-F238E27FC236}">
                    <a16:creationId xmlns:a16="http://schemas.microsoft.com/office/drawing/2014/main" id="{1102B9A3-E642-8580-1C9A-C5A01297CF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2622" y="1370932"/>
                <a:ext cx="4217378" cy="2905721"/>
                <a:chOff x="4344424" y="3644598"/>
                <a:chExt cx="952834" cy="656490"/>
              </a:xfrm>
            </p:grpSpPr>
            <p:sp>
              <p:nvSpPr>
                <p:cNvPr id="2220" name="フリーフォーム 2219">
                  <a:extLst>
                    <a:ext uri="{FF2B5EF4-FFF2-40B4-BE49-F238E27FC236}">
                      <a16:creationId xmlns:a16="http://schemas.microsoft.com/office/drawing/2014/main" id="{148473D0-2E32-D3F6-89D5-9625E489BF38}"/>
                    </a:ext>
                  </a:extLst>
                </p:cNvPr>
                <p:cNvSpPr/>
                <p:nvPr/>
              </p:nvSpPr>
              <p:spPr>
                <a:xfrm>
                  <a:off x="4356645" y="3776856"/>
                  <a:ext cx="515268" cy="512083"/>
                </a:xfrm>
                <a:custGeom>
                  <a:avLst/>
                  <a:gdLst>
                    <a:gd name="connsiteX0" fmla="*/ 0 w 515268"/>
                    <a:gd name="connsiteY0" fmla="*/ 0 h 512083"/>
                    <a:gd name="connsiteX1" fmla="*/ 515269 w 515268"/>
                    <a:gd name="connsiteY1" fmla="*/ 0 h 512083"/>
                    <a:gd name="connsiteX2" fmla="*/ 515269 w 515268"/>
                    <a:gd name="connsiteY2" fmla="*/ 512083 h 512083"/>
                    <a:gd name="connsiteX3" fmla="*/ 0 w 515268"/>
                    <a:gd name="connsiteY3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268" h="512083">
                      <a:moveTo>
                        <a:pt x="0" y="0"/>
                      </a:moveTo>
                      <a:lnTo>
                        <a:pt x="515269" y="0"/>
                      </a:lnTo>
                      <a:lnTo>
                        <a:pt x="515269" y="512083"/>
                      </a:lnTo>
                      <a:lnTo>
                        <a:pt x="0" y="512083"/>
                      </a:lnTo>
                      <a:close/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1" name="フリーフォーム 2220">
                  <a:extLst>
                    <a:ext uri="{FF2B5EF4-FFF2-40B4-BE49-F238E27FC236}">
                      <a16:creationId xmlns:a16="http://schemas.microsoft.com/office/drawing/2014/main" id="{DB2A3586-BDAF-947C-4BEA-D1FB79F869D2}"/>
                    </a:ext>
                  </a:extLst>
                </p:cNvPr>
                <p:cNvSpPr/>
                <p:nvPr/>
              </p:nvSpPr>
              <p:spPr>
                <a:xfrm>
                  <a:off x="4344424" y="427679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2" name="フリーフォーム 2221">
                  <a:extLst>
                    <a:ext uri="{FF2B5EF4-FFF2-40B4-BE49-F238E27FC236}">
                      <a16:creationId xmlns:a16="http://schemas.microsoft.com/office/drawing/2014/main" id="{C6885853-DAE0-1C21-4875-B61D1A51093A}"/>
                    </a:ext>
                  </a:extLst>
                </p:cNvPr>
                <p:cNvSpPr/>
                <p:nvPr/>
              </p:nvSpPr>
              <p:spPr>
                <a:xfrm>
                  <a:off x="4344441" y="376470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3" name="フリーフォーム 2222">
                  <a:extLst>
                    <a:ext uri="{FF2B5EF4-FFF2-40B4-BE49-F238E27FC236}">
                      <a16:creationId xmlns:a16="http://schemas.microsoft.com/office/drawing/2014/main" id="{EB74D2D7-B669-1111-2931-07F8D1BA7E5C}"/>
                    </a:ext>
                  </a:extLst>
                </p:cNvPr>
                <p:cNvSpPr/>
                <p:nvPr/>
              </p:nvSpPr>
              <p:spPr>
                <a:xfrm>
                  <a:off x="4859698" y="427679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4" name="フリーフォーム 2223">
                  <a:extLst>
                    <a:ext uri="{FF2B5EF4-FFF2-40B4-BE49-F238E27FC236}">
                      <a16:creationId xmlns:a16="http://schemas.microsoft.com/office/drawing/2014/main" id="{D8292530-3883-B146-04AE-179CFFE03676}"/>
                    </a:ext>
                  </a:extLst>
                </p:cNvPr>
                <p:cNvSpPr/>
                <p:nvPr/>
              </p:nvSpPr>
              <p:spPr>
                <a:xfrm>
                  <a:off x="4859698" y="3764715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5" name="フリーフォーム 2224">
                  <a:extLst>
                    <a:ext uri="{FF2B5EF4-FFF2-40B4-BE49-F238E27FC236}">
                      <a16:creationId xmlns:a16="http://schemas.microsoft.com/office/drawing/2014/main" id="{5773ED27-1113-10AE-FE52-8A61D835D248}"/>
                    </a:ext>
                  </a:extLst>
                </p:cNvPr>
                <p:cNvSpPr/>
                <p:nvPr/>
              </p:nvSpPr>
              <p:spPr>
                <a:xfrm>
                  <a:off x="4756640" y="364459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6" name="フリーフォーム 2225">
                  <a:extLst>
                    <a:ext uri="{FF2B5EF4-FFF2-40B4-BE49-F238E27FC236}">
                      <a16:creationId xmlns:a16="http://schemas.microsoft.com/office/drawing/2014/main" id="{A1F4771B-16DA-7DF9-58B8-76664E27D398}"/>
                    </a:ext>
                  </a:extLst>
                </p:cNvPr>
                <p:cNvSpPr/>
                <p:nvPr/>
              </p:nvSpPr>
              <p:spPr>
                <a:xfrm>
                  <a:off x="5271914" y="364460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7" name="フリーフォーム 2226">
                  <a:extLst>
                    <a:ext uri="{FF2B5EF4-FFF2-40B4-BE49-F238E27FC236}">
                      <a16:creationId xmlns:a16="http://schemas.microsoft.com/office/drawing/2014/main" id="{20FCAD78-E5AA-DE17-3354-DEC3E9A47521}"/>
                    </a:ext>
                  </a:extLst>
                </p:cNvPr>
                <p:cNvSpPr/>
                <p:nvPr/>
              </p:nvSpPr>
              <p:spPr>
                <a:xfrm>
                  <a:off x="4874379" y="4165526"/>
                  <a:ext cx="410659" cy="120108"/>
                </a:xfrm>
                <a:custGeom>
                  <a:avLst/>
                  <a:gdLst>
                    <a:gd name="connsiteX0" fmla="*/ 0 w 410659"/>
                    <a:gd name="connsiteY0" fmla="*/ 120109 h 120108"/>
                    <a:gd name="connsiteX1" fmla="*/ 152604 w 410659"/>
                    <a:gd name="connsiteY1" fmla="*/ 75476 h 120108"/>
                    <a:gd name="connsiteX2" fmla="*/ 282075 w 410659"/>
                    <a:gd name="connsiteY2" fmla="*/ 37606 h 120108"/>
                    <a:gd name="connsiteX3" fmla="*/ 410659 w 410659"/>
                    <a:gd name="connsiteY3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659" h="120108">
                      <a:moveTo>
                        <a:pt x="0" y="120109"/>
                      </a:moveTo>
                      <a:lnTo>
                        <a:pt x="152604" y="75476"/>
                      </a:lnTo>
                      <a:lnTo>
                        <a:pt x="282075" y="37606"/>
                      </a:lnTo>
                      <a:lnTo>
                        <a:pt x="410659" y="0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8" name="フリーフォーム 2227">
                  <a:extLst>
                    <a:ext uri="{FF2B5EF4-FFF2-40B4-BE49-F238E27FC236}">
                      <a16:creationId xmlns:a16="http://schemas.microsoft.com/office/drawing/2014/main" id="{56EBE86E-04EB-877A-C9B5-6B5E092FC98E}"/>
                    </a:ext>
                  </a:extLst>
                </p:cNvPr>
                <p:cNvSpPr/>
                <p:nvPr/>
              </p:nvSpPr>
              <p:spPr>
                <a:xfrm>
                  <a:off x="5282963" y="3656751"/>
                  <a:ext cx="770" cy="512074"/>
                </a:xfrm>
                <a:custGeom>
                  <a:avLst/>
                  <a:gdLst>
                    <a:gd name="connsiteX0" fmla="*/ 770 w 770"/>
                    <a:gd name="connsiteY0" fmla="*/ 0 h 512074"/>
                    <a:gd name="connsiteX1" fmla="*/ 519 w 770"/>
                    <a:gd name="connsiteY1" fmla="*/ 170697 h 512074"/>
                    <a:gd name="connsiteX2" fmla="*/ 251 w 770"/>
                    <a:gd name="connsiteY2" fmla="*/ 341875 h 512074"/>
                    <a:gd name="connsiteX3" fmla="*/ 0 w 770"/>
                    <a:gd name="connsiteY3" fmla="*/ 512075 h 512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0" h="512074">
                      <a:moveTo>
                        <a:pt x="770" y="0"/>
                      </a:moveTo>
                      <a:lnTo>
                        <a:pt x="519" y="170697"/>
                      </a:lnTo>
                      <a:lnTo>
                        <a:pt x="251" y="341875"/>
                      </a:lnTo>
                      <a:lnTo>
                        <a:pt x="0" y="512075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29" name="フリーフォーム 2228">
                  <a:extLst>
                    <a:ext uri="{FF2B5EF4-FFF2-40B4-BE49-F238E27FC236}">
                      <a16:creationId xmlns:a16="http://schemas.microsoft.com/office/drawing/2014/main" id="{F3B8F91C-2F52-42F1-BF32-D7937C99C5B0}"/>
                    </a:ext>
                  </a:extLst>
                </p:cNvPr>
                <p:cNvSpPr/>
                <p:nvPr/>
              </p:nvSpPr>
              <p:spPr>
                <a:xfrm>
                  <a:off x="5272818" y="415338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0 w 24441"/>
                    <a:gd name="connsiteY1" fmla="*/ 24290 h 24290"/>
                    <a:gd name="connsiteX2" fmla="*/ 0 w 24441"/>
                    <a:gd name="connsiteY2" fmla="*/ 12145 h 24290"/>
                    <a:gd name="connsiteX3" fmla="*/ 12220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0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0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0" name="フリーフォーム 2229">
                  <a:extLst>
                    <a:ext uri="{FF2B5EF4-FFF2-40B4-BE49-F238E27FC236}">
                      <a16:creationId xmlns:a16="http://schemas.microsoft.com/office/drawing/2014/main" id="{055865DB-8952-653A-0D74-B66476834E3B}"/>
                    </a:ext>
                  </a:extLst>
                </p:cNvPr>
                <p:cNvSpPr/>
                <p:nvPr/>
              </p:nvSpPr>
              <p:spPr>
                <a:xfrm>
                  <a:off x="4356662" y="3656743"/>
                  <a:ext cx="412198" cy="120108"/>
                </a:xfrm>
                <a:custGeom>
                  <a:avLst/>
                  <a:gdLst>
                    <a:gd name="connsiteX0" fmla="*/ 412199 w 412198"/>
                    <a:gd name="connsiteY0" fmla="*/ 0 h 120108"/>
                    <a:gd name="connsiteX1" fmla="*/ 0 w 412198"/>
                    <a:gd name="connsiteY1" fmla="*/ 120109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198" h="120108">
                      <a:moveTo>
                        <a:pt x="412199" y="0"/>
                      </a:moveTo>
                      <a:lnTo>
                        <a:pt x="0" y="12010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1" name="フリーフォーム 2230">
                  <a:extLst>
                    <a:ext uri="{FF2B5EF4-FFF2-40B4-BE49-F238E27FC236}">
                      <a16:creationId xmlns:a16="http://schemas.microsoft.com/office/drawing/2014/main" id="{C3B8D9B5-6DF6-6B77-3C5C-82CDB25168E2}"/>
                    </a:ext>
                  </a:extLst>
                </p:cNvPr>
                <p:cNvSpPr/>
                <p:nvPr/>
              </p:nvSpPr>
              <p:spPr>
                <a:xfrm>
                  <a:off x="4768861" y="3656743"/>
                  <a:ext cx="514871" cy="8"/>
                </a:xfrm>
                <a:custGeom>
                  <a:avLst/>
                  <a:gdLst>
                    <a:gd name="connsiteX0" fmla="*/ 514872 w 514871"/>
                    <a:gd name="connsiteY0" fmla="*/ 8 h 8"/>
                    <a:gd name="connsiteX1" fmla="*/ 0 w 514871"/>
                    <a:gd name="connsiteY1" fmla="*/ 0 h 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4871" h="8">
                      <a:moveTo>
                        <a:pt x="514872" y="8"/>
                      </a:moveTo>
                      <a:lnTo>
                        <a:pt x="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2" name="フリーフォーム 2231">
                  <a:extLst>
                    <a:ext uri="{FF2B5EF4-FFF2-40B4-BE49-F238E27FC236}">
                      <a16:creationId xmlns:a16="http://schemas.microsoft.com/office/drawing/2014/main" id="{9A30BF5F-88BA-D30A-C8EA-C945F456E293}"/>
                    </a:ext>
                  </a:extLst>
                </p:cNvPr>
                <p:cNvSpPr/>
                <p:nvPr/>
              </p:nvSpPr>
              <p:spPr>
                <a:xfrm>
                  <a:off x="4871919" y="3656743"/>
                  <a:ext cx="413119" cy="120117"/>
                </a:xfrm>
                <a:custGeom>
                  <a:avLst/>
                  <a:gdLst>
                    <a:gd name="connsiteX0" fmla="*/ 0 w 413119"/>
                    <a:gd name="connsiteY0" fmla="*/ 120117 h 120117"/>
                    <a:gd name="connsiteX1" fmla="*/ 413120 w 413119"/>
                    <a:gd name="connsiteY1" fmla="*/ 0 h 120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120117">
                      <a:moveTo>
                        <a:pt x="0" y="120117"/>
                      </a:moveTo>
                      <a:lnTo>
                        <a:pt x="41312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3" name="フリーフォーム 2232">
                  <a:extLst>
                    <a:ext uri="{FF2B5EF4-FFF2-40B4-BE49-F238E27FC236}">
                      <a16:creationId xmlns:a16="http://schemas.microsoft.com/office/drawing/2014/main" id="{100D7A65-CE1E-8D68-5E40-239AB5EC6E9E}"/>
                    </a:ext>
                  </a:extLst>
                </p:cNvPr>
                <p:cNvSpPr/>
                <p:nvPr/>
              </p:nvSpPr>
              <p:spPr>
                <a:xfrm>
                  <a:off x="4356662" y="3776851"/>
                  <a:ext cx="517717" cy="256045"/>
                </a:xfrm>
                <a:custGeom>
                  <a:avLst/>
                  <a:gdLst>
                    <a:gd name="connsiteX0" fmla="*/ 0 w 517717"/>
                    <a:gd name="connsiteY0" fmla="*/ 0 h 256045"/>
                    <a:gd name="connsiteX1" fmla="*/ 517718 w 517717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7717" h="256045">
                      <a:moveTo>
                        <a:pt x="0" y="0"/>
                      </a:moveTo>
                      <a:lnTo>
                        <a:pt x="517718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4" name="フリーフォーム 2233">
                  <a:extLst>
                    <a:ext uri="{FF2B5EF4-FFF2-40B4-BE49-F238E27FC236}">
                      <a16:creationId xmlns:a16="http://schemas.microsoft.com/office/drawing/2014/main" id="{293A51F6-061A-5D9F-5473-FEFD8CB25E1D}"/>
                    </a:ext>
                  </a:extLst>
                </p:cNvPr>
                <p:cNvSpPr/>
                <p:nvPr/>
              </p:nvSpPr>
              <p:spPr>
                <a:xfrm>
                  <a:off x="4609896" y="3656743"/>
                  <a:ext cx="675141" cy="119468"/>
                </a:xfrm>
                <a:custGeom>
                  <a:avLst/>
                  <a:gdLst>
                    <a:gd name="connsiteX0" fmla="*/ 0 w 675141"/>
                    <a:gd name="connsiteY0" fmla="*/ 119468 h 119468"/>
                    <a:gd name="connsiteX1" fmla="*/ 675142 w 675141"/>
                    <a:gd name="connsiteY1" fmla="*/ 0 h 119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5141" h="119468">
                      <a:moveTo>
                        <a:pt x="0" y="119468"/>
                      </a:moveTo>
                      <a:lnTo>
                        <a:pt x="675142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5" name="フリーフォーム 2234">
                  <a:extLst>
                    <a:ext uri="{FF2B5EF4-FFF2-40B4-BE49-F238E27FC236}">
                      <a16:creationId xmlns:a16="http://schemas.microsoft.com/office/drawing/2014/main" id="{60627034-45E2-9282-4F25-42B473D0E292}"/>
                    </a:ext>
                  </a:extLst>
                </p:cNvPr>
                <p:cNvSpPr/>
                <p:nvPr/>
              </p:nvSpPr>
              <p:spPr>
                <a:xfrm>
                  <a:off x="4871919" y="3776860"/>
                  <a:ext cx="406139" cy="136569"/>
                </a:xfrm>
                <a:custGeom>
                  <a:avLst/>
                  <a:gdLst>
                    <a:gd name="connsiteX0" fmla="*/ 0 w 406139"/>
                    <a:gd name="connsiteY0" fmla="*/ 0 h 136569"/>
                    <a:gd name="connsiteX1" fmla="*/ 406139 w 406139"/>
                    <a:gd name="connsiteY1" fmla="*/ 136569 h 136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6139" h="136569">
                      <a:moveTo>
                        <a:pt x="0" y="0"/>
                      </a:moveTo>
                      <a:lnTo>
                        <a:pt x="406139" y="13656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6" name="フリーフォーム 2235">
                  <a:extLst>
                    <a:ext uri="{FF2B5EF4-FFF2-40B4-BE49-F238E27FC236}">
                      <a16:creationId xmlns:a16="http://schemas.microsoft.com/office/drawing/2014/main" id="{70351588-C15B-4DFB-C326-B10E70512183}"/>
                    </a:ext>
                  </a:extLst>
                </p:cNvPr>
                <p:cNvSpPr/>
                <p:nvPr/>
              </p:nvSpPr>
              <p:spPr>
                <a:xfrm>
                  <a:off x="4768861" y="3656736"/>
                  <a:ext cx="315585" cy="58321"/>
                </a:xfrm>
                <a:custGeom>
                  <a:avLst/>
                  <a:gdLst>
                    <a:gd name="connsiteX0" fmla="*/ 0 w 315585"/>
                    <a:gd name="connsiteY0" fmla="*/ 0 h 58321"/>
                    <a:gd name="connsiteX1" fmla="*/ 315585 w 315585"/>
                    <a:gd name="connsiteY1" fmla="*/ 58322 h 5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5585" h="58321">
                      <a:moveTo>
                        <a:pt x="0" y="0"/>
                      </a:moveTo>
                      <a:lnTo>
                        <a:pt x="315585" y="5832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7" name="フリーフォーム 2236">
                  <a:extLst>
                    <a:ext uri="{FF2B5EF4-FFF2-40B4-BE49-F238E27FC236}">
                      <a16:creationId xmlns:a16="http://schemas.microsoft.com/office/drawing/2014/main" id="{9068DF25-3CCE-C71A-1102-07DB03961EF7}"/>
                    </a:ext>
                  </a:extLst>
                </p:cNvPr>
                <p:cNvSpPr/>
                <p:nvPr/>
              </p:nvSpPr>
              <p:spPr>
                <a:xfrm>
                  <a:off x="5084462" y="3656743"/>
                  <a:ext cx="198500" cy="568838"/>
                </a:xfrm>
                <a:custGeom>
                  <a:avLst/>
                  <a:gdLst>
                    <a:gd name="connsiteX0" fmla="*/ 198500 w 198500"/>
                    <a:gd name="connsiteY0" fmla="*/ 0 h 568838"/>
                    <a:gd name="connsiteX1" fmla="*/ 0 w 198500"/>
                    <a:gd name="connsiteY1" fmla="*/ 568838 h 56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8500" h="568838">
                      <a:moveTo>
                        <a:pt x="198500" y="0"/>
                      </a:moveTo>
                      <a:lnTo>
                        <a:pt x="0" y="568838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8" name="フリーフォーム 2237">
                  <a:extLst>
                    <a:ext uri="{FF2B5EF4-FFF2-40B4-BE49-F238E27FC236}">
                      <a16:creationId xmlns:a16="http://schemas.microsoft.com/office/drawing/2014/main" id="{555F457C-24E0-E088-711A-EFA26F5DF82F}"/>
                    </a:ext>
                  </a:extLst>
                </p:cNvPr>
                <p:cNvSpPr/>
                <p:nvPr/>
              </p:nvSpPr>
              <p:spPr>
                <a:xfrm>
                  <a:off x="4356645" y="3776851"/>
                  <a:ext cx="257636" cy="512083"/>
                </a:xfrm>
                <a:custGeom>
                  <a:avLst/>
                  <a:gdLst>
                    <a:gd name="connsiteX0" fmla="*/ 257637 w 257636"/>
                    <a:gd name="connsiteY0" fmla="*/ 0 h 512083"/>
                    <a:gd name="connsiteX1" fmla="*/ 0 w 257636"/>
                    <a:gd name="connsiteY1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36" h="512083">
                      <a:moveTo>
                        <a:pt x="257637" y="0"/>
                      </a:moveTo>
                      <a:lnTo>
                        <a:pt x="0" y="51208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39" name="フリーフォーム 2238">
                  <a:extLst>
                    <a:ext uri="{FF2B5EF4-FFF2-40B4-BE49-F238E27FC236}">
                      <a16:creationId xmlns:a16="http://schemas.microsoft.com/office/drawing/2014/main" id="{8BAA91FC-257D-D32A-E0FB-7027E74D5DEE}"/>
                    </a:ext>
                  </a:extLst>
                </p:cNvPr>
                <p:cNvSpPr/>
                <p:nvPr/>
              </p:nvSpPr>
              <p:spPr>
                <a:xfrm>
                  <a:off x="4614282" y="3776860"/>
                  <a:ext cx="257636" cy="512083"/>
                </a:xfrm>
                <a:custGeom>
                  <a:avLst/>
                  <a:gdLst>
                    <a:gd name="connsiteX0" fmla="*/ 257637 w 257636"/>
                    <a:gd name="connsiteY0" fmla="*/ 0 h 512083"/>
                    <a:gd name="connsiteX1" fmla="*/ 0 w 257636"/>
                    <a:gd name="connsiteY1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36" h="512083">
                      <a:moveTo>
                        <a:pt x="257637" y="0"/>
                      </a:moveTo>
                      <a:lnTo>
                        <a:pt x="0" y="51208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40" name="フリーフォーム 2239">
                  <a:extLst>
                    <a:ext uri="{FF2B5EF4-FFF2-40B4-BE49-F238E27FC236}">
                      <a16:creationId xmlns:a16="http://schemas.microsoft.com/office/drawing/2014/main" id="{FBAE53B5-B66D-EB7F-8E75-992EC992EEA9}"/>
                    </a:ext>
                  </a:extLst>
                </p:cNvPr>
                <p:cNvSpPr/>
                <p:nvPr/>
              </p:nvSpPr>
              <p:spPr>
                <a:xfrm>
                  <a:off x="4356662" y="4032897"/>
                  <a:ext cx="515256" cy="256045"/>
                </a:xfrm>
                <a:custGeom>
                  <a:avLst/>
                  <a:gdLst>
                    <a:gd name="connsiteX0" fmla="*/ 0 w 515256"/>
                    <a:gd name="connsiteY0" fmla="*/ 0 h 256045"/>
                    <a:gd name="connsiteX1" fmla="*/ 515257 w 515256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56" h="256045">
                      <a:moveTo>
                        <a:pt x="0" y="0"/>
                      </a:moveTo>
                      <a:lnTo>
                        <a:pt x="515257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41" name="フリーフォーム 2240">
                  <a:extLst>
                    <a:ext uri="{FF2B5EF4-FFF2-40B4-BE49-F238E27FC236}">
                      <a16:creationId xmlns:a16="http://schemas.microsoft.com/office/drawing/2014/main" id="{FF9F9B25-0D2D-1737-144F-7B8C55EBDB15}"/>
                    </a:ext>
                  </a:extLst>
                </p:cNvPr>
                <p:cNvSpPr/>
                <p:nvPr/>
              </p:nvSpPr>
              <p:spPr>
                <a:xfrm>
                  <a:off x="4356662" y="3656743"/>
                  <a:ext cx="664864" cy="120108"/>
                </a:xfrm>
                <a:custGeom>
                  <a:avLst/>
                  <a:gdLst>
                    <a:gd name="connsiteX0" fmla="*/ 0 w 664864"/>
                    <a:gd name="connsiteY0" fmla="*/ 120109 h 120108"/>
                    <a:gd name="connsiteX1" fmla="*/ 664864 w 664864"/>
                    <a:gd name="connsiteY1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4864" h="120108">
                      <a:moveTo>
                        <a:pt x="0" y="120109"/>
                      </a:moveTo>
                      <a:lnTo>
                        <a:pt x="66486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42" name="フリーフォーム 2241">
                  <a:extLst>
                    <a:ext uri="{FF2B5EF4-FFF2-40B4-BE49-F238E27FC236}">
                      <a16:creationId xmlns:a16="http://schemas.microsoft.com/office/drawing/2014/main" id="{7D5C0DE6-DD7F-D3A4-6525-BBBFD9007DBD}"/>
                    </a:ext>
                  </a:extLst>
                </p:cNvPr>
                <p:cNvSpPr/>
                <p:nvPr/>
              </p:nvSpPr>
              <p:spPr>
                <a:xfrm>
                  <a:off x="4573273" y="3713734"/>
                  <a:ext cx="298662" cy="63119"/>
                </a:xfrm>
                <a:custGeom>
                  <a:avLst/>
                  <a:gdLst>
                    <a:gd name="connsiteX0" fmla="*/ 0 w 298662"/>
                    <a:gd name="connsiteY0" fmla="*/ 0 h 63119"/>
                    <a:gd name="connsiteX1" fmla="*/ 298663 w 298662"/>
                    <a:gd name="connsiteY1" fmla="*/ 63119 h 6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662" h="63119">
                      <a:moveTo>
                        <a:pt x="0" y="0"/>
                      </a:moveTo>
                      <a:lnTo>
                        <a:pt x="298663" y="6311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43" name="フリーフォーム 2242">
                  <a:extLst>
                    <a:ext uri="{FF2B5EF4-FFF2-40B4-BE49-F238E27FC236}">
                      <a16:creationId xmlns:a16="http://schemas.microsoft.com/office/drawing/2014/main" id="{A6AB6593-7276-F4E4-6780-33CDFB86D562}"/>
                    </a:ext>
                  </a:extLst>
                </p:cNvPr>
                <p:cNvSpPr/>
                <p:nvPr/>
              </p:nvSpPr>
              <p:spPr>
                <a:xfrm>
                  <a:off x="4871919" y="3715058"/>
                  <a:ext cx="212526" cy="573885"/>
                </a:xfrm>
                <a:custGeom>
                  <a:avLst/>
                  <a:gdLst>
                    <a:gd name="connsiteX0" fmla="*/ 212527 w 212526"/>
                    <a:gd name="connsiteY0" fmla="*/ 0 h 573885"/>
                    <a:gd name="connsiteX1" fmla="*/ 0 w 212526"/>
                    <a:gd name="connsiteY1" fmla="*/ 573885 h 57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2526" h="573885">
                      <a:moveTo>
                        <a:pt x="212527" y="0"/>
                      </a:moveTo>
                      <a:lnTo>
                        <a:pt x="0" y="573885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44" name="フリーフォーム 2243">
                  <a:extLst>
                    <a:ext uri="{FF2B5EF4-FFF2-40B4-BE49-F238E27FC236}">
                      <a16:creationId xmlns:a16="http://schemas.microsoft.com/office/drawing/2014/main" id="{0C9137F0-779F-32F4-CB73-02A5EAD89A68}"/>
                    </a:ext>
                  </a:extLst>
                </p:cNvPr>
                <p:cNvSpPr/>
                <p:nvPr/>
              </p:nvSpPr>
              <p:spPr>
                <a:xfrm>
                  <a:off x="4874379" y="4032897"/>
                  <a:ext cx="410658" cy="132628"/>
                </a:xfrm>
                <a:custGeom>
                  <a:avLst/>
                  <a:gdLst>
                    <a:gd name="connsiteX0" fmla="*/ 0 w 410658"/>
                    <a:gd name="connsiteY0" fmla="*/ 0 h 132628"/>
                    <a:gd name="connsiteX1" fmla="*/ 410659 w 410658"/>
                    <a:gd name="connsiteY1" fmla="*/ 132628 h 13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0658" h="132628">
                      <a:moveTo>
                        <a:pt x="0" y="0"/>
                      </a:moveTo>
                      <a:lnTo>
                        <a:pt x="410659" y="132628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212" name="直線コネクタ 2211">
                <a:extLst>
                  <a:ext uri="{FF2B5EF4-FFF2-40B4-BE49-F238E27FC236}">
                    <a16:creationId xmlns:a16="http://schemas.microsoft.com/office/drawing/2014/main" id="{D917F44C-206C-D046-4682-DB9D9833D56C}"/>
                  </a:ext>
                </a:extLst>
              </p:cNvPr>
              <p:cNvCxnSpPr>
                <a:cxnSpLocks/>
                <a:endCxn id="2233" idx="1"/>
              </p:cNvCxnSpPr>
              <p:nvPr/>
            </p:nvCxnSpPr>
            <p:spPr>
              <a:xfrm>
                <a:off x="3521795" y="1981478"/>
                <a:ext cx="2226487" cy="110812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3" name="直線コネクタ 2212">
                <a:extLst>
                  <a:ext uri="{FF2B5EF4-FFF2-40B4-BE49-F238E27FC236}">
                    <a16:creationId xmlns:a16="http://schemas.microsoft.com/office/drawing/2014/main" id="{1CD838A3-4109-536D-2753-6DB422D4CD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44870" y="3089561"/>
                <a:ext cx="367288" cy="109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4" name="直線コネクタ 2213">
                <a:extLst>
                  <a:ext uri="{FF2B5EF4-FFF2-40B4-BE49-F238E27FC236}">
                    <a16:creationId xmlns:a16="http://schemas.microsoft.com/office/drawing/2014/main" id="{0BA18DA3-5602-A27B-C922-80333611B810}"/>
                  </a:ext>
                </a:extLst>
              </p:cNvPr>
              <p:cNvCxnSpPr>
                <a:cxnSpLocks/>
                <a:stCxn id="2243" idx="0"/>
              </p:cNvCxnSpPr>
              <p:nvPr/>
            </p:nvCxnSpPr>
            <p:spPr>
              <a:xfrm flipH="1">
                <a:off x="6107442" y="1682798"/>
                <a:ext cx="570621" cy="152856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5" name="直線コネクタ 2214">
                <a:extLst>
                  <a:ext uri="{FF2B5EF4-FFF2-40B4-BE49-F238E27FC236}">
                    <a16:creationId xmlns:a16="http://schemas.microsoft.com/office/drawing/2014/main" id="{9018FCE5-153D-EB8B-FA86-35BD92AF03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89446" y="1738110"/>
                <a:ext cx="990444" cy="20561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6" name="直線コネクタ 2215">
                <a:extLst>
                  <a:ext uri="{FF2B5EF4-FFF2-40B4-BE49-F238E27FC236}">
                    <a16:creationId xmlns:a16="http://schemas.microsoft.com/office/drawing/2014/main" id="{D974C855-ED3C-93E7-8F89-9FAA2A5A4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21960" y="1525409"/>
                <a:ext cx="846005" cy="1514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7" name="直線コネクタ 2216">
                <a:extLst>
                  <a:ext uri="{FF2B5EF4-FFF2-40B4-BE49-F238E27FC236}">
                    <a16:creationId xmlns:a16="http://schemas.microsoft.com/office/drawing/2014/main" id="{14FEC2C7-ACBD-592A-17E9-A6DD50FBC4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038" y="1532164"/>
                <a:ext cx="1135922" cy="1984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8" name="直線コネクタ 2217">
                <a:extLst>
                  <a:ext uri="{FF2B5EF4-FFF2-40B4-BE49-F238E27FC236}">
                    <a16:creationId xmlns:a16="http://schemas.microsoft.com/office/drawing/2014/main" id="{BCE8E1FB-F126-7CB6-13A6-056D0B314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9460" y="1478443"/>
                <a:ext cx="686411" cy="19505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9" name="直線コネクタ 2218">
                <a:extLst>
                  <a:ext uri="{FF2B5EF4-FFF2-40B4-BE49-F238E27FC236}">
                    <a16:creationId xmlns:a16="http://schemas.microsoft.com/office/drawing/2014/main" id="{EC7B1E9C-8E13-A349-2622-FFDA81CB4C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523" y="3198721"/>
                <a:ext cx="759529" cy="2393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5" name="グループ化 2244">
              <a:extLst>
                <a:ext uri="{FF2B5EF4-FFF2-40B4-BE49-F238E27FC236}">
                  <a16:creationId xmlns:a16="http://schemas.microsoft.com/office/drawing/2014/main" id="{B83DF385-3204-386D-7FAF-B0F7321459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96072" y="3770209"/>
              <a:ext cx="723600" cy="498551"/>
              <a:chOff x="3402622" y="1370932"/>
              <a:chExt cx="4217378" cy="2905721"/>
            </a:xfrm>
          </p:grpSpPr>
          <p:grpSp>
            <p:nvGrpSpPr>
              <p:cNvPr id="2246" name="グラフィックス 6">
                <a:extLst>
                  <a:ext uri="{FF2B5EF4-FFF2-40B4-BE49-F238E27FC236}">
                    <a16:creationId xmlns:a16="http://schemas.microsoft.com/office/drawing/2014/main" id="{F9FD723F-C88C-3F51-C8F8-4BF57E8079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2622" y="1370932"/>
                <a:ext cx="4217378" cy="2905721"/>
                <a:chOff x="4344424" y="3644598"/>
                <a:chExt cx="952834" cy="656490"/>
              </a:xfrm>
            </p:grpSpPr>
            <p:sp>
              <p:nvSpPr>
                <p:cNvPr id="2255" name="フリーフォーム 2254">
                  <a:extLst>
                    <a:ext uri="{FF2B5EF4-FFF2-40B4-BE49-F238E27FC236}">
                      <a16:creationId xmlns:a16="http://schemas.microsoft.com/office/drawing/2014/main" id="{F1EB11B7-8863-8290-A3DB-0FFE3FC65A46}"/>
                    </a:ext>
                  </a:extLst>
                </p:cNvPr>
                <p:cNvSpPr/>
                <p:nvPr/>
              </p:nvSpPr>
              <p:spPr>
                <a:xfrm>
                  <a:off x="4356645" y="3776856"/>
                  <a:ext cx="515268" cy="512083"/>
                </a:xfrm>
                <a:custGeom>
                  <a:avLst/>
                  <a:gdLst>
                    <a:gd name="connsiteX0" fmla="*/ 0 w 515268"/>
                    <a:gd name="connsiteY0" fmla="*/ 0 h 512083"/>
                    <a:gd name="connsiteX1" fmla="*/ 515269 w 515268"/>
                    <a:gd name="connsiteY1" fmla="*/ 0 h 512083"/>
                    <a:gd name="connsiteX2" fmla="*/ 515269 w 515268"/>
                    <a:gd name="connsiteY2" fmla="*/ 512083 h 512083"/>
                    <a:gd name="connsiteX3" fmla="*/ 0 w 515268"/>
                    <a:gd name="connsiteY3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268" h="512083">
                      <a:moveTo>
                        <a:pt x="0" y="0"/>
                      </a:moveTo>
                      <a:lnTo>
                        <a:pt x="515269" y="0"/>
                      </a:lnTo>
                      <a:lnTo>
                        <a:pt x="515269" y="512083"/>
                      </a:lnTo>
                      <a:lnTo>
                        <a:pt x="0" y="512083"/>
                      </a:lnTo>
                      <a:close/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56" name="フリーフォーム 2255">
                  <a:extLst>
                    <a:ext uri="{FF2B5EF4-FFF2-40B4-BE49-F238E27FC236}">
                      <a16:creationId xmlns:a16="http://schemas.microsoft.com/office/drawing/2014/main" id="{A35981CB-B566-50C4-7052-CB686E949860}"/>
                    </a:ext>
                  </a:extLst>
                </p:cNvPr>
                <p:cNvSpPr/>
                <p:nvPr/>
              </p:nvSpPr>
              <p:spPr>
                <a:xfrm>
                  <a:off x="4344424" y="427679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57" name="フリーフォーム 2256">
                  <a:extLst>
                    <a:ext uri="{FF2B5EF4-FFF2-40B4-BE49-F238E27FC236}">
                      <a16:creationId xmlns:a16="http://schemas.microsoft.com/office/drawing/2014/main" id="{DC44D257-C217-D837-2E69-6F7AA487BDDF}"/>
                    </a:ext>
                  </a:extLst>
                </p:cNvPr>
                <p:cNvSpPr/>
                <p:nvPr/>
              </p:nvSpPr>
              <p:spPr>
                <a:xfrm>
                  <a:off x="4344441" y="376470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58" name="フリーフォーム 2257">
                  <a:extLst>
                    <a:ext uri="{FF2B5EF4-FFF2-40B4-BE49-F238E27FC236}">
                      <a16:creationId xmlns:a16="http://schemas.microsoft.com/office/drawing/2014/main" id="{BA7D72FC-38A0-49BE-55DD-E23694DB0917}"/>
                    </a:ext>
                  </a:extLst>
                </p:cNvPr>
                <p:cNvSpPr/>
                <p:nvPr/>
              </p:nvSpPr>
              <p:spPr>
                <a:xfrm>
                  <a:off x="4859698" y="427679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59" name="フリーフォーム 2258">
                  <a:extLst>
                    <a:ext uri="{FF2B5EF4-FFF2-40B4-BE49-F238E27FC236}">
                      <a16:creationId xmlns:a16="http://schemas.microsoft.com/office/drawing/2014/main" id="{D340E686-583B-87F3-6EF1-68F3E3BD2A64}"/>
                    </a:ext>
                  </a:extLst>
                </p:cNvPr>
                <p:cNvSpPr/>
                <p:nvPr/>
              </p:nvSpPr>
              <p:spPr>
                <a:xfrm>
                  <a:off x="4859698" y="3764715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0" name="フリーフォーム 2259">
                  <a:extLst>
                    <a:ext uri="{FF2B5EF4-FFF2-40B4-BE49-F238E27FC236}">
                      <a16:creationId xmlns:a16="http://schemas.microsoft.com/office/drawing/2014/main" id="{835C970C-7B71-B23C-83C7-9A3091097D5D}"/>
                    </a:ext>
                  </a:extLst>
                </p:cNvPr>
                <p:cNvSpPr/>
                <p:nvPr/>
              </p:nvSpPr>
              <p:spPr>
                <a:xfrm>
                  <a:off x="4756640" y="364459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1" name="フリーフォーム 2260">
                  <a:extLst>
                    <a:ext uri="{FF2B5EF4-FFF2-40B4-BE49-F238E27FC236}">
                      <a16:creationId xmlns:a16="http://schemas.microsoft.com/office/drawing/2014/main" id="{DE76D4B4-878D-C6D9-FDE0-CBB5ECCEF252}"/>
                    </a:ext>
                  </a:extLst>
                </p:cNvPr>
                <p:cNvSpPr/>
                <p:nvPr/>
              </p:nvSpPr>
              <p:spPr>
                <a:xfrm>
                  <a:off x="5271914" y="364460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2" name="フリーフォーム 2261">
                  <a:extLst>
                    <a:ext uri="{FF2B5EF4-FFF2-40B4-BE49-F238E27FC236}">
                      <a16:creationId xmlns:a16="http://schemas.microsoft.com/office/drawing/2014/main" id="{AC2752EF-CA8E-32FC-08D1-42AFDFCD128D}"/>
                    </a:ext>
                  </a:extLst>
                </p:cNvPr>
                <p:cNvSpPr/>
                <p:nvPr/>
              </p:nvSpPr>
              <p:spPr>
                <a:xfrm>
                  <a:off x="4874379" y="4165526"/>
                  <a:ext cx="410659" cy="120108"/>
                </a:xfrm>
                <a:custGeom>
                  <a:avLst/>
                  <a:gdLst>
                    <a:gd name="connsiteX0" fmla="*/ 0 w 410659"/>
                    <a:gd name="connsiteY0" fmla="*/ 120109 h 120108"/>
                    <a:gd name="connsiteX1" fmla="*/ 152604 w 410659"/>
                    <a:gd name="connsiteY1" fmla="*/ 75476 h 120108"/>
                    <a:gd name="connsiteX2" fmla="*/ 282075 w 410659"/>
                    <a:gd name="connsiteY2" fmla="*/ 37606 h 120108"/>
                    <a:gd name="connsiteX3" fmla="*/ 410659 w 410659"/>
                    <a:gd name="connsiteY3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659" h="120108">
                      <a:moveTo>
                        <a:pt x="0" y="120109"/>
                      </a:moveTo>
                      <a:lnTo>
                        <a:pt x="152604" y="75476"/>
                      </a:lnTo>
                      <a:lnTo>
                        <a:pt x="282075" y="37606"/>
                      </a:lnTo>
                      <a:lnTo>
                        <a:pt x="410659" y="0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3" name="フリーフォーム 2262">
                  <a:extLst>
                    <a:ext uri="{FF2B5EF4-FFF2-40B4-BE49-F238E27FC236}">
                      <a16:creationId xmlns:a16="http://schemas.microsoft.com/office/drawing/2014/main" id="{760A29DD-73BC-4808-07AA-E2EA82853AF9}"/>
                    </a:ext>
                  </a:extLst>
                </p:cNvPr>
                <p:cNvSpPr/>
                <p:nvPr/>
              </p:nvSpPr>
              <p:spPr>
                <a:xfrm>
                  <a:off x="5282963" y="3656751"/>
                  <a:ext cx="770" cy="512074"/>
                </a:xfrm>
                <a:custGeom>
                  <a:avLst/>
                  <a:gdLst>
                    <a:gd name="connsiteX0" fmla="*/ 770 w 770"/>
                    <a:gd name="connsiteY0" fmla="*/ 0 h 512074"/>
                    <a:gd name="connsiteX1" fmla="*/ 519 w 770"/>
                    <a:gd name="connsiteY1" fmla="*/ 170697 h 512074"/>
                    <a:gd name="connsiteX2" fmla="*/ 251 w 770"/>
                    <a:gd name="connsiteY2" fmla="*/ 341875 h 512074"/>
                    <a:gd name="connsiteX3" fmla="*/ 0 w 770"/>
                    <a:gd name="connsiteY3" fmla="*/ 512075 h 512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0" h="512074">
                      <a:moveTo>
                        <a:pt x="770" y="0"/>
                      </a:moveTo>
                      <a:lnTo>
                        <a:pt x="519" y="170697"/>
                      </a:lnTo>
                      <a:lnTo>
                        <a:pt x="251" y="341875"/>
                      </a:lnTo>
                      <a:lnTo>
                        <a:pt x="0" y="512075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4" name="フリーフォーム 2263">
                  <a:extLst>
                    <a:ext uri="{FF2B5EF4-FFF2-40B4-BE49-F238E27FC236}">
                      <a16:creationId xmlns:a16="http://schemas.microsoft.com/office/drawing/2014/main" id="{12432D77-584F-D31D-C02A-0ACBA7C065C8}"/>
                    </a:ext>
                  </a:extLst>
                </p:cNvPr>
                <p:cNvSpPr/>
                <p:nvPr/>
              </p:nvSpPr>
              <p:spPr>
                <a:xfrm>
                  <a:off x="5272818" y="415338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0 w 24441"/>
                    <a:gd name="connsiteY1" fmla="*/ 24290 h 24290"/>
                    <a:gd name="connsiteX2" fmla="*/ 0 w 24441"/>
                    <a:gd name="connsiteY2" fmla="*/ 12145 h 24290"/>
                    <a:gd name="connsiteX3" fmla="*/ 12220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0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0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5" name="フリーフォーム 2264">
                  <a:extLst>
                    <a:ext uri="{FF2B5EF4-FFF2-40B4-BE49-F238E27FC236}">
                      <a16:creationId xmlns:a16="http://schemas.microsoft.com/office/drawing/2014/main" id="{9D144D9E-3841-2CB4-8061-C7CD9F737B19}"/>
                    </a:ext>
                  </a:extLst>
                </p:cNvPr>
                <p:cNvSpPr/>
                <p:nvPr/>
              </p:nvSpPr>
              <p:spPr>
                <a:xfrm>
                  <a:off x="4356662" y="3656743"/>
                  <a:ext cx="412198" cy="120108"/>
                </a:xfrm>
                <a:custGeom>
                  <a:avLst/>
                  <a:gdLst>
                    <a:gd name="connsiteX0" fmla="*/ 412199 w 412198"/>
                    <a:gd name="connsiteY0" fmla="*/ 0 h 120108"/>
                    <a:gd name="connsiteX1" fmla="*/ 0 w 412198"/>
                    <a:gd name="connsiteY1" fmla="*/ 120109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198" h="120108">
                      <a:moveTo>
                        <a:pt x="412199" y="0"/>
                      </a:moveTo>
                      <a:lnTo>
                        <a:pt x="0" y="12010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6" name="フリーフォーム 2265">
                  <a:extLst>
                    <a:ext uri="{FF2B5EF4-FFF2-40B4-BE49-F238E27FC236}">
                      <a16:creationId xmlns:a16="http://schemas.microsoft.com/office/drawing/2014/main" id="{E8F4E078-186E-D94F-5F41-1D2606909875}"/>
                    </a:ext>
                  </a:extLst>
                </p:cNvPr>
                <p:cNvSpPr/>
                <p:nvPr/>
              </p:nvSpPr>
              <p:spPr>
                <a:xfrm>
                  <a:off x="4768861" y="3656743"/>
                  <a:ext cx="514871" cy="8"/>
                </a:xfrm>
                <a:custGeom>
                  <a:avLst/>
                  <a:gdLst>
                    <a:gd name="connsiteX0" fmla="*/ 514872 w 514871"/>
                    <a:gd name="connsiteY0" fmla="*/ 8 h 8"/>
                    <a:gd name="connsiteX1" fmla="*/ 0 w 514871"/>
                    <a:gd name="connsiteY1" fmla="*/ 0 h 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4871" h="8">
                      <a:moveTo>
                        <a:pt x="514872" y="8"/>
                      </a:moveTo>
                      <a:lnTo>
                        <a:pt x="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7" name="フリーフォーム 2266">
                  <a:extLst>
                    <a:ext uri="{FF2B5EF4-FFF2-40B4-BE49-F238E27FC236}">
                      <a16:creationId xmlns:a16="http://schemas.microsoft.com/office/drawing/2014/main" id="{A0D8042F-A473-AAE5-3CF4-9025A737FBBC}"/>
                    </a:ext>
                  </a:extLst>
                </p:cNvPr>
                <p:cNvSpPr/>
                <p:nvPr/>
              </p:nvSpPr>
              <p:spPr>
                <a:xfrm>
                  <a:off x="4871919" y="3656743"/>
                  <a:ext cx="413119" cy="120117"/>
                </a:xfrm>
                <a:custGeom>
                  <a:avLst/>
                  <a:gdLst>
                    <a:gd name="connsiteX0" fmla="*/ 0 w 413119"/>
                    <a:gd name="connsiteY0" fmla="*/ 120117 h 120117"/>
                    <a:gd name="connsiteX1" fmla="*/ 413120 w 413119"/>
                    <a:gd name="connsiteY1" fmla="*/ 0 h 120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120117">
                      <a:moveTo>
                        <a:pt x="0" y="120117"/>
                      </a:moveTo>
                      <a:lnTo>
                        <a:pt x="41312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8" name="フリーフォーム 2267">
                  <a:extLst>
                    <a:ext uri="{FF2B5EF4-FFF2-40B4-BE49-F238E27FC236}">
                      <a16:creationId xmlns:a16="http://schemas.microsoft.com/office/drawing/2014/main" id="{E1F31513-469B-A189-7CDF-7ECE8A91826E}"/>
                    </a:ext>
                  </a:extLst>
                </p:cNvPr>
                <p:cNvSpPr/>
                <p:nvPr/>
              </p:nvSpPr>
              <p:spPr>
                <a:xfrm>
                  <a:off x="4356662" y="3776851"/>
                  <a:ext cx="517717" cy="256045"/>
                </a:xfrm>
                <a:custGeom>
                  <a:avLst/>
                  <a:gdLst>
                    <a:gd name="connsiteX0" fmla="*/ 0 w 517717"/>
                    <a:gd name="connsiteY0" fmla="*/ 0 h 256045"/>
                    <a:gd name="connsiteX1" fmla="*/ 517718 w 517717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7717" h="256045">
                      <a:moveTo>
                        <a:pt x="0" y="0"/>
                      </a:moveTo>
                      <a:lnTo>
                        <a:pt x="517718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69" name="フリーフォーム 2268">
                  <a:extLst>
                    <a:ext uri="{FF2B5EF4-FFF2-40B4-BE49-F238E27FC236}">
                      <a16:creationId xmlns:a16="http://schemas.microsoft.com/office/drawing/2014/main" id="{9758E301-F78A-FF09-FE58-50EA21BE9308}"/>
                    </a:ext>
                  </a:extLst>
                </p:cNvPr>
                <p:cNvSpPr/>
                <p:nvPr/>
              </p:nvSpPr>
              <p:spPr>
                <a:xfrm>
                  <a:off x="4609896" y="3656743"/>
                  <a:ext cx="675141" cy="119468"/>
                </a:xfrm>
                <a:custGeom>
                  <a:avLst/>
                  <a:gdLst>
                    <a:gd name="connsiteX0" fmla="*/ 0 w 675141"/>
                    <a:gd name="connsiteY0" fmla="*/ 119468 h 119468"/>
                    <a:gd name="connsiteX1" fmla="*/ 675142 w 675141"/>
                    <a:gd name="connsiteY1" fmla="*/ 0 h 119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5141" h="119468">
                      <a:moveTo>
                        <a:pt x="0" y="119468"/>
                      </a:moveTo>
                      <a:lnTo>
                        <a:pt x="675142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0" name="フリーフォーム 2269">
                  <a:extLst>
                    <a:ext uri="{FF2B5EF4-FFF2-40B4-BE49-F238E27FC236}">
                      <a16:creationId xmlns:a16="http://schemas.microsoft.com/office/drawing/2014/main" id="{4CF7DE79-11C2-4C18-C686-0C215E77AF78}"/>
                    </a:ext>
                  </a:extLst>
                </p:cNvPr>
                <p:cNvSpPr/>
                <p:nvPr/>
              </p:nvSpPr>
              <p:spPr>
                <a:xfrm>
                  <a:off x="4871919" y="3776860"/>
                  <a:ext cx="406139" cy="136569"/>
                </a:xfrm>
                <a:custGeom>
                  <a:avLst/>
                  <a:gdLst>
                    <a:gd name="connsiteX0" fmla="*/ 0 w 406139"/>
                    <a:gd name="connsiteY0" fmla="*/ 0 h 136569"/>
                    <a:gd name="connsiteX1" fmla="*/ 406139 w 406139"/>
                    <a:gd name="connsiteY1" fmla="*/ 136569 h 136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6139" h="136569">
                      <a:moveTo>
                        <a:pt x="0" y="0"/>
                      </a:moveTo>
                      <a:lnTo>
                        <a:pt x="406139" y="13656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1" name="フリーフォーム 2270">
                  <a:extLst>
                    <a:ext uri="{FF2B5EF4-FFF2-40B4-BE49-F238E27FC236}">
                      <a16:creationId xmlns:a16="http://schemas.microsoft.com/office/drawing/2014/main" id="{2C6B6ABB-E339-7E72-3A9F-42B8193143B6}"/>
                    </a:ext>
                  </a:extLst>
                </p:cNvPr>
                <p:cNvSpPr/>
                <p:nvPr/>
              </p:nvSpPr>
              <p:spPr>
                <a:xfrm>
                  <a:off x="4768861" y="3656736"/>
                  <a:ext cx="315585" cy="58321"/>
                </a:xfrm>
                <a:custGeom>
                  <a:avLst/>
                  <a:gdLst>
                    <a:gd name="connsiteX0" fmla="*/ 0 w 315585"/>
                    <a:gd name="connsiteY0" fmla="*/ 0 h 58321"/>
                    <a:gd name="connsiteX1" fmla="*/ 315585 w 315585"/>
                    <a:gd name="connsiteY1" fmla="*/ 58322 h 5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5585" h="58321">
                      <a:moveTo>
                        <a:pt x="0" y="0"/>
                      </a:moveTo>
                      <a:lnTo>
                        <a:pt x="315585" y="5832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2" name="フリーフォーム 2271">
                  <a:extLst>
                    <a:ext uri="{FF2B5EF4-FFF2-40B4-BE49-F238E27FC236}">
                      <a16:creationId xmlns:a16="http://schemas.microsoft.com/office/drawing/2014/main" id="{C2AA99B2-B6B7-E622-5F41-E8E0DD0A7F01}"/>
                    </a:ext>
                  </a:extLst>
                </p:cNvPr>
                <p:cNvSpPr/>
                <p:nvPr/>
              </p:nvSpPr>
              <p:spPr>
                <a:xfrm>
                  <a:off x="5084462" y="3656743"/>
                  <a:ext cx="198500" cy="568838"/>
                </a:xfrm>
                <a:custGeom>
                  <a:avLst/>
                  <a:gdLst>
                    <a:gd name="connsiteX0" fmla="*/ 198500 w 198500"/>
                    <a:gd name="connsiteY0" fmla="*/ 0 h 568838"/>
                    <a:gd name="connsiteX1" fmla="*/ 0 w 198500"/>
                    <a:gd name="connsiteY1" fmla="*/ 568838 h 56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8500" h="568838">
                      <a:moveTo>
                        <a:pt x="198500" y="0"/>
                      </a:moveTo>
                      <a:lnTo>
                        <a:pt x="0" y="568838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3" name="フリーフォーム 2272">
                  <a:extLst>
                    <a:ext uri="{FF2B5EF4-FFF2-40B4-BE49-F238E27FC236}">
                      <a16:creationId xmlns:a16="http://schemas.microsoft.com/office/drawing/2014/main" id="{04982B33-104E-FEC4-FE93-5855591A2A74}"/>
                    </a:ext>
                  </a:extLst>
                </p:cNvPr>
                <p:cNvSpPr/>
                <p:nvPr/>
              </p:nvSpPr>
              <p:spPr>
                <a:xfrm>
                  <a:off x="4356645" y="3776851"/>
                  <a:ext cx="257636" cy="512083"/>
                </a:xfrm>
                <a:custGeom>
                  <a:avLst/>
                  <a:gdLst>
                    <a:gd name="connsiteX0" fmla="*/ 257637 w 257636"/>
                    <a:gd name="connsiteY0" fmla="*/ 0 h 512083"/>
                    <a:gd name="connsiteX1" fmla="*/ 0 w 257636"/>
                    <a:gd name="connsiteY1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36" h="512083">
                      <a:moveTo>
                        <a:pt x="257637" y="0"/>
                      </a:moveTo>
                      <a:lnTo>
                        <a:pt x="0" y="51208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4" name="フリーフォーム 2273">
                  <a:extLst>
                    <a:ext uri="{FF2B5EF4-FFF2-40B4-BE49-F238E27FC236}">
                      <a16:creationId xmlns:a16="http://schemas.microsoft.com/office/drawing/2014/main" id="{BDC3E5E6-B0F5-3E4A-EA1B-C4B2379D276C}"/>
                    </a:ext>
                  </a:extLst>
                </p:cNvPr>
                <p:cNvSpPr/>
                <p:nvPr/>
              </p:nvSpPr>
              <p:spPr>
                <a:xfrm>
                  <a:off x="4614282" y="3776860"/>
                  <a:ext cx="257636" cy="512083"/>
                </a:xfrm>
                <a:custGeom>
                  <a:avLst/>
                  <a:gdLst>
                    <a:gd name="connsiteX0" fmla="*/ 257637 w 257636"/>
                    <a:gd name="connsiteY0" fmla="*/ 0 h 512083"/>
                    <a:gd name="connsiteX1" fmla="*/ 0 w 257636"/>
                    <a:gd name="connsiteY1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36" h="512083">
                      <a:moveTo>
                        <a:pt x="257637" y="0"/>
                      </a:moveTo>
                      <a:lnTo>
                        <a:pt x="0" y="51208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5" name="フリーフォーム 2274">
                  <a:extLst>
                    <a:ext uri="{FF2B5EF4-FFF2-40B4-BE49-F238E27FC236}">
                      <a16:creationId xmlns:a16="http://schemas.microsoft.com/office/drawing/2014/main" id="{E4A07459-B72E-D363-60D7-1F203B311F25}"/>
                    </a:ext>
                  </a:extLst>
                </p:cNvPr>
                <p:cNvSpPr/>
                <p:nvPr/>
              </p:nvSpPr>
              <p:spPr>
                <a:xfrm>
                  <a:off x="4356662" y="4032897"/>
                  <a:ext cx="515256" cy="256045"/>
                </a:xfrm>
                <a:custGeom>
                  <a:avLst/>
                  <a:gdLst>
                    <a:gd name="connsiteX0" fmla="*/ 0 w 515256"/>
                    <a:gd name="connsiteY0" fmla="*/ 0 h 256045"/>
                    <a:gd name="connsiteX1" fmla="*/ 515257 w 515256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56" h="256045">
                      <a:moveTo>
                        <a:pt x="0" y="0"/>
                      </a:moveTo>
                      <a:lnTo>
                        <a:pt x="515257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6" name="フリーフォーム 2275">
                  <a:extLst>
                    <a:ext uri="{FF2B5EF4-FFF2-40B4-BE49-F238E27FC236}">
                      <a16:creationId xmlns:a16="http://schemas.microsoft.com/office/drawing/2014/main" id="{06A24102-0874-3703-02B7-FB7BD23C9528}"/>
                    </a:ext>
                  </a:extLst>
                </p:cNvPr>
                <p:cNvSpPr/>
                <p:nvPr/>
              </p:nvSpPr>
              <p:spPr>
                <a:xfrm>
                  <a:off x="4356662" y="3656743"/>
                  <a:ext cx="664864" cy="120108"/>
                </a:xfrm>
                <a:custGeom>
                  <a:avLst/>
                  <a:gdLst>
                    <a:gd name="connsiteX0" fmla="*/ 0 w 664864"/>
                    <a:gd name="connsiteY0" fmla="*/ 120109 h 120108"/>
                    <a:gd name="connsiteX1" fmla="*/ 664864 w 664864"/>
                    <a:gd name="connsiteY1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4864" h="120108">
                      <a:moveTo>
                        <a:pt x="0" y="120109"/>
                      </a:moveTo>
                      <a:lnTo>
                        <a:pt x="66486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7" name="フリーフォーム 2276">
                  <a:extLst>
                    <a:ext uri="{FF2B5EF4-FFF2-40B4-BE49-F238E27FC236}">
                      <a16:creationId xmlns:a16="http://schemas.microsoft.com/office/drawing/2014/main" id="{00306F66-9FD0-CC69-1014-3164999632FE}"/>
                    </a:ext>
                  </a:extLst>
                </p:cNvPr>
                <p:cNvSpPr/>
                <p:nvPr/>
              </p:nvSpPr>
              <p:spPr>
                <a:xfrm>
                  <a:off x="4573273" y="3713734"/>
                  <a:ext cx="298662" cy="63119"/>
                </a:xfrm>
                <a:custGeom>
                  <a:avLst/>
                  <a:gdLst>
                    <a:gd name="connsiteX0" fmla="*/ 0 w 298662"/>
                    <a:gd name="connsiteY0" fmla="*/ 0 h 63119"/>
                    <a:gd name="connsiteX1" fmla="*/ 298663 w 298662"/>
                    <a:gd name="connsiteY1" fmla="*/ 63119 h 6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662" h="63119">
                      <a:moveTo>
                        <a:pt x="0" y="0"/>
                      </a:moveTo>
                      <a:lnTo>
                        <a:pt x="298663" y="6311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8" name="フリーフォーム 2277">
                  <a:extLst>
                    <a:ext uri="{FF2B5EF4-FFF2-40B4-BE49-F238E27FC236}">
                      <a16:creationId xmlns:a16="http://schemas.microsoft.com/office/drawing/2014/main" id="{C099185E-F440-01C1-CDEC-12D274F0FBD1}"/>
                    </a:ext>
                  </a:extLst>
                </p:cNvPr>
                <p:cNvSpPr/>
                <p:nvPr/>
              </p:nvSpPr>
              <p:spPr>
                <a:xfrm>
                  <a:off x="4871919" y="3715058"/>
                  <a:ext cx="212526" cy="573885"/>
                </a:xfrm>
                <a:custGeom>
                  <a:avLst/>
                  <a:gdLst>
                    <a:gd name="connsiteX0" fmla="*/ 212527 w 212526"/>
                    <a:gd name="connsiteY0" fmla="*/ 0 h 573885"/>
                    <a:gd name="connsiteX1" fmla="*/ 0 w 212526"/>
                    <a:gd name="connsiteY1" fmla="*/ 573885 h 57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2526" h="573885">
                      <a:moveTo>
                        <a:pt x="212527" y="0"/>
                      </a:moveTo>
                      <a:lnTo>
                        <a:pt x="0" y="573885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279" name="フリーフォーム 2278">
                  <a:extLst>
                    <a:ext uri="{FF2B5EF4-FFF2-40B4-BE49-F238E27FC236}">
                      <a16:creationId xmlns:a16="http://schemas.microsoft.com/office/drawing/2014/main" id="{CD398D4E-5777-CADD-1820-755FE53DB542}"/>
                    </a:ext>
                  </a:extLst>
                </p:cNvPr>
                <p:cNvSpPr/>
                <p:nvPr/>
              </p:nvSpPr>
              <p:spPr>
                <a:xfrm>
                  <a:off x="4874379" y="4032897"/>
                  <a:ext cx="410658" cy="132628"/>
                </a:xfrm>
                <a:custGeom>
                  <a:avLst/>
                  <a:gdLst>
                    <a:gd name="connsiteX0" fmla="*/ 0 w 410658"/>
                    <a:gd name="connsiteY0" fmla="*/ 0 h 132628"/>
                    <a:gd name="connsiteX1" fmla="*/ 410659 w 410658"/>
                    <a:gd name="connsiteY1" fmla="*/ 132628 h 13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0658" h="132628">
                      <a:moveTo>
                        <a:pt x="0" y="0"/>
                      </a:moveTo>
                      <a:lnTo>
                        <a:pt x="410659" y="132628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247" name="直線コネクタ 2246">
                <a:extLst>
                  <a:ext uri="{FF2B5EF4-FFF2-40B4-BE49-F238E27FC236}">
                    <a16:creationId xmlns:a16="http://schemas.microsoft.com/office/drawing/2014/main" id="{9A12560F-D0EE-B78F-5B4D-42E3D988EADE}"/>
                  </a:ext>
                </a:extLst>
              </p:cNvPr>
              <p:cNvCxnSpPr>
                <a:cxnSpLocks/>
                <a:endCxn id="2268" idx="1"/>
              </p:cNvCxnSpPr>
              <p:nvPr/>
            </p:nvCxnSpPr>
            <p:spPr>
              <a:xfrm>
                <a:off x="3521795" y="1981478"/>
                <a:ext cx="2226487" cy="110812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8" name="直線コネクタ 2247">
                <a:extLst>
                  <a:ext uri="{FF2B5EF4-FFF2-40B4-BE49-F238E27FC236}">
                    <a16:creationId xmlns:a16="http://schemas.microsoft.com/office/drawing/2014/main" id="{A5BB9047-17A9-A9D8-6269-423AF3AAE3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44870" y="3089561"/>
                <a:ext cx="367288" cy="1091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9" name="直線コネクタ 2248">
                <a:extLst>
                  <a:ext uri="{FF2B5EF4-FFF2-40B4-BE49-F238E27FC236}">
                    <a16:creationId xmlns:a16="http://schemas.microsoft.com/office/drawing/2014/main" id="{B2829D03-42C8-9B25-9549-94927AEEDA61}"/>
                  </a:ext>
                </a:extLst>
              </p:cNvPr>
              <p:cNvCxnSpPr>
                <a:cxnSpLocks/>
                <a:stCxn id="2278" idx="0"/>
              </p:cNvCxnSpPr>
              <p:nvPr/>
            </p:nvCxnSpPr>
            <p:spPr>
              <a:xfrm flipH="1">
                <a:off x="6107442" y="1682798"/>
                <a:ext cx="570621" cy="152856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0" name="直線コネクタ 2249">
                <a:extLst>
                  <a:ext uri="{FF2B5EF4-FFF2-40B4-BE49-F238E27FC236}">
                    <a16:creationId xmlns:a16="http://schemas.microsoft.com/office/drawing/2014/main" id="{88681866-3EB7-FEA0-5C35-331BED4776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89446" y="1738110"/>
                <a:ext cx="990444" cy="20561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1" name="直線コネクタ 2250">
                <a:extLst>
                  <a:ext uri="{FF2B5EF4-FFF2-40B4-BE49-F238E27FC236}">
                    <a16:creationId xmlns:a16="http://schemas.microsoft.com/office/drawing/2014/main" id="{ED874ADD-736C-F7E8-3439-18510A416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21960" y="1525409"/>
                <a:ext cx="846005" cy="15149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2" name="直線コネクタ 2251">
                <a:extLst>
                  <a:ext uri="{FF2B5EF4-FFF2-40B4-BE49-F238E27FC236}">
                    <a16:creationId xmlns:a16="http://schemas.microsoft.com/office/drawing/2014/main" id="{0E4CB069-2FCD-4A4C-54AC-2D3C8076AA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6038" y="1532164"/>
                <a:ext cx="1135922" cy="1984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3" name="直線コネクタ 2252">
                <a:extLst>
                  <a:ext uri="{FF2B5EF4-FFF2-40B4-BE49-F238E27FC236}">
                    <a16:creationId xmlns:a16="http://schemas.microsoft.com/office/drawing/2014/main" id="{CDECFD38-67FA-263F-5216-18BAE350A2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6050" y="1478441"/>
                <a:ext cx="369825" cy="96864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4" name="直線コネクタ 2253">
                <a:extLst>
                  <a:ext uri="{FF2B5EF4-FFF2-40B4-BE49-F238E27FC236}">
                    <a16:creationId xmlns:a16="http://schemas.microsoft.com/office/drawing/2014/main" id="{3E19C9A0-BDC2-9BCF-D05F-48BD3D69B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57190" y="2190535"/>
                <a:ext cx="759530" cy="2393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6" name="グループ化 2315">
              <a:extLst>
                <a:ext uri="{FF2B5EF4-FFF2-40B4-BE49-F238E27FC236}">
                  <a16:creationId xmlns:a16="http://schemas.microsoft.com/office/drawing/2014/main" id="{467B4631-AD34-8DBE-A3A0-7BB3E64033BE}"/>
                </a:ext>
              </a:extLst>
            </p:cNvPr>
            <p:cNvGrpSpPr/>
            <p:nvPr/>
          </p:nvGrpSpPr>
          <p:grpSpPr>
            <a:xfrm>
              <a:off x="5193491" y="3756335"/>
              <a:ext cx="718685" cy="495165"/>
              <a:chOff x="5193491" y="2683597"/>
              <a:chExt cx="2275664" cy="1567903"/>
            </a:xfrm>
          </p:grpSpPr>
          <p:grpSp>
            <p:nvGrpSpPr>
              <p:cNvPr id="2317" name="グラフィックス 6">
                <a:extLst>
                  <a:ext uri="{FF2B5EF4-FFF2-40B4-BE49-F238E27FC236}">
                    <a16:creationId xmlns:a16="http://schemas.microsoft.com/office/drawing/2014/main" id="{C3A2EC9A-73B5-276D-F74A-44AD00A102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93491" y="2683597"/>
                <a:ext cx="2275664" cy="1567903"/>
                <a:chOff x="4344424" y="3644598"/>
                <a:chExt cx="952834" cy="656490"/>
              </a:xfrm>
            </p:grpSpPr>
            <p:sp>
              <p:nvSpPr>
                <p:cNvPr id="2327" name="フリーフォーム 2326">
                  <a:extLst>
                    <a:ext uri="{FF2B5EF4-FFF2-40B4-BE49-F238E27FC236}">
                      <a16:creationId xmlns:a16="http://schemas.microsoft.com/office/drawing/2014/main" id="{954D9DB0-C42E-1FF0-6D2C-028E9C7618C0}"/>
                    </a:ext>
                  </a:extLst>
                </p:cNvPr>
                <p:cNvSpPr/>
                <p:nvPr/>
              </p:nvSpPr>
              <p:spPr>
                <a:xfrm>
                  <a:off x="4356645" y="3776856"/>
                  <a:ext cx="515268" cy="512083"/>
                </a:xfrm>
                <a:custGeom>
                  <a:avLst/>
                  <a:gdLst>
                    <a:gd name="connsiteX0" fmla="*/ 0 w 515268"/>
                    <a:gd name="connsiteY0" fmla="*/ 0 h 512083"/>
                    <a:gd name="connsiteX1" fmla="*/ 515269 w 515268"/>
                    <a:gd name="connsiteY1" fmla="*/ 0 h 512083"/>
                    <a:gd name="connsiteX2" fmla="*/ 515269 w 515268"/>
                    <a:gd name="connsiteY2" fmla="*/ 512083 h 512083"/>
                    <a:gd name="connsiteX3" fmla="*/ 0 w 515268"/>
                    <a:gd name="connsiteY3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268" h="512083">
                      <a:moveTo>
                        <a:pt x="0" y="0"/>
                      </a:moveTo>
                      <a:lnTo>
                        <a:pt x="515269" y="0"/>
                      </a:lnTo>
                      <a:lnTo>
                        <a:pt x="515269" y="512083"/>
                      </a:lnTo>
                      <a:lnTo>
                        <a:pt x="0" y="512083"/>
                      </a:lnTo>
                      <a:close/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28" name="フリーフォーム 2327">
                  <a:extLst>
                    <a:ext uri="{FF2B5EF4-FFF2-40B4-BE49-F238E27FC236}">
                      <a16:creationId xmlns:a16="http://schemas.microsoft.com/office/drawing/2014/main" id="{1DC59BE4-978D-AC5C-8B74-A2106D9D35A2}"/>
                    </a:ext>
                  </a:extLst>
                </p:cNvPr>
                <p:cNvSpPr/>
                <p:nvPr/>
              </p:nvSpPr>
              <p:spPr>
                <a:xfrm>
                  <a:off x="4344424" y="427679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29" name="フリーフォーム 2328">
                  <a:extLst>
                    <a:ext uri="{FF2B5EF4-FFF2-40B4-BE49-F238E27FC236}">
                      <a16:creationId xmlns:a16="http://schemas.microsoft.com/office/drawing/2014/main" id="{09DAED61-1160-9980-87A4-CB00533702D9}"/>
                    </a:ext>
                  </a:extLst>
                </p:cNvPr>
                <p:cNvSpPr/>
                <p:nvPr/>
              </p:nvSpPr>
              <p:spPr>
                <a:xfrm>
                  <a:off x="4344441" y="376470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0" name="フリーフォーム 2329">
                  <a:extLst>
                    <a:ext uri="{FF2B5EF4-FFF2-40B4-BE49-F238E27FC236}">
                      <a16:creationId xmlns:a16="http://schemas.microsoft.com/office/drawing/2014/main" id="{FC0EC469-F034-EEC9-BB59-6242BFC3C063}"/>
                    </a:ext>
                  </a:extLst>
                </p:cNvPr>
                <p:cNvSpPr/>
                <p:nvPr/>
              </p:nvSpPr>
              <p:spPr>
                <a:xfrm>
                  <a:off x="4859698" y="427679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1" name="フリーフォーム 2330">
                  <a:extLst>
                    <a:ext uri="{FF2B5EF4-FFF2-40B4-BE49-F238E27FC236}">
                      <a16:creationId xmlns:a16="http://schemas.microsoft.com/office/drawing/2014/main" id="{3401DD17-F4C5-0B16-69EB-C22EDA5020CF}"/>
                    </a:ext>
                  </a:extLst>
                </p:cNvPr>
                <p:cNvSpPr/>
                <p:nvPr/>
              </p:nvSpPr>
              <p:spPr>
                <a:xfrm>
                  <a:off x="4859698" y="3764715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2" name="フリーフォーム 2331">
                  <a:extLst>
                    <a:ext uri="{FF2B5EF4-FFF2-40B4-BE49-F238E27FC236}">
                      <a16:creationId xmlns:a16="http://schemas.microsoft.com/office/drawing/2014/main" id="{5088C9CC-CBA0-B143-5AC5-0102988B0F27}"/>
                    </a:ext>
                  </a:extLst>
                </p:cNvPr>
                <p:cNvSpPr/>
                <p:nvPr/>
              </p:nvSpPr>
              <p:spPr>
                <a:xfrm>
                  <a:off x="4756640" y="364459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3" name="フリーフォーム 2332">
                  <a:extLst>
                    <a:ext uri="{FF2B5EF4-FFF2-40B4-BE49-F238E27FC236}">
                      <a16:creationId xmlns:a16="http://schemas.microsoft.com/office/drawing/2014/main" id="{4BCA28F9-B05A-E3FE-6E0B-972AF7A4BF3B}"/>
                    </a:ext>
                  </a:extLst>
                </p:cNvPr>
                <p:cNvSpPr/>
                <p:nvPr/>
              </p:nvSpPr>
              <p:spPr>
                <a:xfrm>
                  <a:off x="5271914" y="364460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4" name="フリーフォーム 2333">
                  <a:extLst>
                    <a:ext uri="{FF2B5EF4-FFF2-40B4-BE49-F238E27FC236}">
                      <a16:creationId xmlns:a16="http://schemas.microsoft.com/office/drawing/2014/main" id="{4414B182-F4C0-E603-6A05-A79B84DD7E70}"/>
                    </a:ext>
                  </a:extLst>
                </p:cNvPr>
                <p:cNvSpPr/>
                <p:nvPr/>
              </p:nvSpPr>
              <p:spPr>
                <a:xfrm>
                  <a:off x="4874379" y="4165526"/>
                  <a:ext cx="410659" cy="120108"/>
                </a:xfrm>
                <a:custGeom>
                  <a:avLst/>
                  <a:gdLst>
                    <a:gd name="connsiteX0" fmla="*/ 0 w 410659"/>
                    <a:gd name="connsiteY0" fmla="*/ 120109 h 120108"/>
                    <a:gd name="connsiteX1" fmla="*/ 152604 w 410659"/>
                    <a:gd name="connsiteY1" fmla="*/ 75476 h 120108"/>
                    <a:gd name="connsiteX2" fmla="*/ 282075 w 410659"/>
                    <a:gd name="connsiteY2" fmla="*/ 37606 h 120108"/>
                    <a:gd name="connsiteX3" fmla="*/ 410659 w 410659"/>
                    <a:gd name="connsiteY3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659" h="120108">
                      <a:moveTo>
                        <a:pt x="0" y="120109"/>
                      </a:moveTo>
                      <a:lnTo>
                        <a:pt x="152604" y="75476"/>
                      </a:lnTo>
                      <a:lnTo>
                        <a:pt x="282075" y="37606"/>
                      </a:lnTo>
                      <a:lnTo>
                        <a:pt x="410659" y="0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5" name="フリーフォーム 2334">
                  <a:extLst>
                    <a:ext uri="{FF2B5EF4-FFF2-40B4-BE49-F238E27FC236}">
                      <a16:creationId xmlns:a16="http://schemas.microsoft.com/office/drawing/2014/main" id="{1A80104A-5471-EB27-8229-46A406EBEAB5}"/>
                    </a:ext>
                  </a:extLst>
                </p:cNvPr>
                <p:cNvSpPr/>
                <p:nvPr/>
              </p:nvSpPr>
              <p:spPr>
                <a:xfrm>
                  <a:off x="5282963" y="3656751"/>
                  <a:ext cx="770" cy="512074"/>
                </a:xfrm>
                <a:custGeom>
                  <a:avLst/>
                  <a:gdLst>
                    <a:gd name="connsiteX0" fmla="*/ 770 w 770"/>
                    <a:gd name="connsiteY0" fmla="*/ 0 h 512074"/>
                    <a:gd name="connsiteX1" fmla="*/ 519 w 770"/>
                    <a:gd name="connsiteY1" fmla="*/ 170697 h 512074"/>
                    <a:gd name="connsiteX2" fmla="*/ 251 w 770"/>
                    <a:gd name="connsiteY2" fmla="*/ 341875 h 512074"/>
                    <a:gd name="connsiteX3" fmla="*/ 0 w 770"/>
                    <a:gd name="connsiteY3" fmla="*/ 512075 h 512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0" h="512074">
                      <a:moveTo>
                        <a:pt x="770" y="0"/>
                      </a:moveTo>
                      <a:lnTo>
                        <a:pt x="519" y="170697"/>
                      </a:lnTo>
                      <a:lnTo>
                        <a:pt x="251" y="341875"/>
                      </a:lnTo>
                      <a:lnTo>
                        <a:pt x="0" y="512075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6" name="フリーフォーム 2335">
                  <a:extLst>
                    <a:ext uri="{FF2B5EF4-FFF2-40B4-BE49-F238E27FC236}">
                      <a16:creationId xmlns:a16="http://schemas.microsoft.com/office/drawing/2014/main" id="{404043D7-17B1-DD6A-5D3E-0A59223140BF}"/>
                    </a:ext>
                  </a:extLst>
                </p:cNvPr>
                <p:cNvSpPr/>
                <p:nvPr/>
              </p:nvSpPr>
              <p:spPr>
                <a:xfrm>
                  <a:off x="5272818" y="415338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0 w 24441"/>
                    <a:gd name="connsiteY1" fmla="*/ 24290 h 24290"/>
                    <a:gd name="connsiteX2" fmla="*/ 0 w 24441"/>
                    <a:gd name="connsiteY2" fmla="*/ 12145 h 24290"/>
                    <a:gd name="connsiteX3" fmla="*/ 12220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0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0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7" name="フリーフォーム 2336">
                  <a:extLst>
                    <a:ext uri="{FF2B5EF4-FFF2-40B4-BE49-F238E27FC236}">
                      <a16:creationId xmlns:a16="http://schemas.microsoft.com/office/drawing/2014/main" id="{ED8724FD-01B8-2A6A-2AE0-85D5871D0C90}"/>
                    </a:ext>
                  </a:extLst>
                </p:cNvPr>
                <p:cNvSpPr/>
                <p:nvPr/>
              </p:nvSpPr>
              <p:spPr>
                <a:xfrm>
                  <a:off x="4356662" y="3656743"/>
                  <a:ext cx="412198" cy="120108"/>
                </a:xfrm>
                <a:custGeom>
                  <a:avLst/>
                  <a:gdLst>
                    <a:gd name="connsiteX0" fmla="*/ 412199 w 412198"/>
                    <a:gd name="connsiteY0" fmla="*/ 0 h 120108"/>
                    <a:gd name="connsiteX1" fmla="*/ 0 w 412198"/>
                    <a:gd name="connsiteY1" fmla="*/ 120109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198" h="120108">
                      <a:moveTo>
                        <a:pt x="412199" y="0"/>
                      </a:moveTo>
                      <a:lnTo>
                        <a:pt x="0" y="12010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8" name="フリーフォーム 2337">
                  <a:extLst>
                    <a:ext uri="{FF2B5EF4-FFF2-40B4-BE49-F238E27FC236}">
                      <a16:creationId xmlns:a16="http://schemas.microsoft.com/office/drawing/2014/main" id="{382441E1-5C90-AFA3-23C1-D4AA7BB23A55}"/>
                    </a:ext>
                  </a:extLst>
                </p:cNvPr>
                <p:cNvSpPr/>
                <p:nvPr/>
              </p:nvSpPr>
              <p:spPr>
                <a:xfrm>
                  <a:off x="4768861" y="3656743"/>
                  <a:ext cx="514871" cy="8"/>
                </a:xfrm>
                <a:custGeom>
                  <a:avLst/>
                  <a:gdLst>
                    <a:gd name="connsiteX0" fmla="*/ 514872 w 514871"/>
                    <a:gd name="connsiteY0" fmla="*/ 8 h 8"/>
                    <a:gd name="connsiteX1" fmla="*/ 0 w 514871"/>
                    <a:gd name="connsiteY1" fmla="*/ 0 h 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4871" h="8">
                      <a:moveTo>
                        <a:pt x="514872" y="8"/>
                      </a:moveTo>
                      <a:lnTo>
                        <a:pt x="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39" name="フリーフォーム 2338">
                  <a:extLst>
                    <a:ext uri="{FF2B5EF4-FFF2-40B4-BE49-F238E27FC236}">
                      <a16:creationId xmlns:a16="http://schemas.microsoft.com/office/drawing/2014/main" id="{F19D25F4-2889-C381-6FFE-F4A5873E75E1}"/>
                    </a:ext>
                  </a:extLst>
                </p:cNvPr>
                <p:cNvSpPr/>
                <p:nvPr/>
              </p:nvSpPr>
              <p:spPr>
                <a:xfrm>
                  <a:off x="4871919" y="3656743"/>
                  <a:ext cx="413119" cy="120117"/>
                </a:xfrm>
                <a:custGeom>
                  <a:avLst/>
                  <a:gdLst>
                    <a:gd name="connsiteX0" fmla="*/ 0 w 413119"/>
                    <a:gd name="connsiteY0" fmla="*/ 120117 h 120117"/>
                    <a:gd name="connsiteX1" fmla="*/ 413120 w 413119"/>
                    <a:gd name="connsiteY1" fmla="*/ 0 h 120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120117">
                      <a:moveTo>
                        <a:pt x="0" y="120117"/>
                      </a:moveTo>
                      <a:lnTo>
                        <a:pt x="41312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0" name="フリーフォーム 2339">
                  <a:extLst>
                    <a:ext uri="{FF2B5EF4-FFF2-40B4-BE49-F238E27FC236}">
                      <a16:creationId xmlns:a16="http://schemas.microsoft.com/office/drawing/2014/main" id="{10D7EC8E-F31B-9DB5-C0B5-85057F9E10D8}"/>
                    </a:ext>
                  </a:extLst>
                </p:cNvPr>
                <p:cNvSpPr/>
                <p:nvPr/>
              </p:nvSpPr>
              <p:spPr>
                <a:xfrm>
                  <a:off x="4356662" y="3776851"/>
                  <a:ext cx="517717" cy="256045"/>
                </a:xfrm>
                <a:custGeom>
                  <a:avLst/>
                  <a:gdLst>
                    <a:gd name="connsiteX0" fmla="*/ 0 w 517717"/>
                    <a:gd name="connsiteY0" fmla="*/ 0 h 256045"/>
                    <a:gd name="connsiteX1" fmla="*/ 517718 w 517717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7717" h="256045">
                      <a:moveTo>
                        <a:pt x="0" y="0"/>
                      </a:moveTo>
                      <a:lnTo>
                        <a:pt x="517718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1" name="フリーフォーム 2340">
                  <a:extLst>
                    <a:ext uri="{FF2B5EF4-FFF2-40B4-BE49-F238E27FC236}">
                      <a16:creationId xmlns:a16="http://schemas.microsoft.com/office/drawing/2014/main" id="{A3CF3853-69F9-5E51-33E0-95FFAE0895B0}"/>
                    </a:ext>
                  </a:extLst>
                </p:cNvPr>
                <p:cNvSpPr/>
                <p:nvPr/>
              </p:nvSpPr>
              <p:spPr>
                <a:xfrm>
                  <a:off x="4609896" y="3656743"/>
                  <a:ext cx="675141" cy="119468"/>
                </a:xfrm>
                <a:custGeom>
                  <a:avLst/>
                  <a:gdLst>
                    <a:gd name="connsiteX0" fmla="*/ 0 w 675141"/>
                    <a:gd name="connsiteY0" fmla="*/ 119468 h 119468"/>
                    <a:gd name="connsiteX1" fmla="*/ 675142 w 675141"/>
                    <a:gd name="connsiteY1" fmla="*/ 0 h 119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5141" h="119468">
                      <a:moveTo>
                        <a:pt x="0" y="119468"/>
                      </a:moveTo>
                      <a:lnTo>
                        <a:pt x="675142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2" name="フリーフォーム 2341">
                  <a:extLst>
                    <a:ext uri="{FF2B5EF4-FFF2-40B4-BE49-F238E27FC236}">
                      <a16:creationId xmlns:a16="http://schemas.microsoft.com/office/drawing/2014/main" id="{4432F595-53DE-4A07-8B3F-AB40F10BA28E}"/>
                    </a:ext>
                  </a:extLst>
                </p:cNvPr>
                <p:cNvSpPr/>
                <p:nvPr/>
              </p:nvSpPr>
              <p:spPr>
                <a:xfrm>
                  <a:off x="4871919" y="3776860"/>
                  <a:ext cx="406139" cy="136569"/>
                </a:xfrm>
                <a:custGeom>
                  <a:avLst/>
                  <a:gdLst>
                    <a:gd name="connsiteX0" fmla="*/ 0 w 406139"/>
                    <a:gd name="connsiteY0" fmla="*/ 0 h 136569"/>
                    <a:gd name="connsiteX1" fmla="*/ 406139 w 406139"/>
                    <a:gd name="connsiteY1" fmla="*/ 136569 h 136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6139" h="136569">
                      <a:moveTo>
                        <a:pt x="0" y="0"/>
                      </a:moveTo>
                      <a:lnTo>
                        <a:pt x="406139" y="13656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3" name="フリーフォーム 2342">
                  <a:extLst>
                    <a:ext uri="{FF2B5EF4-FFF2-40B4-BE49-F238E27FC236}">
                      <a16:creationId xmlns:a16="http://schemas.microsoft.com/office/drawing/2014/main" id="{7877EAA1-03B0-C35C-9F09-973A7E24CFCA}"/>
                    </a:ext>
                  </a:extLst>
                </p:cNvPr>
                <p:cNvSpPr/>
                <p:nvPr/>
              </p:nvSpPr>
              <p:spPr>
                <a:xfrm>
                  <a:off x="4768861" y="3656736"/>
                  <a:ext cx="315585" cy="58321"/>
                </a:xfrm>
                <a:custGeom>
                  <a:avLst/>
                  <a:gdLst>
                    <a:gd name="connsiteX0" fmla="*/ 0 w 315585"/>
                    <a:gd name="connsiteY0" fmla="*/ 0 h 58321"/>
                    <a:gd name="connsiteX1" fmla="*/ 315585 w 315585"/>
                    <a:gd name="connsiteY1" fmla="*/ 58322 h 5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5585" h="58321">
                      <a:moveTo>
                        <a:pt x="0" y="0"/>
                      </a:moveTo>
                      <a:lnTo>
                        <a:pt x="315585" y="5832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4" name="フリーフォーム 2343">
                  <a:extLst>
                    <a:ext uri="{FF2B5EF4-FFF2-40B4-BE49-F238E27FC236}">
                      <a16:creationId xmlns:a16="http://schemas.microsoft.com/office/drawing/2014/main" id="{DF16344E-40D4-0DDC-1A01-47C71E847621}"/>
                    </a:ext>
                  </a:extLst>
                </p:cNvPr>
                <p:cNvSpPr/>
                <p:nvPr/>
              </p:nvSpPr>
              <p:spPr>
                <a:xfrm>
                  <a:off x="5084462" y="3656743"/>
                  <a:ext cx="198500" cy="568838"/>
                </a:xfrm>
                <a:custGeom>
                  <a:avLst/>
                  <a:gdLst>
                    <a:gd name="connsiteX0" fmla="*/ 198500 w 198500"/>
                    <a:gd name="connsiteY0" fmla="*/ 0 h 568838"/>
                    <a:gd name="connsiteX1" fmla="*/ 0 w 198500"/>
                    <a:gd name="connsiteY1" fmla="*/ 568838 h 56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8500" h="568838">
                      <a:moveTo>
                        <a:pt x="198500" y="0"/>
                      </a:moveTo>
                      <a:lnTo>
                        <a:pt x="0" y="568838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5" name="フリーフォーム 2344">
                  <a:extLst>
                    <a:ext uri="{FF2B5EF4-FFF2-40B4-BE49-F238E27FC236}">
                      <a16:creationId xmlns:a16="http://schemas.microsoft.com/office/drawing/2014/main" id="{17DCD05D-BD05-75FA-7E28-60506225F975}"/>
                    </a:ext>
                  </a:extLst>
                </p:cNvPr>
                <p:cNvSpPr/>
                <p:nvPr/>
              </p:nvSpPr>
              <p:spPr>
                <a:xfrm>
                  <a:off x="4356645" y="3776851"/>
                  <a:ext cx="257636" cy="512083"/>
                </a:xfrm>
                <a:custGeom>
                  <a:avLst/>
                  <a:gdLst>
                    <a:gd name="connsiteX0" fmla="*/ 257637 w 257636"/>
                    <a:gd name="connsiteY0" fmla="*/ 0 h 512083"/>
                    <a:gd name="connsiteX1" fmla="*/ 0 w 257636"/>
                    <a:gd name="connsiteY1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36" h="512083">
                      <a:moveTo>
                        <a:pt x="257637" y="0"/>
                      </a:moveTo>
                      <a:lnTo>
                        <a:pt x="0" y="51208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6" name="フリーフォーム 2345">
                  <a:extLst>
                    <a:ext uri="{FF2B5EF4-FFF2-40B4-BE49-F238E27FC236}">
                      <a16:creationId xmlns:a16="http://schemas.microsoft.com/office/drawing/2014/main" id="{AA505A1F-2E55-2C9F-7250-DAAF75FCDAFE}"/>
                    </a:ext>
                  </a:extLst>
                </p:cNvPr>
                <p:cNvSpPr/>
                <p:nvPr/>
              </p:nvSpPr>
              <p:spPr>
                <a:xfrm>
                  <a:off x="4614282" y="3776860"/>
                  <a:ext cx="257636" cy="512083"/>
                </a:xfrm>
                <a:custGeom>
                  <a:avLst/>
                  <a:gdLst>
                    <a:gd name="connsiteX0" fmla="*/ 257637 w 257636"/>
                    <a:gd name="connsiteY0" fmla="*/ 0 h 512083"/>
                    <a:gd name="connsiteX1" fmla="*/ 0 w 257636"/>
                    <a:gd name="connsiteY1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36" h="512083">
                      <a:moveTo>
                        <a:pt x="257637" y="0"/>
                      </a:moveTo>
                      <a:lnTo>
                        <a:pt x="0" y="51208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7" name="フリーフォーム 2346">
                  <a:extLst>
                    <a:ext uri="{FF2B5EF4-FFF2-40B4-BE49-F238E27FC236}">
                      <a16:creationId xmlns:a16="http://schemas.microsoft.com/office/drawing/2014/main" id="{DD5E5C1B-B54D-37B6-12BD-36E5A8005A69}"/>
                    </a:ext>
                  </a:extLst>
                </p:cNvPr>
                <p:cNvSpPr/>
                <p:nvPr/>
              </p:nvSpPr>
              <p:spPr>
                <a:xfrm>
                  <a:off x="4356662" y="4032897"/>
                  <a:ext cx="515256" cy="256045"/>
                </a:xfrm>
                <a:custGeom>
                  <a:avLst/>
                  <a:gdLst>
                    <a:gd name="connsiteX0" fmla="*/ 0 w 515256"/>
                    <a:gd name="connsiteY0" fmla="*/ 0 h 256045"/>
                    <a:gd name="connsiteX1" fmla="*/ 515257 w 515256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56" h="256045">
                      <a:moveTo>
                        <a:pt x="0" y="0"/>
                      </a:moveTo>
                      <a:lnTo>
                        <a:pt x="515257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8" name="フリーフォーム 2347">
                  <a:extLst>
                    <a:ext uri="{FF2B5EF4-FFF2-40B4-BE49-F238E27FC236}">
                      <a16:creationId xmlns:a16="http://schemas.microsoft.com/office/drawing/2014/main" id="{CDFB4C8B-C011-819B-44F4-B48481388369}"/>
                    </a:ext>
                  </a:extLst>
                </p:cNvPr>
                <p:cNvSpPr/>
                <p:nvPr/>
              </p:nvSpPr>
              <p:spPr>
                <a:xfrm>
                  <a:off x="4356662" y="3656743"/>
                  <a:ext cx="664864" cy="120108"/>
                </a:xfrm>
                <a:custGeom>
                  <a:avLst/>
                  <a:gdLst>
                    <a:gd name="connsiteX0" fmla="*/ 0 w 664864"/>
                    <a:gd name="connsiteY0" fmla="*/ 120109 h 120108"/>
                    <a:gd name="connsiteX1" fmla="*/ 664864 w 664864"/>
                    <a:gd name="connsiteY1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64864" h="120108">
                      <a:moveTo>
                        <a:pt x="0" y="120109"/>
                      </a:moveTo>
                      <a:lnTo>
                        <a:pt x="66486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49" name="フリーフォーム 2348">
                  <a:extLst>
                    <a:ext uri="{FF2B5EF4-FFF2-40B4-BE49-F238E27FC236}">
                      <a16:creationId xmlns:a16="http://schemas.microsoft.com/office/drawing/2014/main" id="{4BB79ABA-A8C5-F48F-E177-4F934C433EFC}"/>
                    </a:ext>
                  </a:extLst>
                </p:cNvPr>
                <p:cNvSpPr/>
                <p:nvPr/>
              </p:nvSpPr>
              <p:spPr>
                <a:xfrm>
                  <a:off x="4573273" y="3713734"/>
                  <a:ext cx="298662" cy="63119"/>
                </a:xfrm>
                <a:custGeom>
                  <a:avLst/>
                  <a:gdLst>
                    <a:gd name="connsiteX0" fmla="*/ 0 w 298662"/>
                    <a:gd name="connsiteY0" fmla="*/ 0 h 63119"/>
                    <a:gd name="connsiteX1" fmla="*/ 298663 w 298662"/>
                    <a:gd name="connsiteY1" fmla="*/ 63119 h 63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98662" h="63119">
                      <a:moveTo>
                        <a:pt x="0" y="0"/>
                      </a:moveTo>
                      <a:lnTo>
                        <a:pt x="298663" y="6311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50" name="フリーフォーム 2349">
                  <a:extLst>
                    <a:ext uri="{FF2B5EF4-FFF2-40B4-BE49-F238E27FC236}">
                      <a16:creationId xmlns:a16="http://schemas.microsoft.com/office/drawing/2014/main" id="{2AE47E8B-5BAA-1E0D-0568-6FBF25AB7C3A}"/>
                    </a:ext>
                  </a:extLst>
                </p:cNvPr>
                <p:cNvSpPr/>
                <p:nvPr/>
              </p:nvSpPr>
              <p:spPr>
                <a:xfrm>
                  <a:off x="4871919" y="3715058"/>
                  <a:ext cx="212526" cy="573885"/>
                </a:xfrm>
                <a:custGeom>
                  <a:avLst/>
                  <a:gdLst>
                    <a:gd name="connsiteX0" fmla="*/ 212527 w 212526"/>
                    <a:gd name="connsiteY0" fmla="*/ 0 h 573885"/>
                    <a:gd name="connsiteX1" fmla="*/ 0 w 212526"/>
                    <a:gd name="connsiteY1" fmla="*/ 573885 h 57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2526" h="573885">
                      <a:moveTo>
                        <a:pt x="212527" y="0"/>
                      </a:moveTo>
                      <a:lnTo>
                        <a:pt x="0" y="573885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51" name="フリーフォーム 2350">
                  <a:extLst>
                    <a:ext uri="{FF2B5EF4-FFF2-40B4-BE49-F238E27FC236}">
                      <a16:creationId xmlns:a16="http://schemas.microsoft.com/office/drawing/2014/main" id="{3E7EF055-CD90-3EE8-9525-04829FE9C171}"/>
                    </a:ext>
                  </a:extLst>
                </p:cNvPr>
                <p:cNvSpPr/>
                <p:nvPr/>
              </p:nvSpPr>
              <p:spPr>
                <a:xfrm>
                  <a:off x="4874379" y="4032897"/>
                  <a:ext cx="410658" cy="132628"/>
                </a:xfrm>
                <a:custGeom>
                  <a:avLst/>
                  <a:gdLst>
                    <a:gd name="connsiteX0" fmla="*/ 0 w 410658"/>
                    <a:gd name="connsiteY0" fmla="*/ 0 h 132628"/>
                    <a:gd name="connsiteX1" fmla="*/ 410659 w 410658"/>
                    <a:gd name="connsiteY1" fmla="*/ 132628 h 13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0658" h="132628">
                      <a:moveTo>
                        <a:pt x="0" y="0"/>
                      </a:moveTo>
                      <a:lnTo>
                        <a:pt x="410659" y="132628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318" name="直線コネクタ 2317">
                <a:extLst>
                  <a:ext uri="{FF2B5EF4-FFF2-40B4-BE49-F238E27FC236}">
                    <a16:creationId xmlns:a16="http://schemas.microsoft.com/office/drawing/2014/main" id="{BAA5C5BF-C429-2BE5-39A7-624506D57905}"/>
                  </a:ext>
                </a:extLst>
              </p:cNvPr>
              <p:cNvCxnSpPr>
                <a:cxnSpLocks/>
                <a:endCxn id="2340" idx="1"/>
              </p:cNvCxnSpPr>
              <p:nvPr/>
            </p:nvCxnSpPr>
            <p:spPr>
              <a:xfrm>
                <a:off x="5257796" y="3013043"/>
                <a:ext cx="1201395" cy="59793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9" name="直線コネクタ 2318">
                <a:extLst>
                  <a:ext uri="{FF2B5EF4-FFF2-40B4-BE49-F238E27FC236}">
                    <a16:creationId xmlns:a16="http://schemas.microsoft.com/office/drawing/2014/main" id="{57BC7E4F-A0D7-18D4-3EED-1A8E407130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57350" y="3610955"/>
                <a:ext cx="198186" cy="589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0" name="直線コネクタ 2319">
                <a:extLst>
                  <a:ext uri="{FF2B5EF4-FFF2-40B4-BE49-F238E27FC236}">
                    <a16:creationId xmlns:a16="http://schemas.microsoft.com/office/drawing/2014/main" id="{7F104DDD-A404-8B2E-6758-49F90FE3687C}"/>
                  </a:ext>
                </a:extLst>
              </p:cNvPr>
              <p:cNvCxnSpPr>
                <a:cxnSpLocks/>
                <a:stCxn id="2350" idx="0"/>
              </p:cNvCxnSpPr>
              <p:nvPr/>
            </p:nvCxnSpPr>
            <p:spPr>
              <a:xfrm flipH="1">
                <a:off x="6652991" y="2851877"/>
                <a:ext cx="307903" cy="8248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1" name="直線コネクタ 2320">
                <a:extLst>
                  <a:ext uri="{FF2B5EF4-FFF2-40B4-BE49-F238E27FC236}">
                    <a16:creationId xmlns:a16="http://schemas.microsoft.com/office/drawing/2014/main" id="{0D843398-581C-7C56-90A3-672085C02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7851" y="2881723"/>
                <a:ext cx="534436" cy="1109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2" name="直線コネクタ 2321">
                <a:extLst>
                  <a:ext uri="{FF2B5EF4-FFF2-40B4-BE49-F238E27FC236}">
                    <a16:creationId xmlns:a16="http://schemas.microsoft.com/office/drawing/2014/main" id="{0F34B537-65F1-1F73-402C-9A3D5998E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98947" y="2766952"/>
                <a:ext cx="456498" cy="817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3" name="直線コネクタ 2322">
                <a:extLst>
                  <a:ext uri="{FF2B5EF4-FFF2-40B4-BE49-F238E27FC236}">
                    <a16:creationId xmlns:a16="http://schemas.microsoft.com/office/drawing/2014/main" id="{74FB557F-A69E-6405-6383-ED9748ACDE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6012" y="2770596"/>
                <a:ext cx="612935" cy="10708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4" name="直線コネクタ 2323">
                <a:extLst>
                  <a:ext uri="{FF2B5EF4-FFF2-40B4-BE49-F238E27FC236}">
                    <a16:creationId xmlns:a16="http://schemas.microsoft.com/office/drawing/2014/main" id="{B6F7AFBB-BC69-564A-032A-95352F1F1F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9603" y="2741608"/>
                <a:ext cx="199555" cy="52267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5" name="直線コネクタ 2324">
                <a:extLst>
                  <a:ext uri="{FF2B5EF4-FFF2-40B4-BE49-F238E27FC236}">
                    <a16:creationId xmlns:a16="http://schemas.microsoft.com/office/drawing/2014/main" id="{1BD8598F-C370-7AC9-E686-D4F1A94D37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41712" y="3125848"/>
                <a:ext cx="409836" cy="12915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6" name="直線コネクタ 2325">
                <a:extLst>
                  <a:ext uri="{FF2B5EF4-FFF2-40B4-BE49-F238E27FC236}">
                    <a16:creationId xmlns:a16="http://schemas.microsoft.com/office/drawing/2014/main" id="{0DC382EF-40E2-85EB-EC38-00666EC2D2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88232" y="2828402"/>
                <a:ext cx="612935" cy="10708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4" name="グループ化 2563">
            <a:extLst>
              <a:ext uri="{FF2B5EF4-FFF2-40B4-BE49-F238E27FC236}">
                <a16:creationId xmlns:a16="http://schemas.microsoft.com/office/drawing/2014/main" id="{C9072EF7-9B1C-023A-F25C-2D9F6BBCA38D}"/>
              </a:ext>
            </a:extLst>
          </p:cNvPr>
          <p:cNvGrpSpPr/>
          <p:nvPr/>
        </p:nvGrpSpPr>
        <p:grpSpPr>
          <a:xfrm>
            <a:off x="6177146" y="3892552"/>
            <a:ext cx="2833141" cy="2305430"/>
            <a:chOff x="6177146" y="3666307"/>
            <a:chExt cx="2833141" cy="2305430"/>
          </a:xfrm>
        </p:grpSpPr>
        <p:sp>
          <p:nvSpPr>
            <p:cNvPr id="1931" name="角丸四角形 1930">
              <a:extLst>
                <a:ext uri="{FF2B5EF4-FFF2-40B4-BE49-F238E27FC236}">
                  <a16:creationId xmlns:a16="http://schemas.microsoft.com/office/drawing/2014/main" id="{4B3B7D54-778B-394F-0BE1-2E0F19A3B63A}"/>
                </a:ext>
              </a:extLst>
            </p:cNvPr>
            <p:cNvSpPr/>
            <p:nvPr/>
          </p:nvSpPr>
          <p:spPr>
            <a:xfrm>
              <a:off x="6177146" y="3666307"/>
              <a:ext cx="2833141" cy="2305430"/>
            </a:xfrm>
            <a:prstGeom prst="roundRect">
              <a:avLst>
                <a:gd name="adj" fmla="val 4749"/>
              </a:avLst>
            </a:prstGeom>
            <a:solidFill>
              <a:srgbClr val="9383A0">
                <a:alpha val="3137"/>
              </a:srgbClr>
            </a:solidFill>
            <a:ln w="28575">
              <a:solidFill>
                <a:srgbClr val="9383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grpSp>
          <p:nvGrpSpPr>
            <p:cNvPr id="1932" name="グループ化 1931">
              <a:extLst>
                <a:ext uri="{FF2B5EF4-FFF2-40B4-BE49-F238E27FC236}">
                  <a16:creationId xmlns:a16="http://schemas.microsoft.com/office/drawing/2014/main" id="{98805AD8-1063-B1F4-10B6-9A1A74C010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16274" y="4707042"/>
              <a:ext cx="720000" cy="544332"/>
              <a:chOff x="2938282" y="5270397"/>
              <a:chExt cx="919104" cy="694858"/>
            </a:xfrm>
          </p:grpSpPr>
          <p:sp>
            <p:nvSpPr>
              <p:cNvPr id="2079" name="正方形/長方形 2078">
                <a:extLst>
                  <a:ext uri="{FF2B5EF4-FFF2-40B4-BE49-F238E27FC236}">
                    <a16:creationId xmlns:a16="http://schemas.microsoft.com/office/drawing/2014/main" id="{7D046DEE-5BF3-BBFE-1A94-9641BA4780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38282" y="5731942"/>
                <a:ext cx="229506" cy="2295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2080" name="直線コネクタ 2079">
                <a:extLst>
                  <a:ext uri="{FF2B5EF4-FFF2-40B4-BE49-F238E27FC236}">
                    <a16:creationId xmlns:a16="http://schemas.microsoft.com/office/drawing/2014/main" id="{99DE7CD9-6BAA-DB68-5B8D-877F97E49ACC}"/>
                  </a:ext>
                </a:extLst>
              </p:cNvPr>
              <p:cNvCxnSpPr/>
              <p:nvPr/>
            </p:nvCxnSpPr>
            <p:spPr>
              <a:xfrm>
                <a:off x="2938282" y="5731125"/>
                <a:ext cx="229506" cy="230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1" name="直線コネクタ 2080">
                <a:extLst>
                  <a:ext uri="{FF2B5EF4-FFF2-40B4-BE49-F238E27FC236}">
                    <a16:creationId xmlns:a16="http://schemas.microsoft.com/office/drawing/2014/main" id="{6D789DBD-E2A3-EEC4-5E6C-6C68F79A1B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8282" y="5731125"/>
                <a:ext cx="229506" cy="230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82" name="グループ化 2081">
                <a:extLst>
                  <a:ext uri="{FF2B5EF4-FFF2-40B4-BE49-F238E27FC236}">
                    <a16:creationId xmlns:a16="http://schemas.microsoft.com/office/drawing/2014/main" id="{B83461D2-2923-A5D7-6578-E037D2BEB1C2}"/>
                  </a:ext>
                </a:extLst>
              </p:cNvPr>
              <p:cNvGrpSpPr/>
              <p:nvPr/>
            </p:nvGrpSpPr>
            <p:grpSpPr>
              <a:xfrm>
                <a:off x="2938282" y="5270397"/>
                <a:ext cx="919104" cy="688518"/>
                <a:chOff x="5489768" y="4943165"/>
                <a:chExt cx="1441693" cy="1080000"/>
              </a:xfrm>
            </p:grpSpPr>
            <p:sp>
              <p:nvSpPr>
                <p:cNvPr id="2084" name="正方形/長方形 2083">
                  <a:extLst>
                    <a:ext uri="{FF2B5EF4-FFF2-40B4-BE49-F238E27FC236}">
                      <a16:creationId xmlns:a16="http://schemas.microsoft.com/office/drawing/2014/main" id="{FB52CE02-C265-86A5-8050-1C2C64B863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5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85" name="正方形/長方形 2084">
                  <a:extLst>
                    <a:ext uri="{FF2B5EF4-FFF2-40B4-BE49-F238E27FC236}">
                      <a16:creationId xmlns:a16="http://schemas.microsoft.com/office/drawing/2014/main" id="{DB8D5206-0415-4652-FB5E-A2F868D4CC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1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86" name="正方形/長方形 2085">
                  <a:extLst>
                    <a:ext uri="{FF2B5EF4-FFF2-40B4-BE49-F238E27FC236}">
                      <a16:creationId xmlns:a16="http://schemas.microsoft.com/office/drawing/2014/main" id="{579270AE-DB02-8E45-B9F9-740F12B6E6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566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87" name="正方形/長方形 2086">
                  <a:extLst>
                    <a:ext uri="{FF2B5EF4-FFF2-40B4-BE49-F238E27FC236}">
                      <a16:creationId xmlns:a16="http://schemas.microsoft.com/office/drawing/2014/main" id="{F340B5D0-6A0C-4299-E36B-6D889C0F4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530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88" name="正方形/長方形 2087">
                  <a:extLst>
                    <a:ext uri="{FF2B5EF4-FFF2-40B4-BE49-F238E27FC236}">
                      <a16:creationId xmlns:a16="http://schemas.microsoft.com/office/drawing/2014/main" id="{808374CD-D5EC-8A27-6422-48D3AC525A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57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89" name="正方形/長方形 2088">
                  <a:extLst>
                    <a:ext uri="{FF2B5EF4-FFF2-40B4-BE49-F238E27FC236}">
                      <a16:creationId xmlns:a16="http://schemas.microsoft.com/office/drawing/2014/main" id="{6EB3A28D-280B-081B-6E80-239E132F7E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1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90" name="正方形/長方形 2089">
                  <a:extLst>
                    <a:ext uri="{FF2B5EF4-FFF2-40B4-BE49-F238E27FC236}">
                      <a16:creationId xmlns:a16="http://schemas.microsoft.com/office/drawing/2014/main" id="{9B19AB88-9E68-E09C-1D0A-6D62565C7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85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91" name="正方形/長方形 2090">
                  <a:extLst>
                    <a:ext uri="{FF2B5EF4-FFF2-40B4-BE49-F238E27FC236}">
                      <a16:creationId xmlns:a16="http://schemas.microsoft.com/office/drawing/2014/main" id="{4B2603C3-4B51-AD6B-8674-D8A5F1BF8B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1461" y="494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sp>
              <p:nvSpPr>
                <p:cNvPr id="2092" name="正方形/長方形 2091">
                  <a:extLst>
                    <a:ext uri="{FF2B5EF4-FFF2-40B4-BE49-F238E27FC236}">
                      <a16:creationId xmlns:a16="http://schemas.microsoft.com/office/drawing/2014/main" id="{2232675F-9D15-6EF0-A897-79EA89E7B5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1461" y="5303165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cxnSp>
              <p:nvCxnSpPr>
                <p:cNvPr id="2093" name="直線コネクタ 2092">
                  <a:extLst>
                    <a:ext uri="{FF2B5EF4-FFF2-40B4-BE49-F238E27FC236}">
                      <a16:creationId xmlns:a16="http://schemas.microsoft.com/office/drawing/2014/main" id="{21DD816E-DF66-094E-20C8-500CE3C12A5F}"/>
                    </a:ext>
                  </a:extLst>
                </p:cNvPr>
                <p:cNvCxnSpPr/>
                <p:nvPr/>
              </p:nvCxnSpPr>
              <p:spPr>
                <a:xfrm>
                  <a:off x="5491461" y="4943165"/>
                  <a:ext cx="0" cy="720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4" name="直線コネクタ 2093">
                  <a:extLst>
                    <a:ext uri="{FF2B5EF4-FFF2-40B4-BE49-F238E27FC236}">
                      <a16:creationId xmlns:a16="http://schemas.microsoft.com/office/drawing/2014/main" id="{2587547C-7E85-D8C6-91F9-25C216E6D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1461" y="4943165"/>
                  <a:ext cx="144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5" name="直線コネクタ 2094">
                  <a:extLst>
                    <a:ext uri="{FF2B5EF4-FFF2-40B4-BE49-F238E27FC236}">
                      <a16:creationId xmlns:a16="http://schemas.microsoft.com/office/drawing/2014/main" id="{18B0CD01-D041-7F11-F439-835EE77E4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1461" y="4943165"/>
                  <a:ext cx="0" cy="1079999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6" name="直線コネクタ 2095">
                  <a:extLst>
                    <a:ext uri="{FF2B5EF4-FFF2-40B4-BE49-F238E27FC236}">
                      <a16:creationId xmlns:a16="http://schemas.microsoft.com/office/drawing/2014/main" id="{D16E9719-C25A-51C2-3773-4E540D1B46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51460" y="5303165"/>
                  <a:ext cx="1" cy="35999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7" name="直線コネクタ 2096">
                  <a:extLst>
                    <a:ext uri="{FF2B5EF4-FFF2-40B4-BE49-F238E27FC236}">
                      <a16:creationId xmlns:a16="http://schemas.microsoft.com/office/drawing/2014/main" id="{1D5FBD14-0904-A281-AAE1-7ED83C5534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9768" y="6023164"/>
                  <a:ext cx="144169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8" name="直線コネクタ 2097">
                  <a:extLst>
                    <a:ext uri="{FF2B5EF4-FFF2-40B4-BE49-F238E27FC236}">
                      <a16:creationId xmlns:a16="http://schemas.microsoft.com/office/drawing/2014/main" id="{44A55813-0F52-ABDB-1D21-37BF2A249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1461" y="5303165"/>
                  <a:ext cx="720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9" name="直線コネクタ 2098">
                  <a:extLst>
                    <a:ext uri="{FF2B5EF4-FFF2-40B4-BE49-F238E27FC236}">
                      <a16:creationId xmlns:a16="http://schemas.microsoft.com/office/drawing/2014/main" id="{DD8C6029-5817-06E9-8D9F-360928521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71459" y="5303165"/>
                  <a:ext cx="1" cy="35999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0" name="直線コネクタ 2099">
                  <a:extLst>
                    <a:ext uri="{FF2B5EF4-FFF2-40B4-BE49-F238E27FC236}">
                      <a16:creationId xmlns:a16="http://schemas.microsoft.com/office/drawing/2014/main" id="{27CECB00-C380-2416-AA81-165A3482C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89768" y="5663163"/>
                  <a:ext cx="1081692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3" name="直線コネクタ 2082">
                <a:extLst>
                  <a:ext uri="{FF2B5EF4-FFF2-40B4-BE49-F238E27FC236}">
                    <a16:creationId xmlns:a16="http://schemas.microsoft.com/office/drawing/2014/main" id="{718FCF53-8009-F774-A5A2-B40C4694FB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9211" y="5723067"/>
                <a:ext cx="0" cy="2421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3" name="グループ化 1932">
              <a:extLst>
                <a:ext uri="{FF2B5EF4-FFF2-40B4-BE49-F238E27FC236}">
                  <a16:creationId xmlns:a16="http://schemas.microsoft.com/office/drawing/2014/main" id="{E9CE0917-E754-DD45-24CD-442037736A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124" y="4708563"/>
              <a:ext cx="720000" cy="539366"/>
              <a:chOff x="460203" y="5269598"/>
              <a:chExt cx="928634" cy="695658"/>
            </a:xfrm>
          </p:grpSpPr>
          <p:grpSp>
            <p:nvGrpSpPr>
              <p:cNvPr id="2058" name="グループ化 2057">
                <a:extLst>
                  <a:ext uri="{FF2B5EF4-FFF2-40B4-BE49-F238E27FC236}">
                    <a16:creationId xmlns:a16="http://schemas.microsoft.com/office/drawing/2014/main" id="{01E73232-5DE2-4597-C522-ED576D0DA08C}"/>
                  </a:ext>
                </a:extLst>
              </p:cNvPr>
              <p:cNvGrpSpPr/>
              <p:nvPr/>
            </p:nvGrpSpPr>
            <p:grpSpPr>
              <a:xfrm>
                <a:off x="460203" y="5269598"/>
                <a:ext cx="928634" cy="695658"/>
                <a:chOff x="1572734" y="4974294"/>
                <a:chExt cx="1441693" cy="1080000"/>
              </a:xfrm>
            </p:grpSpPr>
            <p:grpSp>
              <p:nvGrpSpPr>
                <p:cNvPr id="2060" name="グループ化 2059">
                  <a:extLst>
                    <a:ext uri="{FF2B5EF4-FFF2-40B4-BE49-F238E27FC236}">
                      <a16:creationId xmlns:a16="http://schemas.microsoft.com/office/drawing/2014/main" id="{11B27635-A25D-39CD-161B-468320DC5E47}"/>
                    </a:ext>
                  </a:extLst>
                </p:cNvPr>
                <p:cNvGrpSpPr/>
                <p:nvPr/>
              </p:nvGrpSpPr>
              <p:grpSpPr>
                <a:xfrm>
                  <a:off x="1574427" y="4974294"/>
                  <a:ext cx="1440000" cy="1080000"/>
                  <a:chOff x="2665790" y="4561184"/>
                  <a:chExt cx="1440000" cy="1080000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2070" name="正方形/長方形 2069">
                    <a:extLst>
                      <a:ext uri="{FF2B5EF4-FFF2-40B4-BE49-F238E27FC236}">
                        <a16:creationId xmlns:a16="http://schemas.microsoft.com/office/drawing/2014/main" id="{49430A35-E887-408A-EC53-05B41507AE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5281184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1" name="正方形/長方形 2070">
                    <a:extLst>
                      <a:ext uri="{FF2B5EF4-FFF2-40B4-BE49-F238E27FC236}">
                        <a16:creationId xmlns:a16="http://schemas.microsoft.com/office/drawing/2014/main" id="{632C5877-82D0-DBCC-AFB7-8EDB22A7F4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2" name="正方形/長方形 2071">
                    <a:extLst>
                      <a:ext uri="{FF2B5EF4-FFF2-40B4-BE49-F238E27FC236}">
                        <a16:creationId xmlns:a16="http://schemas.microsoft.com/office/drawing/2014/main" id="{97331AC6-60F8-D4DA-9C79-E2F11508C5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528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3" name="正方形/長方形 2072">
                    <a:extLst>
                      <a:ext uri="{FF2B5EF4-FFF2-40B4-BE49-F238E27FC236}">
                        <a16:creationId xmlns:a16="http://schemas.microsoft.com/office/drawing/2014/main" id="{0DDE4F34-78B5-3518-BFD5-38EB22B155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92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4" name="正方形/長方形 2073">
                    <a:extLst>
                      <a:ext uri="{FF2B5EF4-FFF2-40B4-BE49-F238E27FC236}">
                        <a16:creationId xmlns:a16="http://schemas.microsoft.com/office/drawing/2014/main" id="{66BADAF5-9BB3-F8EF-0609-613E48CFBD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74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5" name="正方形/長方形 2074">
                    <a:extLst>
                      <a:ext uri="{FF2B5EF4-FFF2-40B4-BE49-F238E27FC236}">
                        <a16:creationId xmlns:a16="http://schemas.microsoft.com/office/drawing/2014/main" id="{CD336204-DEB2-AD0C-3754-63424208B4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38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6" name="正方形/長方形 2075">
                    <a:extLst>
                      <a:ext uri="{FF2B5EF4-FFF2-40B4-BE49-F238E27FC236}">
                        <a16:creationId xmlns:a16="http://schemas.microsoft.com/office/drawing/2014/main" id="{0E783385-9C12-5360-8A42-815F6BB6DC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2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7" name="正方形/長方形 2076">
                    <a:extLst>
                      <a:ext uri="{FF2B5EF4-FFF2-40B4-BE49-F238E27FC236}">
                        <a16:creationId xmlns:a16="http://schemas.microsoft.com/office/drawing/2014/main" id="{0162A9F3-2193-582E-8FBE-43D54B3A99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561184"/>
                    <a:ext cx="360000" cy="360000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2078" name="正方形/長方形 2077">
                    <a:extLst>
                      <a:ext uri="{FF2B5EF4-FFF2-40B4-BE49-F238E27FC236}">
                        <a16:creationId xmlns:a16="http://schemas.microsoft.com/office/drawing/2014/main" id="{F4BE8033-DB09-9A22-E268-4519B1D1C1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65790" y="4921184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</p:grpSp>
            <p:grpSp>
              <p:nvGrpSpPr>
                <p:cNvPr id="2061" name="グループ化 2060">
                  <a:extLst>
                    <a:ext uri="{FF2B5EF4-FFF2-40B4-BE49-F238E27FC236}">
                      <a16:creationId xmlns:a16="http://schemas.microsoft.com/office/drawing/2014/main" id="{44599492-BD3D-4950-FA33-90C0131B4063}"/>
                    </a:ext>
                  </a:extLst>
                </p:cNvPr>
                <p:cNvGrpSpPr/>
                <p:nvPr/>
              </p:nvGrpSpPr>
              <p:grpSpPr>
                <a:xfrm>
                  <a:off x="1572734" y="4974294"/>
                  <a:ext cx="1441693" cy="1079999"/>
                  <a:chOff x="7056308" y="1776157"/>
                  <a:chExt cx="1441693" cy="1079999"/>
                </a:xfrm>
              </p:grpSpPr>
              <p:cxnSp>
                <p:nvCxnSpPr>
                  <p:cNvPr id="2062" name="直線コネクタ 2061">
                    <a:extLst>
                      <a:ext uri="{FF2B5EF4-FFF2-40B4-BE49-F238E27FC236}">
                        <a16:creationId xmlns:a16="http://schemas.microsoft.com/office/drawing/2014/main" id="{47E6599C-03FA-C51F-00B4-ECE6B21194A5}"/>
                      </a:ext>
                    </a:extLst>
                  </p:cNvPr>
                  <p:cNvCxnSpPr/>
                  <p:nvPr/>
                </p:nvCxnSpPr>
                <p:spPr>
                  <a:xfrm>
                    <a:off x="7058001" y="1776157"/>
                    <a:ext cx="0" cy="72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3" name="直線コネクタ 2062">
                    <a:extLst>
                      <a:ext uri="{FF2B5EF4-FFF2-40B4-BE49-F238E27FC236}">
                        <a16:creationId xmlns:a16="http://schemas.microsoft.com/office/drawing/2014/main" id="{98C8515E-7895-2213-DBAE-09B4C846F9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58001" y="1776157"/>
                    <a:ext cx="144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4" name="直線コネクタ 2063">
                    <a:extLst>
                      <a:ext uri="{FF2B5EF4-FFF2-40B4-BE49-F238E27FC236}">
                        <a16:creationId xmlns:a16="http://schemas.microsoft.com/office/drawing/2014/main" id="{10257D1E-CE24-B070-6FB6-ABDC894EDE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98001" y="1776157"/>
                    <a:ext cx="0" cy="107999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5" name="直線コネクタ 2064">
                    <a:extLst>
                      <a:ext uri="{FF2B5EF4-FFF2-40B4-BE49-F238E27FC236}">
                        <a16:creationId xmlns:a16="http://schemas.microsoft.com/office/drawing/2014/main" id="{763CFFC9-B31D-D4A7-0B78-7522DE07AE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418001" y="2136157"/>
                    <a:ext cx="0" cy="71999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6" name="直線コネクタ 2065">
                    <a:extLst>
                      <a:ext uri="{FF2B5EF4-FFF2-40B4-BE49-F238E27FC236}">
                        <a16:creationId xmlns:a16="http://schemas.microsoft.com/office/drawing/2014/main" id="{C0B4EDC7-EE5E-63A2-AD5F-55EC9981E3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001" y="2856156"/>
                    <a:ext cx="1079999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7" name="直線コネクタ 2066">
                    <a:extLst>
                      <a:ext uri="{FF2B5EF4-FFF2-40B4-BE49-F238E27FC236}">
                        <a16:creationId xmlns:a16="http://schemas.microsoft.com/office/drawing/2014/main" id="{E3227B99-131F-9F87-FA17-ABCCA3B6BD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8001" y="2136157"/>
                    <a:ext cx="72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8" name="直線コネクタ 2067">
                    <a:extLst>
                      <a:ext uri="{FF2B5EF4-FFF2-40B4-BE49-F238E27FC236}">
                        <a16:creationId xmlns:a16="http://schemas.microsoft.com/office/drawing/2014/main" id="{EB497F76-18A7-A484-EFB7-E00E92522C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37999" y="2136157"/>
                    <a:ext cx="1" cy="35999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9" name="直線コネクタ 2068">
                    <a:extLst>
                      <a:ext uri="{FF2B5EF4-FFF2-40B4-BE49-F238E27FC236}">
                        <a16:creationId xmlns:a16="http://schemas.microsoft.com/office/drawing/2014/main" id="{985D9CE4-B070-65DC-D6A5-61CD62C8F3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056308" y="2496155"/>
                    <a:ext cx="1081692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59" name="十字形 2058">
                <a:extLst>
                  <a:ext uri="{FF2B5EF4-FFF2-40B4-BE49-F238E27FC236}">
                    <a16:creationId xmlns:a16="http://schemas.microsoft.com/office/drawing/2014/main" id="{7178915C-7E2E-FED7-C943-907CC44212C1}"/>
                  </a:ext>
                </a:extLst>
              </p:cNvPr>
              <p:cNvSpPr/>
              <p:nvPr/>
            </p:nvSpPr>
            <p:spPr>
              <a:xfrm rot="2700000">
                <a:off x="617319" y="5657357"/>
                <a:ext cx="144551" cy="144551"/>
              </a:xfrm>
              <a:prstGeom prst="plus">
                <a:avLst>
                  <a:gd name="adj" fmla="val 3856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7" name="テキスト ボックス 1936">
                  <a:extLst>
                    <a:ext uri="{FF2B5EF4-FFF2-40B4-BE49-F238E27FC236}">
                      <a16:creationId xmlns:a16="http://schemas.microsoft.com/office/drawing/2014/main" id="{927649D0-7A8C-750D-939E-617B1F6988D8}"/>
                    </a:ext>
                  </a:extLst>
                </p:cNvPr>
                <p:cNvSpPr txBox="1"/>
                <p:nvPr/>
              </p:nvSpPr>
              <p:spPr>
                <a:xfrm>
                  <a:off x="6451993" y="5665938"/>
                  <a:ext cx="2182366" cy="2974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ja-JP" sz="11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altLang="ja-JP" sz="1100" b="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i="1" dirty="0" smtClean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e>
                      </m:rad>
                      <m:r>
                        <a:rPr lang="en-US" altLang="ja-JP" sz="11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×2</m:t>
                      </m:r>
                      <m:rad>
                        <m:radPr>
                          <m:degHide m:val="on"/>
                          <m:ctrlP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e>
                      </m:rad>
                      <m:r>
                        <a:rPr lang="en-US" altLang="ja-JP" sz="11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×2</m:t>
                      </m:r>
                      <m:rad>
                        <m:radPr>
                          <m:degHide m:val="on"/>
                          <m:ctrlP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</m:ctrlPr>
                        </m:radPr>
                        <m:deg/>
                        <m:e>
                          <m:r>
                            <a:rPr lang="en-US" altLang="ja-JP" sz="1100" i="1" dirty="0"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e>
                      </m:rad>
                    </m:oMath>
                  </a14:m>
                  <a:r>
                    <a:rPr lang="ja-JP" altLang="en-US" sz="11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の格子立方体</a:t>
                  </a:r>
                  <a:endParaRPr lang="ja-JP" altLang="en-US" sz="1100"/>
                </a:p>
              </p:txBody>
            </p:sp>
          </mc:Choice>
          <mc:Fallback xmlns="">
            <p:sp>
              <p:nvSpPr>
                <p:cNvPr id="1937" name="テキスト ボックス 1936">
                  <a:extLst>
                    <a:ext uri="{FF2B5EF4-FFF2-40B4-BE49-F238E27FC236}">
                      <a16:creationId xmlns:a16="http://schemas.microsoft.com/office/drawing/2014/main" id="{927649D0-7A8C-750D-939E-617B1F698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993" y="5665938"/>
                  <a:ext cx="2182366" cy="297454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8" name="テキスト ボックス 1937">
              <a:extLst>
                <a:ext uri="{FF2B5EF4-FFF2-40B4-BE49-F238E27FC236}">
                  <a16:creationId xmlns:a16="http://schemas.microsoft.com/office/drawing/2014/main" id="{6F2C8AF0-92D7-7288-CE44-27D6A9F13F64}"/>
                </a:ext>
              </a:extLst>
            </p:cNvPr>
            <p:cNvSpPr txBox="1"/>
            <p:nvPr/>
          </p:nvSpPr>
          <p:spPr>
            <a:xfrm>
              <a:off x="6257766" y="5411944"/>
              <a:ext cx="8569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05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面が重なる</a:t>
              </a:r>
              <a:endParaRPr kumimoji="1" lang="ja-JP" altLang="en-US" sz="1050" b="0" i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1939" name="テキスト ボックス 1938">
              <a:extLst>
                <a:ext uri="{FF2B5EF4-FFF2-40B4-BE49-F238E27FC236}">
                  <a16:creationId xmlns:a16="http://schemas.microsoft.com/office/drawing/2014/main" id="{4E6071C1-22E3-8011-F88A-5946EA534336}"/>
                </a:ext>
              </a:extLst>
            </p:cNvPr>
            <p:cNvSpPr txBox="1"/>
            <p:nvPr/>
          </p:nvSpPr>
          <p:spPr>
            <a:xfrm>
              <a:off x="7147355" y="5406221"/>
              <a:ext cx="856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1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辺</a:t>
              </a:r>
              <a:r>
                <a:rPr kumimoji="1" lang="ja-JP" altLang="en-US" sz="1100" b="0" i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接触</a:t>
              </a:r>
            </a:p>
          </p:txBody>
        </p:sp>
        <p:sp>
          <p:nvSpPr>
            <p:cNvPr id="1940" name="テキスト ボックス 1939">
              <a:extLst>
                <a:ext uri="{FF2B5EF4-FFF2-40B4-BE49-F238E27FC236}">
                  <a16:creationId xmlns:a16="http://schemas.microsoft.com/office/drawing/2014/main" id="{5CC9ABB0-30D5-1BC9-0A08-2AB2AFA27FAD}"/>
                </a:ext>
              </a:extLst>
            </p:cNvPr>
            <p:cNvSpPr txBox="1"/>
            <p:nvPr/>
          </p:nvSpPr>
          <p:spPr>
            <a:xfrm>
              <a:off x="8036944" y="5404382"/>
              <a:ext cx="856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1100" b="0" i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頂点接触</a:t>
              </a:r>
            </a:p>
          </p:txBody>
        </p:sp>
        <p:sp>
          <p:nvSpPr>
            <p:cNvPr id="1941" name="右矢印 1940">
              <a:extLst>
                <a:ext uri="{FF2B5EF4-FFF2-40B4-BE49-F238E27FC236}">
                  <a16:creationId xmlns:a16="http://schemas.microsoft.com/office/drawing/2014/main" id="{73F41361-C3B8-66A2-4DE5-AD4B5F483AB9}"/>
                </a:ext>
              </a:extLst>
            </p:cNvPr>
            <p:cNvSpPr/>
            <p:nvPr/>
          </p:nvSpPr>
          <p:spPr>
            <a:xfrm rot="5400000">
              <a:off x="7500681" y="4381120"/>
              <a:ext cx="203800" cy="19516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42" name="グループ化 1941">
              <a:extLst>
                <a:ext uri="{FF2B5EF4-FFF2-40B4-BE49-F238E27FC236}">
                  <a16:creationId xmlns:a16="http://schemas.microsoft.com/office/drawing/2014/main" id="{8D2E7777-90F3-FE1D-F9A6-B05C5A4A84E9}"/>
                </a:ext>
              </a:extLst>
            </p:cNvPr>
            <p:cNvGrpSpPr/>
            <p:nvPr/>
          </p:nvGrpSpPr>
          <p:grpSpPr>
            <a:xfrm>
              <a:off x="7248396" y="4711698"/>
              <a:ext cx="720000" cy="544331"/>
              <a:chOff x="4296728" y="4782028"/>
              <a:chExt cx="720000" cy="544331"/>
            </a:xfrm>
          </p:grpSpPr>
          <p:grpSp>
            <p:nvGrpSpPr>
              <p:cNvPr id="1943" name="グループ化 1942">
                <a:extLst>
                  <a:ext uri="{FF2B5EF4-FFF2-40B4-BE49-F238E27FC236}">
                    <a16:creationId xmlns:a16="http://schemas.microsoft.com/office/drawing/2014/main" id="{EADB6AAA-72D5-8D71-4F51-A3572FAB45C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296728" y="4782028"/>
                <a:ext cx="720000" cy="544331"/>
                <a:chOff x="2938282" y="5270398"/>
                <a:chExt cx="919104" cy="694857"/>
              </a:xfrm>
            </p:grpSpPr>
            <p:sp>
              <p:nvSpPr>
                <p:cNvPr id="1945" name="正方形/長方形 1944">
                  <a:extLst>
                    <a:ext uri="{FF2B5EF4-FFF2-40B4-BE49-F238E27FC236}">
                      <a16:creationId xmlns:a16="http://schemas.microsoft.com/office/drawing/2014/main" id="{397A263C-5FB1-8016-9B0D-15E401C36F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8282" y="5731942"/>
                  <a:ext cx="229506" cy="229506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1350"/>
                </a:p>
              </p:txBody>
            </p:sp>
            <p:grpSp>
              <p:nvGrpSpPr>
                <p:cNvPr id="1946" name="グループ化 1945">
                  <a:extLst>
                    <a:ext uri="{FF2B5EF4-FFF2-40B4-BE49-F238E27FC236}">
                      <a16:creationId xmlns:a16="http://schemas.microsoft.com/office/drawing/2014/main" id="{DDB0774E-4B22-B146-EC4E-6486217FDD09}"/>
                    </a:ext>
                  </a:extLst>
                </p:cNvPr>
                <p:cNvGrpSpPr/>
                <p:nvPr/>
              </p:nvGrpSpPr>
              <p:grpSpPr>
                <a:xfrm>
                  <a:off x="2938282" y="5270398"/>
                  <a:ext cx="919104" cy="689057"/>
                  <a:chOff x="5489768" y="4943165"/>
                  <a:chExt cx="1441693" cy="1080845"/>
                </a:xfrm>
              </p:grpSpPr>
              <p:sp>
                <p:nvSpPr>
                  <p:cNvPr id="1948" name="正方形/長方形 1947">
                    <a:extLst>
                      <a:ext uri="{FF2B5EF4-FFF2-40B4-BE49-F238E27FC236}">
                        <a16:creationId xmlns:a16="http://schemas.microsoft.com/office/drawing/2014/main" id="{B029DE39-90CB-9E13-3000-2D2E41E5EB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851461" y="566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49" name="正方形/長方形 1948">
                    <a:extLst>
                      <a:ext uri="{FF2B5EF4-FFF2-40B4-BE49-F238E27FC236}">
                        <a16:creationId xmlns:a16="http://schemas.microsoft.com/office/drawing/2014/main" id="{F4002187-77BB-44D9-60AE-E2FF4D276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11461" y="566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50" name="正方形/長方形 1949">
                    <a:extLst>
                      <a:ext uri="{FF2B5EF4-FFF2-40B4-BE49-F238E27FC236}">
                        <a16:creationId xmlns:a16="http://schemas.microsoft.com/office/drawing/2014/main" id="{8E04FE77-3105-DCA8-67A8-A1A4A1A883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71461" y="566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51" name="正方形/長方形 1950">
                    <a:extLst>
                      <a:ext uri="{FF2B5EF4-FFF2-40B4-BE49-F238E27FC236}">
                        <a16:creationId xmlns:a16="http://schemas.microsoft.com/office/drawing/2014/main" id="{FD674152-4D57-BCDF-A715-20DDBDFC82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71461" y="530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52" name="正方形/長方形 1951">
                    <a:extLst>
                      <a:ext uri="{FF2B5EF4-FFF2-40B4-BE49-F238E27FC236}">
                        <a16:creationId xmlns:a16="http://schemas.microsoft.com/office/drawing/2014/main" id="{032072A5-7ADB-EFE6-B092-F59E422399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71461" y="494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53" name="正方形/長方形 1952">
                    <a:extLst>
                      <a:ext uri="{FF2B5EF4-FFF2-40B4-BE49-F238E27FC236}">
                        <a16:creationId xmlns:a16="http://schemas.microsoft.com/office/drawing/2014/main" id="{91EAD6D8-0BDF-DED3-BD13-FBCC12DD04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11461" y="494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54" name="正方形/長方形 1953">
                    <a:extLst>
                      <a:ext uri="{FF2B5EF4-FFF2-40B4-BE49-F238E27FC236}">
                        <a16:creationId xmlns:a16="http://schemas.microsoft.com/office/drawing/2014/main" id="{75EEE0CA-C512-87C5-9660-A1B68DC8D1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851461" y="494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55" name="正方形/長方形 1954">
                    <a:extLst>
                      <a:ext uri="{FF2B5EF4-FFF2-40B4-BE49-F238E27FC236}">
                        <a16:creationId xmlns:a16="http://schemas.microsoft.com/office/drawing/2014/main" id="{04FBAD7B-3218-5F84-3C36-DC11EB1FA4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1461" y="494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sp>
                <p:nvSpPr>
                  <p:cNvPr id="1956" name="正方形/長方形 1955">
                    <a:extLst>
                      <a:ext uri="{FF2B5EF4-FFF2-40B4-BE49-F238E27FC236}">
                        <a16:creationId xmlns:a16="http://schemas.microsoft.com/office/drawing/2014/main" id="{8D39CE86-9E48-20CA-2CCB-585BA9AF9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1461" y="5303165"/>
                    <a:ext cx="360000" cy="3600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1350"/>
                  </a:p>
                </p:txBody>
              </p:sp>
              <p:cxnSp>
                <p:nvCxnSpPr>
                  <p:cNvPr id="1957" name="直線コネクタ 1956">
                    <a:extLst>
                      <a:ext uri="{FF2B5EF4-FFF2-40B4-BE49-F238E27FC236}">
                        <a16:creationId xmlns:a16="http://schemas.microsoft.com/office/drawing/2014/main" id="{B2738805-9110-CBD2-94E5-95FC0344B50D}"/>
                      </a:ext>
                    </a:extLst>
                  </p:cNvPr>
                  <p:cNvCxnSpPr/>
                  <p:nvPr/>
                </p:nvCxnSpPr>
                <p:spPr>
                  <a:xfrm>
                    <a:off x="5491461" y="4943165"/>
                    <a:ext cx="0" cy="72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8" name="直線コネクタ 1957">
                    <a:extLst>
                      <a:ext uri="{FF2B5EF4-FFF2-40B4-BE49-F238E27FC236}">
                        <a16:creationId xmlns:a16="http://schemas.microsoft.com/office/drawing/2014/main" id="{E439D5B4-C99D-78C5-F5B8-9B7189616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91461" y="4943165"/>
                    <a:ext cx="144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9" name="直線コネクタ 1958">
                    <a:extLst>
                      <a:ext uri="{FF2B5EF4-FFF2-40B4-BE49-F238E27FC236}">
                        <a16:creationId xmlns:a16="http://schemas.microsoft.com/office/drawing/2014/main" id="{A0794FFE-CEA5-38EA-960E-EE9D639B54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31461" y="4943165"/>
                    <a:ext cx="0" cy="107999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0" name="直線コネクタ 1959">
                    <a:extLst>
                      <a:ext uri="{FF2B5EF4-FFF2-40B4-BE49-F238E27FC236}">
                        <a16:creationId xmlns:a16="http://schemas.microsoft.com/office/drawing/2014/main" id="{8DA0DAE4-B311-3E51-B82E-878C9FFC0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51461" y="5303162"/>
                    <a:ext cx="0" cy="72084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1" name="直線コネクタ 1960">
                    <a:extLst>
                      <a:ext uri="{FF2B5EF4-FFF2-40B4-BE49-F238E27FC236}">
                        <a16:creationId xmlns:a16="http://schemas.microsoft.com/office/drawing/2014/main" id="{F2EC30C0-AFCA-7438-D185-9B2244477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89768" y="6023164"/>
                    <a:ext cx="1441692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2" name="直線コネクタ 1961">
                    <a:extLst>
                      <a:ext uri="{FF2B5EF4-FFF2-40B4-BE49-F238E27FC236}">
                        <a16:creationId xmlns:a16="http://schemas.microsoft.com/office/drawing/2014/main" id="{B8311562-58B2-F22C-54F4-916FDCEFEC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51461" y="5303165"/>
                    <a:ext cx="720000" cy="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3" name="直線コネクタ 1962">
                    <a:extLst>
                      <a:ext uri="{FF2B5EF4-FFF2-40B4-BE49-F238E27FC236}">
                        <a16:creationId xmlns:a16="http://schemas.microsoft.com/office/drawing/2014/main" id="{2D4F9FE9-1141-5298-5C1C-B8DE735C7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71459" y="5303165"/>
                    <a:ext cx="1" cy="35999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4" name="直線コネクタ 1963">
                    <a:extLst>
                      <a:ext uri="{FF2B5EF4-FFF2-40B4-BE49-F238E27FC236}">
                        <a16:creationId xmlns:a16="http://schemas.microsoft.com/office/drawing/2014/main" id="{B79A47AC-EEC0-E609-1361-5A7E8A5EC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846503" y="5671832"/>
                    <a:ext cx="720846" cy="2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47" name="直線コネクタ 1946">
                  <a:extLst>
                    <a:ext uri="{FF2B5EF4-FFF2-40B4-BE49-F238E27FC236}">
                      <a16:creationId xmlns:a16="http://schemas.microsoft.com/office/drawing/2014/main" id="{9D8DD722-6E56-B8CE-7207-74ED5791E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39211" y="5723067"/>
                  <a:ext cx="0" cy="2421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4" name="ドーナツ 1943">
                <a:extLst>
                  <a:ext uri="{FF2B5EF4-FFF2-40B4-BE49-F238E27FC236}">
                    <a16:creationId xmlns:a16="http://schemas.microsoft.com/office/drawing/2014/main" id="{07FC591B-303E-A3F0-5DF8-B2747CBF3DBE}"/>
                  </a:ext>
                </a:extLst>
              </p:cNvPr>
              <p:cNvSpPr/>
              <p:nvPr/>
            </p:nvSpPr>
            <p:spPr>
              <a:xfrm>
                <a:off x="4430702" y="5179143"/>
                <a:ext cx="96892" cy="97072"/>
              </a:xfrm>
              <a:prstGeom prst="donut">
                <a:avLst>
                  <a:gd name="adj" fmla="val 30326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53" name="グループ化 2352">
              <a:extLst>
                <a:ext uri="{FF2B5EF4-FFF2-40B4-BE49-F238E27FC236}">
                  <a16:creationId xmlns:a16="http://schemas.microsoft.com/office/drawing/2014/main" id="{9D680A21-3DD3-09CA-C17F-6ABBA2E4B7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22943" y="3751441"/>
              <a:ext cx="723600" cy="498550"/>
              <a:chOff x="2544792" y="1161569"/>
              <a:chExt cx="4496429" cy="3097977"/>
            </a:xfrm>
          </p:grpSpPr>
          <p:grpSp>
            <p:nvGrpSpPr>
              <p:cNvPr id="2354" name="グラフィックス 6">
                <a:extLst>
                  <a:ext uri="{FF2B5EF4-FFF2-40B4-BE49-F238E27FC236}">
                    <a16:creationId xmlns:a16="http://schemas.microsoft.com/office/drawing/2014/main" id="{8941600A-639A-00CD-E9F4-A3ED7B4AAC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44792" y="1161569"/>
                <a:ext cx="4496429" cy="3097977"/>
                <a:chOff x="5622633" y="3659645"/>
                <a:chExt cx="952834" cy="656490"/>
              </a:xfrm>
            </p:grpSpPr>
            <p:sp>
              <p:nvSpPr>
                <p:cNvPr id="2364" name="フリーフォーム 2363">
                  <a:extLst>
                    <a:ext uri="{FF2B5EF4-FFF2-40B4-BE49-F238E27FC236}">
                      <a16:creationId xmlns:a16="http://schemas.microsoft.com/office/drawing/2014/main" id="{797D6E8F-60B7-32CA-BE77-468D4B3701A8}"/>
                    </a:ext>
                  </a:extLst>
                </p:cNvPr>
                <p:cNvSpPr/>
                <p:nvPr/>
              </p:nvSpPr>
              <p:spPr>
                <a:xfrm>
                  <a:off x="5634853" y="3791904"/>
                  <a:ext cx="515268" cy="512083"/>
                </a:xfrm>
                <a:custGeom>
                  <a:avLst/>
                  <a:gdLst>
                    <a:gd name="connsiteX0" fmla="*/ 0 w 515268"/>
                    <a:gd name="connsiteY0" fmla="*/ 0 h 512083"/>
                    <a:gd name="connsiteX1" fmla="*/ 515269 w 515268"/>
                    <a:gd name="connsiteY1" fmla="*/ 0 h 512083"/>
                    <a:gd name="connsiteX2" fmla="*/ 515269 w 515268"/>
                    <a:gd name="connsiteY2" fmla="*/ 512083 h 512083"/>
                    <a:gd name="connsiteX3" fmla="*/ 0 w 515268"/>
                    <a:gd name="connsiteY3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268" h="512083">
                      <a:moveTo>
                        <a:pt x="0" y="0"/>
                      </a:moveTo>
                      <a:lnTo>
                        <a:pt x="515269" y="0"/>
                      </a:lnTo>
                      <a:lnTo>
                        <a:pt x="515269" y="512083"/>
                      </a:lnTo>
                      <a:lnTo>
                        <a:pt x="0" y="512083"/>
                      </a:lnTo>
                      <a:close/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65" name="フリーフォーム 2364">
                  <a:extLst>
                    <a:ext uri="{FF2B5EF4-FFF2-40B4-BE49-F238E27FC236}">
                      <a16:creationId xmlns:a16="http://schemas.microsoft.com/office/drawing/2014/main" id="{3C446CC7-E798-A403-40EE-A3F391E88543}"/>
                    </a:ext>
                  </a:extLst>
                </p:cNvPr>
                <p:cNvSpPr/>
                <p:nvPr/>
              </p:nvSpPr>
              <p:spPr>
                <a:xfrm>
                  <a:off x="5622633" y="429183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66" name="フリーフォーム 2365">
                  <a:extLst>
                    <a:ext uri="{FF2B5EF4-FFF2-40B4-BE49-F238E27FC236}">
                      <a16:creationId xmlns:a16="http://schemas.microsoft.com/office/drawing/2014/main" id="{DC496DC7-0AC4-3BDE-291B-2E7446192027}"/>
                    </a:ext>
                  </a:extLst>
                </p:cNvPr>
                <p:cNvSpPr/>
                <p:nvPr/>
              </p:nvSpPr>
              <p:spPr>
                <a:xfrm>
                  <a:off x="5622649" y="3779754"/>
                  <a:ext cx="24441" cy="24290"/>
                </a:xfrm>
                <a:custGeom>
                  <a:avLst/>
                  <a:gdLst>
                    <a:gd name="connsiteX0" fmla="*/ 24442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2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2" y="12145"/>
                      </a:moveTo>
                      <a:cubicBezTo>
                        <a:pt x="24442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2" y="5438"/>
                        <a:pt x="24442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67" name="フリーフォーム 2366">
                  <a:extLst>
                    <a:ext uri="{FF2B5EF4-FFF2-40B4-BE49-F238E27FC236}">
                      <a16:creationId xmlns:a16="http://schemas.microsoft.com/office/drawing/2014/main" id="{5085AACA-298E-5611-4790-F591AD1282B8}"/>
                    </a:ext>
                  </a:extLst>
                </p:cNvPr>
                <p:cNvSpPr/>
                <p:nvPr/>
              </p:nvSpPr>
              <p:spPr>
                <a:xfrm>
                  <a:off x="6137906" y="429184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68" name="フリーフォーム 2367">
                  <a:extLst>
                    <a:ext uri="{FF2B5EF4-FFF2-40B4-BE49-F238E27FC236}">
                      <a16:creationId xmlns:a16="http://schemas.microsoft.com/office/drawing/2014/main" id="{8708FE49-C707-D5F5-782B-D19AC92ABD8E}"/>
                    </a:ext>
                  </a:extLst>
                </p:cNvPr>
                <p:cNvSpPr/>
                <p:nvPr/>
              </p:nvSpPr>
              <p:spPr>
                <a:xfrm>
                  <a:off x="6137906" y="3779764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69" name="フリーフォーム 2368">
                  <a:extLst>
                    <a:ext uri="{FF2B5EF4-FFF2-40B4-BE49-F238E27FC236}">
                      <a16:creationId xmlns:a16="http://schemas.microsoft.com/office/drawing/2014/main" id="{43F2D6A7-F955-239E-0F84-39B254F63EBE}"/>
                    </a:ext>
                  </a:extLst>
                </p:cNvPr>
                <p:cNvSpPr/>
                <p:nvPr/>
              </p:nvSpPr>
              <p:spPr>
                <a:xfrm>
                  <a:off x="6034848" y="3659645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0 w 24441"/>
                    <a:gd name="connsiteY1" fmla="*/ 24290 h 24290"/>
                    <a:gd name="connsiteX2" fmla="*/ 0 w 24441"/>
                    <a:gd name="connsiteY2" fmla="*/ 12145 h 24290"/>
                    <a:gd name="connsiteX3" fmla="*/ 12220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0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0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0" name="フリーフォーム 2369">
                  <a:extLst>
                    <a:ext uri="{FF2B5EF4-FFF2-40B4-BE49-F238E27FC236}">
                      <a16:creationId xmlns:a16="http://schemas.microsoft.com/office/drawing/2014/main" id="{190FCCCD-92DB-6F5A-2D78-BBDA03B6395E}"/>
                    </a:ext>
                  </a:extLst>
                </p:cNvPr>
                <p:cNvSpPr/>
                <p:nvPr/>
              </p:nvSpPr>
              <p:spPr>
                <a:xfrm>
                  <a:off x="6550122" y="3659655"/>
                  <a:ext cx="24441" cy="24290"/>
                </a:xfrm>
                <a:custGeom>
                  <a:avLst/>
                  <a:gdLst>
                    <a:gd name="connsiteX0" fmla="*/ 24442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2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2" y="12145"/>
                      </a:moveTo>
                      <a:cubicBezTo>
                        <a:pt x="24442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2" y="5438"/>
                        <a:pt x="24442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1" name="フリーフォーム 2370">
                  <a:extLst>
                    <a:ext uri="{FF2B5EF4-FFF2-40B4-BE49-F238E27FC236}">
                      <a16:creationId xmlns:a16="http://schemas.microsoft.com/office/drawing/2014/main" id="{59429C27-17C0-7501-994A-6954E6ECBB73}"/>
                    </a:ext>
                  </a:extLst>
                </p:cNvPr>
                <p:cNvSpPr/>
                <p:nvPr/>
              </p:nvSpPr>
              <p:spPr>
                <a:xfrm>
                  <a:off x="6152587" y="4180575"/>
                  <a:ext cx="410658" cy="120108"/>
                </a:xfrm>
                <a:custGeom>
                  <a:avLst/>
                  <a:gdLst>
                    <a:gd name="connsiteX0" fmla="*/ 0 w 410658"/>
                    <a:gd name="connsiteY0" fmla="*/ 120109 h 120108"/>
                    <a:gd name="connsiteX1" fmla="*/ 152604 w 410658"/>
                    <a:gd name="connsiteY1" fmla="*/ 75476 h 120108"/>
                    <a:gd name="connsiteX2" fmla="*/ 282075 w 410658"/>
                    <a:gd name="connsiteY2" fmla="*/ 37605 h 120108"/>
                    <a:gd name="connsiteX3" fmla="*/ 410659 w 410658"/>
                    <a:gd name="connsiteY3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658" h="120108">
                      <a:moveTo>
                        <a:pt x="0" y="120109"/>
                      </a:moveTo>
                      <a:lnTo>
                        <a:pt x="152604" y="75476"/>
                      </a:lnTo>
                      <a:lnTo>
                        <a:pt x="282075" y="37605"/>
                      </a:lnTo>
                      <a:lnTo>
                        <a:pt x="410659" y="0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2" name="フリーフォーム 2371">
                  <a:extLst>
                    <a:ext uri="{FF2B5EF4-FFF2-40B4-BE49-F238E27FC236}">
                      <a16:creationId xmlns:a16="http://schemas.microsoft.com/office/drawing/2014/main" id="{14293CBC-4972-26A9-84FB-360134302737}"/>
                    </a:ext>
                  </a:extLst>
                </p:cNvPr>
                <p:cNvSpPr/>
                <p:nvPr/>
              </p:nvSpPr>
              <p:spPr>
                <a:xfrm>
                  <a:off x="6561171" y="3671801"/>
                  <a:ext cx="769" cy="512073"/>
                </a:xfrm>
                <a:custGeom>
                  <a:avLst/>
                  <a:gdLst>
                    <a:gd name="connsiteX0" fmla="*/ 770 w 769"/>
                    <a:gd name="connsiteY0" fmla="*/ 0 h 512073"/>
                    <a:gd name="connsiteX1" fmla="*/ 519 w 769"/>
                    <a:gd name="connsiteY1" fmla="*/ 170696 h 512073"/>
                    <a:gd name="connsiteX2" fmla="*/ 251 w 769"/>
                    <a:gd name="connsiteY2" fmla="*/ 341874 h 512073"/>
                    <a:gd name="connsiteX3" fmla="*/ 0 w 769"/>
                    <a:gd name="connsiteY3" fmla="*/ 512073 h 51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9" h="512073">
                      <a:moveTo>
                        <a:pt x="770" y="0"/>
                      </a:moveTo>
                      <a:lnTo>
                        <a:pt x="519" y="170696"/>
                      </a:lnTo>
                      <a:lnTo>
                        <a:pt x="251" y="341874"/>
                      </a:lnTo>
                      <a:lnTo>
                        <a:pt x="0" y="512073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3" name="フリーフォーム 2372">
                  <a:extLst>
                    <a:ext uri="{FF2B5EF4-FFF2-40B4-BE49-F238E27FC236}">
                      <a16:creationId xmlns:a16="http://schemas.microsoft.com/office/drawing/2014/main" id="{C1383FAE-A60F-F1EA-BECE-FFE385D079F9}"/>
                    </a:ext>
                  </a:extLst>
                </p:cNvPr>
                <p:cNvSpPr/>
                <p:nvPr/>
              </p:nvSpPr>
              <p:spPr>
                <a:xfrm>
                  <a:off x="6551026" y="416843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4" name="フリーフォーム 2373">
                  <a:extLst>
                    <a:ext uri="{FF2B5EF4-FFF2-40B4-BE49-F238E27FC236}">
                      <a16:creationId xmlns:a16="http://schemas.microsoft.com/office/drawing/2014/main" id="{41010561-F81F-6785-E56C-471F4C9A86D7}"/>
                    </a:ext>
                  </a:extLst>
                </p:cNvPr>
                <p:cNvSpPr/>
                <p:nvPr/>
              </p:nvSpPr>
              <p:spPr>
                <a:xfrm>
                  <a:off x="5634870" y="3671791"/>
                  <a:ext cx="412198" cy="120108"/>
                </a:xfrm>
                <a:custGeom>
                  <a:avLst/>
                  <a:gdLst>
                    <a:gd name="connsiteX0" fmla="*/ 412199 w 412198"/>
                    <a:gd name="connsiteY0" fmla="*/ 0 h 120108"/>
                    <a:gd name="connsiteX1" fmla="*/ 0 w 412198"/>
                    <a:gd name="connsiteY1" fmla="*/ 120109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198" h="120108">
                      <a:moveTo>
                        <a:pt x="412199" y="0"/>
                      </a:moveTo>
                      <a:lnTo>
                        <a:pt x="0" y="12010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5" name="フリーフォーム 2374">
                  <a:extLst>
                    <a:ext uri="{FF2B5EF4-FFF2-40B4-BE49-F238E27FC236}">
                      <a16:creationId xmlns:a16="http://schemas.microsoft.com/office/drawing/2014/main" id="{21AFAB01-566A-996A-4DAE-E9D4283A8BC6}"/>
                    </a:ext>
                  </a:extLst>
                </p:cNvPr>
                <p:cNvSpPr/>
                <p:nvPr/>
              </p:nvSpPr>
              <p:spPr>
                <a:xfrm>
                  <a:off x="6047069" y="3671791"/>
                  <a:ext cx="514871" cy="9"/>
                </a:xfrm>
                <a:custGeom>
                  <a:avLst/>
                  <a:gdLst>
                    <a:gd name="connsiteX0" fmla="*/ 514872 w 514871"/>
                    <a:gd name="connsiteY0" fmla="*/ 10 h 9"/>
                    <a:gd name="connsiteX1" fmla="*/ 0 w 514871"/>
                    <a:gd name="connsiteY1" fmla="*/ 0 h 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4871" h="9">
                      <a:moveTo>
                        <a:pt x="514872" y="10"/>
                      </a:moveTo>
                      <a:lnTo>
                        <a:pt x="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6" name="フリーフォーム 2375">
                  <a:extLst>
                    <a:ext uri="{FF2B5EF4-FFF2-40B4-BE49-F238E27FC236}">
                      <a16:creationId xmlns:a16="http://schemas.microsoft.com/office/drawing/2014/main" id="{AA892008-A88C-AD0A-68CE-51D467FC8CF9}"/>
                    </a:ext>
                  </a:extLst>
                </p:cNvPr>
                <p:cNvSpPr/>
                <p:nvPr/>
              </p:nvSpPr>
              <p:spPr>
                <a:xfrm>
                  <a:off x="6150127" y="3671791"/>
                  <a:ext cx="413119" cy="120118"/>
                </a:xfrm>
                <a:custGeom>
                  <a:avLst/>
                  <a:gdLst>
                    <a:gd name="connsiteX0" fmla="*/ 0 w 413119"/>
                    <a:gd name="connsiteY0" fmla="*/ 120119 h 120118"/>
                    <a:gd name="connsiteX1" fmla="*/ 413119 w 413119"/>
                    <a:gd name="connsiteY1" fmla="*/ 0 h 12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120118">
                      <a:moveTo>
                        <a:pt x="0" y="120119"/>
                      </a:moveTo>
                      <a:lnTo>
                        <a:pt x="41311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7" name="フリーフォーム 2376">
                  <a:extLst>
                    <a:ext uri="{FF2B5EF4-FFF2-40B4-BE49-F238E27FC236}">
                      <a16:creationId xmlns:a16="http://schemas.microsoft.com/office/drawing/2014/main" id="{F3F54615-B21E-0858-106E-293DA654BCFD}"/>
                    </a:ext>
                  </a:extLst>
                </p:cNvPr>
                <p:cNvSpPr/>
                <p:nvPr/>
              </p:nvSpPr>
              <p:spPr>
                <a:xfrm>
                  <a:off x="5892490" y="4047945"/>
                  <a:ext cx="252129" cy="256045"/>
                </a:xfrm>
                <a:custGeom>
                  <a:avLst/>
                  <a:gdLst>
                    <a:gd name="connsiteX0" fmla="*/ 252130 w 252129"/>
                    <a:gd name="connsiteY0" fmla="*/ 0 h 256045"/>
                    <a:gd name="connsiteX1" fmla="*/ 0 w 252129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129" h="256045">
                      <a:moveTo>
                        <a:pt x="252130" y="0"/>
                      </a:moveTo>
                      <a:lnTo>
                        <a:pt x="0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8" name="フリーフォーム 2377">
                  <a:extLst>
                    <a:ext uri="{FF2B5EF4-FFF2-40B4-BE49-F238E27FC236}">
                      <a16:creationId xmlns:a16="http://schemas.microsoft.com/office/drawing/2014/main" id="{E8686BFA-B11E-12CA-61DD-F4795672D7AD}"/>
                    </a:ext>
                  </a:extLst>
                </p:cNvPr>
                <p:cNvSpPr/>
                <p:nvPr/>
              </p:nvSpPr>
              <p:spPr>
                <a:xfrm>
                  <a:off x="5634870" y="3791899"/>
                  <a:ext cx="257620" cy="256045"/>
                </a:xfrm>
                <a:custGeom>
                  <a:avLst/>
                  <a:gdLst>
                    <a:gd name="connsiteX0" fmla="*/ 0 w 257620"/>
                    <a:gd name="connsiteY0" fmla="*/ 256046 h 256045"/>
                    <a:gd name="connsiteX1" fmla="*/ 257620 w 257620"/>
                    <a:gd name="connsiteY1" fmla="*/ 0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20" h="256045">
                      <a:moveTo>
                        <a:pt x="0" y="256046"/>
                      </a:moveTo>
                      <a:lnTo>
                        <a:pt x="25762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79" name="フリーフォーム 2378">
                  <a:extLst>
                    <a:ext uri="{FF2B5EF4-FFF2-40B4-BE49-F238E27FC236}">
                      <a16:creationId xmlns:a16="http://schemas.microsoft.com/office/drawing/2014/main" id="{25400702-74F0-441E-7C71-3D1CCDB0D0A2}"/>
                    </a:ext>
                  </a:extLst>
                </p:cNvPr>
                <p:cNvSpPr/>
                <p:nvPr/>
              </p:nvSpPr>
              <p:spPr>
                <a:xfrm>
                  <a:off x="5888105" y="3730106"/>
                  <a:ext cx="474549" cy="61153"/>
                </a:xfrm>
                <a:custGeom>
                  <a:avLst/>
                  <a:gdLst>
                    <a:gd name="connsiteX0" fmla="*/ 0 w 474549"/>
                    <a:gd name="connsiteY0" fmla="*/ 61153 h 61153"/>
                    <a:gd name="connsiteX1" fmla="*/ 474549 w 474549"/>
                    <a:gd name="connsiteY1" fmla="*/ 0 h 6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4549" h="61153">
                      <a:moveTo>
                        <a:pt x="0" y="61153"/>
                      </a:moveTo>
                      <a:lnTo>
                        <a:pt x="47454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0" name="フリーフォーム 2379">
                  <a:extLst>
                    <a:ext uri="{FF2B5EF4-FFF2-40B4-BE49-F238E27FC236}">
                      <a16:creationId xmlns:a16="http://schemas.microsoft.com/office/drawing/2014/main" id="{4596F68A-94E4-3844-FCBB-740A72430C02}"/>
                    </a:ext>
                  </a:extLst>
                </p:cNvPr>
                <p:cNvSpPr/>
                <p:nvPr/>
              </p:nvSpPr>
              <p:spPr>
                <a:xfrm>
                  <a:off x="6144620" y="4047945"/>
                  <a:ext cx="218050" cy="192683"/>
                </a:xfrm>
                <a:custGeom>
                  <a:avLst/>
                  <a:gdLst>
                    <a:gd name="connsiteX0" fmla="*/ 0 w 218050"/>
                    <a:gd name="connsiteY0" fmla="*/ 0 h 192683"/>
                    <a:gd name="connsiteX1" fmla="*/ 218051 w 218050"/>
                    <a:gd name="connsiteY1" fmla="*/ 192684 h 192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8050" h="192683">
                      <a:moveTo>
                        <a:pt x="0" y="0"/>
                      </a:moveTo>
                      <a:lnTo>
                        <a:pt x="218051" y="192684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1" name="フリーフォーム 2380">
                  <a:extLst>
                    <a:ext uri="{FF2B5EF4-FFF2-40B4-BE49-F238E27FC236}">
                      <a16:creationId xmlns:a16="http://schemas.microsoft.com/office/drawing/2014/main" id="{3D66DFF5-6749-9928-4EA3-883E6A6CD378}"/>
                    </a:ext>
                  </a:extLst>
                </p:cNvPr>
                <p:cNvSpPr/>
                <p:nvPr/>
              </p:nvSpPr>
              <p:spPr>
                <a:xfrm>
                  <a:off x="5634870" y="3671791"/>
                  <a:ext cx="928376" cy="120100"/>
                </a:xfrm>
                <a:custGeom>
                  <a:avLst/>
                  <a:gdLst>
                    <a:gd name="connsiteX0" fmla="*/ 0 w 928376"/>
                    <a:gd name="connsiteY0" fmla="*/ 120101 h 120100"/>
                    <a:gd name="connsiteX1" fmla="*/ 928376 w 928376"/>
                    <a:gd name="connsiteY1" fmla="*/ 0 h 12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8376" h="120100">
                      <a:moveTo>
                        <a:pt x="0" y="120101"/>
                      </a:moveTo>
                      <a:lnTo>
                        <a:pt x="92837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2" name="フリーフォーム 2381">
                  <a:extLst>
                    <a:ext uri="{FF2B5EF4-FFF2-40B4-BE49-F238E27FC236}">
                      <a16:creationId xmlns:a16="http://schemas.microsoft.com/office/drawing/2014/main" id="{7E0E1216-2AF7-D6CA-104C-5D6A444CAD31}"/>
                    </a:ext>
                  </a:extLst>
                </p:cNvPr>
                <p:cNvSpPr/>
                <p:nvPr/>
              </p:nvSpPr>
              <p:spPr>
                <a:xfrm>
                  <a:off x="6150127" y="3791909"/>
                  <a:ext cx="413119" cy="388665"/>
                </a:xfrm>
                <a:custGeom>
                  <a:avLst/>
                  <a:gdLst>
                    <a:gd name="connsiteX0" fmla="*/ 0 w 413119"/>
                    <a:gd name="connsiteY0" fmla="*/ 0 h 388665"/>
                    <a:gd name="connsiteX1" fmla="*/ 413119 w 413119"/>
                    <a:gd name="connsiteY1" fmla="*/ 388666 h 388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388665">
                      <a:moveTo>
                        <a:pt x="0" y="0"/>
                      </a:moveTo>
                      <a:lnTo>
                        <a:pt x="413119" y="38866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3" name="フリーフォーム 2382">
                  <a:extLst>
                    <a:ext uri="{FF2B5EF4-FFF2-40B4-BE49-F238E27FC236}">
                      <a16:creationId xmlns:a16="http://schemas.microsoft.com/office/drawing/2014/main" id="{2C7DCD2A-8239-D080-495D-A8C4F15BA581}"/>
                    </a:ext>
                  </a:extLst>
                </p:cNvPr>
                <p:cNvSpPr/>
                <p:nvPr/>
              </p:nvSpPr>
              <p:spPr>
                <a:xfrm>
                  <a:off x="5634870" y="3791899"/>
                  <a:ext cx="515256" cy="512091"/>
                </a:xfrm>
                <a:custGeom>
                  <a:avLst/>
                  <a:gdLst>
                    <a:gd name="connsiteX0" fmla="*/ 0 w 515256"/>
                    <a:gd name="connsiteY0" fmla="*/ 0 h 512091"/>
                    <a:gd name="connsiteX1" fmla="*/ 515257 w 515256"/>
                    <a:gd name="connsiteY1" fmla="*/ 512092 h 51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56" h="512091">
                      <a:moveTo>
                        <a:pt x="0" y="0"/>
                      </a:moveTo>
                      <a:lnTo>
                        <a:pt x="515257" y="51209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4" name="フリーフォーム 2383">
                  <a:extLst>
                    <a:ext uri="{FF2B5EF4-FFF2-40B4-BE49-F238E27FC236}">
                      <a16:creationId xmlns:a16="http://schemas.microsoft.com/office/drawing/2014/main" id="{7B69E49D-39E2-EC7E-4B87-C947F4EE87B1}"/>
                    </a:ext>
                  </a:extLst>
                </p:cNvPr>
                <p:cNvSpPr/>
                <p:nvPr/>
              </p:nvSpPr>
              <p:spPr>
                <a:xfrm>
                  <a:off x="5892490" y="3791899"/>
                  <a:ext cx="260097" cy="256045"/>
                </a:xfrm>
                <a:custGeom>
                  <a:avLst/>
                  <a:gdLst>
                    <a:gd name="connsiteX0" fmla="*/ 0 w 260097"/>
                    <a:gd name="connsiteY0" fmla="*/ 0 h 256045"/>
                    <a:gd name="connsiteX1" fmla="*/ 260097 w 260097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0097" h="256045">
                      <a:moveTo>
                        <a:pt x="0" y="0"/>
                      </a:moveTo>
                      <a:lnTo>
                        <a:pt x="260097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5" name="フリーフォーム 2384">
                  <a:extLst>
                    <a:ext uri="{FF2B5EF4-FFF2-40B4-BE49-F238E27FC236}">
                      <a16:creationId xmlns:a16="http://schemas.microsoft.com/office/drawing/2014/main" id="{FCEDE8A5-AF57-9449-FE87-5B76D3D292CF}"/>
                    </a:ext>
                  </a:extLst>
                </p:cNvPr>
                <p:cNvSpPr/>
                <p:nvPr/>
              </p:nvSpPr>
              <p:spPr>
                <a:xfrm>
                  <a:off x="5634870" y="4047945"/>
                  <a:ext cx="257620" cy="256045"/>
                </a:xfrm>
                <a:custGeom>
                  <a:avLst/>
                  <a:gdLst>
                    <a:gd name="connsiteX0" fmla="*/ 0 w 257620"/>
                    <a:gd name="connsiteY0" fmla="*/ 0 h 256045"/>
                    <a:gd name="connsiteX1" fmla="*/ 257620 w 257620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20" h="256045">
                      <a:moveTo>
                        <a:pt x="0" y="0"/>
                      </a:moveTo>
                      <a:lnTo>
                        <a:pt x="257620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6" name="フリーフォーム 2385">
                  <a:extLst>
                    <a:ext uri="{FF2B5EF4-FFF2-40B4-BE49-F238E27FC236}">
                      <a16:creationId xmlns:a16="http://schemas.microsoft.com/office/drawing/2014/main" id="{9990173B-972D-9A42-EAFB-4A127B6F2B60}"/>
                    </a:ext>
                  </a:extLst>
                </p:cNvPr>
                <p:cNvSpPr/>
                <p:nvPr/>
              </p:nvSpPr>
              <p:spPr>
                <a:xfrm>
                  <a:off x="5634853" y="3791909"/>
                  <a:ext cx="515273" cy="512073"/>
                </a:xfrm>
                <a:custGeom>
                  <a:avLst/>
                  <a:gdLst>
                    <a:gd name="connsiteX0" fmla="*/ 0 w 515273"/>
                    <a:gd name="connsiteY0" fmla="*/ 512073 h 512073"/>
                    <a:gd name="connsiteX1" fmla="*/ 515274 w 515273"/>
                    <a:gd name="connsiteY1" fmla="*/ 0 h 51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73" h="512073">
                      <a:moveTo>
                        <a:pt x="0" y="512073"/>
                      </a:moveTo>
                      <a:lnTo>
                        <a:pt x="51527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7" name="フリーフォーム 2386">
                  <a:extLst>
                    <a:ext uri="{FF2B5EF4-FFF2-40B4-BE49-F238E27FC236}">
                      <a16:creationId xmlns:a16="http://schemas.microsoft.com/office/drawing/2014/main" id="{307491D9-5AA4-EC2A-29C9-67979038484D}"/>
                    </a:ext>
                  </a:extLst>
                </p:cNvPr>
                <p:cNvSpPr/>
                <p:nvPr/>
              </p:nvSpPr>
              <p:spPr>
                <a:xfrm>
                  <a:off x="5842124" y="3731506"/>
                  <a:ext cx="50365" cy="60392"/>
                </a:xfrm>
                <a:custGeom>
                  <a:avLst/>
                  <a:gdLst>
                    <a:gd name="connsiteX0" fmla="*/ 0 w 50365"/>
                    <a:gd name="connsiteY0" fmla="*/ 0 h 60392"/>
                    <a:gd name="connsiteX1" fmla="*/ 50366 w 50365"/>
                    <a:gd name="connsiteY1" fmla="*/ 60393 h 60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65" h="60392">
                      <a:moveTo>
                        <a:pt x="0" y="0"/>
                      </a:moveTo>
                      <a:lnTo>
                        <a:pt x="50366" y="6039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8" name="フリーフォーム 2387">
                  <a:extLst>
                    <a:ext uri="{FF2B5EF4-FFF2-40B4-BE49-F238E27FC236}">
                      <a16:creationId xmlns:a16="http://schemas.microsoft.com/office/drawing/2014/main" id="{5AFC59B9-1AE0-D8F7-7C96-D9A98125901D}"/>
                    </a:ext>
                  </a:extLst>
                </p:cNvPr>
                <p:cNvSpPr/>
                <p:nvPr/>
              </p:nvSpPr>
              <p:spPr>
                <a:xfrm>
                  <a:off x="6299734" y="3671791"/>
                  <a:ext cx="62919" cy="58323"/>
                </a:xfrm>
                <a:custGeom>
                  <a:avLst/>
                  <a:gdLst>
                    <a:gd name="connsiteX0" fmla="*/ 0 w 62919"/>
                    <a:gd name="connsiteY0" fmla="*/ 0 h 58323"/>
                    <a:gd name="connsiteX1" fmla="*/ 62919 w 62919"/>
                    <a:gd name="connsiteY1" fmla="*/ 58324 h 5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919" h="58323">
                      <a:moveTo>
                        <a:pt x="0" y="0"/>
                      </a:moveTo>
                      <a:lnTo>
                        <a:pt x="62919" y="58324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89" name="フリーフォーム 2388">
                  <a:extLst>
                    <a:ext uri="{FF2B5EF4-FFF2-40B4-BE49-F238E27FC236}">
                      <a16:creationId xmlns:a16="http://schemas.microsoft.com/office/drawing/2014/main" id="{8CAC6B6B-61A8-3A47-C905-82D2B1F379B0}"/>
                    </a:ext>
                  </a:extLst>
                </p:cNvPr>
                <p:cNvSpPr/>
                <p:nvPr/>
              </p:nvSpPr>
              <p:spPr>
                <a:xfrm>
                  <a:off x="6047069" y="3671791"/>
                  <a:ext cx="103058" cy="120118"/>
                </a:xfrm>
                <a:custGeom>
                  <a:avLst/>
                  <a:gdLst>
                    <a:gd name="connsiteX0" fmla="*/ 0 w 103058"/>
                    <a:gd name="connsiteY0" fmla="*/ 0 h 120118"/>
                    <a:gd name="connsiteX1" fmla="*/ 103058 w 103058"/>
                    <a:gd name="connsiteY1" fmla="*/ 120119 h 12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058" h="120118">
                      <a:moveTo>
                        <a:pt x="0" y="0"/>
                      </a:moveTo>
                      <a:lnTo>
                        <a:pt x="103058" y="12011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90" name="フリーフォーム 2389">
                  <a:extLst>
                    <a:ext uri="{FF2B5EF4-FFF2-40B4-BE49-F238E27FC236}">
                      <a16:creationId xmlns:a16="http://schemas.microsoft.com/office/drawing/2014/main" id="{6DA0178C-835D-682C-CABA-ABEAE5E30503}"/>
                    </a:ext>
                  </a:extLst>
                </p:cNvPr>
                <p:cNvSpPr/>
                <p:nvPr/>
              </p:nvSpPr>
              <p:spPr>
                <a:xfrm>
                  <a:off x="5842124" y="3671791"/>
                  <a:ext cx="457610" cy="59715"/>
                </a:xfrm>
                <a:custGeom>
                  <a:avLst/>
                  <a:gdLst>
                    <a:gd name="connsiteX0" fmla="*/ 457610 w 457610"/>
                    <a:gd name="connsiteY0" fmla="*/ 0 h 59715"/>
                    <a:gd name="connsiteX1" fmla="*/ 0 w 457610"/>
                    <a:gd name="connsiteY1" fmla="*/ 59716 h 59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7610" h="59715">
                      <a:moveTo>
                        <a:pt x="457610" y="0"/>
                      </a:moveTo>
                      <a:lnTo>
                        <a:pt x="0" y="5971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91" name="フリーフォーム 2390">
                  <a:extLst>
                    <a:ext uri="{FF2B5EF4-FFF2-40B4-BE49-F238E27FC236}">
                      <a16:creationId xmlns:a16="http://schemas.microsoft.com/office/drawing/2014/main" id="{EB286700-078D-B53C-A2BA-DFB85D182262}"/>
                    </a:ext>
                  </a:extLst>
                </p:cNvPr>
                <p:cNvSpPr/>
                <p:nvPr/>
              </p:nvSpPr>
              <p:spPr>
                <a:xfrm>
                  <a:off x="6152587" y="3730106"/>
                  <a:ext cx="210066" cy="317839"/>
                </a:xfrm>
                <a:custGeom>
                  <a:avLst/>
                  <a:gdLst>
                    <a:gd name="connsiteX0" fmla="*/ 0 w 210066"/>
                    <a:gd name="connsiteY0" fmla="*/ 317839 h 317839"/>
                    <a:gd name="connsiteX1" fmla="*/ 210066 w 210066"/>
                    <a:gd name="connsiteY1" fmla="*/ 0 h 3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066" h="317839">
                      <a:moveTo>
                        <a:pt x="0" y="317839"/>
                      </a:moveTo>
                      <a:lnTo>
                        <a:pt x="21006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92" name="フリーフォーム 2391">
                  <a:extLst>
                    <a:ext uri="{FF2B5EF4-FFF2-40B4-BE49-F238E27FC236}">
                      <a16:creationId xmlns:a16="http://schemas.microsoft.com/office/drawing/2014/main" id="{22C623DD-7C6D-2C75-2D46-E9A008FA66DD}"/>
                    </a:ext>
                  </a:extLst>
                </p:cNvPr>
                <p:cNvSpPr/>
                <p:nvPr/>
              </p:nvSpPr>
              <p:spPr>
                <a:xfrm>
                  <a:off x="6362671" y="3928478"/>
                  <a:ext cx="193595" cy="312150"/>
                </a:xfrm>
                <a:custGeom>
                  <a:avLst/>
                  <a:gdLst>
                    <a:gd name="connsiteX0" fmla="*/ 0 w 193595"/>
                    <a:gd name="connsiteY0" fmla="*/ 312150 h 312150"/>
                    <a:gd name="connsiteX1" fmla="*/ 193596 w 193595"/>
                    <a:gd name="connsiteY1" fmla="*/ 0 h 312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595" h="312150">
                      <a:moveTo>
                        <a:pt x="0" y="312150"/>
                      </a:moveTo>
                      <a:lnTo>
                        <a:pt x="19359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93" name="フリーフォーム 2392">
                  <a:extLst>
                    <a:ext uri="{FF2B5EF4-FFF2-40B4-BE49-F238E27FC236}">
                      <a16:creationId xmlns:a16="http://schemas.microsoft.com/office/drawing/2014/main" id="{F49095A8-7F96-677E-4091-219975CA03AD}"/>
                    </a:ext>
                  </a:extLst>
                </p:cNvPr>
                <p:cNvSpPr/>
                <p:nvPr/>
              </p:nvSpPr>
              <p:spPr>
                <a:xfrm>
                  <a:off x="6150127" y="3671791"/>
                  <a:ext cx="413119" cy="632200"/>
                </a:xfrm>
                <a:custGeom>
                  <a:avLst/>
                  <a:gdLst>
                    <a:gd name="connsiteX0" fmla="*/ 0 w 413119"/>
                    <a:gd name="connsiteY0" fmla="*/ 632200 h 632200"/>
                    <a:gd name="connsiteX1" fmla="*/ 413119 w 413119"/>
                    <a:gd name="connsiteY1" fmla="*/ 0 h 632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632200">
                      <a:moveTo>
                        <a:pt x="0" y="632200"/>
                      </a:moveTo>
                      <a:lnTo>
                        <a:pt x="41311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394" name="フリーフォーム 2393">
                  <a:extLst>
                    <a:ext uri="{FF2B5EF4-FFF2-40B4-BE49-F238E27FC236}">
                      <a16:creationId xmlns:a16="http://schemas.microsoft.com/office/drawing/2014/main" id="{3245B754-0002-C7A9-66DF-0ABDB22CCDBE}"/>
                    </a:ext>
                  </a:extLst>
                </p:cNvPr>
                <p:cNvSpPr/>
                <p:nvPr/>
              </p:nvSpPr>
              <p:spPr>
                <a:xfrm>
                  <a:off x="6362654" y="3730106"/>
                  <a:ext cx="193612" cy="198372"/>
                </a:xfrm>
                <a:custGeom>
                  <a:avLst/>
                  <a:gdLst>
                    <a:gd name="connsiteX0" fmla="*/ 0 w 193612"/>
                    <a:gd name="connsiteY0" fmla="*/ 0 h 198372"/>
                    <a:gd name="connsiteX1" fmla="*/ 193613 w 193612"/>
                    <a:gd name="connsiteY1" fmla="*/ 198373 h 198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612" h="198372">
                      <a:moveTo>
                        <a:pt x="0" y="0"/>
                      </a:moveTo>
                      <a:lnTo>
                        <a:pt x="193613" y="19837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355" name="直線コネクタ 2354">
                <a:extLst>
                  <a:ext uri="{FF2B5EF4-FFF2-40B4-BE49-F238E27FC236}">
                    <a16:creationId xmlns:a16="http://schemas.microsoft.com/office/drawing/2014/main" id="{F57A8607-40F8-8667-3F65-29B6169F6B7D}"/>
                  </a:ext>
                </a:extLst>
              </p:cNvPr>
              <p:cNvCxnSpPr>
                <a:cxnSpLocks/>
                <a:endCxn id="2391" idx="0"/>
              </p:cNvCxnSpPr>
              <p:nvPr/>
            </p:nvCxnSpPr>
            <p:spPr>
              <a:xfrm>
                <a:off x="3812086" y="1789262"/>
                <a:ext cx="1233562" cy="120469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6" name="直線コネクタ 2355">
                <a:extLst>
                  <a:ext uri="{FF2B5EF4-FFF2-40B4-BE49-F238E27FC236}">
                    <a16:creationId xmlns:a16="http://schemas.microsoft.com/office/drawing/2014/main" id="{FD3E64B4-D747-4959-5C9E-33ECF6A6C9A5}"/>
                  </a:ext>
                </a:extLst>
              </p:cNvPr>
              <p:cNvCxnSpPr>
                <a:cxnSpLocks/>
                <a:stCxn id="2391" idx="1"/>
                <a:endCxn id="2384" idx="1"/>
              </p:cNvCxnSpPr>
              <p:nvPr/>
            </p:nvCxnSpPr>
            <p:spPr>
              <a:xfrm flipH="1">
                <a:off x="5045648" y="1494075"/>
                <a:ext cx="991303" cy="1499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7" name="直線コネクタ 2356">
                <a:extLst>
                  <a:ext uri="{FF2B5EF4-FFF2-40B4-BE49-F238E27FC236}">
                    <a16:creationId xmlns:a16="http://schemas.microsoft.com/office/drawing/2014/main" id="{8549094E-F21F-C05E-666E-F0A54A328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0873" y="1500681"/>
                <a:ext cx="192802" cy="22653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8" name="直線コネクタ 2357">
                <a:extLst>
                  <a:ext uri="{FF2B5EF4-FFF2-40B4-BE49-F238E27FC236}">
                    <a16:creationId xmlns:a16="http://schemas.microsoft.com/office/drawing/2014/main" id="{5E452FCB-5BDE-6DD6-027A-6BD324772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1428" y="1359783"/>
                <a:ext cx="167096" cy="13075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9" name="直線コネクタ 2358">
                <a:extLst>
                  <a:ext uri="{FF2B5EF4-FFF2-40B4-BE49-F238E27FC236}">
                    <a16:creationId xmlns:a16="http://schemas.microsoft.com/office/drawing/2014/main" id="{AD977BC3-E9CD-343C-B390-9D19CCCABC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84710" y="1356244"/>
                <a:ext cx="1103782" cy="1414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0" name="直線コネクタ 2359">
                <a:extLst>
                  <a:ext uri="{FF2B5EF4-FFF2-40B4-BE49-F238E27FC236}">
                    <a16:creationId xmlns:a16="http://schemas.microsoft.com/office/drawing/2014/main" id="{49A4AC74-897E-B3BF-EE11-3604EB9FABC6}"/>
                  </a:ext>
                </a:extLst>
              </p:cNvPr>
              <p:cNvCxnSpPr>
                <a:cxnSpLocks/>
                <a:stCxn id="2390" idx="1"/>
              </p:cNvCxnSpPr>
              <p:nvPr/>
            </p:nvCxnSpPr>
            <p:spPr>
              <a:xfrm>
                <a:off x="3580571" y="1500686"/>
                <a:ext cx="230176" cy="2885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1" name="直線コネクタ 2360">
                <a:extLst>
                  <a:ext uri="{FF2B5EF4-FFF2-40B4-BE49-F238E27FC236}">
                    <a16:creationId xmlns:a16="http://schemas.microsoft.com/office/drawing/2014/main" id="{342D9A76-7FE1-8189-D15D-D0873B383518}"/>
                  </a:ext>
                </a:extLst>
              </p:cNvPr>
              <p:cNvCxnSpPr>
                <a:cxnSpLocks/>
                <a:stCxn id="2387" idx="0"/>
                <a:endCxn id="2388" idx="0"/>
              </p:cNvCxnSpPr>
              <p:nvPr/>
            </p:nvCxnSpPr>
            <p:spPr>
              <a:xfrm flipV="1">
                <a:off x="3580571" y="1218886"/>
                <a:ext cx="2159464" cy="28179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2" name="直線コネクタ 2361">
                <a:extLst>
                  <a:ext uri="{FF2B5EF4-FFF2-40B4-BE49-F238E27FC236}">
                    <a16:creationId xmlns:a16="http://schemas.microsoft.com/office/drawing/2014/main" id="{24A4B7F9-E50F-F940-6D4C-D77E9A3EE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0342" y="1289107"/>
                <a:ext cx="1416145" cy="215948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3" name="直線コネクタ 2362">
                <a:extLst>
                  <a:ext uri="{FF2B5EF4-FFF2-40B4-BE49-F238E27FC236}">
                    <a16:creationId xmlns:a16="http://schemas.microsoft.com/office/drawing/2014/main" id="{27B2EC1D-CE01-2618-191E-C410943F4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7641" y="2998274"/>
                <a:ext cx="494310" cy="4631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7" name="グループ化 2436">
              <a:extLst>
                <a:ext uri="{FF2B5EF4-FFF2-40B4-BE49-F238E27FC236}">
                  <a16:creationId xmlns:a16="http://schemas.microsoft.com/office/drawing/2014/main" id="{A4297EBE-7F57-540B-915C-736607AC9E22}"/>
                </a:ext>
              </a:extLst>
            </p:cNvPr>
            <p:cNvGrpSpPr/>
            <p:nvPr/>
          </p:nvGrpSpPr>
          <p:grpSpPr>
            <a:xfrm>
              <a:off x="7230109" y="3749785"/>
              <a:ext cx="736014" cy="507103"/>
              <a:chOff x="4348549" y="1755913"/>
              <a:chExt cx="3618403" cy="2493028"/>
            </a:xfrm>
          </p:grpSpPr>
          <p:grpSp>
            <p:nvGrpSpPr>
              <p:cNvPr id="2438" name="グラフィックス 6">
                <a:extLst>
                  <a:ext uri="{FF2B5EF4-FFF2-40B4-BE49-F238E27FC236}">
                    <a16:creationId xmlns:a16="http://schemas.microsoft.com/office/drawing/2014/main" id="{5506F946-514E-19D7-5EC0-83FB6C415F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48549" y="1755913"/>
                <a:ext cx="3618403" cy="2493028"/>
                <a:chOff x="5622633" y="3659645"/>
                <a:chExt cx="952834" cy="656490"/>
              </a:xfrm>
            </p:grpSpPr>
            <p:sp>
              <p:nvSpPr>
                <p:cNvPr id="2448" name="フリーフォーム 2447">
                  <a:extLst>
                    <a:ext uri="{FF2B5EF4-FFF2-40B4-BE49-F238E27FC236}">
                      <a16:creationId xmlns:a16="http://schemas.microsoft.com/office/drawing/2014/main" id="{EE867494-EC51-4126-3599-36151E0F3978}"/>
                    </a:ext>
                  </a:extLst>
                </p:cNvPr>
                <p:cNvSpPr/>
                <p:nvPr/>
              </p:nvSpPr>
              <p:spPr>
                <a:xfrm>
                  <a:off x="5634853" y="3791904"/>
                  <a:ext cx="515268" cy="512083"/>
                </a:xfrm>
                <a:custGeom>
                  <a:avLst/>
                  <a:gdLst>
                    <a:gd name="connsiteX0" fmla="*/ 0 w 515268"/>
                    <a:gd name="connsiteY0" fmla="*/ 0 h 512083"/>
                    <a:gd name="connsiteX1" fmla="*/ 515269 w 515268"/>
                    <a:gd name="connsiteY1" fmla="*/ 0 h 512083"/>
                    <a:gd name="connsiteX2" fmla="*/ 515269 w 515268"/>
                    <a:gd name="connsiteY2" fmla="*/ 512083 h 512083"/>
                    <a:gd name="connsiteX3" fmla="*/ 0 w 515268"/>
                    <a:gd name="connsiteY3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268" h="512083">
                      <a:moveTo>
                        <a:pt x="0" y="0"/>
                      </a:moveTo>
                      <a:lnTo>
                        <a:pt x="515269" y="0"/>
                      </a:lnTo>
                      <a:lnTo>
                        <a:pt x="515269" y="512083"/>
                      </a:lnTo>
                      <a:lnTo>
                        <a:pt x="0" y="512083"/>
                      </a:lnTo>
                      <a:close/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49" name="フリーフォーム 2448">
                  <a:extLst>
                    <a:ext uri="{FF2B5EF4-FFF2-40B4-BE49-F238E27FC236}">
                      <a16:creationId xmlns:a16="http://schemas.microsoft.com/office/drawing/2014/main" id="{F121A31B-48C5-7684-736E-16D85AF7A07C}"/>
                    </a:ext>
                  </a:extLst>
                </p:cNvPr>
                <p:cNvSpPr/>
                <p:nvPr/>
              </p:nvSpPr>
              <p:spPr>
                <a:xfrm>
                  <a:off x="5622633" y="429183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0" name="フリーフォーム 2449">
                  <a:extLst>
                    <a:ext uri="{FF2B5EF4-FFF2-40B4-BE49-F238E27FC236}">
                      <a16:creationId xmlns:a16="http://schemas.microsoft.com/office/drawing/2014/main" id="{65FFB759-A6FB-3D5C-41F0-5B346813FAB0}"/>
                    </a:ext>
                  </a:extLst>
                </p:cNvPr>
                <p:cNvSpPr/>
                <p:nvPr/>
              </p:nvSpPr>
              <p:spPr>
                <a:xfrm>
                  <a:off x="5622649" y="3779754"/>
                  <a:ext cx="24441" cy="24290"/>
                </a:xfrm>
                <a:custGeom>
                  <a:avLst/>
                  <a:gdLst>
                    <a:gd name="connsiteX0" fmla="*/ 24442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2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2" y="12145"/>
                      </a:moveTo>
                      <a:cubicBezTo>
                        <a:pt x="24442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2" y="5438"/>
                        <a:pt x="24442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1" name="フリーフォーム 2450">
                  <a:extLst>
                    <a:ext uri="{FF2B5EF4-FFF2-40B4-BE49-F238E27FC236}">
                      <a16:creationId xmlns:a16="http://schemas.microsoft.com/office/drawing/2014/main" id="{305D09E4-B130-58D9-A64E-77B2F3379228}"/>
                    </a:ext>
                  </a:extLst>
                </p:cNvPr>
                <p:cNvSpPr/>
                <p:nvPr/>
              </p:nvSpPr>
              <p:spPr>
                <a:xfrm>
                  <a:off x="6137906" y="429184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2" name="フリーフォーム 2451">
                  <a:extLst>
                    <a:ext uri="{FF2B5EF4-FFF2-40B4-BE49-F238E27FC236}">
                      <a16:creationId xmlns:a16="http://schemas.microsoft.com/office/drawing/2014/main" id="{5F3E69F6-8323-D9AF-D351-80DDB1F77E1E}"/>
                    </a:ext>
                  </a:extLst>
                </p:cNvPr>
                <p:cNvSpPr/>
                <p:nvPr/>
              </p:nvSpPr>
              <p:spPr>
                <a:xfrm>
                  <a:off x="6137906" y="3779764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3" name="フリーフォーム 2452">
                  <a:extLst>
                    <a:ext uri="{FF2B5EF4-FFF2-40B4-BE49-F238E27FC236}">
                      <a16:creationId xmlns:a16="http://schemas.microsoft.com/office/drawing/2014/main" id="{81669E90-6160-72FA-6566-1756CB428388}"/>
                    </a:ext>
                  </a:extLst>
                </p:cNvPr>
                <p:cNvSpPr/>
                <p:nvPr/>
              </p:nvSpPr>
              <p:spPr>
                <a:xfrm>
                  <a:off x="6034848" y="3659645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0 w 24441"/>
                    <a:gd name="connsiteY1" fmla="*/ 24290 h 24290"/>
                    <a:gd name="connsiteX2" fmla="*/ 0 w 24441"/>
                    <a:gd name="connsiteY2" fmla="*/ 12145 h 24290"/>
                    <a:gd name="connsiteX3" fmla="*/ 12220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0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0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4" name="フリーフォーム 2453">
                  <a:extLst>
                    <a:ext uri="{FF2B5EF4-FFF2-40B4-BE49-F238E27FC236}">
                      <a16:creationId xmlns:a16="http://schemas.microsoft.com/office/drawing/2014/main" id="{B7255E85-B262-CB95-7C11-61148032EF18}"/>
                    </a:ext>
                  </a:extLst>
                </p:cNvPr>
                <p:cNvSpPr/>
                <p:nvPr/>
              </p:nvSpPr>
              <p:spPr>
                <a:xfrm>
                  <a:off x="6550122" y="3659655"/>
                  <a:ext cx="24441" cy="24290"/>
                </a:xfrm>
                <a:custGeom>
                  <a:avLst/>
                  <a:gdLst>
                    <a:gd name="connsiteX0" fmla="*/ 24442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2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2" y="12145"/>
                      </a:moveTo>
                      <a:cubicBezTo>
                        <a:pt x="24442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2" y="5438"/>
                        <a:pt x="24442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5" name="フリーフォーム 2454">
                  <a:extLst>
                    <a:ext uri="{FF2B5EF4-FFF2-40B4-BE49-F238E27FC236}">
                      <a16:creationId xmlns:a16="http://schemas.microsoft.com/office/drawing/2014/main" id="{7FF1A357-4B20-0F7B-5E35-BF6A61AD7A16}"/>
                    </a:ext>
                  </a:extLst>
                </p:cNvPr>
                <p:cNvSpPr/>
                <p:nvPr/>
              </p:nvSpPr>
              <p:spPr>
                <a:xfrm>
                  <a:off x="6152587" y="4180575"/>
                  <a:ext cx="410658" cy="120108"/>
                </a:xfrm>
                <a:custGeom>
                  <a:avLst/>
                  <a:gdLst>
                    <a:gd name="connsiteX0" fmla="*/ 0 w 410658"/>
                    <a:gd name="connsiteY0" fmla="*/ 120109 h 120108"/>
                    <a:gd name="connsiteX1" fmla="*/ 152604 w 410658"/>
                    <a:gd name="connsiteY1" fmla="*/ 75476 h 120108"/>
                    <a:gd name="connsiteX2" fmla="*/ 282075 w 410658"/>
                    <a:gd name="connsiteY2" fmla="*/ 37605 h 120108"/>
                    <a:gd name="connsiteX3" fmla="*/ 410659 w 410658"/>
                    <a:gd name="connsiteY3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658" h="120108">
                      <a:moveTo>
                        <a:pt x="0" y="120109"/>
                      </a:moveTo>
                      <a:lnTo>
                        <a:pt x="152604" y="75476"/>
                      </a:lnTo>
                      <a:lnTo>
                        <a:pt x="282075" y="37605"/>
                      </a:lnTo>
                      <a:lnTo>
                        <a:pt x="410659" y="0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6" name="フリーフォーム 2455">
                  <a:extLst>
                    <a:ext uri="{FF2B5EF4-FFF2-40B4-BE49-F238E27FC236}">
                      <a16:creationId xmlns:a16="http://schemas.microsoft.com/office/drawing/2014/main" id="{C173ACF7-71AD-D515-CBD5-884D58CE2CC1}"/>
                    </a:ext>
                  </a:extLst>
                </p:cNvPr>
                <p:cNvSpPr/>
                <p:nvPr/>
              </p:nvSpPr>
              <p:spPr>
                <a:xfrm>
                  <a:off x="6561171" y="3671801"/>
                  <a:ext cx="769" cy="512073"/>
                </a:xfrm>
                <a:custGeom>
                  <a:avLst/>
                  <a:gdLst>
                    <a:gd name="connsiteX0" fmla="*/ 770 w 769"/>
                    <a:gd name="connsiteY0" fmla="*/ 0 h 512073"/>
                    <a:gd name="connsiteX1" fmla="*/ 519 w 769"/>
                    <a:gd name="connsiteY1" fmla="*/ 170696 h 512073"/>
                    <a:gd name="connsiteX2" fmla="*/ 251 w 769"/>
                    <a:gd name="connsiteY2" fmla="*/ 341874 h 512073"/>
                    <a:gd name="connsiteX3" fmla="*/ 0 w 769"/>
                    <a:gd name="connsiteY3" fmla="*/ 512073 h 51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9" h="512073">
                      <a:moveTo>
                        <a:pt x="770" y="0"/>
                      </a:moveTo>
                      <a:lnTo>
                        <a:pt x="519" y="170696"/>
                      </a:lnTo>
                      <a:lnTo>
                        <a:pt x="251" y="341874"/>
                      </a:lnTo>
                      <a:lnTo>
                        <a:pt x="0" y="512073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7" name="フリーフォーム 2456">
                  <a:extLst>
                    <a:ext uri="{FF2B5EF4-FFF2-40B4-BE49-F238E27FC236}">
                      <a16:creationId xmlns:a16="http://schemas.microsoft.com/office/drawing/2014/main" id="{119D4816-350D-90F3-2217-E08834A3C65C}"/>
                    </a:ext>
                  </a:extLst>
                </p:cNvPr>
                <p:cNvSpPr/>
                <p:nvPr/>
              </p:nvSpPr>
              <p:spPr>
                <a:xfrm>
                  <a:off x="6551026" y="416843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8" name="フリーフォーム 2457">
                  <a:extLst>
                    <a:ext uri="{FF2B5EF4-FFF2-40B4-BE49-F238E27FC236}">
                      <a16:creationId xmlns:a16="http://schemas.microsoft.com/office/drawing/2014/main" id="{03CE614C-8D9D-F826-CC71-7B4EB257ED03}"/>
                    </a:ext>
                  </a:extLst>
                </p:cNvPr>
                <p:cNvSpPr/>
                <p:nvPr/>
              </p:nvSpPr>
              <p:spPr>
                <a:xfrm>
                  <a:off x="5634870" y="3671791"/>
                  <a:ext cx="412198" cy="120108"/>
                </a:xfrm>
                <a:custGeom>
                  <a:avLst/>
                  <a:gdLst>
                    <a:gd name="connsiteX0" fmla="*/ 412199 w 412198"/>
                    <a:gd name="connsiteY0" fmla="*/ 0 h 120108"/>
                    <a:gd name="connsiteX1" fmla="*/ 0 w 412198"/>
                    <a:gd name="connsiteY1" fmla="*/ 120109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198" h="120108">
                      <a:moveTo>
                        <a:pt x="412199" y="0"/>
                      </a:moveTo>
                      <a:lnTo>
                        <a:pt x="0" y="12010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59" name="フリーフォーム 2458">
                  <a:extLst>
                    <a:ext uri="{FF2B5EF4-FFF2-40B4-BE49-F238E27FC236}">
                      <a16:creationId xmlns:a16="http://schemas.microsoft.com/office/drawing/2014/main" id="{5059F500-1FB7-1422-4EC7-EC0CB79937DD}"/>
                    </a:ext>
                  </a:extLst>
                </p:cNvPr>
                <p:cNvSpPr/>
                <p:nvPr/>
              </p:nvSpPr>
              <p:spPr>
                <a:xfrm>
                  <a:off x="6047069" y="3671791"/>
                  <a:ext cx="514871" cy="9"/>
                </a:xfrm>
                <a:custGeom>
                  <a:avLst/>
                  <a:gdLst>
                    <a:gd name="connsiteX0" fmla="*/ 514872 w 514871"/>
                    <a:gd name="connsiteY0" fmla="*/ 10 h 9"/>
                    <a:gd name="connsiteX1" fmla="*/ 0 w 514871"/>
                    <a:gd name="connsiteY1" fmla="*/ 0 h 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4871" h="9">
                      <a:moveTo>
                        <a:pt x="514872" y="10"/>
                      </a:moveTo>
                      <a:lnTo>
                        <a:pt x="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0" name="フリーフォーム 2459">
                  <a:extLst>
                    <a:ext uri="{FF2B5EF4-FFF2-40B4-BE49-F238E27FC236}">
                      <a16:creationId xmlns:a16="http://schemas.microsoft.com/office/drawing/2014/main" id="{41EDA672-E09C-DB50-A0AC-EB7B234EEA48}"/>
                    </a:ext>
                  </a:extLst>
                </p:cNvPr>
                <p:cNvSpPr/>
                <p:nvPr/>
              </p:nvSpPr>
              <p:spPr>
                <a:xfrm>
                  <a:off x="6150127" y="3671791"/>
                  <a:ext cx="413119" cy="120118"/>
                </a:xfrm>
                <a:custGeom>
                  <a:avLst/>
                  <a:gdLst>
                    <a:gd name="connsiteX0" fmla="*/ 0 w 413119"/>
                    <a:gd name="connsiteY0" fmla="*/ 120119 h 120118"/>
                    <a:gd name="connsiteX1" fmla="*/ 413119 w 413119"/>
                    <a:gd name="connsiteY1" fmla="*/ 0 h 12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120118">
                      <a:moveTo>
                        <a:pt x="0" y="120119"/>
                      </a:moveTo>
                      <a:lnTo>
                        <a:pt x="41311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1" name="フリーフォーム 2460">
                  <a:extLst>
                    <a:ext uri="{FF2B5EF4-FFF2-40B4-BE49-F238E27FC236}">
                      <a16:creationId xmlns:a16="http://schemas.microsoft.com/office/drawing/2014/main" id="{78F687F9-166E-4553-4DE3-A2DBA92204A6}"/>
                    </a:ext>
                  </a:extLst>
                </p:cNvPr>
                <p:cNvSpPr/>
                <p:nvPr/>
              </p:nvSpPr>
              <p:spPr>
                <a:xfrm>
                  <a:off x="5892490" y="4047945"/>
                  <a:ext cx="252129" cy="256045"/>
                </a:xfrm>
                <a:custGeom>
                  <a:avLst/>
                  <a:gdLst>
                    <a:gd name="connsiteX0" fmla="*/ 252130 w 252129"/>
                    <a:gd name="connsiteY0" fmla="*/ 0 h 256045"/>
                    <a:gd name="connsiteX1" fmla="*/ 0 w 252129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129" h="256045">
                      <a:moveTo>
                        <a:pt x="252130" y="0"/>
                      </a:moveTo>
                      <a:lnTo>
                        <a:pt x="0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2" name="フリーフォーム 2461">
                  <a:extLst>
                    <a:ext uri="{FF2B5EF4-FFF2-40B4-BE49-F238E27FC236}">
                      <a16:creationId xmlns:a16="http://schemas.microsoft.com/office/drawing/2014/main" id="{32789C66-0F0D-C792-E754-622BF26FB630}"/>
                    </a:ext>
                  </a:extLst>
                </p:cNvPr>
                <p:cNvSpPr/>
                <p:nvPr/>
              </p:nvSpPr>
              <p:spPr>
                <a:xfrm>
                  <a:off x="5634870" y="3791899"/>
                  <a:ext cx="257620" cy="256045"/>
                </a:xfrm>
                <a:custGeom>
                  <a:avLst/>
                  <a:gdLst>
                    <a:gd name="connsiteX0" fmla="*/ 0 w 257620"/>
                    <a:gd name="connsiteY0" fmla="*/ 256046 h 256045"/>
                    <a:gd name="connsiteX1" fmla="*/ 257620 w 257620"/>
                    <a:gd name="connsiteY1" fmla="*/ 0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20" h="256045">
                      <a:moveTo>
                        <a:pt x="0" y="256046"/>
                      </a:moveTo>
                      <a:lnTo>
                        <a:pt x="25762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3" name="フリーフォーム 2462">
                  <a:extLst>
                    <a:ext uri="{FF2B5EF4-FFF2-40B4-BE49-F238E27FC236}">
                      <a16:creationId xmlns:a16="http://schemas.microsoft.com/office/drawing/2014/main" id="{FAC4723B-98E6-AE60-4B0D-E67E82239D00}"/>
                    </a:ext>
                  </a:extLst>
                </p:cNvPr>
                <p:cNvSpPr/>
                <p:nvPr/>
              </p:nvSpPr>
              <p:spPr>
                <a:xfrm>
                  <a:off x="5888105" y="3730106"/>
                  <a:ext cx="474549" cy="61153"/>
                </a:xfrm>
                <a:custGeom>
                  <a:avLst/>
                  <a:gdLst>
                    <a:gd name="connsiteX0" fmla="*/ 0 w 474549"/>
                    <a:gd name="connsiteY0" fmla="*/ 61153 h 61153"/>
                    <a:gd name="connsiteX1" fmla="*/ 474549 w 474549"/>
                    <a:gd name="connsiteY1" fmla="*/ 0 h 6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4549" h="61153">
                      <a:moveTo>
                        <a:pt x="0" y="61153"/>
                      </a:moveTo>
                      <a:lnTo>
                        <a:pt x="47454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4" name="フリーフォーム 2463">
                  <a:extLst>
                    <a:ext uri="{FF2B5EF4-FFF2-40B4-BE49-F238E27FC236}">
                      <a16:creationId xmlns:a16="http://schemas.microsoft.com/office/drawing/2014/main" id="{07ED2A08-95CF-7F03-23E8-5ADF1D4EB837}"/>
                    </a:ext>
                  </a:extLst>
                </p:cNvPr>
                <p:cNvSpPr/>
                <p:nvPr/>
              </p:nvSpPr>
              <p:spPr>
                <a:xfrm>
                  <a:off x="6144620" y="4047945"/>
                  <a:ext cx="218050" cy="192683"/>
                </a:xfrm>
                <a:custGeom>
                  <a:avLst/>
                  <a:gdLst>
                    <a:gd name="connsiteX0" fmla="*/ 0 w 218050"/>
                    <a:gd name="connsiteY0" fmla="*/ 0 h 192683"/>
                    <a:gd name="connsiteX1" fmla="*/ 218051 w 218050"/>
                    <a:gd name="connsiteY1" fmla="*/ 192684 h 192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8050" h="192683">
                      <a:moveTo>
                        <a:pt x="0" y="0"/>
                      </a:moveTo>
                      <a:lnTo>
                        <a:pt x="218051" y="192684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5" name="フリーフォーム 2464">
                  <a:extLst>
                    <a:ext uri="{FF2B5EF4-FFF2-40B4-BE49-F238E27FC236}">
                      <a16:creationId xmlns:a16="http://schemas.microsoft.com/office/drawing/2014/main" id="{5EE9AD34-F3B2-1463-702F-B20B214165D0}"/>
                    </a:ext>
                  </a:extLst>
                </p:cNvPr>
                <p:cNvSpPr/>
                <p:nvPr/>
              </p:nvSpPr>
              <p:spPr>
                <a:xfrm>
                  <a:off x="5634870" y="3671791"/>
                  <a:ext cx="928376" cy="120100"/>
                </a:xfrm>
                <a:custGeom>
                  <a:avLst/>
                  <a:gdLst>
                    <a:gd name="connsiteX0" fmla="*/ 0 w 928376"/>
                    <a:gd name="connsiteY0" fmla="*/ 120101 h 120100"/>
                    <a:gd name="connsiteX1" fmla="*/ 928376 w 928376"/>
                    <a:gd name="connsiteY1" fmla="*/ 0 h 12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8376" h="120100">
                      <a:moveTo>
                        <a:pt x="0" y="120101"/>
                      </a:moveTo>
                      <a:lnTo>
                        <a:pt x="92837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6" name="フリーフォーム 2465">
                  <a:extLst>
                    <a:ext uri="{FF2B5EF4-FFF2-40B4-BE49-F238E27FC236}">
                      <a16:creationId xmlns:a16="http://schemas.microsoft.com/office/drawing/2014/main" id="{3DB65BA2-0999-585E-CFF9-A6A60F2EC6DC}"/>
                    </a:ext>
                  </a:extLst>
                </p:cNvPr>
                <p:cNvSpPr/>
                <p:nvPr/>
              </p:nvSpPr>
              <p:spPr>
                <a:xfrm>
                  <a:off x="6150127" y="3791909"/>
                  <a:ext cx="413119" cy="388665"/>
                </a:xfrm>
                <a:custGeom>
                  <a:avLst/>
                  <a:gdLst>
                    <a:gd name="connsiteX0" fmla="*/ 0 w 413119"/>
                    <a:gd name="connsiteY0" fmla="*/ 0 h 388665"/>
                    <a:gd name="connsiteX1" fmla="*/ 413119 w 413119"/>
                    <a:gd name="connsiteY1" fmla="*/ 388666 h 388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388665">
                      <a:moveTo>
                        <a:pt x="0" y="0"/>
                      </a:moveTo>
                      <a:lnTo>
                        <a:pt x="413119" y="38866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7" name="フリーフォーム 2466">
                  <a:extLst>
                    <a:ext uri="{FF2B5EF4-FFF2-40B4-BE49-F238E27FC236}">
                      <a16:creationId xmlns:a16="http://schemas.microsoft.com/office/drawing/2014/main" id="{2BD3B657-7C63-B585-B29E-48B79F002C1E}"/>
                    </a:ext>
                  </a:extLst>
                </p:cNvPr>
                <p:cNvSpPr/>
                <p:nvPr/>
              </p:nvSpPr>
              <p:spPr>
                <a:xfrm>
                  <a:off x="5634870" y="3791899"/>
                  <a:ext cx="515256" cy="512091"/>
                </a:xfrm>
                <a:custGeom>
                  <a:avLst/>
                  <a:gdLst>
                    <a:gd name="connsiteX0" fmla="*/ 0 w 515256"/>
                    <a:gd name="connsiteY0" fmla="*/ 0 h 512091"/>
                    <a:gd name="connsiteX1" fmla="*/ 515257 w 515256"/>
                    <a:gd name="connsiteY1" fmla="*/ 512092 h 51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56" h="512091">
                      <a:moveTo>
                        <a:pt x="0" y="0"/>
                      </a:moveTo>
                      <a:lnTo>
                        <a:pt x="515257" y="51209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8" name="フリーフォーム 2467">
                  <a:extLst>
                    <a:ext uri="{FF2B5EF4-FFF2-40B4-BE49-F238E27FC236}">
                      <a16:creationId xmlns:a16="http://schemas.microsoft.com/office/drawing/2014/main" id="{DD2B2CD1-1221-33E5-E222-C312BB68ECF6}"/>
                    </a:ext>
                  </a:extLst>
                </p:cNvPr>
                <p:cNvSpPr/>
                <p:nvPr/>
              </p:nvSpPr>
              <p:spPr>
                <a:xfrm>
                  <a:off x="5892490" y="3791899"/>
                  <a:ext cx="260097" cy="256045"/>
                </a:xfrm>
                <a:custGeom>
                  <a:avLst/>
                  <a:gdLst>
                    <a:gd name="connsiteX0" fmla="*/ 0 w 260097"/>
                    <a:gd name="connsiteY0" fmla="*/ 0 h 256045"/>
                    <a:gd name="connsiteX1" fmla="*/ 260097 w 260097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0097" h="256045">
                      <a:moveTo>
                        <a:pt x="0" y="0"/>
                      </a:moveTo>
                      <a:lnTo>
                        <a:pt x="260097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69" name="フリーフォーム 2468">
                  <a:extLst>
                    <a:ext uri="{FF2B5EF4-FFF2-40B4-BE49-F238E27FC236}">
                      <a16:creationId xmlns:a16="http://schemas.microsoft.com/office/drawing/2014/main" id="{F3416ACC-78D0-95A4-7C6C-69E271698A7E}"/>
                    </a:ext>
                  </a:extLst>
                </p:cNvPr>
                <p:cNvSpPr/>
                <p:nvPr/>
              </p:nvSpPr>
              <p:spPr>
                <a:xfrm>
                  <a:off x="5634870" y="4047945"/>
                  <a:ext cx="257620" cy="256045"/>
                </a:xfrm>
                <a:custGeom>
                  <a:avLst/>
                  <a:gdLst>
                    <a:gd name="connsiteX0" fmla="*/ 0 w 257620"/>
                    <a:gd name="connsiteY0" fmla="*/ 0 h 256045"/>
                    <a:gd name="connsiteX1" fmla="*/ 257620 w 257620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20" h="256045">
                      <a:moveTo>
                        <a:pt x="0" y="0"/>
                      </a:moveTo>
                      <a:lnTo>
                        <a:pt x="257620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0" name="フリーフォーム 2469">
                  <a:extLst>
                    <a:ext uri="{FF2B5EF4-FFF2-40B4-BE49-F238E27FC236}">
                      <a16:creationId xmlns:a16="http://schemas.microsoft.com/office/drawing/2014/main" id="{1922FB91-2A35-2DD8-F2CE-5BFAADE1B312}"/>
                    </a:ext>
                  </a:extLst>
                </p:cNvPr>
                <p:cNvSpPr/>
                <p:nvPr/>
              </p:nvSpPr>
              <p:spPr>
                <a:xfrm>
                  <a:off x="5634853" y="3791909"/>
                  <a:ext cx="515273" cy="512073"/>
                </a:xfrm>
                <a:custGeom>
                  <a:avLst/>
                  <a:gdLst>
                    <a:gd name="connsiteX0" fmla="*/ 0 w 515273"/>
                    <a:gd name="connsiteY0" fmla="*/ 512073 h 512073"/>
                    <a:gd name="connsiteX1" fmla="*/ 515274 w 515273"/>
                    <a:gd name="connsiteY1" fmla="*/ 0 h 51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73" h="512073">
                      <a:moveTo>
                        <a:pt x="0" y="512073"/>
                      </a:moveTo>
                      <a:lnTo>
                        <a:pt x="51527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1" name="フリーフォーム 2470">
                  <a:extLst>
                    <a:ext uri="{FF2B5EF4-FFF2-40B4-BE49-F238E27FC236}">
                      <a16:creationId xmlns:a16="http://schemas.microsoft.com/office/drawing/2014/main" id="{236CFF53-D83B-8B70-1402-0F56ECB86C6A}"/>
                    </a:ext>
                  </a:extLst>
                </p:cNvPr>
                <p:cNvSpPr/>
                <p:nvPr/>
              </p:nvSpPr>
              <p:spPr>
                <a:xfrm>
                  <a:off x="5842124" y="3731506"/>
                  <a:ext cx="50365" cy="60392"/>
                </a:xfrm>
                <a:custGeom>
                  <a:avLst/>
                  <a:gdLst>
                    <a:gd name="connsiteX0" fmla="*/ 0 w 50365"/>
                    <a:gd name="connsiteY0" fmla="*/ 0 h 60392"/>
                    <a:gd name="connsiteX1" fmla="*/ 50366 w 50365"/>
                    <a:gd name="connsiteY1" fmla="*/ 60393 h 60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65" h="60392">
                      <a:moveTo>
                        <a:pt x="0" y="0"/>
                      </a:moveTo>
                      <a:lnTo>
                        <a:pt x="50366" y="6039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2" name="フリーフォーム 2471">
                  <a:extLst>
                    <a:ext uri="{FF2B5EF4-FFF2-40B4-BE49-F238E27FC236}">
                      <a16:creationId xmlns:a16="http://schemas.microsoft.com/office/drawing/2014/main" id="{79151D53-605C-96B4-6580-4DE32135F224}"/>
                    </a:ext>
                  </a:extLst>
                </p:cNvPr>
                <p:cNvSpPr/>
                <p:nvPr/>
              </p:nvSpPr>
              <p:spPr>
                <a:xfrm>
                  <a:off x="6299734" y="3671791"/>
                  <a:ext cx="62919" cy="58323"/>
                </a:xfrm>
                <a:custGeom>
                  <a:avLst/>
                  <a:gdLst>
                    <a:gd name="connsiteX0" fmla="*/ 0 w 62919"/>
                    <a:gd name="connsiteY0" fmla="*/ 0 h 58323"/>
                    <a:gd name="connsiteX1" fmla="*/ 62919 w 62919"/>
                    <a:gd name="connsiteY1" fmla="*/ 58324 h 5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919" h="58323">
                      <a:moveTo>
                        <a:pt x="0" y="0"/>
                      </a:moveTo>
                      <a:lnTo>
                        <a:pt x="62919" y="58324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3" name="フリーフォーム 2472">
                  <a:extLst>
                    <a:ext uri="{FF2B5EF4-FFF2-40B4-BE49-F238E27FC236}">
                      <a16:creationId xmlns:a16="http://schemas.microsoft.com/office/drawing/2014/main" id="{95C76B6B-6A89-CB77-DE63-89637D86516F}"/>
                    </a:ext>
                  </a:extLst>
                </p:cNvPr>
                <p:cNvSpPr/>
                <p:nvPr/>
              </p:nvSpPr>
              <p:spPr>
                <a:xfrm>
                  <a:off x="6047069" y="3671791"/>
                  <a:ext cx="103058" cy="120118"/>
                </a:xfrm>
                <a:custGeom>
                  <a:avLst/>
                  <a:gdLst>
                    <a:gd name="connsiteX0" fmla="*/ 0 w 103058"/>
                    <a:gd name="connsiteY0" fmla="*/ 0 h 120118"/>
                    <a:gd name="connsiteX1" fmla="*/ 103058 w 103058"/>
                    <a:gd name="connsiteY1" fmla="*/ 120119 h 12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058" h="120118">
                      <a:moveTo>
                        <a:pt x="0" y="0"/>
                      </a:moveTo>
                      <a:lnTo>
                        <a:pt x="103058" y="12011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4" name="フリーフォーム 2473">
                  <a:extLst>
                    <a:ext uri="{FF2B5EF4-FFF2-40B4-BE49-F238E27FC236}">
                      <a16:creationId xmlns:a16="http://schemas.microsoft.com/office/drawing/2014/main" id="{E5E77941-56EE-58C7-5BF7-7B727EAEB0BE}"/>
                    </a:ext>
                  </a:extLst>
                </p:cNvPr>
                <p:cNvSpPr/>
                <p:nvPr/>
              </p:nvSpPr>
              <p:spPr>
                <a:xfrm>
                  <a:off x="5842124" y="3671791"/>
                  <a:ext cx="457610" cy="59715"/>
                </a:xfrm>
                <a:custGeom>
                  <a:avLst/>
                  <a:gdLst>
                    <a:gd name="connsiteX0" fmla="*/ 457610 w 457610"/>
                    <a:gd name="connsiteY0" fmla="*/ 0 h 59715"/>
                    <a:gd name="connsiteX1" fmla="*/ 0 w 457610"/>
                    <a:gd name="connsiteY1" fmla="*/ 59716 h 59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7610" h="59715">
                      <a:moveTo>
                        <a:pt x="457610" y="0"/>
                      </a:moveTo>
                      <a:lnTo>
                        <a:pt x="0" y="5971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5" name="フリーフォーム 2474">
                  <a:extLst>
                    <a:ext uri="{FF2B5EF4-FFF2-40B4-BE49-F238E27FC236}">
                      <a16:creationId xmlns:a16="http://schemas.microsoft.com/office/drawing/2014/main" id="{B0F25D30-7FF0-BEE9-E8A1-9956A71ABDC9}"/>
                    </a:ext>
                  </a:extLst>
                </p:cNvPr>
                <p:cNvSpPr/>
                <p:nvPr/>
              </p:nvSpPr>
              <p:spPr>
                <a:xfrm>
                  <a:off x="6152587" y="3730106"/>
                  <a:ext cx="210066" cy="317839"/>
                </a:xfrm>
                <a:custGeom>
                  <a:avLst/>
                  <a:gdLst>
                    <a:gd name="connsiteX0" fmla="*/ 0 w 210066"/>
                    <a:gd name="connsiteY0" fmla="*/ 317839 h 317839"/>
                    <a:gd name="connsiteX1" fmla="*/ 210066 w 210066"/>
                    <a:gd name="connsiteY1" fmla="*/ 0 h 3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066" h="317839">
                      <a:moveTo>
                        <a:pt x="0" y="317839"/>
                      </a:moveTo>
                      <a:lnTo>
                        <a:pt x="21006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6" name="フリーフォーム 2475">
                  <a:extLst>
                    <a:ext uri="{FF2B5EF4-FFF2-40B4-BE49-F238E27FC236}">
                      <a16:creationId xmlns:a16="http://schemas.microsoft.com/office/drawing/2014/main" id="{A29B2260-B061-F7DB-403E-690D44494A64}"/>
                    </a:ext>
                  </a:extLst>
                </p:cNvPr>
                <p:cNvSpPr/>
                <p:nvPr/>
              </p:nvSpPr>
              <p:spPr>
                <a:xfrm>
                  <a:off x="6362671" y="3928478"/>
                  <a:ext cx="193595" cy="312150"/>
                </a:xfrm>
                <a:custGeom>
                  <a:avLst/>
                  <a:gdLst>
                    <a:gd name="connsiteX0" fmla="*/ 0 w 193595"/>
                    <a:gd name="connsiteY0" fmla="*/ 312150 h 312150"/>
                    <a:gd name="connsiteX1" fmla="*/ 193596 w 193595"/>
                    <a:gd name="connsiteY1" fmla="*/ 0 h 312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595" h="312150">
                      <a:moveTo>
                        <a:pt x="0" y="312150"/>
                      </a:moveTo>
                      <a:lnTo>
                        <a:pt x="19359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7" name="フリーフォーム 2476">
                  <a:extLst>
                    <a:ext uri="{FF2B5EF4-FFF2-40B4-BE49-F238E27FC236}">
                      <a16:creationId xmlns:a16="http://schemas.microsoft.com/office/drawing/2014/main" id="{34B14E7B-E80E-7A93-363C-9E8ECEB7EBFA}"/>
                    </a:ext>
                  </a:extLst>
                </p:cNvPr>
                <p:cNvSpPr/>
                <p:nvPr/>
              </p:nvSpPr>
              <p:spPr>
                <a:xfrm>
                  <a:off x="6150127" y="3671791"/>
                  <a:ext cx="413119" cy="632200"/>
                </a:xfrm>
                <a:custGeom>
                  <a:avLst/>
                  <a:gdLst>
                    <a:gd name="connsiteX0" fmla="*/ 0 w 413119"/>
                    <a:gd name="connsiteY0" fmla="*/ 632200 h 632200"/>
                    <a:gd name="connsiteX1" fmla="*/ 413119 w 413119"/>
                    <a:gd name="connsiteY1" fmla="*/ 0 h 632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632200">
                      <a:moveTo>
                        <a:pt x="0" y="632200"/>
                      </a:moveTo>
                      <a:lnTo>
                        <a:pt x="41311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478" name="フリーフォーム 2477">
                  <a:extLst>
                    <a:ext uri="{FF2B5EF4-FFF2-40B4-BE49-F238E27FC236}">
                      <a16:creationId xmlns:a16="http://schemas.microsoft.com/office/drawing/2014/main" id="{AC8B920C-76A5-AAF4-3A99-EF62F8B1F864}"/>
                    </a:ext>
                  </a:extLst>
                </p:cNvPr>
                <p:cNvSpPr/>
                <p:nvPr/>
              </p:nvSpPr>
              <p:spPr>
                <a:xfrm>
                  <a:off x="6362654" y="3730106"/>
                  <a:ext cx="193612" cy="198372"/>
                </a:xfrm>
                <a:custGeom>
                  <a:avLst/>
                  <a:gdLst>
                    <a:gd name="connsiteX0" fmla="*/ 0 w 193612"/>
                    <a:gd name="connsiteY0" fmla="*/ 0 h 198372"/>
                    <a:gd name="connsiteX1" fmla="*/ 193613 w 193612"/>
                    <a:gd name="connsiteY1" fmla="*/ 198373 h 198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612" h="198372">
                      <a:moveTo>
                        <a:pt x="0" y="0"/>
                      </a:moveTo>
                      <a:lnTo>
                        <a:pt x="193613" y="19837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439" name="直線コネクタ 2438">
                <a:extLst>
                  <a:ext uri="{FF2B5EF4-FFF2-40B4-BE49-F238E27FC236}">
                    <a16:creationId xmlns:a16="http://schemas.microsoft.com/office/drawing/2014/main" id="{B9394FD7-D831-FB08-8E08-3516752233EF}"/>
                  </a:ext>
                </a:extLst>
              </p:cNvPr>
              <p:cNvCxnSpPr>
                <a:cxnSpLocks/>
                <a:endCxn id="2475" idx="0"/>
              </p:cNvCxnSpPr>
              <p:nvPr/>
            </p:nvCxnSpPr>
            <p:spPr>
              <a:xfrm>
                <a:off x="5368376" y="2261035"/>
                <a:ext cx="992682" cy="96945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0" name="直線コネクタ 2439">
                <a:extLst>
                  <a:ext uri="{FF2B5EF4-FFF2-40B4-BE49-F238E27FC236}">
                    <a16:creationId xmlns:a16="http://schemas.microsoft.com/office/drawing/2014/main" id="{9F75A127-BDC0-13C4-58E0-3FB658E88EAB}"/>
                  </a:ext>
                </a:extLst>
              </p:cNvPr>
              <p:cNvCxnSpPr>
                <a:cxnSpLocks/>
                <a:stCxn id="2475" idx="1"/>
                <a:endCxn id="2468" idx="1"/>
              </p:cNvCxnSpPr>
              <p:nvPr/>
            </p:nvCxnSpPr>
            <p:spPr>
              <a:xfrm flipH="1">
                <a:off x="6361058" y="2023490"/>
                <a:ext cx="797729" cy="120699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1" name="直線コネクタ 2440">
                <a:extLst>
                  <a:ext uri="{FF2B5EF4-FFF2-40B4-BE49-F238E27FC236}">
                    <a16:creationId xmlns:a16="http://schemas.microsoft.com/office/drawing/2014/main" id="{ABC805F4-6E21-2FC5-FF7C-76739D8F14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56034" y="2028806"/>
                <a:ext cx="155153" cy="1822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2" name="直線コネクタ 2441">
                <a:extLst>
                  <a:ext uri="{FF2B5EF4-FFF2-40B4-BE49-F238E27FC236}">
                    <a16:creationId xmlns:a16="http://schemas.microsoft.com/office/drawing/2014/main" id="{BC2617D9-0EF8-5208-852C-A1A224C95A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33634" y="1915421"/>
                <a:ext cx="134467" cy="10522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3" name="直線コネクタ 2442">
                <a:extLst>
                  <a:ext uri="{FF2B5EF4-FFF2-40B4-BE49-F238E27FC236}">
                    <a16:creationId xmlns:a16="http://schemas.microsoft.com/office/drawing/2014/main" id="{DCF53626-7348-9ECE-3001-609D1CD95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51074" y="1912573"/>
                <a:ext cx="888244" cy="11379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4" name="直線コネクタ 2443">
                <a:extLst>
                  <a:ext uri="{FF2B5EF4-FFF2-40B4-BE49-F238E27FC236}">
                    <a16:creationId xmlns:a16="http://schemas.microsoft.com/office/drawing/2014/main" id="{2B831AB5-FE8A-4668-0BD4-707ED0C3FBB3}"/>
                  </a:ext>
                </a:extLst>
              </p:cNvPr>
              <p:cNvCxnSpPr>
                <a:cxnSpLocks/>
                <a:stCxn id="2474" idx="1"/>
              </p:cNvCxnSpPr>
              <p:nvPr/>
            </p:nvCxnSpPr>
            <p:spPr>
              <a:xfrm>
                <a:off x="5182070" y="2028810"/>
                <a:ext cx="185229" cy="23219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5" name="直線コネクタ 2444">
                <a:extLst>
                  <a:ext uri="{FF2B5EF4-FFF2-40B4-BE49-F238E27FC236}">
                    <a16:creationId xmlns:a16="http://schemas.microsoft.com/office/drawing/2014/main" id="{8C1ACF1D-520B-18A8-8E60-6B9D04055DD1}"/>
                  </a:ext>
                </a:extLst>
              </p:cNvPr>
              <p:cNvCxnSpPr>
                <a:cxnSpLocks/>
                <a:stCxn id="2471" idx="0"/>
                <a:endCxn id="2472" idx="0"/>
              </p:cNvCxnSpPr>
              <p:nvPr/>
            </p:nvCxnSpPr>
            <p:spPr>
              <a:xfrm flipV="1">
                <a:off x="5182070" y="1802038"/>
                <a:ext cx="1737781" cy="22676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6" name="直線コネクタ 2445">
                <a:extLst>
                  <a:ext uri="{FF2B5EF4-FFF2-40B4-BE49-F238E27FC236}">
                    <a16:creationId xmlns:a16="http://schemas.microsoft.com/office/drawing/2014/main" id="{B58ACF00-02CA-A06D-D431-E0836F5AB5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8745" y="1858546"/>
                <a:ext cx="743925" cy="11437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7" name="直線コネクタ 2446">
                <a:extLst>
                  <a:ext uri="{FF2B5EF4-FFF2-40B4-BE49-F238E27FC236}">
                    <a16:creationId xmlns:a16="http://schemas.microsoft.com/office/drawing/2014/main" id="{5A6F9836-AE91-E51B-CF5B-00E9F1BA2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2400" y="2636284"/>
                <a:ext cx="397785" cy="37273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1" name="グループ化 2520">
              <a:extLst>
                <a:ext uri="{FF2B5EF4-FFF2-40B4-BE49-F238E27FC236}">
                  <a16:creationId xmlns:a16="http://schemas.microsoft.com/office/drawing/2014/main" id="{B2A85C11-D40D-ADD3-EBE0-14B4C200A086}"/>
                </a:ext>
              </a:extLst>
            </p:cNvPr>
            <p:cNvGrpSpPr/>
            <p:nvPr/>
          </p:nvGrpSpPr>
          <p:grpSpPr>
            <a:xfrm>
              <a:off x="8110032" y="3744889"/>
              <a:ext cx="725798" cy="500064"/>
              <a:chOff x="5241235" y="1768329"/>
              <a:chExt cx="3594595" cy="2476624"/>
            </a:xfrm>
          </p:grpSpPr>
          <p:grpSp>
            <p:nvGrpSpPr>
              <p:cNvPr id="2522" name="グラフィックス 6">
                <a:extLst>
                  <a:ext uri="{FF2B5EF4-FFF2-40B4-BE49-F238E27FC236}">
                    <a16:creationId xmlns:a16="http://schemas.microsoft.com/office/drawing/2014/main" id="{0EED3AE6-1F15-64AD-1349-3E1E2ED7C9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41235" y="1768329"/>
                <a:ext cx="3594595" cy="2476624"/>
                <a:chOff x="5622633" y="3659645"/>
                <a:chExt cx="952834" cy="656490"/>
              </a:xfrm>
            </p:grpSpPr>
            <p:sp>
              <p:nvSpPr>
                <p:cNvPr id="2533" name="フリーフォーム 2532">
                  <a:extLst>
                    <a:ext uri="{FF2B5EF4-FFF2-40B4-BE49-F238E27FC236}">
                      <a16:creationId xmlns:a16="http://schemas.microsoft.com/office/drawing/2014/main" id="{D1831213-F861-6C25-B7BE-D4B10DD49BBD}"/>
                    </a:ext>
                  </a:extLst>
                </p:cNvPr>
                <p:cNvSpPr/>
                <p:nvPr/>
              </p:nvSpPr>
              <p:spPr>
                <a:xfrm>
                  <a:off x="5634853" y="3791904"/>
                  <a:ext cx="515268" cy="512083"/>
                </a:xfrm>
                <a:custGeom>
                  <a:avLst/>
                  <a:gdLst>
                    <a:gd name="connsiteX0" fmla="*/ 0 w 515268"/>
                    <a:gd name="connsiteY0" fmla="*/ 0 h 512083"/>
                    <a:gd name="connsiteX1" fmla="*/ 515269 w 515268"/>
                    <a:gd name="connsiteY1" fmla="*/ 0 h 512083"/>
                    <a:gd name="connsiteX2" fmla="*/ 515269 w 515268"/>
                    <a:gd name="connsiteY2" fmla="*/ 512083 h 512083"/>
                    <a:gd name="connsiteX3" fmla="*/ 0 w 515268"/>
                    <a:gd name="connsiteY3" fmla="*/ 512083 h 512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15268" h="512083">
                      <a:moveTo>
                        <a:pt x="0" y="0"/>
                      </a:moveTo>
                      <a:lnTo>
                        <a:pt x="515269" y="0"/>
                      </a:lnTo>
                      <a:lnTo>
                        <a:pt x="515269" y="512083"/>
                      </a:lnTo>
                      <a:lnTo>
                        <a:pt x="0" y="512083"/>
                      </a:lnTo>
                      <a:close/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34" name="フリーフォーム 2533">
                  <a:extLst>
                    <a:ext uri="{FF2B5EF4-FFF2-40B4-BE49-F238E27FC236}">
                      <a16:creationId xmlns:a16="http://schemas.microsoft.com/office/drawing/2014/main" id="{F01F99CC-F240-09A1-C821-BC0BBB031EDB}"/>
                    </a:ext>
                  </a:extLst>
                </p:cNvPr>
                <p:cNvSpPr/>
                <p:nvPr/>
              </p:nvSpPr>
              <p:spPr>
                <a:xfrm>
                  <a:off x="5622633" y="4291838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35" name="フリーフォーム 2534">
                  <a:extLst>
                    <a:ext uri="{FF2B5EF4-FFF2-40B4-BE49-F238E27FC236}">
                      <a16:creationId xmlns:a16="http://schemas.microsoft.com/office/drawing/2014/main" id="{B548A044-ED16-8C73-E9FF-3E925F5FE1C5}"/>
                    </a:ext>
                  </a:extLst>
                </p:cNvPr>
                <p:cNvSpPr/>
                <p:nvPr/>
              </p:nvSpPr>
              <p:spPr>
                <a:xfrm>
                  <a:off x="5622649" y="3779754"/>
                  <a:ext cx="24441" cy="24290"/>
                </a:xfrm>
                <a:custGeom>
                  <a:avLst/>
                  <a:gdLst>
                    <a:gd name="connsiteX0" fmla="*/ 24442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2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2" y="12145"/>
                      </a:moveTo>
                      <a:cubicBezTo>
                        <a:pt x="24442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2" y="5438"/>
                        <a:pt x="24442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36" name="フリーフォーム 2535">
                  <a:extLst>
                    <a:ext uri="{FF2B5EF4-FFF2-40B4-BE49-F238E27FC236}">
                      <a16:creationId xmlns:a16="http://schemas.microsoft.com/office/drawing/2014/main" id="{C8D98F16-7E5D-0836-E633-84C3659F2146}"/>
                    </a:ext>
                  </a:extLst>
                </p:cNvPr>
                <p:cNvSpPr/>
                <p:nvPr/>
              </p:nvSpPr>
              <p:spPr>
                <a:xfrm>
                  <a:off x="6137906" y="4291846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7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37" name="フリーフォーム 2536">
                  <a:extLst>
                    <a:ext uri="{FF2B5EF4-FFF2-40B4-BE49-F238E27FC236}">
                      <a16:creationId xmlns:a16="http://schemas.microsoft.com/office/drawing/2014/main" id="{0BB2A277-4967-0F99-986B-421E7B731A5C}"/>
                    </a:ext>
                  </a:extLst>
                </p:cNvPr>
                <p:cNvSpPr/>
                <p:nvPr/>
              </p:nvSpPr>
              <p:spPr>
                <a:xfrm>
                  <a:off x="6137906" y="3779764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38" name="フリーフォーム 2537">
                  <a:extLst>
                    <a:ext uri="{FF2B5EF4-FFF2-40B4-BE49-F238E27FC236}">
                      <a16:creationId xmlns:a16="http://schemas.microsoft.com/office/drawing/2014/main" id="{8DF3C2F7-4DE1-10CA-FC47-4103A6C762F0}"/>
                    </a:ext>
                  </a:extLst>
                </p:cNvPr>
                <p:cNvSpPr/>
                <p:nvPr/>
              </p:nvSpPr>
              <p:spPr>
                <a:xfrm>
                  <a:off x="6034848" y="3659645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0 w 24441"/>
                    <a:gd name="connsiteY1" fmla="*/ 24290 h 24290"/>
                    <a:gd name="connsiteX2" fmla="*/ 0 w 24441"/>
                    <a:gd name="connsiteY2" fmla="*/ 12145 h 24290"/>
                    <a:gd name="connsiteX3" fmla="*/ 12220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0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0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39" name="フリーフォーム 2538">
                  <a:extLst>
                    <a:ext uri="{FF2B5EF4-FFF2-40B4-BE49-F238E27FC236}">
                      <a16:creationId xmlns:a16="http://schemas.microsoft.com/office/drawing/2014/main" id="{A6AD1806-BE18-9CF3-C90E-ECFE5912C017}"/>
                    </a:ext>
                  </a:extLst>
                </p:cNvPr>
                <p:cNvSpPr/>
                <p:nvPr/>
              </p:nvSpPr>
              <p:spPr>
                <a:xfrm>
                  <a:off x="6550122" y="3659655"/>
                  <a:ext cx="24441" cy="24290"/>
                </a:xfrm>
                <a:custGeom>
                  <a:avLst/>
                  <a:gdLst>
                    <a:gd name="connsiteX0" fmla="*/ 24442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2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2" y="12145"/>
                      </a:moveTo>
                      <a:cubicBezTo>
                        <a:pt x="24442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2" y="5438"/>
                        <a:pt x="24442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0" name="フリーフォーム 2539">
                  <a:extLst>
                    <a:ext uri="{FF2B5EF4-FFF2-40B4-BE49-F238E27FC236}">
                      <a16:creationId xmlns:a16="http://schemas.microsoft.com/office/drawing/2014/main" id="{0E75DC52-E6B4-7BCC-2D4C-2D92D6096576}"/>
                    </a:ext>
                  </a:extLst>
                </p:cNvPr>
                <p:cNvSpPr/>
                <p:nvPr/>
              </p:nvSpPr>
              <p:spPr>
                <a:xfrm>
                  <a:off x="6152587" y="4180575"/>
                  <a:ext cx="410658" cy="120108"/>
                </a:xfrm>
                <a:custGeom>
                  <a:avLst/>
                  <a:gdLst>
                    <a:gd name="connsiteX0" fmla="*/ 0 w 410658"/>
                    <a:gd name="connsiteY0" fmla="*/ 120109 h 120108"/>
                    <a:gd name="connsiteX1" fmla="*/ 152604 w 410658"/>
                    <a:gd name="connsiteY1" fmla="*/ 75476 h 120108"/>
                    <a:gd name="connsiteX2" fmla="*/ 282075 w 410658"/>
                    <a:gd name="connsiteY2" fmla="*/ 37605 h 120108"/>
                    <a:gd name="connsiteX3" fmla="*/ 410659 w 410658"/>
                    <a:gd name="connsiteY3" fmla="*/ 0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0658" h="120108">
                      <a:moveTo>
                        <a:pt x="0" y="120109"/>
                      </a:moveTo>
                      <a:lnTo>
                        <a:pt x="152604" y="75476"/>
                      </a:lnTo>
                      <a:lnTo>
                        <a:pt x="282075" y="37605"/>
                      </a:lnTo>
                      <a:lnTo>
                        <a:pt x="410659" y="0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1" name="フリーフォーム 2540">
                  <a:extLst>
                    <a:ext uri="{FF2B5EF4-FFF2-40B4-BE49-F238E27FC236}">
                      <a16:creationId xmlns:a16="http://schemas.microsoft.com/office/drawing/2014/main" id="{F6D0C829-5949-8C95-7CE6-5E69988C5DE0}"/>
                    </a:ext>
                  </a:extLst>
                </p:cNvPr>
                <p:cNvSpPr/>
                <p:nvPr/>
              </p:nvSpPr>
              <p:spPr>
                <a:xfrm>
                  <a:off x="6561171" y="3671801"/>
                  <a:ext cx="769" cy="512073"/>
                </a:xfrm>
                <a:custGeom>
                  <a:avLst/>
                  <a:gdLst>
                    <a:gd name="connsiteX0" fmla="*/ 770 w 769"/>
                    <a:gd name="connsiteY0" fmla="*/ 0 h 512073"/>
                    <a:gd name="connsiteX1" fmla="*/ 519 w 769"/>
                    <a:gd name="connsiteY1" fmla="*/ 170696 h 512073"/>
                    <a:gd name="connsiteX2" fmla="*/ 251 w 769"/>
                    <a:gd name="connsiteY2" fmla="*/ 341874 h 512073"/>
                    <a:gd name="connsiteX3" fmla="*/ 0 w 769"/>
                    <a:gd name="connsiteY3" fmla="*/ 512073 h 51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9" h="512073">
                      <a:moveTo>
                        <a:pt x="770" y="0"/>
                      </a:moveTo>
                      <a:lnTo>
                        <a:pt x="519" y="170696"/>
                      </a:lnTo>
                      <a:lnTo>
                        <a:pt x="251" y="341874"/>
                      </a:lnTo>
                      <a:lnTo>
                        <a:pt x="0" y="512073"/>
                      </a:lnTo>
                    </a:path>
                  </a:pathLst>
                </a:custGeom>
                <a:noFill/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2" name="フリーフォーム 2541">
                  <a:extLst>
                    <a:ext uri="{FF2B5EF4-FFF2-40B4-BE49-F238E27FC236}">
                      <a16:creationId xmlns:a16="http://schemas.microsoft.com/office/drawing/2014/main" id="{C1620C20-DE36-8A2F-357D-8521C60CA085}"/>
                    </a:ext>
                  </a:extLst>
                </p:cNvPr>
                <p:cNvSpPr/>
                <p:nvPr/>
              </p:nvSpPr>
              <p:spPr>
                <a:xfrm>
                  <a:off x="6551026" y="4168430"/>
                  <a:ext cx="24441" cy="24290"/>
                </a:xfrm>
                <a:custGeom>
                  <a:avLst/>
                  <a:gdLst>
                    <a:gd name="connsiteX0" fmla="*/ 24441 w 24441"/>
                    <a:gd name="connsiteY0" fmla="*/ 12145 h 24290"/>
                    <a:gd name="connsiteX1" fmla="*/ 12221 w 24441"/>
                    <a:gd name="connsiteY1" fmla="*/ 24290 h 24290"/>
                    <a:gd name="connsiteX2" fmla="*/ 0 w 24441"/>
                    <a:gd name="connsiteY2" fmla="*/ 12145 h 24290"/>
                    <a:gd name="connsiteX3" fmla="*/ 12221 w 24441"/>
                    <a:gd name="connsiteY3" fmla="*/ 0 h 24290"/>
                    <a:gd name="connsiteX4" fmla="*/ 24441 w 24441"/>
                    <a:gd name="connsiteY4" fmla="*/ 12145 h 24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441" h="24290">
                      <a:moveTo>
                        <a:pt x="24441" y="12145"/>
                      </a:moveTo>
                      <a:cubicBezTo>
                        <a:pt x="24441" y="18853"/>
                        <a:pt x="18970" y="24290"/>
                        <a:pt x="12221" y="24290"/>
                      </a:cubicBezTo>
                      <a:cubicBezTo>
                        <a:pt x="5471" y="24290"/>
                        <a:pt x="0" y="18853"/>
                        <a:pt x="0" y="12145"/>
                      </a:cubicBezTo>
                      <a:cubicBezTo>
                        <a:pt x="0" y="5438"/>
                        <a:pt x="5471" y="0"/>
                        <a:pt x="12221" y="0"/>
                      </a:cubicBezTo>
                      <a:cubicBezTo>
                        <a:pt x="18970" y="0"/>
                        <a:pt x="24441" y="5438"/>
                        <a:pt x="24441" y="1214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3" name="フリーフォーム 2542">
                  <a:extLst>
                    <a:ext uri="{FF2B5EF4-FFF2-40B4-BE49-F238E27FC236}">
                      <a16:creationId xmlns:a16="http://schemas.microsoft.com/office/drawing/2014/main" id="{767A0BBA-FCAC-B95F-C116-D894651BEEB7}"/>
                    </a:ext>
                  </a:extLst>
                </p:cNvPr>
                <p:cNvSpPr/>
                <p:nvPr/>
              </p:nvSpPr>
              <p:spPr>
                <a:xfrm>
                  <a:off x="5634870" y="3671791"/>
                  <a:ext cx="412198" cy="120108"/>
                </a:xfrm>
                <a:custGeom>
                  <a:avLst/>
                  <a:gdLst>
                    <a:gd name="connsiteX0" fmla="*/ 412199 w 412198"/>
                    <a:gd name="connsiteY0" fmla="*/ 0 h 120108"/>
                    <a:gd name="connsiteX1" fmla="*/ 0 w 412198"/>
                    <a:gd name="connsiteY1" fmla="*/ 120109 h 120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2198" h="120108">
                      <a:moveTo>
                        <a:pt x="412199" y="0"/>
                      </a:moveTo>
                      <a:lnTo>
                        <a:pt x="0" y="12010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4" name="フリーフォーム 2543">
                  <a:extLst>
                    <a:ext uri="{FF2B5EF4-FFF2-40B4-BE49-F238E27FC236}">
                      <a16:creationId xmlns:a16="http://schemas.microsoft.com/office/drawing/2014/main" id="{243E04BB-F0DC-1C25-8137-51D958AC2F3A}"/>
                    </a:ext>
                  </a:extLst>
                </p:cNvPr>
                <p:cNvSpPr/>
                <p:nvPr/>
              </p:nvSpPr>
              <p:spPr>
                <a:xfrm>
                  <a:off x="6047069" y="3671791"/>
                  <a:ext cx="514871" cy="9"/>
                </a:xfrm>
                <a:custGeom>
                  <a:avLst/>
                  <a:gdLst>
                    <a:gd name="connsiteX0" fmla="*/ 514872 w 514871"/>
                    <a:gd name="connsiteY0" fmla="*/ 10 h 9"/>
                    <a:gd name="connsiteX1" fmla="*/ 0 w 514871"/>
                    <a:gd name="connsiteY1" fmla="*/ 0 h 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4871" h="9">
                      <a:moveTo>
                        <a:pt x="514872" y="10"/>
                      </a:moveTo>
                      <a:lnTo>
                        <a:pt x="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5" name="フリーフォーム 2544">
                  <a:extLst>
                    <a:ext uri="{FF2B5EF4-FFF2-40B4-BE49-F238E27FC236}">
                      <a16:creationId xmlns:a16="http://schemas.microsoft.com/office/drawing/2014/main" id="{BEA13E65-B764-5759-0FD6-81382E0C222C}"/>
                    </a:ext>
                  </a:extLst>
                </p:cNvPr>
                <p:cNvSpPr/>
                <p:nvPr/>
              </p:nvSpPr>
              <p:spPr>
                <a:xfrm>
                  <a:off x="6150127" y="3671791"/>
                  <a:ext cx="413119" cy="120118"/>
                </a:xfrm>
                <a:custGeom>
                  <a:avLst/>
                  <a:gdLst>
                    <a:gd name="connsiteX0" fmla="*/ 0 w 413119"/>
                    <a:gd name="connsiteY0" fmla="*/ 120119 h 120118"/>
                    <a:gd name="connsiteX1" fmla="*/ 413119 w 413119"/>
                    <a:gd name="connsiteY1" fmla="*/ 0 h 12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120118">
                      <a:moveTo>
                        <a:pt x="0" y="120119"/>
                      </a:moveTo>
                      <a:lnTo>
                        <a:pt x="41311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custDash>
                    <a:ds d="150000" sp="150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6" name="フリーフォーム 2545">
                  <a:extLst>
                    <a:ext uri="{FF2B5EF4-FFF2-40B4-BE49-F238E27FC236}">
                      <a16:creationId xmlns:a16="http://schemas.microsoft.com/office/drawing/2014/main" id="{41CEDA28-C1E0-DFA5-F964-C294EC4517C4}"/>
                    </a:ext>
                  </a:extLst>
                </p:cNvPr>
                <p:cNvSpPr/>
                <p:nvPr/>
              </p:nvSpPr>
              <p:spPr>
                <a:xfrm>
                  <a:off x="5892490" y="4047945"/>
                  <a:ext cx="252129" cy="256045"/>
                </a:xfrm>
                <a:custGeom>
                  <a:avLst/>
                  <a:gdLst>
                    <a:gd name="connsiteX0" fmla="*/ 252130 w 252129"/>
                    <a:gd name="connsiteY0" fmla="*/ 0 h 256045"/>
                    <a:gd name="connsiteX1" fmla="*/ 0 w 252129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2129" h="256045">
                      <a:moveTo>
                        <a:pt x="252130" y="0"/>
                      </a:moveTo>
                      <a:lnTo>
                        <a:pt x="0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7" name="フリーフォーム 2546">
                  <a:extLst>
                    <a:ext uri="{FF2B5EF4-FFF2-40B4-BE49-F238E27FC236}">
                      <a16:creationId xmlns:a16="http://schemas.microsoft.com/office/drawing/2014/main" id="{DD69FEAC-CCC1-4115-B4DF-BEA9D9FFBEC6}"/>
                    </a:ext>
                  </a:extLst>
                </p:cNvPr>
                <p:cNvSpPr/>
                <p:nvPr/>
              </p:nvSpPr>
              <p:spPr>
                <a:xfrm>
                  <a:off x="5634870" y="3791899"/>
                  <a:ext cx="257620" cy="256045"/>
                </a:xfrm>
                <a:custGeom>
                  <a:avLst/>
                  <a:gdLst>
                    <a:gd name="connsiteX0" fmla="*/ 0 w 257620"/>
                    <a:gd name="connsiteY0" fmla="*/ 256046 h 256045"/>
                    <a:gd name="connsiteX1" fmla="*/ 257620 w 257620"/>
                    <a:gd name="connsiteY1" fmla="*/ 0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20" h="256045">
                      <a:moveTo>
                        <a:pt x="0" y="256046"/>
                      </a:moveTo>
                      <a:lnTo>
                        <a:pt x="257620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8" name="フリーフォーム 2547">
                  <a:extLst>
                    <a:ext uri="{FF2B5EF4-FFF2-40B4-BE49-F238E27FC236}">
                      <a16:creationId xmlns:a16="http://schemas.microsoft.com/office/drawing/2014/main" id="{2B457ED5-ABB5-2348-CEE1-306414EDBAAB}"/>
                    </a:ext>
                  </a:extLst>
                </p:cNvPr>
                <p:cNvSpPr/>
                <p:nvPr/>
              </p:nvSpPr>
              <p:spPr>
                <a:xfrm>
                  <a:off x="5888105" y="3730106"/>
                  <a:ext cx="474549" cy="61153"/>
                </a:xfrm>
                <a:custGeom>
                  <a:avLst/>
                  <a:gdLst>
                    <a:gd name="connsiteX0" fmla="*/ 0 w 474549"/>
                    <a:gd name="connsiteY0" fmla="*/ 61153 h 61153"/>
                    <a:gd name="connsiteX1" fmla="*/ 474549 w 474549"/>
                    <a:gd name="connsiteY1" fmla="*/ 0 h 61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4549" h="61153">
                      <a:moveTo>
                        <a:pt x="0" y="61153"/>
                      </a:moveTo>
                      <a:lnTo>
                        <a:pt x="47454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49" name="フリーフォーム 2548">
                  <a:extLst>
                    <a:ext uri="{FF2B5EF4-FFF2-40B4-BE49-F238E27FC236}">
                      <a16:creationId xmlns:a16="http://schemas.microsoft.com/office/drawing/2014/main" id="{1F8850A8-69AC-8768-3AEA-B264FB99D725}"/>
                    </a:ext>
                  </a:extLst>
                </p:cNvPr>
                <p:cNvSpPr/>
                <p:nvPr/>
              </p:nvSpPr>
              <p:spPr>
                <a:xfrm>
                  <a:off x="6144620" y="4047945"/>
                  <a:ext cx="218050" cy="192683"/>
                </a:xfrm>
                <a:custGeom>
                  <a:avLst/>
                  <a:gdLst>
                    <a:gd name="connsiteX0" fmla="*/ 0 w 218050"/>
                    <a:gd name="connsiteY0" fmla="*/ 0 h 192683"/>
                    <a:gd name="connsiteX1" fmla="*/ 218051 w 218050"/>
                    <a:gd name="connsiteY1" fmla="*/ 192684 h 192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8050" h="192683">
                      <a:moveTo>
                        <a:pt x="0" y="0"/>
                      </a:moveTo>
                      <a:lnTo>
                        <a:pt x="218051" y="192684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0" name="フリーフォーム 2549">
                  <a:extLst>
                    <a:ext uri="{FF2B5EF4-FFF2-40B4-BE49-F238E27FC236}">
                      <a16:creationId xmlns:a16="http://schemas.microsoft.com/office/drawing/2014/main" id="{3918FC74-C964-39C5-335F-CD75A9517F09}"/>
                    </a:ext>
                  </a:extLst>
                </p:cNvPr>
                <p:cNvSpPr/>
                <p:nvPr/>
              </p:nvSpPr>
              <p:spPr>
                <a:xfrm>
                  <a:off x="5634870" y="3671791"/>
                  <a:ext cx="928376" cy="120100"/>
                </a:xfrm>
                <a:custGeom>
                  <a:avLst/>
                  <a:gdLst>
                    <a:gd name="connsiteX0" fmla="*/ 0 w 928376"/>
                    <a:gd name="connsiteY0" fmla="*/ 120101 h 120100"/>
                    <a:gd name="connsiteX1" fmla="*/ 928376 w 928376"/>
                    <a:gd name="connsiteY1" fmla="*/ 0 h 120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8376" h="120100">
                      <a:moveTo>
                        <a:pt x="0" y="120101"/>
                      </a:moveTo>
                      <a:lnTo>
                        <a:pt x="92837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1" name="フリーフォーム 2550">
                  <a:extLst>
                    <a:ext uri="{FF2B5EF4-FFF2-40B4-BE49-F238E27FC236}">
                      <a16:creationId xmlns:a16="http://schemas.microsoft.com/office/drawing/2014/main" id="{BDE512D9-CA61-3237-3FF5-D46605538D14}"/>
                    </a:ext>
                  </a:extLst>
                </p:cNvPr>
                <p:cNvSpPr/>
                <p:nvPr/>
              </p:nvSpPr>
              <p:spPr>
                <a:xfrm>
                  <a:off x="6150127" y="3791909"/>
                  <a:ext cx="413119" cy="388665"/>
                </a:xfrm>
                <a:custGeom>
                  <a:avLst/>
                  <a:gdLst>
                    <a:gd name="connsiteX0" fmla="*/ 0 w 413119"/>
                    <a:gd name="connsiteY0" fmla="*/ 0 h 388665"/>
                    <a:gd name="connsiteX1" fmla="*/ 413119 w 413119"/>
                    <a:gd name="connsiteY1" fmla="*/ 388666 h 388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388665">
                      <a:moveTo>
                        <a:pt x="0" y="0"/>
                      </a:moveTo>
                      <a:lnTo>
                        <a:pt x="413119" y="38866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2" name="フリーフォーム 2551">
                  <a:extLst>
                    <a:ext uri="{FF2B5EF4-FFF2-40B4-BE49-F238E27FC236}">
                      <a16:creationId xmlns:a16="http://schemas.microsoft.com/office/drawing/2014/main" id="{F5147108-D68F-A44D-2C8C-D3BAD6AEFFA7}"/>
                    </a:ext>
                  </a:extLst>
                </p:cNvPr>
                <p:cNvSpPr/>
                <p:nvPr/>
              </p:nvSpPr>
              <p:spPr>
                <a:xfrm>
                  <a:off x="5634870" y="3791899"/>
                  <a:ext cx="515256" cy="512091"/>
                </a:xfrm>
                <a:custGeom>
                  <a:avLst/>
                  <a:gdLst>
                    <a:gd name="connsiteX0" fmla="*/ 0 w 515256"/>
                    <a:gd name="connsiteY0" fmla="*/ 0 h 512091"/>
                    <a:gd name="connsiteX1" fmla="*/ 515257 w 515256"/>
                    <a:gd name="connsiteY1" fmla="*/ 512092 h 51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56" h="512091">
                      <a:moveTo>
                        <a:pt x="0" y="0"/>
                      </a:moveTo>
                      <a:lnTo>
                        <a:pt x="515257" y="512092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3" name="フリーフォーム 2552">
                  <a:extLst>
                    <a:ext uri="{FF2B5EF4-FFF2-40B4-BE49-F238E27FC236}">
                      <a16:creationId xmlns:a16="http://schemas.microsoft.com/office/drawing/2014/main" id="{88A98175-34CE-5FED-2B17-A6B3D7DF6DAD}"/>
                    </a:ext>
                  </a:extLst>
                </p:cNvPr>
                <p:cNvSpPr/>
                <p:nvPr/>
              </p:nvSpPr>
              <p:spPr>
                <a:xfrm>
                  <a:off x="5892490" y="3791899"/>
                  <a:ext cx="260097" cy="256045"/>
                </a:xfrm>
                <a:custGeom>
                  <a:avLst/>
                  <a:gdLst>
                    <a:gd name="connsiteX0" fmla="*/ 0 w 260097"/>
                    <a:gd name="connsiteY0" fmla="*/ 0 h 256045"/>
                    <a:gd name="connsiteX1" fmla="*/ 260097 w 260097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60097" h="256045">
                      <a:moveTo>
                        <a:pt x="0" y="0"/>
                      </a:moveTo>
                      <a:lnTo>
                        <a:pt x="260097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4" name="フリーフォーム 2553">
                  <a:extLst>
                    <a:ext uri="{FF2B5EF4-FFF2-40B4-BE49-F238E27FC236}">
                      <a16:creationId xmlns:a16="http://schemas.microsoft.com/office/drawing/2014/main" id="{4861EA4D-55D5-A56F-3331-CD8B2E8FBD05}"/>
                    </a:ext>
                  </a:extLst>
                </p:cNvPr>
                <p:cNvSpPr/>
                <p:nvPr/>
              </p:nvSpPr>
              <p:spPr>
                <a:xfrm>
                  <a:off x="5634870" y="4047945"/>
                  <a:ext cx="257620" cy="256045"/>
                </a:xfrm>
                <a:custGeom>
                  <a:avLst/>
                  <a:gdLst>
                    <a:gd name="connsiteX0" fmla="*/ 0 w 257620"/>
                    <a:gd name="connsiteY0" fmla="*/ 0 h 256045"/>
                    <a:gd name="connsiteX1" fmla="*/ 257620 w 257620"/>
                    <a:gd name="connsiteY1" fmla="*/ 256046 h 2560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57620" h="256045">
                      <a:moveTo>
                        <a:pt x="0" y="0"/>
                      </a:moveTo>
                      <a:lnTo>
                        <a:pt x="257620" y="25604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5" name="フリーフォーム 2554">
                  <a:extLst>
                    <a:ext uri="{FF2B5EF4-FFF2-40B4-BE49-F238E27FC236}">
                      <a16:creationId xmlns:a16="http://schemas.microsoft.com/office/drawing/2014/main" id="{948F9E5B-9A7B-E711-7685-238538C67E9D}"/>
                    </a:ext>
                  </a:extLst>
                </p:cNvPr>
                <p:cNvSpPr/>
                <p:nvPr/>
              </p:nvSpPr>
              <p:spPr>
                <a:xfrm>
                  <a:off x="5634853" y="3791909"/>
                  <a:ext cx="515273" cy="512073"/>
                </a:xfrm>
                <a:custGeom>
                  <a:avLst/>
                  <a:gdLst>
                    <a:gd name="connsiteX0" fmla="*/ 0 w 515273"/>
                    <a:gd name="connsiteY0" fmla="*/ 512073 h 512073"/>
                    <a:gd name="connsiteX1" fmla="*/ 515274 w 515273"/>
                    <a:gd name="connsiteY1" fmla="*/ 0 h 51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15273" h="512073">
                      <a:moveTo>
                        <a:pt x="0" y="512073"/>
                      </a:moveTo>
                      <a:lnTo>
                        <a:pt x="515274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6" name="フリーフォーム 2555">
                  <a:extLst>
                    <a:ext uri="{FF2B5EF4-FFF2-40B4-BE49-F238E27FC236}">
                      <a16:creationId xmlns:a16="http://schemas.microsoft.com/office/drawing/2014/main" id="{DAA175BF-0A7A-9605-D868-E14D315BCF6A}"/>
                    </a:ext>
                  </a:extLst>
                </p:cNvPr>
                <p:cNvSpPr/>
                <p:nvPr/>
              </p:nvSpPr>
              <p:spPr>
                <a:xfrm>
                  <a:off x="5842124" y="3731506"/>
                  <a:ext cx="50365" cy="60392"/>
                </a:xfrm>
                <a:custGeom>
                  <a:avLst/>
                  <a:gdLst>
                    <a:gd name="connsiteX0" fmla="*/ 0 w 50365"/>
                    <a:gd name="connsiteY0" fmla="*/ 0 h 60392"/>
                    <a:gd name="connsiteX1" fmla="*/ 50366 w 50365"/>
                    <a:gd name="connsiteY1" fmla="*/ 60393 h 60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65" h="60392">
                      <a:moveTo>
                        <a:pt x="0" y="0"/>
                      </a:moveTo>
                      <a:lnTo>
                        <a:pt x="50366" y="6039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7" name="フリーフォーム 2556">
                  <a:extLst>
                    <a:ext uri="{FF2B5EF4-FFF2-40B4-BE49-F238E27FC236}">
                      <a16:creationId xmlns:a16="http://schemas.microsoft.com/office/drawing/2014/main" id="{F42131CF-20E9-BAEC-9727-ECA46EC5F831}"/>
                    </a:ext>
                  </a:extLst>
                </p:cNvPr>
                <p:cNvSpPr/>
                <p:nvPr/>
              </p:nvSpPr>
              <p:spPr>
                <a:xfrm>
                  <a:off x="6299734" y="3671791"/>
                  <a:ext cx="62919" cy="58323"/>
                </a:xfrm>
                <a:custGeom>
                  <a:avLst/>
                  <a:gdLst>
                    <a:gd name="connsiteX0" fmla="*/ 0 w 62919"/>
                    <a:gd name="connsiteY0" fmla="*/ 0 h 58323"/>
                    <a:gd name="connsiteX1" fmla="*/ 62919 w 62919"/>
                    <a:gd name="connsiteY1" fmla="*/ 58324 h 58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2919" h="58323">
                      <a:moveTo>
                        <a:pt x="0" y="0"/>
                      </a:moveTo>
                      <a:lnTo>
                        <a:pt x="62919" y="58324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8" name="フリーフォーム 2557">
                  <a:extLst>
                    <a:ext uri="{FF2B5EF4-FFF2-40B4-BE49-F238E27FC236}">
                      <a16:creationId xmlns:a16="http://schemas.microsoft.com/office/drawing/2014/main" id="{BEB9B894-2670-BAA3-EA63-D02B1714E4A9}"/>
                    </a:ext>
                  </a:extLst>
                </p:cNvPr>
                <p:cNvSpPr/>
                <p:nvPr/>
              </p:nvSpPr>
              <p:spPr>
                <a:xfrm>
                  <a:off x="6047069" y="3671791"/>
                  <a:ext cx="103058" cy="120118"/>
                </a:xfrm>
                <a:custGeom>
                  <a:avLst/>
                  <a:gdLst>
                    <a:gd name="connsiteX0" fmla="*/ 0 w 103058"/>
                    <a:gd name="connsiteY0" fmla="*/ 0 h 120118"/>
                    <a:gd name="connsiteX1" fmla="*/ 103058 w 103058"/>
                    <a:gd name="connsiteY1" fmla="*/ 120119 h 12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3058" h="120118">
                      <a:moveTo>
                        <a:pt x="0" y="0"/>
                      </a:moveTo>
                      <a:lnTo>
                        <a:pt x="103058" y="120119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59" name="フリーフォーム 2558">
                  <a:extLst>
                    <a:ext uri="{FF2B5EF4-FFF2-40B4-BE49-F238E27FC236}">
                      <a16:creationId xmlns:a16="http://schemas.microsoft.com/office/drawing/2014/main" id="{9535A994-B352-1F76-86B3-519F4B4ED7D5}"/>
                    </a:ext>
                  </a:extLst>
                </p:cNvPr>
                <p:cNvSpPr/>
                <p:nvPr/>
              </p:nvSpPr>
              <p:spPr>
                <a:xfrm>
                  <a:off x="5842124" y="3671791"/>
                  <a:ext cx="457610" cy="59715"/>
                </a:xfrm>
                <a:custGeom>
                  <a:avLst/>
                  <a:gdLst>
                    <a:gd name="connsiteX0" fmla="*/ 457610 w 457610"/>
                    <a:gd name="connsiteY0" fmla="*/ 0 h 59715"/>
                    <a:gd name="connsiteX1" fmla="*/ 0 w 457610"/>
                    <a:gd name="connsiteY1" fmla="*/ 59716 h 59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57610" h="59715">
                      <a:moveTo>
                        <a:pt x="457610" y="0"/>
                      </a:moveTo>
                      <a:lnTo>
                        <a:pt x="0" y="59716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60" name="フリーフォーム 2559">
                  <a:extLst>
                    <a:ext uri="{FF2B5EF4-FFF2-40B4-BE49-F238E27FC236}">
                      <a16:creationId xmlns:a16="http://schemas.microsoft.com/office/drawing/2014/main" id="{EE9AF0F1-4B46-DBE2-72B8-096DCFA94873}"/>
                    </a:ext>
                  </a:extLst>
                </p:cNvPr>
                <p:cNvSpPr/>
                <p:nvPr/>
              </p:nvSpPr>
              <p:spPr>
                <a:xfrm>
                  <a:off x="6152587" y="3730106"/>
                  <a:ext cx="210066" cy="317839"/>
                </a:xfrm>
                <a:custGeom>
                  <a:avLst/>
                  <a:gdLst>
                    <a:gd name="connsiteX0" fmla="*/ 0 w 210066"/>
                    <a:gd name="connsiteY0" fmla="*/ 317839 h 317839"/>
                    <a:gd name="connsiteX1" fmla="*/ 210066 w 210066"/>
                    <a:gd name="connsiteY1" fmla="*/ 0 h 3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066" h="317839">
                      <a:moveTo>
                        <a:pt x="0" y="317839"/>
                      </a:moveTo>
                      <a:lnTo>
                        <a:pt x="21006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61" name="フリーフォーム 2560">
                  <a:extLst>
                    <a:ext uri="{FF2B5EF4-FFF2-40B4-BE49-F238E27FC236}">
                      <a16:creationId xmlns:a16="http://schemas.microsoft.com/office/drawing/2014/main" id="{99964A1C-DDCC-F079-F9BD-CBDFD8ECA743}"/>
                    </a:ext>
                  </a:extLst>
                </p:cNvPr>
                <p:cNvSpPr/>
                <p:nvPr/>
              </p:nvSpPr>
              <p:spPr>
                <a:xfrm>
                  <a:off x="6362671" y="3928478"/>
                  <a:ext cx="193595" cy="312150"/>
                </a:xfrm>
                <a:custGeom>
                  <a:avLst/>
                  <a:gdLst>
                    <a:gd name="connsiteX0" fmla="*/ 0 w 193595"/>
                    <a:gd name="connsiteY0" fmla="*/ 312150 h 312150"/>
                    <a:gd name="connsiteX1" fmla="*/ 193596 w 193595"/>
                    <a:gd name="connsiteY1" fmla="*/ 0 h 312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595" h="312150">
                      <a:moveTo>
                        <a:pt x="0" y="312150"/>
                      </a:moveTo>
                      <a:lnTo>
                        <a:pt x="193596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62" name="フリーフォーム 2561">
                  <a:extLst>
                    <a:ext uri="{FF2B5EF4-FFF2-40B4-BE49-F238E27FC236}">
                      <a16:creationId xmlns:a16="http://schemas.microsoft.com/office/drawing/2014/main" id="{20872B8C-AF7A-76BE-8382-C2D0C7A4740E}"/>
                    </a:ext>
                  </a:extLst>
                </p:cNvPr>
                <p:cNvSpPr/>
                <p:nvPr/>
              </p:nvSpPr>
              <p:spPr>
                <a:xfrm>
                  <a:off x="6150127" y="3671791"/>
                  <a:ext cx="413119" cy="632200"/>
                </a:xfrm>
                <a:custGeom>
                  <a:avLst/>
                  <a:gdLst>
                    <a:gd name="connsiteX0" fmla="*/ 0 w 413119"/>
                    <a:gd name="connsiteY0" fmla="*/ 632200 h 632200"/>
                    <a:gd name="connsiteX1" fmla="*/ 413119 w 413119"/>
                    <a:gd name="connsiteY1" fmla="*/ 0 h 632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3119" h="632200">
                      <a:moveTo>
                        <a:pt x="0" y="632200"/>
                      </a:moveTo>
                      <a:lnTo>
                        <a:pt x="413119" y="0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563" name="フリーフォーム 2562">
                  <a:extLst>
                    <a:ext uri="{FF2B5EF4-FFF2-40B4-BE49-F238E27FC236}">
                      <a16:creationId xmlns:a16="http://schemas.microsoft.com/office/drawing/2014/main" id="{5268B2FF-58CF-E3AA-8074-9C1FF463EA78}"/>
                    </a:ext>
                  </a:extLst>
                </p:cNvPr>
                <p:cNvSpPr/>
                <p:nvPr/>
              </p:nvSpPr>
              <p:spPr>
                <a:xfrm>
                  <a:off x="6362654" y="3730106"/>
                  <a:ext cx="193612" cy="198372"/>
                </a:xfrm>
                <a:custGeom>
                  <a:avLst/>
                  <a:gdLst>
                    <a:gd name="connsiteX0" fmla="*/ 0 w 193612"/>
                    <a:gd name="connsiteY0" fmla="*/ 0 h 198372"/>
                    <a:gd name="connsiteX1" fmla="*/ 193613 w 193612"/>
                    <a:gd name="connsiteY1" fmla="*/ 198373 h 198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3612" h="198372">
                      <a:moveTo>
                        <a:pt x="0" y="0"/>
                      </a:moveTo>
                      <a:lnTo>
                        <a:pt x="193613" y="198373"/>
                      </a:lnTo>
                    </a:path>
                  </a:pathLst>
                </a:custGeom>
                <a:ln w="1672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2523" name="直線コネクタ 2522">
                <a:extLst>
                  <a:ext uri="{FF2B5EF4-FFF2-40B4-BE49-F238E27FC236}">
                    <a16:creationId xmlns:a16="http://schemas.microsoft.com/office/drawing/2014/main" id="{904EA6CE-D889-295F-3237-052FDF142043}"/>
                  </a:ext>
                </a:extLst>
              </p:cNvPr>
              <p:cNvCxnSpPr>
                <a:cxnSpLocks/>
                <a:endCxn id="2560" idx="0"/>
              </p:cNvCxnSpPr>
              <p:nvPr/>
            </p:nvCxnSpPr>
            <p:spPr>
              <a:xfrm>
                <a:off x="6254352" y="2270127"/>
                <a:ext cx="986150" cy="96307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4" name="直線コネクタ 2523">
                <a:extLst>
                  <a:ext uri="{FF2B5EF4-FFF2-40B4-BE49-F238E27FC236}">
                    <a16:creationId xmlns:a16="http://schemas.microsoft.com/office/drawing/2014/main" id="{CB3FC188-5261-B780-221F-8DC192B20534}"/>
                  </a:ext>
                </a:extLst>
              </p:cNvPr>
              <p:cNvCxnSpPr>
                <a:cxnSpLocks/>
                <a:stCxn id="2560" idx="1"/>
                <a:endCxn id="2553" idx="1"/>
              </p:cNvCxnSpPr>
              <p:nvPr/>
            </p:nvCxnSpPr>
            <p:spPr>
              <a:xfrm flipH="1">
                <a:off x="7240502" y="2034145"/>
                <a:ext cx="792480" cy="11990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5" name="直線コネクタ 2524">
                <a:extLst>
                  <a:ext uri="{FF2B5EF4-FFF2-40B4-BE49-F238E27FC236}">
                    <a16:creationId xmlns:a16="http://schemas.microsoft.com/office/drawing/2014/main" id="{7236CE9C-3A17-C1C9-253F-FEB46C74C4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36827" y="2039426"/>
                <a:ext cx="154132" cy="1810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6" name="直線コネクタ 2525">
                <a:extLst>
                  <a:ext uri="{FF2B5EF4-FFF2-40B4-BE49-F238E27FC236}">
                    <a16:creationId xmlns:a16="http://schemas.microsoft.com/office/drawing/2014/main" id="{D8707707-7174-B38A-7609-03755B9FF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08653" y="1926787"/>
                <a:ext cx="133582" cy="1045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7" name="直線コネクタ 2526">
                <a:extLst>
                  <a:ext uri="{FF2B5EF4-FFF2-40B4-BE49-F238E27FC236}">
                    <a16:creationId xmlns:a16="http://schemas.microsoft.com/office/drawing/2014/main" id="{0FAF067C-9DF6-EEF8-044A-18CAEE272D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31900" y="1923958"/>
                <a:ext cx="882400" cy="11304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8" name="直線コネクタ 2527">
                <a:extLst>
                  <a:ext uri="{FF2B5EF4-FFF2-40B4-BE49-F238E27FC236}">
                    <a16:creationId xmlns:a16="http://schemas.microsoft.com/office/drawing/2014/main" id="{6DB50432-81A9-7627-9BE6-C8E76AFE0A1D}"/>
                  </a:ext>
                </a:extLst>
              </p:cNvPr>
              <p:cNvCxnSpPr>
                <a:cxnSpLocks/>
                <a:stCxn id="2559" idx="1"/>
              </p:cNvCxnSpPr>
              <p:nvPr/>
            </p:nvCxnSpPr>
            <p:spPr>
              <a:xfrm>
                <a:off x="6069272" y="2039430"/>
                <a:ext cx="184010" cy="23066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9" name="直線コネクタ 2528">
                <a:extLst>
                  <a:ext uri="{FF2B5EF4-FFF2-40B4-BE49-F238E27FC236}">
                    <a16:creationId xmlns:a16="http://schemas.microsoft.com/office/drawing/2014/main" id="{A59266BD-CC50-0CAE-9A19-8C5FDFFDD11E}"/>
                  </a:ext>
                </a:extLst>
              </p:cNvPr>
              <p:cNvCxnSpPr>
                <a:cxnSpLocks/>
                <a:stCxn id="2556" idx="0"/>
                <a:endCxn id="2557" idx="0"/>
              </p:cNvCxnSpPr>
              <p:nvPr/>
            </p:nvCxnSpPr>
            <p:spPr>
              <a:xfrm flipV="1">
                <a:off x="6069272" y="1814150"/>
                <a:ext cx="1726347" cy="22527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0" name="直線コネクタ 2529">
                <a:extLst>
                  <a:ext uri="{FF2B5EF4-FFF2-40B4-BE49-F238E27FC236}">
                    <a16:creationId xmlns:a16="http://schemas.microsoft.com/office/drawing/2014/main" id="{5BB8B3D9-22E9-5836-DAAD-F0DB7854F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13072" y="1870287"/>
                <a:ext cx="739030" cy="113626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1" name="直線コネクタ 2530">
                <a:extLst>
                  <a:ext uri="{FF2B5EF4-FFF2-40B4-BE49-F238E27FC236}">
                    <a16:creationId xmlns:a16="http://schemas.microsoft.com/office/drawing/2014/main" id="{1BA7A0F2-3D58-CA81-4639-E1786CA92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9269" y="2642907"/>
                <a:ext cx="395168" cy="3702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2" name="直線コネクタ 2531">
                <a:extLst>
                  <a:ext uri="{FF2B5EF4-FFF2-40B4-BE49-F238E27FC236}">
                    <a16:creationId xmlns:a16="http://schemas.microsoft.com/office/drawing/2014/main" id="{F62D67A3-22FC-4B37-4385-0D492B123A70}"/>
                  </a:ext>
                </a:extLst>
              </p:cNvPr>
              <p:cNvCxnSpPr>
                <a:cxnSpLocks/>
                <a:stCxn id="2563" idx="0"/>
              </p:cNvCxnSpPr>
              <p:nvPr/>
            </p:nvCxnSpPr>
            <p:spPr>
              <a:xfrm flipH="1">
                <a:off x="7125745" y="2034145"/>
                <a:ext cx="907242" cy="11788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565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16664-0CAE-1160-15F0-80781938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格子展開図における重なりのまとめ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576805-D683-4095-8BD1-14F7054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33">
                <a:extLst>
                  <a:ext uri="{FF2B5EF4-FFF2-40B4-BE49-F238E27FC236}">
                    <a16:creationId xmlns:a16="http://schemas.microsoft.com/office/drawing/2014/main" id="{436475A0-E08A-11E5-4D71-A45E3781F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65622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格子立方体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33">
                <a:extLst>
                  <a:ext uri="{FF2B5EF4-FFF2-40B4-BE49-F238E27FC236}">
                    <a16:creationId xmlns:a16="http://schemas.microsoft.com/office/drawing/2014/main" id="{436475A0-E08A-11E5-4D71-A45E3781F7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65622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765385" b="-1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57FC2E-DE07-C229-650B-2E6A6E8BF8AB}"/>
              </a:ext>
            </a:extLst>
          </p:cNvPr>
          <p:cNvSpPr/>
          <p:nvPr/>
        </p:nvSpPr>
        <p:spPr>
          <a:xfrm>
            <a:off x="8232688" y="4528310"/>
            <a:ext cx="562321" cy="325455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39D09DE-BE23-F729-EEC2-B8CD633988F8}"/>
              </a:ext>
            </a:extLst>
          </p:cNvPr>
          <p:cNvGrpSpPr/>
          <p:nvPr/>
        </p:nvGrpSpPr>
        <p:grpSpPr>
          <a:xfrm>
            <a:off x="1699150" y="2831136"/>
            <a:ext cx="6167234" cy="525244"/>
            <a:chOff x="1843291" y="4747388"/>
            <a:chExt cx="6167234" cy="525244"/>
          </a:xfrm>
        </p:grpSpPr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67CC6B62-7DCB-7D4B-99B4-C78E7DC20DED}"/>
                </a:ext>
              </a:extLst>
            </p:cNvPr>
            <p:cNvSpPr/>
            <p:nvPr/>
          </p:nvSpPr>
          <p:spPr>
            <a:xfrm flipH="1">
              <a:off x="4080311" y="4796873"/>
              <a:ext cx="436986" cy="43728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114C1F2F-FFB7-91A4-43FA-81E183B7B794}"/>
                </a:ext>
              </a:extLst>
            </p:cNvPr>
            <p:cNvSpPr/>
            <p:nvPr/>
          </p:nvSpPr>
          <p:spPr>
            <a:xfrm flipH="1">
              <a:off x="1843291" y="4872323"/>
              <a:ext cx="291897" cy="292098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8E4FE83A-991A-1E9E-740A-ADF8F6C241F7}"/>
                </a:ext>
              </a:extLst>
            </p:cNvPr>
            <p:cNvSpPr/>
            <p:nvPr/>
          </p:nvSpPr>
          <p:spPr>
            <a:xfrm rot="2700000" flipH="1">
              <a:off x="3002770" y="4862437"/>
              <a:ext cx="309120" cy="309333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9E0613AF-3DA1-3857-C130-91AA3C26E412}"/>
                </a:ext>
              </a:extLst>
            </p:cNvPr>
            <p:cNvSpPr/>
            <p:nvPr/>
          </p:nvSpPr>
          <p:spPr>
            <a:xfrm rot="1600449" flipH="1">
              <a:off x="5251572" y="4823787"/>
              <a:ext cx="384191" cy="384455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F872585F-6C95-AECD-A564-63181C11249B}"/>
                </a:ext>
              </a:extLst>
            </p:cNvPr>
            <p:cNvSpPr/>
            <p:nvPr/>
          </p:nvSpPr>
          <p:spPr>
            <a:xfrm rot="2700000" flipH="1">
              <a:off x="6398395" y="4812691"/>
              <a:ext cx="412333" cy="41261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6EDA6D62-8312-3FAF-0E13-D8D0B3FC8C3A}"/>
                </a:ext>
              </a:extLst>
            </p:cNvPr>
            <p:cNvSpPr/>
            <p:nvPr/>
          </p:nvSpPr>
          <p:spPr>
            <a:xfrm flipH="1">
              <a:off x="7485643" y="4747388"/>
              <a:ext cx="524882" cy="525244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" name="グラフィックス 6">
            <a:extLst>
              <a:ext uri="{FF2B5EF4-FFF2-40B4-BE49-F238E27FC236}">
                <a16:creationId xmlns:a16="http://schemas.microsoft.com/office/drawing/2014/main" id="{890A6E39-BB4D-036F-A338-D42FCCE2F3A3}"/>
              </a:ext>
            </a:extLst>
          </p:cNvPr>
          <p:cNvGrpSpPr/>
          <p:nvPr/>
        </p:nvGrpSpPr>
        <p:grpSpPr>
          <a:xfrm>
            <a:off x="7154233" y="3758807"/>
            <a:ext cx="952817" cy="656490"/>
            <a:chOff x="6955776" y="3719701"/>
            <a:chExt cx="952817" cy="656490"/>
          </a:xfrm>
        </p:grpSpPr>
        <p:grpSp>
          <p:nvGrpSpPr>
            <p:cNvPr id="15" name="グラフィックス 6">
              <a:extLst>
                <a:ext uri="{FF2B5EF4-FFF2-40B4-BE49-F238E27FC236}">
                  <a16:creationId xmlns:a16="http://schemas.microsoft.com/office/drawing/2014/main" id="{45142FD0-5C7A-F7D4-B822-D6E60E14A231}"/>
                </a:ext>
              </a:extLst>
            </p:cNvPr>
            <p:cNvGrpSpPr/>
            <p:nvPr/>
          </p:nvGrpSpPr>
          <p:grpSpPr>
            <a:xfrm>
              <a:off x="6955776" y="3719701"/>
              <a:ext cx="952817" cy="656490"/>
              <a:chOff x="6955776" y="3719701"/>
              <a:chExt cx="952817" cy="656490"/>
            </a:xfrm>
          </p:grpSpPr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D4767D5F-1A4A-FFAE-E9E8-F8319D242DC2}"/>
                  </a:ext>
                </a:extLst>
              </p:cNvPr>
              <p:cNvSpPr/>
              <p:nvPr/>
            </p:nvSpPr>
            <p:spPr>
              <a:xfrm>
                <a:off x="6967997" y="3851958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8 w 515268"/>
                  <a:gd name="connsiteY1" fmla="*/ 0 h 512083"/>
                  <a:gd name="connsiteX2" fmla="*/ 515268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8" y="0"/>
                    </a:lnTo>
                    <a:lnTo>
                      <a:pt x="515268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D4318BD9-FA20-3F62-70D8-7BA94901ADA1}"/>
                  </a:ext>
                </a:extLst>
              </p:cNvPr>
              <p:cNvSpPr/>
              <p:nvPr/>
            </p:nvSpPr>
            <p:spPr>
              <a:xfrm>
                <a:off x="6955776" y="4351893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CF1EA79D-4B0C-D7B3-0589-9E0B58DA91D9}"/>
                  </a:ext>
                </a:extLst>
              </p:cNvPr>
              <p:cNvSpPr/>
              <p:nvPr/>
            </p:nvSpPr>
            <p:spPr>
              <a:xfrm>
                <a:off x="6955776" y="3839810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98CEABC4-926A-FC46-5BAD-C78AD5CAAE22}"/>
                  </a:ext>
                </a:extLst>
              </p:cNvPr>
              <p:cNvSpPr/>
              <p:nvPr/>
            </p:nvSpPr>
            <p:spPr>
              <a:xfrm>
                <a:off x="7471033" y="4351901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2" name="フリーフォーム 31">
                <a:extLst>
                  <a:ext uri="{FF2B5EF4-FFF2-40B4-BE49-F238E27FC236}">
                    <a16:creationId xmlns:a16="http://schemas.microsoft.com/office/drawing/2014/main" id="{F86C4C88-0A53-F9BF-F42E-43A179DA745E}"/>
                  </a:ext>
                </a:extLst>
              </p:cNvPr>
              <p:cNvSpPr/>
              <p:nvPr/>
            </p:nvSpPr>
            <p:spPr>
              <a:xfrm>
                <a:off x="7471050" y="3839818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3" name="フリーフォーム 32">
                <a:extLst>
                  <a:ext uri="{FF2B5EF4-FFF2-40B4-BE49-F238E27FC236}">
                    <a16:creationId xmlns:a16="http://schemas.microsoft.com/office/drawing/2014/main" id="{CCCB483F-3C8C-DE83-42F2-0457DBDB768E}"/>
                  </a:ext>
                </a:extLst>
              </p:cNvPr>
              <p:cNvSpPr/>
              <p:nvPr/>
            </p:nvSpPr>
            <p:spPr>
              <a:xfrm>
                <a:off x="7367992" y="3719701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7578FA59-5154-7E74-0A16-A25BD1DB74C4}"/>
                  </a:ext>
                </a:extLst>
              </p:cNvPr>
              <p:cNvSpPr/>
              <p:nvPr/>
            </p:nvSpPr>
            <p:spPr>
              <a:xfrm>
                <a:off x="7883265" y="3719709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5" name="フリーフォーム 34">
                <a:extLst>
                  <a:ext uri="{FF2B5EF4-FFF2-40B4-BE49-F238E27FC236}">
                    <a16:creationId xmlns:a16="http://schemas.microsoft.com/office/drawing/2014/main" id="{E34E6051-B2C2-1E03-EF0E-5850399F33AD}"/>
                  </a:ext>
                </a:extLst>
              </p:cNvPr>
              <p:cNvSpPr/>
              <p:nvPr/>
            </p:nvSpPr>
            <p:spPr>
              <a:xfrm>
                <a:off x="7485731" y="4240629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6" name="フリーフォーム 35">
                <a:extLst>
                  <a:ext uri="{FF2B5EF4-FFF2-40B4-BE49-F238E27FC236}">
                    <a16:creationId xmlns:a16="http://schemas.microsoft.com/office/drawing/2014/main" id="{7B5F2C70-3F5F-F635-7BB8-D203A1356F98}"/>
                  </a:ext>
                </a:extLst>
              </p:cNvPr>
              <p:cNvSpPr/>
              <p:nvPr/>
            </p:nvSpPr>
            <p:spPr>
              <a:xfrm>
                <a:off x="7894297" y="3731854"/>
                <a:ext cx="786" cy="512074"/>
              </a:xfrm>
              <a:custGeom>
                <a:avLst/>
                <a:gdLst>
                  <a:gd name="connsiteX0" fmla="*/ 787 w 786"/>
                  <a:gd name="connsiteY0" fmla="*/ 0 h 512074"/>
                  <a:gd name="connsiteX1" fmla="*/ 519 w 786"/>
                  <a:gd name="connsiteY1" fmla="*/ 170697 h 512074"/>
                  <a:gd name="connsiteX2" fmla="*/ 268 w 786"/>
                  <a:gd name="connsiteY2" fmla="*/ 341874 h 512074"/>
                  <a:gd name="connsiteX3" fmla="*/ 0 w 786"/>
                  <a:gd name="connsiteY3" fmla="*/ 512075 h 5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4">
                    <a:moveTo>
                      <a:pt x="787" y="0"/>
                    </a:moveTo>
                    <a:lnTo>
                      <a:pt x="519" y="170697"/>
                    </a:lnTo>
                    <a:lnTo>
                      <a:pt x="268" y="341874"/>
                    </a:lnTo>
                    <a:lnTo>
                      <a:pt x="0" y="512075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" name="フリーフォーム 36">
                <a:extLst>
                  <a:ext uri="{FF2B5EF4-FFF2-40B4-BE49-F238E27FC236}">
                    <a16:creationId xmlns:a16="http://schemas.microsoft.com/office/drawing/2014/main" id="{D6A3A3B9-6330-CFE7-BD0A-E077206388F4}"/>
                  </a:ext>
                </a:extLst>
              </p:cNvPr>
              <p:cNvSpPr/>
              <p:nvPr/>
            </p:nvSpPr>
            <p:spPr>
              <a:xfrm>
                <a:off x="7884152" y="4228484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" name="フリーフォーム 37">
                <a:extLst>
                  <a:ext uri="{FF2B5EF4-FFF2-40B4-BE49-F238E27FC236}">
                    <a16:creationId xmlns:a16="http://schemas.microsoft.com/office/drawing/2014/main" id="{318FCB1E-0F8A-E821-A92F-273BF4B20C24}"/>
                  </a:ext>
                </a:extLst>
              </p:cNvPr>
              <p:cNvSpPr/>
              <p:nvPr/>
            </p:nvSpPr>
            <p:spPr>
              <a:xfrm>
                <a:off x="6967997" y="3731846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" name="フリーフォーム 38">
                <a:extLst>
                  <a:ext uri="{FF2B5EF4-FFF2-40B4-BE49-F238E27FC236}">
                    <a16:creationId xmlns:a16="http://schemas.microsoft.com/office/drawing/2014/main" id="{E5CC4BBC-F8D5-CF1E-B13E-EB6FCC0EA9DD}"/>
                  </a:ext>
                </a:extLst>
              </p:cNvPr>
              <p:cNvSpPr/>
              <p:nvPr/>
            </p:nvSpPr>
            <p:spPr>
              <a:xfrm>
                <a:off x="7380212" y="3731846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" name="フリーフォーム 39">
                <a:extLst>
                  <a:ext uri="{FF2B5EF4-FFF2-40B4-BE49-F238E27FC236}">
                    <a16:creationId xmlns:a16="http://schemas.microsoft.com/office/drawing/2014/main" id="{1615D2F5-807D-33D1-BF63-B414B59664E2}"/>
                  </a:ext>
                </a:extLst>
              </p:cNvPr>
              <p:cNvSpPr/>
              <p:nvPr/>
            </p:nvSpPr>
            <p:spPr>
              <a:xfrm>
                <a:off x="7483270" y="3731846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0C1132A6-F589-544A-5D6A-28CD62E57146}"/>
                </a:ext>
              </a:extLst>
            </p:cNvPr>
            <p:cNvSpPr/>
            <p:nvPr/>
          </p:nvSpPr>
          <p:spPr>
            <a:xfrm>
              <a:off x="7138226" y="3845309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41A14E5D-819E-A2C4-72E3-771C4AB8E50B}"/>
                </a:ext>
              </a:extLst>
            </p:cNvPr>
            <p:cNvSpPr/>
            <p:nvPr/>
          </p:nvSpPr>
          <p:spPr>
            <a:xfrm>
              <a:off x="6967997" y="4186665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889AD69E-9D46-B72E-364C-3618F3BD5817}"/>
                </a:ext>
              </a:extLst>
            </p:cNvPr>
            <p:cNvSpPr/>
            <p:nvPr/>
          </p:nvSpPr>
          <p:spPr>
            <a:xfrm>
              <a:off x="7138728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CA70D437-0AEB-6B89-5388-5333CA115C3B}"/>
                </a:ext>
              </a:extLst>
            </p:cNvPr>
            <p:cNvSpPr/>
            <p:nvPr/>
          </p:nvSpPr>
          <p:spPr>
            <a:xfrm>
              <a:off x="7477763" y="3903729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FC7E891F-B7E5-B609-274C-E0FEE640DF09}"/>
                </a:ext>
              </a:extLst>
            </p:cNvPr>
            <p:cNvSpPr/>
            <p:nvPr/>
          </p:nvSpPr>
          <p:spPr>
            <a:xfrm>
              <a:off x="7244230" y="3769657"/>
              <a:ext cx="520512" cy="1392"/>
            </a:xfrm>
            <a:custGeom>
              <a:avLst/>
              <a:gdLst>
                <a:gd name="connsiteX0" fmla="*/ 0 w 520512"/>
                <a:gd name="connsiteY0" fmla="*/ 1392 h 1392"/>
                <a:gd name="connsiteX1" fmla="*/ 520513 w 520512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12" h="1392">
                  <a:moveTo>
                    <a:pt x="0" y="1392"/>
                  </a:moveTo>
                  <a:lnTo>
                    <a:pt x="52051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3CA54BAB-3F28-238A-1649-700704F889C3}"/>
                </a:ext>
              </a:extLst>
            </p:cNvPr>
            <p:cNvSpPr/>
            <p:nvPr/>
          </p:nvSpPr>
          <p:spPr>
            <a:xfrm>
              <a:off x="7622215" y="3814396"/>
              <a:ext cx="16" cy="502583"/>
            </a:xfrm>
            <a:custGeom>
              <a:avLst/>
              <a:gdLst>
                <a:gd name="connsiteX0" fmla="*/ 0 w 16"/>
                <a:gd name="connsiteY0" fmla="*/ 0 h 502583"/>
                <a:gd name="connsiteX1" fmla="*/ 17 w 16"/>
                <a:gd name="connsiteY1" fmla="*/ 502583 h 50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" h="502583">
                  <a:moveTo>
                    <a:pt x="0" y="0"/>
                  </a:moveTo>
                  <a:lnTo>
                    <a:pt x="17" y="5025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20E23703-BE41-8EA4-045E-99E656681E55}"/>
                </a:ext>
              </a:extLst>
            </p:cNvPr>
            <p:cNvSpPr/>
            <p:nvPr/>
          </p:nvSpPr>
          <p:spPr>
            <a:xfrm>
              <a:off x="7298663" y="3851955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88A48559-B5F2-70F9-534A-0B216D2CD86D}"/>
                </a:ext>
              </a:extLst>
            </p:cNvPr>
            <p:cNvSpPr/>
            <p:nvPr/>
          </p:nvSpPr>
          <p:spPr>
            <a:xfrm>
              <a:off x="7298663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5DCB5703-2286-B43E-351A-DCA6F9D10F0B}"/>
                </a:ext>
              </a:extLst>
            </p:cNvPr>
            <p:cNvSpPr/>
            <p:nvPr/>
          </p:nvSpPr>
          <p:spPr>
            <a:xfrm>
              <a:off x="6966775" y="4023197"/>
              <a:ext cx="517717" cy="16634"/>
            </a:xfrm>
            <a:custGeom>
              <a:avLst/>
              <a:gdLst>
                <a:gd name="connsiteX0" fmla="*/ 0 w 517717"/>
                <a:gd name="connsiteY0" fmla="*/ 0 h 16634"/>
                <a:gd name="connsiteX1" fmla="*/ 517717 w 517717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16634">
                  <a:moveTo>
                    <a:pt x="0" y="0"/>
                  </a:moveTo>
                  <a:lnTo>
                    <a:pt x="51771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42880FBD-9B13-BFCC-F1B3-4DBA772AA3CE}"/>
                </a:ext>
              </a:extLst>
            </p:cNvPr>
            <p:cNvSpPr/>
            <p:nvPr/>
          </p:nvSpPr>
          <p:spPr>
            <a:xfrm>
              <a:off x="7477763" y="4067197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8BCA1327-E781-6113-2A81-AB48314C68E5}"/>
                </a:ext>
              </a:extLst>
            </p:cNvPr>
            <p:cNvSpPr/>
            <p:nvPr/>
          </p:nvSpPr>
          <p:spPr>
            <a:xfrm>
              <a:off x="7765111" y="3775527"/>
              <a:ext cx="16738" cy="510522"/>
            </a:xfrm>
            <a:custGeom>
              <a:avLst/>
              <a:gdLst>
                <a:gd name="connsiteX0" fmla="*/ 0 w 16738"/>
                <a:gd name="connsiteY0" fmla="*/ 0 h 510522"/>
                <a:gd name="connsiteX1" fmla="*/ 0 w 16738"/>
                <a:gd name="connsiteY1" fmla="*/ 510523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2">
                  <a:moveTo>
                    <a:pt x="0" y="0"/>
                  </a:moveTo>
                  <a:lnTo>
                    <a:pt x="0" y="51052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497443A7-DE5E-3CA0-E7F9-3C861AEA9DAC}"/>
                </a:ext>
              </a:extLst>
            </p:cNvPr>
            <p:cNvSpPr/>
            <p:nvPr/>
          </p:nvSpPr>
          <p:spPr>
            <a:xfrm>
              <a:off x="7104247" y="3811510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1" name="グラフィックス 6">
            <a:extLst>
              <a:ext uri="{FF2B5EF4-FFF2-40B4-BE49-F238E27FC236}">
                <a16:creationId xmlns:a16="http://schemas.microsoft.com/office/drawing/2014/main" id="{E73BA2A0-5FDD-9411-C9DA-CFD1698D7D9E}"/>
              </a:ext>
            </a:extLst>
          </p:cNvPr>
          <p:cNvGrpSpPr/>
          <p:nvPr/>
        </p:nvGrpSpPr>
        <p:grpSpPr>
          <a:xfrm>
            <a:off x="5975322" y="3758799"/>
            <a:ext cx="952834" cy="656490"/>
            <a:chOff x="5622633" y="3659645"/>
            <a:chExt cx="952834" cy="656490"/>
          </a:xfrm>
        </p:grpSpPr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D1ECA88F-0FD1-258C-90D8-5FDD50C0C972}"/>
                </a:ext>
              </a:extLst>
            </p:cNvPr>
            <p:cNvSpPr/>
            <p:nvPr/>
          </p:nvSpPr>
          <p:spPr>
            <a:xfrm>
              <a:off x="5634853" y="3791904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9F069BE5-4628-7D51-A8AA-96924DFFCD9C}"/>
                </a:ext>
              </a:extLst>
            </p:cNvPr>
            <p:cNvSpPr/>
            <p:nvPr/>
          </p:nvSpPr>
          <p:spPr>
            <a:xfrm>
              <a:off x="5622633" y="429183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5F04420B-4950-06F1-755D-9BA52AFEF62F}"/>
                </a:ext>
              </a:extLst>
            </p:cNvPr>
            <p:cNvSpPr/>
            <p:nvPr/>
          </p:nvSpPr>
          <p:spPr>
            <a:xfrm>
              <a:off x="5622649" y="3779754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F2EF7775-33F0-62BF-C852-4AA03791F322}"/>
                </a:ext>
              </a:extLst>
            </p:cNvPr>
            <p:cNvSpPr/>
            <p:nvPr/>
          </p:nvSpPr>
          <p:spPr>
            <a:xfrm>
              <a:off x="6137906" y="429184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400A2775-DED4-6A63-D303-BF7F8C0262EB}"/>
                </a:ext>
              </a:extLst>
            </p:cNvPr>
            <p:cNvSpPr/>
            <p:nvPr/>
          </p:nvSpPr>
          <p:spPr>
            <a:xfrm>
              <a:off x="6137906" y="377976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43193EF0-C199-0197-C731-D0457634EC6D}"/>
                </a:ext>
              </a:extLst>
            </p:cNvPr>
            <p:cNvSpPr/>
            <p:nvPr/>
          </p:nvSpPr>
          <p:spPr>
            <a:xfrm>
              <a:off x="6034848" y="365964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9C8775E7-00EE-B6A6-B26A-DC480C82FF51}"/>
                </a:ext>
              </a:extLst>
            </p:cNvPr>
            <p:cNvSpPr/>
            <p:nvPr/>
          </p:nvSpPr>
          <p:spPr>
            <a:xfrm>
              <a:off x="6550122" y="3659655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0DE25EA3-96B5-0ECC-EF15-91C3BB56C5F9}"/>
                </a:ext>
              </a:extLst>
            </p:cNvPr>
            <p:cNvSpPr/>
            <p:nvPr/>
          </p:nvSpPr>
          <p:spPr>
            <a:xfrm>
              <a:off x="6152587" y="4180575"/>
              <a:ext cx="410658" cy="120108"/>
            </a:xfrm>
            <a:custGeom>
              <a:avLst/>
              <a:gdLst>
                <a:gd name="connsiteX0" fmla="*/ 0 w 410658"/>
                <a:gd name="connsiteY0" fmla="*/ 120109 h 120108"/>
                <a:gd name="connsiteX1" fmla="*/ 152604 w 410658"/>
                <a:gd name="connsiteY1" fmla="*/ 75476 h 120108"/>
                <a:gd name="connsiteX2" fmla="*/ 282075 w 410658"/>
                <a:gd name="connsiteY2" fmla="*/ 37605 h 120108"/>
                <a:gd name="connsiteX3" fmla="*/ 410659 w 410658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8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5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0C42FAA7-41EA-D1B7-6744-E9B3BB0FB8A6}"/>
                </a:ext>
              </a:extLst>
            </p:cNvPr>
            <p:cNvSpPr/>
            <p:nvPr/>
          </p:nvSpPr>
          <p:spPr>
            <a:xfrm>
              <a:off x="6561171" y="3671801"/>
              <a:ext cx="769" cy="512073"/>
            </a:xfrm>
            <a:custGeom>
              <a:avLst/>
              <a:gdLst>
                <a:gd name="connsiteX0" fmla="*/ 770 w 769"/>
                <a:gd name="connsiteY0" fmla="*/ 0 h 512073"/>
                <a:gd name="connsiteX1" fmla="*/ 519 w 769"/>
                <a:gd name="connsiteY1" fmla="*/ 170696 h 512073"/>
                <a:gd name="connsiteX2" fmla="*/ 251 w 769"/>
                <a:gd name="connsiteY2" fmla="*/ 341874 h 512073"/>
                <a:gd name="connsiteX3" fmla="*/ 0 w 769"/>
                <a:gd name="connsiteY3" fmla="*/ 512073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" h="512073">
                  <a:moveTo>
                    <a:pt x="770" y="0"/>
                  </a:moveTo>
                  <a:lnTo>
                    <a:pt x="519" y="170696"/>
                  </a:lnTo>
                  <a:lnTo>
                    <a:pt x="251" y="341874"/>
                  </a:lnTo>
                  <a:lnTo>
                    <a:pt x="0" y="512073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9969463E-5713-7CCD-C70B-BA954C6DE0B5}"/>
                </a:ext>
              </a:extLst>
            </p:cNvPr>
            <p:cNvSpPr/>
            <p:nvPr/>
          </p:nvSpPr>
          <p:spPr>
            <a:xfrm>
              <a:off x="6551026" y="416843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51824252-6C85-452D-B8B8-4462EF65BC07}"/>
                </a:ext>
              </a:extLst>
            </p:cNvPr>
            <p:cNvSpPr/>
            <p:nvPr/>
          </p:nvSpPr>
          <p:spPr>
            <a:xfrm>
              <a:off x="5634870" y="3671791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8BA37C03-19C2-D27D-C4BC-BC70C9106B3F}"/>
                </a:ext>
              </a:extLst>
            </p:cNvPr>
            <p:cNvSpPr/>
            <p:nvPr/>
          </p:nvSpPr>
          <p:spPr>
            <a:xfrm>
              <a:off x="6047069" y="3671791"/>
              <a:ext cx="514871" cy="9"/>
            </a:xfrm>
            <a:custGeom>
              <a:avLst/>
              <a:gdLst>
                <a:gd name="connsiteX0" fmla="*/ 514872 w 514871"/>
                <a:gd name="connsiteY0" fmla="*/ 10 h 9"/>
                <a:gd name="connsiteX1" fmla="*/ 0 w 514871"/>
                <a:gd name="connsiteY1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9">
                  <a:moveTo>
                    <a:pt x="514872" y="10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FB7C20A6-190F-AFB6-B4B5-009B8A6FCAFD}"/>
                </a:ext>
              </a:extLst>
            </p:cNvPr>
            <p:cNvSpPr/>
            <p:nvPr/>
          </p:nvSpPr>
          <p:spPr>
            <a:xfrm>
              <a:off x="6150127" y="3671791"/>
              <a:ext cx="413119" cy="120118"/>
            </a:xfrm>
            <a:custGeom>
              <a:avLst/>
              <a:gdLst>
                <a:gd name="connsiteX0" fmla="*/ 0 w 413119"/>
                <a:gd name="connsiteY0" fmla="*/ 120119 h 120118"/>
                <a:gd name="connsiteX1" fmla="*/ 413119 w 413119"/>
                <a:gd name="connsiteY1" fmla="*/ 0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8">
                  <a:moveTo>
                    <a:pt x="0" y="120119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9371581A-324E-61DB-A509-835F195D2CFA}"/>
                </a:ext>
              </a:extLst>
            </p:cNvPr>
            <p:cNvSpPr/>
            <p:nvPr/>
          </p:nvSpPr>
          <p:spPr>
            <a:xfrm>
              <a:off x="5892490" y="4047945"/>
              <a:ext cx="252129" cy="256045"/>
            </a:xfrm>
            <a:custGeom>
              <a:avLst/>
              <a:gdLst>
                <a:gd name="connsiteX0" fmla="*/ 252130 w 252129"/>
                <a:gd name="connsiteY0" fmla="*/ 0 h 256045"/>
                <a:gd name="connsiteX1" fmla="*/ 0 w 252129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129" h="256045">
                  <a:moveTo>
                    <a:pt x="252130" y="0"/>
                  </a:moveTo>
                  <a:lnTo>
                    <a:pt x="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401F12A2-3706-B07E-EBE9-8B138FAEFD4E}"/>
                </a:ext>
              </a:extLst>
            </p:cNvPr>
            <p:cNvSpPr/>
            <p:nvPr/>
          </p:nvSpPr>
          <p:spPr>
            <a:xfrm>
              <a:off x="5634870" y="3791899"/>
              <a:ext cx="257620" cy="256045"/>
            </a:xfrm>
            <a:custGeom>
              <a:avLst/>
              <a:gdLst>
                <a:gd name="connsiteX0" fmla="*/ 0 w 257620"/>
                <a:gd name="connsiteY0" fmla="*/ 256046 h 256045"/>
                <a:gd name="connsiteX1" fmla="*/ 257620 w 257620"/>
                <a:gd name="connsiteY1" fmla="*/ 0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256046"/>
                  </a:moveTo>
                  <a:lnTo>
                    <a:pt x="25762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D2D579E7-F8E2-F45E-19C6-B97A1FDC1F8C}"/>
                </a:ext>
              </a:extLst>
            </p:cNvPr>
            <p:cNvSpPr/>
            <p:nvPr/>
          </p:nvSpPr>
          <p:spPr>
            <a:xfrm>
              <a:off x="5888105" y="3730106"/>
              <a:ext cx="474549" cy="61153"/>
            </a:xfrm>
            <a:custGeom>
              <a:avLst/>
              <a:gdLst>
                <a:gd name="connsiteX0" fmla="*/ 0 w 474549"/>
                <a:gd name="connsiteY0" fmla="*/ 61153 h 61153"/>
                <a:gd name="connsiteX1" fmla="*/ 474549 w 474549"/>
                <a:gd name="connsiteY1" fmla="*/ 0 h 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49" h="61153">
                  <a:moveTo>
                    <a:pt x="0" y="61153"/>
                  </a:moveTo>
                  <a:lnTo>
                    <a:pt x="47454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33F188F7-655B-A10B-43DA-4D7802DABFCF}"/>
                </a:ext>
              </a:extLst>
            </p:cNvPr>
            <p:cNvSpPr/>
            <p:nvPr/>
          </p:nvSpPr>
          <p:spPr>
            <a:xfrm>
              <a:off x="6144620" y="4047945"/>
              <a:ext cx="218050" cy="192683"/>
            </a:xfrm>
            <a:custGeom>
              <a:avLst/>
              <a:gdLst>
                <a:gd name="connsiteX0" fmla="*/ 0 w 218050"/>
                <a:gd name="connsiteY0" fmla="*/ 0 h 192683"/>
                <a:gd name="connsiteX1" fmla="*/ 218051 w 218050"/>
                <a:gd name="connsiteY1" fmla="*/ 192684 h 1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050" h="192683">
                  <a:moveTo>
                    <a:pt x="0" y="0"/>
                  </a:moveTo>
                  <a:lnTo>
                    <a:pt x="218051" y="19268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25C01819-1885-A579-BA1A-56660B1F0F3C}"/>
                </a:ext>
              </a:extLst>
            </p:cNvPr>
            <p:cNvSpPr/>
            <p:nvPr/>
          </p:nvSpPr>
          <p:spPr>
            <a:xfrm>
              <a:off x="5634870" y="3671791"/>
              <a:ext cx="928376" cy="120100"/>
            </a:xfrm>
            <a:custGeom>
              <a:avLst/>
              <a:gdLst>
                <a:gd name="connsiteX0" fmla="*/ 0 w 928376"/>
                <a:gd name="connsiteY0" fmla="*/ 120101 h 120100"/>
                <a:gd name="connsiteX1" fmla="*/ 928376 w 928376"/>
                <a:gd name="connsiteY1" fmla="*/ 0 h 1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376" h="120100">
                  <a:moveTo>
                    <a:pt x="0" y="120101"/>
                  </a:moveTo>
                  <a:lnTo>
                    <a:pt x="92837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53F6936F-F01E-B956-A0FD-BF14C34B445A}"/>
                </a:ext>
              </a:extLst>
            </p:cNvPr>
            <p:cNvSpPr/>
            <p:nvPr/>
          </p:nvSpPr>
          <p:spPr>
            <a:xfrm>
              <a:off x="6150127" y="3791909"/>
              <a:ext cx="413119" cy="388665"/>
            </a:xfrm>
            <a:custGeom>
              <a:avLst/>
              <a:gdLst>
                <a:gd name="connsiteX0" fmla="*/ 0 w 413119"/>
                <a:gd name="connsiteY0" fmla="*/ 0 h 388665"/>
                <a:gd name="connsiteX1" fmla="*/ 413119 w 413119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388665">
                  <a:moveTo>
                    <a:pt x="0" y="0"/>
                  </a:moveTo>
                  <a:lnTo>
                    <a:pt x="413119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9A86E31E-7109-5894-B369-C8DC0DF2AE73}"/>
                </a:ext>
              </a:extLst>
            </p:cNvPr>
            <p:cNvSpPr/>
            <p:nvPr/>
          </p:nvSpPr>
          <p:spPr>
            <a:xfrm>
              <a:off x="5634870" y="3791899"/>
              <a:ext cx="515256" cy="512091"/>
            </a:xfrm>
            <a:custGeom>
              <a:avLst/>
              <a:gdLst>
                <a:gd name="connsiteX0" fmla="*/ 0 w 515256"/>
                <a:gd name="connsiteY0" fmla="*/ 0 h 512091"/>
                <a:gd name="connsiteX1" fmla="*/ 515257 w 515256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512091">
                  <a:moveTo>
                    <a:pt x="0" y="0"/>
                  </a:moveTo>
                  <a:lnTo>
                    <a:pt x="515257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1A8937A5-A206-2184-7074-0CC10D1751CA}"/>
                </a:ext>
              </a:extLst>
            </p:cNvPr>
            <p:cNvSpPr/>
            <p:nvPr/>
          </p:nvSpPr>
          <p:spPr>
            <a:xfrm>
              <a:off x="5892490" y="3791899"/>
              <a:ext cx="260097" cy="256045"/>
            </a:xfrm>
            <a:custGeom>
              <a:avLst/>
              <a:gdLst>
                <a:gd name="connsiteX0" fmla="*/ 0 w 260097"/>
                <a:gd name="connsiteY0" fmla="*/ 0 h 256045"/>
                <a:gd name="connsiteX1" fmla="*/ 260097 w 26009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97" h="256045">
                  <a:moveTo>
                    <a:pt x="0" y="0"/>
                  </a:moveTo>
                  <a:lnTo>
                    <a:pt x="26009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11F6D0A2-EA64-07B5-2504-CDCFE975AAFB}"/>
                </a:ext>
              </a:extLst>
            </p:cNvPr>
            <p:cNvSpPr/>
            <p:nvPr/>
          </p:nvSpPr>
          <p:spPr>
            <a:xfrm>
              <a:off x="5634870" y="4047945"/>
              <a:ext cx="257620" cy="256045"/>
            </a:xfrm>
            <a:custGeom>
              <a:avLst/>
              <a:gdLst>
                <a:gd name="connsiteX0" fmla="*/ 0 w 257620"/>
                <a:gd name="connsiteY0" fmla="*/ 0 h 256045"/>
                <a:gd name="connsiteX1" fmla="*/ 257620 w 257620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0"/>
                  </a:moveTo>
                  <a:lnTo>
                    <a:pt x="25762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CFB924BA-E5A6-C728-A8A3-409C86C67732}"/>
                </a:ext>
              </a:extLst>
            </p:cNvPr>
            <p:cNvSpPr/>
            <p:nvPr/>
          </p:nvSpPr>
          <p:spPr>
            <a:xfrm>
              <a:off x="5634853" y="3791909"/>
              <a:ext cx="515273" cy="512073"/>
            </a:xfrm>
            <a:custGeom>
              <a:avLst/>
              <a:gdLst>
                <a:gd name="connsiteX0" fmla="*/ 0 w 515273"/>
                <a:gd name="connsiteY0" fmla="*/ 512073 h 512073"/>
                <a:gd name="connsiteX1" fmla="*/ 515274 w 515273"/>
                <a:gd name="connsiteY1" fmla="*/ 0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3" h="512073">
                  <a:moveTo>
                    <a:pt x="0" y="512073"/>
                  </a:moveTo>
                  <a:lnTo>
                    <a:pt x="51527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58BE650E-C381-9581-509C-19F9B6277A15}"/>
                </a:ext>
              </a:extLst>
            </p:cNvPr>
            <p:cNvSpPr/>
            <p:nvPr/>
          </p:nvSpPr>
          <p:spPr>
            <a:xfrm>
              <a:off x="5842124" y="3731506"/>
              <a:ext cx="50365" cy="60392"/>
            </a:xfrm>
            <a:custGeom>
              <a:avLst/>
              <a:gdLst>
                <a:gd name="connsiteX0" fmla="*/ 0 w 50365"/>
                <a:gd name="connsiteY0" fmla="*/ 0 h 60392"/>
                <a:gd name="connsiteX1" fmla="*/ 50366 w 50365"/>
                <a:gd name="connsiteY1" fmla="*/ 60393 h 6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365" h="60392">
                  <a:moveTo>
                    <a:pt x="0" y="0"/>
                  </a:moveTo>
                  <a:lnTo>
                    <a:pt x="50366" y="6039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3CEC2C8E-1553-7AB1-7B67-0F5E237F36C4}"/>
                </a:ext>
              </a:extLst>
            </p:cNvPr>
            <p:cNvSpPr/>
            <p:nvPr/>
          </p:nvSpPr>
          <p:spPr>
            <a:xfrm>
              <a:off x="6299734" y="3671791"/>
              <a:ext cx="62919" cy="58323"/>
            </a:xfrm>
            <a:custGeom>
              <a:avLst/>
              <a:gdLst>
                <a:gd name="connsiteX0" fmla="*/ 0 w 62919"/>
                <a:gd name="connsiteY0" fmla="*/ 0 h 58323"/>
                <a:gd name="connsiteX1" fmla="*/ 62919 w 62919"/>
                <a:gd name="connsiteY1" fmla="*/ 58324 h 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19" h="58323">
                  <a:moveTo>
                    <a:pt x="0" y="0"/>
                  </a:moveTo>
                  <a:lnTo>
                    <a:pt x="62919" y="5832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D6E0D755-1628-7699-D71E-9A4D8B808E9B}"/>
                </a:ext>
              </a:extLst>
            </p:cNvPr>
            <p:cNvSpPr/>
            <p:nvPr/>
          </p:nvSpPr>
          <p:spPr>
            <a:xfrm>
              <a:off x="6047069" y="3671791"/>
              <a:ext cx="103058" cy="120118"/>
            </a:xfrm>
            <a:custGeom>
              <a:avLst/>
              <a:gdLst>
                <a:gd name="connsiteX0" fmla="*/ 0 w 103058"/>
                <a:gd name="connsiteY0" fmla="*/ 0 h 120118"/>
                <a:gd name="connsiteX1" fmla="*/ 103058 w 103058"/>
                <a:gd name="connsiteY1" fmla="*/ 120119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8" h="120118">
                  <a:moveTo>
                    <a:pt x="0" y="0"/>
                  </a:moveTo>
                  <a:lnTo>
                    <a:pt x="103058" y="120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61922905-FC41-CCCA-8386-73BF5C87BD63}"/>
                </a:ext>
              </a:extLst>
            </p:cNvPr>
            <p:cNvSpPr/>
            <p:nvPr/>
          </p:nvSpPr>
          <p:spPr>
            <a:xfrm>
              <a:off x="5842124" y="3671791"/>
              <a:ext cx="457610" cy="59715"/>
            </a:xfrm>
            <a:custGeom>
              <a:avLst/>
              <a:gdLst>
                <a:gd name="connsiteX0" fmla="*/ 457610 w 457610"/>
                <a:gd name="connsiteY0" fmla="*/ 0 h 59715"/>
                <a:gd name="connsiteX1" fmla="*/ 0 w 457610"/>
                <a:gd name="connsiteY1" fmla="*/ 59716 h 5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610" h="59715">
                  <a:moveTo>
                    <a:pt x="457610" y="0"/>
                  </a:moveTo>
                  <a:lnTo>
                    <a:pt x="0" y="5971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46DC12A8-330A-E26B-90A8-A5E1767D132D}"/>
                </a:ext>
              </a:extLst>
            </p:cNvPr>
            <p:cNvSpPr/>
            <p:nvPr/>
          </p:nvSpPr>
          <p:spPr>
            <a:xfrm>
              <a:off x="6152587" y="3730106"/>
              <a:ext cx="210066" cy="317839"/>
            </a:xfrm>
            <a:custGeom>
              <a:avLst/>
              <a:gdLst>
                <a:gd name="connsiteX0" fmla="*/ 0 w 210066"/>
                <a:gd name="connsiteY0" fmla="*/ 317839 h 317839"/>
                <a:gd name="connsiteX1" fmla="*/ 210066 w 210066"/>
                <a:gd name="connsiteY1" fmla="*/ 0 h 31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66" h="317839">
                  <a:moveTo>
                    <a:pt x="0" y="317839"/>
                  </a:moveTo>
                  <a:lnTo>
                    <a:pt x="21006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827B58C5-7885-1357-8C68-99E1793D574D}"/>
                </a:ext>
              </a:extLst>
            </p:cNvPr>
            <p:cNvSpPr/>
            <p:nvPr/>
          </p:nvSpPr>
          <p:spPr>
            <a:xfrm>
              <a:off x="6362671" y="3928478"/>
              <a:ext cx="193595" cy="312150"/>
            </a:xfrm>
            <a:custGeom>
              <a:avLst/>
              <a:gdLst>
                <a:gd name="connsiteX0" fmla="*/ 0 w 193595"/>
                <a:gd name="connsiteY0" fmla="*/ 312150 h 312150"/>
                <a:gd name="connsiteX1" fmla="*/ 193596 w 193595"/>
                <a:gd name="connsiteY1" fmla="*/ 0 h 3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595" h="312150">
                  <a:moveTo>
                    <a:pt x="0" y="312150"/>
                  </a:moveTo>
                  <a:lnTo>
                    <a:pt x="1935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87175941-0EF3-C4F2-4741-BB3F388010A1}"/>
                </a:ext>
              </a:extLst>
            </p:cNvPr>
            <p:cNvSpPr/>
            <p:nvPr/>
          </p:nvSpPr>
          <p:spPr>
            <a:xfrm>
              <a:off x="6150127" y="3671791"/>
              <a:ext cx="413119" cy="632200"/>
            </a:xfrm>
            <a:custGeom>
              <a:avLst/>
              <a:gdLst>
                <a:gd name="connsiteX0" fmla="*/ 0 w 413119"/>
                <a:gd name="connsiteY0" fmla="*/ 632200 h 632200"/>
                <a:gd name="connsiteX1" fmla="*/ 413119 w 413119"/>
                <a:gd name="connsiteY1" fmla="*/ 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632200">
                  <a:moveTo>
                    <a:pt x="0" y="632200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CE6F2DE4-FF61-419F-10F9-5C2004F51CAE}"/>
                </a:ext>
              </a:extLst>
            </p:cNvPr>
            <p:cNvSpPr/>
            <p:nvPr/>
          </p:nvSpPr>
          <p:spPr>
            <a:xfrm>
              <a:off x="6362654" y="3730106"/>
              <a:ext cx="193612" cy="198372"/>
            </a:xfrm>
            <a:custGeom>
              <a:avLst/>
              <a:gdLst>
                <a:gd name="connsiteX0" fmla="*/ 0 w 193612"/>
                <a:gd name="connsiteY0" fmla="*/ 0 h 198372"/>
                <a:gd name="connsiteX1" fmla="*/ 193613 w 193612"/>
                <a:gd name="connsiteY1" fmla="*/ 198373 h 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612" h="198372">
                  <a:moveTo>
                    <a:pt x="0" y="0"/>
                  </a:moveTo>
                  <a:lnTo>
                    <a:pt x="193613" y="19837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3" name="グラフィックス 6">
            <a:extLst>
              <a:ext uri="{FF2B5EF4-FFF2-40B4-BE49-F238E27FC236}">
                <a16:creationId xmlns:a16="http://schemas.microsoft.com/office/drawing/2014/main" id="{78F80A5A-F6AA-A204-57C7-EF766726C971}"/>
              </a:ext>
            </a:extLst>
          </p:cNvPr>
          <p:cNvGrpSpPr/>
          <p:nvPr/>
        </p:nvGrpSpPr>
        <p:grpSpPr>
          <a:xfrm>
            <a:off x="4832046" y="3757150"/>
            <a:ext cx="952834" cy="656490"/>
            <a:chOff x="4344424" y="3644598"/>
            <a:chExt cx="952834" cy="656490"/>
          </a:xfrm>
        </p:grpSpPr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AE7B3919-C9B9-6F09-A433-05A97C6D06CB}"/>
                </a:ext>
              </a:extLst>
            </p:cNvPr>
            <p:cNvSpPr/>
            <p:nvPr/>
          </p:nvSpPr>
          <p:spPr>
            <a:xfrm>
              <a:off x="4356645" y="3776856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1C5B078A-3FD5-41DF-2403-7D6A43E62927}"/>
                </a:ext>
              </a:extLst>
            </p:cNvPr>
            <p:cNvSpPr/>
            <p:nvPr/>
          </p:nvSpPr>
          <p:spPr>
            <a:xfrm>
              <a:off x="4344424" y="427679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96A55D9E-827D-4525-4B64-C7924C1C8209}"/>
                </a:ext>
              </a:extLst>
            </p:cNvPr>
            <p:cNvSpPr/>
            <p:nvPr/>
          </p:nvSpPr>
          <p:spPr>
            <a:xfrm>
              <a:off x="4344441" y="37647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A381779B-0802-D5FE-4856-FFC7CDDE5AE4}"/>
                </a:ext>
              </a:extLst>
            </p:cNvPr>
            <p:cNvSpPr/>
            <p:nvPr/>
          </p:nvSpPr>
          <p:spPr>
            <a:xfrm>
              <a:off x="4859698" y="42767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7463E7D7-0D76-CE78-6672-C7388CD67CCC}"/>
                </a:ext>
              </a:extLst>
            </p:cNvPr>
            <p:cNvSpPr/>
            <p:nvPr/>
          </p:nvSpPr>
          <p:spPr>
            <a:xfrm>
              <a:off x="4859698" y="376471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70255B13-8F30-3386-C7C4-5452DE65F5B4}"/>
                </a:ext>
              </a:extLst>
            </p:cNvPr>
            <p:cNvSpPr/>
            <p:nvPr/>
          </p:nvSpPr>
          <p:spPr>
            <a:xfrm>
              <a:off x="4756640" y="36445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31ECA310-96D7-C081-23EA-4352E64803A2}"/>
                </a:ext>
              </a:extLst>
            </p:cNvPr>
            <p:cNvSpPr/>
            <p:nvPr/>
          </p:nvSpPr>
          <p:spPr>
            <a:xfrm>
              <a:off x="5271914" y="36446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AAC21974-4B0B-EACC-606C-33FCA89628BE}"/>
                </a:ext>
              </a:extLst>
            </p:cNvPr>
            <p:cNvSpPr/>
            <p:nvPr/>
          </p:nvSpPr>
          <p:spPr>
            <a:xfrm>
              <a:off x="4874379" y="4165526"/>
              <a:ext cx="410659" cy="120108"/>
            </a:xfrm>
            <a:custGeom>
              <a:avLst/>
              <a:gdLst>
                <a:gd name="connsiteX0" fmla="*/ 0 w 410659"/>
                <a:gd name="connsiteY0" fmla="*/ 120109 h 120108"/>
                <a:gd name="connsiteX1" fmla="*/ 152604 w 410659"/>
                <a:gd name="connsiteY1" fmla="*/ 75476 h 120108"/>
                <a:gd name="connsiteX2" fmla="*/ 282075 w 410659"/>
                <a:gd name="connsiteY2" fmla="*/ 37606 h 120108"/>
                <a:gd name="connsiteX3" fmla="*/ 410659 w 410659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9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09D4E220-C624-D3AE-A517-B917E3FC58CE}"/>
                </a:ext>
              </a:extLst>
            </p:cNvPr>
            <p:cNvSpPr/>
            <p:nvPr/>
          </p:nvSpPr>
          <p:spPr>
            <a:xfrm>
              <a:off x="5282963" y="3656751"/>
              <a:ext cx="770" cy="512074"/>
            </a:xfrm>
            <a:custGeom>
              <a:avLst/>
              <a:gdLst>
                <a:gd name="connsiteX0" fmla="*/ 770 w 770"/>
                <a:gd name="connsiteY0" fmla="*/ 0 h 512074"/>
                <a:gd name="connsiteX1" fmla="*/ 519 w 770"/>
                <a:gd name="connsiteY1" fmla="*/ 170697 h 512074"/>
                <a:gd name="connsiteX2" fmla="*/ 251 w 770"/>
                <a:gd name="connsiteY2" fmla="*/ 341875 h 512074"/>
                <a:gd name="connsiteX3" fmla="*/ 0 w 770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512074">
                  <a:moveTo>
                    <a:pt x="770" y="0"/>
                  </a:moveTo>
                  <a:lnTo>
                    <a:pt x="519" y="170697"/>
                  </a:lnTo>
                  <a:lnTo>
                    <a:pt x="251" y="341875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68F25EA0-507A-8FC4-8D90-E6C0A67B6CAB}"/>
                </a:ext>
              </a:extLst>
            </p:cNvPr>
            <p:cNvSpPr/>
            <p:nvPr/>
          </p:nvSpPr>
          <p:spPr>
            <a:xfrm>
              <a:off x="5272818" y="415338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E9BE7C26-BF41-593B-BCE7-7C89C0E3D9E6}"/>
                </a:ext>
              </a:extLst>
            </p:cNvPr>
            <p:cNvSpPr/>
            <p:nvPr/>
          </p:nvSpPr>
          <p:spPr>
            <a:xfrm>
              <a:off x="4356662" y="3656743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2BAFAFD0-09AA-6EE6-ED95-44FF0B4BB4EC}"/>
                </a:ext>
              </a:extLst>
            </p:cNvPr>
            <p:cNvSpPr/>
            <p:nvPr/>
          </p:nvSpPr>
          <p:spPr>
            <a:xfrm>
              <a:off x="4768861" y="3656743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1AC57D98-C65F-D127-E0B7-302123A58C2E}"/>
                </a:ext>
              </a:extLst>
            </p:cNvPr>
            <p:cNvSpPr/>
            <p:nvPr/>
          </p:nvSpPr>
          <p:spPr>
            <a:xfrm>
              <a:off x="4871919" y="3656743"/>
              <a:ext cx="413119" cy="120117"/>
            </a:xfrm>
            <a:custGeom>
              <a:avLst/>
              <a:gdLst>
                <a:gd name="connsiteX0" fmla="*/ 0 w 413119"/>
                <a:gd name="connsiteY0" fmla="*/ 120117 h 120117"/>
                <a:gd name="connsiteX1" fmla="*/ 413120 w 413119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7">
                  <a:moveTo>
                    <a:pt x="0" y="120117"/>
                  </a:moveTo>
                  <a:lnTo>
                    <a:pt x="41312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381B6227-2D81-0850-10F1-495E734B0DE3}"/>
                </a:ext>
              </a:extLst>
            </p:cNvPr>
            <p:cNvSpPr/>
            <p:nvPr/>
          </p:nvSpPr>
          <p:spPr>
            <a:xfrm>
              <a:off x="4356662" y="3776851"/>
              <a:ext cx="517717" cy="256045"/>
            </a:xfrm>
            <a:custGeom>
              <a:avLst/>
              <a:gdLst>
                <a:gd name="connsiteX0" fmla="*/ 0 w 517717"/>
                <a:gd name="connsiteY0" fmla="*/ 0 h 256045"/>
                <a:gd name="connsiteX1" fmla="*/ 517718 w 51771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256045">
                  <a:moveTo>
                    <a:pt x="0" y="0"/>
                  </a:moveTo>
                  <a:lnTo>
                    <a:pt x="517718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4CFF7303-C787-011C-B5DB-950087116385}"/>
                </a:ext>
              </a:extLst>
            </p:cNvPr>
            <p:cNvSpPr/>
            <p:nvPr/>
          </p:nvSpPr>
          <p:spPr>
            <a:xfrm>
              <a:off x="4609896" y="3656743"/>
              <a:ext cx="675141" cy="119468"/>
            </a:xfrm>
            <a:custGeom>
              <a:avLst/>
              <a:gdLst>
                <a:gd name="connsiteX0" fmla="*/ 0 w 675141"/>
                <a:gd name="connsiteY0" fmla="*/ 119468 h 119468"/>
                <a:gd name="connsiteX1" fmla="*/ 675142 w 675141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141" h="119468">
                  <a:moveTo>
                    <a:pt x="0" y="119468"/>
                  </a:moveTo>
                  <a:lnTo>
                    <a:pt x="675142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EA8FB43E-B77D-94A0-C83A-1DCF4868C08C}"/>
                </a:ext>
              </a:extLst>
            </p:cNvPr>
            <p:cNvSpPr/>
            <p:nvPr/>
          </p:nvSpPr>
          <p:spPr>
            <a:xfrm>
              <a:off x="4871919" y="3776860"/>
              <a:ext cx="406139" cy="136569"/>
            </a:xfrm>
            <a:custGeom>
              <a:avLst/>
              <a:gdLst>
                <a:gd name="connsiteX0" fmla="*/ 0 w 406139"/>
                <a:gd name="connsiteY0" fmla="*/ 0 h 136569"/>
                <a:gd name="connsiteX1" fmla="*/ 406139 w 406139"/>
                <a:gd name="connsiteY1" fmla="*/ 136569 h 1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139" h="136569">
                  <a:moveTo>
                    <a:pt x="0" y="0"/>
                  </a:moveTo>
                  <a:lnTo>
                    <a:pt x="406139" y="13656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 89">
              <a:extLst>
                <a:ext uri="{FF2B5EF4-FFF2-40B4-BE49-F238E27FC236}">
                  <a16:creationId xmlns:a16="http://schemas.microsoft.com/office/drawing/2014/main" id="{B8CBAFD1-2AD1-8128-3DF3-688716337D22}"/>
                </a:ext>
              </a:extLst>
            </p:cNvPr>
            <p:cNvSpPr/>
            <p:nvPr/>
          </p:nvSpPr>
          <p:spPr>
            <a:xfrm>
              <a:off x="4768861" y="3656736"/>
              <a:ext cx="315585" cy="58321"/>
            </a:xfrm>
            <a:custGeom>
              <a:avLst/>
              <a:gdLst>
                <a:gd name="connsiteX0" fmla="*/ 0 w 315585"/>
                <a:gd name="connsiteY0" fmla="*/ 0 h 58321"/>
                <a:gd name="connsiteX1" fmla="*/ 315585 w 315585"/>
                <a:gd name="connsiteY1" fmla="*/ 58322 h 5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85" h="58321">
                  <a:moveTo>
                    <a:pt x="0" y="0"/>
                  </a:moveTo>
                  <a:lnTo>
                    <a:pt x="315585" y="5832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1" name="フリーフォーム 90">
              <a:extLst>
                <a:ext uri="{FF2B5EF4-FFF2-40B4-BE49-F238E27FC236}">
                  <a16:creationId xmlns:a16="http://schemas.microsoft.com/office/drawing/2014/main" id="{76D17B4D-CDA7-3FE9-E233-DB4DF46E361B}"/>
                </a:ext>
              </a:extLst>
            </p:cNvPr>
            <p:cNvSpPr/>
            <p:nvPr/>
          </p:nvSpPr>
          <p:spPr>
            <a:xfrm>
              <a:off x="5084462" y="3656743"/>
              <a:ext cx="198500" cy="568838"/>
            </a:xfrm>
            <a:custGeom>
              <a:avLst/>
              <a:gdLst>
                <a:gd name="connsiteX0" fmla="*/ 198500 w 198500"/>
                <a:gd name="connsiteY0" fmla="*/ 0 h 568838"/>
                <a:gd name="connsiteX1" fmla="*/ 0 w 198500"/>
                <a:gd name="connsiteY1" fmla="*/ 568838 h 56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500" h="568838">
                  <a:moveTo>
                    <a:pt x="198500" y="0"/>
                  </a:moveTo>
                  <a:lnTo>
                    <a:pt x="0" y="56883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6649BFDE-A480-1A04-E971-5C27C6581995}"/>
                </a:ext>
              </a:extLst>
            </p:cNvPr>
            <p:cNvSpPr/>
            <p:nvPr/>
          </p:nvSpPr>
          <p:spPr>
            <a:xfrm>
              <a:off x="4356645" y="3776851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53E93BDD-EA79-5791-C098-EA176456F570}"/>
                </a:ext>
              </a:extLst>
            </p:cNvPr>
            <p:cNvSpPr/>
            <p:nvPr/>
          </p:nvSpPr>
          <p:spPr>
            <a:xfrm>
              <a:off x="4614282" y="3776860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342B8731-44BE-F7AC-208D-A69DD4F5CD9B}"/>
                </a:ext>
              </a:extLst>
            </p:cNvPr>
            <p:cNvSpPr/>
            <p:nvPr/>
          </p:nvSpPr>
          <p:spPr>
            <a:xfrm>
              <a:off x="4356662" y="4032897"/>
              <a:ext cx="515256" cy="256045"/>
            </a:xfrm>
            <a:custGeom>
              <a:avLst/>
              <a:gdLst>
                <a:gd name="connsiteX0" fmla="*/ 0 w 515256"/>
                <a:gd name="connsiteY0" fmla="*/ 0 h 256045"/>
                <a:gd name="connsiteX1" fmla="*/ 515257 w 515256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256045">
                  <a:moveTo>
                    <a:pt x="0" y="0"/>
                  </a:moveTo>
                  <a:lnTo>
                    <a:pt x="51525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7216D66A-09AA-5629-AE0C-ECC7D4DE8FD1}"/>
                </a:ext>
              </a:extLst>
            </p:cNvPr>
            <p:cNvSpPr/>
            <p:nvPr/>
          </p:nvSpPr>
          <p:spPr>
            <a:xfrm>
              <a:off x="4356662" y="3656743"/>
              <a:ext cx="664864" cy="120108"/>
            </a:xfrm>
            <a:custGeom>
              <a:avLst/>
              <a:gdLst>
                <a:gd name="connsiteX0" fmla="*/ 0 w 664864"/>
                <a:gd name="connsiteY0" fmla="*/ 120109 h 120108"/>
                <a:gd name="connsiteX1" fmla="*/ 664864 w 664864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864" h="120108">
                  <a:moveTo>
                    <a:pt x="0" y="120109"/>
                  </a:moveTo>
                  <a:lnTo>
                    <a:pt x="66486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E99A40D2-219A-6EF5-0E45-B13F86ED81C6}"/>
                </a:ext>
              </a:extLst>
            </p:cNvPr>
            <p:cNvSpPr/>
            <p:nvPr/>
          </p:nvSpPr>
          <p:spPr>
            <a:xfrm>
              <a:off x="4573273" y="3713734"/>
              <a:ext cx="298662" cy="63119"/>
            </a:xfrm>
            <a:custGeom>
              <a:avLst/>
              <a:gdLst>
                <a:gd name="connsiteX0" fmla="*/ 0 w 298662"/>
                <a:gd name="connsiteY0" fmla="*/ 0 h 63119"/>
                <a:gd name="connsiteX1" fmla="*/ 298663 w 298662"/>
                <a:gd name="connsiteY1" fmla="*/ 63119 h 6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662" h="63119">
                  <a:moveTo>
                    <a:pt x="0" y="0"/>
                  </a:moveTo>
                  <a:lnTo>
                    <a:pt x="298663" y="63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0E810A67-D96A-CF91-7C59-4BEC024A57B6}"/>
                </a:ext>
              </a:extLst>
            </p:cNvPr>
            <p:cNvSpPr/>
            <p:nvPr/>
          </p:nvSpPr>
          <p:spPr>
            <a:xfrm>
              <a:off x="4871919" y="3715058"/>
              <a:ext cx="212526" cy="573885"/>
            </a:xfrm>
            <a:custGeom>
              <a:avLst/>
              <a:gdLst>
                <a:gd name="connsiteX0" fmla="*/ 212527 w 212526"/>
                <a:gd name="connsiteY0" fmla="*/ 0 h 573885"/>
                <a:gd name="connsiteX1" fmla="*/ 0 w 212526"/>
                <a:gd name="connsiteY1" fmla="*/ 573885 h 57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26" h="573885">
                  <a:moveTo>
                    <a:pt x="212527" y="0"/>
                  </a:moveTo>
                  <a:lnTo>
                    <a:pt x="0" y="57388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8" name="フリーフォーム 97">
              <a:extLst>
                <a:ext uri="{FF2B5EF4-FFF2-40B4-BE49-F238E27FC236}">
                  <a16:creationId xmlns:a16="http://schemas.microsoft.com/office/drawing/2014/main" id="{193D0601-1CAF-842D-E7F3-B1743AE8674C}"/>
                </a:ext>
              </a:extLst>
            </p:cNvPr>
            <p:cNvSpPr/>
            <p:nvPr/>
          </p:nvSpPr>
          <p:spPr>
            <a:xfrm>
              <a:off x="4874379" y="4032897"/>
              <a:ext cx="410658" cy="132628"/>
            </a:xfrm>
            <a:custGeom>
              <a:avLst/>
              <a:gdLst>
                <a:gd name="connsiteX0" fmla="*/ 0 w 410658"/>
                <a:gd name="connsiteY0" fmla="*/ 0 h 132628"/>
                <a:gd name="connsiteX1" fmla="*/ 410659 w 410658"/>
                <a:gd name="connsiteY1" fmla="*/ 132628 h 1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658" h="132628">
                  <a:moveTo>
                    <a:pt x="0" y="0"/>
                  </a:moveTo>
                  <a:lnTo>
                    <a:pt x="410659" y="13262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99" name="グラフィックス 6">
            <a:extLst>
              <a:ext uri="{FF2B5EF4-FFF2-40B4-BE49-F238E27FC236}">
                <a16:creationId xmlns:a16="http://schemas.microsoft.com/office/drawing/2014/main" id="{CAC5261E-D5FE-D7A6-D179-A9059AD39241}"/>
              </a:ext>
            </a:extLst>
          </p:cNvPr>
          <p:cNvGrpSpPr/>
          <p:nvPr/>
        </p:nvGrpSpPr>
        <p:grpSpPr>
          <a:xfrm>
            <a:off x="3684899" y="3757142"/>
            <a:ext cx="952817" cy="656490"/>
            <a:chOff x="3197160" y="3685879"/>
            <a:chExt cx="952817" cy="656490"/>
          </a:xfrm>
        </p:grpSpPr>
        <p:grpSp>
          <p:nvGrpSpPr>
            <p:cNvPr id="100" name="グラフィックス 6">
              <a:extLst>
                <a:ext uri="{FF2B5EF4-FFF2-40B4-BE49-F238E27FC236}">
                  <a16:creationId xmlns:a16="http://schemas.microsoft.com/office/drawing/2014/main" id="{5CE3E2F7-B63A-9B32-C046-7A3384CA1F16}"/>
                </a:ext>
              </a:extLst>
            </p:cNvPr>
            <p:cNvGrpSpPr/>
            <p:nvPr/>
          </p:nvGrpSpPr>
          <p:grpSpPr>
            <a:xfrm>
              <a:off x="3197160" y="3685879"/>
              <a:ext cx="952817" cy="656490"/>
              <a:chOff x="3197160" y="3685879"/>
              <a:chExt cx="952817" cy="656490"/>
            </a:xfrm>
          </p:grpSpPr>
          <p:sp>
            <p:nvSpPr>
              <p:cNvPr id="107" name="フリーフォーム 106">
                <a:extLst>
                  <a:ext uri="{FF2B5EF4-FFF2-40B4-BE49-F238E27FC236}">
                    <a16:creationId xmlns:a16="http://schemas.microsoft.com/office/drawing/2014/main" id="{8275F9A0-8E21-C5F6-159F-6A94883AF3CA}"/>
                  </a:ext>
                </a:extLst>
              </p:cNvPr>
              <p:cNvSpPr/>
              <p:nvPr/>
            </p:nvSpPr>
            <p:spPr>
              <a:xfrm>
                <a:off x="3209381" y="3818136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9 w 515268"/>
                  <a:gd name="connsiteY1" fmla="*/ 0 h 512083"/>
                  <a:gd name="connsiteX2" fmla="*/ 515269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9" y="0"/>
                    </a:lnTo>
                    <a:lnTo>
                      <a:pt x="515269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フリーフォーム 107">
                <a:extLst>
                  <a:ext uri="{FF2B5EF4-FFF2-40B4-BE49-F238E27FC236}">
                    <a16:creationId xmlns:a16="http://schemas.microsoft.com/office/drawing/2014/main" id="{B21F65D1-1C7A-9064-A50A-F65CC9010C0D}"/>
                  </a:ext>
                </a:extLst>
              </p:cNvPr>
              <p:cNvSpPr/>
              <p:nvPr/>
            </p:nvSpPr>
            <p:spPr>
              <a:xfrm>
                <a:off x="3197160" y="431806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フリーフォーム 108">
                <a:extLst>
                  <a:ext uri="{FF2B5EF4-FFF2-40B4-BE49-F238E27FC236}">
                    <a16:creationId xmlns:a16="http://schemas.microsoft.com/office/drawing/2014/main" id="{8BC31EBE-97E3-4EC6-A960-87E1A596E025}"/>
                  </a:ext>
                </a:extLst>
              </p:cNvPr>
              <p:cNvSpPr/>
              <p:nvPr/>
            </p:nvSpPr>
            <p:spPr>
              <a:xfrm>
                <a:off x="3197160" y="38059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フリーフォーム 109">
                <a:extLst>
                  <a:ext uri="{FF2B5EF4-FFF2-40B4-BE49-F238E27FC236}">
                    <a16:creationId xmlns:a16="http://schemas.microsoft.com/office/drawing/2014/main" id="{114A70C4-E5E9-4E5A-9CF8-A20082FEE82E}"/>
                  </a:ext>
                </a:extLst>
              </p:cNvPr>
              <p:cNvSpPr/>
              <p:nvPr/>
            </p:nvSpPr>
            <p:spPr>
              <a:xfrm>
                <a:off x="3712417" y="43180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1" name="フリーフォーム 110">
                <a:extLst>
                  <a:ext uri="{FF2B5EF4-FFF2-40B4-BE49-F238E27FC236}">
                    <a16:creationId xmlns:a16="http://schemas.microsoft.com/office/drawing/2014/main" id="{6CE6FBDD-5B55-02A8-311F-17668C2B51C7}"/>
                  </a:ext>
                </a:extLst>
              </p:cNvPr>
              <p:cNvSpPr/>
              <p:nvPr/>
            </p:nvSpPr>
            <p:spPr>
              <a:xfrm>
                <a:off x="3712434" y="3805996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2" name="フリーフォーム 111">
                <a:extLst>
                  <a:ext uri="{FF2B5EF4-FFF2-40B4-BE49-F238E27FC236}">
                    <a16:creationId xmlns:a16="http://schemas.microsoft.com/office/drawing/2014/main" id="{BFC6B85A-F925-B5F5-109F-42C209FE508A}"/>
                  </a:ext>
                </a:extLst>
              </p:cNvPr>
              <p:cNvSpPr/>
              <p:nvPr/>
            </p:nvSpPr>
            <p:spPr>
              <a:xfrm>
                <a:off x="3609376" y="36858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3" name="フリーフォーム 112">
                <a:extLst>
                  <a:ext uri="{FF2B5EF4-FFF2-40B4-BE49-F238E27FC236}">
                    <a16:creationId xmlns:a16="http://schemas.microsoft.com/office/drawing/2014/main" id="{C653F6F9-95BA-F468-466C-353F38215C72}"/>
                  </a:ext>
                </a:extLst>
              </p:cNvPr>
              <p:cNvSpPr/>
              <p:nvPr/>
            </p:nvSpPr>
            <p:spPr>
              <a:xfrm>
                <a:off x="4124650" y="36858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4" name="フリーフォーム 113">
                <a:extLst>
                  <a:ext uri="{FF2B5EF4-FFF2-40B4-BE49-F238E27FC236}">
                    <a16:creationId xmlns:a16="http://schemas.microsoft.com/office/drawing/2014/main" id="{FAF52A09-2864-D8F3-C97B-3C206DA08235}"/>
                  </a:ext>
                </a:extLst>
              </p:cNvPr>
              <p:cNvSpPr/>
              <p:nvPr/>
            </p:nvSpPr>
            <p:spPr>
              <a:xfrm>
                <a:off x="3727115" y="4206807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5" name="フリーフォーム 114">
                <a:extLst>
                  <a:ext uri="{FF2B5EF4-FFF2-40B4-BE49-F238E27FC236}">
                    <a16:creationId xmlns:a16="http://schemas.microsoft.com/office/drawing/2014/main" id="{DFC0E6CC-68FB-5B49-DAD0-6CC745CE074F}"/>
                  </a:ext>
                </a:extLst>
              </p:cNvPr>
              <p:cNvSpPr/>
              <p:nvPr/>
            </p:nvSpPr>
            <p:spPr>
              <a:xfrm>
                <a:off x="4135682" y="3698032"/>
                <a:ext cx="786" cy="512073"/>
              </a:xfrm>
              <a:custGeom>
                <a:avLst/>
                <a:gdLst>
                  <a:gd name="connsiteX0" fmla="*/ 787 w 786"/>
                  <a:gd name="connsiteY0" fmla="*/ 0 h 512073"/>
                  <a:gd name="connsiteX1" fmla="*/ 519 w 786"/>
                  <a:gd name="connsiteY1" fmla="*/ 170696 h 512073"/>
                  <a:gd name="connsiteX2" fmla="*/ 268 w 786"/>
                  <a:gd name="connsiteY2" fmla="*/ 341873 h 512073"/>
                  <a:gd name="connsiteX3" fmla="*/ 0 w 786"/>
                  <a:gd name="connsiteY3" fmla="*/ 512073 h 512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3">
                    <a:moveTo>
                      <a:pt x="787" y="0"/>
                    </a:moveTo>
                    <a:lnTo>
                      <a:pt x="519" y="170696"/>
                    </a:lnTo>
                    <a:lnTo>
                      <a:pt x="268" y="341873"/>
                    </a:lnTo>
                    <a:lnTo>
                      <a:pt x="0" y="512073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6" name="フリーフォーム 115">
                <a:extLst>
                  <a:ext uri="{FF2B5EF4-FFF2-40B4-BE49-F238E27FC236}">
                    <a16:creationId xmlns:a16="http://schemas.microsoft.com/office/drawing/2014/main" id="{7D213069-09F3-4273-4F7F-228786A68E09}"/>
                  </a:ext>
                </a:extLst>
              </p:cNvPr>
              <p:cNvSpPr/>
              <p:nvPr/>
            </p:nvSpPr>
            <p:spPr>
              <a:xfrm>
                <a:off x="4125537" y="4194662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7" name="フリーフォーム 116">
                <a:extLst>
                  <a:ext uri="{FF2B5EF4-FFF2-40B4-BE49-F238E27FC236}">
                    <a16:creationId xmlns:a16="http://schemas.microsoft.com/office/drawing/2014/main" id="{B29E5C8F-AFE0-E68A-CD10-F7C80AFA29F8}"/>
                  </a:ext>
                </a:extLst>
              </p:cNvPr>
              <p:cNvSpPr/>
              <p:nvPr/>
            </p:nvSpPr>
            <p:spPr>
              <a:xfrm>
                <a:off x="3209381" y="3698024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8" name="フリーフォーム 117">
                <a:extLst>
                  <a:ext uri="{FF2B5EF4-FFF2-40B4-BE49-F238E27FC236}">
                    <a16:creationId xmlns:a16="http://schemas.microsoft.com/office/drawing/2014/main" id="{1B35DA46-2785-91AE-9898-5F1322488294}"/>
                  </a:ext>
                </a:extLst>
              </p:cNvPr>
              <p:cNvSpPr/>
              <p:nvPr/>
            </p:nvSpPr>
            <p:spPr>
              <a:xfrm>
                <a:off x="3621597" y="3698024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9" name="フリーフォーム 118">
                <a:extLst>
                  <a:ext uri="{FF2B5EF4-FFF2-40B4-BE49-F238E27FC236}">
                    <a16:creationId xmlns:a16="http://schemas.microsoft.com/office/drawing/2014/main" id="{77D56018-7764-907F-623D-0659AD6C8D64}"/>
                  </a:ext>
                </a:extLst>
              </p:cNvPr>
              <p:cNvSpPr/>
              <p:nvPr/>
            </p:nvSpPr>
            <p:spPr>
              <a:xfrm>
                <a:off x="3724655" y="3698024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101" name="フリーフォーム 100">
              <a:extLst>
                <a:ext uri="{FF2B5EF4-FFF2-40B4-BE49-F238E27FC236}">
                  <a16:creationId xmlns:a16="http://schemas.microsoft.com/office/drawing/2014/main" id="{237DC62A-BC24-3AEF-FC3C-E3822693E2D4}"/>
                </a:ext>
              </a:extLst>
            </p:cNvPr>
            <p:cNvSpPr/>
            <p:nvPr/>
          </p:nvSpPr>
          <p:spPr>
            <a:xfrm>
              <a:off x="3467018" y="3818133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2" name="フリーフォーム 101">
              <a:extLst>
                <a:ext uri="{FF2B5EF4-FFF2-40B4-BE49-F238E27FC236}">
                  <a16:creationId xmlns:a16="http://schemas.microsoft.com/office/drawing/2014/main" id="{E39BC7B3-FFCB-BDC0-449E-0A882DCC793C}"/>
                </a:ext>
              </a:extLst>
            </p:cNvPr>
            <p:cNvSpPr/>
            <p:nvPr/>
          </p:nvSpPr>
          <p:spPr>
            <a:xfrm>
              <a:off x="3209381" y="4074178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3" name="フリーフォーム 102">
              <a:extLst>
                <a:ext uri="{FF2B5EF4-FFF2-40B4-BE49-F238E27FC236}">
                  <a16:creationId xmlns:a16="http://schemas.microsoft.com/office/drawing/2014/main" id="{FCF49BD8-23F9-9D0E-4F01-92E8A8941BD1}"/>
                </a:ext>
              </a:extLst>
            </p:cNvPr>
            <p:cNvSpPr/>
            <p:nvPr/>
          </p:nvSpPr>
          <p:spPr>
            <a:xfrm>
              <a:off x="3462616" y="3698024"/>
              <a:ext cx="411646" cy="119466"/>
            </a:xfrm>
            <a:custGeom>
              <a:avLst/>
              <a:gdLst>
                <a:gd name="connsiteX0" fmla="*/ 0 w 411646"/>
                <a:gd name="connsiteY0" fmla="*/ 119467 h 119466"/>
                <a:gd name="connsiteX1" fmla="*/ 411647 w 411646"/>
                <a:gd name="connsiteY1" fmla="*/ 0 h 11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6">
                  <a:moveTo>
                    <a:pt x="0" y="119467"/>
                  </a:moveTo>
                  <a:lnTo>
                    <a:pt x="41164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4" name="フリーフォーム 103">
              <a:extLst>
                <a:ext uri="{FF2B5EF4-FFF2-40B4-BE49-F238E27FC236}">
                  <a16:creationId xmlns:a16="http://schemas.microsoft.com/office/drawing/2014/main" id="{CD14C222-04D3-D3C5-4D61-93B28A7046D6}"/>
                </a:ext>
              </a:extLst>
            </p:cNvPr>
            <p:cNvSpPr/>
            <p:nvPr/>
          </p:nvSpPr>
          <p:spPr>
            <a:xfrm>
              <a:off x="3719131" y="395471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5" name="フリーフォーム 104">
              <a:extLst>
                <a:ext uri="{FF2B5EF4-FFF2-40B4-BE49-F238E27FC236}">
                  <a16:creationId xmlns:a16="http://schemas.microsoft.com/office/drawing/2014/main" id="{EAD2901C-4E92-CCEB-2B9B-7ABCA5FEB456}"/>
                </a:ext>
              </a:extLst>
            </p:cNvPr>
            <p:cNvSpPr/>
            <p:nvPr/>
          </p:nvSpPr>
          <p:spPr>
            <a:xfrm>
              <a:off x="3416652" y="3756346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フリーフォーム 105">
              <a:extLst>
                <a:ext uri="{FF2B5EF4-FFF2-40B4-BE49-F238E27FC236}">
                  <a16:creationId xmlns:a16="http://schemas.microsoft.com/office/drawing/2014/main" id="{E2C5C29A-9F17-8A5D-AA0F-74ED5FA51385}"/>
                </a:ext>
              </a:extLst>
            </p:cNvPr>
            <p:cNvSpPr/>
            <p:nvPr/>
          </p:nvSpPr>
          <p:spPr>
            <a:xfrm>
              <a:off x="3937182" y="3756339"/>
              <a:ext cx="16738" cy="510521"/>
            </a:xfrm>
            <a:custGeom>
              <a:avLst/>
              <a:gdLst>
                <a:gd name="connsiteX0" fmla="*/ 0 w 16738"/>
                <a:gd name="connsiteY0" fmla="*/ 0 h 510521"/>
                <a:gd name="connsiteX1" fmla="*/ 0 w 16738"/>
                <a:gd name="connsiteY1" fmla="*/ 510521 h 51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1">
                  <a:moveTo>
                    <a:pt x="0" y="0"/>
                  </a:moveTo>
                  <a:lnTo>
                    <a:pt x="0" y="510521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20" name="グラフィックス 6">
            <a:extLst>
              <a:ext uri="{FF2B5EF4-FFF2-40B4-BE49-F238E27FC236}">
                <a16:creationId xmlns:a16="http://schemas.microsoft.com/office/drawing/2014/main" id="{A05DDF7E-CDB5-9902-32A5-453BD725C090}"/>
              </a:ext>
            </a:extLst>
          </p:cNvPr>
          <p:cNvGrpSpPr/>
          <p:nvPr/>
        </p:nvGrpSpPr>
        <p:grpSpPr>
          <a:xfrm>
            <a:off x="2537126" y="3757150"/>
            <a:ext cx="952822" cy="656490"/>
            <a:chOff x="2000078" y="3719701"/>
            <a:chExt cx="952822" cy="656490"/>
          </a:xfrm>
        </p:grpSpPr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4CD80457-A926-9D98-3934-9B02110B2B8B}"/>
                </a:ext>
              </a:extLst>
            </p:cNvPr>
            <p:cNvSpPr/>
            <p:nvPr/>
          </p:nvSpPr>
          <p:spPr>
            <a:xfrm>
              <a:off x="2012304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52BB56E4-50C5-942E-5CD4-178334A34D7D}"/>
                </a:ext>
              </a:extLst>
            </p:cNvPr>
            <p:cNvSpPr/>
            <p:nvPr/>
          </p:nvSpPr>
          <p:spPr>
            <a:xfrm>
              <a:off x="2000078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59A008AE-7DCB-8E39-619D-785E42F40223}"/>
                </a:ext>
              </a:extLst>
            </p:cNvPr>
            <p:cNvSpPr/>
            <p:nvPr/>
          </p:nvSpPr>
          <p:spPr>
            <a:xfrm>
              <a:off x="2000088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417DEF7E-662B-BCF6-39C1-1F173DADED95}"/>
                </a:ext>
              </a:extLst>
            </p:cNvPr>
            <p:cNvSpPr/>
            <p:nvPr/>
          </p:nvSpPr>
          <p:spPr>
            <a:xfrm>
              <a:off x="2515347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FF6CDC4C-95D7-D768-BED4-339D4007E11B}"/>
                </a:ext>
              </a:extLst>
            </p:cNvPr>
            <p:cNvSpPr/>
            <p:nvPr/>
          </p:nvSpPr>
          <p:spPr>
            <a:xfrm>
              <a:off x="2515355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5DCC0F2A-9194-A0B9-C3F5-3B28DC239AC2}"/>
                </a:ext>
              </a:extLst>
            </p:cNvPr>
            <p:cNvSpPr/>
            <p:nvPr/>
          </p:nvSpPr>
          <p:spPr>
            <a:xfrm>
              <a:off x="2412299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0E4C9FD6-08F3-B660-D986-2B35DE94DCE4}"/>
                </a:ext>
              </a:extLst>
            </p:cNvPr>
            <p:cNvSpPr/>
            <p:nvPr/>
          </p:nvSpPr>
          <p:spPr>
            <a:xfrm>
              <a:off x="292757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0BA87CD6-102C-2D09-60BE-AD07014CCE81}"/>
                </a:ext>
              </a:extLst>
            </p:cNvPr>
            <p:cNvSpPr/>
            <p:nvPr/>
          </p:nvSpPr>
          <p:spPr>
            <a:xfrm>
              <a:off x="2530038" y="4240629"/>
              <a:ext cx="410642" cy="120108"/>
            </a:xfrm>
            <a:custGeom>
              <a:avLst/>
              <a:gdLst>
                <a:gd name="connsiteX0" fmla="*/ 0 w 410642"/>
                <a:gd name="connsiteY0" fmla="*/ 120109 h 120108"/>
                <a:gd name="connsiteX1" fmla="*/ 152604 w 410642"/>
                <a:gd name="connsiteY1" fmla="*/ 75476 h 120108"/>
                <a:gd name="connsiteX2" fmla="*/ 282075 w 410642"/>
                <a:gd name="connsiteY2" fmla="*/ 37606 h 120108"/>
                <a:gd name="connsiteX3" fmla="*/ 410642 w 410642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2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42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2926D8F7-9D1A-652A-54CF-982CA9A7271F}"/>
                </a:ext>
              </a:extLst>
            </p:cNvPr>
            <p:cNvSpPr/>
            <p:nvPr/>
          </p:nvSpPr>
          <p:spPr>
            <a:xfrm>
              <a:off x="2938605" y="3731854"/>
              <a:ext cx="786" cy="512074"/>
            </a:xfrm>
            <a:custGeom>
              <a:avLst/>
              <a:gdLst>
                <a:gd name="connsiteX0" fmla="*/ 787 w 786"/>
                <a:gd name="connsiteY0" fmla="*/ 0 h 512074"/>
                <a:gd name="connsiteX1" fmla="*/ 519 w 786"/>
                <a:gd name="connsiteY1" fmla="*/ 170697 h 512074"/>
                <a:gd name="connsiteX2" fmla="*/ 268 w 786"/>
                <a:gd name="connsiteY2" fmla="*/ 341874 h 512074"/>
                <a:gd name="connsiteX3" fmla="*/ 0 w 786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" h="512074">
                  <a:moveTo>
                    <a:pt x="787" y="0"/>
                  </a:moveTo>
                  <a:lnTo>
                    <a:pt x="519" y="170697"/>
                  </a:lnTo>
                  <a:lnTo>
                    <a:pt x="268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09E1D064-1F85-2369-AA82-3B758AED4000}"/>
                </a:ext>
              </a:extLst>
            </p:cNvPr>
            <p:cNvSpPr/>
            <p:nvPr/>
          </p:nvSpPr>
          <p:spPr>
            <a:xfrm>
              <a:off x="2928460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1" name="フリーフォーム 130">
              <a:extLst>
                <a:ext uri="{FF2B5EF4-FFF2-40B4-BE49-F238E27FC236}">
                  <a16:creationId xmlns:a16="http://schemas.microsoft.com/office/drawing/2014/main" id="{2BFE4304-5B38-31FE-7067-A738C4CD9078}"/>
                </a:ext>
              </a:extLst>
            </p:cNvPr>
            <p:cNvSpPr/>
            <p:nvPr/>
          </p:nvSpPr>
          <p:spPr>
            <a:xfrm>
              <a:off x="2012309" y="3731846"/>
              <a:ext cx="412210" cy="120108"/>
            </a:xfrm>
            <a:custGeom>
              <a:avLst/>
              <a:gdLst>
                <a:gd name="connsiteX0" fmla="*/ 412211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1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EDF082CF-4FB7-9D6D-F0B8-501BD2FB268A}"/>
                </a:ext>
              </a:extLst>
            </p:cNvPr>
            <p:cNvSpPr/>
            <p:nvPr/>
          </p:nvSpPr>
          <p:spPr>
            <a:xfrm>
              <a:off x="2424519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33563B83-5D5B-0D09-68C4-995640BB1C01}"/>
                </a:ext>
              </a:extLst>
            </p:cNvPr>
            <p:cNvSpPr/>
            <p:nvPr/>
          </p:nvSpPr>
          <p:spPr>
            <a:xfrm>
              <a:off x="2527576" y="3731846"/>
              <a:ext cx="413104" cy="120117"/>
            </a:xfrm>
            <a:custGeom>
              <a:avLst/>
              <a:gdLst>
                <a:gd name="connsiteX0" fmla="*/ 0 w 413104"/>
                <a:gd name="connsiteY0" fmla="*/ 120117 h 120117"/>
                <a:gd name="connsiteX1" fmla="*/ 413104 w 413104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120117">
                  <a:moveTo>
                    <a:pt x="0" y="120117"/>
                  </a:moveTo>
                  <a:lnTo>
                    <a:pt x="413104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93AF3EBE-8E3A-6638-1DD4-8B05E223AE2B}"/>
                </a:ext>
              </a:extLst>
            </p:cNvPr>
            <p:cNvSpPr/>
            <p:nvPr/>
          </p:nvSpPr>
          <p:spPr>
            <a:xfrm>
              <a:off x="2012309" y="3851941"/>
              <a:ext cx="515261" cy="512094"/>
            </a:xfrm>
            <a:custGeom>
              <a:avLst/>
              <a:gdLst>
                <a:gd name="connsiteX0" fmla="*/ 0 w 515261"/>
                <a:gd name="connsiteY0" fmla="*/ 0 h 512094"/>
                <a:gd name="connsiteX1" fmla="*/ 515262 w 515261"/>
                <a:gd name="connsiteY1" fmla="*/ 512095 h 51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61" h="512094">
                  <a:moveTo>
                    <a:pt x="0" y="0"/>
                  </a:moveTo>
                  <a:lnTo>
                    <a:pt x="515262" y="51209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BB7A32B0-5AA9-53F4-D20E-4C38AC8A0081}"/>
                </a:ext>
              </a:extLst>
            </p:cNvPr>
            <p:cNvSpPr/>
            <p:nvPr/>
          </p:nvSpPr>
          <p:spPr>
            <a:xfrm>
              <a:off x="2012299" y="3851963"/>
              <a:ext cx="515277" cy="512074"/>
            </a:xfrm>
            <a:custGeom>
              <a:avLst/>
              <a:gdLst>
                <a:gd name="connsiteX0" fmla="*/ 0 w 515277"/>
                <a:gd name="connsiteY0" fmla="*/ 512075 h 512074"/>
                <a:gd name="connsiteX1" fmla="*/ 515277 w 515277"/>
                <a:gd name="connsiteY1" fmla="*/ 0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7" h="512074">
                  <a:moveTo>
                    <a:pt x="0" y="512075"/>
                  </a:moveTo>
                  <a:lnTo>
                    <a:pt x="51527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8EAC7F9F-F243-5D34-D66D-7202EB3B107D}"/>
                </a:ext>
              </a:extLst>
            </p:cNvPr>
            <p:cNvSpPr/>
            <p:nvPr/>
          </p:nvSpPr>
          <p:spPr>
            <a:xfrm>
              <a:off x="2424519" y="3731846"/>
              <a:ext cx="103056" cy="120117"/>
            </a:xfrm>
            <a:custGeom>
              <a:avLst/>
              <a:gdLst>
                <a:gd name="connsiteX0" fmla="*/ 0 w 103056"/>
                <a:gd name="connsiteY0" fmla="*/ 0 h 120117"/>
                <a:gd name="connsiteX1" fmla="*/ 103056 w 103056"/>
                <a:gd name="connsiteY1" fmla="*/ 120117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6" h="120117">
                  <a:moveTo>
                    <a:pt x="0" y="0"/>
                  </a:moveTo>
                  <a:lnTo>
                    <a:pt x="103056" y="120117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A975D9D6-A67C-6F94-82DA-942286CCFAFD}"/>
                </a:ext>
              </a:extLst>
            </p:cNvPr>
            <p:cNvSpPr/>
            <p:nvPr/>
          </p:nvSpPr>
          <p:spPr>
            <a:xfrm>
              <a:off x="2012309" y="3731846"/>
              <a:ext cx="926295" cy="120108"/>
            </a:xfrm>
            <a:custGeom>
              <a:avLst/>
              <a:gdLst>
                <a:gd name="connsiteX0" fmla="*/ 0 w 926295"/>
                <a:gd name="connsiteY0" fmla="*/ 120109 h 120108"/>
                <a:gd name="connsiteX1" fmla="*/ 926296 w 926295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295" h="120108">
                  <a:moveTo>
                    <a:pt x="0" y="120109"/>
                  </a:moveTo>
                  <a:lnTo>
                    <a:pt x="9262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0FFC08DA-8AD6-F083-E317-E3952345DDA5}"/>
                </a:ext>
              </a:extLst>
            </p:cNvPr>
            <p:cNvSpPr/>
            <p:nvPr/>
          </p:nvSpPr>
          <p:spPr>
            <a:xfrm>
              <a:off x="2527576" y="3851963"/>
              <a:ext cx="413104" cy="388665"/>
            </a:xfrm>
            <a:custGeom>
              <a:avLst/>
              <a:gdLst>
                <a:gd name="connsiteX0" fmla="*/ 0 w 413104"/>
                <a:gd name="connsiteY0" fmla="*/ 0 h 388665"/>
                <a:gd name="connsiteX1" fmla="*/ 413104 w 413104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388665">
                  <a:moveTo>
                    <a:pt x="0" y="0"/>
                  </a:moveTo>
                  <a:lnTo>
                    <a:pt x="413104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A7615BEC-605E-2E8C-4C76-CE710670A52E}"/>
                </a:ext>
              </a:extLst>
            </p:cNvPr>
            <p:cNvSpPr/>
            <p:nvPr/>
          </p:nvSpPr>
          <p:spPr>
            <a:xfrm>
              <a:off x="2527567" y="3731846"/>
              <a:ext cx="411037" cy="632200"/>
            </a:xfrm>
            <a:custGeom>
              <a:avLst/>
              <a:gdLst>
                <a:gd name="connsiteX0" fmla="*/ 411037 w 411037"/>
                <a:gd name="connsiteY0" fmla="*/ 0 h 632200"/>
                <a:gd name="connsiteX1" fmla="*/ 0 w 411037"/>
                <a:gd name="connsiteY1" fmla="*/ 63220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037" h="632200">
                  <a:moveTo>
                    <a:pt x="411037" y="0"/>
                  </a:moveTo>
                  <a:lnTo>
                    <a:pt x="0" y="63220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0" name="グラフィックス 6">
            <a:extLst>
              <a:ext uri="{FF2B5EF4-FFF2-40B4-BE49-F238E27FC236}">
                <a16:creationId xmlns:a16="http://schemas.microsoft.com/office/drawing/2014/main" id="{A1832DBE-1F12-14B8-8EDF-0974D33D24C5}"/>
              </a:ext>
            </a:extLst>
          </p:cNvPr>
          <p:cNvGrpSpPr/>
          <p:nvPr/>
        </p:nvGrpSpPr>
        <p:grpSpPr>
          <a:xfrm>
            <a:off x="1388019" y="3739706"/>
            <a:ext cx="952826" cy="656490"/>
            <a:chOff x="862114" y="3719701"/>
            <a:chExt cx="952826" cy="656490"/>
          </a:xfrm>
        </p:grpSpPr>
        <p:sp>
          <p:nvSpPr>
            <p:cNvPr id="141" name="フリーフォーム 140">
              <a:extLst>
                <a:ext uri="{FF2B5EF4-FFF2-40B4-BE49-F238E27FC236}">
                  <a16:creationId xmlns:a16="http://schemas.microsoft.com/office/drawing/2014/main" id="{112277CD-D069-AFD8-EEA6-C5BC266903CC}"/>
                </a:ext>
              </a:extLst>
            </p:cNvPr>
            <p:cNvSpPr/>
            <p:nvPr/>
          </p:nvSpPr>
          <p:spPr>
            <a:xfrm>
              <a:off x="874339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2" name="フリーフォーム 141">
              <a:extLst>
                <a:ext uri="{FF2B5EF4-FFF2-40B4-BE49-F238E27FC236}">
                  <a16:creationId xmlns:a16="http://schemas.microsoft.com/office/drawing/2014/main" id="{06274A03-F512-45CF-A4EF-48FEC81B0E22}"/>
                </a:ext>
              </a:extLst>
            </p:cNvPr>
            <p:cNvSpPr/>
            <p:nvPr/>
          </p:nvSpPr>
          <p:spPr>
            <a:xfrm>
              <a:off x="862114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 142">
              <a:extLst>
                <a:ext uri="{FF2B5EF4-FFF2-40B4-BE49-F238E27FC236}">
                  <a16:creationId xmlns:a16="http://schemas.microsoft.com/office/drawing/2014/main" id="{7592E46C-00BA-2564-EB01-A21545346819}"/>
                </a:ext>
              </a:extLst>
            </p:cNvPr>
            <p:cNvSpPr/>
            <p:nvPr/>
          </p:nvSpPr>
          <p:spPr>
            <a:xfrm>
              <a:off x="862123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4" name="フリーフォーム 143">
              <a:extLst>
                <a:ext uri="{FF2B5EF4-FFF2-40B4-BE49-F238E27FC236}">
                  <a16:creationId xmlns:a16="http://schemas.microsoft.com/office/drawing/2014/main" id="{1D0C1CD7-8A5D-02EB-EB58-3337FB746CA0}"/>
                </a:ext>
              </a:extLst>
            </p:cNvPr>
            <p:cNvSpPr/>
            <p:nvPr/>
          </p:nvSpPr>
          <p:spPr>
            <a:xfrm>
              <a:off x="1377383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5" name="フリーフォーム 144">
              <a:extLst>
                <a:ext uri="{FF2B5EF4-FFF2-40B4-BE49-F238E27FC236}">
                  <a16:creationId xmlns:a16="http://schemas.microsoft.com/office/drawing/2014/main" id="{52997C51-7C76-728E-BFFF-FEB9229A730F}"/>
                </a:ext>
              </a:extLst>
            </p:cNvPr>
            <p:cNvSpPr/>
            <p:nvPr/>
          </p:nvSpPr>
          <p:spPr>
            <a:xfrm>
              <a:off x="1377391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6" name="フリーフォーム 145">
              <a:extLst>
                <a:ext uri="{FF2B5EF4-FFF2-40B4-BE49-F238E27FC236}">
                  <a16:creationId xmlns:a16="http://schemas.microsoft.com/office/drawing/2014/main" id="{5B544DA6-F633-A05E-0A08-BAAB6D8FE304}"/>
                </a:ext>
              </a:extLst>
            </p:cNvPr>
            <p:cNvSpPr/>
            <p:nvPr/>
          </p:nvSpPr>
          <p:spPr>
            <a:xfrm>
              <a:off x="1274333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7" name="フリーフォーム 146">
              <a:extLst>
                <a:ext uri="{FF2B5EF4-FFF2-40B4-BE49-F238E27FC236}">
                  <a16:creationId xmlns:a16="http://schemas.microsoft.com/office/drawing/2014/main" id="{D2C41917-C691-0B81-F78B-7ECABB6CD303}"/>
                </a:ext>
              </a:extLst>
            </p:cNvPr>
            <p:cNvSpPr/>
            <p:nvPr/>
          </p:nvSpPr>
          <p:spPr>
            <a:xfrm>
              <a:off x="178960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8" name="フリーフォーム 147">
              <a:extLst>
                <a:ext uri="{FF2B5EF4-FFF2-40B4-BE49-F238E27FC236}">
                  <a16:creationId xmlns:a16="http://schemas.microsoft.com/office/drawing/2014/main" id="{7E7EC61C-5E2E-6965-E545-F19BDB2F4DAC}"/>
                </a:ext>
              </a:extLst>
            </p:cNvPr>
            <p:cNvSpPr/>
            <p:nvPr/>
          </p:nvSpPr>
          <p:spPr>
            <a:xfrm>
              <a:off x="1392072" y="4240629"/>
              <a:ext cx="410647" cy="120108"/>
            </a:xfrm>
            <a:custGeom>
              <a:avLst/>
              <a:gdLst>
                <a:gd name="connsiteX0" fmla="*/ 0 w 410647"/>
                <a:gd name="connsiteY0" fmla="*/ 120109 h 120108"/>
                <a:gd name="connsiteX1" fmla="*/ 152600 w 410647"/>
                <a:gd name="connsiteY1" fmla="*/ 75476 h 120108"/>
                <a:gd name="connsiteX2" fmla="*/ 282075 w 410647"/>
                <a:gd name="connsiteY2" fmla="*/ 37606 h 120108"/>
                <a:gd name="connsiteX3" fmla="*/ 410647 w 410647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7" h="120108">
                  <a:moveTo>
                    <a:pt x="0" y="120109"/>
                  </a:moveTo>
                  <a:lnTo>
                    <a:pt x="152600" y="75476"/>
                  </a:lnTo>
                  <a:lnTo>
                    <a:pt x="282075" y="37606"/>
                  </a:lnTo>
                  <a:lnTo>
                    <a:pt x="410647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9" name="フリーフォーム 148">
              <a:extLst>
                <a:ext uri="{FF2B5EF4-FFF2-40B4-BE49-F238E27FC236}">
                  <a16:creationId xmlns:a16="http://schemas.microsoft.com/office/drawing/2014/main" id="{30E1CC76-381C-E065-0A40-6A8547F40A68}"/>
                </a:ext>
              </a:extLst>
            </p:cNvPr>
            <p:cNvSpPr/>
            <p:nvPr/>
          </p:nvSpPr>
          <p:spPr>
            <a:xfrm>
              <a:off x="1800647" y="3731854"/>
              <a:ext cx="778" cy="512074"/>
            </a:xfrm>
            <a:custGeom>
              <a:avLst/>
              <a:gdLst>
                <a:gd name="connsiteX0" fmla="*/ 778 w 778"/>
                <a:gd name="connsiteY0" fmla="*/ 0 h 512074"/>
                <a:gd name="connsiteX1" fmla="*/ 519 w 778"/>
                <a:gd name="connsiteY1" fmla="*/ 170697 h 512074"/>
                <a:gd name="connsiteX2" fmla="*/ 259 w 778"/>
                <a:gd name="connsiteY2" fmla="*/ 341874 h 512074"/>
                <a:gd name="connsiteX3" fmla="*/ 0 w 778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" h="512074">
                  <a:moveTo>
                    <a:pt x="778" y="0"/>
                  </a:moveTo>
                  <a:lnTo>
                    <a:pt x="519" y="170697"/>
                  </a:lnTo>
                  <a:lnTo>
                    <a:pt x="259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0" name="フリーフォーム 149">
              <a:extLst>
                <a:ext uri="{FF2B5EF4-FFF2-40B4-BE49-F238E27FC236}">
                  <a16:creationId xmlns:a16="http://schemas.microsoft.com/office/drawing/2014/main" id="{4398EC77-A044-8BED-F313-AD497D3E0822}"/>
                </a:ext>
              </a:extLst>
            </p:cNvPr>
            <p:cNvSpPr/>
            <p:nvPr/>
          </p:nvSpPr>
          <p:spPr>
            <a:xfrm>
              <a:off x="1790499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1" name="フリーフォーム 150">
              <a:extLst>
                <a:ext uri="{FF2B5EF4-FFF2-40B4-BE49-F238E27FC236}">
                  <a16:creationId xmlns:a16="http://schemas.microsoft.com/office/drawing/2014/main" id="{57F07D89-BDD6-7921-EA20-C0E1DD1F774D}"/>
                </a:ext>
              </a:extLst>
            </p:cNvPr>
            <p:cNvSpPr/>
            <p:nvPr/>
          </p:nvSpPr>
          <p:spPr>
            <a:xfrm>
              <a:off x="874343" y="3731846"/>
              <a:ext cx="412210" cy="120108"/>
            </a:xfrm>
            <a:custGeom>
              <a:avLst/>
              <a:gdLst>
                <a:gd name="connsiteX0" fmla="*/ 412210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0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2" name="フリーフォーム 151">
              <a:extLst>
                <a:ext uri="{FF2B5EF4-FFF2-40B4-BE49-F238E27FC236}">
                  <a16:creationId xmlns:a16="http://schemas.microsoft.com/office/drawing/2014/main" id="{83AC71DF-BE8D-F8DD-2FC9-034B6DA6EDCA}"/>
                </a:ext>
              </a:extLst>
            </p:cNvPr>
            <p:cNvSpPr/>
            <p:nvPr/>
          </p:nvSpPr>
          <p:spPr>
            <a:xfrm>
              <a:off x="1286554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3" name="フリーフォーム 152">
              <a:extLst>
                <a:ext uri="{FF2B5EF4-FFF2-40B4-BE49-F238E27FC236}">
                  <a16:creationId xmlns:a16="http://schemas.microsoft.com/office/drawing/2014/main" id="{CD665722-3AD6-8C42-CF2F-F972A795F57C}"/>
                </a:ext>
              </a:extLst>
            </p:cNvPr>
            <p:cNvSpPr/>
            <p:nvPr/>
          </p:nvSpPr>
          <p:spPr>
            <a:xfrm>
              <a:off x="1389612" y="3731846"/>
              <a:ext cx="413107" cy="120117"/>
            </a:xfrm>
            <a:custGeom>
              <a:avLst/>
              <a:gdLst>
                <a:gd name="connsiteX0" fmla="*/ 0 w 413107"/>
                <a:gd name="connsiteY0" fmla="*/ 120117 h 120117"/>
                <a:gd name="connsiteX1" fmla="*/ 413108 w 413107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7" h="120117">
                  <a:moveTo>
                    <a:pt x="0" y="120117"/>
                  </a:moveTo>
                  <a:lnTo>
                    <a:pt x="413108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4176AEA-117E-7C40-56DD-6679E620D501}"/>
              </a:ext>
            </a:extLst>
          </p:cNvPr>
          <p:cNvSpPr/>
          <p:nvPr/>
        </p:nvSpPr>
        <p:spPr>
          <a:xfrm>
            <a:off x="1326878" y="452899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F4F2F78F-BD38-CD51-1953-A70D5C4E6C80}"/>
              </a:ext>
            </a:extLst>
          </p:cNvPr>
          <p:cNvSpPr/>
          <p:nvPr/>
        </p:nvSpPr>
        <p:spPr>
          <a:xfrm>
            <a:off x="1326878" y="4959639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6EB2166C-BFC4-BD0B-B8DE-E358E834675C}"/>
              </a:ext>
            </a:extLst>
          </p:cNvPr>
          <p:cNvSpPr/>
          <p:nvPr/>
        </p:nvSpPr>
        <p:spPr>
          <a:xfrm>
            <a:off x="7082254" y="4955234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53B88982-F1C8-5FBE-DE48-4D4CABEA296D}"/>
              </a:ext>
            </a:extLst>
          </p:cNvPr>
          <p:cNvSpPr/>
          <p:nvPr/>
        </p:nvSpPr>
        <p:spPr>
          <a:xfrm>
            <a:off x="3626094" y="538305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kumimoji="1" lang="ja-JP" altLang="en-US" sz="90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杉浦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,2018]</a:t>
            </a:r>
            <a:endParaRPr kumimoji="1" lang="ja-JP" altLang="en-US" sz="1400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DE7CF4DE-A4AA-F260-CB1E-8A726559BB1F}"/>
              </a:ext>
            </a:extLst>
          </p:cNvPr>
          <p:cNvSpPr/>
          <p:nvPr/>
        </p:nvSpPr>
        <p:spPr>
          <a:xfrm>
            <a:off x="1326878" y="5385910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1ED6F54F-BC8D-BCE0-7AC1-4CFFFBE8D95A}"/>
              </a:ext>
            </a:extLst>
          </p:cNvPr>
          <p:cNvSpPr/>
          <p:nvPr/>
        </p:nvSpPr>
        <p:spPr>
          <a:xfrm>
            <a:off x="7084713" y="5377183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09FC4446-7047-919E-EB88-7A153E638B71}"/>
              </a:ext>
            </a:extLst>
          </p:cNvPr>
          <p:cNvSpPr/>
          <p:nvPr/>
        </p:nvSpPr>
        <p:spPr>
          <a:xfrm>
            <a:off x="7084713" y="4528310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1" name="表 33">
                <a:extLst>
                  <a:ext uri="{FF2B5EF4-FFF2-40B4-BE49-F238E27FC236}">
                    <a16:creationId xmlns:a16="http://schemas.microsoft.com/office/drawing/2014/main" id="{CB14C722-9AA4-C94C-88B9-A0C4F6B4A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619511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𝑎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1" name="表 33">
                <a:extLst>
                  <a:ext uri="{FF2B5EF4-FFF2-40B4-BE49-F238E27FC236}">
                    <a16:creationId xmlns:a16="http://schemas.microsoft.com/office/drawing/2014/main" id="{CB14C722-9AA4-C94C-88B9-A0C4F6B4A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619511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" r="-765385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765385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D94F274-F1FB-B07B-9288-3FBB750DD3CF}"/>
              </a:ext>
            </a:extLst>
          </p:cNvPr>
          <p:cNvGrpSpPr/>
          <p:nvPr/>
        </p:nvGrpSpPr>
        <p:grpSpPr>
          <a:xfrm>
            <a:off x="1271909" y="1382391"/>
            <a:ext cx="1152524" cy="600768"/>
            <a:chOff x="1416050" y="3466755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正方形/長方形 162">
                  <a:extLst>
                    <a:ext uri="{FF2B5EF4-FFF2-40B4-BE49-F238E27FC236}">
                      <a16:creationId xmlns:a16="http://schemas.microsoft.com/office/drawing/2014/main" id="{4555E3D3-B08E-CDDE-58B9-0B3636553C53}"/>
                    </a:ext>
                  </a:extLst>
                </p:cNvPr>
                <p:cNvSpPr/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B63007AA-40CF-9954-0C10-34141565A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正方形/長方形 163">
                  <a:extLst>
                    <a:ext uri="{FF2B5EF4-FFF2-40B4-BE49-F238E27FC236}">
                      <a16:creationId xmlns:a16="http://schemas.microsoft.com/office/drawing/2014/main" id="{73C445CB-954C-DA26-2C8E-0521702833F4}"/>
                    </a:ext>
                  </a:extLst>
                </p:cNvPr>
                <p:cNvSpPr/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DD2AB447-2F78-6B06-9ADA-7912996B2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0E1CFC50-90BC-787C-9FC9-4D7978060923}"/>
              </a:ext>
            </a:extLst>
          </p:cNvPr>
          <p:cNvGrpSpPr/>
          <p:nvPr/>
        </p:nvGrpSpPr>
        <p:grpSpPr>
          <a:xfrm>
            <a:off x="2424433" y="1382390"/>
            <a:ext cx="1152524" cy="600768"/>
            <a:chOff x="2568574" y="3466754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148CB94D-BCAA-7CB2-60C0-C3E198E81179}"/>
                    </a:ext>
                  </a:extLst>
                </p:cNvPr>
                <p:cNvSpPr/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84650C4A-4665-852C-C2C4-AC8F0E83B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8B70A0D7-152A-83F8-1E10-3E4B5A877912}"/>
                    </a:ext>
                  </a:extLst>
                </p:cNvPr>
                <p:cNvSpPr/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AFD6B133-6277-FFBF-0538-72D2F3EA4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1B45C36B-05D7-2342-8579-ADB460EC1E80}"/>
              </a:ext>
            </a:extLst>
          </p:cNvPr>
          <p:cNvGrpSpPr/>
          <p:nvPr/>
        </p:nvGrpSpPr>
        <p:grpSpPr>
          <a:xfrm>
            <a:off x="3576957" y="1382389"/>
            <a:ext cx="1152524" cy="600768"/>
            <a:chOff x="3721098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FC141B2F-E257-9746-3005-778BFC70900D}"/>
                    </a:ext>
                  </a:extLst>
                </p:cNvPr>
                <p:cNvSpPr/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09D1C0AD-288E-4681-2153-FFA722ED2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正方形/長方形 169">
                  <a:extLst>
                    <a:ext uri="{FF2B5EF4-FFF2-40B4-BE49-F238E27FC236}">
                      <a16:creationId xmlns:a16="http://schemas.microsoft.com/office/drawing/2014/main" id="{3443687E-B8E5-F81E-EA2A-99A5173F9BE6}"/>
                    </a:ext>
                  </a:extLst>
                </p:cNvPr>
                <p:cNvSpPr/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正方形/長方形 271">
                  <a:extLst>
                    <a:ext uri="{FF2B5EF4-FFF2-40B4-BE49-F238E27FC236}">
                      <a16:creationId xmlns:a16="http://schemas.microsoft.com/office/drawing/2014/main" id="{6ADD8AAB-3A20-F28A-F5B7-1FD982980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10D7B9AA-A45C-D04F-EDCA-D96E694BE0D6}"/>
              </a:ext>
            </a:extLst>
          </p:cNvPr>
          <p:cNvGrpSpPr/>
          <p:nvPr/>
        </p:nvGrpSpPr>
        <p:grpSpPr>
          <a:xfrm>
            <a:off x="4729481" y="1382389"/>
            <a:ext cx="1152524" cy="600768"/>
            <a:chOff x="4873622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正方形/長方形 171">
                  <a:extLst>
                    <a:ext uri="{FF2B5EF4-FFF2-40B4-BE49-F238E27FC236}">
                      <a16:creationId xmlns:a16="http://schemas.microsoft.com/office/drawing/2014/main" id="{037D2A83-B0AC-FA99-1A70-2D9719110852}"/>
                    </a:ext>
                  </a:extLst>
                </p:cNvPr>
                <p:cNvSpPr/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4" name="正方形/長方形 273">
                  <a:extLst>
                    <a:ext uri="{FF2B5EF4-FFF2-40B4-BE49-F238E27FC236}">
                      <a16:creationId xmlns:a16="http://schemas.microsoft.com/office/drawing/2014/main" id="{C41C9146-8BD9-0569-FD2C-A15032499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正方形/長方形 172">
                  <a:extLst>
                    <a:ext uri="{FF2B5EF4-FFF2-40B4-BE49-F238E27FC236}">
                      <a16:creationId xmlns:a16="http://schemas.microsoft.com/office/drawing/2014/main" id="{19205613-6494-51B9-D627-174FCB57509A}"/>
                    </a:ext>
                  </a:extLst>
                </p:cNvPr>
                <p:cNvSpPr/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5" name="正方形/長方形 274">
                  <a:extLst>
                    <a:ext uri="{FF2B5EF4-FFF2-40B4-BE49-F238E27FC236}">
                      <a16:creationId xmlns:a16="http://schemas.microsoft.com/office/drawing/2014/main" id="{FC4989CF-C68A-2169-C671-39BDA75FE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" name="グループ化 173">
            <a:extLst>
              <a:ext uri="{FF2B5EF4-FFF2-40B4-BE49-F238E27FC236}">
                <a16:creationId xmlns:a16="http://schemas.microsoft.com/office/drawing/2014/main" id="{06EBFF34-D022-6AFF-4C7F-9A4675552956}"/>
              </a:ext>
            </a:extLst>
          </p:cNvPr>
          <p:cNvGrpSpPr/>
          <p:nvPr/>
        </p:nvGrpSpPr>
        <p:grpSpPr>
          <a:xfrm>
            <a:off x="5882005" y="1382389"/>
            <a:ext cx="1152524" cy="600768"/>
            <a:chOff x="6026146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正方形/長方形 174">
                  <a:extLst>
                    <a:ext uri="{FF2B5EF4-FFF2-40B4-BE49-F238E27FC236}">
                      <a16:creationId xmlns:a16="http://schemas.microsoft.com/office/drawing/2014/main" id="{77D377E9-5080-80B8-8E6C-90F882AD206D}"/>
                    </a:ext>
                  </a:extLst>
                </p:cNvPr>
                <p:cNvSpPr/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正方形/長方形 276">
                  <a:extLst>
                    <a:ext uri="{FF2B5EF4-FFF2-40B4-BE49-F238E27FC236}">
                      <a16:creationId xmlns:a16="http://schemas.microsoft.com/office/drawing/2014/main" id="{3CF8F074-A260-6813-C56F-A1C8E3271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正方形/長方形 175">
                  <a:extLst>
                    <a:ext uri="{FF2B5EF4-FFF2-40B4-BE49-F238E27FC236}">
                      <a16:creationId xmlns:a16="http://schemas.microsoft.com/office/drawing/2014/main" id="{CF548D2B-8FF8-68A3-8274-004888EB0A59}"/>
                    </a:ext>
                  </a:extLst>
                </p:cNvPr>
                <p:cNvSpPr/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正方形/長方形 277">
                  <a:extLst>
                    <a:ext uri="{FF2B5EF4-FFF2-40B4-BE49-F238E27FC236}">
                      <a16:creationId xmlns:a16="http://schemas.microsoft.com/office/drawing/2014/main" id="{D53F36E8-009C-7A2A-BA6F-53C1F219D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724D4CA4-CF35-26F7-3B5C-EA5E4236AF97}"/>
              </a:ext>
            </a:extLst>
          </p:cNvPr>
          <p:cNvGrpSpPr/>
          <p:nvPr/>
        </p:nvGrpSpPr>
        <p:grpSpPr>
          <a:xfrm>
            <a:off x="7034529" y="1382389"/>
            <a:ext cx="1152524" cy="600768"/>
            <a:chOff x="7178670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正方形/長方形 177">
                  <a:extLst>
                    <a:ext uri="{FF2B5EF4-FFF2-40B4-BE49-F238E27FC236}">
                      <a16:creationId xmlns:a16="http://schemas.microsoft.com/office/drawing/2014/main" id="{FE5EEF59-4E32-B4EE-13FF-92EE25EA4809}"/>
                    </a:ext>
                  </a:extLst>
                </p:cNvPr>
                <p:cNvSpPr/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正方形/長方形 279">
                  <a:extLst>
                    <a:ext uri="{FF2B5EF4-FFF2-40B4-BE49-F238E27FC236}">
                      <a16:creationId xmlns:a16="http://schemas.microsoft.com/office/drawing/2014/main" id="{6E6312ED-B0D1-5BA1-0D0A-50A087E8A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正方形/長方形 178">
                  <a:extLst>
                    <a:ext uri="{FF2B5EF4-FFF2-40B4-BE49-F238E27FC236}">
                      <a16:creationId xmlns:a16="http://schemas.microsoft.com/office/drawing/2014/main" id="{AB6AB8DE-2653-EB4B-9088-552AEE526150}"/>
                    </a:ext>
                  </a:extLst>
                </p:cNvPr>
                <p:cNvSpPr/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正方形/長方形 280">
                  <a:extLst>
                    <a:ext uri="{FF2B5EF4-FFF2-40B4-BE49-F238E27FC236}">
                      <a16:creationId xmlns:a16="http://schemas.microsoft.com/office/drawing/2014/main" id="{736EB5AC-FF96-DFEB-0BD7-320E8D47E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0" name="表 33">
                <a:extLst>
                  <a:ext uri="{FF2B5EF4-FFF2-40B4-BE49-F238E27FC236}">
                    <a16:creationId xmlns:a16="http://schemas.microsoft.com/office/drawing/2014/main" id="{18AB39F4-C63D-2F6E-9AFF-61579355B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035304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線分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𝐴𝐵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br>
                            <a:rPr kumimoji="1" lang="en-US" altLang="ja-JP" sz="12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</a:b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長さ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</m:oMath>
                          </a14:m>
                          <a:endParaRPr kumimoji="1" lang="ja-JP" altLang="en-US" sz="12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0" name="表 33">
                <a:extLst>
                  <a:ext uri="{FF2B5EF4-FFF2-40B4-BE49-F238E27FC236}">
                    <a16:creationId xmlns:a16="http://schemas.microsoft.com/office/drawing/2014/main" id="{18AB39F4-C63D-2F6E-9AFF-61579355B6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035304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6061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041" r="-765385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5714" t="-2041" r="-556044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87778" t="-2041" r="-462222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4615" t="-2041" r="-3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84615" t="-2041" r="-2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4615" t="-2041" r="-1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84615" t="-2041" r="-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221569" t="-2041" r="-1961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81" name="表 226">
            <a:extLst>
              <a:ext uri="{FF2B5EF4-FFF2-40B4-BE49-F238E27FC236}">
                <a16:creationId xmlns:a16="http://schemas.microsoft.com/office/drawing/2014/main" id="{A4130B93-FF3F-75E8-B48C-D248339DB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24961"/>
              </p:ext>
            </p:extLst>
          </p:nvPr>
        </p:nvGraphicFramePr>
        <p:xfrm>
          <a:off x="2574008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182" name="表 226">
            <a:extLst>
              <a:ext uri="{FF2B5EF4-FFF2-40B4-BE49-F238E27FC236}">
                <a16:creationId xmlns:a16="http://schemas.microsoft.com/office/drawing/2014/main" id="{4E95F01F-C6C4-97EB-C060-79DEAAAE4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43034"/>
              </p:ext>
            </p:extLst>
          </p:nvPr>
        </p:nvGraphicFramePr>
        <p:xfrm>
          <a:off x="1410224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65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</a:tblGrid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3" name="表 182">
                <a:extLst>
                  <a:ext uri="{FF2B5EF4-FFF2-40B4-BE49-F238E27FC236}">
                    <a16:creationId xmlns:a16="http://schemas.microsoft.com/office/drawing/2014/main" id="{B12AEAB3-C85F-533F-DAD8-8858149AC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705792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正方形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3" name="表 182">
                <a:extLst>
                  <a:ext uri="{FF2B5EF4-FFF2-40B4-BE49-F238E27FC236}">
                    <a16:creationId xmlns:a16="http://schemas.microsoft.com/office/drawing/2014/main" id="{B12AEAB3-C85F-533F-DAD8-8858149ACB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705792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250" r="-76538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21569" t="-1250" r="-1961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84" name="表 226">
            <a:extLst>
              <a:ext uri="{FF2B5EF4-FFF2-40B4-BE49-F238E27FC236}">
                <a16:creationId xmlns:a16="http://schemas.microsoft.com/office/drawing/2014/main" id="{9B4F5B5C-2CB1-8EC8-DBB2-04E316C25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50425"/>
              </p:ext>
            </p:extLst>
          </p:nvPr>
        </p:nvGraphicFramePr>
        <p:xfrm>
          <a:off x="3718337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185" name="表 184">
            <a:extLst>
              <a:ext uri="{FF2B5EF4-FFF2-40B4-BE49-F238E27FC236}">
                <a16:creationId xmlns:a16="http://schemas.microsoft.com/office/drawing/2014/main" id="{A7AE9685-5245-0F0C-F090-937936C3C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79194"/>
              </p:ext>
            </p:extLst>
          </p:nvPr>
        </p:nvGraphicFramePr>
        <p:xfrm>
          <a:off x="4862667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186" name="表 185">
            <a:extLst>
              <a:ext uri="{FF2B5EF4-FFF2-40B4-BE49-F238E27FC236}">
                <a16:creationId xmlns:a16="http://schemas.microsoft.com/office/drawing/2014/main" id="{8ABEFD17-3F37-5055-C565-993AA6EC1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3745"/>
              </p:ext>
            </p:extLst>
          </p:nvPr>
        </p:nvGraphicFramePr>
        <p:xfrm>
          <a:off x="6022591" y="2664824"/>
          <a:ext cx="875898" cy="87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095354537"/>
                    </a:ext>
                  </a:extLst>
                </a:gridCol>
              </a:tblGrid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00672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187" name="表 186">
            <a:extLst>
              <a:ext uri="{FF2B5EF4-FFF2-40B4-BE49-F238E27FC236}">
                <a16:creationId xmlns:a16="http://schemas.microsoft.com/office/drawing/2014/main" id="{7819AA33-3926-0591-7685-98E373B72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54119"/>
              </p:ext>
            </p:extLst>
          </p:nvPr>
        </p:nvGraphicFramePr>
        <p:xfrm>
          <a:off x="7166920" y="2658016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A0901703-BDC7-7949-5519-AEA757BD9BEF}"/>
              </a:ext>
            </a:extLst>
          </p:cNvPr>
          <p:cNvGrpSpPr/>
          <p:nvPr/>
        </p:nvGrpSpPr>
        <p:grpSpPr>
          <a:xfrm>
            <a:off x="1695771" y="3100223"/>
            <a:ext cx="6170613" cy="291037"/>
            <a:chOff x="1839912" y="5016475"/>
            <a:chExt cx="6170613" cy="291037"/>
          </a:xfrm>
        </p:grpSpPr>
        <p:cxnSp>
          <p:nvCxnSpPr>
            <p:cNvPr id="189" name="直線コネクタ 188">
              <a:extLst>
                <a:ext uri="{FF2B5EF4-FFF2-40B4-BE49-F238E27FC236}">
                  <a16:creationId xmlns:a16="http://schemas.microsoft.com/office/drawing/2014/main" id="{BD89B3BC-E3D0-0C8D-CEBB-F7FDFB0A52E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7550" y="5016784"/>
              <a:ext cx="0" cy="2952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2F18A8CE-E26B-8DF9-AE7C-EB32C541D2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540" y="5016475"/>
              <a:ext cx="219557" cy="220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3AB1B047-C38E-CB9A-6A48-2F38CD870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312" y="5239130"/>
              <a:ext cx="43698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C0500F35-D99F-611D-8ABA-A37EF8FA9A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555" y="5101905"/>
              <a:ext cx="347295" cy="177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E7D38D25-0E9E-32B8-F209-FDFA276413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2898" y="5019025"/>
              <a:ext cx="291783" cy="2884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4E2783CA-B9B9-2DDC-74E7-A21E732F9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5643" y="5272631"/>
              <a:ext cx="5248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グループ化 194">
            <a:extLst>
              <a:ext uri="{FF2B5EF4-FFF2-40B4-BE49-F238E27FC236}">
                <a16:creationId xmlns:a16="http://schemas.microsoft.com/office/drawing/2014/main" id="{D0C9783E-171A-EE1C-6D66-7E9100D11CFF}"/>
              </a:ext>
            </a:extLst>
          </p:cNvPr>
          <p:cNvGrpSpPr/>
          <p:nvPr/>
        </p:nvGrpSpPr>
        <p:grpSpPr>
          <a:xfrm>
            <a:off x="1674231" y="3221181"/>
            <a:ext cx="5694710" cy="197349"/>
            <a:chOff x="1818372" y="5137433"/>
            <a:chExt cx="5694710" cy="197349"/>
          </a:xfrm>
        </p:grpSpPr>
        <p:sp>
          <p:nvSpPr>
            <p:cNvPr id="196" name="フリーフォーム 195">
              <a:extLst>
                <a:ext uri="{FF2B5EF4-FFF2-40B4-BE49-F238E27FC236}">
                  <a16:creationId xmlns:a16="http://schemas.microsoft.com/office/drawing/2014/main" id="{D8ECB26D-68C4-2986-DA31-5F9C62D80F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8372" y="513743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7" name="フリーフォーム 196">
              <a:extLst>
                <a:ext uri="{FF2B5EF4-FFF2-40B4-BE49-F238E27FC236}">
                  <a16:creationId xmlns:a16="http://schemas.microsoft.com/office/drawing/2014/main" id="{F1DA530D-BE95-470E-D290-64C868E6E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101" y="5209454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8" name="フリーフォーム 197">
              <a:extLst>
                <a:ext uri="{FF2B5EF4-FFF2-40B4-BE49-F238E27FC236}">
                  <a16:creationId xmlns:a16="http://schemas.microsoft.com/office/drawing/2014/main" id="{87C06D19-251E-D0EC-1466-D7140A176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2873" y="5211861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9" name="フリーフォーム 198">
              <a:extLst>
                <a:ext uri="{FF2B5EF4-FFF2-40B4-BE49-F238E27FC236}">
                  <a16:creationId xmlns:a16="http://schemas.microsoft.com/office/drawing/2014/main" id="{BB847653-8AF1-B949-7501-6757758647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6116" y="5252169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0" name="フリーフォーム 199">
              <a:extLst>
                <a:ext uri="{FF2B5EF4-FFF2-40B4-BE49-F238E27FC236}">
                  <a16:creationId xmlns:a16="http://schemas.microsoft.com/office/drawing/2014/main" id="{740F8011-5F75-724F-8E25-D94DB84452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459" y="528024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1" name="フリーフォーム 200">
              <a:extLst>
                <a:ext uri="{FF2B5EF4-FFF2-40B4-BE49-F238E27FC236}">
                  <a16:creationId xmlns:a16="http://schemas.microsoft.com/office/drawing/2014/main" id="{6F0C521A-7F9B-5DD9-548F-68EF70F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8204" y="5245920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A7092C13-D6CA-AA80-D830-8FE274CB2B52}"/>
              </a:ext>
            </a:extLst>
          </p:cNvPr>
          <p:cNvGrpSpPr/>
          <p:nvPr/>
        </p:nvGrpSpPr>
        <p:grpSpPr>
          <a:xfrm>
            <a:off x="8311918" y="1388155"/>
            <a:ext cx="379507" cy="600768"/>
            <a:chOff x="8334227" y="3466753"/>
            <a:chExt cx="379507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正方形/長方形 202">
                  <a:extLst>
                    <a:ext uri="{FF2B5EF4-FFF2-40B4-BE49-F238E27FC236}">
                      <a16:creationId xmlns:a16="http://schemas.microsoft.com/office/drawing/2014/main" id="{D0A9596B-C796-FC55-9300-CFC15B37FCB3}"/>
                    </a:ext>
                  </a:extLst>
                </p:cNvPr>
                <p:cNvSpPr/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4DA6A2A1-0DF2-883C-CF06-CFE9AD521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正方形/長方形 203">
                  <a:extLst>
                    <a:ext uri="{FF2B5EF4-FFF2-40B4-BE49-F238E27FC236}">
                      <a16:creationId xmlns:a16="http://schemas.microsoft.com/office/drawing/2014/main" id="{D354E18F-F24D-5F12-3ED1-1FD9B3FA976B}"/>
                    </a:ext>
                  </a:extLst>
                </p:cNvPr>
                <p:cNvSpPr/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4" name="正方形/長方形 453">
                  <a:extLst>
                    <a:ext uri="{FF2B5EF4-FFF2-40B4-BE49-F238E27FC236}">
                      <a16:creationId xmlns:a16="http://schemas.microsoft.com/office/drawing/2014/main" id="{DB8E6B5F-2B9C-DB0A-C3B4-084F30F9F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4F9064C4-AE82-2532-321C-3E8305F9974E}"/>
              </a:ext>
            </a:extLst>
          </p:cNvPr>
          <p:cNvSpPr/>
          <p:nvPr/>
        </p:nvSpPr>
        <p:spPr>
          <a:xfrm>
            <a:off x="3622368" y="4535764"/>
            <a:ext cx="3366526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43A7FD89-F81E-C877-F9B4-3D52EDB7E3F4}"/>
              </a:ext>
            </a:extLst>
          </p:cNvPr>
          <p:cNvSpPr/>
          <p:nvPr/>
        </p:nvSpPr>
        <p:spPr>
          <a:xfrm>
            <a:off x="3622368" y="4949704"/>
            <a:ext cx="3367419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5E47B2EB-FB9D-5438-5145-661B5E5B40F4}"/>
              </a:ext>
            </a:extLst>
          </p:cNvPr>
          <p:cNvSpPr/>
          <p:nvPr/>
        </p:nvSpPr>
        <p:spPr>
          <a:xfrm>
            <a:off x="2472269" y="4535764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D07275E8-0C02-9C11-6FFF-1BCA8F4155D8}"/>
              </a:ext>
            </a:extLst>
          </p:cNvPr>
          <p:cNvSpPr/>
          <p:nvPr/>
        </p:nvSpPr>
        <p:spPr>
          <a:xfrm>
            <a:off x="2472269" y="4959542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7BE4F576-0BE2-4C1B-0585-962780B7BCED}"/>
              </a:ext>
            </a:extLst>
          </p:cNvPr>
          <p:cNvSpPr/>
          <p:nvPr/>
        </p:nvSpPr>
        <p:spPr>
          <a:xfrm>
            <a:off x="2485878" y="5386949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FF19E018-D7A8-FA3C-9C78-C13D99820E20}"/>
              </a:ext>
            </a:extLst>
          </p:cNvPr>
          <p:cNvSpPr/>
          <p:nvPr/>
        </p:nvSpPr>
        <p:spPr>
          <a:xfrm>
            <a:off x="4785093" y="5379223"/>
            <a:ext cx="2202299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9A58744F-468D-6D66-E8E0-245A04560559}"/>
              </a:ext>
            </a:extLst>
          </p:cNvPr>
          <p:cNvSpPr/>
          <p:nvPr/>
        </p:nvSpPr>
        <p:spPr>
          <a:xfrm>
            <a:off x="8226877" y="4955234"/>
            <a:ext cx="562321" cy="333168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E5FE0278-2B9D-934B-CBC3-138977D36BD5}"/>
              </a:ext>
            </a:extLst>
          </p:cNvPr>
          <p:cNvSpPr/>
          <p:nvPr/>
        </p:nvSpPr>
        <p:spPr>
          <a:xfrm>
            <a:off x="8234189" y="5388510"/>
            <a:ext cx="562321" cy="325455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D81256ED-2552-87E6-6E02-668B4C5D2A73}"/>
              </a:ext>
            </a:extLst>
          </p:cNvPr>
          <p:cNvSpPr/>
          <p:nvPr/>
        </p:nvSpPr>
        <p:spPr>
          <a:xfrm>
            <a:off x="2437406" y="1372823"/>
            <a:ext cx="4592218" cy="441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4" name="グループ化 213">
            <a:extLst>
              <a:ext uri="{FF2B5EF4-FFF2-40B4-BE49-F238E27FC236}">
                <a16:creationId xmlns:a16="http://schemas.microsoft.com/office/drawing/2014/main" id="{4CD82C9F-6C8F-9736-DF2E-A0046B0E32FA}"/>
              </a:ext>
            </a:extLst>
          </p:cNvPr>
          <p:cNvGrpSpPr/>
          <p:nvPr/>
        </p:nvGrpSpPr>
        <p:grpSpPr>
          <a:xfrm>
            <a:off x="217242" y="5984839"/>
            <a:ext cx="8926758" cy="343461"/>
            <a:chOff x="217242" y="6079109"/>
            <a:chExt cx="8926758" cy="343461"/>
          </a:xfrm>
        </p:grpSpPr>
        <p:sp>
          <p:nvSpPr>
            <p:cNvPr id="215" name="テキスト ボックス 214">
              <a:extLst>
                <a:ext uri="{FF2B5EF4-FFF2-40B4-BE49-F238E27FC236}">
                  <a16:creationId xmlns:a16="http://schemas.microsoft.com/office/drawing/2014/main" id="{70220877-829F-640B-9837-9FEBDEE10A3D}"/>
                </a:ext>
              </a:extLst>
            </p:cNvPr>
            <p:cNvSpPr txBox="1"/>
            <p:nvPr/>
          </p:nvSpPr>
          <p:spPr>
            <a:xfrm>
              <a:off x="1508409" y="6079109"/>
              <a:ext cx="76355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1E219C"/>
                </a:buClr>
              </a:pP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格子立方体</a:t>
              </a:r>
              <a:r>
                <a:rPr kumimoji="1" lang="en-US" altLang="ja-JP" sz="16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r>
                <a:rPr kumimoji="1" lang="ja-JP" altLang="en-US" sz="160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➡︎</a:t>
              </a:r>
              <a:r>
                <a:rPr kumimoji="1" lang="en-US" altLang="ja-JP" sz="16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  </a:t>
              </a:r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格子直方体と拡張して，格子展開図における重なりをまとめる．</a:t>
              </a:r>
              <a:endParaRPr lang="en-US" altLang="ja-JP" sz="1600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82B64B76-854F-AFD3-0E50-5AAB64F6E5C9}"/>
                </a:ext>
              </a:extLst>
            </p:cNvPr>
            <p:cNvSpPr txBox="1"/>
            <p:nvPr/>
          </p:nvSpPr>
          <p:spPr>
            <a:xfrm>
              <a:off x="217242" y="6084016"/>
              <a:ext cx="1250747" cy="338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437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今後の課題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9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E5DE9-0900-60B4-B8E2-210CA38F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/>
              <a:t>立方体における格子展開図とは？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096A83-34EC-528E-B453-9BCDAC44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6567A6B-3C8C-891E-4663-4A1D3BC047A8}"/>
              </a:ext>
            </a:extLst>
          </p:cNvPr>
          <p:cNvCxnSpPr>
            <a:cxnSpLocks/>
          </p:cNvCxnSpPr>
          <p:nvPr/>
        </p:nvCxnSpPr>
        <p:spPr>
          <a:xfrm>
            <a:off x="143358" y="1457050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A3F248-B10B-DEF0-B288-FA53D1F824C0}"/>
              </a:ext>
            </a:extLst>
          </p:cNvPr>
          <p:cNvSpPr txBox="1"/>
          <p:nvPr/>
        </p:nvSpPr>
        <p:spPr>
          <a:xfrm>
            <a:off x="315854" y="1256995"/>
            <a:ext cx="258760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3437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定義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（格子展開図）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467DB4-F78E-C7C0-F463-84EEC4141227}"/>
              </a:ext>
            </a:extLst>
          </p:cNvPr>
          <p:cNvSpPr txBox="1"/>
          <p:nvPr/>
        </p:nvSpPr>
        <p:spPr>
          <a:xfrm>
            <a:off x="260344" y="1644098"/>
            <a:ext cx="8749984" cy="113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正方格子上に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点を選び，その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点を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辺とする正方形を作る．この正方形を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1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面に</a:t>
            </a:r>
            <a:b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して組み立てた立方体を</a:t>
            </a:r>
            <a:r>
              <a:rPr lang="ja-JP" altLang="en-US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格子立方体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という．格子立方体の格子に切れ込みを入れて</a:t>
            </a:r>
            <a:b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平坦に開いた多角形を</a:t>
            </a:r>
            <a:r>
              <a:rPr lang="ja-JP" altLang="en-US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格子展開図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という．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92B6525-3560-CDAC-E4BC-0D8B6EB97F13}"/>
              </a:ext>
            </a:extLst>
          </p:cNvPr>
          <p:cNvCxnSpPr>
            <a:cxnSpLocks/>
          </p:cNvCxnSpPr>
          <p:nvPr/>
        </p:nvCxnSpPr>
        <p:spPr>
          <a:xfrm>
            <a:off x="133672" y="2799537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8" name="グループ化 377">
            <a:extLst>
              <a:ext uri="{FF2B5EF4-FFF2-40B4-BE49-F238E27FC236}">
                <a16:creationId xmlns:a16="http://schemas.microsoft.com/office/drawing/2014/main" id="{F2977527-1C69-4E4A-C00F-39C2E83F4D05}"/>
              </a:ext>
            </a:extLst>
          </p:cNvPr>
          <p:cNvGrpSpPr/>
          <p:nvPr/>
        </p:nvGrpSpPr>
        <p:grpSpPr>
          <a:xfrm>
            <a:off x="579466" y="4300706"/>
            <a:ext cx="980884" cy="981557"/>
            <a:chOff x="579466" y="4300706"/>
            <a:chExt cx="980884" cy="981557"/>
          </a:xfrm>
        </p:grpSpPr>
        <p:sp>
          <p:nvSpPr>
            <p:cNvPr id="379" name="フリーフォーム 378">
              <a:extLst>
                <a:ext uri="{FF2B5EF4-FFF2-40B4-BE49-F238E27FC236}">
                  <a16:creationId xmlns:a16="http://schemas.microsoft.com/office/drawing/2014/main" id="{5D964BEE-1B6B-A221-4320-6706A651B12F}"/>
                </a:ext>
              </a:extLst>
            </p:cNvPr>
            <p:cNvSpPr/>
            <p:nvPr/>
          </p:nvSpPr>
          <p:spPr>
            <a:xfrm rot="1106098" flipH="1">
              <a:off x="682178" y="4403485"/>
              <a:ext cx="775456" cy="775988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8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0" name="フリーフォーム 379">
              <a:extLst>
                <a:ext uri="{FF2B5EF4-FFF2-40B4-BE49-F238E27FC236}">
                  <a16:creationId xmlns:a16="http://schemas.microsoft.com/office/drawing/2014/main" id="{DA4DD6BF-48E1-10A0-134C-EC263398C4B4}"/>
                </a:ext>
              </a:extLst>
            </p:cNvPr>
            <p:cNvSpPr/>
            <p:nvPr/>
          </p:nvSpPr>
          <p:spPr>
            <a:xfrm flipH="1">
              <a:off x="824682" y="4300706"/>
              <a:ext cx="735668" cy="245384"/>
            </a:xfrm>
            <a:custGeom>
              <a:avLst/>
              <a:gdLst>
                <a:gd name="connsiteX0" fmla="*/ 735668 w 735668"/>
                <a:gd name="connsiteY0" fmla="*/ 0 h 245384"/>
                <a:gd name="connsiteX1" fmla="*/ 0 w 735668"/>
                <a:gd name="connsiteY1" fmla="*/ 245385 h 24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5668" h="245384">
                  <a:moveTo>
                    <a:pt x="735668" y="0"/>
                  </a:moveTo>
                  <a:lnTo>
                    <a:pt x="0" y="245385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1" name="フリーフォーム 380">
              <a:extLst>
                <a:ext uri="{FF2B5EF4-FFF2-40B4-BE49-F238E27FC236}">
                  <a16:creationId xmlns:a16="http://schemas.microsoft.com/office/drawing/2014/main" id="{6C489D3D-B516-C87B-E3F7-D0CD9DC5DB87}"/>
                </a:ext>
              </a:extLst>
            </p:cNvPr>
            <p:cNvSpPr/>
            <p:nvPr/>
          </p:nvSpPr>
          <p:spPr>
            <a:xfrm flipH="1">
              <a:off x="1315125" y="4546091"/>
              <a:ext cx="245225" cy="736172"/>
            </a:xfrm>
            <a:custGeom>
              <a:avLst/>
              <a:gdLst>
                <a:gd name="connsiteX0" fmla="*/ 0 w 245225"/>
                <a:gd name="connsiteY0" fmla="*/ 0 h 736172"/>
                <a:gd name="connsiteX1" fmla="*/ 245226 w 245225"/>
                <a:gd name="connsiteY1" fmla="*/ 736172 h 73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25" h="736172">
                  <a:moveTo>
                    <a:pt x="0" y="0"/>
                  </a:moveTo>
                  <a:lnTo>
                    <a:pt x="245226" y="736172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2" name="フリーフォーム 381">
              <a:extLst>
                <a:ext uri="{FF2B5EF4-FFF2-40B4-BE49-F238E27FC236}">
                  <a16:creationId xmlns:a16="http://schemas.microsoft.com/office/drawing/2014/main" id="{ABF505D1-679E-9DF6-B2DA-DCE33A8C5F8C}"/>
                </a:ext>
              </a:extLst>
            </p:cNvPr>
            <p:cNvSpPr/>
            <p:nvPr/>
          </p:nvSpPr>
          <p:spPr>
            <a:xfrm flipH="1">
              <a:off x="579466" y="4300706"/>
              <a:ext cx="245216" cy="736163"/>
            </a:xfrm>
            <a:custGeom>
              <a:avLst/>
              <a:gdLst>
                <a:gd name="connsiteX0" fmla="*/ 0 w 245216"/>
                <a:gd name="connsiteY0" fmla="*/ 0 h 736163"/>
                <a:gd name="connsiteX1" fmla="*/ 245217 w 245216"/>
                <a:gd name="connsiteY1" fmla="*/ 736164 h 73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16" h="736163">
                  <a:moveTo>
                    <a:pt x="0" y="0"/>
                  </a:moveTo>
                  <a:lnTo>
                    <a:pt x="245217" y="736164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383" name="フリーフォーム 382">
            <a:extLst>
              <a:ext uri="{FF2B5EF4-FFF2-40B4-BE49-F238E27FC236}">
                <a16:creationId xmlns:a16="http://schemas.microsoft.com/office/drawing/2014/main" id="{E9AD75D8-5F43-F9F9-C37B-B0C70B62EC0F}"/>
              </a:ext>
            </a:extLst>
          </p:cNvPr>
          <p:cNvSpPr/>
          <p:nvPr/>
        </p:nvSpPr>
        <p:spPr>
          <a:xfrm flipH="1">
            <a:off x="579466" y="5036869"/>
            <a:ext cx="735659" cy="245393"/>
          </a:xfrm>
          <a:custGeom>
            <a:avLst/>
            <a:gdLst>
              <a:gd name="connsiteX0" fmla="*/ 0 w 735659"/>
              <a:gd name="connsiteY0" fmla="*/ 245394 h 245393"/>
              <a:gd name="connsiteX1" fmla="*/ 735660 w 735659"/>
              <a:gd name="connsiteY1" fmla="*/ 0 h 245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5659" h="245393">
                <a:moveTo>
                  <a:pt x="0" y="245394"/>
                </a:moveTo>
                <a:lnTo>
                  <a:pt x="735660" y="0"/>
                </a:lnTo>
              </a:path>
            </a:pathLst>
          </a:custGeom>
          <a:ln w="38100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13DD19B7-9B5B-CAD6-8E16-EF433F5FD197}"/>
              </a:ext>
            </a:extLst>
          </p:cNvPr>
          <p:cNvGrpSpPr/>
          <p:nvPr/>
        </p:nvGrpSpPr>
        <p:grpSpPr>
          <a:xfrm>
            <a:off x="824683" y="3564537"/>
            <a:ext cx="3433094" cy="1717726"/>
            <a:chOff x="824683" y="3564537"/>
            <a:chExt cx="3433094" cy="1717726"/>
          </a:xfrm>
        </p:grpSpPr>
        <p:sp>
          <p:nvSpPr>
            <p:cNvPr id="385" name="フリーフォーム 384">
              <a:extLst>
                <a:ext uri="{FF2B5EF4-FFF2-40B4-BE49-F238E27FC236}">
                  <a16:creationId xmlns:a16="http://schemas.microsoft.com/office/drawing/2014/main" id="{6B3E74B6-2BE9-E9FE-D6B1-36B858F48CF2}"/>
                </a:ext>
              </a:extLst>
            </p:cNvPr>
            <p:cNvSpPr/>
            <p:nvPr/>
          </p:nvSpPr>
          <p:spPr>
            <a:xfrm flipH="1">
              <a:off x="3767335" y="4546091"/>
              <a:ext cx="245221" cy="736172"/>
            </a:xfrm>
            <a:custGeom>
              <a:avLst/>
              <a:gdLst>
                <a:gd name="connsiteX0" fmla="*/ 245221 w 245221"/>
                <a:gd name="connsiteY0" fmla="*/ 736172 h 736172"/>
                <a:gd name="connsiteX1" fmla="*/ 0 w 245221"/>
                <a:gd name="connsiteY1" fmla="*/ 0 h 73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21" h="736172">
                  <a:moveTo>
                    <a:pt x="245221" y="736172"/>
                  </a:moveTo>
                  <a:lnTo>
                    <a:pt x="0" y="0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386" name="グループ化 385">
              <a:extLst>
                <a:ext uri="{FF2B5EF4-FFF2-40B4-BE49-F238E27FC236}">
                  <a16:creationId xmlns:a16="http://schemas.microsoft.com/office/drawing/2014/main" id="{1145EE6E-D275-523F-8D11-4AE6EC78BBF3}"/>
                </a:ext>
              </a:extLst>
            </p:cNvPr>
            <p:cNvGrpSpPr/>
            <p:nvPr/>
          </p:nvGrpSpPr>
          <p:grpSpPr>
            <a:xfrm flipH="1">
              <a:off x="3031670" y="4300706"/>
              <a:ext cx="980886" cy="981556"/>
              <a:chOff x="829012" y="3967418"/>
              <a:chExt cx="980886" cy="981556"/>
            </a:xfrm>
          </p:grpSpPr>
          <p:sp>
            <p:nvSpPr>
              <p:cNvPr id="398" name="フリーフォーム 397">
                <a:extLst>
                  <a:ext uri="{FF2B5EF4-FFF2-40B4-BE49-F238E27FC236}">
                    <a16:creationId xmlns:a16="http://schemas.microsoft.com/office/drawing/2014/main" id="{0216B612-5958-1AE0-BFC7-8DAEB35F68AC}"/>
                  </a:ext>
                </a:extLst>
              </p:cNvPr>
              <p:cNvSpPr/>
              <p:nvPr/>
            </p:nvSpPr>
            <p:spPr>
              <a:xfrm>
                <a:off x="1074234" y="4703581"/>
                <a:ext cx="735664" cy="245393"/>
              </a:xfrm>
              <a:custGeom>
                <a:avLst/>
                <a:gdLst>
                  <a:gd name="connsiteX0" fmla="*/ 0 w 735664"/>
                  <a:gd name="connsiteY0" fmla="*/ 245394 h 245393"/>
                  <a:gd name="connsiteX1" fmla="*/ 735665 w 735664"/>
                  <a:gd name="connsiteY1" fmla="*/ 0 h 24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664" h="245393">
                    <a:moveTo>
                      <a:pt x="0" y="245394"/>
                    </a:moveTo>
                    <a:lnTo>
                      <a:pt x="735665" y="0"/>
                    </a:lnTo>
                  </a:path>
                </a:pathLst>
              </a:custGeom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9" name="フリーフォーム 398">
                <a:extLst>
                  <a:ext uri="{FF2B5EF4-FFF2-40B4-BE49-F238E27FC236}">
                    <a16:creationId xmlns:a16="http://schemas.microsoft.com/office/drawing/2014/main" id="{4F6BF812-884E-6B85-E6CB-CE4016648ED2}"/>
                  </a:ext>
                </a:extLst>
              </p:cNvPr>
              <p:cNvSpPr/>
              <p:nvPr/>
            </p:nvSpPr>
            <p:spPr>
              <a:xfrm>
                <a:off x="829012" y="3967418"/>
                <a:ext cx="735660" cy="245384"/>
              </a:xfrm>
              <a:custGeom>
                <a:avLst/>
                <a:gdLst>
                  <a:gd name="connsiteX0" fmla="*/ 0 w 735660"/>
                  <a:gd name="connsiteY0" fmla="*/ 245385 h 245384"/>
                  <a:gd name="connsiteX1" fmla="*/ 735661 w 735660"/>
                  <a:gd name="connsiteY1" fmla="*/ 0 h 245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5660" h="245384">
                    <a:moveTo>
                      <a:pt x="0" y="245385"/>
                    </a:moveTo>
                    <a:lnTo>
                      <a:pt x="735661" y="0"/>
                    </a:lnTo>
                  </a:path>
                </a:pathLst>
              </a:custGeom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0" name="フリーフォーム 399">
                <a:extLst>
                  <a:ext uri="{FF2B5EF4-FFF2-40B4-BE49-F238E27FC236}">
                    <a16:creationId xmlns:a16="http://schemas.microsoft.com/office/drawing/2014/main" id="{AB716392-E527-C52B-A50E-51A74EA90DB0}"/>
                  </a:ext>
                </a:extLst>
              </p:cNvPr>
              <p:cNvSpPr/>
              <p:nvPr/>
            </p:nvSpPr>
            <p:spPr>
              <a:xfrm>
                <a:off x="1564673" y="3967418"/>
                <a:ext cx="245225" cy="736163"/>
              </a:xfrm>
              <a:custGeom>
                <a:avLst/>
                <a:gdLst>
                  <a:gd name="connsiteX0" fmla="*/ 245226 w 245225"/>
                  <a:gd name="connsiteY0" fmla="*/ 736164 h 736163"/>
                  <a:gd name="connsiteX1" fmla="*/ 0 w 245225"/>
                  <a:gd name="connsiteY1" fmla="*/ 0 h 73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225" h="736163">
                    <a:moveTo>
                      <a:pt x="245226" y="736164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387" name="フリーフォーム 386">
              <a:extLst>
                <a:ext uri="{FF2B5EF4-FFF2-40B4-BE49-F238E27FC236}">
                  <a16:creationId xmlns:a16="http://schemas.microsoft.com/office/drawing/2014/main" id="{90EBF7D8-00F0-8753-D502-0A64BEC36F7B}"/>
                </a:ext>
              </a:extLst>
            </p:cNvPr>
            <p:cNvSpPr/>
            <p:nvPr/>
          </p:nvSpPr>
          <p:spPr>
            <a:xfrm flipH="1">
              <a:off x="2541227" y="4055315"/>
              <a:ext cx="735668" cy="245390"/>
            </a:xfrm>
            <a:custGeom>
              <a:avLst/>
              <a:gdLst>
                <a:gd name="connsiteX0" fmla="*/ 735668 w 735668"/>
                <a:gd name="connsiteY0" fmla="*/ 0 h 245390"/>
                <a:gd name="connsiteX1" fmla="*/ 0 w 735668"/>
                <a:gd name="connsiteY1" fmla="*/ 245390 h 24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5668" h="245390">
                  <a:moveTo>
                    <a:pt x="735668" y="0"/>
                  </a:moveTo>
                  <a:lnTo>
                    <a:pt x="0" y="245390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8" name="フリーフォーム 387">
              <a:extLst>
                <a:ext uri="{FF2B5EF4-FFF2-40B4-BE49-F238E27FC236}">
                  <a16:creationId xmlns:a16="http://schemas.microsoft.com/office/drawing/2014/main" id="{9C4C60CF-ACA4-E0B0-5D51-1686A8CDC649}"/>
                </a:ext>
              </a:extLst>
            </p:cNvPr>
            <p:cNvSpPr/>
            <p:nvPr/>
          </p:nvSpPr>
          <p:spPr>
            <a:xfrm flipH="1">
              <a:off x="2296010" y="4791484"/>
              <a:ext cx="735659" cy="245384"/>
            </a:xfrm>
            <a:custGeom>
              <a:avLst/>
              <a:gdLst>
                <a:gd name="connsiteX0" fmla="*/ 735660 w 735659"/>
                <a:gd name="connsiteY0" fmla="*/ 0 h 245384"/>
                <a:gd name="connsiteX1" fmla="*/ 0 w 735659"/>
                <a:gd name="connsiteY1" fmla="*/ 245385 h 24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5659" h="245384">
                  <a:moveTo>
                    <a:pt x="735660" y="0"/>
                  </a:moveTo>
                  <a:lnTo>
                    <a:pt x="0" y="245385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9" name="フリーフォーム 388">
              <a:extLst>
                <a:ext uri="{FF2B5EF4-FFF2-40B4-BE49-F238E27FC236}">
                  <a16:creationId xmlns:a16="http://schemas.microsoft.com/office/drawing/2014/main" id="{277F3359-7699-481B-7BFA-B0EF5A811C21}"/>
                </a:ext>
              </a:extLst>
            </p:cNvPr>
            <p:cNvSpPr/>
            <p:nvPr/>
          </p:nvSpPr>
          <p:spPr>
            <a:xfrm flipH="1">
              <a:off x="2296011" y="4055315"/>
              <a:ext cx="245216" cy="736168"/>
            </a:xfrm>
            <a:custGeom>
              <a:avLst/>
              <a:gdLst>
                <a:gd name="connsiteX0" fmla="*/ 0 w 245216"/>
                <a:gd name="connsiteY0" fmla="*/ 0 h 736168"/>
                <a:gd name="connsiteX1" fmla="*/ 245217 w 245216"/>
                <a:gd name="connsiteY1" fmla="*/ 736169 h 73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16" h="736168">
                  <a:moveTo>
                    <a:pt x="0" y="0"/>
                  </a:moveTo>
                  <a:lnTo>
                    <a:pt x="245217" y="736169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0" name="フリーフォーム 389">
              <a:extLst>
                <a:ext uri="{FF2B5EF4-FFF2-40B4-BE49-F238E27FC236}">
                  <a16:creationId xmlns:a16="http://schemas.microsoft.com/office/drawing/2014/main" id="{6F5CF33B-4D03-113F-F219-3B77E9D116BE}"/>
                </a:ext>
              </a:extLst>
            </p:cNvPr>
            <p:cNvSpPr/>
            <p:nvPr/>
          </p:nvSpPr>
          <p:spPr>
            <a:xfrm flipH="1">
              <a:off x="1560351" y="4546091"/>
              <a:ext cx="735659" cy="245393"/>
            </a:xfrm>
            <a:custGeom>
              <a:avLst/>
              <a:gdLst>
                <a:gd name="connsiteX0" fmla="*/ 735660 w 735659"/>
                <a:gd name="connsiteY0" fmla="*/ 0 h 245393"/>
                <a:gd name="connsiteX1" fmla="*/ 0 w 735659"/>
                <a:gd name="connsiteY1" fmla="*/ 245394 h 24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5659" h="245393">
                  <a:moveTo>
                    <a:pt x="735660" y="0"/>
                  </a:moveTo>
                  <a:lnTo>
                    <a:pt x="0" y="245394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1" name="フリーフォーム 390">
              <a:extLst>
                <a:ext uri="{FF2B5EF4-FFF2-40B4-BE49-F238E27FC236}">
                  <a16:creationId xmlns:a16="http://schemas.microsoft.com/office/drawing/2014/main" id="{BFBDFF41-6EC5-19A1-7B5F-760F2E7C97CD}"/>
                </a:ext>
              </a:extLst>
            </p:cNvPr>
            <p:cNvSpPr/>
            <p:nvPr/>
          </p:nvSpPr>
          <p:spPr>
            <a:xfrm flipH="1">
              <a:off x="1805568" y="3809926"/>
              <a:ext cx="735659" cy="245389"/>
            </a:xfrm>
            <a:custGeom>
              <a:avLst/>
              <a:gdLst>
                <a:gd name="connsiteX0" fmla="*/ 735660 w 735659"/>
                <a:gd name="connsiteY0" fmla="*/ 0 h 245389"/>
                <a:gd name="connsiteX1" fmla="*/ 0 w 735659"/>
                <a:gd name="connsiteY1" fmla="*/ 245389 h 24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5659" h="245389">
                  <a:moveTo>
                    <a:pt x="735660" y="0"/>
                  </a:moveTo>
                  <a:lnTo>
                    <a:pt x="0" y="245389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2" name="フリーフォーム 391">
              <a:extLst>
                <a:ext uri="{FF2B5EF4-FFF2-40B4-BE49-F238E27FC236}">
                  <a16:creationId xmlns:a16="http://schemas.microsoft.com/office/drawing/2014/main" id="{1BB1FDB1-8675-E842-2D73-C2EA83AB23A0}"/>
                </a:ext>
              </a:extLst>
            </p:cNvPr>
            <p:cNvSpPr/>
            <p:nvPr/>
          </p:nvSpPr>
          <p:spPr>
            <a:xfrm flipH="1">
              <a:off x="1560351" y="3809926"/>
              <a:ext cx="245216" cy="736164"/>
            </a:xfrm>
            <a:custGeom>
              <a:avLst/>
              <a:gdLst>
                <a:gd name="connsiteX0" fmla="*/ 245217 w 245216"/>
                <a:gd name="connsiteY0" fmla="*/ 736165 h 736164"/>
                <a:gd name="connsiteX1" fmla="*/ 0 w 245216"/>
                <a:gd name="connsiteY1" fmla="*/ 0 h 73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16" h="736164">
                  <a:moveTo>
                    <a:pt x="245217" y="736165"/>
                  </a:moveTo>
                  <a:lnTo>
                    <a:pt x="0" y="0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3" name="フリーフォーム 392">
              <a:extLst>
                <a:ext uri="{FF2B5EF4-FFF2-40B4-BE49-F238E27FC236}">
                  <a16:creationId xmlns:a16="http://schemas.microsoft.com/office/drawing/2014/main" id="{F2EC4AD3-9940-992D-2B50-5CF23203CD58}"/>
                </a:ext>
              </a:extLst>
            </p:cNvPr>
            <p:cNvSpPr/>
            <p:nvPr/>
          </p:nvSpPr>
          <p:spPr>
            <a:xfrm flipH="1">
              <a:off x="1069908" y="3564537"/>
              <a:ext cx="735659" cy="245389"/>
            </a:xfrm>
            <a:custGeom>
              <a:avLst/>
              <a:gdLst>
                <a:gd name="connsiteX0" fmla="*/ 735660 w 735659"/>
                <a:gd name="connsiteY0" fmla="*/ 0 h 245389"/>
                <a:gd name="connsiteX1" fmla="*/ 0 w 735659"/>
                <a:gd name="connsiteY1" fmla="*/ 245389 h 24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5659" h="245389">
                  <a:moveTo>
                    <a:pt x="735660" y="0"/>
                  </a:moveTo>
                  <a:lnTo>
                    <a:pt x="0" y="245389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4" name="フリーフォーム 393">
              <a:extLst>
                <a:ext uri="{FF2B5EF4-FFF2-40B4-BE49-F238E27FC236}">
                  <a16:creationId xmlns:a16="http://schemas.microsoft.com/office/drawing/2014/main" id="{508D24DC-7776-9B1E-9BCE-955537AD0740}"/>
                </a:ext>
              </a:extLst>
            </p:cNvPr>
            <p:cNvSpPr/>
            <p:nvPr/>
          </p:nvSpPr>
          <p:spPr>
            <a:xfrm flipH="1">
              <a:off x="824683" y="3564537"/>
              <a:ext cx="245225" cy="736168"/>
            </a:xfrm>
            <a:custGeom>
              <a:avLst/>
              <a:gdLst>
                <a:gd name="connsiteX0" fmla="*/ 245226 w 245225"/>
                <a:gd name="connsiteY0" fmla="*/ 736169 h 736168"/>
                <a:gd name="connsiteX1" fmla="*/ 0 w 245225"/>
                <a:gd name="connsiteY1" fmla="*/ 0 h 73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25" h="736168">
                  <a:moveTo>
                    <a:pt x="245226" y="736169"/>
                  </a:moveTo>
                  <a:lnTo>
                    <a:pt x="0" y="0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5" name="フリーフォーム 394">
              <a:extLst>
                <a:ext uri="{FF2B5EF4-FFF2-40B4-BE49-F238E27FC236}">
                  <a16:creationId xmlns:a16="http://schemas.microsoft.com/office/drawing/2014/main" id="{3893D650-2A65-3C61-31FE-3919A85E26CE}"/>
                </a:ext>
              </a:extLst>
            </p:cNvPr>
            <p:cNvSpPr/>
            <p:nvPr/>
          </p:nvSpPr>
          <p:spPr>
            <a:xfrm flipH="1">
              <a:off x="4012556" y="3809926"/>
              <a:ext cx="245221" cy="736164"/>
            </a:xfrm>
            <a:custGeom>
              <a:avLst/>
              <a:gdLst>
                <a:gd name="connsiteX0" fmla="*/ 0 w 245221"/>
                <a:gd name="connsiteY0" fmla="*/ 0 h 736164"/>
                <a:gd name="connsiteX1" fmla="*/ 245221 w 245221"/>
                <a:gd name="connsiteY1" fmla="*/ 736165 h 736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21" h="736164">
                  <a:moveTo>
                    <a:pt x="0" y="0"/>
                  </a:moveTo>
                  <a:lnTo>
                    <a:pt x="245221" y="736165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6" name="フリーフォーム 395">
              <a:extLst>
                <a:ext uri="{FF2B5EF4-FFF2-40B4-BE49-F238E27FC236}">
                  <a16:creationId xmlns:a16="http://schemas.microsoft.com/office/drawing/2014/main" id="{43AA9812-C9C7-C8A9-C321-0FF4A8DF5222}"/>
                </a:ext>
              </a:extLst>
            </p:cNvPr>
            <p:cNvSpPr/>
            <p:nvPr/>
          </p:nvSpPr>
          <p:spPr>
            <a:xfrm flipH="1">
              <a:off x="3276896" y="3564537"/>
              <a:ext cx="245216" cy="736168"/>
            </a:xfrm>
            <a:custGeom>
              <a:avLst/>
              <a:gdLst>
                <a:gd name="connsiteX0" fmla="*/ 0 w 245216"/>
                <a:gd name="connsiteY0" fmla="*/ 0 h 736168"/>
                <a:gd name="connsiteX1" fmla="*/ 245217 w 245216"/>
                <a:gd name="connsiteY1" fmla="*/ 736169 h 736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5216" h="736168">
                  <a:moveTo>
                    <a:pt x="0" y="0"/>
                  </a:moveTo>
                  <a:lnTo>
                    <a:pt x="245217" y="736169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7" name="フリーフォーム 396">
              <a:extLst>
                <a:ext uri="{FF2B5EF4-FFF2-40B4-BE49-F238E27FC236}">
                  <a16:creationId xmlns:a16="http://schemas.microsoft.com/office/drawing/2014/main" id="{4C148EC2-FA17-A445-2893-78C91F071E0B}"/>
                </a:ext>
              </a:extLst>
            </p:cNvPr>
            <p:cNvSpPr/>
            <p:nvPr/>
          </p:nvSpPr>
          <p:spPr>
            <a:xfrm flipH="1">
              <a:off x="3522113" y="3564537"/>
              <a:ext cx="735664" cy="245389"/>
            </a:xfrm>
            <a:custGeom>
              <a:avLst/>
              <a:gdLst>
                <a:gd name="connsiteX0" fmla="*/ 0 w 735664"/>
                <a:gd name="connsiteY0" fmla="*/ 245389 h 245389"/>
                <a:gd name="connsiteX1" fmla="*/ 735665 w 735664"/>
                <a:gd name="connsiteY1" fmla="*/ 0 h 24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5664" h="245389">
                  <a:moveTo>
                    <a:pt x="0" y="245389"/>
                  </a:moveTo>
                  <a:lnTo>
                    <a:pt x="735665" y="0"/>
                  </a:lnTo>
                </a:path>
              </a:pathLst>
            </a:custGeom>
            <a:ln w="38100" cap="flat">
              <a:solidFill>
                <a:srgbClr val="FF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722D757-C610-394A-7BC7-F05985302E3D}"/>
              </a:ext>
            </a:extLst>
          </p:cNvPr>
          <p:cNvGrpSpPr/>
          <p:nvPr/>
        </p:nvGrpSpPr>
        <p:grpSpPr>
          <a:xfrm>
            <a:off x="315854" y="3300744"/>
            <a:ext cx="4205541" cy="2623161"/>
            <a:chOff x="315854" y="3300744"/>
            <a:chExt cx="4205541" cy="2623161"/>
          </a:xfrm>
        </p:grpSpPr>
        <p:sp>
          <p:nvSpPr>
            <p:cNvPr id="244" name="テキスト ボックス 243">
              <a:extLst>
                <a:ext uri="{FF2B5EF4-FFF2-40B4-BE49-F238E27FC236}">
                  <a16:creationId xmlns:a16="http://schemas.microsoft.com/office/drawing/2014/main" id="{BD473E28-5D0E-173A-DAA2-BCD94E109FAF}"/>
                </a:ext>
              </a:extLst>
            </p:cNvPr>
            <p:cNvSpPr txBox="1"/>
            <p:nvPr/>
          </p:nvSpPr>
          <p:spPr>
            <a:xfrm>
              <a:off x="2007881" y="558535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正方格子</a:t>
              </a: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B6C1EB04-43FD-F681-8C7C-017045C0C621}"/>
                </a:ext>
              </a:extLst>
            </p:cNvPr>
            <p:cNvGrpSpPr/>
            <p:nvPr/>
          </p:nvGrpSpPr>
          <p:grpSpPr>
            <a:xfrm>
              <a:off x="315854" y="3300744"/>
              <a:ext cx="4205541" cy="2245308"/>
              <a:chOff x="320179" y="2967456"/>
              <a:chExt cx="4205541" cy="2245308"/>
            </a:xfrm>
          </p:grpSpPr>
          <p:grpSp>
            <p:nvGrpSpPr>
              <p:cNvPr id="32" name="グラフィックス 4">
                <a:extLst>
                  <a:ext uri="{FF2B5EF4-FFF2-40B4-BE49-F238E27FC236}">
                    <a16:creationId xmlns:a16="http://schemas.microsoft.com/office/drawing/2014/main" id="{74070DFC-3968-AD4B-BA4E-13B0F4749464}"/>
                  </a:ext>
                </a:extLst>
              </p:cNvPr>
              <p:cNvGrpSpPr/>
              <p:nvPr/>
            </p:nvGrpSpPr>
            <p:grpSpPr>
              <a:xfrm>
                <a:off x="338570" y="2985860"/>
                <a:ext cx="4168758" cy="2208499"/>
                <a:chOff x="338570" y="2985860"/>
                <a:chExt cx="4168758" cy="2208499"/>
              </a:xfrm>
            </p:grpSpPr>
            <p:grpSp>
              <p:nvGrpSpPr>
                <p:cNvPr id="214" name="グラフィックス 4">
                  <a:extLst>
                    <a:ext uri="{FF2B5EF4-FFF2-40B4-BE49-F238E27FC236}">
                      <a16:creationId xmlns:a16="http://schemas.microsoft.com/office/drawing/2014/main" id="{466BFD91-A59D-92A0-6777-35E322C41287}"/>
                    </a:ext>
                  </a:extLst>
                </p:cNvPr>
                <p:cNvGrpSpPr/>
                <p:nvPr/>
              </p:nvGrpSpPr>
              <p:grpSpPr>
                <a:xfrm>
                  <a:off x="338570" y="2985860"/>
                  <a:ext cx="4168758" cy="2208499"/>
                  <a:chOff x="338570" y="2985860"/>
                  <a:chExt cx="4168758" cy="2208499"/>
                </a:xfrm>
              </p:grpSpPr>
              <p:sp>
                <p:nvSpPr>
                  <p:cNvPr id="226" name="フリーフォーム 225">
                    <a:extLst>
                      <a:ext uri="{FF2B5EF4-FFF2-40B4-BE49-F238E27FC236}">
                        <a16:creationId xmlns:a16="http://schemas.microsoft.com/office/drawing/2014/main" id="{66630263-A97F-A4CA-0771-A79264AA07B3}"/>
                      </a:ext>
                    </a:extLst>
                  </p:cNvPr>
                  <p:cNvSpPr/>
                  <p:nvPr/>
                </p:nvSpPr>
                <p:spPr>
                  <a:xfrm>
                    <a:off x="338570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7" name="フリーフォーム 226">
                    <a:extLst>
                      <a:ext uri="{FF2B5EF4-FFF2-40B4-BE49-F238E27FC236}">
                        <a16:creationId xmlns:a16="http://schemas.microsoft.com/office/drawing/2014/main" id="{5047D342-C879-5A0F-1DB5-E33F51970AE0}"/>
                      </a:ext>
                    </a:extLst>
                  </p:cNvPr>
                  <p:cNvSpPr/>
                  <p:nvPr/>
                </p:nvSpPr>
                <p:spPr>
                  <a:xfrm>
                    <a:off x="583791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8" name="フリーフォーム 227">
                    <a:extLst>
                      <a:ext uri="{FF2B5EF4-FFF2-40B4-BE49-F238E27FC236}">
                        <a16:creationId xmlns:a16="http://schemas.microsoft.com/office/drawing/2014/main" id="{A37A2186-243E-41A5-99FD-217D8714E575}"/>
                      </a:ext>
                    </a:extLst>
                  </p:cNvPr>
                  <p:cNvSpPr/>
                  <p:nvPr/>
                </p:nvSpPr>
                <p:spPr>
                  <a:xfrm>
                    <a:off x="829012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9" name="フリーフォーム 228">
                    <a:extLst>
                      <a:ext uri="{FF2B5EF4-FFF2-40B4-BE49-F238E27FC236}">
                        <a16:creationId xmlns:a16="http://schemas.microsoft.com/office/drawing/2014/main" id="{1038E116-C70C-3169-D5A7-C51455565F7E}"/>
                      </a:ext>
                    </a:extLst>
                  </p:cNvPr>
                  <p:cNvSpPr/>
                  <p:nvPr/>
                </p:nvSpPr>
                <p:spPr>
                  <a:xfrm>
                    <a:off x="1074234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0" name="フリーフォーム 229">
                    <a:extLst>
                      <a:ext uri="{FF2B5EF4-FFF2-40B4-BE49-F238E27FC236}">
                        <a16:creationId xmlns:a16="http://schemas.microsoft.com/office/drawing/2014/main" id="{CDA25021-D06D-A936-B7B8-C7148427AB21}"/>
                      </a:ext>
                    </a:extLst>
                  </p:cNvPr>
                  <p:cNvSpPr/>
                  <p:nvPr/>
                </p:nvSpPr>
                <p:spPr>
                  <a:xfrm>
                    <a:off x="1319456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1" name="フリーフォーム 230">
                    <a:extLst>
                      <a:ext uri="{FF2B5EF4-FFF2-40B4-BE49-F238E27FC236}">
                        <a16:creationId xmlns:a16="http://schemas.microsoft.com/office/drawing/2014/main" id="{BDDDF295-E01C-F63E-2289-0C5EB4797F06}"/>
                      </a:ext>
                    </a:extLst>
                  </p:cNvPr>
                  <p:cNvSpPr/>
                  <p:nvPr/>
                </p:nvSpPr>
                <p:spPr>
                  <a:xfrm>
                    <a:off x="1564673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2" name="フリーフォーム 231">
                    <a:extLst>
                      <a:ext uri="{FF2B5EF4-FFF2-40B4-BE49-F238E27FC236}">
                        <a16:creationId xmlns:a16="http://schemas.microsoft.com/office/drawing/2014/main" id="{7C893E89-5724-6DDC-6A5A-00A7BEC3ACFA}"/>
                      </a:ext>
                    </a:extLst>
                  </p:cNvPr>
                  <p:cNvSpPr/>
                  <p:nvPr/>
                </p:nvSpPr>
                <p:spPr>
                  <a:xfrm>
                    <a:off x="1809899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3" name="フリーフォーム 232">
                    <a:extLst>
                      <a:ext uri="{FF2B5EF4-FFF2-40B4-BE49-F238E27FC236}">
                        <a16:creationId xmlns:a16="http://schemas.microsoft.com/office/drawing/2014/main" id="{A2BCF7D6-2116-5978-A838-05EE3CE29E59}"/>
                      </a:ext>
                    </a:extLst>
                  </p:cNvPr>
                  <p:cNvSpPr/>
                  <p:nvPr/>
                </p:nvSpPr>
                <p:spPr>
                  <a:xfrm>
                    <a:off x="2055116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4" name="フリーフォーム 233">
                    <a:extLst>
                      <a:ext uri="{FF2B5EF4-FFF2-40B4-BE49-F238E27FC236}">
                        <a16:creationId xmlns:a16="http://schemas.microsoft.com/office/drawing/2014/main" id="{1BEA784D-B194-13E4-7B30-54A94471274F}"/>
                      </a:ext>
                    </a:extLst>
                  </p:cNvPr>
                  <p:cNvSpPr/>
                  <p:nvPr/>
                </p:nvSpPr>
                <p:spPr>
                  <a:xfrm>
                    <a:off x="2300341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5" name="フリーフォーム 234">
                    <a:extLst>
                      <a:ext uri="{FF2B5EF4-FFF2-40B4-BE49-F238E27FC236}">
                        <a16:creationId xmlns:a16="http://schemas.microsoft.com/office/drawing/2014/main" id="{E7219E32-41A5-BDBD-27CE-D0F50A543B5E}"/>
                      </a:ext>
                    </a:extLst>
                  </p:cNvPr>
                  <p:cNvSpPr/>
                  <p:nvPr/>
                </p:nvSpPr>
                <p:spPr>
                  <a:xfrm>
                    <a:off x="2545558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6" name="フリーフォーム 235">
                    <a:extLst>
                      <a:ext uri="{FF2B5EF4-FFF2-40B4-BE49-F238E27FC236}">
                        <a16:creationId xmlns:a16="http://schemas.microsoft.com/office/drawing/2014/main" id="{BEAC69CF-FAEC-869D-3754-0A334174D658}"/>
                      </a:ext>
                    </a:extLst>
                  </p:cNvPr>
                  <p:cNvSpPr/>
                  <p:nvPr/>
                </p:nvSpPr>
                <p:spPr>
                  <a:xfrm>
                    <a:off x="2790784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7" name="フリーフォーム 236">
                    <a:extLst>
                      <a:ext uri="{FF2B5EF4-FFF2-40B4-BE49-F238E27FC236}">
                        <a16:creationId xmlns:a16="http://schemas.microsoft.com/office/drawing/2014/main" id="{C13D7DC8-CCE9-A8BC-8C22-D94095A8B783}"/>
                      </a:ext>
                    </a:extLst>
                  </p:cNvPr>
                  <p:cNvSpPr/>
                  <p:nvPr/>
                </p:nvSpPr>
                <p:spPr>
                  <a:xfrm>
                    <a:off x="3036001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8" name="フリーフォーム 237">
                    <a:extLst>
                      <a:ext uri="{FF2B5EF4-FFF2-40B4-BE49-F238E27FC236}">
                        <a16:creationId xmlns:a16="http://schemas.microsoft.com/office/drawing/2014/main" id="{63783F19-3C70-9274-5EEF-3B1E9DCD7F21}"/>
                      </a:ext>
                    </a:extLst>
                  </p:cNvPr>
                  <p:cNvSpPr/>
                  <p:nvPr/>
                </p:nvSpPr>
                <p:spPr>
                  <a:xfrm>
                    <a:off x="3281218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39" name="フリーフォーム 238">
                    <a:extLst>
                      <a:ext uri="{FF2B5EF4-FFF2-40B4-BE49-F238E27FC236}">
                        <a16:creationId xmlns:a16="http://schemas.microsoft.com/office/drawing/2014/main" id="{3AA091BB-99B2-B3CE-7F63-BA1A57EA3C24}"/>
                      </a:ext>
                    </a:extLst>
                  </p:cNvPr>
                  <p:cNvSpPr/>
                  <p:nvPr/>
                </p:nvSpPr>
                <p:spPr>
                  <a:xfrm>
                    <a:off x="3526443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40" name="フリーフォーム 239">
                    <a:extLst>
                      <a:ext uri="{FF2B5EF4-FFF2-40B4-BE49-F238E27FC236}">
                        <a16:creationId xmlns:a16="http://schemas.microsoft.com/office/drawing/2014/main" id="{3BC86A62-5371-9DA7-823B-E32CAAB6D8F7}"/>
                      </a:ext>
                    </a:extLst>
                  </p:cNvPr>
                  <p:cNvSpPr/>
                  <p:nvPr/>
                </p:nvSpPr>
                <p:spPr>
                  <a:xfrm>
                    <a:off x="3771660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41" name="フリーフォーム 240">
                    <a:extLst>
                      <a:ext uri="{FF2B5EF4-FFF2-40B4-BE49-F238E27FC236}">
                        <a16:creationId xmlns:a16="http://schemas.microsoft.com/office/drawing/2014/main" id="{6DB01663-2133-83F1-80ED-55E132C0F024}"/>
                      </a:ext>
                    </a:extLst>
                  </p:cNvPr>
                  <p:cNvSpPr/>
                  <p:nvPr/>
                </p:nvSpPr>
                <p:spPr>
                  <a:xfrm>
                    <a:off x="4016886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42" name="フリーフォーム 241">
                    <a:extLst>
                      <a:ext uri="{FF2B5EF4-FFF2-40B4-BE49-F238E27FC236}">
                        <a16:creationId xmlns:a16="http://schemas.microsoft.com/office/drawing/2014/main" id="{8117F1D4-CDF0-09E4-CB5E-D0773980E352}"/>
                      </a:ext>
                    </a:extLst>
                  </p:cNvPr>
                  <p:cNvSpPr/>
                  <p:nvPr/>
                </p:nvSpPr>
                <p:spPr>
                  <a:xfrm>
                    <a:off x="4262103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43" name="フリーフォーム 242">
                    <a:extLst>
                      <a:ext uri="{FF2B5EF4-FFF2-40B4-BE49-F238E27FC236}">
                        <a16:creationId xmlns:a16="http://schemas.microsoft.com/office/drawing/2014/main" id="{B17B2FD9-1B4A-B522-8B0B-81E055FC16FB}"/>
                      </a:ext>
                    </a:extLst>
                  </p:cNvPr>
                  <p:cNvSpPr/>
                  <p:nvPr/>
                </p:nvSpPr>
                <p:spPr>
                  <a:xfrm>
                    <a:off x="4507329" y="2985860"/>
                    <a:ext cx="8650" cy="2208499"/>
                  </a:xfrm>
                  <a:custGeom>
                    <a:avLst/>
                    <a:gdLst>
                      <a:gd name="connsiteX0" fmla="*/ 0 w 8650"/>
                      <a:gd name="connsiteY0" fmla="*/ 0 h 2208499"/>
                      <a:gd name="connsiteX1" fmla="*/ 0 w 8650"/>
                      <a:gd name="connsiteY1" fmla="*/ 2208500 h 2208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650" h="2208499">
                        <a:moveTo>
                          <a:pt x="0" y="0"/>
                        </a:moveTo>
                        <a:lnTo>
                          <a:pt x="0" y="220850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  <p:grpSp>
              <p:nvGrpSpPr>
                <p:cNvPr id="215" name="グラフィックス 4">
                  <a:extLst>
                    <a:ext uri="{FF2B5EF4-FFF2-40B4-BE49-F238E27FC236}">
                      <a16:creationId xmlns:a16="http://schemas.microsoft.com/office/drawing/2014/main" id="{43225684-EFAB-9F54-7CC0-E16AFEB5E677}"/>
                    </a:ext>
                  </a:extLst>
                </p:cNvPr>
                <p:cNvGrpSpPr/>
                <p:nvPr/>
              </p:nvGrpSpPr>
              <p:grpSpPr>
                <a:xfrm>
                  <a:off x="338570" y="2985860"/>
                  <a:ext cx="4168758" cy="2208499"/>
                  <a:chOff x="338570" y="2985860"/>
                  <a:chExt cx="4168758" cy="2208499"/>
                </a:xfrm>
              </p:grpSpPr>
              <p:sp>
                <p:nvSpPr>
                  <p:cNvPr id="216" name="フリーフォーム 215">
                    <a:extLst>
                      <a:ext uri="{FF2B5EF4-FFF2-40B4-BE49-F238E27FC236}">
                        <a16:creationId xmlns:a16="http://schemas.microsoft.com/office/drawing/2014/main" id="{FEFA6AFE-508B-C06F-F956-FEA2987D1C23}"/>
                      </a:ext>
                    </a:extLst>
                  </p:cNvPr>
                  <p:cNvSpPr/>
                  <p:nvPr/>
                </p:nvSpPr>
                <p:spPr>
                  <a:xfrm>
                    <a:off x="338570" y="2985860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7" name="フリーフォーム 216">
                    <a:extLst>
                      <a:ext uri="{FF2B5EF4-FFF2-40B4-BE49-F238E27FC236}">
                        <a16:creationId xmlns:a16="http://schemas.microsoft.com/office/drawing/2014/main" id="{C5A1FE89-7443-D834-45D6-4FF7165895FD}"/>
                      </a:ext>
                    </a:extLst>
                  </p:cNvPr>
                  <p:cNvSpPr/>
                  <p:nvPr/>
                </p:nvSpPr>
                <p:spPr>
                  <a:xfrm>
                    <a:off x="338570" y="3231249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8" name="フリーフォーム 217">
                    <a:extLst>
                      <a:ext uri="{FF2B5EF4-FFF2-40B4-BE49-F238E27FC236}">
                        <a16:creationId xmlns:a16="http://schemas.microsoft.com/office/drawing/2014/main" id="{B49EEC51-C549-7641-1936-19621661EBEB}"/>
                      </a:ext>
                    </a:extLst>
                  </p:cNvPr>
                  <p:cNvSpPr/>
                  <p:nvPr/>
                </p:nvSpPr>
                <p:spPr>
                  <a:xfrm>
                    <a:off x="338570" y="3476638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19" name="フリーフォーム 218">
                    <a:extLst>
                      <a:ext uri="{FF2B5EF4-FFF2-40B4-BE49-F238E27FC236}">
                        <a16:creationId xmlns:a16="http://schemas.microsoft.com/office/drawing/2014/main" id="{FCCA49DB-DFA7-4443-31F7-11D0816613A7}"/>
                      </a:ext>
                    </a:extLst>
                  </p:cNvPr>
                  <p:cNvSpPr/>
                  <p:nvPr/>
                </p:nvSpPr>
                <p:spPr>
                  <a:xfrm>
                    <a:off x="338570" y="3722027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0" name="フリーフォーム 219">
                    <a:extLst>
                      <a:ext uri="{FF2B5EF4-FFF2-40B4-BE49-F238E27FC236}">
                        <a16:creationId xmlns:a16="http://schemas.microsoft.com/office/drawing/2014/main" id="{EF0D70D2-52F5-1A41-0F56-6572F1BF6780}"/>
                      </a:ext>
                    </a:extLst>
                  </p:cNvPr>
                  <p:cNvSpPr/>
                  <p:nvPr/>
                </p:nvSpPr>
                <p:spPr>
                  <a:xfrm>
                    <a:off x="338570" y="3967418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1" name="フリーフォーム 220">
                    <a:extLst>
                      <a:ext uri="{FF2B5EF4-FFF2-40B4-BE49-F238E27FC236}">
                        <a16:creationId xmlns:a16="http://schemas.microsoft.com/office/drawing/2014/main" id="{2C7A3C41-FB37-ACFC-0065-6A4715A5C759}"/>
                      </a:ext>
                    </a:extLst>
                  </p:cNvPr>
                  <p:cNvSpPr/>
                  <p:nvPr/>
                </p:nvSpPr>
                <p:spPr>
                  <a:xfrm>
                    <a:off x="338570" y="4212803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2" name="フリーフォーム 221">
                    <a:extLst>
                      <a:ext uri="{FF2B5EF4-FFF2-40B4-BE49-F238E27FC236}">
                        <a16:creationId xmlns:a16="http://schemas.microsoft.com/office/drawing/2014/main" id="{02E895CC-DFE8-1F3E-E72F-BF13EE260BE8}"/>
                      </a:ext>
                    </a:extLst>
                  </p:cNvPr>
                  <p:cNvSpPr/>
                  <p:nvPr/>
                </p:nvSpPr>
                <p:spPr>
                  <a:xfrm>
                    <a:off x="338570" y="4458196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3" name="フリーフォーム 222">
                    <a:extLst>
                      <a:ext uri="{FF2B5EF4-FFF2-40B4-BE49-F238E27FC236}">
                        <a16:creationId xmlns:a16="http://schemas.microsoft.com/office/drawing/2014/main" id="{D653EEA8-B6E9-6206-7AB1-EC75B5E07A5E}"/>
                      </a:ext>
                    </a:extLst>
                  </p:cNvPr>
                  <p:cNvSpPr/>
                  <p:nvPr/>
                </p:nvSpPr>
                <p:spPr>
                  <a:xfrm>
                    <a:off x="338570" y="4703581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4" name="フリーフォーム 223">
                    <a:extLst>
                      <a:ext uri="{FF2B5EF4-FFF2-40B4-BE49-F238E27FC236}">
                        <a16:creationId xmlns:a16="http://schemas.microsoft.com/office/drawing/2014/main" id="{BF460D91-99D8-D524-39D4-3880208C7935}"/>
                      </a:ext>
                    </a:extLst>
                  </p:cNvPr>
                  <p:cNvSpPr/>
                  <p:nvPr/>
                </p:nvSpPr>
                <p:spPr>
                  <a:xfrm>
                    <a:off x="338570" y="4948975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225" name="フリーフォーム 224">
                    <a:extLst>
                      <a:ext uri="{FF2B5EF4-FFF2-40B4-BE49-F238E27FC236}">
                        <a16:creationId xmlns:a16="http://schemas.microsoft.com/office/drawing/2014/main" id="{27F3DB88-2370-E3E7-1AFC-88954CE286F7}"/>
                      </a:ext>
                    </a:extLst>
                  </p:cNvPr>
                  <p:cNvSpPr/>
                  <p:nvPr/>
                </p:nvSpPr>
                <p:spPr>
                  <a:xfrm>
                    <a:off x="338570" y="5194360"/>
                    <a:ext cx="4168758" cy="8656"/>
                  </a:xfrm>
                  <a:custGeom>
                    <a:avLst/>
                    <a:gdLst>
                      <a:gd name="connsiteX0" fmla="*/ 0 w 4168758"/>
                      <a:gd name="connsiteY0" fmla="*/ 0 h 8656"/>
                      <a:gd name="connsiteX1" fmla="*/ 4168758 w 4168758"/>
                      <a:gd name="connsiteY1" fmla="*/ 0 h 8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68758" h="8656">
                        <a:moveTo>
                          <a:pt x="0" y="0"/>
                        </a:moveTo>
                        <a:lnTo>
                          <a:pt x="4168758" y="0"/>
                        </a:lnTo>
                      </a:path>
                    </a:pathLst>
                  </a:custGeom>
                  <a:ln w="8645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  <p:grpSp>
            <p:nvGrpSpPr>
              <p:cNvPr id="33" name="グラフィックス 4">
                <a:extLst>
                  <a:ext uri="{FF2B5EF4-FFF2-40B4-BE49-F238E27FC236}">
                    <a16:creationId xmlns:a16="http://schemas.microsoft.com/office/drawing/2014/main" id="{00449033-2460-F797-F581-9E53481C8272}"/>
                  </a:ext>
                </a:extLst>
              </p:cNvPr>
              <p:cNvGrpSpPr/>
              <p:nvPr/>
            </p:nvGrpSpPr>
            <p:grpSpPr>
              <a:xfrm>
                <a:off x="320179" y="2967456"/>
                <a:ext cx="4205541" cy="2245308"/>
                <a:chOff x="320179" y="2967456"/>
                <a:chExt cx="4205541" cy="2245308"/>
              </a:xfrm>
              <a:solidFill>
                <a:srgbClr val="000000"/>
              </a:solidFill>
            </p:grpSpPr>
            <p:sp>
              <p:nvSpPr>
                <p:cNvPr id="34" name="フリーフォーム 33">
                  <a:extLst>
                    <a:ext uri="{FF2B5EF4-FFF2-40B4-BE49-F238E27FC236}">
                      <a16:creationId xmlns:a16="http://schemas.microsoft.com/office/drawing/2014/main" id="{6AC53DD2-3EFF-B939-B720-068EF5F07815}"/>
                    </a:ext>
                  </a:extLst>
                </p:cNvPr>
                <p:cNvSpPr/>
                <p:nvPr/>
              </p:nvSpPr>
              <p:spPr>
                <a:xfrm>
                  <a:off x="320179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5" name="フリーフォーム 34">
                  <a:extLst>
                    <a:ext uri="{FF2B5EF4-FFF2-40B4-BE49-F238E27FC236}">
                      <a16:creationId xmlns:a16="http://schemas.microsoft.com/office/drawing/2014/main" id="{38BD735E-714F-8A4B-D53F-155903CAC408}"/>
                    </a:ext>
                  </a:extLst>
                </p:cNvPr>
                <p:cNvSpPr/>
                <p:nvPr/>
              </p:nvSpPr>
              <p:spPr>
                <a:xfrm>
                  <a:off x="320179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6" name="フリーフォーム 35">
                  <a:extLst>
                    <a:ext uri="{FF2B5EF4-FFF2-40B4-BE49-F238E27FC236}">
                      <a16:creationId xmlns:a16="http://schemas.microsoft.com/office/drawing/2014/main" id="{55C4ADF1-A914-097D-CAE8-59F216866AB4}"/>
                    </a:ext>
                  </a:extLst>
                </p:cNvPr>
                <p:cNvSpPr/>
                <p:nvPr/>
              </p:nvSpPr>
              <p:spPr>
                <a:xfrm>
                  <a:off x="320179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7" name="フリーフォーム 36">
                  <a:extLst>
                    <a:ext uri="{FF2B5EF4-FFF2-40B4-BE49-F238E27FC236}">
                      <a16:creationId xmlns:a16="http://schemas.microsoft.com/office/drawing/2014/main" id="{9B1CC3E2-F56A-B861-5F07-E02D64C0A0E1}"/>
                    </a:ext>
                  </a:extLst>
                </p:cNvPr>
                <p:cNvSpPr/>
                <p:nvPr/>
              </p:nvSpPr>
              <p:spPr>
                <a:xfrm>
                  <a:off x="320179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8" name="フリーフォーム 37">
                  <a:extLst>
                    <a:ext uri="{FF2B5EF4-FFF2-40B4-BE49-F238E27FC236}">
                      <a16:creationId xmlns:a16="http://schemas.microsoft.com/office/drawing/2014/main" id="{38882D1F-74E0-0A33-6E92-F965DF8430A8}"/>
                    </a:ext>
                  </a:extLst>
                </p:cNvPr>
                <p:cNvSpPr/>
                <p:nvPr/>
              </p:nvSpPr>
              <p:spPr>
                <a:xfrm>
                  <a:off x="320179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39" name="フリーフォーム 38">
                  <a:extLst>
                    <a:ext uri="{FF2B5EF4-FFF2-40B4-BE49-F238E27FC236}">
                      <a16:creationId xmlns:a16="http://schemas.microsoft.com/office/drawing/2014/main" id="{174824FF-86A1-C729-AEAD-2628E707AF67}"/>
                    </a:ext>
                  </a:extLst>
                </p:cNvPr>
                <p:cNvSpPr/>
                <p:nvPr/>
              </p:nvSpPr>
              <p:spPr>
                <a:xfrm>
                  <a:off x="320179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0" name="フリーフォーム 39">
                  <a:extLst>
                    <a:ext uri="{FF2B5EF4-FFF2-40B4-BE49-F238E27FC236}">
                      <a16:creationId xmlns:a16="http://schemas.microsoft.com/office/drawing/2014/main" id="{37C4C31D-5C07-969B-44B6-4E34F569E6C5}"/>
                    </a:ext>
                  </a:extLst>
                </p:cNvPr>
                <p:cNvSpPr/>
                <p:nvPr/>
              </p:nvSpPr>
              <p:spPr>
                <a:xfrm>
                  <a:off x="320179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1" name="フリーフォーム 40">
                  <a:extLst>
                    <a:ext uri="{FF2B5EF4-FFF2-40B4-BE49-F238E27FC236}">
                      <a16:creationId xmlns:a16="http://schemas.microsoft.com/office/drawing/2014/main" id="{844941BA-7655-42ED-4C1A-5092CFB93B96}"/>
                    </a:ext>
                  </a:extLst>
                </p:cNvPr>
                <p:cNvSpPr/>
                <p:nvPr/>
              </p:nvSpPr>
              <p:spPr>
                <a:xfrm>
                  <a:off x="320179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" name="フリーフォーム 41">
                  <a:extLst>
                    <a:ext uri="{FF2B5EF4-FFF2-40B4-BE49-F238E27FC236}">
                      <a16:creationId xmlns:a16="http://schemas.microsoft.com/office/drawing/2014/main" id="{C2263721-7E8E-4EBD-EBF1-0C8E33F10C7B}"/>
                    </a:ext>
                  </a:extLst>
                </p:cNvPr>
                <p:cNvSpPr/>
                <p:nvPr/>
              </p:nvSpPr>
              <p:spPr>
                <a:xfrm>
                  <a:off x="320179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" name="フリーフォーム 42">
                  <a:extLst>
                    <a:ext uri="{FF2B5EF4-FFF2-40B4-BE49-F238E27FC236}">
                      <a16:creationId xmlns:a16="http://schemas.microsoft.com/office/drawing/2014/main" id="{35AD5F6A-DF24-A1C4-81F4-5DE541CF5F6E}"/>
                    </a:ext>
                  </a:extLst>
                </p:cNvPr>
                <p:cNvSpPr/>
                <p:nvPr/>
              </p:nvSpPr>
              <p:spPr>
                <a:xfrm>
                  <a:off x="320179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4" name="フリーフォーム 43">
                  <a:extLst>
                    <a:ext uri="{FF2B5EF4-FFF2-40B4-BE49-F238E27FC236}">
                      <a16:creationId xmlns:a16="http://schemas.microsoft.com/office/drawing/2014/main" id="{86F790B4-2654-B41A-E4E1-940BDA1BB234}"/>
                    </a:ext>
                  </a:extLst>
                </p:cNvPr>
                <p:cNvSpPr/>
                <p:nvPr/>
              </p:nvSpPr>
              <p:spPr>
                <a:xfrm>
                  <a:off x="565400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5" name="フリーフォーム 44">
                  <a:extLst>
                    <a:ext uri="{FF2B5EF4-FFF2-40B4-BE49-F238E27FC236}">
                      <a16:creationId xmlns:a16="http://schemas.microsoft.com/office/drawing/2014/main" id="{8257A247-E7A9-E934-9757-0B56FFA9F1AA}"/>
                    </a:ext>
                  </a:extLst>
                </p:cNvPr>
                <p:cNvSpPr/>
                <p:nvPr/>
              </p:nvSpPr>
              <p:spPr>
                <a:xfrm>
                  <a:off x="565400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6" name="フリーフォーム 45">
                  <a:extLst>
                    <a:ext uri="{FF2B5EF4-FFF2-40B4-BE49-F238E27FC236}">
                      <a16:creationId xmlns:a16="http://schemas.microsoft.com/office/drawing/2014/main" id="{45DD1B07-958E-666A-1B13-90FADF3457E2}"/>
                    </a:ext>
                  </a:extLst>
                </p:cNvPr>
                <p:cNvSpPr/>
                <p:nvPr/>
              </p:nvSpPr>
              <p:spPr>
                <a:xfrm>
                  <a:off x="565400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7" name="フリーフォーム 46">
                  <a:extLst>
                    <a:ext uri="{FF2B5EF4-FFF2-40B4-BE49-F238E27FC236}">
                      <a16:creationId xmlns:a16="http://schemas.microsoft.com/office/drawing/2014/main" id="{DFA75969-45C8-CB11-6F49-D6DF70C30E19}"/>
                    </a:ext>
                  </a:extLst>
                </p:cNvPr>
                <p:cNvSpPr/>
                <p:nvPr/>
              </p:nvSpPr>
              <p:spPr>
                <a:xfrm>
                  <a:off x="565400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8" name="フリーフォーム 47">
                  <a:extLst>
                    <a:ext uri="{FF2B5EF4-FFF2-40B4-BE49-F238E27FC236}">
                      <a16:creationId xmlns:a16="http://schemas.microsoft.com/office/drawing/2014/main" id="{E4D624C7-04F7-8015-D824-91AF8C499CB4}"/>
                    </a:ext>
                  </a:extLst>
                </p:cNvPr>
                <p:cNvSpPr/>
                <p:nvPr/>
              </p:nvSpPr>
              <p:spPr>
                <a:xfrm>
                  <a:off x="565400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9" name="フリーフォーム 48">
                  <a:extLst>
                    <a:ext uri="{FF2B5EF4-FFF2-40B4-BE49-F238E27FC236}">
                      <a16:creationId xmlns:a16="http://schemas.microsoft.com/office/drawing/2014/main" id="{C255D762-846C-7480-7460-0FEB5A761DD9}"/>
                    </a:ext>
                  </a:extLst>
                </p:cNvPr>
                <p:cNvSpPr/>
                <p:nvPr/>
              </p:nvSpPr>
              <p:spPr>
                <a:xfrm>
                  <a:off x="565400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0" name="フリーフォーム 49">
                  <a:extLst>
                    <a:ext uri="{FF2B5EF4-FFF2-40B4-BE49-F238E27FC236}">
                      <a16:creationId xmlns:a16="http://schemas.microsoft.com/office/drawing/2014/main" id="{9780132B-A3EE-0C74-18AA-CAAA3F9D6A3B}"/>
                    </a:ext>
                  </a:extLst>
                </p:cNvPr>
                <p:cNvSpPr/>
                <p:nvPr/>
              </p:nvSpPr>
              <p:spPr>
                <a:xfrm>
                  <a:off x="565400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1" name="フリーフォーム 50">
                  <a:extLst>
                    <a:ext uri="{FF2B5EF4-FFF2-40B4-BE49-F238E27FC236}">
                      <a16:creationId xmlns:a16="http://schemas.microsoft.com/office/drawing/2014/main" id="{593366D6-79B1-1D31-901E-CBEE2A521438}"/>
                    </a:ext>
                  </a:extLst>
                </p:cNvPr>
                <p:cNvSpPr/>
                <p:nvPr/>
              </p:nvSpPr>
              <p:spPr>
                <a:xfrm>
                  <a:off x="565400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2" name="フリーフォーム 51">
                  <a:extLst>
                    <a:ext uri="{FF2B5EF4-FFF2-40B4-BE49-F238E27FC236}">
                      <a16:creationId xmlns:a16="http://schemas.microsoft.com/office/drawing/2014/main" id="{545AE540-07F3-3378-BF21-A56FC818E561}"/>
                    </a:ext>
                  </a:extLst>
                </p:cNvPr>
                <p:cNvSpPr/>
                <p:nvPr/>
              </p:nvSpPr>
              <p:spPr>
                <a:xfrm>
                  <a:off x="565400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3" name="フリーフォーム 52">
                  <a:extLst>
                    <a:ext uri="{FF2B5EF4-FFF2-40B4-BE49-F238E27FC236}">
                      <a16:creationId xmlns:a16="http://schemas.microsoft.com/office/drawing/2014/main" id="{6C83C635-2427-2ED4-C941-BE3D3C92266E}"/>
                    </a:ext>
                  </a:extLst>
                </p:cNvPr>
                <p:cNvSpPr/>
                <p:nvPr/>
              </p:nvSpPr>
              <p:spPr>
                <a:xfrm>
                  <a:off x="565400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4" name="フリーフォーム 53">
                  <a:extLst>
                    <a:ext uri="{FF2B5EF4-FFF2-40B4-BE49-F238E27FC236}">
                      <a16:creationId xmlns:a16="http://schemas.microsoft.com/office/drawing/2014/main" id="{AC3ECB0F-2FC8-0268-7B15-02EDBD1A07D3}"/>
                    </a:ext>
                  </a:extLst>
                </p:cNvPr>
                <p:cNvSpPr/>
                <p:nvPr/>
              </p:nvSpPr>
              <p:spPr>
                <a:xfrm>
                  <a:off x="810621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5" name="フリーフォーム 54">
                  <a:extLst>
                    <a:ext uri="{FF2B5EF4-FFF2-40B4-BE49-F238E27FC236}">
                      <a16:creationId xmlns:a16="http://schemas.microsoft.com/office/drawing/2014/main" id="{5C2FDB29-8657-17A9-3256-8D5D547D8FBC}"/>
                    </a:ext>
                  </a:extLst>
                </p:cNvPr>
                <p:cNvSpPr/>
                <p:nvPr/>
              </p:nvSpPr>
              <p:spPr>
                <a:xfrm>
                  <a:off x="810621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6" name="フリーフォーム 55">
                  <a:extLst>
                    <a:ext uri="{FF2B5EF4-FFF2-40B4-BE49-F238E27FC236}">
                      <a16:creationId xmlns:a16="http://schemas.microsoft.com/office/drawing/2014/main" id="{9B8B924C-9DCA-404C-3BBE-E3E03068A773}"/>
                    </a:ext>
                  </a:extLst>
                </p:cNvPr>
                <p:cNvSpPr/>
                <p:nvPr/>
              </p:nvSpPr>
              <p:spPr>
                <a:xfrm>
                  <a:off x="810621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7" name="フリーフォーム 56">
                  <a:extLst>
                    <a:ext uri="{FF2B5EF4-FFF2-40B4-BE49-F238E27FC236}">
                      <a16:creationId xmlns:a16="http://schemas.microsoft.com/office/drawing/2014/main" id="{09FC78AD-1E6B-956F-8819-C4D0026FFE17}"/>
                    </a:ext>
                  </a:extLst>
                </p:cNvPr>
                <p:cNvSpPr/>
                <p:nvPr/>
              </p:nvSpPr>
              <p:spPr>
                <a:xfrm>
                  <a:off x="810621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8" name="フリーフォーム 57">
                  <a:extLst>
                    <a:ext uri="{FF2B5EF4-FFF2-40B4-BE49-F238E27FC236}">
                      <a16:creationId xmlns:a16="http://schemas.microsoft.com/office/drawing/2014/main" id="{6D8D5123-7771-7C33-E92E-36149D8AE62B}"/>
                    </a:ext>
                  </a:extLst>
                </p:cNvPr>
                <p:cNvSpPr/>
                <p:nvPr/>
              </p:nvSpPr>
              <p:spPr>
                <a:xfrm>
                  <a:off x="810621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9" name="フリーフォーム 58">
                  <a:extLst>
                    <a:ext uri="{FF2B5EF4-FFF2-40B4-BE49-F238E27FC236}">
                      <a16:creationId xmlns:a16="http://schemas.microsoft.com/office/drawing/2014/main" id="{2D7C0F35-8E2D-9D71-C915-265D6AE3A491}"/>
                    </a:ext>
                  </a:extLst>
                </p:cNvPr>
                <p:cNvSpPr/>
                <p:nvPr/>
              </p:nvSpPr>
              <p:spPr>
                <a:xfrm>
                  <a:off x="810621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0" name="フリーフォーム 59">
                  <a:extLst>
                    <a:ext uri="{FF2B5EF4-FFF2-40B4-BE49-F238E27FC236}">
                      <a16:creationId xmlns:a16="http://schemas.microsoft.com/office/drawing/2014/main" id="{64AD5273-06C3-4567-60F8-1384380064E4}"/>
                    </a:ext>
                  </a:extLst>
                </p:cNvPr>
                <p:cNvSpPr/>
                <p:nvPr/>
              </p:nvSpPr>
              <p:spPr>
                <a:xfrm>
                  <a:off x="810621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1" name="フリーフォーム 60">
                  <a:extLst>
                    <a:ext uri="{FF2B5EF4-FFF2-40B4-BE49-F238E27FC236}">
                      <a16:creationId xmlns:a16="http://schemas.microsoft.com/office/drawing/2014/main" id="{0F361787-4C11-59A8-08C3-3EDF4136A6B6}"/>
                    </a:ext>
                  </a:extLst>
                </p:cNvPr>
                <p:cNvSpPr/>
                <p:nvPr/>
              </p:nvSpPr>
              <p:spPr>
                <a:xfrm>
                  <a:off x="810621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2" name="フリーフォーム 61">
                  <a:extLst>
                    <a:ext uri="{FF2B5EF4-FFF2-40B4-BE49-F238E27FC236}">
                      <a16:creationId xmlns:a16="http://schemas.microsoft.com/office/drawing/2014/main" id="{83F05F16-E01C-1A7F-5372-7A6F93699013}"/>
                    </a:ext>
                  </a:extLst>
                </p:cNvPr>
                <p:cNvSpPr/>
                <p:nvPr/>
              </p:nvSpPr>
              <p:spPr>
                <a:xfrm>
                  <a:off x="810621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3" name="フリーフォーム 62">
                  <a:extLst>
                    <a:ext uri="{FF2B5EF4-FFF2-40B4-BE49-F238E27FC236}">
                      <a16:creationId xmlns:a16="http://schemas.microsoft.com/office/drawing/2014/main" id="{C629C53F-60A4-2A53-9897-CB4C1D65968A}"/>
                    </a:ext>
                  </a:extLst>
                </p:cNvPr>
                <p:cNvSpPr/>
                <p:nvPr/>
              </p:nvSpPr>
              <p:spPr>
                <a:xfrm>
                  <a:off x="810621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4" name="フリーフォーム 63">
                  <a:extLst>
                    <a:ext uri="{FF2B5EF4-FFF2-40B4-BE49-F238E27FC236}">
                      <a16:creationId xmlns:a16="http://schemas.microsoft.com/office/drawing/2014/main" id="{31101E16-A747-9A3E-4F72-2A56E2E593DB}"/>
                    </a:ext>
                  </a:extLst>
                </p:cNvPr>
                <p:cNvSpPr/>
                <p:nvPr/>
              </p:nvSpPr>
              <p:spPr>
                <a:xfrm>
                  <a:off x="1055842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5" name="フリーフォーム 64">
                  <a:extLst>
                    <a:ext uri="{FF2B5EF4-FFF2-40B4-BE49-F238E27FC236}">
                      <a16:creationId xmlns:a16="http://schemas.microsoft.com/office/drawing/2014/main" id="{4074DE91-D312-6031-0E8E-884819F4B1CA}"/>
                    </a:ext>
                  </a:extLst>
                </p:cNvPr>
                <p:cNvSpPr/>
                <p:nvPr/>
              </p:nvSpPr>
              <p:spPr>
                <a:xfrm>
                  <a:off x="1055842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6" name="フリーフォーム 65">
                  <a:extLst>
                    <a:ext uri="{FF2B5EF4-FFF2-40B4-BE49-F238E27FC236}">
                      <a16:creationId xmlns:a16="http://schemas.microsoft.com/office/drawing/2014/main" id="{D99FD211-5CAC-7BC7-EE44-B0978E445BAE}"/>
                    </a:ext>
                  </a:extLst>
                </p:cNvPr>
                <p:cNvSpPr/>
                <p:nvPr/>
              </p:nvSpPr>
              <p:spPr>
                <a:xfrm>
                  <a:off x="1055842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" name="フリーフォーム 66">
                  <a:extLst>
                    <a:ext uri="{FF2B5EF4-FFF2-40B4-BE49-F238E27FC236}">
                      <a16:creationId xmlns:a16="http://schemas.microsoft.com/office/drawing/2014/main" id="{DFB54156-103B-0F5B-1AAC-AE973786D357}"/>
                    </a:ext>
                  </a:extLst>
                </p:cNvPr>
                <p:cNvSpPr/>
                <p:nvPr/>
              </p:nvSpPr>
              <p:spPr>
                <a:xfrm>
                  <a:off x="1055842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" name="フリーフォーム 67">
                  <a:extLst>
                    <a:ext uri="{FF2B5EF4-FFF2-40B4-BE49-F238E27FC236}">
                      <a16:creationId xmlns:a16="http://schemas.microsoft.com/office/drawing/2014/main" id="{79B51C52-82D1-7844-71AD-7098502E6FD0}"/>
                    </a:ext>
                  </a:extLst>
                </p:cNvPr>
                <p:cNvSpPr/>
                <p:nvPr/>
              </p:nvSpPr>
              <p:spPr>
                <a:xfrm>
                  <a:off x="1055842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" name="フリーフォーム 68">
                  <a:extLst>
                    <a:ext uri="{FF2B5EF4-FFF2-40B4-BE49-F238E27FC236}">
                      <a16:creationId xmlns:a16="http://schemas.microsoft.com/office/drawing/2014/main" id="{82A8A28E-B112-BE7D-9AE6-6E0B96935CE8}"/>
                    </a:ext>
                  </a:extLst>
                </p:cNvPr>
                <p:cNvSpPr/>
                <p:nvPr/>
              </p:nvSpPr>
              <p:spPr>
                <a:xfrm>
                  <a:off x="1055842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0" name="フリーフォーム 69">
                  <a:extLst>
                    <a:ext uri="{FF2B5EF4-FFF2-40B4-BE49-F238E27FC236}">
                      <a16:creationId xmlns:a16="http://schemas.microsoft.com/office/drawing/2014/main" id="{991C7DCF-4C1E-4102-715F-C886C8B46D6F}"/>
                    </a:ext>
                  </a:extLst>
                </p:cNvPr>
                <p:cNvSpPr/>
                <p:nvPr/>
              </p:nvSpPr>
              <p:spPr>
                <a:xfrm>
                  <a:off x="1055842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1" name="フリーフォーム 70">
                  <a:extLst>
                    <a:ext uri="{FF2B5EF4-FFF2-40B4-BE49-F238E27FC236}">
                      <a16:creationId xmlns:a16="http://schemas.microsoft.com/office/drawing/2014/main" id="{3A9AFB0B-FF41-C911-AEEE-68D49422A8EA}"/>
                    </a:ext>
                  </a:extLst>
                </p:cNvPr>
                <p:cNvSpPr/>
                <p:nvPr/>
              </p:nvSpPr>
              <p:spPr>
                <a:xfrm>
                  <a:off x="1055842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2" name="フリーフォーム 71">
                  <a:extLst>
                    <a:ext uri="{FF2B5EF4-FFF2-40B4-BE49-F238E27FC236}">
                      <a16:creationId xmlns:a16="http://schemas.microsoft.com/office/drawing/2014/main" id="{731D5B2A-9A9C-0149-3928-4BFB1C96B4D2}"/>
                    </a:ext>
                  </a:extLst>
                </p:cNvPr>
                <p:cNvSpPr/>
                <p:nvPr/>
              </p:nvSpPr>
              <p:spPr>
                <a:xfrm>
                  <a:off x="1055842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3" name="フリーフォーム 72">
                  <a:extLst>
                    <a:ext uri="{FF2B5EF4-FFF2-40B4-BE49-F238E27FC236}">
                      <a16:creationId xmlns:a16="http://schemas.microsoft.com/office/drawing/2014/main" id="{3D2966A9-6A7C-0765-A82E-D7BBDAB4D428}"/>
                    </a:ext>
                  </a:extLst>
                </p:cNvPr>
                <p:cNvSpPr/>
                <p:nvPr/>
              </p:nvSpPr>
              <p:spPr>
                <a:xfrm>
                  <a:off x="1055842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4" name="フリーフォーム 73">
                  <a:extLst>
                    <a:ext uri="{FF2B5EF4-FFF2-40B4-BE49-F238E27FC236}">
                      <a16:creationId xmlns:a16="http://schemas.microsoft.com/office/drawing/2014/main" id="{63C40FC5-0A9A-FE6F-A533-4A8D0AD7FBB2}"/>
                    </a:ext>
                  </a:extLst>
                </p:cNvPr>
                <p:cNvSpPr/>
                <p:nvPr/>
              </p:nvSpPr>
              <p:spPr>
                <a:xfrm>
                  <a:off x="1301064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5" name="フリーフォーム 74">
                  <a:extLst>
                    <a:ext uri="{FF2B5EF4-FFF2-40B4-BE49-F238E27FC236}">
                      <a16:creationId xmlns:a16="http://schemas.microsoft.com/office/drawing/2014/main" id="{B8BBF07F-89B7-C5C6-91D1-0B04E02ECDD8}"/>
                    </a:ext>
                  </a:extLst>
                </p:cNvPr>
                <p:cNvSpPr/>
                <p:nvPr/>
              </p:nvSpPr>
              <p:spPr>
                <a:xfrm>
                  <a:off x="1301064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6" name="フリーフォーム 75">
                  <a:extLst>
                    <a:ext uri="{FF2B5EF4-FFF2-40B4-BE49-F238E27FC236}">
                      <a16:creationId xmlns:a16="http://schemas.microsoft.com/office/drawing/2014/main" id="{20FDF3CE-7CAA-1EED-7E86-E6A5BD7D6135}"/>
                    </a:ext>
                  </a:extLst>
                </p:cNvPr>
                <p:cNvSpPr/>
                <p:nvPr/>
              </p:nvSpPr>
              <p:spPr>
                <a:xfrm>
                  <a:off x="1301064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7" name="フリーフォーム 76">
                  <a:extLst>
                    <a:ext uri="{FF2B5EF4-FFF2-40B4-BE49-F238E27FC236}">
                      <a16:creationId xmlns:a16="http://schemas.microsoft.com/office/drawing/2014/main" id="{BA7F8916-EAF4-A84C-77EF-B5A49496FDB3}"/>
                    </a:ext>
                  </a:extLst>
                </p:cNvPr>
                <p:cNvSpPr/>
                <p:nvPr/>
              </p:nvSpPr>
              <p:spPr>
                <a:xfrm>
                  <a:off x="1301064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8" name="フリーフォーム 77">
                  <a:extLst>
                    <a:ext uri="{FF2B5EF4-FFF2-40B4-BE49-F238E27FC236}">
                      <a16:creationId xmlns:a16="http://schemas.microsoft.com/office/drawing/2014/main" id="{36A96CFD-978C-F732-A495-B8529FC73CAD}"/>
                    </a:ext>
                  </a:extLst>
                </p:cNvPr>
                <p:cNvSpPr/>
                <p:nvPr/>
              </p:nvSpPr>
              <p:spPr>
                <a:xfrm>
                  <a:off x="1301064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9" name="フリーフォーム 78">
                  <a:extLst>
                    <a:ext uri="{FF2B5EF4-FFF2-40B4-BE49-F238E27FC236}">
                      <a16:creationId xmlns:a16="http://schemas.microsoft.com/office/drawing/2014/main" id="{AE058013-4C66-99D4-F646-B1734C8B789D}"/>
                    </a:ext>
                  </a:extLst>
                </p:cNvPr>
                <p:cNvSpPr/>
                <p:nvPr/>
              </p:nvSpPr>
              <p:spPr>
                <a:xfrm>
                  <a:off x="1301064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0" name="フリーフォーム 79">
                  <a:extLst>
                    <a:ext uri="{FF2B5EF4-FFF2-40B4-BE49-F238E27FC236}">
                      <a16:creationId xmlns:a16="http://schemas.microsoft.com/office/drawing/2014/main" id="{B970FF8D-F285-4644-7456-B450F96ACDBF}"/>
                    </a:ext>
                  </a:extLst>
                </p:cNvPr>
                <p:cNvSpPr/>
                <p:nvPr/>
              </p:nvSpPr>
              <p:spPr>
                <a:xfrm>
                  <a:off x="1301064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1" name="フリーフォーム 80">
                  <a:extLst>
                    <a:ext uri="{FF2B5EF4-FFF2-40B4-BE49-F238E27FC236}">
                      <a16:creationId xmlns:a16="http://schemas.microsoft.com/office/drawing/2014/main" id="{A5FB326C-4B7D-B3B1-ED0E-AC43977AEAD8}"/>
                    </a:ext>
                  </a:extLst>
                </p:cNvPr>
                <p:cNvSpPr/>
                <p:nvPr/>
              </p:nvSpPr>
              <p:spPr>
                <a:xfrm>
                  <a:off x="1301064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2" name="フリーフォーム 81">
                  <a:extLst>
                    <a:ext uri="{FF2B5EF4-FFF2-40B4-BE49-F238E27FC236}">
                      <a16:creationId xmlns:a16="http://schemas.microsoft.com/office/drawing/2014/main" id="{E9AA7940-28A7-6BB2-04C8-2269D485CE4A}"/>
                    </a:ext>
                  </a:extLst>
                </p:cNvPr>
                <p:cNvSpPr/>
                <p:nvPr/>
              </p:nvSpPr>
              <p:spPr>
                <a:xfrm>
                  <a:off x="1301064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3" name="フリーフォーム 82">
                  <a:extLst>
                    <a:ext uri="{FF2B5EF4-FFF2-40B4-BE49-F238E27FC236}">
                      <a16:creationId xmlns:a16="http://schemas.microsoft.com/office/drawing/2014/main" id="{E3DC72C0-4E53-68A0-B8B8-6D57D1C85938}"/>
                    </a:ext>
                  </a:extLst>
                </p:cNvPr>
                <p:cNvSpPr/>
                <p:nvPr/>
              </p:nvSpPr>
              <p:spPr>
                <a:xfrm>
                  <a:off x="1301064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4" name="フリーフォーム 83">
                  <a:extLst>
                    <a:ext uri="{FF2B5EF4-FFF2-40B4-BE49-F238E27FC236}">
                      <a16:creationId xmlns:a16="http://schemas.microsoft.com/office/drawing/2014/main" id="{B9581444-7ED1-39B4-A486-63441B9045BD}"/>
                    </a:ext>
                  </a:extLst>
                </p:cNvPr>
                <p:cNvSpPr/>
                <p:nvPr/>
              </p:nvSpPr>
              <p:spPr>
                <a:xfrm>
                  <a:off x="1546281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5" name="フリーフォーム 84">
                  <a:extLst>
                    <a:ext uri="{FF2B5EF4-FFF2-40B4-BE49-F238E27FC236}">
                      <a16:creationId xmlns:a16="http://schemas.microsoft.com/office/drawing/2014/main" id="{EC65D256-1DE9-08EE-E853-37A0E71C3FB2}"/>
                    </a:ext>
                  </a:extLst>
                </p:cNvPr>
                <p:cNvSpPr/>
                <p:nvPr/>
              </p:nvSpPr>
              <p:spPr>
                <a:xfrm>
                  <a:off x="1546281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6" name="フリーフォーム 85">
                  <a:extLst>
                    <a:ext uri="{FF2B5EF4-FFF2-40B4-BE49-F238E27FC236}">
                      <a16:creationId xmlns:a16="http://schemas.microsoft.com/office/drawing/2014/main" id="{3A2F6B95-2951-7D08-1AEB-B829FDF5E9F0}"/>
                    </a:ext>
                  </a:extLst>
                </p:cNvPr>
                <p:cNvSpPr/>
                <p:nvPr/>
              </p:nvSpPr>
              <p:spPr>
                <a:xfrm>
                  <a:off x="1546281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7" name="フリーフォーム 86">
                  <a:extLst>
                    <a:ext uri="{FF2B5EF4-FFF2-40B4-BE49-F238E27FC236}">
                      <a16:creationId xmlns:a16="http://schemas.microsoft.com/office/drawing/2014/main" id="{7BA67CE0-8C1A-5569-3DF4-CE650071AF1C}"/>
                    </a:ext>
                  </a:extLst>
                </p:cNvPr>
                <p:cNvSpPr/>
                <p:nvPr/>
              </p:nvSpPr>
              <p:spPr>
                <a:xfrm>
                  <a:off x="1546281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8" name="フリーフォーム 87">
                  <a:extLst>
                    <a:ext uri="{FF2B5EF4-FFF2-40B4-BE49-F238E27FC236}">
                      <a16:creationId xmlns:a16="http://schemas.microsoft.com/office/drawing/2014/main" id="{CD1EC6BF-7808-2CEA-2470-3AFA9C3EE3B1}"/>
                    </a:ext>
                  </a:extLst>
                </p:cNvPr>
                <p:cNvSpPr/>
                <p:nvPr/>
              </p:nvSpPr>
              <p:spPr>
                <a:xfrm>
                  <a:off x="1546281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9" name="フリーフォーム 88">
                  <a:extLst>
                    <a:ext uri="{FF2B5EF4-FFF2-40B4-BE49-F238E27FC236}">
                      <a16:creationId xmlns:a16="http://schemas.microsoft.com/office/drawing/2014/main" id="{FB6C545B-DEC3-D9F5-8C85-2F5FD1E1BAC9}"/>
                    </a:ext>
                  </a:extLst>
                </p:cNvPr>
                <p:cNvSpPr/>
                <p:nvPr/>
              </p:nvSpPr>
              <p:spPr>
                <a:xfrm>
                  <a:off x="1546281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0" name="フリーフォーム 89">
                  <a:extLst>
                    <a:ext uri="{FF2B5EF4-FFF2-40B4-BE49-F238E27FC236}">
                      <a16:creationId xmlns:a16="http://schemas.microsoft.com/office/drawing/2014/main" id="{5FBF6E4F-5165-C110-3FC9-0AA1974C7A5E}"/>
                    </a:ext>
                  </a:extLst>
                </p:cNvPr>
                <p:cNvSpPr/>
                <p:nvPr/>
              </p:nvSpPr>
              <p:spPr>
                <a:xfrm>
                  <a:off x="1546281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1" name="フリーフォーム 90">
                  <a:extLst>
                    <a:ext uri="{FF2B5EF4-FFF2-40B4-BE49-F238E27FC236}">
                      <a16:creationId xmlns:a16="http://schemas.microsoft.com/office/drawing/2014/main" id="{1C7412F5-9770-05A3-518A-04FE5F71DB88}"/>
                    </a:ext>
                  </a:extLst>
                </p:cNvPr>
                <p:cNvSpPr/>
                <p:nvPr/>
              </p:nvSpPr>
              <p:spPr>
                <a:xfrm>
                  <a:off x="1546281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2" name="フリーフォーム 91">
                  <a:extLst>
                    <a:ext uri="{FF2B5EF4-FFF2-40B4-BE49-F238E27FC236}">
                      <a16:creationId xmlns:a16="http://schemas.microsoft.com/office/drawing/2014/main" id="{B4114C04-2013-1484-0E86-14C55D6E62C8}"/>
                    </a:ext>
                  </a:extLst>
                </p:cNvPr>
                <p:cNvSpPr/>
                <p:nvPr/>
              </p:nvSpPr>
              <p:spPr>
                <a:xfrm>
                  <a:off x="1546281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3" name="フリーフォーム 92">
                  <a:extLst>
                    <a:ext uri="{FF2B5EF4-FFF2-40B4-BE49-F238E27FC236}">
                      <a16:creationId xmlns:a16="http://schemas.microsoft.com/office/drawing/2014/main" id="{6D5ADD64-59F2-2372-7849-E6CE88FD1BCE}"/>
                    </a:ext>
                  </a:extLst>
                </p:cNvPr>
                <p:cNvSpPr/>
                <p:nvPr/>
              </p:nvSpPr>
              <p:spPr>
                <a:xfrm>
                  <a:off x="1546281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4" name="フリーフォーム 93">
                  <a:extLst>
                    <a:ext uri="{FF2B5EF4-FFF2-40B4-BE49-F238E27FC236}">
                      <a16:creationId xmlns:a16="http://schemas.microsoft.com/office/drawing/2014/main" id="{2CC34807-A589-5688-F29E-9A8DFB031024}"/>
                    </a:ext>
                  </a:extLst>
                </p:cNvPr>
                <p:cNvSpPr/>
                <p:nvPr/>
              </p:nvSpPr>
              <p:spPr>
                <a:xfrm>
                  <a:off x="1791507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5" name="フリーフォーム 94">
                  <a:extLst>
                    <a:ext uri="{FF2B5EF4-FFF2-40B4-BE49-F238E27FC236}">
                      <a16:creationId xmlns:a16="http://schemas.microsoft.com/office/drawing/2014/main" id="{8077CE2B-EFC2-B15F-1455-AF017C4BB7F9}"/>
                    </a:ext>
                  </a:extLst>
                </p:cNvPr>
                <p:cNvSpPr/>
                <p:nvPr/>
              </p:nvSpPr>
              <p:spPr>
                <a:xfrm>
                  <a:off x="1791507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6" name="フリーフォーム 95">
                  <a:extLst>
                    <a:ext uri="{FF2B5EF4-FFF2-40B4-BE49-F238E27FC236}">
                      <a16:creationId xmlns:a16="http://schemas.microsoft.com/office/drawing/2014/main" id="{B6A93482-F8A0-F81D-E521-4FEAEFE393D9}"/>
                    </a:ext>
                  </a:extLst>
                </p:cNvPr>
                <p:cNvSpPr/>
                <p:nvPr/>
              </p:nvSpPr>
              <p:spPr>
                <a:xfrm>
                  <a:off x="1791507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7" name="フリーフォーム 96">
                  <a:extLst>
                    <a:ext uri="{FF2B5EF4-FFF2-40B4-BE49-F238E27FC236}">
                      <a16:creationId xmlns:a16="http://schemas.microsoft.com/office/drawing/2014/main" id="{C3AE118C-6380-12D9-B9C9-DD8548A0F497}"/>
                    </a:ext>
                  </a:extLst>
                </p:cNvPr>
                <p:cNvSpPr/>
                <p:nvPr/>
              </p:nvSpPr>
              <p:spPr>
                <a:xfrm>
                  <a:off x="1791507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8" name="フリーフォーム 97">
                  <a:extLst>
                    <a:ext uri="{FF2B5EF4-FFF2-40B4-BE49-F238E27FC236}">
                      <a16:creationId xmlns:a16="http://schemas.microsoft.com/office/drawing/2014/main" id="{F335EB52-A9D6-10EE-DC02-791A8990581C}"/>
                    </a:ext>
                  </a:extLst>
                </p:cNvPr>
                <p:cNvSpPr/>
                <p:nvPr/>
              </p:nvSpPr>
              <p:spPr>
                <a:xfrm>
                  <a:off x="1791507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9" name="フリーフォーム 98">
                  <a:extLst>
                    <a:ext uri="{FF2B5EF4-FFF2-40B4-BE49-F238E27FC236}">
                      <a16:creationId xmlns:a16="http://schemas.microsoft.com/office/drawing/2014/main" id="{55FE0272-7A37-0588-8164-73CD0ECAE272}"/>
                    </a:ext>
                  </a:extLst>
                </p:cNvPr>
                <p:cNvSpPr/>
                <p:nvPr/>
              </p:nvSpPr>
              <p:spPr>
                <a:xfrm>
                  <a:off x="1791507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0" name="フリーフォーム 99">
                  <a:extLst>
                    <a:ext uri="{FF2B5EF4-FFF2-40B4-BE49-F238E27FC236}">
                      <a16:creationId xmlns:a16="http://schemas.microsoft.com/office/drawing/2014/main" id="{776B03F6-9C48-1075-894F-433D37E4F546}"/>
                    </a:ext>
                  </a:extLst>
                </p:cNvPr>
                <p:cNvSpPr/>
                <p:nvPr/>
              </p:nvSpPr>
              <p:spPr>
                <a:xfrm>
                  <a:off x="1791507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1" name="フリーフォーム 100">
                  <a:extLst>
                    <a:ext uri="{FF2B5EF4-FFF2-40B4-BE49-F238E27FC236}">
                      <a16:creationId xmlns:a16="http://schemas.microsoft.com/office/drawing/2014/main" id="{EC2E36EC-4CB4-2BB1-36F9-0A8DE94D06E9}"/>
                    </a:ext>
                  </a:extLst>
                </p:cNvPr>
                <p:cNvSpPr/>
                <p:nvPr/>
              </p:nvSpPr>
              <p:spPr>
                <a:xfrm>
                  <a:off x="1791507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2" name="フリーフォーム 101">
                  <a:extLst>
                    <a:ext uri="{FF2B5EF4-FFF2-40B4-BE49-F238E27FC236}">
                      <a16:creationId xmlns:a16="http://schemas.microsoft.com/office/drawing/2014/main" id="{7FA36FE9-C0D9-233C-6D8E-5106B3EEC556}"/>
                    </a:ext>
                  </a:extLst>
                </p:cNvPr>
                <p:cNvSpPr/>
                <p:nvPr/>
              </p:nvSpPr>
              <p:spPr>
                <a:xfrm>
                  <a:off x="1791507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3" name="フリーフォーム 102">
                  <a:extLst>
                    <a:ext uri="{FF2B5EF4-FFF2-40B4-BE49-F238E27FC236}">
                      <a16:creationId xmlns:a16="http://schemas.microsoft.com/office/drawing/2014/main" id="{CBE56B77-1053-F2A6-6919-67324CFA767A}"/>
                    </a:ext>
                  </a:extLst>
                </p:cNvPr>
                <p:cNvSpPr/>
                <p:nvPr/>
              </p:nvSpPr>
              <p:spPr>
                <a:xfrm>
                  <a:off x="1791507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4" name="フリーフォーム 103">
                  <a:extLst>
                    <a:ext uri="{FF2B5EF4-FFF2-40B4-BE49-F238E27FC236}">
                      <a16:creationId xmlns:a16="http://schemas.microsoft.com/office/drawing/2014/main" id="{0271DE3B-C8E8-CFF4-A6A0-58CBDA8B4A8B}"/>
                    </a:ext>
                  </a:extLst>
                </p:cNvPr>
                <p:cNvSpPr/>
                <p:nvPr/>
              </p:nvSpPr>
              <p:spPr>
                <a:xfrm>
                  <a:off x="2036724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5" name="フリーフォーム 104">
                  <a:extLst>
                    <a:ext uri="{FF2B5EF4-FFF2-40B4-BE49-F238E27FC236}">
                      <a16:creationId xmlns:a16="http://schemas.microsoft.com/office/drawing/2014/main" id="{387E4D07-3825-ED53-4A92-BE6F2C4AD276}"/>
                    </a:ext>
                  </a:extLst>
                </p:cNvPr>
                <p:cNvSpPr/>
                <p:nvPr/>
              </p:nvSpPr>
              <p:spPr>
                <a:xfrm>
                  <a:off x="2036724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6" name="フリーフォーム 105">
                  <a:extLst>
                    <a:ext uri="{FF2B5EF4-FFF2-40B4-BE49-F238E27FC236}">
                      <a16:creationId xmlns:a16="http://schemas.microsoft.com/office/drawing/2014/main" id="{03899364-0E2D-7D15-1CF8-6FDE65C96CA9}"/>
                    </a:ext>
                  </a:extLst>
                </p:cNvPr>
                <p:cNvSpPr/>
                <p:nvPr/>
              </p:nvSpPr>
              <p:spPr>
                <a:xfrm>
                  <a:off x="2036724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7" name="フリーフォーム 106">
                  <a:extLst>
                    <a:ext uri="{FF2B5EF4-FFF2-40B4-BE49-F238E27FC236}">
                      <a16:creationId xmlns:a16="http://schemas.microsoft.com/office/drawing/2014/main" id="{54E38177-C9D1-AD3F-4C53-D406AF715EA4}"/>
                    </a:ext>
                  </a:extLst>
                </p:cNvPr>
                <p:cNvSpPr/>
                <p:nvPr/>
              </p:nvSpPr>
              <p:spPr>
                <a:xfrm>
                  <a:off x="2036724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8" name="フリーフォーム 107">
                  <a:extLst>
                    <a:ext uri="{FF2B5EF4-FFF2-40B4-BE49-F238E27FC236}">
                      <a16:creationId xmlns:a16="http://schemas.microsoft.com/office/drawing/2014/main" id="{887DC948-46CC-93B3-2FE4-2E09052C6649}"/>
                    </a:ext>
                  </a:extLst>
                </p:cNvPr>
                <p:cNvSpPr/>
                <p:nvPr/>
              </p:nvSpPr>
              <p:spPr>
                <a:xfrm>
                  <a:off x="2036724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09" name="フリーフォーム 108">
                  <a:extLst>
                    <a:ext uri="{FF2B5EF4-FFF2-40B4-BE49-F238E27FC236}">
                      <a16:creationId xmlns:a16="http://schemas.microsoft.com/office/drawing/2014/main" id="{E1EC1C57-0019-3CE4-0B23-1B0539C17A30}"/>
                    </a:ext>
                  </a:extLst>
                </p:cNvPr>
                <p:cNvSpPr/>
                <p:nvPr/>
              </p:nvSpPr>
              <p:spPr>
                <a:xfrm>
                  <a:off x="2036724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0" name="フリーフォーム 109">
                  <a:extLst>
                    <a:ext uri="{FF2B5EF4-FFF2-40B4-BE49-F238E27FC236}">
                      <a16:creationId xmlns:a16="http://schemas.microsoft.com/office/drawing/2014/main" id="{7C997913-E28F-32FE-74C6-C2531C97BB0B}"/>
                    </a:ext>
                  </a:extLst>
                </p:cNvPr>
                <p:cNvSpPr/>
                <p:nvPr/>
              </p:nvSpPr>
              <p:spPr>
                <a:xfrm>
                  <a:off x="2036724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1" name="フリーフォーム 110">
                  <a:extLst>
                    <a:ext uri="{FF2B5EF4-FFF2-40B4-BE49-F238E27FC236}">
                      <a16:creationId xmlns:a16="http://schemas.microsoft.com/office/drawing/2014/main" id="{75AFC2ED-AA93-88DB-DC8A-CDE619AA4F0A}"/>
                    </a:ext>
                  </a:extLst>
                </p:cNvPr>
                <p:cNvSpPr/>
                <p:nvPr/>
              </p:nvSpPr>
              <p:spPr>
                <a:xfrm>
                  <a:off x="2036724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2" name="フリーフォーム 111">
                  <a:extLst>
                    <a:ext uri="{FF2B5EF4-FFF2-40B4-BE49-F238E27FC236}">
                      <a16:creationId xmlns:a16="http://schemas.microsoft.com/office/drawing/2014/main" id="{1DD27C81-04ED-17F7-85D9-18BD7E3023CE}"/>
                    </a:ext>
                  </a:extLst>
                </p:cNvPr>
                <p:cNvSpPr/>
                <p:nvPr/>
              </p:nvSpPr>
              <p:spPr>
                <a:xfrm>
                  <a:off x="2036724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3" name="フリーフォーム 112">
                  <a:extLst>
                    <a:ext uri="{FF2B5EF4-FFF2-40B4-BE49-F238E27FC236}">
                      <a16:creationId xmlns:a16="http://schemas.microsoft.com/office/drawing/2014/main" id="{5F9BC40C-5457-AB89-906D-5ACFAD85E75D}"/>
                    </a:ext>
                  </a:extLst>
                </p:cNvPr>
                <p:cNvSpPr/>
                <p:nvPr/>
              </p:nvSpPr>
              <p:spPr>
                <a:xfrm>
                  <a:off x="2036724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4" name="フリーフォーム 113">
                  <a:extLst>
                    <a:ext uri="{FF2B5EF4-FFF2-40B4-BE49-F238E27FC236}">
                      <a16:creationId xmlns:a16="http://schemas.microsoft.com/office/drawing/2014/main" id="{99DB3872-638F-28CE-2180-BEF7980A2CC5}"/>
                    </a:ext>
                  </a:extLst>
                </p:cNvPr>
                <p:cNvSpPr/>
                <p:nvPr/>
              </p:nvSpPr>
              <p:spPr>
                <a:xfrm>
                  <a:off x="2281950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5" name="フリーフォーム 114">
                  <a:extLst>
                    <a:ext uri="{FF2B5EF4-FFF2-40B4-BE49-F238E27FC236}">
                      <a16:creationId xmlns:a16="http://schemas.microsoft.com/office/drawing/2014/main" id="{5ADF9D0D-8E7C-4183-326B-A42BD9E6987A}"/>
                    </a:ext>
                  </a:extLst>
                </p:cNvPr>
                <p:cNvSpPr/>
                <p:nvPr/>
              </p:nvSpPr>
              <p:spPr>
                <a:xfrm>
                  <a:off x="2281950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6" name="フリーフォーム 115">
                  <a:extLst>
                    <a:ext uri="{FF2B5EF4-FFF2-40B4-BE49-F238E27FC236}">
                      <a16:creationId xmlns:a16="http://schemas.microsoft.com/office/drawing/2014/main" id="{CB4D2B1F-B390-D79E-9915-EB63AB5EE993}"/>
                    </a:ext>
                  </a:extLst>
                </p:cNvPr>
                <p:cNvSpPr/>
                <p:nvPr/>
              </p:nvSpPr>
              <p:spPr>
                <a:xfrm>
                  <a:off x="2281950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7" name="フリーフォーム 116">
                  <a:extLst>
                    <a:ext uri="{FF2B5EF4-FFF2-40B4-BE49-F238E27FC236}">
                      <a16:creationId xmlns:a16="http://schemas.microsoft.com/office/drawing/2014/main" id="{CC8190D4-0572-6F6E-6097-ED1A1AD9A771}"/>
                    </a:ext>
                  </a:extLst>
                </p:cNvPr>
                <p:cNvSpPr/>
                <p:nvPr/>
              </p:nvSpPr>
              <p:spPr>
                <a:xfrm>
                  <a:off x="2281950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8" name="フリーフォーム 117">
                  <a:extLst>
                    <a:ext uri="{FF2B5EF4-FFF2-40B4-BE49-F238E27FC236}">
                      <a16:creationId xmlns:a16="http://schemas.microsoft.com/office/drawing/2014/main" id="{F0CB099F-3CBC-0108-109A-2F2E71AF8E3A}"/>
                    </a:ext>
                  </a:extLst>
                </p:cNvPr>
                <p:cNvSpPr/>
                <p:nvPr/>
              </p:nvSpPr>
              <p:spPr>
                <a:xfrm>
                  <a:off x="2281950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19" name="フリーフォーム 118">
                  <a:extLst>
                    <a:ext uri="{FF2B5EF4-FFF2-40B4-BE49-F238E27FC236}">
                      <a16:creationId xmlns:a16="http://schemas.microsoft.com/office/drawing/2014/main" id="{16988DCA-4800-61D0-BAF3-2E360F33B3C9}"/>
                    </a:ext>
                  </a:extLst>
                </p:cNvPr>
                <p:cNvSpPr/>
                <p:nvPr/>
              </p:nvSpPr>
              <p:spPr>
                <a:xfrm>
                  <a:off x="2281950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0" name="フリーフォーム 119">
                  <a:extLst>
                    <a:ext uri="{FF2B5EF4-FFF2-40B4-BE49-F238E27FC236}">
                      <a16:creationId xmlns:a16="http://schemas.microsoft.com/office/drawing/2014/main" id="{A84FC932-0DCA-E575-D766-1ABFBE6A53D8}"/>
                    </a:ext>
                  </a:extLst>
                </p:cNvPr>
                <p:cNvSpPr/>
                <p:nvPr/>
              </p:nvSpPr>
              <p:spPr>
                <a:xfrm>
                  <a:off x="2281950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1" name="フリーフォーム 120">
                  <a:extLst>
                    <a:ext uri="{FF2B5EF4-FFF2-40B4-BE49-F238E27FC236}">
                      <a16:creationId xmlns:a16="http://schemas.microsoft.com/office/drawing/2014/main" id="{3EE26877-20A8-04EC-9879-E223CAC13A2C}"/>
                    </a:ext>
                  </a:extLst>
                </p:cNvPr>
                <p:cNvSpPr/>
                <p:nvPr/>
              </p:nvSpPr>
              <p:spPr>
                <a:xfrm>
                  <a:off x="2281950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2" name="フリーフォーム 121">
                  <a:extLst>
                    <a:ext uri="{FF2B5EF4-FFF2-40B4-BE49-F238E27FC236}">
                      <a16:creationId xmlns:a16="http://schemas.microsoft.com/office/drawing/2014/main" id="{3F41EF91-8BF9-CBCE-7777-8FEC6CDF2F8D}"/>
                    </a:ext>
                  </a:extLst>
                </p:cNvPr>
                <p:cNvSpPr/>
                <p:nvPr/>
              </p:nvSpPr>
              <p:spPr>
                <a:xfrm>
                  <a:off x="2281950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3" name="フリーフォーム 122">
                  <a:extLst>
                    <a:ext uri="{FF2B5EF4-FFF2-40B4-BE49-F238E27FC236}">
                      <a16:creationId xmlns:a16="http://schemas.microsoft.com/office/drawing/2014/main" id="{1655E894-F35C-B34F-4D49-48C6DEF746EE}"/>
                    </a:ext>
                  </a:extLst>
                </p:cNvPr>
                <p:cNvSpPr/>
                <p:nvPr/>
              </p:nvSpPr>
              <p:spPr>
                <a:xfrm>
                  <a:off x="2281950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4" name="フリーフォーム 123">
                  <a:extLst>
                    <a:ext uri="{FF2B5EF4-FFF2-40B4-BE49-F238E27FC236}">
                      <a16:creationId xmlns:a16="http://schemas.microsoft.com/office/drawing/2014/main" id="{9F959831-D67E-FBC4-EFA8-F3F2FEE16575}"/>
                    </a:ext>
                  </a:extLst>
                </p:cNvPr>
                <p:cNvSpPr/>
                <p:nvPr/>
              </p:nvSpPr>
              <p:spPr>
                <a:xfrm>
                  <a:off x="2527167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5" name="フリーフォーム 124">
                  <a:extLst>
                    <a:ext uri="{FF2B5EF4-FFF2-40B4-BE49-F238E27FC236}">
                      <a16:creationId xmlns:a16="http://schemas.microsoft.com/office/drawing/2014/main" id="{57288E74-5AC6-26C1-480E-C42CB1332667}"/>
                    </a:ext>
                  </a:extLst>
                </p:cNvPr>
                <p:cNvSpPr/>
                <p:nvPr/>
              </p:nvSpPr>
              <p:spPr>
                <a:xfrm>
                  <a:off x="2527167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6" name="フリーフォーム 125">
                  <a:extLst>
                    <a:ext uri="{FF2B5EF4-FFF2-40B4-BE49-F238E27FC236}">
                      <a16:creationId xmlns:a16="http://schemas.microsoft.com/office/drawing/2014/main" id="{4BC1BC2D-A5D1-DBE9-F1B4-AAF46DDD3EDD}"/>
                    </a:ext>
                  </a:extLst>
                </p:cNvPr>
                <p:cNvSpPr/>
                <p:nvPr/>
              </p:nvSpPr>
              <p:spPr>
                <a:xfrm>
                  <a:off x="2527167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7" name="フリーフォーム 126">
                  <a:extLst>
                    <a:ext uri="{FF2B5EF4-FFF2-40B4-BE49-F238E27FC236}">
                      <a16:creationId xmlns:a16="http://schemas.microsoft.com/office/drawing/2014/main" id="{000F0F2B-0CF5-8465-B02C-8A468115E4E7}"/>
                    </a:ext>
                  </a:extLst>
                </p:cNvPr>
                <p:cNvSpPr/>
                <p:nvPr/>
              </p:nvSpPr>
              <p:spPr>
                <a:xfrm>
                  <a:off x="2527167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8" name="フリーフォーム 127">
                  <a:extLst>
                    <a:ext uri="{FF2B5EF4-FFF2-40B4-BE49-F238E27FC236}">
                      <a16:creationId xmlns:a16="http://schemas.microsoft.com/office/drawing/2014/main" id="{25641B45-A10C-3006-72B5-7212E965DD86}"/>
                    </a:ext>
                  </a:extLst>
                </p:cNvPr>
                <p:cNvSpPr/>
                <p:nvPr/>
              </p:nvSpPr>
              <p:spPr>
                <a:xfrm>
                  <a:off x="2527167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29" name="フリーフォーム 128">
                  <a:extLst>
                    <a:ext uri="{FF2B5EF4-FFF2-40B4-BE49-F238E27FC236}">
                      <a16:creationId xmlns:a16="http://schemas.microsoft.com/office/drawing/2014/main" id="{83E960E6-BF28-821E-E0AD-6663F5DE09F3}"/>
                    </a:ext>
                  </a:extLst>
                </p:cNvPr>
                <p:cNvSpPr/>
                <p:nvPr/>
              </p:nvSpPr>
              <p:spPr>
                <a:xfrm>
                  <a:off x="2527167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0" name="フリーフォーム 129">
                  <a:extLst>
                    <a:ext uri="{FF2B5EF4-FFF2-40B4-BE49-F238E27FC236}">
                      <a16:creationId xmlns:a16="http://schemas.microsoft.com/office/drawing/2014/main" id="{FACCA328-F80B-6935-F9B9-FFB413B7328E}"/>
                    </a:ext>
                  </a:extLst>
                </p:cNvPr>
                <p:cNvSpPr/>
                <p:nvPr/>
              </p:nvSpPr>
              <p:spPr>
                <a:xfrm>
                  <a:off x="2527167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1" name="フリーフォーム 130">
                  <a:extLst>
                    <a:ext uri="{FF2B5EF4-FFF2-40B4-BE49-F238E27FC236}">
                      <a16:creationId xmlns:a16="http://schemas.microsoft.com/office/drawing/2014/main" id="{63D502D2-2EA2-8A17-09A3-25F7E7A3B7BA}"/>
                    </a:ext>
                  </a:extLst>
                </p:cNvPr>
                <p:cNvSpPr/>
                <p:nvPr/>
              </p:nvSpPr>
              <p:spPr>
                <a:xfrm>
                  <a:off x="2527167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2" name="フリーフォーム 131">
                  <a:extLst>
                    <a:ext uri="{FF2B5EF4-FFF2-40B4-BE49-F238E27FC236}">
                      <a16:creationId xmlns:a16="http://schemas.microsoft.com/office/drawing/2014/main" id="{F467857C-D4D3-A260-9D4C-B334F903AECF}"/>
                    </a:ext>
                  </a:extLst>
                </p:cNvPr>
                <p:cNvSpPr/>
                <p:nvPr/>
              </p:nvSpPr>
              <p:spPr>
                <a:xfrm>
                  <a:off x="2527167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3" name="フリーフォーム 132">
                  <a:extLst>
                    <a:ext uri="{FF2B5EF4-FFF2-40B4-BE49-F238E27FC236}">
                      <a16:creationId xmlns:a16="http://schemas.microsoft.com/office/drawing/2014/main" id="{49D862C5-B3D4-D15F-C7C9-5C712BA8C8B9}"/>
                    </a:ext>
                  </a:extLst>
                </p:cNvPr>
                <p:cNvSpPr/>
                <p:nvPr/>
              </p:nvSpPr>
              <p:spPr>
                <a:xfrm>
                  <a:off x="2527167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4" name="フリーフォーム 133">
                  <a:extLst>
                    <a:ext uri="{FF2B5EF4-FFF2-40B4-BE49-F238E27FC236}">
                      <a16:creationId xmlns:a16="http://schemas.microsoft.com/office/drawing/2014/main" id="{1ED0E7B6-15AE-AD3E-989C-26593C02C0CA}"/>
                    </a:ext>
                  </a:extLst>
                </p:cNvPr>
                <p:cNvSpPr/>
                <p:nvPr/>
              </p:nvSpPr>
              <p:spPr>
                <a:xfrm>
                  <a:off x="2772392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5" name="フリーフォーム 134">
                  <a:extLst>
                    <a:ext uri="{FF2B5EF4-FFF2-40B4-BE49-F238E27FC236}">
                      <a16:creationId xmlns:a16="http://schemas.microsoft.com/office/drawing/2014/main" id="{E255925E-BEB4-D2A0-1689-26F68DD28EE5}"/>
                    </a:ext>
                  </a:extLst>
                </p:cNvPr>
                <p:cNvSpPr/>
                <p:nvPr/>
              </p:nvSpPr>
              <p:spPr>
                <a:xfrm>
                  <a:off x="2772392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6" name="フリーフォーム 135">
                  <a:extLst>
                    <a:ext uri="{FF2B5EF4-FFF2-40B4-BE49-F238E27FC236}">
                      <a16:creationId xmlns:a16="http://schemas.microsoft.com/office/drawing/2014/main" id="{4A014076-8901-E34A-22DD-582B16E7C44A}"/>
                    </a:ext>
                  </a:extLst>
                </p:cNvPr>
                <p:cNvSpPr/>
                <p:nvPr/>
              </p:nvSpPr>
              <p:spPr>
                <a:xfrm>
                  <a:off x="2772392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7" name="フリーフォーム 136">
                  <a:extLst>
                    <a:ext uri="{FF2B5EF4-FFF2-40B4-BE49-F238E27FC236}">
                      <a16:creationId xmlns:a16="http://schemas.microsoft.com/office/drawing/2014/main" id="{FD0EA10A-1CEC-5E7A-C3D4-82E80BFB75B5}"/>
                    </a:ext>
                  </a:extLst>
                </p:cNvPr>
                <p:cNvSpPr/>
                <p:nvPr/>
              </p:nvSpPr>
              <p:spPr>
                <a:xfrm>
                  <a:off x="2772392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8" name="フリーフォーム 137">
                  <a:extLst>
                    <a:ext uri="{FF2B5EF4-FFF2-40B4-BE49-F238E27FC236}">
                      <a16:creationId xmlns:a16="http://schemas.microsoft.com/office/drawing/2014/main" id="{412EC139-944F-BFE2-636C-1CC76465CD76}"/>
                    </a:ext>
                  </a:extLst>
                </p:cNvPr>
                <p:cNvSpPr/>
                <p:nvPr/>
              </p:nvSpPr>
              <p:spPr>
                <a:xfrm>
                  <a:off x="2772392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39" name="フリーフォーム 138">
                  <a:extLst>
                    <a:ext uri="{FF2B5EF4-FFF2-40B4-BE49-F238E27FC236}">
                      <a16:creationId xmlns:a16="http://schemas.microsoft.com/office/drawing/2014/main" id="{07990D17-970D-16BB-4C1F-5BA949357063}"/>
                    </a:ext>
                  </a:extLst>
                </p:cNvPr>
                <p:cNvSpPr/>
                <p:nvPr/>
              </p:nvSpPr>
              <p:spPr>
                <a:xfrm>
                  <a:off x="2772392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0" name="フリーフォーム 139">
                  <a:extLst>
                    <a:ext uri="{FF2B5EF4-FFF2-40B4-BE49-F238E27FC236}">
                      <a16:creationId xmlns:a16="http://schemas.microsoft.com/office/drawing/2014/main" id="{E83E95C9-2327-6B17-0AAE-31260440B784}"/>
                    </a:ext>
                  </a:extLst>
                </p:cNvPr>
                <p:cNvSpPr/>
                <p:nvPr/>
              </p:nvSpPr>
              <p:spPr>
                <a:xfrm>
                  <a:off x="2772392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1" name="フリーフォーム 140">
                  <a:extLst>
                    <a:ext uri="{FF2B5EF4-FFF2-40B4-BE49-F238E27FC236}">
                      <a16:creationId xmlns:a16="http://schemas.microsoft.com/office/drawing/2014/main" id="{87D517FE-5B1E-8266-0B24-031223ADC2C8}"/>
                    </a:ext>
                  </a:extLst>
                </p:cNvPr>
                <p:cNvSpPr/>
                <p:nvPr/>
              </p:nvSpPr>
              <p:spPr>
                <a:xfrm>
                  <a:off x="2772392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2" name="フリーフォーム 141">
                  <a:extLst>
                    <a:ext uri="{FF2B5EF4-FFF2-40B4-BE49-F238E27FC236}">
                      <a16:creationId xmlns:a16="http://schemas.microsoft.com/office/drawing/2014/main" id="{B517BC7D-B6B0-9136-4B8C-41CFC77E90B2}"/>
                    </a:ext>
                  </a:extLst>
                </p:cNvPr>
                <p:cNvSpPr/>
                <p:nvPr/>
              </p:nvSpPr>
              <p:spPr>
                <a:xfrm>
                  <a:off x="2772392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3" name="フリーフォーム 142">
                  <a:extLst>
                    <a:ext uri="{FF2B5EF4-FFF2-40B4-BE49-F238E27FC236}">
                      <a16:creationId xmlns:a16="http://schemas.microsoft.com/office/drawing/2014/main" id="{443AB251-FEAC-645C-3C50-5FA716C4D3FA}"/>
                    </a:ext>
                  </a:extLst>
                </p:cNvPr>
                <p:cNvSpPr/>
                <p:nvPr/>
              </p:nvSpPr>
              <p:spPr>
                <a:xfrm>
                  <a:off x="2772392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4" name="フリーフォーム 143">
                  <a:extLst>
                    <a:ext uri="{FF2B5EF4-FFF2-40B4-BE49-F238E27FC236}">
                      <a16:creationId xmlns:a16="http://schemas.microsoft.com/office/drawing/2014/main" id="{6C18BCBC-4A91-7B8B-249F-A0E6C25695E3}"/>
                    </a:ext>
                  </a:extLst>
                </p:cNvPr>
                <p:cNvSpPr/>
                <p:nvPr/>
              </p:nvSpPr>
              <p:spPr>
                <a:xfrm>
                  <a:off x="3017609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5" name="フリーフォーム 144">
                  <a:extLst>
                    <a:ext uri="{FF2B5EF4-FFF2-40B4-BE49-F238E27FC236}">
                      <a16:creationId xmlns:a16="http://schemas.microsoft.com/office/drawing/2014/main" id="{016DCBFF-BC2C-A779-B654-6EF8ACF25121}"/>
                    </a:ext>
                  </a:extLst>
                </p:cNvPr>
                <p:cNvSpPr/>
                <p:nvPr/>
              </p:nvSpPr>
              <p:spPr>
                <a:xfrm>
                  <a:off x="3017609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6" name="フリーフォーム 145">
                  <a:extLst>
                    <a:ext uri="{FF2B5EF4-FFF2-40B4-BE49-F238E27FC236}">
                      <a16:creationId xmlns:a16="http://schemas.microsoft.com/office/drawing/2014/main" id="{EB6C6F06-E520-49A5-31DD-94AF68FE26DD}"/>
                    </a:ext>
                  </a:extLst>
                </p:cNvPr>
                <p:cNvSpPr/>
                <p:nvPr/>
              </p:nvSpPr>
              <p:spPr>
                <a:xfrm>
                  <a:off x="3017609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7" name="フリーフォーム 146">
                  <a:extLst>
                    <a:ext uri="{FF2B5EF4-FFF2-40B4-BE49-F238E27FC236}">
                      <a16:creationId xmlns:a16="http://schemas.microsoft.com/office/drawing/2014/main" id="{F218A78C-7EA2-94F4-998A-026075AEE209}"/>
                    </a:ext>
                  </a:extLst>
                </p:cNvPr>
                <p:cNvSpPr/>
                <p:nvPr/>
              </p:nvSpPr>
              <p:spPr>
                <a:xfrm>
                  <a:off x="3017609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8" name="フリーフォーム 147">
                  <a:extLst>
                    <a:ext uri="{FF2B5EF4-FFF2-40B4-BE49-F238E27FC236}">
                      <a16:creationId xmlns:a16="http://schemas.microsoft.com/office/drawing/2014/main" id="{DC2412F7-4C45-C51C-D71B-BEBE4CA9EB37}"/>
                    </a:ext>
                  </a:extLst>
                </p:cNvPr>
                <p:cNvSpPr/>
                <p:nvPr/>
              </p:nvSpPr>
              <p:spPr>
                <a:xfrm>
                  <a:off x="3017609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49" name="フリーフォーム 148">
                  <a:extLst>
                    <a:ext uri="{FF2B5EF4-FFF2-40B4-BE49-F238E27FC236}">
                      <a16:creationId xmlns:a16="http://schemas.microsoft.com/office/drawing/2014/main" id="{C4DC4DC3-AE78-A638-94D8-45D3A1532AE8}"/>
                    </a:ext>
                  </a:extLst>
                </p:cNvPr>
                <p:cNvSpPr/>
                <p:nvPr/>
              </p:nvSpPr>
              <p:spPr>
                <a:xfrm>
                  <a:off x="3017609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0" name="フリーフォーム 149">
                  <a:extLst>
                    <a:ext uri="{FF2B5EF4-FFF2-40B4-BE49-F238E27FC236}">
                      <a16:creationId xmlns:a16="http://schemas.microsoft.com/office/drawing/2014/main" id="{5F71E111-43E7-AA96-C06E-99821CED0342}"/>
                    </a:ext>
                  </a:extLst>
                </p:cNvPr>
                <p:cNvSpPr/>
                <p:nvPr/>
              </p:nvSpPr>
              <p:spPr>
                <a:xfrm>
                  <a:off x="3017609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1" name="フリーフォーム 150">
                  <a:extLst>
                    <a:ext uri="{FF2B5EF4-FFF2-40B4-BE49-F238E27FC236}">
                      <a16:creationId xmlns:a16="http://schemas.microsoft.com/office/drawing/2014/main" id="{C6DD1828-FB0A-25AF-8E31-DC00D02DF444}"/>
                    </a:ext>
                  </a:extLst>
                </p:cNvPr>
                <p:cNvSpPr/>
                <p:nvPr/>
              </p:nvSpPr>
              <p:spPr>
                <a:xfrm>
                  <a:off x="3017609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2" name="フリーフォーム 151">
                  <a:extLst>
                    <a:ext uri="{FF2B5EF4-FFF2-40B4-BE49-F238E27FC236}">
                      <a16:creationId xmlns:a16="http://schemas.microsoft.com/office/drawing/2014/main" id="{BA12BA50-F523-285F-0544-69E931C394F1}"/>
                    </a:ext>
                  </a:extLst>
                </p:cNvPr>
                <p:cNvSpPr/>
                <p:nvPr/>
              </p:nvSpPr>
              <p:spPr>
                <a:xfrm>
                  <a:off x="3017609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3" name="フリーフォーム 152">
                  <a:extLst>
                    <a:ext uri="{FF2B5EF4-FFF2-40B4-BE49-F238E27FC236}">
                      <a16:creationId xmlns:a16="http://schemas.microsoft.com/office/drawing/2014/main" id="{81EC6496-3709-DE20-6E8A-D77314203D4E}"/>
                    </a:ext>
                  </a:extLst>
                </p:cNvPr>
                <p:cNvSpPr/>
                <p:nvPr/>
              </p:nvSpPr>
              <p:spPr>
                <a:xfrm>
                  <a:off x="3017609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4" name="フリーフォーム 153">
                  <a:extLst>
                    <a:ext uri="{FF2B5EF4-FFF2-40B4-BE49-F238E27FC236}">
                      <a16:creationId xmlns:a16="http://schemas.microsoft.com/office/drawing/2014/main" id="{F77C8366-4C50-2C0D-A56A-F42C1A70C101}"/>
                    </a:ext>
                  </a:extLst>
                </p:cNvPr>
                <p:cNvSpPr/>
                <p:nvPr/>
              </p:nvSpPr>
              <p:spPr>
                <a:xfrm>
                  <a:off x="3262826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5" name="フリーフォーム 154">
                  <a:extLst>
                    <a:ext uri="{FF2B5EF4-FFF2-40B4-BE49-F238E27FC236}">
                      <a16:creationId xmlns:a16="http://schemas.microsoft.com/office/drawing/2014/main" id="{A205A378-26CF-1870-96FE-E1EA782C326A}"/>
                    </a:ext>
                  </a:extLst>
                </p:cNvPr>
                <p:cNvSpPr/>
                <p:nvPr/>
              </p:nvSpPr>
              <p:spPr>
                <a:xfrm>
                  <a:off x="3262826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6" name="フリーフォーム 155">
                  <a:extLst>
                    <a:ext uri="{FF2B5EF4-FFF2-40B4-BE49-F238E27FC236}">
                      <a16:creationId xmlns:a16="http://schemas.microsoft.com/office/drawing/2014/main" id="{80EA4F9D-D473-235D-E1B2-D3D4949C3CE9}"/>
                    </a:ext>
                  </a:extLst>
                </p:cNvPr>
                <p:cNvSpPr/>
                <p:nvPr/>
              </p:nvSpPr>
              <p:spPr>
                <a:xfrm>
                  <a:off x="3262826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7" name="フリーフォーム 156">
                  <a:extLst>
                    <a:ext uri="{FF2B5EF4-FFF2-40B4-BE49-F238E27FC236}">
                      <a16:creationId xmlns:a16="http://schemas.microsoft.com/office/drawing/2014/main" id="{B072526C-DFD2-803E-DE2F-9AFBDF16596B}"/>
                    </a:ext>
                  </a:extLst>
                </p:cNvPr>
                <p:cNvSpPr/>
                <p:nvPr/>
              </p:nvSpPr>
              <p:spPr>
                <a:xfrm>
                  <a:off x="3262826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8" name="フリーフォーム 157">
                  <a:extLst>
                    <a:ext uri="{FF2B5EF4-FFF2-40B4-BE49-F238E27FC236}">
                      <a16:creationId xmlns:a16="http://schemas.microsoft.com/office/drawing/2014/main" id="{4B620188-7647-6F00-A158-DC7A9C3DDFA5}"/>
                    </a:ext>
                  </a:extLst>
                </p:cNvPr>
                <p:cNvSpPr/>
                <p:nvPr/>
              </p:nvSpPr>
              <p:spPr>
                <a:xfrm>
                  <a:off x="3262826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59" name="フリーフォーム 158">
                  <a:extLst>
                    <a:ext uri="{FF2B5EF4-FFF2-40B4-BE49-F238E27FC236}">
                      <a16:creationId xmlns:a16="http://schemas.microsoft.com/office/drawing/2014/main" id="{551D75EE-3CE0-D22F-F67D-2BA77F7ED7C0}"/>
                    </a:ext>
                  </a:extLst>
                </p:cNvPr>
                <p:cNvSpPr/>
                <p:nvPr/>
              </p:nvSpPr>
              <p:spPr>
                <a:xfrm>
                  <a:off x="3262826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0" name="フリーフォーム 159">
                  <a:extLst>
                    <a:ext uri="{FF2B5EF4-FFF2-40B4-BE49-F238E27FC236}">
                      <a16:creationId xmlns:a16="http://schemas.microsoft.com/office/drawing/2014/main" id="{0ACCDC2E-D646-3922-8BA1-32B05D3D95B6}"/>
                    </a:ext>
                  </a:extLst>
                </p:cNvPr>
                <p:cNvSpPr/>
                <p:nvPr/>
              </p:nvSpPr>
              <p:spPr>
                <a:xfrm>
                  <a:off x="3262826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1" name="フリーフォーム 160">
                  <a:extLst>
                    <a:ext uri="{FF2B5EF4-FFF2-40B4-BE49-F238E27FC236}">
                      <a16:creationId xmlns:a16="http://schemas.microsoft.com/office/drawing/2014/main" id="{3746F6A7-AB38-3A31-9219-893993800639}"/>
                    </a:ext>
                  </a:extLst>
                </p:cNvPr>
                <p:cNvSpPr/>
                <p:nvPr/>
              </p:nvSpPr>
              <p:spPr>
                <a:xfrm>
                  <a:off x="3262826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2" name="フリーフォーム 161">
                  <a:extLst>
                    <a:ext uri="{FF2B5EF4-FFF2-40B4-BE49-F238E27FC236}">
                      <a16:creationId xmlns:a16="http://schemas.microsoft.com/office/drawing/2014/main" id="{565C6A13-264B-3C1C-D2B4-DE0617E9F712}"/>
                    </a:ext>
                  </a:extLst>
                </p:cNvPr>
                <p:cNvSpPr/>
                <p:nvPr/>
              </p:nvSpPr>
              <p:spPr>
                <a:xfrm>
                  <a:off x="3262826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3" name="フリーフォーム 162">
                  <a:extLst>
                    <a:ext uri="{FF2B5EF4-FFF2-40B4-BE49-F238E27FC236}">
                      <a16:creationId xmlns:a16="http://schemas.microsoft.com/office/drawing/2014/main" id="{17D6EFCD-0F0D-B0BC-F687-E224A0D8B45D}"/>
                    </a:ext>
                  </a:extLst>
                </p:cNvPr>
                <p:cNvSpPr/>
                <p:nvPr/>
              </p:nvSpPr>
              <p:spPr>
                <a:xfrm>
                  <a:off x="3262826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4" name="フリーフォーム 163">
                  <a:extLst>
                    <a:ext uri="{FF2B5EF4-FFF2-40B4-BE49-F238E27FC236}">
                      <a16:creationId xmlns:a16="http://schemas.microsoft.com/office/drawing/2014/main" id="{EA5C4913-2FAB-187A-B688-984E37DA4FF5}"/>
                    </a:ext>
                  </a:extLst>
                </p:cNvPr>
                <p:cNvSpPr/>
                <p:nvPr/>
              </p:nvSpPr>
              <p:spPr>
                <a:xfrm>
                  <a:off x="3508052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5" name="フリーフォーム 164">
                  <a:extLst>
                    <a:ext uri="{FF2B5EF4-FFF2-40B4-BE49-F238E27FC236}">
                      <a16:creationId xmlns:a16="http://schemas.microsoft.com/office/drawing/2014/main" id="{30198EE6-58D5-03F8-8533-185E33690B2E}"/>
                    </a:ext>
                  </a:extLst>
                </p:cNvPr>
                <p:cNvSpPr/>
                <p:nvPr/>
              </p:nvSpPr>
              <p:spPr>
                <a:xfrm>
                  <a:off x="3508052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6" name="フリーフォーム 165">
                  <a:extLst>
                    <a:ext uri="{FF2B5EF4-FFF2-40B4-BE49-F238E27FC236}">
                      <a16:creationId xmlns:a16="http://schemas.microsoft.com/office/drawing/2014/main" id="{9624F8E7-4C5F-5BBF-DC75-F5B9B9AD2384}"/>
                    </a:ext>
                  </a:extLst>
                </p:cNvPr>
                <p:cNvSpPr/>
                <p:nvPr/>
              </p:nvSpPr>
              <p:spPr>
                <a:xfrm>
                  <a:off x="3508052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7" name="フリーフォーム 166">
                  <a:extLst>
                    <a:ext uri="{FF2B5EF4-FFF2-40B4-BE49-F238E27FC236}">
                      <a16:creationId xmlns:a16="http://schemas.microsoft.com/office/drawing/2014/main" id="{29277CF3-04FA-73BD-667A-894E5B49490C}"/>
                    </a:ext>
                  </a:extLst>
                </p:cNvPr>
                <p:cNvSpPr/>
                <p:nvPr/>
              </p:nvSpPr>
              <p:spPr>
                <a:xfrm>
                  <a:off x="3508052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8" name="フリーフォーム 167">
                  <a:extLst>
                    <a:ext uri="{FF2B5EF4-FFF2-40B4-BE49-F238E27FC236}">
                      <a16:creationId xmlns:a16="http://schemas.microsoft.com/office/drawing/2014/main" id="{E777EBA7-D03A-4AAB-A8D9-6856ACEDC2F6}"/>
                    </a:ext>
                  </a:extLst>
                </p:cNvPr>
                <p:cNvSpPr/>
                <p:nvPr/>
              </p:nvSpPr>
              <p:spPr>
                <a:xfrm>
                  <a:off x="3508052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69" name="フリーフォーム 168">
                  <a:extLst>
                    <a:ext uri="{FF2B5EF4-FFF2-40B4-BE49-F238E27FC236}">
                      <a16:creationId xmlns:a16="http://schemas.microsoft.com/office/drawing/2014/main" id="{8CE675C4-349A-8BDF-80BE-84013CD7A012}"/>
                    </a:ext>
                  </a:extLst>
                </p:cNvPr>
                <p:cNvSpPr/>
                <p:nvPr/>
              </p:nvSpPr>
              <p:spPr>
                <a:xfrm>
                  <a:off x="3508052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0" name="フリーフォーム 169">
                  <a:extLst>
                    <a:ext uri="{FF2B5EF4-FFF2-40B4-BE49-F238E27FC236}">
                      <a16:creationId xmlns:a16="http://schemas.microsoft.com/office/drawing/2014/main" id="{61C9455D-91C8-B344-3ED0-61C1AA5DBBFC}"/>
                    </a:ext>
                  </a:extLst>
                </p:cNvPr>
                <p:cNvSpPr/>
                <p:nvPr/>
              </p:nvSpPr>
              <p:spPr>
                <a:xfrm>
                  <a:off x="3508052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1" name="フリーフォーム 170">
                  <a:extLst>
                    <a:ext uri="{FF2B5EF4-FFF2-40B4-BE49-F238E27FC236}">
                      <a16:creationId xmlns:a16="http://schemas.microsoft.com/office/drawing/2014/main" id="{5AB5C76B-78BC-06CB-4FAB-CD6F41D6CCA1}"/>
                    </a:ext>
                  </a:extLst>
                </p:cNvPr>
                <p:cNvSpPr/>
                <p:nvPr/>
              </p:nvSpPr>
              <p:spPr>
                <a:xfrm>
                  <a:off x="3508052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2" name="フリーフォーム 171">
                  <a:extLst>
                    <a:ext uri="{FF2B5EF4-FFF2-40B4-BE49-F238E27FC236}">
                      <a16:creationId xmlns:a16="http://schemas.microsoft.com/office/drawing/2014/main" id="{66868D50-9F4D-A427-4C70-3A3094AD4613}"/>
                    </a:ext>
                  </a:extLst>
                </p:cNvPr>
                <p:cNvSpPr/>
                <p:nvPr/>
              </p:nvSpPr>
              <p:spPr>
                <a:xfrm>
                  <a:off x="3508052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3" name="フリーフォーム 172">
                  <a:extLst>
                    <a:ext uri="{FF2B5EF4-FFF2-40B4-BE49-F238E27FC236}">
                      <a16:creationId xmlns:a16="http://schemas.microsoft.com/office/drawing/2014/main" id="{755C3EB1-C66C-D422-FC79-30517CC2A7B4}"/>
                    </a:ext>
                  </a:extLst>
                </p:cNvPr>
                <p:cNvSpPr/>
                <p:nvPr/>
              </p:nvSpPr>
              <p:spPr>
                <a:xfrm>
                  <a:off x="3508052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4" name="フリーフォーム 173">
                  <a:extLst>
                    <a:ext uri="{FF2B5EF4-FFF2-40B4-BE49-F238E27FC236}">
                      <a16:creationId xmlns:a16="http://schemas.microsoft.com/office/drawing/2014/main" id="{8A66FECC-3339-9DCA-96F7-FF1874617EBA}"/>
                    </a:ext>
                  </a:extLst>
                </p:cNvPr>
                <p:cNvSpPr/>
                <p:nvPr/>
              </p:nvSpPr>
              <p:spPr>
                <a:xfrm>
                  <a:off x="3753269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5" name="フリーフォーム 174">
                  <a:extLst>
                    <a:ext uri="{FF2B5EF4-FFF2-40B4-BE49-F238E27FC236}">
                      <a16:creationId xmlns:a16="http://schemas.microsoft.com/office/drawing/2014/main" id="{8B114751-424B-D315-9AC1-A470B4DDDF86}"/>
                    </a:ext>
                  </a:extLst>
                </p:cNvPr>
                <p:cNvSpPr/>
                <p:nvPr/>
              </p:nvSpPr>
              <p:spPr>
                <a:xfrm>
                  <a:off x="3753269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6" name="フリーフォーム 175">
                  <a:extLst>
                    <a:ext uri="{FF2B5EF4-FFF2-40B4-BE49-F238E27FC236}">
                      <a16:creationId xmlns:a16="http://schemas.microsoft.com/office/drawing/2014/main" id="{102A3837-BB56-103C-86BF-52BA8ECAC13F}"/>
                    </a:ext>
                  </a:extLst>
                </p:cNvPr>
                <p:cNvSpPr/>
                <p:nvPr/>
              </p:nvSpPr>
              <p:spPr>
                <a:xfrm>
                  <a:off x="3753269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7" name="フリーフォーム 176">
                  <a:extLst>
                    <a:ext uri="{FF2B5EF4-FFF2-40B4-BE49-F238E27FC236}">
                      <a16:creationId xmlns:a16="http://schemas.microsoft.com/office/drawing/2014/main" id="{B4709B53-FDAE-C4D3-54E3-5DC6162375AC}"/>
                    </a:ext>
                  </a:extLst>
                </p:cNvPr>
                <p:cNvSpPr/>
                <p:nvPr/>
              </p:nvSpPr>
              <p:spPr>
                <a:xfrm>
                  <a:off x="3753269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8" name="フリーフォーム 177">
                  <a:extLst>
                    <a:ext uri="{FF2B5EF4-FFF2-40B4-BE49-F238E27FC236}">
                      <a16:creationId xmlns:a16="http://schemas.microsoft.com/office/drawing/2014/main" id="{5F46324D-C547-E72D-8CE6-32057F2485E0}"/>
                    </a:ext>
                  </a:extLst>
                </p:cNvPr>
                <p:cNvSpPr/>
                <p:nvPr/>
              </p:nvSpPr>
              <p:spPr>
                <a:xfrm>
                  <a:off x="3753269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79" name="フリーフォーム 178">
                  <a:extLst>
                    <a:ext uri="{FF2B5EF4-FFF2-40B4-BE49-F238E27FC236}">
                      <a16:creationId xmlns:a16="http://schemas.microsoft.com/office/drawing/2014/main" id="{44D31055-FE10-77C7-B52B-62645829BFFF}"/>
                    </a:ext>
                  </a:extLst>
                </p:cNvPr>
                <p:cNvSpPr/>
                <p:nvPr/>
              </p:nvSpPr>
              <p:spPr>
                <a:xfrm>
                  <a:off x="3753269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0" name="フリーフォーム 179">
                  <a:extLst>
                    <a:ext uri="{FF2B5EF4-FFF2-40B4-BE49-F238E27FC236}">
                      <a16:creationId xmlns:a16="http://schemas.microsoft.com/office/drawing/2014/main" id="{5383DF38-8B23-3B0B-3A24-2C73C6B2706F}"/>
                    </a:ext>
                  </a:extLst>
                </p:cNvPr>
                <p:cNvSpPr/>
                <p:nvPr/>
              </p:nvSpPr>
              <p:spPr>
                <a:xfrm>
                  <a:off x="3753269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1" name="フリーフォーム 180">
                  <a:extLst>
                    <a:ext uri="{FF2B5EF4-FFF2-40B4-BE49-F238E27FC236}">
                      <a16:creationId xmlns:a16="http://schemas.microsoft.com/office/drawing/2014/main" id="{A5025E19-4834-D15A-F84A-8DD68101E1D0}"/>
                    </a:ext>
                  </a:extLst>
                </p:cNvPr>
                <p:cNvSpPr/>
                <p:nvPr/>
              </p:nvSpPr>
              <p:spPr>
                <a:xfrm>
                  <a:off x="3753269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2" name="フリーフォーム 181">
                  <a:extLst>
                    <a:ext uri="{FF2B5EF4-FFF2-40B4-BE49-F238E27FC236}">
                      <a16:creationId xmlns:a16="http://schemas.microsoft.com/office/drawing/2014/main" id="{1247B064-1622-0679-545E-67F93B71E26B}"/>
                    </a:ext>
                  </a:extLst>
                </p:cNvPr>
                <p:cNvSpPr/>
                <p:nvPr/>
              </p:nvSpPr>
              <p:spPr>
                <a:xfrm>
                  <a:off x="3753269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3" name="フリーフォーム 182">
                  <a:extLst>
                    <a:ext uri="{FF2B5EF4-FFF2-40B4-BE49-F238E27FC236}">
                      <a16:creationId xmlns:a16="http://schemas.microsoft.com/office/drawing/2014/main" id="{A43F3E05-2FB6-8591-5F19-4484A179918F}"/>
                    </a:ext>
                  </a:extLst>
                </p:cNvPr>
                <p:cNvSpPr/>
                <p:nvPr/>
              </p:nvSpPr>
              <p:spPr>
                <a:xfrm>
                  <a:off x="3753269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4" name="フリーフォーム 183">
                  <a:extLst>
                    <a:ext uri="{FF2B5EF4-FFF2-40B4-BE49-F238E27FC236}">
                      <a16:creationId xmlns:a16="http://schemas.microsoft.com/office/drawing/2014/main" id="{8E2C1432-5E11-1326-2B91-0B4165591E42}"/>
                    </a:ext>
                  </a:extLst>
                </p:cNvPr>
                <p:cNvSpPr/>
                <p:nvPr/>
              </p:nvSpPr>
              <p:spPr>
                <a:xfrm>
                  <a:off x="3998495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5" name="フリーフォーム 184">
                  <a:extLst>
                    <a:ext uri="{FF2B5EF4-FFF2-40B4-BE49-F238E27FC236}">
                      <a16:creationId xmlns:a16="http://schemas.microsoft.com/office/drawing/2014/main" id="{DEDD2EFF-FD3B-B30D-9AA2-CB893511C6FD}"/>
                    </a:ext>
                  </a:extLst>
                </p:cNvPr>
                <p:cNvSpPr/>
                <p:nvPr/>
              </p:nvSpPr>
              <p:spPr>
                <a:xfrm>
                  <a:off x="3998495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6" name="フリーフォーム 185">
                  <a:extLst>
                    <a:ext uri="{FF2B5EF4-FFF2-40B4-BE49-F238E27FC236}">
                      <a16:creationId xmlns:a16="http://schemas.microsoft.com/office/drawing/2014/main" id="{DA891AEC-FB29-BE2E-3C9B-6BB3E4AE73EB}"/>
                    </a:ext>
                  </a:extLst>
                </p:cNvPr>
                <p:cNvSpPr/>
                <p:nvPr/>
              </p:nvSpPr>
              <p:spPr>
                <a:xfrm>
                  <a:off x="3998495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7" name="フリーフォーム 186">
                  <a:extLst>
                    <a:ext uri="{FF2B5EF4-FFF2-40B4-BE49-F238E27FC236}">
                      <a16:creationId xmlns:a16="http://schemas.microsoft.com/office/drawing/2014/main" id="{079E2F46-F429-52CA-8345-03A067F2782B}"/>
                    </a:ext>
                  </a:extLst>
                </p:cNvPr>
                <p:cNvSpPr/>
                <p:nvPr/>
              </p:nvSpPr>
              <p:spPr>
                <a:xfrm>
                  <a:off x="3998495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8" name="フリーフォーム 187">
                  <a:extLst>
                    <a:ext uri="{FF2B5EF4-FFF2-40B4-BE49-F238E27FC236}">
                      <a16:creationId xmlns:a16="http://schemas.microsoft.com/office/drawing/2014/main" id="{CFBE098E-0C6F-4185-C0E9-F7365B19B984}"/>
                    </a:ext>
                  </a:extLst>
                </p:cNvPr>
                <p:cNvSpPr/>
                <p:nvPr/>
              </p:nvSpPr>
              <p:spPr>
                <a:xfrm>
                  <a:off x="3998495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9" name="フリーフォーム 188">
                  <a:extLst>
                    <a:ext uri="{FF2B5EF4-FFF2-40B4-BE49-F238E27FC236}">
                      <a16:creationId xmlns:a16="http://schemas.microsoft.com/office/drawing/2014/main" id="{730048EF-6A0C-19E0-1F25-C5C2D616470E}"/>
                    </a:ext>
                  </a:extLst>
                </p:cNvPr>
                <p:cNvSpPr/>
                <p:nvPr/>
              </p:nvSpPr>
              <p:spPr>
                <a:xfrm>
                  <a:off x="3998495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0" name="フリーフォーム 189">
                  <a:extLst>
                    <a:ext uri="{FF2B5EF4-FFF2-40B4-BE49-F238E27FC236}">
                      <a16:creationId xmlns:a16="http://schemas.microsoft.com/office/drawing/2014/main" id="{7124A441-FD61-B24A-5E4B-F7CCFA245621}"/>
                    </a:ext>
                  </a:extLst>
                </p:cNvPr>
                <p:cNvSpPr/>
                <p:nvPr/>
              </p:nvSpPr>
              <p:spPr>
                <a:xfrm>
                  <a:off x="3998495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1" name="フリーフォーム 190">
                  <a:extLst>
                    <a:ext uri="{FF2B5EF4-FFF2-40B4-BE49-F238E27FC236}">
                      <a16:creationId xmlns:a16="http://schemas.microsoft.com/office/drawing/2014/main" id="{86FC65CF-665A-DD7D-90A9-BAAD8A1B4A06}"/>
                    </a:ext>
                  </a:extLst>
                </p:cNvPr>
                <p:cNvSpPr/>
                <p:nvPr/>
              </p:nvSpPr>
              <p:spPr>
                <a:xfrm>
                  <a:off x="3998495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2" name="フリーフォーム 191">
                  <a:extLst>
                    <a:ext uri="{FF2B5EF4-FFF2-40B4-BE49-F238E27FC236}">
                      <a16:creationId xmlns:a16="http://schemas.microsoft.com/office/drawing/2014/main" id="{E6DA4CC9-DFD7-E795-3F76-890F5659DF65}"/>
                    </a:ext>
                  </a:extLst>
                </p:cNvPr>
                <p:cNvSpPr/>
                <p:nvPr/>
              </p:nvSpPr>
              <p:spPr>
                <a:xfrm>
                  <a:off x="3998495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3" name="フリーフォーム 192">
                  <a:extLst>
                    <a:ext uri="{FF2B5EF4-FFF2-40B4-BE49-F238E27FC236}">
                      <a16:creationId xmlns:a16="http://schemas.microsoft.com/office/drawing/2014/main" id="{752635BA-C4B8-3BEB-1575-3189851527DD}"/>
                    </a:ext>
                  </a:extLst>
                </p:cNvPr>
                <p:cNvSpPr/>
                <p:nvPr/>
              </p:nvSpPr>
              <p:spPr>
                <a:xfrm>
                  <a:off x="3998495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4" name="フリーフォーム 193">
                  <a:extLst>
                    <a:ext uri="{FF2B5EF4-FFF2-40B4-BE49-F238E27FC236}">
                      <a16:creationId xmlns:a16="http://schemas.microsoft.com/office/drawing/2014/main" id="{A2C035D6-CDDA-9FC8-53C3-DEC0567A7528}"/>
                    </a:ext>
                  </a:extLst>
                </p:cNvPr>
                <p:cNvSpPr/>
                <p:nvPr/>
              </p:nvSpPr>
              <p:spPr>
                <a:xfrm>
                  <a:off x="4243712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5" name="フリーフォーム 194">
                  <a:extLst>
                    <a:ext uri="{FF2B5EF4-FFF2-40B4-BE49-F238E27FC236}">
                      <a16:creationId xmlns:a16="http://schemas.microsoft.com/office/drawing/2014/main" id="{30DD98B4-8647-4F9F-E53A-89387AA8FC14}"/>
                    </a:ext>
                  </a:extLst>
                </p:cNvPr>
                <p:cNvSpPr/>
                <p:nvPr/>
              </p:nvSpPr>
              <p:spPr>
                <a:xfrm>
                  <a:off x="4243712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6" name="フリーフォーム 195">
                  <a:extLst>
                    <a:ext uri="{FF2B5EF4-FFF2-40B4-BE49-F238E27FC236}">
                      <a16:creationId xmlns:a16="http://schemas.microsoft.com/office/drawing/2014/main" id="{CA401709-B118-9171-AFAF-7C705FD537C7}"/>
                    </a:ext>
                  </a:extLst>
                </p:cNvPr>
                <p:cNvSpPr/>
                <p:nvPr/>
              </p:nvSpPr>
              <p:spPr>
                <a:xfrm>
                  <a:off x="4243712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7" name="フリーフォーム 196">
                  <a:extLst>
                    <a:ext uri="{FF2B5EF4-FFF2-40B4-BE49-F238E27FC236}">
                      <a16:creationId xmlns:a16="http://schemas.microsoft.com/office/drawing/2014/main" id="{CD0E32B9-4DD1-EFF2-5CEB-F1C9366A97A0}"/>
                    </a:ext>
                  </a:extLst>
                </p:cNvPr>
                <p:cNvSpPr/>
                <p:nvPr/>
              </p:nvSpPr>
              <p:spPr>
                <a:xfrm>
                  <a:off x="4243712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8" name="フリーフォーム 197">
                  <a:extLst>
                    <a:ext uri="{FF2B5EF4-FFF2-40B4-BE49-F238E27FC236}">
                      <a16:creationId xmlns:a16="http://schemas.microsoft.com/office/drawing/2014/main" id="{842B8CC8-7357-F48A-693F-52F7CEA1E528}"/>
                    </a:ext>
                  </a:extLst>
                </p:cNvPr>
                <p:cNvSpPr/>
                <p:nvPr/>
              </p:nvSpPr>
              <p:spPr>
                <a:xfrm>
                  <a:off x="4243712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9" name="フリーフォーム 198">
                  <a:extLst>
                    <a:ext uri="{FF2B5EF4-FFF2-40B4-BE49-F238E27FC236}">
                      <a16:creationId xmlns:a16="http://schemas.microsoft.com/office/drawing/2014/main" id="{7BA97A23-58F1-AF81-2BC8-30D9B7B88B77}"/>
                    </a:ext>
                  </a:extLst>
                </p:cNvPr>
                <p:cNvSpPr/>
                <p:nvPr/>
              </p:nvSpPr>
              <p:spPr>
                <a:xfrm>
                  <a:off x="4243712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0" name="フリーフォーム 199">
                  <a:extLst>
                    <a:ext uri="{FF2B5EF4-FFF2-40B4-BE49-F238E27FC236}">
                      <a16:creationId xmlns:a16="http://schemas.microsoft.com/office/drawing/2014/main" id="{CD4E887D-4CD9-E170-C9A2-AE0A5331F22B}"/>
                    </a:ext>
                  </a:extLst>
                </p:cNvPr>
                <p:cNvSpPr/>
                <p:nvPr/>
              </p:nvSpPr>
              <p:spPr>
                <a:xfrm>
                  <a:off x="4243712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1" name="フリーフォーム 200">
                  <a:extLst>
                    <a:ext uri="{FF2B5EF4-FFF2-40B4-BE49-F238E27FC236}">
                      <a16:creationId xmlns:a16="http://schemas.microsoft.com/office/drawing/2014/main" id="{B3C3495C-FC5E-FD10-E786-6BB97ABC5EAD}"/>
                    </a:ext>
                  </a:extLst>
                </p:cNvPr>
                <p:cNvSpPr/>
                <p:nvPr/>
              </p:nvSpPr>
              <p:spPr>
                <a:xfrm>
                  <a:off x="4243712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2" name="フリーフォーム 201">
                  <a:extLst>
                    <a:ext uri="{FF2B5EF4-FFF2-40B4-BE49-F238E27FC236}">
                      <a16:creationId xmlns:a16="http://schemas.microsoft.com/office/drawing/2014/main" id="{591A1C8F-9A04-557A-9164-F2A032357C2C}"/>
                    </a:ext>
                  </a:extLst>
                </p:cNvPr>
                <p:cNvSpPr/>
                <p:nvPr/>
              </p:nvSpPr>
              <p:spPr>
                <a:xfrm>
                  <a:off x="4243712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3" name="フリーフォーム 202">
                  <a:extLst>
                    <a:ext uri="{FF2B5EF4-FFF2-40B4-BE49-F238E27FC236}">
                      <a16:creationId xmlns:a16="http://schemas.microsoft.com/office/drawing/2014/main" id="{461A4023-7807-D947-1BBE-CD231734EFE0}"/>
                    </a:ext>
                  </a:extLst>
                </p:cNvPr>
                <p:cNvSpPr/>
                <p:nvPr/>
              </p:nvSpPr>
              <p:spPr>
                <a:xfrm>
                  <a:off x="4243712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2 w 36783"/>
                    <a:gd name="connsiteY1" fmla="*/ 36808 h 36808"/>
                    <a:gd name="connsiteX2" fmla="*/ 0 w 36783"/>
                    <a:gd name="connsiteY2" fmla="*/ 18404 h 36808"/>
                    <a:gd name="connsiteX3" fmla="*/ 18392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2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2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4" name="フリーフォーム 203">
                  <a:extLst>
                    <a:ext uri="{FF2B5EF4-FFF2-40B4-BE49-F238E27FC236}">
                      <a16:creationId xmlns:a16="http://schemas.microsoft.com/office/drawing/2014/main" id="{7C381B0C-8931-EA05-95A1-8DF5CC55D724}"/>
                    </a:ext>
                  </a:extLst>
                </p:cNvPr>
                <p:cNvSpPr/>
                <p:nvPr/>
              </p:nvSpPr>
              <p:spPr>
                <a:xfrm>
                  <a:off x="4488937" y="29674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5" name="フリーフォーム 204">
                  <a:extLst>
                    <a:ext uri="{FF2B5EF4-FFF2-40B4-BE49-F238E27FC236}">
                      <a16:creationId xmlns:a16="http://schemas.microsoft.com/office/drawing/2014/main" id="{61C68967-E52F-80C8-1D10-BBBE2F571E5C}"/>
                    </a:ext>
                  </a:extLst>
                </p:cNvPr>
                <p:cNvSpPr/>
                <p:nvPr/>
              </p:nvSpPr>
              <p:spPr>
                <a:xfrm>
                  <a:off x="4488937" y="3212845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6" name="フリーフォーム 205">
                  <a:extLst>
                    <a:ext uri="{FF2B5EF4-FFF2-40B4-BE49-F238E27FC236}">
                      <a16:creationId xmlns:a16="http://schemas.microsoft.com/office/drawing/2014/main" id="{4125E7A8-CB29-C805-F28E-1CA4D82D8C6A}"/>
                    </a:ext>
                  </a:extLst>
                </p:cNvPr>
                <p:cNvSpPr/>
                <p:nvPr/>
              </p:nvSpPr>
              <p:spPr>
                <a:xfrm>
                  <a:off x="4488937" y="3458234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7" name="フリーフォーム 206">
                  <a:extLst>
                    <a:ext uri="{FF2B5EF4-FFF2-40B4-BE49-F238E27FC236}">
                      <a16:creationId xmlns:a16="http://schemas.microsoft.com/office/drawing/2014/main" id="{39F635A7-125F-0C14-ADE9-6A53B08EC1F3}"/>
                    </a:ext>
                  </a:extLst>
                </p:cNvPr>
                <p:cNvSpPr/>
                <p:nvPr/>
              </p:nvSpPr>
              <p:spPr>
                <a:xfrm>
                  <a:off x="4488937" y="370362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8" name="フリーフォーム 207">
                  <a:extLst>
                    <a:ext uri="{FF2B5EF4-FFF2-40B4-BE49-F238E27FC236}">
                      <a16:creationId xmlns:a16="http://schemas.microsoft.com/office/drawing/2014/main" id="{86EA3AB5-05AC-322F-31C1-6B23A45E7789}"/>
                    </a:ext>
                  </a:extLst>
                </p:cNvPr>
                <p:cNvSpPr/>
                <p:nvPr/>
              </p:nvSpPr>
              <p:spPr>
                <a:xfrm>
                  <a:off x="4488937" y="3949013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09" name="フリーフォーム 208">
                  <a:extLst>
                    <a:ext uri="{FF2B5EF4-FFF2-40B4-BE49-F238E27FC236}">
                      <a16:creationId xmlns:a16="http://schemas.microsoft.com/office/drawing/2014/main" id="{A0308D72-FC08-0D70-123C-A60BFA474C74}"/>
                    </a:ext>
                  </a:extLst>
                </p:cNvPr>
                <p:cNvSpPr/>
                <p:nvPr/>
              </p:nvSpPr>
              <p:spPr>
                <a:xfrm>
                  <a:off x="4488937" y="4194398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0" name="フリーフォーム 209">
                  <a:extLst>
                    <a:ext uri="{FF2B5EF4-FFF2-40B4-BE49-F238E27FC236}">
                      <a16:creationId xmlns:a16="http://schemas.microsoft.com/office/drawing/2014/main" id="{BE20354D-28BD-8126-A489-F7E9F0199AC4}"/>
                    </a:ext>
                  </a:extLst>
                </p:cNvPr>
                <p:cNvSpPr/>
                <p:nvPr/>
              </p:nvSpPr>
              <p:spPr>
                <a:xfrm>
                  <a:off x="4488937" y="4439792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1" name="フリーフォーム 210">
                  <a:extLst>
                    <a:ext uri="{FF2B5EF4-FFF2-40B4-BE49-F238E27FC236}">
                      <a16:creationId xmlns:a16="http://schemas.microsoft.com/office/drawing/2014/main" id="{11E1AFEA-6720-8F7B-3073-5DABF093C5D4}"/>
                    </a:ext>
                  </a:extLst>
                </p:cNvPr>
                <p:cNvSpPr/>
                <p:nvPr/>
              </p:nvSpPr>
              <p:spPr>
                <a:xfrm>
                  <a:off x="4488937" y="4685177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2" name="フリーフォーム 211">
                  <a:extLst>
                    <a:ext uri="{FF2B5EF4-FFF2-40B4-BE49-F238E27FC236}">
                      <a16:creationId xmlns:a16="http://schemas.microsoft.com/office/drawing/2014/main" id="{3803D0E9-99D2-B58E-BB69-15C22EB92189}"/>
                    </a:ext>
                  </a:extLst>
                </p:cNvPr>
                <p:cNvSpPr/>
                <p:nvPr/>
              </p:nvSpPr>
              <p:spPr>
                <a:xfrm>
                  <a:off x="4488937" y="4930571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13" name="フリーフォーム 212">
                  <a:extLst>
                    <a:ext uri="{FF2B5EF4-FFF2-40B4-BE49-F238E27FC236}">
                      <a16:creationId xmlns:a16="http://schemas.microsoft.com/office/drawing/2014/main" id="{48A63BEB-3AAC-6D64-B4E9-2F4FAD793671}"/>
                    </a:ext>
                  </a:extLst>
                </p:cNvPr>
                <p:cNvSpPr/>
                <p:nvPr/>
              </p:nvSpPr>
              <p:spPr>
                <a:xfrm>
                  <a:off x="4488937" y="5175956"/>
                  <a:ext cx="36783" cy="36808"/>
                </a:xfrm>
                <a:custGeom>
                  <a:avLst/>
                  <a:gdLst>
                    <a:gd name="connsiteX0" fmla="*/ 36783 w 36783"/>
                    <a:gd name="connsiteY0" fmla="*/ 18404 h 36808"/>
                    <a:gd name="connsiteX1" fmla="*/ 18391 w 36783"/>
                    <a:gd name="connsiteY1" fmla="*/ 36808 h 36808"/>
                    <a:gd name="connsiteX2" fmla="*/ 0 w 36783"/>
                    <a:gd name="connsiteY2" fmla="*/ 18404 h 36808"/>
                    <a:gd name="connsiteX3" fmla="*/ 18391 w 36783"/>
                    <a:gd name="connsiteY3" fmla="*/ 0 h 36808"/>
                    <a:gd name="connsiteX4" fmla="*/ 36783 w 36783"/>
                    <a:gd name="connsiteY4" fmla="*/ 18404 h 3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3" h="36808">
                      <a:moveTo>
                        <a:pt x="36783" y="18404"/>
                      </a:moveTo>
                      <a:cubicBezTo>
                        <a:pt x="36783" y="28568"/>
                        <a:pt x="28549" y="36808"/>
                        <a:pt x="18391" y="36808"/>
                      </a:cubicBezTo>
                      <a:cubicBezTo>
                        <a:pt x="8234" y="36808"/>
                        <a:pt x="0" y="28568"/>
                        <a:pt x="0" y="18404"/>
                      </a:cubicBezTo>
                      <a:cubicBezTo>
                        <a:pt x="0" y="8240"/>
                        <a:pt x="8234" y="0"/>
                        <a:pt x="18391" y="0"/>
                      </a:cubicBezTo>
                      <a:cubicBezTo>
                        <a:pt x="28549" y="0"/>
                        <a:pt x="36783" y="8240"/>
                        <a:pt x="36783" y="184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645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401" name="グループ化 400">
            <a:extLst>
              <a:ext uri="{FF2B5EF4-FFF2-40B4-BE49-F238E27FC236}">
                <a16:creationId xmlns:a16="http://schemas.microsoft.com/office/drawing/2014/main" id="{23467522-2531-307E-5F19-524B6FD53044}"/>
              </a:ext>
            </a:extLst>
          </p:cNvPr>
          <p:cNvGrpSpPr/>
          <p:nvPr/>
        </p:nvGrpSpPr>
        <p:grpSpPr>
          <a:xfrm>
            <a:off x="533997" y="4991868"/>
            <a:ext cx="826427" cy="335395"/>
            <a:chOff x="533997" y="4991868"/>
            <a:chExt cx="826427" cy="335395"/>
          </a:xfrm>
        </p:grpSpPr>
        <p:sp>
          <p:nvSpPr>
            <p:cNvPr id="402" name="フリーフォーム 401">
              <a:extLst>
                <a:ext uri="{FF2B5EF4-FFF2-40B4-BE49-F238E27FC236}">
                  <a16:creationId xmlns:a16="http://schemas.microsoft.com/office/drawing/2014/main" id="{B7557300-8C03-863F-DCFE-ED6A33DC9E0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33997" y="4991868"/>
              <a:ext cx="90766" cy="90000"/>
            </a:xfrm>
            <a:custGeom>
              <a:avLst/>
              <a:gdLst>
                <a:gd name="connsiteX0" fmla="*/ 36783 w 36783"/>
                <a:gd name="connsiteY0" fmla="*/ 18404 h 36808"/>
                <a:gd name="connsiteX1" fmla="*/ 18392 w 36783"/>
                <a:gd name="connsiteY1" fmla="*/ 36808 h 36808"/>
                <a:gd name="connsiteX2" fmla="*/ 0 w 36783"/>
                <a:gd name="connsiteY2" fmla="*/ 18404 h 36808"/>
                <a:gd name="connsiteX3" fmla="*/ 18392 w 36783"/>
                <a:gd name="connsiteY3" fmla="*/ 0 h 36808"/>
                <a:gd name="connsiteX4" fmla="*/ 36783 w 36783"/>
                <a:gd name="connsiteY4" fmla="*/ 18404 h 3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83" h="36808">
                  <a:moveTo>
                    <a:pt x="36783" y="18404"/>
                  </a:moveTo>
                  <a:cubicBezTo>
                    <a:pt x="36783" y="28568"/>
                    <a:pt x="28549" y="36808"/>
                    <a:pt x="18392" y="36808"/>
                  </a:cubicBezTo>
                  <a:cubicBezTo>
                    <a:pt x="8234" y="36808"/>
                    <a:pt x="0" y="28568"/>
                    <a:pt x="0" y="18404"/>
                  </a:cubicBezTo>
                  <a:cubicBezTo>
                    <a:pt x="0" y="8240"/>
                    <a:pt x="8234" y="0"/>
                    <a:pt x="18392" y="0"/>
                  </a:cubicBezTo>
                  <a:cubicBezTo>
                    <a:pt x="28549" y="0"/>
                    <a:pt x="36783" y="8240"/>
                    <a:pt x="36783" y="18404"/>
                  </a:cubicBezTo>
                  <a:close/>
                </a:path>
              </a:pathLst>
            </a:custGeom>
            <a:solidFill>
              <a:srgbClr val="FF0000"/>
            </a:solidFill>
            <a:ln w="8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3" name="フリーフォーム 402">
              <a:extLst>
                <a:ext uri="{FF2B5EF4-FFF2-40B4-BE49-F238E27FC236}">
                  <a16:creationId xmlns:a16="http://schemas.microsoft.com/office/drawing/2014/main" id="{D96A5FF3-3835-CAD8-DEDD-B24655746C7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269658" y="5237263"/>
              <a:ext cx="90766" cy="90000"/>
            </a:xfrm>
            <a:custGeom>
              <a:avLst/>
              <a:gdLst>
                <a:gd name="connsiteX0" fmla="*/ 36783 w 36783"/>
                <a:gd name="connsiteY0" fmla="*/ 18404 h 36808"/>
                <a:gd name="connsiteX1" fmla="*/ 18392 w 36783"/>
                <a:gd name="connsiteY1" fmla="*/ 36808 h 36808"/>
                <a:gd name="connsiteX2" fmla="*/ 0 w 36783"/>
                <a:gd name="connsiteY2" fmla="*/ 18404 h 36808"/>
                <a:gd name="connsiteX3" fmla="*/ 18392 w 36783"/>
                <a:gd name="connsiteY3" fmla="*/ 0 h 36808"/>
                <a:gd name="connsiteX4" fmla="*/ 36783 w 36783"/>
                <a:gd name="connsiteY4" fmla="*/ 18404 h 36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83" h="36808">
                  <a:moveTo>
                    <a:pt x="36783" y="18404"/>
                  </a:moveTo>
                  <a:cubicBezTo>
                    <a:pt x="36783" y="28568"/>
                    <a:pt x="28549" y="36808"/>
                    <a:pt x="18392" y="36808"/>
                  </a:cubicBezTo>
                  <a:cubicBezTo>
                    <a:pt x="8234" y="36808"/>
                    <a:pt x="0" y="28568"/>
                    <a:pt x="0" y="18404"/>
                  </a:cubicBezTo>
                  <a:cubicBezTo>
                    <a:pt x="0" y="8240"/>
                    <a:pt x="8234" y="0"/>
                    <a:pt x="18392" y="0"/>
                  </a:cubicBezTo>
                  <a:cubicBezTo>
                    <a:pt x="28549" y="0"/>
                    <a:pt x="36783" y="8240"/>
                    <a:pt x="36783" y="18404"/>
                  </a:cubicBezTo>
                  <a:close/>
                </a:path>
              </a:pathLst>
            </a:custGeom>
            <a:solidFill>
              <a:srgbClr val="FF0000"/>
            </a:solidFill>
            <a:ln w="8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04" name="曲折矢印 403">
            <a:extLst>
              <a:ext uri="{FF2B5EF4-FFF2-40B4-BE49-F238E27FC236}">
                <a16:creationId xmlns:a16="http://schemas.microsoft.com/office/drawing/2014/main" id="{24E2ADBD-4964-5BA8-1BFE-FF08C1992ACD}"/>
              </a:ext>
            </a:extLst>
          </p:cNvPr>
          <p:cNvSpPr/>
          <p:nvPr/>
        </p:nvSpPr>
        <p:spPr>
          <a:xfrm>
            <a:off x="3974867" y="3148843"/>
            <a:ext cx="785543" cy="449378"/>
          </a:xfrm>
          <a:prstGeom prst="bentArrow">
            <a:avLst>
              <a:gd name="adj1" fmla="val 15008"/>
              <a:gd name="adj2" fmla="val 25000"/>
              <a:gd name="adj3" fmla="val 25000"/>
              <a:gd name="adj4" fmla="val 264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5" name="テキスト ボックス 404">
            <a:extLst>
              <a:ext uri="{FF2B5EF4-FFF2-40B4-BE49-F238E27FC236}">
                <a16:creationId xmlns:a16="http://schemas.microsoft.com/office/drawing/2014/main" id="{0096ADEB-B7E5-21FC-1CD7-90676F893577}"/>
              </a:ext>
            </a:extLst>
          </p:cNvPr>
          <p:cNvSpPr txBox="1"/>
          <p:nvPr/>
        </p:nvSpPr>
        <p:spPr>
          <a:xfrm>
            <a:off x="3785727" y="2886091"/>
            <a:ext cx="1082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組み立てる</a:t>
            </a:r>
          </a:p>
        </p:txBody>
      </p:sp>
      <p:grpSp>
        <p:nvGrpSpPr>
          <p:cNvPr id="406" name="グループ化 405">
            <a:extLst>
              <a:ext uri="{FF2B5EF4-FFF2-40B4-BE49-F238E27FC236}">
                <a16:creationId xmlns:a16="http://schemas.microsoft.com/office/drawing/2014/main" id="{E34A2AD2-F15A-6078-161A-1052BE49834C}"/>
              </a:ext>
            </a:extLst>
          </p:cNvPr>
          <p:cNvGrpSpPr/>
          <p:nvPr/>
        </p:nvGrpSpPr>
        <p:grpSpPr>
          <a:xfrm>
            <a:off x="4911264" y="2940631"/>
            <a:ext cx="1819907" cy="1264225"/>
            <a:chOff x="4911264" y="2940631"/>
            <a:chExt cx="1819907" cy="1264225"/>
          </a:xfrm>
        </p:grpSpPr>
        <p:grpSp>
          <p:nvGrpSpPr>
            <p:cNvPr id="407" name="グループ化 406">
              <a:extLst>
                <a:ext uri="{FF2B5EF4-FFF2-40B4-BE49-F238E27FC236}">
                  <a16:creationId xmlns:a16="http://schemas.microsoft.com/office/drawing/2014/main" id="{6B26ED8E-69C4-BA0D-44D0-466AF50BF86F}"/>
                </a:ext>
              </a:extLst>
            </p:cNvPr>
            <p:cNvGrpSpPr/>
            <p:nvPr/>
          </p:nvGrpSpPr>
          <p:grpSpPr>
            <a:xfrm>
              <a:off x="4934606" y="2964036"/>
              <a:ext cx="1773223" cy="1217431"/>
              <a:chOff x="4934606" y="2964036"/>
              <a:chExt cx="1773223" cy="1217431"/>
            </a:xfrm>
          </p:grpSpPr>
          <p:grpSp>
            <p:nvGrpSpPr>
              <p:cNvPr id="440" name="グラフィックス 33">
                <a:extLst>
                  <a:ext uri="{FF2B5EF4-FFF2-40B4-BE49-F238E27FC236}">
                    <a16:creationId xmlns:a16="http://schemas.microsoft.com/office/drawing/2014/main" id="{EE8E6FDD-8102-479C-3184-DE83E5D535E9}"/>
                  </a:ext>
                </a:extLst>
              </p:cNvPr>
              <p:cNvGrpSpPr/>
              <p:nvPr/>
            </p:nvGrpSpPr>
            <p:grpSpPr>
              <a:xfrm>
                <a:off x="4934622" y="3195317"/>
                <a:ext cx="984152" cy="986150"/>
                <a:chOff x="4934622" y="3195317"/>
                <a:chExt cx="984152" cy="986150"/>
              </a:xfrm>
            </p:grpSpPr>
            <p:sp>
              <p:nvSpPr>
                <p:cNvPr id="457" name="フリーフォーム 456">
                  <a:extLst>
                    <a:ext uri="{FF2B5EF4-FFF2-40B4-BE49-F238E27FC236}">
                      <a16:creationId xmlns:a16="http://schemas.microsoft.com/office/drawing/2014/main" id="{D0D5A3F6-49BB-F238-D6F3-481C0A15C03F}"/>
                    </a:ext>
                  </a:extLst>
                </p:cNvPr>
                <p:cNvSpPr/>
                <p:nvPr/>
              </p:nvSpPr>
              <p:spPr>
                <a:xfrm>
                  <a:off x="4934622" y="3195317"/>
                  <a:ext cx="328040" cy="986139"/>
                </a:xfrm>
                <a:custGeom>
                  <a:avLst/>
                  <a:gdLst>
                    <a:gd name="connsiteX0" fmla="*/ 0 w 328040"/>
                    <a:gd name="connsiteY0" fmla="*/ 0 h 986139"/>
                    <a:gd name="connsiteX1" fmla="*/ 328041 w 328040"/>
                    <a:gd name="connsiteY1" fmla="*/ 986140 h 986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8040" h="986139">
                      <a:moveTo>
                        <a:pt x="0" y="0"/>
                      </a:moveTo>
                      <a:lnTo>
                        <a:pt x="328041" y="98614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58" name="フリーフォーム 457">
                  <a:extLst>
                    <a:ext uri="{FF2B5EF4-FFF2-40B4-BE49-F238E27FC236}">
                      <a16:creationId xmlns:a16="http://schemas.microsoft.com/office/drawing/2014/main" id="{DAE19CDB-690C-6DF1-B1AA-38CD0C33F473}"/>
                    </a:ext>
                  </a:extLst>
                </p:cNvPr>
                <p:cNvSpPr/>
                <p:nvPr/>
              </p:nvSpPr>
              <p:spPr>
                <a:xfrm>
                  <a:off x="5262678" y="3195323"/>
                  <a:ext cx="328039" cy="986145"/>
                </a:xfrm>
                <a:custGeom>
                  <a:avLst/>
                  <a:gdLst>
                    <a:gd name="connsiteX0" fmla="*/ 0 w 328039"/>
                    <a:gd name="connsiteY0" fmla="*/ 0 h 986145"/>
                    <a:gd name="connsiteX1" fmla="*/ 328040 w 328039"/>
                    <a:gd name="connsiteY1" fmla="*/ 986145 h 986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8039" h="986145">
                      <a:moveTo>
                        <a:pt x="0" y="0"/>
                      </a:moveTo>
                      <a:lnTo>
                        <a:pt x="328040" y="986145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59" name="フリーフォーム 458">
                  <a:extLst>
                    <a:ext uri="{FF2B5EF4-FFF2-40B4-BE49-F238E27FC236}">
                      <a16:creationId xmlns:a16="http://schemas.microsoft.com/office/drawing/2014/main" id="{5FFF62C0-E851-4709-4F06-5A40E4318674}"/>
                    </a:ext>
                  </a:extLst>
                </p:cNvPr>
                <p:cNvSpPr/>
                <p:nvPr/>
              </p:nvSpPr>
              <p:spPr>
                <a:xfrm>
                  <a:off x="5593195" y="3195317"/>
                  <a:ext cx="325579" cy="986150"/>
                </a:xfrm>
                <a:custGeom>
                  <a:avLst/>
                  <a:gdLst>
                    <a:gd name="connsiteX0" fmla="*/ 0 w 325579"/>
                    <a:gd name="connsiteY0" fmla="*/ 0 h 986150"/>
                    <a:gd name="connsiteX1" fmla="*/ 325580 w 325579"/>
                    <a:gd name="connsiteY1" fmla="*/ 986151 h 986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5579" h="986150">
                      <a:moveTo>
                        <a:pt x="0" y="0"/>
                      </a:moveTo>
                      <a:lnTo>
                        <a:pt x="325580" y="986151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41" name="グラフィックス 33">
                <a:extLst>
                  <a:ext uri="{FF2B5EF4-FFF2-40B4-BE49-F238E27FC236}">
                    <a16:creationId xmlns:a16="http://schemas.microsoft.com/office/drawing/2014/main" id="{895CB3DB-0C56-DD57-BD07-6F563DA8960E}"/>
                  </a:ext>
                </a:extLst>
              </p:cNvPr>
              <p:cNvGrpSpPr/>
              <p:nvPr/>
            </p:nvGrpSpPr>
            <p:grpSpPr>
              <a:xfrm>
                <a:off x="4934606" y="3195334"/>
                <a:ext cx="984185" cy="986123"/>
                <a:chOff x="4934606" y="3195334"/>
                <a:chExt cx="984185" cy="986123"/>
              </a:xfrm>
            </p:grpSpPr>
            <p:sp>
              <p:nvSpPr>
                <p:cNvPr id="454" name="フリーフォーム 453">
                  <a:extLst>
                    <a:ext uri="{FF2B5EF4-FFF2-40B4-BE49-F238E27FC236}">
                      <a16:creationId xmlns:a16="http://schemas.microsoft.com/office/drawing/2014/main" id="{BDC231C9-52F2-FC96-08AC-7DC945FBC961}"/>
                    </a:ext>
                  </a:extLst>
                </p:cNvPr>
                <p:cNvSpPr/>
                <p:nvPr/>
              </p:nvSpPr>
              <p:spPr>
                <a:xfrm>
                  <a:off x="4934617" y="3195334"/>
                  <a:ext cx="984174" cy="328696"/>
                </a:xfrm>
                <a:custGeom>
                  <a:avLst/>
                  <a:gdLst>
                    <a:gd name="connsiteX0" fmla="*/ 0 w 984174"/>
                    <a:gd name="connsiteY0" fmla="*/ 328696 h 328696"/>
                    <a:gd name="connsiteX1" fmla="*/ 984174 w 984174"/>
                    <a:gd name="connsiteY1" fmla="*/ 0 h 328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4174" h="328696">
                      <a:moveTo>
                        <a:pt x="0" y="328696"/>
                      </a:moveTo>
                      <a:lnTo>
                        <a:pt x="984174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55" name="フリーフォーム 454">
                  <a:extLst>
                    <a:ext uri="{FF2B5EF4-FFF2-40B4-BE49-F238E27FC236}">
                      <a16:creationId xmlns:a16="http://schemas.microsoft.com/office/drawing/2014/main" id="{8F52F127-A276-2426-31F6-B91930B14571}"/>
                    </a:ext>
                  </a:extLst>
                </p:cNvPr>
                <p:cNvSpPr/>
                <p:nvPr/>
              </p:nvSpPr>
              <p:spPr>
                <a:xfrm>
                  <a:off x="4934612" y="3524047"/>
                  <a:ext cx="984174" cy="328696"/>
                </a:xfrm>
                <a:custGeom>
                  <a:avLst/>
                  <a:gdLst>
                    <a:gd name="connsiteX0" fmla="*/ 0 w 984174"/>
                    <a:gd name="connsiteY0" fmla="*/ 328696 h 328696"/>
                    <a:gd name="connsiteX1" fmla="*/ 984174 w 984174"/>
                    <a:gd name="connsiteY1" fmla="*/ 0 h 328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4174" h="328696">
                      <a:moveTo>
                        <a:pt x="0" y="328696"/>
                      </a:moveTo>
                      <a:lnTo>
                        <a:pt x="984174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56" name="フリーフォーム 455">
                  <a:extLst>
                    <a:ext uri="{FF2B5EF4-FFF2-40B4-BE49-F238E27FC236}">
                      <a16:creationId xmlns:a16="http://schemas.microsoft.com/office/drawing/2014/main" id="{DE56208A-0983-B573-85A8-ABE2A23E42A9}"/>
                    </a:ext>
                  </a:extLst>
                </p:cNvPr>
                <p:cNvSpPr/>
                <p:nvPr/>
              </p:nvSpPr>
              <p:spPr>
                <a:xfrm>
                  <a:off x="4934606" y="3852759"/>
                  <a:ext cx="984174" cy="328698"/>
                </a:xfrm>
                <a:custGeom>
                  <a:avLst/>
                  <a:gdLst>
                    <a:gd name="connsiteX0" fmla="*/ 0 w 984174"/>
                    <a:gd name="connsiteY0" fmla="*/ 328698 h 328698"/>
                    <a:gd name="connsiteX1" fmla="*/ 984174 w 984174"/>
                    <a:gd name="connsiteY1" fmla="*/ 0 h 3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4174" h="328698">
                      <a:moveTo>
                        <a:pt x="0" y="328698"/>
                      </a:moveTo>
                      <a:lnTo>
                        <a:pt x="984174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442" name="フリーフォーム 441">
                <a:extLst>
                  <a:ext uri="{FF2B5EF4-FFF2-40B4-BE49-F238E27FC236}">
                    <a16:creationId xmlns:a16="http://schemas.microsoft.com/office/drawing/2014/main" id="{D3D1F641-109A-B850-374E-8D06EE7E4BE9}"/>
                  </a:ext>
                </a:extLst>
              </p:cNvPr>
              <p:cNvSpPr/>
              <p:nvPr/>
            </p:nvSpPr>
            <p:spPr>
              <a:xfrm>
                <a:off x="5593195" y="2964041"/>
                <a:ext cx="456815" cy="231275"/>
              </a:xfrm>
              <a:custGeom>
                <a:avLst/>
                <a:gdLst>
                  <a:gd name="connsiteX0" fmla="*/ 456815 w 456815"/>
                  <a:gd name="connsiteY0" fmla="*/ 0 h 231275"/>
                  <a:gd name="connsiteX1" fmla="*/ 0 w 456815"/>
                  <a:gd name="connsiteY1" fmla="*/ 231276 h 23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6815" h="231275">
                    <a:moveTo>
                      <a:pt x="456815" y="0"/>
                    </a:moveTo>
                    <a:lnTo>
                      <a:pt x="0" y="231276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3" name="フリーフォーム 442">
                <a:extLst>
                  <a:ext uri="{FF2B5EF4-FFF2-40B4-BE49-F238E27FC236}">
                    <a16:creationId xmlns:a16="http://schemas.microsoft.com/office/drawing/2014/main" id="{BFD39D6F-3315-8E9C-3CF9-CA35A0162711}"/>
                  </a:ext>
                </a:extLst>
              </p:cNvPr>
              <p:cNvSpPr/>
              <p:nvPr/>
            </p:nvSpPr>
            <p:spPr>
              <a:xfrm>
                <a:off x="5920277" y="2964047"/>
                <a:ext cx="460251" cy="231303"/>
              </a:xfrm>
              <a:custGeom>
                <a:avLst/>
                <a:gdLst>
                  <a:gd name="connsiteX0" fmla="*/ 460252 w 460251"/>
                  <a:gd name="connsiteY0" fmla="*/ 0 h 231303"/>
                  <a:gd name="connsiteX1" fmla="*/ 0 w 460251"/>
                  <a:gd name="connsiteY1" fmla="*/ 231303 h 231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251" h="231303">
                    <a:moveTo>
                      <a:pt x="460252" y="0"/>
                    </a:moveTo>
                    <a:lnTo>
                      <a:pt x="0" y="231303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4" name="フリーフォーム 443">
                <a:extLst>
                  <a:ext uri="{FF2B5EF4-FFF2-40B4-BE49-F238E27FC236}">
                    <a16:creationId xmlns:a16="http://schemas.microsoft.com/office/drawing/2014/main" id="{6717DF99-F97E-D5A9-E5CC-A5AE06EC983B}"/>
                  </a:ext>
                </a:extLst>
              </p:cNvPr>
              <p:cNvSpPr/>
              <p:nvPr/>
            </p:nvSpPr>
            <p:spPr>
              <a:xfrm>
                <a:off x="5262678" y="2964036"/>
                <a:ext cx="457770" cy="231286"/>
              </a:xfrm>
              <a:custGeom>
                <a:avLst/>
                <a:gdLst>
                  <a:gd name="connsiteX0" fmla="*/ 457770 w 457770"/>
                  <a:gd name="connsiteY0" fmla="*/ 0 h 231286"/>
                  <a:gd name="connsiteX1" fmla="*/ 0 w 457770"/>
                  <a:gd name="connsiteY1" fmla="*/ 231287 h 23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7770" h="231286">
                    <a:moveTo>
                      <a:pt x="457770" y="0"/>
                    </a:moveTo>
                    <a:lnTo>
                      <a:pt x="0" y="231287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5" name="フリーフォーム 444">
                <a:extLst>
                  <a:ext uri="{FF2B5EF4-FFF2-40B4-BE49-F238E27FC236}">
                    <a16:creationId xmlns:a16="http://schemas.microsoft.com/office/drawing/2014/main" id="{206E702C-05F4-C9FB-5E48-4763969180FD}"/>
                  </a:ext>
                </a:extLst>
              </p:cNvPr>
              <p:cNvSpPr/>
              <p:nvPr/>
            </p:nvSpPr>
            <p:spPr>
              <a:xfrm>
                <a:off x="4936108" y="3108406"/>
                <a:ext cx="1278996" cy="86928"/>
              </a:xfrm>
              <a:custGeom>
                <a:avLst/>
                <a:gdLst>
                  <a:gd name="connsiteX0" fmla="*/ 0 w 1278996"/>
                  <a:gd name="connsiteY0" fmla="*/ 86929 h 86928"/>
                  <a:gd name="connsiteX1" fmla="*/ 1278997 w 1278996"/>
                  <a:gd name="connsiteY1" fmla="*/ 0 h 86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8996" h="86928">
                    <a:moveTo>
                      <a:pt x="0" y="86929"/>
                    </a:moveTo>
                    <a:lnTo>
                      <a:pt x="1278997" y="0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6" name="フリーフォーム 445">
                <a:extLst>
                  <a:ext uri="{FF2B5EF4-FFF2-40B4-BE49-F238E27FC236}">
                    <a16:creationId xmlns:a16="http://schemas.microsoft.com/office/drawing/2014/main" id="{C11CAA87-5FC3-2255-8992-5980D77CB8EB}"/>
                  </a:ext>
                </a:extLst>
              </p:cNvPr>
              <p:cNvSpPr/>
              <p:nvPr/>
            </p:nvSpPr>
            <p:spPr>
              <a:xfrm>
                <a:off x="5230886" y="3035640"/>
                <a:ext cx="1230976" cy="72765"/>
              </a:xfrm>
              <a:custGeom>
                <a:avLst/>
                <a:gdLst>
                  <a:gd name="connsiteX0" fmla="*/ 0 w 1230976"/>
                  <a:gd name="connsiteY0" fmla="*/ 72766 h 72765"/>
                  <a:gd name="connsiteX1" fmla="*/ 1230976 w 1230976"/>
                  <a:gd name="connsiteY1" fmla="*/ 0 h 72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0976" h="72765">
                    <a:moveTo>
                      <a:pt x="0" y="72766"/>
                    </a:moveTo>
                    <a:lnTo>
                      <a:pt x="1230976" y="0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7" name="フリーフォーム 446">
                <a:extLst>
                  <a:ext uri="{FF2B5EF4-FFF2-40B4-BE49-F238E27FC236}">
                    <a16:creationId xmlns:a16="http://schemas.microsoft.com/office/drawing/2014/main" id="{0E2D985D-2442-6DB6-C2B2-E9C7EE5F2E9F}"/>
                  </a:ext>
                </a:extLst>
              </p:cNvPr>
              <p:cNvSpPr/>
              <p:nvPr/>
            </p:nvSpPr>
            <p:spPr>
              <a:xfrm>
                <a:off x="5477643" y="2964052"/>
                <a:ext cx="1226979" cy="71585"/>
              </a:xfrm>
              <a:custGeom>
                <a:avLst/>
                <a:gdLst>
                  <a:gd name="connsiteX0" fmla="*/ 0 w 1226979"/>
                  <a:gd name="connsiteY0" fmla="*/ 71586 h 71585"/>
                  <a:gd name="connsiteX1" fmla="*/ 1226980 w 1226979"/>
                  <a:gd name="connsiteY1" fmla="*/ 0 h 7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6979" h="71585">
                    <a:moveTo>
                      <a:pt x="0" y="71586"/>
                    </a:moveTo>
                    <a:lnTo>
                      <a:pt x="1226980" y="0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8" name="フリーフォーム 447">
                <a:extLst>
                  <a:ext uri="{FF2B5EF4-FFF2-40B4-BE49-F238E27FC236}">
                    <a16:creationId xmlns:a16="http://schemas.microsoft.com/office/drawing/2014/main" id="{BF8390B7-569F-FA97-8878-762A782A0EE3}"/>
                  </a:ext>
                </a:extLst>
              </p:cNvPr>
              <p:cNvSpPr/>
              <p:nvPr/>
            </p:nvSpPr>
            <p:spPr>
              <a:xfrm>
                <a:off x="5920277" y="3195350"/>
                <a:ext cx="294685" cy="893796"/>
              </a:xfrm>
              <a:custGeom>
                <a:avLst/>
                <a:gdLst>
                  <a:gd name="connsiteX0" fmla="*/ 0 w 294685"/>
                  <a:gd name="connsiteY0" fmla="*/ 0 h 893796"/>
                  <a:gd name="connsiteX1" fmla="*/ 294685 w 294685"/>
                  <a:gd name="connsiteY1" fmla="*/ 893796 h 893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685" h="893796">
                    <a:moveTo>
                      <a:pt x="0" y="0"/>
                    </a:moveTo>
                    <a:lnTo>
                      <a:pt x="294685" y="893796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9" name="フリーフォーム 448">
                <a:extLst>
                  <a:ext uri="{FF2B5EF4-FFF2-40B4-BE49-F238E27FC236}">
                    <a16:creationId xmlns:a16="http://schemas.microsoft.com/office/drawing/2014/main" id="{966D48C2-CC64-A4CC-99EC-0ADE9AC1E13E}"/>
                  </a:ext>
                </a:extLst>
              </p:cNvPr>
              <p:cNvSpPr/>
              <p:nvPr/>
            </p:nvSpPr>
            <p:spPr>
              <a:xfrm>
                <a:off x="6215104" y="3108406"/>
                <a:ext cx="276280" cy="899226"/>
              </a:xfrm>
              <a:custGeom>
                <a:avLst/>
                <a:gdLst>
                  <a:gd name="connsiteX0" fmla="*/ 0 w 276280"/>
                  <a:gd name="connsiteY0" fmla="*/ 0 h 899226"/>
                  <a:gd name="connsiteX1" fmla="*/ 276281 w 276280"/>
                  <a:gd name="connsiteY1" fmla="*/ 899226 h 899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6280" h="899226">
                    <a:moveTo>
                      <a:pt x="0" y="0"/>
                    </a:moveTo>
                    <a:lnTo>
                      <a:pt x="276281" y="899226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50" name="フリーフォーム 449">
                <a:extLst>
                  <a:ext uri="{FF2B5EF4-FFF2-40B4-BE49-F238E27FC236}">
                    <a16:creationId xmlns:a16="http://schemas.microsoft.com/office/drawing/2014/main" id="{9019996B-AB48-6C33-E5D5-A5DF9EB216CC}"/>
                  </a:ext>
                </a:extLst>
              </p:cNvPr>
              <p:cNvSpPr/>
              <p:nvPr/>
            </p:nvSpPr>
            <p:spPr>
              <a:xfrm>
                <a:off x="6461862" y="3035640"/>
                <a:ext cx="245967" cy="908162"/>
              </a:xfrm>
              <a:custGeom>
                <a:avLst/>
                <a:gdLst>
                  <a:gd name="connsiteX0" fmla="*/ 0 w 245967"/>
                  <a:gd name="connsiteY0" fmla="*/ 0 h 908162"/>
                  <a:gd name="connsiteX1" fmla="*/ 245967 w 245967"/>
                  <a:gd name="connsiteY1" fmla="*/ 908162 h 908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5967" h="908162">
                    <a:moveTo>
                      <a:pt x="0" y="0"/>
                    </a:moveTo>
                    <a:lnTo>
                      <a:pt x="245967" y="908162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51" name="フリーフォーム 450">
                <a:extLst>
                  <a:ext uri="{FF2B5EF4-FFF2-40B4-BE49-F238E27FC236}">
                    <a16:creationId xmlns:a16="http://schemas.microsoft.com/office/drawing/2014/main" id="{1B0BC76A-42FC-A862-B1A7-648FEC6EF250}"/>
                  </a:ext>
                </a:extLst>
              </p:cNvPr>
              <p:cNvSpPr/>
              <p:nvPr/>
            </p:nvSpPr>
            <p:spPr>
              <a:xfrm>
                <a:off x="5918786" y="2964052"/>
                <a:ext cx="785837" cy="559994"/>
              </a:xfrm>
              <a:custGeom>
                <a:avLst/>
                <a:gdLst>
                  <a:gd name="connsiteX0" fmla="*/ 0 w 785837"/>
                  <a:gd name="connsiteY0" fmla="*/ 559994 h 559994"/>
                  <a:gd name="connsiteX1" fmla="*/ 785838 w 785837"/>
                  <a:gd name="connsiteY1" fmla="*/ 0 h 559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5837" h="559994">
                    <a:moveTo>
                      <a:pt x="0" y="559994"/>
                    </a:moveTo>
                    <a:lnTo>
                      <a:pt x="785838" y="0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52" name="フリーフォーム 451">
                <a:extLst>
                  <a:ext uri="{FF2B5EF4-FFF2-40B4-BE49-F238E27FC236}">
                    <a16:creationId xmlns:a16="http://schemas.microsoft.com/office/drawing/2014/main" id="{D7609F1D-AF73-232A-FB45-7E769DDA5933}"/>
                  </a:ext>
                </a:extLst>
              </p:cNvPr>
              <p:cNvSpPr/>
              <p:nvPr/>
            </p:nvSpPr>
            <p:spPr>
              <a:xfrm>
                <a:off x="5918780" y="3292753"/>
                <a:ext cx="786084" cy="560006"/>
              </a:xfrm>
              <a:custGeom>
                <a:avLst/>
                <a:gdLst>
                  <a:gd name="connsiteX0" fmla="*/ 786085 w 786084"/>
                  <a:gd name="connsiteY0" fmla="*/ 0 h 560006"/>
                  <a:gd name="connsiteX1" fmla="*/ 0 w 786084"/>
                  <a:gd name="connsiteY1" fmla="*/ 560007 h 560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084" h="560006">
                    <a:moveTo>
                      <a:pt x="786085" y="0"/>
                    </a:moveTo>
                    <a:lnTo>
                      <a:pt x="0" y="560007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53" name="フリーフォーム 452">
                <a:extLst>
                  <a:ext uri="{FF2B5EF4-FFF2-40B4-BE49-F238E27FC236}">
                    <a16:creationId xmlns:a16="http://schemas.microsoft.com/office/drawing/2014/main" id="{0E515C51-3994-B747-7706-65F6D2660576}"/>
                  </a:ext>
                </a:extLst>
              </p:cNvPr>
              <p:cNvSpPr/>
              <p:nvPr/>
            </p:nvSpPr>
            <p:spPr>
              <a:xfrm>
                <a:off x="5923492" y="3622396"/>
                <a:ext cx="780878" cy="552702"/>
              </a:xfrm>
              <a:custGeom>
                <a:avLst/>
                <a:gdLst>
                  <a:gd name="connsiteX0" fmla="*/ 780878 w 780878"/>
                  <a:gd name="connsiteY0" fmla="*/ 0 h 552702"/>
                  <a:gd name="connsiteX1" fmla="*/ 0 w 780878"/>
                  <a:gd name="connsiteY1" fmla="*/ 552703 h 55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0878" h="552702">
                    <a:moveTo>
                      <a:pt x="780878" y="0"/>
                    </a:moveTo>
                    <a:lnTo>
                      <a:pt x="0" y="552703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408" name="グループ化 407">
              <a:extLst>
                <a:ext uri="{FF2B5EF4-FFF2-40B4-BE49-F238E27FC236}">
                  <a16:creationId xmlns:a16="http://schemas.microsoft.com/office/drawing/2014/main" id="{E437521A-F38B-0EE8-9AEC-3595FC8F1BEC}"/>
                </a:ext>
              </a:extLst>
            </p:cNvPr>
            <p:cNvGrpSpPr/>
            <p:nvPr/>
          </p:nvGrpSpPr>
          <p:grpSpPr>
            <a:xfrm>
              <a:off x="4934606" y="2964036"/>
              <a:ext cx="1773222" cy="1217431"/>
              <a:chOff x="4934606" y="2964036"/>
              <a:chExt cx="1773222" cy="1217431"/>
            </a:xfrm>
          </p:grpSpPr>
          <p:grpSp>
            <p:nvGrpSpPr>
              <p:cNvPr id="417" name="グラフィックス 33">
                <a:extLst>
                  <a:ext uri="{FF2B5EF4-FFF2-40B4-BE49-F238E27FC236}">
                    <a16:creationId xmlns:a16="http://schemas.microsoft.com/office/drawing/2014/main" id="{170EF700-9932-2D38-9984-100CC8479651}"/>
                  </a:ext>
                </a:extLst>
              </p:cNvPr>
              <p:cNvGrpSpPr/>
              <p:nvPr/>
            </p:nvGrpSpPr>
            <p:grpSpPr>
              <a:xfrm>
                <a:off x="4934606" y="3195317"/>
                <a:ext cx="984185" cy="986150"/>
                <a:chOff x="4934606" y="3195317"/>
                <a:chExt cx="984185" cy="986150"/>
              </a:xfrm>
              <a:noFill/>
            </p:grpSpPr>
            <p:sp>
              <p:nvSpPr>
                <p:cNvPr id="432" name="フリーフォーム 431">
                  <a:extLst>
                    <a:ext uri="{FF2B5EF4-FFF2-40B4-BE49-F238E27FC236}">
                      <a16:creationId xmlns:a16="http://schemas.microsoft.com/office/drawing/2014/main" id="{01E39AE6-43EF-ECB7-75A0-9BBB718EB3CF}"/>
                    </a:ext>
                  </a:extLst>
                </p:cNvPr>
                <p:cNvSpPr/>
                <p:nvPr/>
              </p:nvSpPr>
              <p:spPr>
                <a:xfrm>
                  <a:off x="4934622" y="3195317"/>
                  <a:ext cx="10979" cy="11001"/>
                </a:xfrm>
                <a:custGeom>
                  <a:avLst/>
                  <a:gdLst>
                    <a:gd name="connsiteX0" fmla="*/ 10979 w 10979"/>
                    <a:gd name="connsiteY0" fmla="*/ 1 h 11001"/>
                    <a:gd name="connsiteX1" fmla="*/ 0 w 10979"/>
                    <a:gd name="connsiteY1" fmla="*/ 0 h 11001"/>
                    <a:gd name="connsiteX2" fmla="*/ 0 w 10979"/>
                    <a:gd name="connsiteY2" fmla="*/ 11001 h 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79" h="11001">
                      <a:moveTo>
                        <a:pt x="10979" y="1"/>
                      </a:moveTo>
                      <a:lnTo>
                        <a:pt x="0" y="0"/>
                      </a:lnTo>
                      <a:lnTo>
                        <a:pt x="0" y="11001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3" name="フリーフォーム 432">
                  <a:extLst>
                    <a:ext uri="{FF2B5EF4-FFF2-40B4-BE49-F238E27FC236}">
                      <a16:creationId xmlns:a16="http://schemas.microsoft.com/office/drawing/2014/main" id="{64AC8CF4-7634-1B54-4E86-6BB76A4CCF13}"/>
                    </a:ext>
                  </a:extLst>
                </p:cNvPr>
                <p:cNvSpPr/>
                <p:nvPr/>
              </p:nvSpPr>
              <p:spPr>
                <a:xfrm>
                  <a:off x="4934606" y="3228741"/>
                  <a:ext cx="15" cy="930504"/>
                </a:xfrm>
                <a:custGeom>
                  <a:avLst/>
                  <a:gdLst>
                    <a:gd name="connsiteX0" fmla="*/ 15 w 15"/>
                    <a:gd name="connsiteY0" fmla="*/ 0 h 930504"/>
                    <a:gd name="connsiteX1" fmla="*/ 0 w 15"/>
                    <a:gd name="connsiteY1" fmla="*/ 930505 h 930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" h="930504">
                      <a:moveTo>
                        <a:pt x="15" y="0"/>
                      </a:moveTo>
                      <a:lnTo>
                        <a:pt x="0" y="930505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custDash>
                    <a:ds d="152859" sp="152859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4" name="フリーフォーム 433">
                  <a:extLst>
                    <a:ext uri="{FF2B5EF4-FFF2-40B4-BE49-F238E27FC236}">
                      <a16:creationId xmlns:a16="http://schemas.microsoft.com/office/drawing/2014/main" id="{78E3CC95-E072-2E56-5FED-C129D26C71A4}"/>
                    </a:ext>
                  </a:extLst>
                </p:cNvPr>
                <p:cNvSpPr/>
                <p:nvPr/>
              </p:nvSpPr>
              <p:spPr>
                <a:xfrm>
                  <a:off x="4934606" y="4170456"/>
                  <a:ext cx="10979" cy="11001"/>
                </a:xfrm>
                <a:custGeom>
                  <a:avLst/>
                  <a:gdLst>
                    <a:gd name="connsiteX0" fmla="*/ 0 w 10979"/>
                    <a:gd name="connsiteY0" fmla="*/ 0 h 11001"/>
                    <a:gd name="connsiteX1" fmla="*/ 0 w 10979"/>
                    <a:gd name="connsiteY1" fmla="*/ 11001 h 11001"/>
                    <a:gd name="connsiteX2" fmla="*/ 10979 w 10979"/>
                    <a:gd name="connsiteY2" fmla="*/ 11001 h 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79" h="11001">
                      <a:moveTo>
                        <a:pt x="0" y="0"/>
                      </a:moveTo>
                      <a:lnTo>
                        <a:pt x="0" y="11001"/>
                      </a:lnTo>
                      <a:lnTo>
                        <a:pt x="10979" y="11001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5" name="フリーフォーム 434">
                  <a:extLst>
                    <a:ext uri="{FF2B5EF4-FFF2-40B4-BE49-F238E27FC236}">
                      <a16:creationId xmlns:a16="http://schemas.microsoft.com/office/drawing/2014/main" id="{4E75BDA0-5374-8D95-9829-D37A2221E8C5}"/>
                    </a:ext>
                  </a:extLst>
                </p:cNvPr>
                <p:cNvSpPr/>
                <p:nvPr/>
              </p:nvSpPr>
              <p:spPr>
                <a:xfrm>
                  <a:off x="4967962" y="4181457"/>
                  <a:ext cx="928645" cy="11"/>
                </a:xfrm>
                <a:custGeom>
                  <a:avLst/>
                  <a:gdLst>
                    <a:gd name="connsiteX0" fmla="*/ 0 w 928645"/>
                    <a:gd name="connsiteY0" fmla="*/ 0 h 11"/>
                    <a:gd name="connsiteX1" fmla="*/ 928645 w 928645"/>
                    <a:gd name="connsiteY1" fmla="*/ 11 h 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8645" h="11">
                      <a:moveTo>
                        <a:pt x="0" y="0"/>
                      </a:moveTo>
                      <a:lnTo>
                        <a:pt x="928645" y="11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custDash>
                    <a:ds d="152859" sp="152859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6" name="フリーフォーム 435">
                  <a:extLst>
                    <a:ext uri="{FF2B5EF4-FFF2-40B4-BE49-F238E27FC236}">
                      <a16:creationId xmlns:a16="http://schemas.microsoft.com/office/drawing/2014/main" id="{6FA43B23-996A-4C91-EB3E-687E85C85942}"/>
                    </a:ext>
                  </a:extLst>
                </p:cNvPr>
                <p:cNvSpPr/>
                <p:nvPr/>
              </p:nvSpPr>
              <p:spPr>
                <a:xfrm>
                  <a:off x="5907795" y="4170467"/>
                  <a:ext cx="10979" cy="11001"/>
                </a:xfrm>
                <a:custGeom>
                  <a:avLst/>
                  <a:gdLst>
                    <a:gd name="connsiteX0" fmla="*/ 0 w 10979"/>
                    <a:gd name="connsiteY0" fmla="*/ 11001 h 11001"/>
                    <a:gd name="connsiteX1" fmla="*/ 10979 w 10979"/>
                    <a:gd name="connsiteY1" fmla="*/ 11001 h 11001"/>
                    <a:gd name="connsiteX2" fmla="*/ 10979 w 10979"/>
                    <a:gd name="connsiteY2" fmla="*/ 0 h 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79" h="11001">
                      <a:moveTo>
                        <a:pt x="0" y="11001"/>
                      </a:moveTo>
                      <a:lnTo>
                        <a:pt x="10979" y="11001"/>
                      </a:lnTo>
                      <a:lnTo>
                        <a:pt x="10979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7" name="フリーフォーム 436">
                  <a:extLst>
                    <a:ext uri="{FF2B5EF4-FFF2-40B4-BE49-F238E27FC236}">
                      <a16:creationId xmlns:a16="http://schemas.microsoft.com/office/drawing/2014/main" id="{0A49B20B-556D-0A77-E549-6636BF251713}"/>
                    </a:ext>
                  </a:extLst>
                </p:cNvPr>
                <p:cNvSpPr/>
                <p:nvPr/>
              </p:nvSpPr>
              <p:spPr>
                <a:xfrm>
                  <a:off x="5918776" y="3217546"/>
                  <a:ext cx="15" cy="930500"/>
                </a:xfrm>
                <a:custGeom>
                  <a:avLst/>
                  <a:gdLst>
                    <a:gd name="connsiteX0" fmla="*/ 0 w 15"/>
                    <a:gd name="connsiteY0" fmla="*/ 930500 h 930500"/>
                    <a:gd name="connsiteX1" fmla="*/ 15 w 15"/>
                    <a:gd name="connsiteY1" fmla="*/ 0 h 93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" h="930500">
                      <a:moveTo>
                        <a:pt x="0" y="930500"/>
                      </a:moveTo>
                      <a:lnTo>
                        <a:pt x="15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custDash>
                    <a:ds d="152859" sp="152859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8" name="フリーフォーム 437">
                  <a:extLst>
                    <a:ext uri="{FF2B5EF4-FFF2-40B4-BE49-F238E27FC236}">
                      <a16:creationId xmlns:a16="http://schemas.microsoft.com/office/drawing/2014/main" id="{4BDF6CF2-C8B8-CFE8-FB56-F7DFCE563A55}"/>
                    </a:ext>
                  </a:extLst>
                </p:cNvPr>
                <p:cNvSpPr/>
                <p:nvPr/>
              </p:nvSpPr>
              <p:spPr>
                <a:xfrm>
                  <a:off x="5907812" y="3195334"/>
                  <a:ext cx="10979" cy="11001"/>
                </a:xfrm>
                <a:custGeom>
                  <a:avLst/>
                  <a:gdLst>
                    <a:gd name="connsiteX0" fmla="*/ 10979 w 10979"/>
                    <a:gd name="connsiteY0" fmla="*/ 11001 h 11001"/>
                    <a:gd name="connsiteX1" fmla="*/ 10979 w 10979"/>
                    <a:gd name="connsiteY1" fmla="*/ 0 h 11001"/>
                    <a:gd name="connsiteX2" fmla="*/ 0 w 10979"/>
                    <a:gd name="connsiteY2" fmla="*/ 0 h 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79" h="11001">
                      <a:moveTo>
                        <a:pt x="10979" y="11001"/>
                      </a:moveTo>
                      <a:lnTo>
                        <a:pt x="1097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9" name="フリーフォーム 438">
                  <a:extLst>
                    <a:ext uri="{FF2B5EF4-FFF2-40B4-BE49-F238E27FC236}">
                      <a16:creationId xmlns:a16="http://schemas.microsoft.com/office/drawing/2014/main" id="{EB0F4E4B-7F4A-BBC1-EE38-0A192308714F}"/>
                    </a:ext>
                  </a:extLst>
                </p:cNvPr>
                <p:cNvSpPr/>
                <p:nvPr/>
              </p:nvSpPr>
              <p:spPr>
                <a:xfrm>
                  <a:off x="4956790" y="3195319"/>
                  <a:ext cx="928645" cy="15"/>
                </a:xfrm>
                <a:custGeom>
                  <a:avLst/>
                  <a:gdLst>
                    <a:gd name="connsiteX0" fmla="*/ 928645 w 928645"/>
                    <a:gd name="connsiteY0" fmla="*/ 15 h 15"/>
                    <a:gd name="connsiteX1" fmla="*/ 0 w 928645"/>
                    <a:gd name="connsiteY1" fmla="*/ 0 h 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28645" h="15">
                      <a:moveTo>
                        <a:pt x="928645" y="15"/>
                      </a:move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custDash>
                    <a:ds d="152859" sp="152859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18" name="グラフィックス 33">
                <a:extLst>
                  <a:ext uri="{FF2B5EF4-FFF2-40B4-BE49-F238E27FC236}">
                    <a16:creationId xmlns:a16="http://schemas.microsoft.com/office/drawing/2014/main" id="{4321EFD9-5045-287C-3B86-87809738DC24}"/>
                  </a:ext>
                </a:extLst>
              </p:cNvPr>
              <p:cNvGrpSpPr/>
              <p:nvPr/>
            </p:nvGrpSpPr>
            <p:grpSpPr>
              <a:xfrm>
                <a:off x="4936108" y="2964036"/>
                <a:ext cx="1768515" cy="231314"/>
                <a:chOff x="4936108" y="2964036"/>
                <a:chExt cx="1768515" cy="231314"/>
              </a:xfrm>
              <a:noFill/>
            </p:grpSpPr>
            <p:sp>
              <p:nvSpPr>
                <p:cNvPr id="427" name="フリーフォーム 426">
                  <a:extLst>
                    <a:ext uri="{FF2B5EF4-FFF2-40B4-BE49-F238E27FC236}">
                      <a16:creationId xmlns:a16="http://schemas.microsoft.com/office/drawing/2014/main" id="{1BBA5152-CF5C-F0BD-B5D9-D565024AE3FE}"/>
                    </a:ext>
                  </a:extLst>
                </p:cNvPr>
                <p:cNvSpPr/>
                <p:nvPr/>
              </p:nvSpPr>
              <p:spPr>
                <a:xfrm>
                  <a:off x="5920277" y="3192245"/>
                  <a:ext cx="10532" cy="3105"/>
                </a:xfrm>
                <a:custGeom>
                  <a:avLst/>
                  <a:gdLst>
                    <a:gd name="connsiteX0" fmla="*/ 0 w 10532"/>
                    <a:gd name="connsiteY0" fmla="*/ 3106 h 3105"/>
                    <a:gd name="connsiteX1" fmla="*/ 10532 w 10532"/>
                    <a:gd name="connsiteY1" fmla="*/ 0 h 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32" h="3105">
                      <a:moveTo>
                        <a:pt x="0" y="3106"/>
                      </a:moveTo>
                      <a:lnTo>
                        <a:pt x="10532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8" name="フリーフォーム 427">
                  <a:extLst>
                    <a:ext uri="{FF2B5EF4-FFF2-40B4-BE49-F238E27FC236}">
                      <a16:creationId xmlns:a16="http://schemas.microsoft.com/office/drawing/2014/main" id="{8FB1A3F1-D5A2-1AC9-66C9-5555E145A036}"/>
                    </a:ext>
                  </a:extLst>
                </p:cNvPr>
                <p:cNvSpPr/>
                <p:nvPr/>
              </p:nvSpPr>
              <p:spPr>
                <a:xfrm>
                  <a:off x="5951439" y="2970200"/>
                  <a:ext cx="732334" cy="215960"/>
                </a:xfrm>
                <a:custGeom>
                  <a:avLst/>
                  <a:gdLst>
                    <a:gd name="connsiteX0" fmla="*/ 0 w 732334"/>
                    <a:gd name="connsiteY0" fmla="*/ 215961 h 215960"/>
                    <a:gd name="connsiteX1" fmla="*/ 263666 w 732334"/>
                    <a:gd name="connsiteY1" fmla="*/ 138206 h 215960"/>
                    <a:gd name="connsiteX2" fmla="*/ 510423 w 732334"/>
                    <a:gd name="connsiteY2" fmla="*/ 65440 h 215960"/>
                    <a:gd name="connsiteX3" fmla="*/ 732335 w 732334"/>
                    <a:gd name="connsiteY3" fmla="*/ 0 h 215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2334" h="215960">
                      <a:moveTo>
                        <a:pt x="0" y="215961"/>
                      </a:moveTo>
                      <a:lnTo>
                        <a:pt x="263666" y="138206"/>
                      </a:lnTo>
                      <a:lnTo>
                        <a:pt x="510423" y="65440"/>
                      </a:lnTo>
                      <a:lnTo>
                        <a:pt x="732335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custDash>
                    <a:ds d="146896" sp="146896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9" name="フリーフォーム 428">
                  <a:extLst>
                    <a:ext uri="{FF2B5EF4-FFF2-40B4-BE49-F238E27FC236}">
                      <a16:creationId xmlns:a16="http://schemas.microsoft.com/office/drawing/2014/main" id="{BF0826B8-F001-50A7-E151-28B6C9007142}"/>
                    </a:ext>
                  </a:extLst>
                </p:cNvPr>
                <p:cNvSpPr/>
                <p:nvPr/>
              </p:nvSpPr>
              <p:spPr>
                <a:xfrm>
                  <a:off x="6693644" y="2964052"/>
                  <a:ext cx="10979" cy="3106"/>
                </a:xfrm>
                <a:custGeom>
                  <a:avLst/>
                  <a:gdLst>
                    <a:gd name="connsiteX0" fmla="*/ 439 w 10979"/>
                    <a:gd name="connsiteY0" fmla="*/ 3106 h 3106"/>
                    <a:gd name="connsiteX1" fmla="*/ 10979 w 10979"/>
                    <a:gd name="connsiteY1" fmla="*/ 0 h 3106"/>
                    <a:gd name="connsiteX2" fmla="*/ 0 w 10979"/>
                    <a:gd name="connsiteY2" fmla="*/ 0 h 3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79" h="3106">
                      <a:moveTo>
                        <a:pt x="439" y="3106"/>
                      </a:moveTo>
                      <a:lnTo>
                        <a:pt x="10979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0" name="フリーフォーム 429">
                  <a:extLst>
                    <a:ext uri="{FF2B5EF4-FFF2-40B4-BE49-F238E27FC236}">
                      <a16:creationId xmlns:a16="http://schemas.microsoft.com/office/drawing/2014/main" id="{EB396902-33C1-F97C-5EA6-95D49DE00E0A}"/>
                    </a:ext>
                  </a:extLst>
                </p:cNvPr>
                <p:cNvSpPr/>
                <p:nvPr/>
              </p:nvSpPr>
              <p:spPr>
                <a:xfrm>
                  <a:off x="4957180" y="2964036"/>
                  <a:ext cx="1714483" cy="225084"/>
                </a:xfrm>
                <a:custGeom>
                  <a:avLst/>
                  <a:gdLst>
                    <a:gd name="connsiteX0" fmla="*/ 1714484 w 1714483"/>
                    <a:gd name="connsiteY0" fmla="*/ 16 h 225084"/>
                    <a:gd name="connsiteX1" fmla="*/ 1423348 w 1714483"/>
                    <a:gd name="connsiteY1" fmla="*/ 11 h 225084"/>
                    <a:gd name="connsiteX2" fmla="*/ 1092830 w 1714483"/>
                    <a:gd name="connsiteY2" fmla="*/ 5 h 225084"/>
                    <a:gd name="connsiteX3" fmla="*/ 763268 w 1714483"/>
                    <a:gd name="connsiteY3" fmla="*/ 0 h 225084"/>
                    <a:gd name="connsiteX4" fmla="*/ 520463 w 1714483"/>
                    <a:gd name="connsiteY4" fmla="*/ 71602 h 225084"/>
                    <a:gd name="connsiteX5" fmla="*/ 273706 w 1714483"/>
                    <a:gd name="connsiteY5" fmla="*/ 144370 h 225084"/>
                    <a:gd name="connsiteX6" fmla="*/ 0 w 1714483"/>
                    <a:gd name="connsiteY6" fmla="*/ 225084 h 225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14483" h="225084">
                      <a:moveTo>
                        <a:pt x="1714484" y="16"/>
                      </a:moveTo>
                      <a:lnTo>
                        <a:pt x="1423348" y="11"/>
                      </a:lnTo>
                      <a:lnTo>
                        <a:pt x="1092830" y="5"/>
                      </a:lnTo>
                      <a:lnTo>
                        <a:pt x="763268" y="0"/>
                      </a:lnTo>
                      <a:lnTo>
                        <a:pt x="520463" y="71602"/>
                      </a:lnTo>
                      <a:lnTo>
                        <a:pt x="273706" y="144370"/>
                      </a:lnTo>
                      <a:lnTo>
                        <a:pt x="0" y="225084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custDash>
                    <a:ds d="150100" sp="1501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31" name="フリーフォーム 430">
                  <a:extLst>
                    <a:ext uri="{FF2B5EF4-FFF2-40B4-BE49-F238E27FC236}">
                      <a16:creationId xmlns:a16="http://schemas.microsoft.com/office/drawing/2014/main" id="{867BE5F7-4738-86F3-073F-C49C06E7D337}"/>
                    </a:ext>
                  </a:extLst>
                </p:cNvPr>
                <p:cNvSpPr/>
                <p:nvPr/>
              </p:nvSpPr>
              <p:spPr>
                <a:xfrm>
                  <a:off x="4936108" y="3192228"/>
                  <a:ext cx="10532" cy="3105"/>
                </a:xfrm>
                <a:custGeom>
                  <a:avLst/>
                  <a:gdLst>
                    <a:gd name="connsiteX0" fmla="*/ 10533 w 10532"/>
                    <a:gd name="connsiteY0" fmla="*/ 0 h 3105"/>
                    <a:gd name="connsiteX1" fmla="*/ 0 w 10532"/>
                    <a:gd name="connsiteY1" fmla="*/ 3106 h 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32" h="3105">
                      <a:moveTo>
                        <a:pt x="10533" y="0"/>
                      </a:moveTo>
                      <a:lnTo>
                        <a:pt x="0" y="3106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19" name="グラフィックス 33">
                <a:extLst>
                  <a:ext uri="{FF2B5EF4-FFF2-40B4-BE49-F238E27FC236}">
                    <a16:creationId xmlns:a16="http://schemas.microsoft.com/office/drawing/2014/main" id="{D875802A-2420-4470-C631-6D65A36A9247}"/>
                  </a:ext>
                </a:extLst>
              </p:cNvPr>
              <p:cNvGrpSpPr/>
              <p:nvPr/>
            </p:nvGrpSpPr>
            <p:grpSpPr>
              <a:xfrm>
                <a:off x="6703877" y="2964036"/>
                <a:ext cx="1482" cy="986120"/>
                <a:chOff x="6703877" y="2964036"/>
                <a:chExt cx="1482" cy="986120"/>
              </a:xfrm>
              <a:noFill/>
            </p:grpSpPr>
            <p:sp>
              <p:nvSpPr>
                <p:cNvPr id="424" name="フリーフォーム 423">
                  <a:extLst>
                    <a:ext uri="{FF2B5EF4-FFF2-40B4-BE49-F238E27FC236}">
                      <a16:creationId xmlns:a16="http://schemas.microsoft.com/office/drawing/2014/main" id="{DB7E8C7F-0C08-ED5E-9141-A7DBB4E52B2F}"/>
                    </a:ext>
                  </a:extLst>
                </p:cNvPr>
                <p:cNvSpPr/>
                <p:nvPr/>
              </p:nvSpPr>
              <p:spPr>
                <a:xfrm>
                  <a:off x="6705348" y="2964036"/>
                  <a:ext cx="10" cy="11000"/>
                </a:xfrm>
                <a:custGeom>
                  <a:avLst/>
                  <a:gdLst>
                    <a:gd name="connsiteX0" fmla="*/ 11 w 10"/>
                    <a:gd name="connsiteY0" fmla="*/ 0 h 11000"/>
                    <a:gd name="connsiteX1" fmla="*/ 0 w 10"/>
                    <a:gd name="connsiteY1" fmla="*/ 11001 h 11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" h="11000">
                      <a:moveTo>
                        <a:pt x="11" y="0"/>
                      </a:moveTo>
                      <a:lnTo>
                        <a:pt x="0" y="11001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5" name="フリーフォーム 424">
                  <a:extLst>
                    <a:ext uri="{FF2B5EF4-FFF2-40B4-BE49-F238E27FC236}">
                      <a16:creationId xmlns:a16="http://schemas.microsoft.com/office/drawing/2014/main" id="{9F47BF67-FC24-4927-3643-A27F9430D1CA}"/>
                    </a:ext>
                  </a:extLst>
                </p:cNvPr>
                <p:cNvSpPr/>
                <p:nvPr/>
              </p:nvSpPr>
              <p:spPr>
                <a:xfrm>
                  <a:off x="6703909" y="2997459"/>
                  <a:ext cx="1405" cy="930486"/>
                </a:xfrm>
                <a:custGeom>
                  <a:avLst/>
                  <a:gdLst>
                    <a:gd name="connsiteX0" fmla="*/ 1405 w 1405"/>
                    <a:gd name="connsiteY0" fmla="*/ 0 h 930486"/>
                    <a:gd name="connsiteX1" fmla="*/ 955 w 1405"/>
                    <a:gd name="connsiteY1" fmla="*/ 295294 h 930486"/>
                    <a:gd name="connsiteX2" fmla="*/ 461 w 1405"/>
                    <a:gd name="connsiteY2" fmla="*/ 624937 h 930486"/>
                    <a:gd name="connsiteX3" fmla="*/ 0 w 1405"/>
                    <a:gd name="connsiteY3" fmla="*/ 930487 h 930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5" h="930486">
                      <a:moveTo>
                        <a:pt x="1405" y="0"/>
                      </a:moveTo>
                      <a:lnTo>
                        <a:pt x="955" y="295294"/>
                      </a:lnTo>
                      <a:lnTo>
                        <a:pt x="461" y="624937"/>
                      </a:lnTo>
                      <a:lnTo>
                        <a:pt x="0" y="930487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custDash>
                    <a:ds d="152857" sp="15285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6" name="フリーフォーム 425">
                  <a:extLst>
                    <a:ext uri="{FF2B5EF4-FFF2-40B4-BE49-F238E27FC236}">
                      <a16:creationId xmlns:a16="http://schemas.microsoft.com/office/drawing/2014/main" id="{2206F36B-D762-0924-34C9-69DCAA9130A0}"/>
                    </a:ext>
                  </a:extLst>
                </p:cNvPr>
                <p:cNvSpPr/>
                <p:nvPr/>
              </p:nvSpPr>
              <p:spPr>
                <a:xfrm>
                  <a:off x="6703877" y="3939156"/>
                  <a:ext cx="10" cy="11001"/>
                </a:xfrm>
                <a:custGeom>
                  <a:avLst/>
                  <a:gdLst>
                    <a:gd name="connsiteX0" fmla="*/ 11 w 10"/>
                    <a:gd name="connsiteY0" fmla="*/ 0 h 11001"/>
                    <a:gd name="connsiteX1" fmla="*/ 0 w 10"/>
                    <a:gd name="connsiteY1" fmla="*/ 11001 h 11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" h="11001">
                      <a:moveTo>
                        <a:pt x="11" y="0"/>
                      </a:moveTo>
                      <a:lnTo>
                        <a:pt x="0" y="11001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420" name="グラフィックス 33">
                <a:extLst>
                  <a:ext uri="{FF2B5EF4-FFF2-40B4-BE49-F238E27FC236}">
                    <a16:creationId xmlns:a16="http://schemas.microsoft.com/office/drawing/2014/main" id="{1F0F771B-72EB-ACB2-C84C-6F46C162DE8F}"/>
                  </a:ext>
                </a:extLst>
              </p:cNvPr>
              <p:cNvGrpSpPr/>
              <p:nvPr/>
            </p:nvGrpSpPr>
            <p:grpSpPr>
              <a:xfrm>
                <a:off x="5923492" y="3943803"/>
                <a:ext cx="784336" cy="231296"/>
                <a:chOff x="5923492" y="3943803"/>
                <a:chExt cx="784336" cy="231296"/>
              </a:xfrm>
              <a:noFill/>
            </p:grpSpPr>
            <p:sp>
              <p:nvSpPr>
                <p:cNvPr id="421" name="フリーフォーム 420">
                  <a:extLst>
                    <a:ext uri="{FF2B5EF4-FFF2-40B4-BE49-F238E27FC236}">
                      <a16:creationId xmlns:a16="http://schemas.microsoft.com/office/drawing/2014/main" id="{C8311AA4-0415-FB21-FA14-8F449CFEBE52}"/>
                    </a:ext>
                  </a:extLst>
                </p:cNvPr>
                <p:cNvSpPr/>
                <p:nvPr/>
              </p:nvSpPr>
              <p:spPr>
                <a:xfrm>
                  <a:off x="5923492" y="4171996"/>
                  <a:ext cx="10533" cy="3102"/>
                </a:xfrm>
                <a:custGeom>
                  <a:avLst/>
                  <a:gdLst>
                    <a:gd name="connsiteX0" fmla="*/ 0 w 10533"/>
                    <a:gd name="connsiteY0" fmla="*/ 3102 h 3102"/>
                    <a:gd name="connsiteX1" fmla="*/ 10533 w 10533"/>
                    <a:gd name="connsiteY1" fmla="*/ 0 h 3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33" h="3102">
                      <a:moveTo>
                        <a:pt x="0" y="3102"/>
                      </a:moveTo>
                      <a:lnTo>
                        <a:pt x="10533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2" name="フリーフォーム 421">
                  <a:extLst>
                    <a:ext uri="{FF2B5EF4-FFF2-40B4-BE49-F238E27FC236}">
                      <a16:creationId xmlns:a16="http://schemas.microsoft.com/office/drawing/2014/main" id="{9B395D90-1B80-BBFA-F8D7-80281E58AE6E}"/>
                    </a:ext>
                  </a:extLst>
                </p:cNvPr>
                <p:cNvSpPr/>
                <p:nvPr/>
              </p:nvSpPr>
              <p:spPr>
                <a:xfrm>
                  <a:off x="5954655" y="3949950"/>
                  <a:ext cx="732335" cy="215962"/>
                </a:xfrm>
                <a:custGeom>
                  <a:avLst/>
                  <a:gdLst>
                    <a:gd name="connsiteX0" fmla="*/ 0 w 732335"/>
                    <a:gd name="connsiteY0" fmla="*/ 215963 h 215962"/>
                    <a:gd name="connsiteX1" fmla="*/ 260307 w 732335"/>
                    <a:gd name="connsiteY1" fmla="*/ 139197 h 215962"/>
                    <a:gd name="connsiteX2" fmla="*/ 507603 w 732335"/>
                    <a:gd name="connsiteY2" fmla="*/ 66272 h 215962"/>
                    <a:gd name="connsiteX3" fmla="*/ 732336 w 732335"/>
                    <a:gd name="connsiteY3" fmla="*/ 0 h 215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2335" h="215962">
                      <a:moveTo>
                        <a:pt x="0" y="215963"/>
                      </a:moveTo>
                      <a:lnTo>
                        <a:pt x="260307" y="139197"/>
                      </a:lnTo>
                      <a:lnTo>
                        <a:pt x="507603" y="66272"/>
                      </a:lnTo>
                      <a:lnTo>
                        <a:pt x="732336" y="0"/>
                      </a:ln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custDash>
                    <a:ds d="146896" sp="146896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423" name="フリーフォーム 422">
                  <a:extLst>
                    <a:ext uri="{FF2B5EF4-FFF2-40B4-BE49-F238E27FC236}">
                      <a16:creationId xmlns:a16="http://schemas.microsoft.com/office/drawing/2014/main" id="{20F73612-95DB-3E93-478C-54A634EB1BFB}"/>
                    </a:ext>
                  </a:extLst>
                </p:cNvPr>
                <p:cNvSpPr/>
                <p:nvPr/>
              </p:nvSpPr>
              <p:spPr>
                <a:xfrm>
                  <a:off x="6697300" y="3943803"/>
                  <a:ext cx="10529" cy="3105"/>
                </a:xfrm>
                <a:custGeom>
                  <a:avLst/>
                  <a:gdLst>
                    <a:gd name="connsiteX0" fmla="*/ 0 w 10529"/>
                    <a:gd name="connsiteY0" fmla="*/ 3106 h 3105"/>
                    <a:gd name="connsiteX1" fmla="*/ 10529 w 10529"/>
                    <a:gd name="connsiteY1" fmla="*/ 0 h 3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29" h="3105">
                      <a:moveTo>
                        <a:pt x="0" y="3106"/>
                      </a:moveTo>
                      <a:lnTo>
                        <a:pt x="10529" y="0"/>
                      </a:lnTo>
                    </a:path>
                  </a:pathLst>
                </a:custGeom>
                <a:ln w="1905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409" name="グループ化 408">
              <a:extLst>
                <a:ext uri="{FF2B5EF4-FFF2-40B4-BE49-F238E27FC236}">
                  <a16:creationId xmlns:a16="http://schemas.microsoft.com/office/drawing/2014/main" id="{B501B37F-FACE-AFFE-230C-4785583415BF}"/>
                </a:ext>
              </a:extLst>
            </p:cNvPr>
            <p:cNvGrpSpPr/>
            <p:nvPr/>
          </p:nvGrpSpPr>
          <p:grpSpPr>
            <a:xfrm>
              <a:off x="4911264" y="2940631"/>
              <a:ext cx="1819907" cy="1264225"/>
              <a:chOff x="4911264" y="2940631"/>
              <a:chExt cx="1819907" cy="1264225"/>
            </a:xfrm>
          </p:grpSpPr>
          <p:sp>
            <p:nvSpPr>
              <p:cNvPr id="410" name="フリーフォーム 409">
                <a:extLst>
                  <a:ext uri="{FF2B5EF4-FFF2-40B4-BE49-F238E27FC236}">
                    <a16:creationId xmlns:a16="http://schemas.microsoft.com/office/drawing/2014/main" id="{29CFA1F7-88A4-85E7-4EF5-E9C566EDC3A7}"/>
                  </a:ext>
                </a:extLst>
              </p:cNvPr>
              <p:cNvSpPr/>
              <p:nvPr/>
            </p:nvSpPr>
            <p:spPr>
              <a:xfrm>
                <a:off x="4911264" y="4158069"/>
                <a:ext cx="46683" cy="46776"/>
              </a:xfrm>
              <a:custGeom>
                <a:avLst/>
                <a:gdLst>
                  <a:gd name="connsiteX0" fmla="*/ 46683 w 46683"/>
                  <a:gd name="connsiteY0" fmla="*/ 23388 h 46776"/>
                  <a:gd name="connsiteX1" fmla="*/ 23342 w 46683"/>
                  <a:gd name="connsiteY1" fmla="*/ 46776 h 46776"/>
                  <a:gd name="connsiteX2" fmla="*/ 0 w 46683"/>
                  <a:gd name="connsiteY2" fmla="*/ 23388 h 46776"/>
                  <a:gd name="connsiteX3" fmla="*/ 23342 w 46683"/>
                  <a:gd name="connsiteY3" fmla="*/ 0 h 46776"/>
                  <a:gd name="connsiteX4" fmla="*/ 46683 w 46683"/>
                  <a:gd name="connsiteY4" fmla="*/ 23388 h 4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3" h="46776">
                    <a:moveTo>
                      <a:pt x="46683" y="23388"/>
                    </a:moveTo>
                    <a:cubicBezTo>
                      <a:pt x="46683" y="36305"/>
                      <a:pt x="36233" y="46776"/>
                      <a:pt x="23342" y="46776"/>
                    </a:cubicBezTo>
                    <a:cubicBezTo>
                      <a:pt x="10450" y="46776"/>
                      <a:pt x="0" y="36305"/>
                      <a:pt x="0" y="23388"/>
                    </a:cubicBezTo>
                    <a:cubicBezTo>
                      <a:pt x="0" y="10471"/>
                      <a:pt x="10450" y="0"/>
                      <a:pt x="23342" y="0"/>
                    </a:cubicBezTo>
                    <a:cubicBezTo>
                      <a:pt x="36233" y="0"/>
                      <a:pt x="46683" y="10471"/>
                      <a:pt x="46683" y="23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95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11" name="フリーフォーム 410">
                <a:extLst>
                  <a:ext uri="{FF2B5EF4-FFF2-40B4-BE49-F238E27FC236}">
                    <a16:creationId xmlns:a16="http://schemas.microsoft.com/office/drawing/2014/main" id="{7D319133-DEA0-B179-B99D-E2B9C25FF3B5}"/>
                  </a:ext>
                </a:extLst>
              </p:cNvPr>
              <p:cNvSpPr/>
              <p:nvPr/>
            </p:nvSpPr>
            <p:spPr>
              <a:xfrm>
                <a:off x="4911281" y="3171929"/>
                <a:ext cx="46683" cy="46776"/>
              </a:xfrm>
              <a:custGeom>
                <a:avLst/>
                <a:gdLst>
                  <a:gd name="connsiteX0" fmla="*/ 46683 w 46683"/>
                  <a:gd name="connsiteY0" fmla="*/ 23388 h 46776"/>
                  <a:gd name="connsiteX1" fmla="*/ 23342 w 46683"/>
                  <a:gd name="connsiteY1" fmla="*/ 46777 h 46776"/>
                  <a:gd name="connsiteX2" fmla="*/ 0 w 46683"/>
                  <a:gd name="connsiteY2" fmla="*/ 23388 h 46776"/>
                  <a:gd name="connsiteX3" fmla="*/ 23342 w 46683"/>
                  <a:gd name="connsiteY3" fmla="*/ 0 h 46776"/>
                  <a:gd name="connsiteX4" fmla="*/ 46683 w 46683"/>
                  <a:gd name="connsiteY4" fmla="*/ 23388 h 4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3" h="46776">
                    <a:moveTo>
                      <a:pt x="46683" y="23388"/>
                    </a:moveTo>
                    <a:cubicBezTo>
                      <a:pt x="46683" y="36305"/>
                      <a:pt x="36233" y="46777"/>
                      <a:pt x="23342" y="46777"/>
                    </a:cubicBezTo>
                    <a:cubicBezTo>
                      <a:pt x="10450" y="46777"/>
                      <a:pt x="0" y="36305"/>
                      <a:pt x="0" y="23388"/>
                    </a:cubicBezTo>
                    <a:cubicBezTo>
                      <a:pt x="0" y="10471"/>
                      <a:pt x="10450" y="0"/>
                      <a:pt x="23342" y="0"/>
                    </a:cubicBezTo>
                    <a:cubicBezTo>
                      <a:pt x="36233" y="0"/>
                      <a:pt x="46683" y="10471"/>
                      <a:pt x="46683" y="23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95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12" name="フリーフォーム 411">
                <a:extLst>
                  <a:ext uri="{FF2B5EF4-FFF2-40B4-BE49-F238E27FC236}">
                    <a16:creationId xmlns:a16="http://schemas.microsoft.com/office/drawing/2014/main" id="{431C5DA4-434C-E819-0980-C0748A3EA353}"/>
                  </a:ext>
                </a:extLst>
              </p:cNvPr>
              <p:cNvSpPr/>
              <p:nvPr/>
            </p:nvSpPr>
            <p:spPr>
              <a:xfrm>
                <a:off x="5895433" y="4158080"/>
                <a:ext cx="46683" cy="46776"/>
              </a:xfrm>
              <a:custGeom>
                <a:avLst/>
                <a:gdLst>
                  <a:gd name="connsiteX0" fmla="*/ 46683 w 46683"/>
                  <a:gd name="connsiteY0" fmla="*/ 23388 h 46776"/>
                  <a:gd name="connsiteX1" fmla="*/ 23342 w 46683"/>
                  <a:gd name="connsiteY1" fmla="*/ 46776 h 46776"/>
                  <a:gd name="connsiteX2" fmla="*/ 0 w 46683"/>
                  <a:gd name="connsiteY2" fmla="*/ 23388 h 46776"/>
                  <a:gd name="connsiteX3" fmla="*/ 23342 w 46683"/>
                  <a:gd name="connsiteY3" fmla="*/ 0 h 46776"/>
                  <a:gd name="connsiteX4" fmla="*/ 46683 w 46683"/>
                  <a:gd name="connsiteY4" fmla="*/ 23388 h 4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3" h="46776">
                    <a:moveTo>
                      <a:pt x="46683" y="23388"/>
                    </a:moveTo>
                    <a:cubicBezTo>
                      <a:pt x="46683" y="36305"/>
                      <a:pt x="36233" y="46776"/>
                      <a:pt x="23342" y="46776"/>
                    </a:cubicBezTo>
                    <a:cubicBezTo>
                      <a:pt x="10450" y="46776"/>
                      <a:pt x="0" y="36305"/>
                      <a:pt x="0" y="23388"/>
                    </a:cubicBezTo>
                    <a:cubicBezTo>
                      <a:pt x="0" y="10471"/>
                      <a:pt x="10450" y="0"/>
                      <a:pt x="23342" y="0"/>
                    </a:cubicBezTo>
                    <a:cubicBezTo>
                      <a:pt x="36233" y="0"/>
                      <a:pt x="46683" y="10471"/>
                      <a:pt x="46683" y="23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95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13" name="フリーフォーム 412">
                <a:extLst>
                  <a:ext uri="{FF2B5EF4-FFF2-40B4-BE49-F238E27FC236}">
                    <a16:creationId xmlns:a16="http://schemas.microsoft.com/office/drawing/2014/main" id="{A456BD20-324F-3C2B-D03C-A8BAAF15F7D3}"/>
                  </a:ext>
                </a:extLst>
              </p:cNvPr>
              <p:cNvSpPr/>
              <p:nvPr/>
            </p:nvSpPr>
            <p:spPr>
              <a:xfrm>
                <a:off x="5895450" y="3171946"/>
                <a:ext cx="46683" cy="46776"/>
              </a:xfrm>
              <a:custGeom>
                <a:avLst/>
                <a:gdLst>
                  <a:gd name="connsiteX0" fmla="*/ 46683 w 46683"/>
                  <a:gd name="connsiteY0" fmla="*/ 23388 h 46776"/>
                  <a:gd name="connsiteX1" fmla="*/ 23342 w 46683"/>
                  <a:gd name="connsiteY1" fmla="*/ 46777 h 46776"/>
                  <a:gd name="connsiteX2" fmla="*/ 0 w 46683"/>
                  <a:gd name="connsiteY2" fmla="*/ 23388 h 46776"/>
                  <a:gd name="connsiteX3" fmla="*/ 23342 w 46683"/>
                  <a:gd name="connsiteY3" fmla="*/ 0 h 46776"/>
                  <a:gd name="connsiteX4" fmla="*/ 46683 w 46683"/>
                  <a:gd name="connsiteY4" fmla="*/ 23388 h 4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3" h="46776">
                    <a:moveTo>
                      <a:pt x="46683" y="23388"/>
                    </a:moveTo>
                    <a:cubicBezTo>
                      <a:pt x="46683" y="36305"/>
                      <a:pt x="36233" y="46777"/>
                      <a:pt x="23342" y="46777"/>
                    </a:cubicBezTo>
                    <a:cubicBezTo>
                      <a:pt x="10450" y="46777"/>
                      <a:pt x="0" y="36305"/>
                      <a:pt x="0" y="23388"/>
                    </a:cubicBezTo>
                    <a:cubicBezTo>
                      <a:pt x="0" y="10471"/>
                      <a:pt x="10450" y="0"/>
                      <a:pt x="23342" y="0"/>
                    </a:cubicBezTo>
                    <a:cubicBezTo>
                      <a:pt x="36233" y="0"/>
                      <a:pt x="46683" y="10471"/>
                      <a:pt x="46683" y="23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95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14" name="フリーフォーム 413">
                <a:extLst>
                  <a:ext uri="{FF2B5EF4-FFF2-40B4-BE49-F238E27FC236}">
                    <a16:creationId xmlns:a16="http://schemas.microsoft.com/office/drawing/2014/main" id="{D08C6B60-7AC3-FD58-E35C-CBB50ABA2A69}"/>
                  </a:ext>
                </a:extLst>
              </p:cNvPr>
              <p:cNvSpPr/>
              <p:nvPr/>
            </p:nvSpPr>
            <p:spPr>
              <a:xfrm>
                <a:off x="5698609" y="2940631"/>
                <a:ext cx="46683" cy="46776"/>
              </a:xfrm>
              <a:custGeom>
                <a:avLst/>
                <a:gdLst>
                  <a:gd name="connsiteX0" fmla="*/ 46683 w 46683"/>
                  <a:gd name="connsiteY0" fmla="*/ 23388 h 46776"/>
                  <a:gd name="connsiteX1" fmla="*/ 23342 w 46683"/>
                  <a:gd name="connsiteY1" fmla="*/ 46777 h 46776"/>
                  <a:gd name="connsiteX2" fmla="*/ 0 w 46683"/>
                  <a:gd name="connsiteY2" fmla="*/ 23388 h 46776"/>
                  <a:gd name="connsiteX3" fmla="*/ 23342 w 46683"/>
                  <a:gd name="connsiteY3" fmla="*/ 0 h 46776"/>
                  <a:gd name="connsiteX4" fmla="*/ 46683 w 46683"/>
                  <a:gd name="connsiteY4" fmla="*/ 23388 h 4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3" h="46776">
                    <a:moveTo>
                      <a:pt x="46683" y="23388"/>
                    </a:moveTo>
                    <a:cubicBezTo>
                      <a:pt x="46683" y="36305"/>
                      <a:pt x="36233" y="46777"/>
                      <a:pt x="23342" y="46777"/>
                    </a:cubicBezTo>
                    <a:cubicBezTo>
                      <a:pt x="10450" y="46777"/>
                      <a:pt x="0" y="36305"/>
                      <a:pt x="0" y="23388"/>
                    </a:cubicBezTo>
                    <a:cubicBezTo>
                      <a:pt x="0" y="10471"/>
                      <a:pt x="10450" y="0"/>
                      <a:pt x="23342" y="0"/>
                    </a:cubicBezTo>
                    <a:cubicBezTo>
                      <a:pt x="36233" y="0"/>
                      <a:pt x="46683" y="10471"/>
                      <a:pt x="46683" y="23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95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15" name="フリーフォーム 414">
                <a:extLst>
                  <a:ext uri="{FF2B5EF4-FFF2-40B4-BE49-F238E27FC236}">
                    <a16:creationId xmlns:a16="http://schemas.microsoft.com/office/drawing/2014/main" id="{09A5A6BA-1473-B799-00CF-287CC6379313}"/>
                  </a:ext>
                </a:extLst>
              </p:cNvPr>
              <p:cNvSpPr/>
              <p:nvPr/>
            </p:nvSpPr>
            <p:spPr>
              <a:xfrm>
                <a:off x="6682775" y="2940648"/>
                <a:ext cx="46683" cy="46776"/>
              </a:xfrm>
              <a:custGeom>
                <a:avLst/>
                <a:gdLst>
                  <a:gd name="connsiteX0" fmla="*/ 46683 w 46683"/>
                  <a:gd name="connsiteY0" fmla="*/ 23388 h 46776"/>
                  <a:gd name="connsiteX1" fmla="*/ 23342 w 46683"/>
                  <a:gd name="connsiteY1" fmla="*/ 46777 h 46776"/>
                  <a:gd name="connsiteX2" fmla="*/ 0 w 46683"/>
                  <a:gd name="connsiteY2" fmla="*/ 23388 h 46776"/>
                  <a:gd name="connsiteX3" fmla="*/ 23342 w 46683"/>
                  <a:gd name="connsiteY3" fmla="*/ 0 h 46776"/>
                  <a:gd name="connsiteX4" fmla="*/ 46683 w 46683"/>
                  <a:gd name="connsiteY4" fmla="*/ 23388 h 4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3" h="46776">
                    <a:moveTo>
                      <a:pt x="46683" y="23388"/>
                    </a:moveTo>
                    <a:cubicBezTo>
                      <a:pt x="46683" y="36305"/>
                      <a:pt x="36233" y="46777"/>
                      <a:pt x="23342" y="46777"/>
                    </a:cubicBezTo>
                    <a:cubicBezTo>
                      <a:pt x="10450" y="46777"/>
                      <a:pt x="0" y="36305"/>
                      <a:pt x="0" y="23388"/>
                    </a:cubicBezTo>
                    <a:cubicBezTo>
                      <a:pt x="0" y="10471"/>
                      <a:pt x="10450" y="0"/>
                      <a:pt x="23342" y="0"/>
                    </a:cubicBezTo>
                    <a:cubicBezTo>
                      <a:pt x="36233" y="0"/>
                      <a:pt x="46683" y="10471"/>
                      <a:pt x="46683" y="23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95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16" name="フリーフォーム 415">
                <a:extLst>
                  <a:ext uri="{FF2B5EF4-FFF2-40B4-BE49-F238E27FC236}">
                    <a16:creationId xmlns:a16="http://schemas.microsoft.com/office/drawing/2014/main" id="{ABCA4428-3212-CC8E-AB43-8480C707ED6A}"/>
                  </a:ext>
                </a:extLst>
              </p:cNvPr>
              <p:cNvSpPr/>
              <p:nvPr/>
            </p:nvSpPr>
            <p:spPr>
              <a:xfrm>
                <a:off x="6684488" y="3920414"/>
                <a:ext cx="46683" cy="46776"/>
              </a:xfrm>
              <a:custGeom>
                <a:avLst/>
                <a:gdLst>
                  <a:gd name="connsiteX0" fmla="*/ 46683 w 46683"/>
                  <a:gd name="connsiteY0" fmla="*/ 23388 h 46776"/>
                  <a:gd name="connsiteX1" fmla="*/ 23342 w 46683"/>
                  <a:gd name="connsiteY1" fmla="*/ 46776 h 46776"/>
                  <a:gd name="connsiteX2" fmla="*/ 0 w 46683"/>
                  <a:gd name="connsiteY2" fmla="*/ 23388 h 46776"/>
                  <a:gd name="connsiteX3" fmla="*/ 23342 w 46683"/>
                  <a:gd name="connsiteY3" fmla="*/ 0 h 46776"/>
                  <a:gd name="connsiteX4" fmla="*/ 46683 w 46683"/>
                  <a:gd name="connsiteY4" fmla="*/ 23388 h 4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83" h="46776">
                    <a:moveTo>
                      <a:pt x="46683" y="23388"/>
                    </a:moveTo>
                    <a:cubicBezTo>
                      <a:pt x="46683" y="36305"/>
                      <a:pt x="36233" y="46776"/>
                      <a:pt x="23342" y="46776"/>
                    </a:cubicBezTo>
                    <a:cubicBezTo>
                      <a:pt x="10450" y="46776"/>
                      <a:pt x="0" y="36305"/>
                      <a:pt x="0" y="23388"/>
                    </a:cubicBezTo>
                    <a:cubicBezTo>
                      <a:pt x="0" y="10471"/>
                      <a:pt x="10450" y="0"/>
                      <a:pt x="23342" y="0"/>
                    </a:cubicBezTo>
                    <a:cubicBezTo>
                      <a:pt x="36233" y="0"/>
                      <a:pt x="46683" y="10471"/>
                      <a:pt x="46683" y="233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95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BF060082-29EA-140E-6298-CC31B31859F8}"/>
              </a:ext>
            </a:extLst>
          </p:cNvPr>
          <p:cNvSpPr txBox="1"/>
          <p:nvPr/>
        </p:nvSpPr>
        <p:spPr>
          <a:xfrm>
            <a:off x="5302501" y="4201456"/>
            <a:ext cx="121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格子立方体</a:t>
            </a: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C2AC1A0A-8144-DA91-A9DD-EB71DFD6448E}"/>
              </a:ext>
            </a:extLst>
          </p:cNvPr>
          <p:cNvSpPr txBox="1"/>
          <p:nvPr/>
        </p:nvSpPr>
        <p:spPr>
          <a:xfrm>
            <a:off x="7249194" y="3773532"/>
            <a:ext cx="1715247" cy="585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ja-JP" altLang="en-US" sz="14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格子に切れ込みを</a:t>
            </a:r>
            <a:endParaRPr kumimoji="1" lang="en-US" altLang="ja-JP" sz="1400" dirty="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kumimoji="1" lang="ja-JP" altLang="en-US" sz="140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入れて平坦に開く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1970A83-158D-7061-EC4A-6EB623BAFCB6}"/>
              </a:ext>
            </a:extLst>
          </p:cNvPr>
          <p:cNvGrpSpPr/>
          <p:nvPr/>
        </p:nvGrpSpPr>
        <p:grpSpPr>
          <a:xfrm>
            <a:off x="3282633" y="5425485"/>
            <a:ext cx="1980029" cy="844142"/>
            <a:chOff x="6964619" y="2870682"/>
            <a:chExt cx="1980029" cy="844142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B22217-038F-81BB-BF12-64B601781AC7}"/>
                </a:ext>
              </a:extLst>
            </p:cNvPr>
            <p:cNvSpPr txBox="1"/>
            <p:nvPr/>
          </p:nvSpPr>
          <p:spPr>
            <a:xfrm>
              <a:off x="6964619" y="2870682"/>
              <a:ext cx="1980029" cy="8441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ja-JP" sz="14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(</a:t>
              </a:r>
              <a:r>
                <a:rPr kumimoji="1" lang="ja-JP" altLang="en-US" sz="140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注意</a:t>
              </a:r>
              <a:r>
                <a:rPr kumimoji="1" lang="en-US" altLang="ja-JP" sz="1400" dirty="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点線　　　　は折り線</a:t>
              </a:r>
              <a:endParaRPr kumimoji="1" lang="en-US" altLang="ja-JP" sz="1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  <a:p>
              <a:pPr>
                <a:lnSpc>
                  <a:spcPct val="120000"/>
                </a:lnSpc>
              </a:pPr>
              <a:r>
                <a:rPr kumimoji="1" lang="ja-JP" altLang="en-US" sz="140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（点線は切らない）</a:t>
              </a: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7367D70A-531F-FFA1-7F39-15090DF5A508}"/>
                </a:ext>
              </a:extLst>
            </p:cNvPr>
            <p:cNvCxnSpPr>
              <a:cxnSpLocks/>
            </p:cNvCxnSpPr>
            <p:nvPr/>
          </p:nvCxnSpPr>
          <p:spPr>
            <a:xfrm>
              <a:off x="7527176" y="3293921"/>
              <a:ext cx="53284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1" name="曲折矢印 460">
            <a:extLst>
              <a:ext uri="{FF2B5EF4-FFF2-40B4-BE49-F238E27FC236}">
                <a16:creationId xmlns:a16="http://schemas.microsoft.com/office/drawing/2014/main" id="{9E10E8E2-F473-E4F0-40E8-5146BC1F8908}"/>
              </a:ext>
            </a:extLst>
          </p:cNvPr>
          <p:cNvSpPr/>
          <p:nvPr/>
        </p:nvSpPr>
        <p:spPr>
          <a:xfrm rot="5400000">
            <a:off x="6714422" y="3893685"/>
            <a:ext cx="722990" cy="456037"/>
          </a:xfrm>
          <a:prstGeom prst="bentArrow">
            <a:avLst>
              <a:gd name="adj1" fmla="val 15008"/>
              <a:gd name="adj2" fmla="val 25000"/>
              <a:gd name="adj3" fmla="val 25000"/>
              <a:gd name="adj4" fmla="val 264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5C5B53CB-59CF-2AE8-AAA5-BBF052C54497}"/>
              </a:ext>
            </a:extLst>
          </p:cNvPr>
          <p:cNvSpPr txBox="1"/>
          <p:nvPr/>
        </p:nvSpPr>
        <p:spPr>
          <a:xfrm>
            <a:off x="6493324" y="6096244"/>
            <a:ext cx="121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格子展開図</a:t>
            </a:r>
          </a:p>
        </p:txBody>
      </p:sp>
      <p:grpSp>
        <p:nvGrpSpPr>
          <p:cNvPr id="541" name="グループ化 540">
            <a:extLst>
              <a:ext uri="{FF2B5EF4-FFF2-40B4-BE49-F238E27FC236}">
                <a16:creationId xmlns:a16="http://schemas.microsoft.com/office/drawing/2014/main" id="{7C69AC0A-3DD7-B702-FC46-F6F9BB5651B8}"/>
              </a:ext>
            </a:extLst>
          </p:cNvPr>
          <p:cNvGrpSpPr/>
          <p:nvPr/>
        </p:nvGrpSpPr>
        <p:grpSpPr>
          <a:xfrm>
            <a:off x="5414931" y="4558806"/>
            <a:ext cx="3356555" cy="1585206"/>
            <a:chOff x="5414931" y="4558806"/>
            <a:chExt cx="3356555" cy="1585206"/>
          </a:xfrm>
        </p:grpSpPr>
        <p:grpSp>
          <p:nvGrpSpPr>
            <p:cNvPr id="542" name="グラフィックス 2">
              <a:extLst>
                <a:ext uri="{FF2B5EF4-FFF2-40B4-BE49-F238E27FC236}">
                  <a16:creationId xmlns:a16="http://schemas.microsoft.com/office/drawing/2014/main" id="{99001284-4CA5-610A-53C9-C0F182788E18}"/>
                </a:ext>
              </a:extLst>
            </p:cNvPr>
            <p:cNvGrpSpPr/>
            <p:nvPr/>
          </p:nvGrpSpPr>
          <p:grpSpPr>
            <a:xfrm flipH="1">
              <a:off x="5431548" y="4575224"/>
              <a:ext cx="3323327" cy="1552161"/>
              <a:chOff x="5530163" y="4812735"/>
              <a:chExt cx="2856411" cy="1334088"/>
            </a:xfrm>
          </p:grpSpPr>
          <p:grpSp>
            <p:nvGrpSpPr>
              <p:cNvPr id="673" name="グラフィックス 2">
                <a:extLst>
                  <a:ext uri="{FF2B5EF4-FFF2-40B4-BE49-F238E27FC236}">
                    <a16:creationId xmlns:a16="http://schemas.microsoft.com/office/drawing/2014/main" id="{0EFFB7AF-E87B-56F4-DD57-4BA3CC4BE10F}"/>
                  </a:ext>
                </a:extLst>
              </p:cNvPr>
              <p:cNvGrpSpPr/>
              <p:nvPr/>
            </p:nvGrpSpPr>
            <p:grpSpPr>
              <a:xfrm>
                <a:off x="5530168" y="4812735"/>
                <a:ext cx="2856407" cy="1334088"/>
                <a:chOff x="5530168" y="4812735"/>
                <a:chExt cx="2856407" cy="1334088"/>
              </a:xfrm>
            </p:grpSpPr>
            <p:sp>
              <p:nvSpPr>
                <p:cNvPr id="688" name="フリーフォーム 687">
                  <a:extLst>
                    <a:ext uri="{FF2B5EF4-FFF2-40B4-BE49-F238E27FC236}">
                      <a16:creationId xmlns:a16="http://schemas.microsoft.com/office/drawing/2014/main" id="{18295CE2-267E-E57D-0A35-D4E1F27CB17B}"/>
                    </a:ext>
                  </a:extLst>
                </p:cNvPr>
                <p:cNvSpPr/>
                <p:nvPr/>
              </p:nvSpPr>
              <p:spPr>
                <a:xfrm>
                  <a:off x="5530168" y="4812735"/>
                  <a:ext cx="6717" cy="762410"/>
                </a:xfrm>
                <a:custGeom>
                  <a:avLst/>
                  <a:gdLst>
                    <a:gd name="connsiteX0" fmla="*/ 0 w 6717"/>
                    <a:gd name="connsiteY0" fmla="*/ 0 h 762410"/>
                    <a:gd name="connsiteX1" fmla="*/ 0 w 6717"/>
                    <a:gd name="connsiteY1" fmla="*/ 762411 h 762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762410">
                      <a:moveTo>
                        <a:pt x="0" y="0"/>
                      </a:moveTo>
                      <a:lnTo>
                        <a:pt x="0" y="762411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9" name="フリーフォーム 688">
                  <a:extLst>
                    <a:ext uri="{FF2B5EF4-FFF2-40B4-BE49-F238E27FC236}">
                      <a16:creationId xmlns:a16="http://schemas.microsoft.com/office/drawing/2014/main" id="{2F989FF7-2D2D-ACF4-72CD-690FF5B21D49}"/>
                    </a:ext>
                  </a:extLst>
                </p:cNvPr>
                <p:cNvSpPr/>
                <p:nvPr/>
              </p:nvSpPr>
              <p:spPr>
                <a:xfrm>
                  <a:off x="5720595" y="4812916"/>
                  <a:ext cx="6717" cy="762229"/>
                </a:xfrm>
                <a:custGeom>
                  <a:avLst/>
                  <a:gdLst>
                    <a:gd name="connsiteX0" fmla="*/ 0 w 6717"/>
                    <a:gd name="connsiteY0" fmla="*/ 0 h 762229"/>
                    <a:gd name="connsiteX1" fmla="*/ 0 w 6717"/>
                    <a:gd name="connsiteY1" fmla="*/ 762230 h 762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762229">
                      <a:moveTo>
                        <a:pt x="0" y="0"/>
                      </a:moveTo>
                      <a:lnTo>
                        <a:pt x="0" y="76223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0" name="フリーフォーム 689">
                  <a:extLst>
                    <a:ext uri="{FF2B5EF4-FFF2-40B4-BE49-F238E27FC236}">
                      <a16:creationId xmlns:a16="http://schemas.microsoft.com/office/drawing/2014/main" id="{7D54D72A-A355-A8E0-6A66-B34A3EF6AC12}"/>
                    </a:ext>
                  </a:extLst>
                </p:cNvPr>
                <p:cNvSpPr/>
                <p:nvPr/>
              </p:nvSpPr>
              <p:spPr>
                <a:xfrm>
                  <a:off x="5911023" y="4812916"/>
                  <a:ext cx="6717" cy="1142713"/>
                </a:xfrm>
                <a:custGeom>
                  <a:avLst/>
                  <a:gdLst>
                    <a:gd name="connsiteX0" fmla="*/ 0 w 6717"/>
                    <a:gd name="connsiteY0" fmla="*/ 0 h 1142713"/>
                    <a:gd name="connsiteX1" fmla="*/ 0 w 6717"/>
                    <a:gd name="connsiteY1" fmla="*/ 1142714 h 1142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1142713">
                      <a:moveTo>
                        <a:pt x="0" y="0"/>
                      </a:moveTo>
                      <a:lnTo>
                        <a:pt x="0" y="1142714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1" name="フリーフォーム 690">
                  <a:extLst>
                    <a:ext uri="{FF2B5EF4-FFF2-40B4-BE49-F238E27FC236}">
                      <a16:creationId xmlns:a16="http://schemas.microsoft.com/office/drawing/2014/main" id="{A71191A8-CAAF-55CF-F68B-CB3E3F8B69EF}"/>
                    </a:ext>
                  </a:extLst>
                </p:cNvPr>
                <p:cNvSpPr/>
                <p:nvPr/>
              </p:nvSpPr>
              <p:spPr>
                <a:xfrm>
                  <a:off x="6101451" y="4812916"/>
                  <a:ext cx="6717" cy="1142713"/>
                </a:xfrm>
                <a:custGeom>
                  <a:avLst/>
                  <a:gdLst>
                    <a:gd name="connsiteX0" fmla="*/ 0 w 6717"/>
                    <a:gd name="connsiteY0" fmla="*/ 0 h 1142713"/>
                    <a:gd name="connsiteX1" fmla="*/ 0 w 6717"/>
                    <a:gd name="connsiteY1" fmla="*/ 1142714 h 11427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1142713">
                      <a:moveTo>
                        <a:pt x="0" y="0"/>
                      </a:moveTo>
                      <a:lnTo>
                        <a:pt x="0" y="1142714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2" name="フリーフォーム 691">
                  <a:extLst>
                    <a:ext uri="{FF2B5EF4-FFF2-40B4-BE49-F238E27FC236}">
                      <a16:creationId xmlns:a16="http://schemas.microsoft.com/office/drawing/2014/main" id="{2A4C7304-E1F8-6A3C-9FC0-7920B66A32B9}"/>
                    </a:ext>
                  </a:extLst>
                </p:cNvPr>
                <p:cNvSpPr/>
                <p:nvPr/>
              </p:nvSpPr>
              <p:spPr>
                <a:xfrm>
                  <a:off x="6291875" y="4812916"/>
                  <a:ext cx="6717" cy="1143345"/>
                </a:xfrm>
                <a:custGeom>
                  <a:avLst/>
                  <a:gdLst>
                    <a:gd name="connsiteX0" fmla="*/ 0 w 6717"/>
                    <a:gd name="connsiteY0" fmla="*/ 0 h 1143345"/>
                    <a:gd name="connsiteX1" fmla="*/ 0 w 6717"/>
                    <a:gd name="connsiteY1" fmla="*/ 1143346 h 1143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1143345">
                      <a:moveTo>
                        <a:pt x="0" y="0"/>
                      </a:moveTo>
                      <a:lnTo>
                        <a:pt x="0" y="1143346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3" name="フリーフォーム 692">
                  <a:extLst>
                    <a:ext uri="{FF2B5EF4-FFF2-40B4-BE49-F238E27FC236}">
                      <a16:creationId xmlns:a16="http://schemas.microsoft.com/office/drawing/2014/main" id="{D02BF5E2-045F-39B5-7373-4A4B6B876DFD}"/>
                    </a:ext>
                  </a:extLst>
                </p:cNvPr>
                <p:cNvSpPr/>
                <p:nvPr/>
              </p:nvSpPr>
              <p:spPr>
                <a:xfrm>
                  <a:off x="6482306" y="5384275"/>
                  <a:ext cx="6717" cy="571354"/>
                </a:xfrm>
                <a:custGeom>
                  <a:avLst/>
                  <a:gdLst>
                    <a:gd name="connsiteX0" fmla="*/ 0 w 6717"/>
                    <a:gd name="connsiteY0" fmla="*/ 0 h 571354"/>
                    <a:gd name="connsiteX1" fmla="*/ 0 w 6717"/>
                    <a:gd name="connsiteY1" fmla="*/ 571355 h 5713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571354">
                      <a:moveTo>
                        <a:pt x="0" y="0"/>
                      </a:moveTo>
                      <a:lnTo>
                        <a:pt x="0" y="571355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4" name="フリーフォーム 693">
                  <a:extLst>
                    <a:ext uri="{FF2B5EF4-FFF2-40B4-BE49-F238E27FC236}">
                      <a16:creationId xmlns:a16="http://schemas.microsoft.com/office/drawing/2014/main" id="{64ADDAA7-2895-8881-2B11-8DE5A85955BE}"/>
                    </a:ext>
                  </a:extLst>
                </p:cNvPr>
                <p:cNvSpPr/>
                <p:nvPr/>
              </p:nvSpPr>
              <p:spPr>
                <a:xfrm>
                  <a:off x="6672730" y="5384591"/>
                  <a:ext cx="6717" cy="381116"/>
                </a:xfrm>
                <a:custGeom>
                  <a:avLst/>
                  <a:gdLst>
                    <a:gd name="connsiteX0" fmla="*/ 0 w 6717"/>
                    <a:gd name="connsiteY0" fmla="*/ 0 h 381116"/>
                    <a:gd name="connsiteX1" fmla="*/ 0 w 6717"/>
                    <a:gd name="connsiteY1" fmla="*/ 381116 h 381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381116">
                      <a:moveTo>
                        <a:pt x="0" y="0"/>
                      </a:moveTo>
                      <a:lnTo>
                        <a:pt x="0" y="381116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5" name="フリーフォーム 694">
                  <a:extLst>
                    <a:ext uri="{FF2B5EF4-FFF2-40B4-BE49-F238E27FC236}">
                      <a16:creationId xmlns:a16="http://schemas.microsoft.com/office/drawing/2014/main" id="{8CCCD513-DE96-90A2-3A8B-EFC797D01F60}"/>
                    </a:ext>
                  </a:extLst>
                </p:cNvPr>
                <p:cNvSpPr/>
                <p:nvPr/>
              </p:nvSpPr>
              <p:spPr>
                <a:xfrm>
                  <a:off x="6863161" y="5194032"/>
                  <a:ext cx="6717" cy="571674"/>
                </a:xfrm>
                <a:custGeom>
                  <a:avLst/>
                  <a:gdLst>
                    <a:gd name="connsiteX0" fmla="*/ 0 w 6717"/>
                    <a:gd name="connsiteY0" fmla="*/ 0 h 571674"/>
                    <a:gd name="connsiteX1" fmla="*/ 0 w 6717"/>
                    <a:gd name="connsiteY1" fmla="*/ 571675 h 571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571674">
                      <a:moveTo>
                        <a:pt x="0" y="0"/>
                      </a:moveTo>
                      <a:lnTo>
                        <a:pt x="0" y="571675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6" name="フリーフォーム 695">
                  <a:extLst>
                    <a:ext uri="{FF2B5EF4-FFF2-40B4-BE49-F238E27FC236}">
                      <a16:creationId xmlns:a16="http://schemas.microsoft.com/office/drawing/2014/main" id="{772B1C1E-C738-087C-1F2B-92E086A3D0A9}"/>
                    </a:ext>
                  </a:extLst>
                </p:cNvPr>
                <p:cNvSpPr/>
                <p:nvPr/>
              </p:nvSpPr>
              <p:spPr>
                <a:xfrm>
                  <a:off x="7053586" y="5194032"/>
                  <a:ext cx="6717" cy="571668"/>
                </a:xfrm>
                <a:custGeom>
                  <a:avLst/>
                  <a:gdLst>
                    <a:gd name="connsiteX0" fmla="*/ 0 w 6717"/>
                    <a:gd name="connsiteY0" fmla="*/ 0 h 571668"/>
                    <a:gd name="connsiteX1" fmla="*/ 0 w 6717"/>
                    <a:gd name="connsiteY1" fmla="*/ 571668 h 571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571668">
                      <a:moveTo>
                        <a:pt x="0" y="0"/>
                      </a:moveTo>
                      <a:lnTo>
                        <a:pt x="0" y="571668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7" name="フリーフォーム 696">
                  <a:extLst>
                    <a:ext uri="{FF2B5EF4-FFF2-40B4-BE49-F238E27FC236}">
                      <a16:creationId xmlns:a16="http://schemas.microsoft.com/office/drawing/2014/main" id="{731D3E40-9FB5-2795-2DE6-803CA89ECE1E}"/>
                    </a:ext>
                  </a:extLst>
                </p:cNvPr>
                <p:cNvSpPr/>
                <p:nvPr/>
              </p:nvSpPr>
              <p:spPr>
                <a:xfrm>
                  <a:off x="7244017" y="5194032"/>
                  <a:ext cx="6717" cy="381113"/>
                </a:xfrm>
                <a:custGeom>
                  <a:avLst/>
                  <a:gdLst>
                    <a:gd name="connsiteX0" fmla="*/ 0 w 6717"/>
                    <a:gd name="connsiteY0" fmla="*/ 0 h 381113"/>
                    <a:gd name="connsiteX1" fmla="*/ 0 w 6717"/>
                    <a:gd name="connsiteY1" fmla="*/ 381113 h 381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381113">
                      <a:moveTo>
                        <a:pt x="0" y="0"/>
                      </a:moveTo>
                      <a:lnTo>
                        <a:pt x="0" y="381113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8" name="フリーフォーム 697">
                  <a:extLst>
                    <a:ext uri="{FF2B5EF4-FFF2-40B4-BE49-F238E27FC236}">
                      <a16:creationId xmlns:a16="http://schemas.microsoft.com/office/drawing/2014/main" id="{D6DCD1AB-CC33-86B4-F7BA-10B49F636D32}"/>
                    </a:ext>
                  </a:extLst>
                </p:cNvPr>
                <p:cNvSpPr/>
                <p:nvPr/>
              </p:nvSpPr>
              <p:spPr>
                <a:xfrm>
                  <a:off x="7434441" y="5004015"/>
                  <a:ext cx="6717" cy="571130"/>
                </a:xfrm>
                <a:custGeom>
                  <a:avLst/>
                  <a:gdLst>
                    <a:gd name="connsiteX0" fmla="*/ 0 w 6717"/>
                    <a:gd name="connsiteY0" fmla="*/ 0 h 571130"/>
                    <a:gd name="connsiteX1" fmla="*/ 0 w 6717"/>
                    <a:gd name="connsiteY1" fmla="*/ 571130 h 57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571130">
                      <a:moveTo>
                        <a:pt x="0" y="0"/>
                      </a:moveTo>
                      <a:lnTo>
                        <a:pt x="0" y="57113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99" name="フリーフォーム 698">
                  <a:extLst>
                    <a:ext uri="{FF2B5EF4-FFF2-40B4-BE49-F238E27FC236}">
                      <a16:creationId xmlns:a16="http://schemas.microsoft.com/office/drawing/2014/main" id="{8B9D425E-E506-8164-8FFA-7F1E76A7DF0F}"/>
                    </a:ext>
                  </a:extLst>
                </p:cNvPr>
                <p:cNvSpPr/>
                <p:nvPr/>
              </p:nvSpPr>
              <p:spPr>
                <a:xfrm>
                  <a:off x="7624865" y="5003474"/>
                  <a:ext cx="6717" cy="1143348"/>
                </a:xfrm>
                <a:custGeom>
                  <a:avLst/>
                  <a:gdLst>
                    <a:gd name="connsiteX0" fmla="*/ 0 w 6717"/>
                    <a:gd name="connsiteY0" fmla="*/ 0 h 1143348"/>
                    <a:gd name="connsiteX1" fmla="*/ 0 w 6717"/>
                    <a:gd name="connsiteY1" fmla="*/ 1143349 h 1143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1143348">
                      <a:moveTo>
                        <a:pt x="0" y="0"/>
                      </a:moveTo>
                      <a:lnTo>
                        <a:pt x="0" y="1143349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00" name="フリーフォーム 699">
                  <a:extLst>
                    <a:ext uri="{FF2B5EF4-FFF2-40B4-BE49-F238E27FC236}">
                      <a16:creationId xmlns:a16="http://schemas.microsoft.com/office/drawing/2014/main" id="{06511B24-208C-9533-E70C-583BF3E345B3}"/>
                    </a:ext>
                  </a:extLst>
                </p:cNvPr>
                <p:cNvSpPr/>
                <p:nvPr/>
              </p:nvSpPr>
              <p:spPr>
                <a:xfrm>
                  <a:off x="7815296" y="5004015"/>
                  <a:ext cx="6717" cy="1142807"/>
                </a:xfrm>
                <a:custGeom>
                  <a:avLst/>
                  <a:gdLst>
                    <a:gd name="connsiteX0" fmla="*/ 0 w 6717"/>
                    <a:gd name="connsiteY0" fmla="*/ 0 h 1142807"/>
                    <a:gd name="connsiteX1" fmla="*/ 0 w 6717"/>
                    <a:gd name="connsiteY1" fmla="*/ 1142808 h 114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1142807">
                      <a:moveTo>
                        <a:pt x="0" y="0"/>
                      </a:moveTo>
                      <a:lnTo>
                        <a:pt x="0" y="1142808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01" name="フリーフォーム 700">
                  <a:extLst>
                    <a:ext uri="{FF2B5EF4-FFF2-40B4-BE49-F238E27FC236}">
                      <a16:creationId xmlns:a16="http://schemas.microsoft.com/office/drawing/2014/main" id="{D2CBE2B3-4C09-D3E4-525E-C6F9C913DFBF}"/>
                    </a:ext>
                  </a:extLst>
                </p:cNvPr>
                <p:cNvSpPr/>
                <p:nvPr/>
              </p:nvSpPr>
              <p:spPr>
                <a:xfrm>
                  <a:off x="8005720" y="4812916"/>
                  <a:ext cx="6717" cy="1333906"/>
                </a:xfrm>
                <a:custGeom>
                  <a:avLst/>
                  <a:gdLst>
                    <a:gd name="connsiteX0" fmla="*/ 0 w 6717"/>
                    <a:gd name="connsiteY0" fmla="*/ 0 h 1333906"/>
                    <a:gd name="connsiteX1" fmla="*/ 0 w 6717"/>
                    <a:gd name="connsiteY1" fmla="*/ 1333907 h 1333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1333906">
                      <a:moveTo>
                        <a:pt x="0" y="0"/>
                      </a:moveTo>
                      <a:lnTo>
                        <a:pt x="0" y="1333907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02" name="フリーフォーム 701">
                  <a:extLst>
                    <a:ext uri="{FF2B5EF4-FFF2-40B4-BE49-F238E27FC236}">
                      <a16:creationId xmlns:a16="http://schemas.microsoft.com/office/drawing/2014/main" id="{F99BBB91-B459-18E5-6466-10840EF3CD7F}"/>
                    </a:ext>
                  </a:extLst>
                </p:cNvPr>
                <p:cNvSpPr/>
                <p:nvPr/>
              </p:nvSpPr>
              <p:spPr>
                <a:xfrm>
                  <a:off x="8196151" y="4812916"/>
                  <a:ext cx="6717" cy="1333906"/>
                </a:xfrm>
                <a:custGeom>
                  <a:avLst/>
                  <a:gdLst>
                    <a:gd name="connsiteX0" fmla="*/ 0 w 6717"/>
                    <a:gd name="connsiteY0" fmla="*/ 0 h 1333906"/>
                    <a:gd name="connsiteX1" fmla="*/ 0 w 6717"/>
                    <a:gd name="connsiteY1" fmla="*/ 1333907 h 1333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1333906">
                      <a:moveTo>
                        <a:pt x="0" y="0"/>
                      </a:moveTo>
                      <a:lnTo>
                        <a:pt x="0" y="1333907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03" name="フリーフォーム 702">
                  <a:extLst>
                    <a:ext uri="{FF2B5EF4-FFF2-40B4-BE49-F238E27FC236}">
                      <a16:creationId xmlns:a16="http://schemas.microsoft.com/office/drawing/2014/main" id="{2CE94F35-CDB1-CB7B-0EBF-021E82AE0CED}"/>
                    </a:ext>
                  </a:extLst>
                </p:cNvPr>
                <p:cNvSpPr/>
                <p:nvPr/>
              </p:nvSpPr>
              <p:spPr>
                <a:xfrm>
                  <a:off x="8386575" y="5384591"/>
                  <a:ext cx="6717" cy="762232"/>
                </a:xfrm>
                <a:custGeom>
                  <a:avLst/>
                  <a:gdLst>
                    <a:gd name="connsiteX0" fmla="*/ 0 w 6717"/>
                    <a:gd name="connsiteY0" fmla="*/ 0 h 762232"/>
                    <a:gd name="connsiteX1" fmla="*/ 0 w 6717"/>
                    <a:gd name="connsiteY1" fmla="*/ 762232 h 7622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6717" h="762232">
                      <a:moveTo>
                        <a:pt x="0" y="0"/>
                      </a:moveTo>
                      <a:lnTo>
                        <a:pt x="0" y="762232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674" name="グラフィックス 2">
                <a:extLst>
                  <a:ext uri="{FF2B5EF4-FFF2-40B4-BE49-F238E27FC236}">
                    <a16:creationId xmlns:a16="http://schemas.microsoft.com/office/drawing/2014/main" id="{6F3481D2-36D6-04CE-7925-8530989970FB}"/>
                  </a:ext>
                </a:extLst>
              </p:cNvPr>
              <p:cNvGrpSpPr/>
              <p:nvPr/>
            </p:nvGrpSpPr>
            <p:grpSpPr>
              <a:xfrm>
                <a:off x="5530163" y="4812916"/>
                <a:ext cx="2856411" cy="1333906"/>
                <a:chOff x="5530163" y="4812916"/>
                <a:chExt cx="2856411" cy="1333906"/>
              </a:xfrm>
            </p:grpSpPr>
            <p:sp>
              <p:nvSpPr>
                <p:cNvPr id="675" name="フリーフォーム 674">
                  <a:extLst>
                    <a:ext uri="{FF2B5EF4-FFF2-40B4-BE49-F238E27FC236}">
                      <a16:creationId xmlns:a16="http://schemas.microsoft.com/office/drawing/2014/main" id="{8CB51480-565B-9465-6F29-9C2AEAA10844}"/>
                    </a:ext>
                  </a:extLst>
                </p:cNvPr>
                <p:cNvSpPr/>
                <p:nvPr/>
              </p:nvSpPr>
              <p:spPr>
                <a:xfrm>
                  <a:off x="5530232" y="4812916"/>
                  <a:ext cx="761643" cy="6722"/>
                </a:xfrm>
                <a:custGeom>
                  <a:avLst/>
                  <a:gdLst>
                    <a:gd name="connsiteX0" fmla="*/ 0 w 761643"/>
                    <a:gd name="connsiteY0" fmla="*/ 0 h 6722"/>
                    <a:gd name="connsiteX1" fmla="*/ 761643 w 761643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1643" h="6722">
                      <a:moveTo>
                        <a:pt x="0" y="0"/>
                      </a:moveTo>
                      <a:lnTo>
                        <a:pt x="761643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6" name="フリーフォーム 675">
                  <a:extLst>
                    <a:ext uri="{FF2B5EF4-FFF2-40B4-BE49-F238E27FC236}">
                      <a16:creationId xmlns:a16="http://schemas.microsoft.com/office/drawing/2014/main" id="{55354AF2-7716-A899-9EAC-FC221ECAA714}"/>
                    </a:ext>
                  </a:extLst>
                </p:cNvPr>
                <p:cNvSpPr/>
                <p:nvPr/>
              </p:nvSpPr>
              <p:spPr>
                <a:xfrm>
                  <a:off x="5530163" y="5003474"/>
                  <a:ext cx="761711" cy="6722"/>
                </a:xfrm>
                <a:custGeom>
                  <a:avLst/>
                  <a:gdLst>
                    <a:gd name="connsiteX0" fmla="*/ 0 w 761711"/>
                    <a:gd name="connsiteY0" fmla="*/ 0 h 6722"/>
                    <a:gd name="connsiteX1" fmla="*/ 761712 w 761711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1711" h="6722">
                      <a:moveTo>
                        <a:pt x="0" y="0"/>
                      </a:moveTo>
                      <a:lnTo>
                        <a:pt x="761712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7" name="フリーフォーム 676">
                  <a:extLst>
                    <a:ext uri="{FF2B5EF4-FFF2-40B4-BE49-F238E27FC236}">
                      <a16:creationId xmlns:a16="http://schemas.microsoft.com/office/drawing/2014/main" id="{09461197-0C55-35EF-99C6-4B60546B48AE}"/>
                    </a:ext>
                  </a:extLst>
                </p:cNvPr>
                <p:cNvSpPr/>
                <p:nvPr/>
              </p:nvSpPr>
              <p:spPr>
                <a:xfrm>
                  <a:off x="6863161" y="5194032"/>
                  <a:ext cx="1332989" cy="6722"/>
                </a:xfrm>
                <a:custGeom>
                  <a:avLst/>
                  <a:gdLst>
                    <a:gd name="connsiteX0" fmla="*/ 0 w 1332989"/>
                    <a:gd name="connsiteY0" fmla="*/ 0 h 6722"/>
                    <a:gd name="connsiteX1" fmla="*/ 1332990 w 1332989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32989" h="6722">
                      <a:moveTo>
                        <a:pt x="0" y="0"/>
                      </a:moveTo>
                      <a:lnTo>
                        <a:pt x="1332990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8" name="フリーフォーム 677">
                  <a:extLst>
                    <a:ext uri="{FF2B5EF4-FFF2-40B4-BE49-F238E27FC236}">
                      <a16:creationId xmlns:a16="http://schemas.microsoft.com/office/drawing/2014/main" id="{9FBF466D-347A-47AB-AA75-A3B38A5C57AD}"/>
                    </a:ext>
                  </a:extLst>
                </p:cNvPr>
                <p:cNvSpPr/>
                <p:nvPr/>
              </p:nvSpPr>
              <p:spPr>
                <a:xfrm>
                  <a:off x="5530168" y="5384591"/>
                  <a:ext cx="2856407" cy="6722"/>
                </a:xfrm>
                <a:custGeom>
                  <a:avLst/>
                  <a:gdLst>
                    <a:gd name="connsiteX0" fmla="*/ 0 w 2856407"/>
                    <a:gd name="connsiteY0" fmla="*/ 0 h 6722"/>
                    <a:gd name="connsiteX1" fmla="*/ 2856408 w 2856407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6407" h="6722">
                      <a:moveTo>
                        <a:pt x="0" y="0"/>
                      </a:moveTo>
                      <a:lnTo>
                        <a:pt x="2856408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79" name="フリーフォーム 678">
                  <a:extLst>
                    <a:ext uri="{FF2B5EF4-FFF2-40B4-BE49-F238E27FC236}">
                      <a16:creationId xmlns:a16="http://schemas.microsoft.com/office/drawing/2014/main" id="{2FDBB895-9DC2-0E3E-54CA-6EF0840341DA}"/>
                    </a:ext>
                  </a:extLst>
                </p:cNvPr>
                <p:cNvSpPr/>
                <p:nvPr/>
              </p:nvSpPr>
              <p:spPr>
                <a:xfrm>
                  <a:off x="5530232" y="5575145"/>
                  <a:ext cx="2856343" cy="6722"/>
                </a:xfrm>
                <a:custGeom>
                  <a:avLst/>
                  <a:gdLst>
                    <a:gd name="connsiteX0" fmla="*/ 0 w 2856343"/>
                    <a:gd name="connsiteY0" fmla="*/ 0 h 6722"/>
                    <a:gd name="connsiteX1" fmla="*/ 2856344 w 2856343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6343" h="6722">
                      <a:moveTo>
                        <a:pt x="0" y="0"/>
                      </a:moveTo>
                      <a:lnTo>
                        <a:pt x="2856344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0" name="フリーフォーム 679">
                  <a:extLst>
                    <a:ext uri="{FF2B5EF4-FFF2-40B4-BE49-F238E27FC236}">
                      <a16:creationId xmlns:a16="http://schemas.microsoft.com/office/drawing/2014/main" id="{DEF6C474-3069-ABC0-642C-13CAF9A41C40}"/>
                    </a:ext>
                  </a:extLst>
                </p:cNvPr>
                <p:cNvSpPr/>
                <p:nvPr/>
              </p:nvSpPr>
              <p:spPr>
                <a:xfrm>
                  <a:off x="5910682" y="5765707"/>
                  <a:ext cx="1142903" cy="6722"/>
                </a:xfrm>
                <a:custGeom>
                  <a:avLst/>
                  <a:gdLst>
                    <a:gd name="connsiteX0" fmla="*/ 0 w 1142903"/>
                    <a:gd name="connsiteY0" fmla="*/ 0 h 6722"/>
                    <a:gd name="connsiteX1" fmla="*/ 1142903 w 1142903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2903" h="6722">
                      <a:moveTo>
                        <a:pt x="0" y="0"/>
                      </a:moveTo>
                      <a:lnTo>
                        <a:pt x="1142903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1" name="フリーフォーム 680">
                  <a:extLst>
                    <a:ext uri="{FF2B5EF4-FFF2-40B4-BE49-F238E27FC236}">
                      <a16:creationId xmlns:a16="http://schemas.microsoft.com/office/drawing/2014/main" id="{F1BA78E5-B089-30A4-9D11-5A32A9D4FCFA}"/>
                    </a:ext>
                  </a:extLst>
                </p:cNvPr>
                <p:cNvSpPr/>
                <p:nvPr/>
              </p:nvSpPr>
              <p:spPr>
                <a:xfrm>
                  <a:off x="7624852" y="5956262"/>
                  <a:ext cx="761663" cy="6722"/>
                </a:xfrm>
                <a:custGeom>
                  <a:avLst/>
                  <a:gdLst>
                    <a:gd name="connsiteX0" fmla="*/ 0 w 761663"/>
                    <a:gd name="connsiteY0" fmla="*/ 0 h 6722"/>
                    <a:gd name="connsiteX1" fmla="*/ 761663 w 761663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1663" h="6722">
                      <a:moveTo>
                        <a:pt x="0" y="0"/>
                      </a:moveTo>
                      <a:lnTo>
                        <a:pt x="761663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2" name="フリーフォーム 681">
                  <a:extLst>
                    <a:ext uri="{FF2B5EF4-FFF2-40B4-BE49-F238E27FC236}">
                      <a16:creationId xmlns:a16="http://schemas.microsoft.com/office/drawing/2014/main" id="{1A0041DC-DA56-99F4-FA53-3448DD18EE1B}"/>
                    </a:ext>
                  </a:extLst>
                </p:cNvPr>
                <p:cNvSpPr/>
                <p:nvPr/>
              </p:nvSpPr>
              <p:spPr>
                <a:xfrm>
                  <a:off x="7624852" y="6146823"/>
                  <a:ext cx="761683" cy="6722"/>
                </a:xfrm>
                <a:custGeom>
                  <a:avLst/>
                  <a:gdLst>
                    <a:gd name="connsiteX0" fmla="*/ 0 w 761683"/>
                    <a:gd name="connsiteY0" fmla="*/ 0 h 6722"/>
                    <a:gd name="connsiteX1" fmla="*/ 761684 w 761683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1683" h="6722">
                      <a:moveTo>
                        <a:pt x="0" y="0"/>
                      </a:moveTo>
                      <a:lnTo>
                        <a:pt x="761684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3" name="フリーフォーム 682">
                  <a:extLst>
                    <a:ext uri="{FF2B5EF4-FFF2-40B4-BE49-F238E27FC236}">
                      <a16:creationId xmlns:a16="http://schemas.microsoft.com/office/drawing/2014/main" id="{D929F182-CF89-789E-FDE1-99B3FB0F2306}"/>
                    </a:ext>
                  </a:extLst>
                </p:cNvPr>
                <p:cNvSpPr/>
                <p:nvPr/>
              </p:nvSpPr>
              <p:spPr>
                <a:xfrm>
                  <a:off x="5911047" y="5956262"/>
                  <a:ext cx="571259" cy="6722"/>
                </a:xfrm>
                <a:custGeom>
                  <a:avLst/>
                  <a:gdLst>
                    <a:gd name="connsiteX0" fmla="*/ 0 w 571259"/>
                    <a:gd name="connsiteY0" fmla="*/ 0 h 6722"/>
                    <a:gd name="connsiteX1" fmla="*/ 571259 w 571259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71259" h="6722">
                      <a:moveTo>
                        <a:pt x="0" y="0"/>
                      </a:moveTo>
                      <a:lnTo>
                        <a:pt x="571259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4" name="フリーフォーム 683">
                  <a:extLst>
                    <a:ext uri="{FF2B5EF4-FFF2-40B4-BE49-F238E27FC236}">
                      <a16:creationId xmlns:a16="http://schemas.microsoft.com/office/drawing/2014/main" id="{FD2FE9CC-9D1F-B4F2-4278-2522F08E2111}"/>
                    </a:ext>
                  </a:extLst>
                </p:cNvPr>
                <p:cNvSpPr/>
                <p:nvPr/>
              </p:nvSpPr>
              <p:spPr>
                <a:xfrm>
                  <a:off x="7624865" y="5765707"/>
                  <a:ext cx="761649" cy="6722"/>
                </a:xfrm>
                <a:custGeom>
                  <a:avLst/>
                  <a:gdLst>
                    <a:gd name="connsiteX0" fmla="*/ 0 w 761649"/>
                    <a:gd name="connsiteY0" fmla="*/ 0 h 6722"/>
                    <a:gd name="connsiteX1" fmla="*/ 761650 w 761649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1649" h="6722">
                      <a:moveTo>
                        <a:pt x="0" y="0"/>
                      </a:moveTo>
                      <a:lnTo>
                        <a:pt x="761650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5" name="フリーフォーム 684">
                  <a:extLst>
                    <a:ext uri="{FF2B5EF4-FFF2-40B4-BE49-F238E27FC236}">
                      <a16:creationId xmlns:a16="http://schemas.microsoft.com/office/drawing/2014/main" id="{89B0951B-2820-3C7A-BED1-E937EEAE1BF9}"/>
                    </a:ext>
                  </a:extLst>
                </p:cNvPr>
                <p:cNvSpPr/>
                <p:nvPr/>
              </p:nvSpPr>
              <p:spPr>
                <a:xfrm>
                  <a:off x="5530168" y="5194032"/>
                  <a:ext cx="761707" cy="6722"/>
                </a:xfrm>
                <a:custGeom>
                  <a:avLst/>
                  <a:gdLst>
                    <a:gd name="connsiteX0" fmla="*/ 0 w 761707"/>
                    <a:gd name="connsiteY0" fmla="*/ 0 h 6722"/>
                    <a:gd name="connsiteX1" fmla="*/ 761708 w 761707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1707" h="6722">
                      <a:moveTo>
                        <a:pt x="0" y="0"/>
                      </a:moveTo>
                      <a:lnTo>
                        <a:pt x="761708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6" name="フリーフォーム 685">
                  <a:extLst>
                    <a:ext uri="{FF2B5EF4-FFF2-40B4-BE49-F238E27FC236}">
                      <a16:creationId xmlns:a16="http://schemas.microsoft.com/office/drawing/2014/main" id="{EA915697-E2E7-8DC2-A8C7-E778F823F889}"/>
                    </a:ext>
                  </a:extLst>
                </p:cNvPr>
                <p:cNvSpPr/>
                <p:nvPr/>
              </p:nvSpPr>
              <p:spPr>
                <a:xfrm>
                  <a:off x="7434441" y="5004015"/>
                  <a:ext cx="761710" cy="6722"/>
                </a:xfrm>
                <a:custGeom>
                  <a:avLst/>
                  <a:gdLst>
                    <a:gd name="connsiteX0" fmla="*/ 0 w 761710"/>
                    <a:gd name="connsiteY0" fmla="*/ 0 h 6722"/>
                    <a:gd name="connsiteX1" fmla="*/ 761710 w 761710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61710" h="6722">
                      <a:moveTo>
                        <a:pt x="0" y="0"/>
                      </a:moveTo>
                      <a:lnTo>
                        <a:pt x="761710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687" name="フリーフォーム 686">
                  <a:extLst>
                    <a:ext uri="{FF2B5EF4-FFF2-40B4-BE49-F238E27FC236}">
                      <a16:creationId xmlns:a16="http://schemas.microsoft.com/office/drawing/2014/main" id="{5D0E3C67-C164-B587-3EE6-DC1976C88085}"/>
                    </a:ext>
                  </a:extLst>
                </p:cNvPr>
                <p:cNvSpPr/>
                <p:nvPr/>
              </p:nvSpPr>
              <p:spPr>
                <a:xfrm>
                  <a:off x="8005720" y="4812916"/>
                  <a:ext cx="190430" cy="6722"/>
                </a:xfrm>
                <a:custGeom>
                  <a:avLst/>
                  <a:gdLst>
                    <a:gd name="connsiteX0" fmla="*/ 0 w 190430"/>
                    <a:gd name="connsiteY0" fmla="*/ 0 h 6722"/>
                    <a:gd name="connsiteX1" fmla="*/ 190431 w 190430"/>
                    <a:gd name="connsiteY1" fmla="*/ 0 h 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0430" h="6722">
                      <a:moveTo>
                        <a:pt x="0" y="0"/>
                      </a:moveTo>
                      <a:lnTo>
                        <a:pt x="190431" y="0"/>
                      </a:lnTo>
                    </a:path>
                  </a:pathLst>
                </a:custGeom>
                <a:ln w="670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543" name="グループ化 542">
              <a:extLst>
                <a:ext uri="{FF2B5EF4-FFF2-40B4-BE49-F238E27FC236}">
                  <a16:creationId xmlns:a16="http://schemas.microsoft.com/office/drawing/2014/main" id="{CAE2229B-38CB-283A-CB46-BEC15CD8D870}"/>
                </a:ext>
              </a:extLst>
            </p:cNvPr>
            <p:cNvGrpSpPr/>
            <p:nvPr/>
          </p:nvGrpSpPr>
          <p:grpSpPr>
            <a:xfrm flipH="1">
              <a:off x="5431546" y="4575434"/>
              <a:ext cx="3323322" cy="1551951"/>
              <a:chOff x="5530168" y="4812916"/>
              <a:chExt cx="2856407" cy="1333907"/>
            </a:xfrm>
          </p:grpSpPr>
          <p:sp>
            <p:nvSpPr>
              <p:cNvPr id="661" name="フリーフォーム 660">
                <a:extLst>
                  <a:ext uri="{FF2B5EF4-FFF2-40B4-BE49-F238E27FC236}">
                    <a16:creationId xmlns:a16="http://schemas.microsoft.com/office/drawing/2014/main" id="{6D890E6E-E0A0-FCE5-8C38-E05AA64B35B1}"/>
                  </a:ext>
                </a:extLst>
              </p:cNvPr>
              <p:cNvSpPr/>
              <p:nvPr/>
            </p:nvSpPr>
            <p:spPr>
              <a:xfrm>
                <a:off x="5720595" y="5384591"/>
                <a:ext cx="571280" cy="190554"/>
              </a:xfrm>
              <a:custGeom>
                <a:avLst/>
                <a:gdLst>
                  <a:gd name="connsiteX0" fmla="*/ 0 w 571280"/>
                  <a:gd name="connsiteY0" fmla="*/ 190555 h 190554"/>
                  <a:gd name="connsiteX1" fmla="*/ 571280 w 571280"/>
                  <a:gd name="connsiteY1" fmla="*/ 0 h 19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0" h="190554">
                    <a:moveTo>
                      <a:pt x="0" y="190555"/>
                    </a:moveTo>
                    <a:lnTo>
                      <a:pt x="57128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2" name="フリーフォーム 661">
                <a:extLst>
                  <a:ext uri="{FF2B5EF4-FFF2-40B4-BE49-F238E27FC236}">
                    <a16:creationId xmlns:a16="http://schemas.microsoft.com/office/drawing/2014/main" id="{B0B3CC44-E915-1528-11DF-0CDB52CB2F92}"/>
                  </a:ext>
                </a:extLst>
              </p:cNvPr>
              <p:cNvSpPr/>
              <p:nvPr/>
            </p:nvSpPr>
            <p:spPr>
              <a:xfrm>
                <a:off x="6291875" y="5384591"/>
                <a:ext cx="190430" cy="571670"/>
              </a:xfrm>
              <a:custGeom>
                <a:avLst/>
                <a:gdLst>
                  <a:gd name="connsiteX0" fmla="*/ 190431 w 190430"/>
                  <a:gd name="connsiteY0" fmla="*/ 571671 h 571670"/>
                  <a:gd name="connsiteX1" fmla="*/ 0 w 190430"/>
                  <a:gd name="connsiteY1" fmla="*/ 0 h 57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571670">
                    <a:moveTo>
                      <a:pt x="190431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3" name="フリーフォーム 662">
                <a:extLst>
                  <a:ext uri="{FF2B5EF4-FFF2-40B4-BE49-F238E27FC236}">
                    <a16:creationId xmlns:a16="http://schemas.microsoft.com/office/drawing/2014/main" id="{8C234948-2C70-1AF7-7F29-EA07E5144CDB}"/>
                  </a:ext>
                </a:extLst>
              </p:cNvPr>
              <p:cNvSpPr/>
              <p:nvPr/>
            </p:nvSpPr>
            <p:spPr>
              <a:xfrm>
                <a:off x="6863161" y="5194032"/>
                <a:ext cx="190424" cy="571674"/>
              </a:xfrm>
              <a:custGeom>
                <a:avLst/>
                <a:gdLst>
                  <a:gd name="connsiteX0" fmla="*/ 0 w 190424"/>
                  <a:gd name="connsiteY0" fmla="*/ 0 h 571674"/>
                  <a:gd name="connsiteX1" fmla="*/ 190424 w 190424"/>
                  <a:gd name="connsiteY1" fmla="*/ 571675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4">
                    <a:moveTo>
                      <a:pt x="0" y="0"/>
                    </a:moveTo>
                    <a:lnTo>
                      <a:pt x="190424" y="57167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4" name="フリーフォーム 663">
                <a:extLst>
                  <a:ext uri="{FF2B5EF4-FFF2-40B4-BE49-F238E27FC236}">
                    <a16:creationId xmlns:a16="http://schemas.microsoft.com/office/drawing/2014/main" id="{4CA803A8-9560-0357-F5B2-5E72F6920A9F}"/>
                  </a:ext>
                </a:extLst>
              </p:cNvPr>
              <p:cNvSpPr/>
              <p:nvPr/>
            </p:nvSpPr>
            <p:spPr>
              <a:xfrm>
                <a:off x="7434441" y="5003474"/>
                <a:ext cx="190424" cy="571671"/>
              </a:xfrm>
              <a:custGeom>
                <a:avLst/>
                <a:gdLst>
                  <a:gd name="connsiteX0" fmla="*/ 190424 w 190424"/>
                  <a:gd name="connsiteY0" fmla="*/ 571671 h 571671"/>
                  <a:gd name="connsiteX1" fmla="*/ 0 w 190424"/>
                  <a:gd name="connsiteY1" fmla="*/ 0 h 5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1">
                    <a:moveTo>
                      <a:pt x="190424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5" name="フリーフォーム 664">
                <a:extLst>
                  <a:ext uri="{FF2B5EF4-FFF2-40B4-BE49-F238E27FC236}">
                    <a16:creationId xmlns:a16="http://schemas.microsoft.com/office/drawing/2014/main" id="{90D68E8B-FCF8-4293-7E9F-897EECCFAF5E}"/>
                  </a:ext>
                </a:extLst>
              </p:cNvPr>
              <p:cNvSpPr/>
              <p:nvPr/>
            </p:nvSpPr>
            <p:spPr>
              <a:xfrm>
                <a:off x="7624865" y="5384591"/>
                <a:ext cx="571286" cy="190554"/>
              </a:xfrm>
              <a:custGeom>
                <a:avLst/>
                <a:gdLst>
                  <a:gd name="connsiteX0" fmla="*/ 571286 w 571286"/>
                  <a:gd name="connsiteY0" fmla="*/ 0 h 190554"/>
                  <a:gd name="connsiteX1" fmla="*/ 0 w 571286"/>
                  <a:gd name="connsiteY1" fmla="*/ 190555 h 19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6" h="190554">
                    <a:moveTo>
                      <a:pt x="571286" y="0"/>
                    </a:moveTo>
                    <a:lnTo>
                      <a:pt x="0" y="19055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6" name="フリーフォーム 665">
                <a:extLst>
                  <a:ext uri="{FF2B5EF4-FFF2-40B4-BE49-F238E27FC236}">
                    <a16:creationId xmlns:a16="http://schemas.microsoft.com/office/drawing/2014/main" id="{6140380D-31AF-C99F-93B9-65A0F9CD2AAD}"/>
                  </a:ext>
                </a:extLst>
              </p:cNvPr>
              <p:cNvSpPr/>
              <p:nvPr/>
            </p:nvSpPr>
            <p:spPr>
              <a:xfrm>
                <a:off x="5530168" y="5003474"/>
                <a:ext cx="190427" cy="571671"/>
              </a:xfrm>
              <a:custGeom>
                <a:avLst/>
                <a:gdLst>
                  <a:gd name="connsiteX0" fmla="*/ 190428 w 190427"/>
                  <a:gd name="connsiteY0" fmla="*/ 571671 h 571671"/>
                  <a:gd name="connsiteX1" fmla="*/ 0 w 190427"/>
                  <a:gd name="connsiteY1" fmla="*/ 0 h 5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7" h="571671">
                    <a:moveTo>
                      <a:pt x="190428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7" name="フリーフォーム 666">
                <a:extLst>
                  <a:ext uri="{FF2B5EF4-FFF2-40B4-BE49-F238E27FC236}">
                    <a16:creationId xmlns:a16="http://schemas.microsoft.com/office/drawing/2014/main" id="{ED5C5B5A-88AB-D179-CA6A-EBC200420696}"/>
                  </a:ext>
                </a:extLst>
              </p:cNvPr>
              <p:cNvSpPr/>
              <p:nvPr/>
            </p:nvSpPr>
            <p:spPr>
              <a:xfrm>
                <a:off x="6101451" y="4812916"/>
                <a:ext cx="190424" cy="571674"/>
              </a:xfrm>
              <a:custGeom>
                <a:avLst/>
                <a:gdLst>
                  <a:gd name="connsiteX0" fmla="*/ 190424 w 190424"/>
                  <a:gd name="connsiteY0" fmla="*/ 571675 h 571674"/>
                  <a:gd name="connsiteX1" fmla="*/ 0 w 190424"/>
                  <a:gd name="connsiteY1" fmla="*/ 0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4">
                    <a:moveTo>
                      <a:pt x="190424" y="57167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8" name="フリーフォーム 667">
                <a:extLst>
                  <a:ext uri="{FF2B5EF4-FFF2-40B4-BE49-F238E27FC236}">
                    <a16:creationId xmlns:a16="http://schemas.microsoft.com/office/drawing/2014/main" id="{E18BF726-CE52-DE60-D1ED-22A10E0750A6}"/>
                  </a:ext>
                </a:extLst>
              </p:cNvPr>
              <p:cNvSpPr/>
              <p:nvPr/>
            </p:nvSpPr>
            <p:spPr>
              <a:xfrm>
                <a:off x="5530168" y="4812916"/>
                <a:ext cx="571283" cy="190558"/>
              </a:xfrm>
              <a:custGeom>
                <a:avLst/>
                <a:gdLst>
                  <a:gd name="connsiteX0" fmla="*/ 0 w 571283"/>
                  <a:gd name="connsiteY0" fmla="*/ 190558 h 190558"/>
                  <a:gd name="connsiteX1" fmla="*/ 571283 w 571283"/>
                  <a:gd name="connsiteY1" fmla="*/ 0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3" h="190558">
                    <a:moveTo>
                      <a:pt x="0" y="190558"/>
                    </a:moveTo>
                    <a:lnTo>
                      <a:pt x="571283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9" name="フリーフォーム 668">
                <a:extLst>
                  <a:ext uri="{FF2B5EF4-FFF2-40B4-BE49-F238E27FC236}">
                    <a16:creationId xmlns:a16="http://schemas.microsoft.com/office/drawing/2014/main" id="{288FBE48-DC13-270F-307E-D83793625478}"/>
                  </a:ext>
                </a:extLst>
              </p:cNvPr>
              <p:cNvSpPr/>
              <p:nvPr/>
            </p:nvSpPr>
            <p:spPr>
              <a:xfrm>
                <a:off x="8005720" y="4812916"/>
                <a:ext cx="190430" cy="571674"/>
              </a:xfrm>
              <a:custGeom>
                <a:avLst/>
                <a:gdLst>
                  <a:gd name="connsiteX0" fmla="*/ 0 w 190430"/>
                  <a:gd name="connsiteY0" fmla="*/ 0 h 571674"/>
                  <a:gd name="connsiteX1" fmla="*/ 190431 w 190430"/>
                  <a:gd name="connsiteY1" fmla="*/ 571675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571674">
                    <a:moveTo>
                      <a:pt x="0" y="0"/>
                    </a:moveTo>
                    <a:lnTo>
                      <a:pt x="190431" y="57167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70" name="フリーフォーム 669">
                <a:extLst>
                  <a:ext uri="{FF2B5EF4-FFF2-40B4-BE49-F238E27FC236}">
                    <a16:creationId xmlns:a16="http://schemas.microsoft.com/office/drawing/2014/main" id="{06823F91-E524-A6F5-AA9D-FFC50C05E2CF}"/>
                  </a:ext>
                </a:extLst>
              </p:cNvPr>
              <p:cNvSpPr/>
              <p:nvPr/>
            </p:nvSpPr>
            <p:spPr>
              <a:xfrm>
                <a:off x="7624865" y="5575145"/>
                <a:ext cx="190430" cy="571677"/>
              </a:xfrm>
              <a:custGeom>
                <a:avLst/>
                <a:gdLst>
                  <a:gd name="connsiteX0" fmla="*/ 190431 w 190430"/>
                  <a:gd name="connsiteY0" fmla="*/ 571677 h 571677"/>
                  <a:gd name="connsiteX1" fmla="*/ 0 w 190430"/>
                  <a:gd name="connsiteY1" fmla="*/ 0 h 57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571677">
                    <a:moveTo>
                      <a:pt x="190431" y="57167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71" name="フリーフォーム 670">
                <a:extLst>
                  <a:ext uri="{FF2B5EF4-FFF2-40B4-BE49-F238E27FC236}">
                    <a16:creationId xmlns:a16="http://schemas.microsoft.com/office/drawing/2014/main" id="{C0B1C6C7-8693-7FCC-8A21-E8C3B952496C}"/>
                  </a:ext>
                </a:extLst>
              </p:cNvPr>
              <p:cNvSpPr/>
              <p:nvPr/>
            </p:nvSpPr>
            <p:spPr>
              <a:xfrm>
                <a:off x="8196151" y="5384591"/>
                <a:ext cx="190424" cy="571670"/>
              </a:xfrm>
              <a:custGeom>
                <a:avLst/>
                <a:gdLst>
                  <a:gd name="connsiteX0" fmla="*/ 190424 w 190424"/>
                  <a:gd name="connsiteY0" fmla="*/ 571671 h 571670"/>
                  <a:gd name="connsiteX1" fmla="*/ 0 w 190424"/>
                  <a:gd name="connsiteY1" fmla="*/ 0 h 57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0">
                    <a:moveTo>
                      <a:pt x="190424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72" name="フリーフォーム 671">
                <a:extLst>
                  <a:ext uri="{FF2B5EF4-FFF2-40B4-BE49-F238E27FC236}">
                    <a16:creationId xmlns:a16="http://schemas.microsoft.com/office/drawing/2014/main" id="{6CE5CCAE-DC72-1B8F-F535-76C9AFE29F9D}"/>
                  </a:ext>
                </a:extLst>
              </p:cNvPr>
              <p:cNvSpPr/>
              <p:nvPr/>
            </p:nvSpPr>
            <p:spPr>
              <a:xfrm>
                <a:off x="7815296" y="5956262"/>
                <a:ext cx="571279" cy="190561"/>
              </a:xfrm>
              <a:custGeom>
                <a:avLst/>
                <a:gdLst>
                  <a:gd name="connsiteX0" fmla="*/ 0 w 571279"/>
                  <a:gd name="connsiteY0" fmla="*/ 190561 h 190561"/>
                  <a:gd name="connsiteX1" fmla="*/ 571280 w 571279"/>
                  <a:gd name="connsiteY1" fmla="*/ 0 h 19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190561">
                    <a:moveTo>
                      <a:pt x="0" y="190561"/>
                    </a:moveTo>
                    <a:lnTo>
                      <a:pt x="57128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544" name="グループ化 543">
              <a:extLst>
                <a:ext uri="{FF2B5EF4-FFF2-40B4-BE49-F238E27FC236}">
                  <a16:creationId xmlns:a16="http://schemas.microsoft.com/office/drawing/2014/main" id="{4A2A5BF1-E247-BDBD-6095-4C4903904ECA}"/>
                </a:ext>
              </a:extLst>
            </p:cNvPr>
            <p:cNvGrpSpPr/>
            <p:nvPr/>
          </p:nvGrpSpPr>
          <p:grpSpPr>
            <a:xfrm flipH="1">
              <a:off x="5423731" y="4575434"/>
              <a:ext cx="3331137" cy="1559772"/>
              <a:chOff x="5530168" y="4812916"/>
              <a:chExt cx="2863124" cy="1340629"/>
            </a:xfrm>
          </p:grpSpPr>
          <p:sp>
            <p:nvSpPr>
              <p:cNvPr id="634" name="フリーフォーム 633">
                <a:extLst>
                  <a:ext uri="{FF2B5EF4-FFF2-40B4-BE49-F238E27FC236}">
                    <a16:creationId xmlns:a16="http://schemas.microsoft.com/office/drawing/2014/main" id="{A5EACC98-FBA1-019B-CB32-112C02EA08AA}"/>
                  </a:ext>
                </a:extLst>
              </p:cNvPr>
              <p:cNvSpPr/>
              <p:nvPr/>
            </p:nvSpPr>
            <p:spPr>
              <a:xfrm>
                <a:off x="5911023" y="5956262"/>
                <a:ext cx="571283" cy="6722"/>
              </a:xfrm>
              <a:custGeom>
                <a:avLst/>
                <a:gdLst>
                  <a:gd name="connsiteX0" fmla="*/ 0 w 571283"/>
                  <a:gd name="connsiteY0" fmla="*/ 0 h 6722"/>
                  <a:gd name="connsiteX1" fmla="*/ 571284 w 57128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3" h="6722">
                    <a:moveTo>
                      <a:pt x="0" y="0"/>
                    </a:moveTo>
                    <a:lnTo>
                      <a:pt x="571284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5" name="フリーフォーム 634">
                <a:extLst>
                  <a:ext uri="{FF2B5EF4-FFF2-40B4-BE49-F238E27FC236}">
                    <a16:creationId xmlns:a16="http://schemas.microsoft.com/office/drawing/2014/main" id="{B7505CCD-B79A-7B4E-2F2F-52F49DD97E0D}"/>
                  </a:ext>
                </a:extLst>
              </p:cNvPr>
              <p:cNvSpPr/>
              <p:nvPr/>
            </p:nvSpPr>
            <p:spPr>
              <a:xfrm>
                <a:off x="6291875" y="5384591"/>
                <a:ext cx="571286" cy="6722"/>
              </a:xfrm>
              <a:custGeom>
                <a:avLst/>
                <a:gdLst>
                  <a:gd name="connsiteX0" fmla="*/ 571286 w 571286"/>
                  <a:gd name="connsiteY0" fmla="*/ 0 h 6722"/>
                  <a:gd name="connsiteX1" fmla="*/ 0 w 571286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6" h="6722">
                    <a:moveTo>
                      <a:pt x="57128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6" name="フリーフォーム 635">
                <a:extLst>
                  <a:ext uri="{FF2B5EF4-FFF2-40B4-BE49-F238E27FC236}">
                    <a16:creationId xmlns:a16="http://schemas.microsoft.com/office/drawing/2014/main" id="{9FC69618-FEA6-B252-A417-A74B0CB52333}"/>
                  </a:ext>
                </a:extLst>
              </p:cNvPr>
              <p:cNvSpPr/>
              <p:nvPr/>
            </p:nvSpPr>
            <p:spPr>
              <a:xfrm>
                <a:off x="6482306" y="5765707"/>
                <a:ext cx="571279" cy="6722"/>
              </a:xfrm>
              <a:custGeom>
                <a:avLst/>
                <a:gdLst>
                  <a:gd name="connsiteX0" fmla="*/ 571279 w 571279"/>
                  <a:gd name="connsiteY0" fmla="*/ 0 h 6722"/>
                  <a:gd name="connsiteX1" fmla="*/ 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571279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7" name="フリーフォーム 636">
                <a:extLst>
                  <a:ext uri="{FF2B5EF4-FFF2-40B4-BE49-F238E27FC236}">
                    <a16:creationId xmlns:a16="http://schemas.microsoft.com/office/drawing/2014/main" id="{78723C17-980C-41C2-9F2A-C1691D8A3D52}"/>
                  </a:ext>
                </a:extLst>
              </p:cNvPr>
              <p:cNvSpPr/>
              <p:nvPr/>
            </p:nvSpPr>
            <p:spPr>
              <a:xfrm>
                <a:off x="7053586" y="5575145"/>
                <a:ext cx="571279" cy="6722"/>
              </a:xfrm>
              <a:custGeom>
                <a:avLst/>
                <a:gdLst>
                  <a:gd name="connsiteX0" fmla="*/ 571279 w 571279"/>
                  <a:gd name="connsiteY0" fmla="*/ 0 h 6722"/>
                  <a:gd name="connsiteX1" fmla="*/ 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571279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8" name="フリーフォーム 637">
                <a:extLst>
                  <a:ext uri="{FF2B5EF4-FFF2-40B4-BE49-F238E27FC236}">
                    <a16:creationId xmlns:a16="http://schemas.microsoft.com/office/drawing/2014/main" id="{74A7C41E-9C5E-2BE7-0282-2ADF58AC7C68}"/>
                  </a:ext>
                </a:extLst>
              </p:cNvPr>
              <p:cNvSpPr/>
              <p:nvPr/>
            </p:nvSpPr>
            <p:spPr>
              <a:xfrm>
                <a:off x="6863161" y="5194032"/>
                <a:ext cx="571279" cy="6722"/>
              </a:xfrm>
              <a:custGeom>
                <a:avLst/>
                <a:gdLst>
                  <a:gd name="connsiteX0" fmla="*/ 571280 w 571279"/>
                  <a:gd name="connsiteY0" fmla="*/ 0 h 6722"/>
                  <a:gd name="connsiteX1" fmla="*/ 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57128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9" name="フリーフォーム 638">
                <a:extLst>
                  <a:ext uri="{FF2B5EF4-FFF2-40B4-BE49-F238E27FC236}">
                    <a16:creationId xmlns:a16="http://schemas.microsoft.com/office/drawing/2014/main" id="{B80AEE55-2896-44F6-AF01-1285C1805439}"/>
                  </a:ext>
                </a:extLst>
              </p:cNvPr>
              <p:cNvSpPr/>
              <p:nvPr/>
            </p:nvSpPr>
            <p:spPr>
              <a:xfrm>
                <a:off x="7434441" y="5003474"/>
                <a:ext cx="571279" cy="6722"/>
              </a:xfrm>
              <a:custGeom>
                <a:avLst/>
                <a:gdLst>
                  <a:gd name="connsiteX0" fmla="*/ 571280 w 571279"/>
                  <a:gd name="connsiteY0" fmla="*/ 0 h 6722"/>
                  <a:gd name="connsiteX1" fmla="*/ 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57128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0" name="フリーフォーム 639">
                <a:extLst>
                  <a:ext uri="{FF2B5EF4-FFF2-40B4-BE49-F238E27FC236}">
                    <a16:creationId xmlns:a16="http://schemas.microsoft.com/office/drawing/2014/main" id="{49FFA174-55F3-7450-5FF9-F55E8E0D3ADA}"/>
                  </a:ext>
                </a:extLst>
              </p:cNvPr>
              <p:cNvSpPr/>
              <p:nvPr/>
            </p:nvSpPr>
            <p:spPr>
              <a:xfrm>
                <a:off x="8196151" y="4812916"/>
                <a:ext cx="6717" cy="571674"/>
              </a:xfrm>
              <a:custGeom>
                <a:avLst/>
                <a:gdLst>
                  <a:gd name="connsiteX0" fmla="*/ 0 w 6717"/>
                  <a:gd name="connsiteY0" fmla="*/ 571675 h 571674"/>
                  <a:gd name="connsiteX1" fmla="*/ 0 w 6717"/>
                  <a:gd name="connsiteY1" fmla="*/ 0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4">
                    <a:moveTo>
                      <a:pt x="0" y="57167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1" name="フリーフォーム 640">
                <a:extLst>
                  <a:ext uri="{FF2B5EF4-FFF2-40B4-BE49-F238E27FC236}">
                    <a16:creationId xmlns:a16="http://schemas.microsoft.com/office/drawing/2014/main" id="{0986261B-3B80-4C00-9071-9A0C35E4DBDA}"/>
                  </a:ext>
                </a:extLst>
              </p:cNvPr>
              <p:cNvSpPr/>
              <p:nvPr/>
            </p:nvSpPr>
            <p:spPr>
              <a:xfrm>
                <a:off x="5530168" y="5003474"/>
                <a:ext cx="6717" cy="571671"/>
              </a:xfrm>
              <a:custGeom>
                <a:avLst/>
                <a:gdLst>
                  <a:gd name="connsiteX0" fmla="*/ 0 w 6717"/>
                  <a:gd name="connsiteY0" fmla="*/ 0 h 571671"/>
                  <a:gd name="connsiteX1" fmla="*/ 0 w 6717"/>
                  <a:gd name="connsiteY1" fmla="*/ 571671 h 5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1">
                    <a:moveTo>
                      <a:pt x="0" y="0"/>
                    </a:moveTo>
                    <a:lnTo>
                      <a:pt x="0" y="571671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2" name="フリーフォーム 641">
                <a:extLst>
                  <a:ext uri="{FF2B5EF4-FFF2-40B4-BE49-F238E27FC236}">
                    <a16:creationId xmlns:a16="http://schemas.microsoft.com/office/drawing/2014/main" id="{B0494A5D-FD58-A7FC-15B8-4ECEC84CDA33}"/>
                  </a:ext>
                </a:extLst>
              </p:cNvPr>
              <p:cNvSpPr/>
              <p:nvPr/>
            </p:nvSpPr>
            <p:spPr>
              <a:xfrm>
                <a:off x="6291875" y="4812916"/>
                <a:ext cx="6717" cy="571674"/>
              </a:xfrm>
              <a:custGeom>
                <a:avLst/>
                <a:gdLst>
                  <a:gd name="connsiteX0" fmla="*/ 0 w 6717"/>
                  <a:gd name="connsiteY0" fmla="*/ 0 h 571674"/>
                  <a:gd name="connsiteX1" fmla="*/ 0 w 6717"/>
                  <a:gd name="connsiteY1" fmla="*/ 571675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4">
                    <a:moveTo>
                      <a:pt x="0" y="0"/>
                    </a:moveTo>
                    <a:lnTo>
                      <a:pt x="0" y="571675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3" name="フリーフォーム 642">
                <a:extLst>
                  <a:ext uri="{FF2B5EF4-FFF2-40B4-BE49-F238E27FC236}">
                    <a16:creationId xmlns:a16="http://schemas.microsoft.com/office/drawing/2014/main" id="{27E47A54-2C5F-D95E-CA3A-307C2CA87C0C}"/>
                  </a:ext>
                </a:extLst>
              </p:cNvPr>
              <p:cNvSpPr/>
              <p:nvPr/>
            </p:nvSpPr>
            <p:spPr>
              <a:xfrm>
                <a:off x="5530168" y="4812916"/>
                <a:ext cx="571283" cy="6722"/>
              </a:xfrm>
              <a:custGeom>
                <a:avLst/>
                <a:gdLst>
                  <a:gd name="connsiteX0" fmla="*/ 0 w 571283"/>
                  <a:gd name="connsiteY0" fmla="*/ 0 h 6722"/>
                  <a:gd name="connsiteX1" fmla="*/ 571283 w 57128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3" h="6722">
                    <a:moveTo>
                      <a:pt x="0" y="0"/>
                    </a:moveTo>
                    <a:lnTo>
                      <a:pt x="571283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4" name="フリーフォーム 643">
                <a:extLst>
                  <a:ext uri="{FF2B5EF4-FFF2-40B4-BE49-F238E27FC236}">
                    <a16:creationId xmlns:a16="http://schemas.microsoft.com/office/drawing/2014/main" id="{B6D05DFD-9E9A-9C08-413C-BA32DCD8718D}"/>
                  </a:ext>
                </a:extLst>
              </p:cNvPr>
              <p:cNvSpPr/>
              <p:nvPr/>
            </p:nvSpPr>
            <p:spPr>
              <a:xfrm>
                <a:off x="7624865" y="5575145"/>
                <a:ext cx="6717" cy="571677"/>
              </a:xfrm>
              <a:custGeom>
                <a:avLst/>
                <a:gdLst>
                  <a:gd name="connsiteX0" fmla="*/ 0 w 6717"/>
                  <a:gd name="connsiteY0" fmla="*/ 0 h 571677"/>
                  <a:gd name="connsiteX1" fmla="*/ 0 w 6717"/>
                  <a:gd name="connsiteY1" fmla="*/ 571677 h 57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7">
                    <a:moveTo>
                      <a:pt x="0" y="0"/>
                    </a:moveTo>
                    <a:lnTo>
                      <a:pt x="0" y="571677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5" name="フリーフォーム 644">
                <a:extLst>
                  <a:ext uri="{FF2B5EF4-FFF2-40B4-BE49-F238E27FC236}">
                    <a16:creationId xmlns:a16="http://schemas.microsoft.com/office/drawing/2014/main" id="{ADFDBD88-E77C-E933-1FBB-1EB156F5AB42}"/>
                  </a:ext>
                </a:extLst>
              </p:cNvPr>
              <p:cNvSpPr/>
              <p:nvPr/>
            </p:nvSpPr>
            <p:spPr>
              <a:xfrm>
                <a:off x="8386575" y="5384591"/>
                <a:ext cx="6717" cy="571670"/>
              </a:xfrm>
              <a:custGeom>
                <a:avLst/>
                <a:gdLst>
                  <a:gd name="connsiteX0" fmla="*/ 0 w 6717"/>
                  <a:gd name="connsiteY0" fmla="*/ 0 h 571670"/>
                  <a:gd name="connsiteX1" fmla="*/ 0 w 6717"/>
                  <a:gd name="connsiteY1" fmla="*/ 571671 h 57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0">
                    <a:moveTo>
                      <a:pt x="0" y="0"/>
                    </a:moveTo>
                    <a:lnTo>
                      <a:pt x="0" y="571671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6" name="フリーフォーム 645">
                <a:extLst>
                  <a:ext uri="{FF2B5EF4-FFF2-40B4-BE49-F238E27FC236}">
                    <a16:creationId xmlns:a16="http://schemas.microsoft.com/office/drawing/2014/main" id="{1FAAF609-4702-635D-B41B-5493ED3BB1DE}"/>
                  </a:ext>
                </a:extLst>
              </p:cNvPr>
              <p:cNvSpPr/>
              <p:nvPr/>
            </p:nvSpPr>
            <p:spPr>
              <a:xfrm>
                <a:off x="7815296" y="6146823"/>
                <a:ext cx="571279" cy="6722"/>
              </a:xfrm>
              <a:custGeom>
                <a:avLst/>
                <a:gdLst>
                  <a:gd name="connsiteX0" fmla="*/ 0 w 571279"/>
                  <a:gd name="connsiteY0" fmla="*/ 0 h 6722"/>
                  <a:gd name="connsiteX1" fmla="*/ 57128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0" y="0"/>
                    </a:moveTo>
                    <a:lnTo>
                      <a:pt x="57128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7" name="フリーフォーム 646">
                <a:extLst>
                  <a:ext uri="{FF2B5EF4-FFF2-40B4-BE49-F238E27FC236}">
                    <a16:creationId xmlns:a16="http://schemas.microsoft.com/office/drawing/2014/main" id="{2D669285-07F9-7535-A299-6DD7ADBA89A5}"/>
                  </a:ext>
                </a:extLst>
              </p:cNvPr>
              <p:cNvSpPr/>
              <p:nvPr/>
            </p:nvSpPr>
            <p:spPr>
              <a:xfrm>
                <a:off x="6482306" y="5765707"/>
                <a:ext cx="6717" cy="190554"/>
              </a:xfrm>
              <a:custGeom>
                <a:avLst/>
                <a:gdLst>
                  <a:gd name="connsiteX0" fmla="*/ 0 w 6717"/>
                  <a:gd name="connsiteY0" fmla="*/ 190555 h 190554"/>
                  <a:gd name="connsiteX1" fmla="*/ 0 w 6717"/>
                  <a:gd name="connsiteY1" fmla="*/ 0 h 19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4">
                    <a:moveTo>
                      <a:pt x="0" y="19055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8" name="フリーフォーム 647">
                <a:extLst>
                  <a:ext uri="{FF2B5EF4-FFF2-40B4-BE49-F238E27FC236}">
                    <a16:creationId xmlns:a16="http://schemas.microsoft.com/office/drawing/2014/main" id="{13C8C1DC-B5BD-9107-8EC7-8AA62C89FEBA}"/>
                  </a:ext>
                </a:extLst>
              </p:cNvPr>
              <p:cNvSpPr/>
              <p:nvPr/>
            </p:nvSpPr>
            <p:spPr>
              <a:xfrm>
                <a:off x="8386575" y="5956262"/>
                <a:ext cx="6717" cy="190561"/>
              </a:xfrm>
              <a:custGeom>
                <a:avLst/>
                <a:gdLst>
                  <a:gd name="connsiteX0" fmla="*/ 0 w 6717"/>
                  <a:gd name="connsiteY0" fmla="*/ 190561 h 190561"/>
                  <a:gd name="connsiteX1" fmla="*/ 0 w 6717"/>
                  <a:gd name="connsiteY1" fmla="*/ 0 h 19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61">
                    <a:moveTo>
                      <a:pt x="0" y="19056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9" name="フリーフォーム 648">
                <a:extLst>
                  <a:ext uri="{FF2B5EF4-FFF2-40B4-BE49-F238E27FC236}">
                    <a16:creationId xmlns:a16="http://schemas.microsoft.com/office/drawing/2014/main" id="{96CF47DC-C86D-30C9-C3B4-4FA2E30E97E3}"/>
                  </a:ext>
                </a:extLst>
              </p:cNvPr>
              <p:cNvSpPr/>
              <p:nvPr/>
            </p:nvSpPr>
            <p:spPr>
              <a:xfrm>
                <a:off x="5911023" y="5575145"/>
                <a:ext cx="6717" cy="381116"/>
              </a:xfrm>
              <a:custGeom>
                <a:avLst/>
                <a:gdLst>
                  <a:gd name="connsiteX0" fmla="*/ 0 w 6717"/>
                  <a:gd name="connsiteY0" fmla="*/ 0 h 381116"/>
                  <a:gd name="connsiteX1" fmla="*/ 0 w 6717"/>
                  <a:gd name="connsiteY1" fmla="*/ 381116 h 38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381116">
                    <a:moveTo>
                      <a:pt x="0" y="0"/>
                    </a:moveTo>
                    <a:lnTo>
                      <a:pt x="0" y="381116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0" name="フリーフォーム 649">
                <a:extLst>
                  <a:ext uri="{FF2B5EF4-FFF2-40B4-BE49-F238E27FC236}">
                    <a16:creationId xmlns:a16="http://schemas.microsoft.com/office/drawing/2014/main" id="{C846B231-9112-3878-6DAB-73F5B4CDFAB3}"/>
                  </a:ext>
                </a:extLst>
              </p:cNvPr>
              <p:cNvSpPr/>
              <p:nvPr/>
            </p:nvSpPr>
            <p:spPr>
              <a:xfrm>
                <a:off x="8196151" y="5384591"/>
                <a:ext cx="190424" cy="6722"/>
              </a:xfrm>
              <a:custGeom>
                <a:avLst/>
                <a:gdLst>
                  <a:gd name="connsiteX0" fmla="*/ 190424 w 190424"/>
                  <a:gd name="connsiteY0" fmla="*/ 0 h 6722"/>
                  <a:gd name="connsiteX1" fmla="*/ 0 w 190424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6722">
                    <a:moveTo>
                      <a:pt x="190424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1" name="フリーフォーム 650">
                <a:extLst>
                  <a:ext uri="{FF2B5EF4-FFF2-40B4-BE49-F238E27FC236}">
                    <a16:creationId xmlns:a16="http://schemas.microsoft.com/office/drawing/2014/main" id="{3F1879A1-4192-DB77-5385-53619E08F4BD}"/>
                  </a:ext>
                </a:extLst>
              </p:cNvPr>
              <p:cNvSpPr/>
              <p:nvPr/>
            </p:nvSpPr>
            <p:spPr>
              <a:xfrm>
                <a:off x="7624865" y="6146823"/>
                <a:ext cx="190430" cy="6722"/>
              </a:xfrm>
              <a:custGeom>
                <a:avLst/>
                <a:gdLst>
                  <a:gd name="connsiteX0" fmla="*/ 190431 w 190430"/>
                  <a:gd name="connsiteY0" fmla="*/ 0 h 6722"/>
                  <a:gd name="connsiteX1" fmla="*/ 0 w 190430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6722">
                    <a:moveTo>
                      <a:pt x="190431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2" name="フリーフォーム 651">
                <a:extLst>
                  <a:ext uri="{FF2B5EF4-FFF2-40B4-BE49-F238E27FC236}">
                    <a16:creationId xmlns:a16="http://schemas.microsoft.com/office/drawing/2014/main" id="{287A08D6-55BD-F22A-73A0-A934E6AAB113}"/>
                  </a:ext>
                </a:extLst>
              </p:cNvPr>
              <p:cNvSpPr/>
              <p:nvPr/>
            </p:nvSpPr>
            <p:spPr>
              <a:xfrm>
                <a:off x="7053586" y="5575145"/>
                <a:ext cx="6717" cy="190561"/>
              </a:xfrm>
              <a:custGeom>
                <a:avLst/>
                <a:gdLst>
                  <a:gd name="connsiteX0" fmla="*/ 0 w 6717"/>
                  <a:gd name="connsiteY0" fmla="*/ 190561 h 190561"/>
                  <a:gd name="connsiteX1" fmla="*/ 0 w 6717"/>
                  <a:gd name="connsiteY1" fmla="*/ 0 h 19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61">
                    <a:moveTo>
                      <a:pt x="0" y="19056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3" name="フリーフォーム 652">
                <a:extLst>
                  <a:ext uri="{FF2B5EF4-FFF2-40B4-BE49-F238E27FC236}">
                    <a16:creationId xmlns:a16="http://schemas.microsoft.com/office/drawing/2014/main" id="{E98F559E-0B6B-204A-7CBB-972CC68CE85F}"/>
                  </a:ext>
                </a:extLst>
              </p:cNvPr>
              <p:cNvSpPr/>
              <p:nvPr/>
            </p:nvSpPr>
            <p:spPr>
              <a:xfrm>
                <a:off x="5720595" y="5575145"/>
                <a:ext cx="190427" cy="6722"/>
              </a:xfrm>
              <a:custGeom>
                <a:avLst/>
                <a:gdLst>
                  <a:gd name="connsiteX0" fmla="*/ 0 w 190427"/>
                  <a:gd name="connsiteY0" fmla="*/ 0 h 6722"/>
                  <a:gd name="connsiteX1" fmla="*/ 190428 w 190427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7" h="6722">
                    <a:moveTo>
                      <a:pt x="0" y="0"/>
                    </a:moveTo>
                    <a:lnTo>
                      <a:pt x="190428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4" name="フリーフォーム 653">
                <a:extLst>
                  <a:ext uri="{FF2B5EF4-FFF2-40B4-BE49-F238E27FC236}">
                    <a16:creationId xmlns:a16="http://schemas.microsoft.com/office/drawing/2014/main" id="{2F279F6B-6E7D-C6F8-728F-547D80ACCCA6}"/>
                  </a:ext>
                </a:extLst>
              </p:cNvPr>
              <p:cNvSpPr/>
              <p:nvPr/>
            </p:nvSpPr>
            <p:spPr>
              <a:xfrm>
                <a:off x="8005720" y="4812916"/>
                <a:ext cx="190430" cy="6722"/>
              </a:xfrm>
              <a:custGeom>
                <a:avLst/>
                <a:gdLst>
                  <a:gd name="connsiteX0" fmla="*/ 0 w 190430"/>
                  <a:gd name="connsiteY0" fmla="*/ 0 h 6722"/>
                  <a:gd name="connsiteX1" fmla="*/ 190431 w 190430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6722">
                    <a:moveTo>
                      <a:pt x="0" y="0"/>
                    </a:moveTo>
                    <a:lnTo>
                      <a:pt x="190431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5" name="フリーフォーム 654">
                <a:extLst>
                  <a:ext uri="{FF2B5EF4-FFF2-40B4-BE49-F238E27FC236}">
                    <a16:creationId xmlns:a16="http://schemas.microsoft.com/office/drawing/2014/main" id="{E1704F23-5CC0-80AB-C166-8CCFDE7E4AA6}"/>
                  </a:ext>
                </a:extLst>
              </p:cNvPr>
              <p:cNvSpPr/>
              <p:nvPr/>
            </p:nvSpPr>
            <p:spPr>
              <a:xfrm>
                <a:off x="6863161" y="5194032"/>
                <a:ext cx="6717" cy="190558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9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9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6" name="フリーフォーム 655">
                <a:extLst>
                  <a:ext uri="{FF2B5EF4-FFF2-40B4-BE49-F238E27FC236}">
                    <a16:creationId xmlns:a16="http://schemas.microsoft.com/office/drawing/2014/main" id="{E8B05727-CCBC-1284-5904-34407F6F5715}"/>
                  </a:ext>
                </a:extLst>
              </p:cNvPr>
              <p:cNvSpPr/>
              <p:nvPr/>
            </p:nvSpPr>
            <p:spPr>
              <a:xfrm>
                <a:off x="6101451" y="4812916"/>
                <a:ext cx="190424" cy="6722"/>
              </a:xfrm>
              <a:custGeom>
                <a:avLst/>
                <a:gdLst>
                  <a:gd name="connsiteX0" fmla="*/ 0 w 190424"/>
                  <a:gd name="connsiteY0" fmla="*/ 0 h 6722"/>
                  <a:gd name="connsiteX1" fmla="*/ 190424 w 190424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6722">
                    <a:moveTo>
                      <a:pt x="0" y="0"/>
                    </a:moveTo>
                    <a:lnTo>
                      <a:pt x="190424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7" name="フリーフォーム 656">
                <a:extLst>
                  <a:ext uri="{FF2B5EF4-FFF2-40B4-BE49-F238E27FC236}">
                    <a16:creationId xmlns:a16="http://schemas.microsoft.com/office/drawing/2014/main" id="{57F88148-F707-0DB0-F2C9-B86D056672BE}"/>
                  </a:ext>
                </a:extLst>
              </p:cNvPr>
              <p:cNvSpPr/>
              <p:nvPr/>
            </p:nvSpPr>
            <p:spPr>
              <a:xfrm>
                <a:off x="7434441" y="5003474"/>
                <a:ext cx="6717" cy="190558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8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8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8" name="フリーフォーム 657">
                <a:extLst>
                  <a:ext uri="{FF2B5EF4-FFF2-40B4-BE49-F238E27FC236}">
                    <a16:creationId xmlns:a16="http://schemas.microsoft.com/office/drawing/2014/main" id="{16827DCE-F301-A335-A94E-B4EAF73F3585}"/>
                  </a:ext>
                </a:extLst>
              </p:cNvPr>
              <p:cNvSpPr/>
              <p:nvPr/>
            </p:nvSpPr>
            <p:spPr>
              <a:xfrm>
                <a:off x="5530168" y="4812916"/>
                <a:ext cx="6717" cy="190558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8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8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9" name="フリーフォーム 658">
                <a:extLst>
                  <a:ext uri="{FF2B5EF4-FFF2-40B4-BE49-F238E27FC236}">
                    <a16:creationId xmlns:a16="http://schemas.microsoft.com/office/drawing/2014/main" id="{CB1AD515-2A34-31A2-B0F3-C4684B9B921F}"/>
                  </a:ext>
                </a:extLst>
              </p:cNvPr>
              <p:cNvSpPr/>
              <p:nvPr/>
            </p:nvSpPr>
            <p:spPr>
              <a:xfrm>
                <a:off x="5530168" y="5575145"/>
                <a:ext cx="190427" cy="6722"/>
              </a:xfrm>
              <a:custGeom>
                <a:avLst/>
                <a:gdLst>
                  <a:gd name="connsiteX0" fmla="*/ 190428 w 190427"/>
                  <a:gd name="connsiteY0" fmla="*/ 0 h 6722"/>
                  <a:gd name="connsiteX1" fmla="*/ 0 w 190427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7" h="6722">
                    <a:moveTo>
                      <a:pt x="190428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0" name="フリーフォーム 659">
                <a:extLst>
                  <a:ext uri="{FF2B5EF4-FFF2-40B4-BE49-F238E27FC236}">
                    <a16:creationId xmlns:a16="http://schemas.microsoft.com/office/drawing/2014/main" id="{E0D8F307-F7B4-ED5F-61F9-96D757C52C44}"/>
                  </a:ext>
                </a:extLst>
              </p:cNvPr>
              <p:cNvSpPr/>
              <p:nvPr/>
            </p:nvSpPr>
            <p:spPr>
              <a:xfrm>
                <a:off x="8005720" y="4812916"/>
                <a:ext cx="6717" cy="190558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8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8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545" name="グラフィックス 2">
              <a:extLst>
                <a:ext uri="{FF2B5EF4-FFF2-40B4-BE49-F238E27FC236}">
                  <a16:creationId xmlns:a16="http://schemas.microsoft.com/office/drawing/2014/main" id="{3BC1B48E-D73F-FAE2-6EDB-426D3E3DC61E}"/>
                </a:ext>
              </a:extLst>
            </p:cNvPr>
            <p:cNvGrpSpPr/>
            <p:nvPr/>
          </p:nvGrpSpPr>
          <p:grpSpPr>
            <a:xfrm flipH="1">
              <a:off x="5414931" y="4558806"/>
              <a:ext cx="3356555" cy="1585206"/>
              <a:chOff x="5515885" y="4798624"/>
              <a:chExt cx="2884971" cy="1362490"/>
            </a:xfrm>
            <a:solidFill>
              <a:srgbClr val="000000"/>
            </a:solidFill>
          </p:grpSpPr>
          <p:sp>
            <p:nvSpPr>
              <p:cNvPr id="546" name="フリーフォーム 545">
                <a:extLst>
                  <a:ext uri="{FF2B5EF4-FFF2-40B4-BE49-F238E27FC236}">
                    <a16:creationId xmlns:a16="http://schemas.microsoft.com/office/drawing/2014/main" id="{49E2F032-383C-2701-F5F7-3926EC493788}"/>
                  </a:ext>
                </a:extLst>
              </p:cNvPr>
              <p:cNvSpPr/>
              <p:nvPr/>
            </p:nvSpPr>
            <p:spPr>
              <a:xfrm>
                <a:off x="5515885" y="479862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7" name="フリーフォーム 546">
                <a:extLst>
                  <a:ext uri="{FF2B5EF4-FFF2-40B4-BE49-F238E27FC236}">
                    <a16:creationId xmlns:a16="http://schemas.microsoft.com/office/drawing/2014/main" id="{49B80EC6-00CE-50AA-5B03-32CAF0C74BCB}"/>
                  </a:ext>
                </a:extLst>
              </p:cNvPr>
              <p:cNvSpPr/>
              <p:nvPr/>
            </p:nvSpPr>
            <p:spPr>
              <a:xfrm>
                <a:off x="5515885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8" name="フリーフォーム 547">
                <a:extLst>
                  <a:ext uri="{FF2B5EF4-FFF2-40B4-BE49-F238E27FC236}">
                    <a16:creationId xmlns:a16="http://schemas.microsoft.com/office/drawing/2014/main" id="{CC6885EA-4DCF-4FCF-7EE6-E0FA21ED86A7}"/>
                  </a:ext>
                </a:extLst>
              </p:cNvPr>
              <p:cNvSpPr/>
              <p:nvPr/>
            </p:nvSpPr>
            <p:spPr>
              <a:xfrm>
                <a:off x="5515885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9" name="フリーフォーム 548">
                <a:extLst>
                  <a:ext uri="{FF2B5EF4-FFF2-40B4-BE49-F238E27FC236}">
                    <a16:creationId xmlns:a16="http://schemas.microsoft.com/office/drawing/2014/main" id="{D8152BAD-46F9-1F35-071B-CE9AB6CA8B27}"/>
                  </a:ext>
                </a:extLst>
              </p:cNvPr>
              <p:cNvSpPr/>
              <p:nvPr/>
            </p:nvSpPr>
            <p:spPr>
              <a:xfrm>
                <a:off x="5515885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0" name="フリーフォーム 549">
                <a:extLst>
                  <a:ext uri="{FF2B5EF4-FFF2-40B4-BE49-F238E27FC236}">
                    <a16:creationId xmlns:a16="http://schemas.microsoft.com/office/drawing/2014/main" id="{8143E17B-ECED-C9D9-3A10-586C8F90AAF0}"/>
                  </a:ext>
                </a:extLst>
              </p:cNvPr>
              <p:cNvSpPr/>
              <p:nvPr/>
            </p:nvSpPr>
            <p:spPr>
              <a:xfrm>
                <a:off x="5515885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1" name="フリーフォーム 550">
                <a:extLst>
                  <a:ext uri="{FF2B5EF4-FFF2-40B4-BE49-F238E27FC236}">
                    <a16:creationId xmlns:a16="http://schemas.microsoft.com/office/drawing/2014/main" id="{34E8F454-3A12-B500-4666-920B3D01E72E}"/>
                  </a:ext>
                </a:extLst>
              </p:cNvPr>
              <p:cNvSpPr/>
              <p:nvPr/>
            </p:nvSpPr>
            <p:spPr>
              <a:xfrm>
                <a:off x="5706313" y="479862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2" name="フリーフォーム 551">
                <a:extLst>
                  <a:ext uri="{FF2B5EF4-FFF2-40B4-BE49-F238E27FC236}">
                    <a16:creationId xmlns:a16="http://schemas.microsoft.com/office/drawing/2014/main" id="{287BC459-B2D4-30B9-98FF-2FA69394CA30}"/>
                  </a:ext>
                </a:extLst>
              </p:cNvPr>
              <p:cNvSpPr/>
              <p:nvPr/>
            </p:nvSpPr>
            <p:spPr>
              <a:xfrm>
                <a:off x="5706313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3" name="フリーフォーム 552">
                <a:extLst>
                  <a:ext uri="{FF2B5EF4-FFF2-40B4-BE49-F238E27FC236}">
                    <a16:creationId xmlns:a16="http://schemas.microsoft.com/office/drawing/2014/main" id="{3070B8F8-35C0-6FD2-5A9B-84C852D005ED}"/>
                  </a:ext>
                </a:extLst>
              </p:cNvPr>
              <p:cNvSpPr/>
              <p:nvPr/>
            </p:nvSpPr>
            <p:spPr>
              <a:xfrm>
                <a:off x="5706313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4" name="フリーフォーム 553">
                <a:extLst>
                  <a:ext uri="{FF2B5EF4-FFF2-40B4-BE49-F238E27FC236}">
                    <a16:creationId xmlns:a16="http://schemas.microsoft.com/office/drawing/2014/main" id="{13E2D1C3-D268-3C81-9145-D8589C2FF536}"/>
                  </a:ext>
                </a:extLst>
              </p:cNvPr>
              <p:cNvSpPr/>
              <p:nvPr/>
            </p:nvSpPr>
            <p:spPr>
              <a:xfrm>
                <a:off x="5706313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5" name="フリーフォーム 554">
                <a:extLst>
                  <a:ext uri="{FF2B5EF4-FFF2-40B4-BE49-F238E27FC236}">
                    <a16:creationId xmlns:a16="http://schemas.microsoft.com/office/drawing/2014/main" id="{60341961-AEA0-CD92-7DE5-D19A4B5AEE5A}"/>
                  </a:ext>
                </a:extLst>
              </p:cNvPr>
              <p:cNvSpPr/>
              <p:nvPr/>
            </p:nvSpPr>
            <p:spPr>
              <a:xfrm>
                <a:off x="5706313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6" name="フリーフォーム 555">
                <a:extLst>
                  <a:ext uri="{FF2B5EF4-FFF2-40B4-BE49-F238E27FC236}">
                    <a16:creationId xmlns:a16="http://schemas.microsoft.com/office/drawing/2014/main" id="{B0A494A4-471A-FCD3-EA4B-30F614131CE8}"/>
                  </a:ext>
                </a:extLst>
              </p:cNvPr>
              <p:cNvSpPr/>
              <p:nvPr/>
            </p:nvSpPr>
            <p:spPr>
              <a:xfrm>
                <a:off x="5896741" y="479862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7" name="フリーフォーム 556">
                <a:extLst>
                  <a:ext uri="{FF2B5EF4-FFF2-40B4-BE49-F238E27FC236}">
                    <a16:creationId xmlns:a16="http://schemas.microsoft.com/office/drawing/2014/main" id="{8B622A66-3E5A-C4A8-714B-32F37827F03F}"/>
                  </a:ext>
                </a:extLst>
              </p:cNvPr>
              <p:cNvSpPr/>
              <p:nvPr/>
            </p:nvSpPr>
            <p:spPr>
              <a:xfrm>
                <a:off x="5896741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8" name="フリーフォーム 557">
                <a:extLst>
                  <a:ext uri="{FF2B5EF4-FFF2-40B4-BE49-F238E27FC236}">
                    <a16:creationId xmlns:a16="http://schemas.microsoft.com/office/drawing/2014/main" id="{D3518BB3-4EE0-BF55-DB38-6D77EEDA9F16}"/>
                  </a:ext>
                </a:extLst>
              </p:cNvPr>
              <p:cNvSpPr/>
              <p:nvPr/>
            </p:nvSpPr>
            <p:spPr>
              <a:xfrm>
                <a:off x="5896741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9" name="フリーフォーム 558">
                <a:extLst>
                  <a:ext uri="{FF2B5EF4-FFF2-40B4-BE49-F238E27FC236}">
                    <a16:creationId xmlns:a16="http://schemas.microsoft.com/office/drawing/2014/main" id="{C45D9907-FE68-A100-DC3A-67921E89A0FB}"/>
                  </a:ext>
                </a:extLst>
              </p:cNvPr>
              <p:cNvSpPr/>
              <p:nvPr/>
            </p:nvSpPr>
            <p:spPr>
              <a:xfrm>
                <a:off x="5896741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0" name="フリーフォーム 559">
                <a:extLst>
                  <a:ext uri="{FF2B5EF4-FFF2-40B4-BE49-F238E27FC236}">
                    <a16:creationId xmlns:a16="http://schemas.microsoft.com/office/drawing/2014/main" id="{22B1034E-4C7D-CEFB-9FD5-9C7259026CAE}"/>
                  </a:ext>
                </a:extLst>
              </p:cNvPr>
              <p:cNvSpPr/>
              <p:nvPr/>
            </p:nvSpPr>
            <p:spPr>
              <a:xfrm>
                <a:off x="5896741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1" name="フリーフォーム 560">
                <a:extLst>
                  <a:ext uri="{FF2B5EF4-FFF2-40B4-BE49-F238E27FC236}">
                    <a16:creationId xmlns:a16="http://schemas.microsoft.com/office/drawing/2014/main" id="{79F3E642-8791-8A76-7DDE-24A386F2BEFC}"/>
                  </a:ext>
                </a:extLst>
              </p:cNvPr>
              <p:cNvSpPr/>
              <p:nvPr/>
            </p:nvSpPr>
            <p:spPr>
              <a:xfrm>
                <a:off x="5896741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2" name="フリーフォーム 561">
                <a:extLst>
                  <a:ext uri="{FF2B5EF4-FFF2-40B4-BE49-F238E27FC236}">
                    <a16:creationId xmlns:a16="http://schemas.microsoft.com/office/drawing/2014/main" id="{A1BD1D2C-B93B-CD29-1851-F83CD33E42C3}"/>
                  </a:ext>
                </a:extLst>
              </p:cNvPr>
              <p:cNvSpPr/>
              <p:nvPr/>
            </p:nvSpPr>
            <p:spPr>
              <a:xfrm>
                <a:off x="5896741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3" name="フリーフォーム 562">
                <a:extLst>
                  <a:ext uri="{FF2B5EF4-FFF2-40B4-BE49-F238E27FC236}">
                    <a16:creationId xmlns:a16="http://schemas.microsoft.com/office/drawing/2014/main" id="{394F6F08-B632-8FE0-E171-AA14A6E01878}"/>
                  </a:ext>
                </a:extLst>
              </p:cNvPr>
              <p:cNvSpPr/>
              <p:nvPr/>
            </p:nvSpPr>
            <p:spPr>
              <a:xfrm>
                <a:off x="6087169" y="479862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4" name="フリーフォーム 563">
                <a:extLst>
                  <a:ext uri="{FF2B5EF4-FFF2-40B4-BE49-F238E27FC236}">
                    <a16:creationId xmlns:a16="http://schemas.microsoft.com/office/drawing/2014/main" id="{8BC06411-4429-7FD7-1FF6-880E5DAB716E}"/>
                  </a:ext>
                </a:extLst>
              </p:cNvPr>
              <p:cNvSpPr/>
              <p:nvPr/>
            </p:nvSpPr>
            <p:spPr>
              <a:xfrm>
                <a:off x="6087169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5" name="フリーフォーム 564">
                <a:extLst>
                  <a:ext uri="{FF2B5EF4-FFF2-40B4-BE49-F238E27FC236}">
                    <a16:creationId xmlns:a16="http://schemas.microsoft.com/office/drawing/2014/main" id="{2E39B988-D954-D372-54F6-B89CAE1546E4}"/>
                  </a:ext>
                </a:extLst>
              </p:cNvPr>
              <p:cNvSpPr/>
              <p:nvPr/>
            </p:nvSpPr>
            <p:spPr>
              <a:xfrm>
                <a:off x="6087169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6" name="フリーフォーム 565">
                <a:extLst>
                  <a:ext uri="{FF2B5EF4-FFF2-40B4-BE49-F238E27FC236}">
                    <a16:creationId xmlns:a16="http://schemas.microsoft.com/office/drawing/2014/main" id="{1C63BC9E-6E2C-937C-89A6-E255348F99A1}"/>
                  </a:ext>
                </a:extLst>
              </p:cNvPr>
              <p:cNvSpPr/>
              <p:nvPr/>
            </p:nvSpPr>
            <p:spPr>
              <a:xfrm>
                <a:off x="6087169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7" name="フリーフォーム 566">
                <a:extLst>
                  <a:ext uri="{FF2B5EF4-FFF2-40B4-BE49-F238E27FC236}">
                    <a16:creationId xmlns:a16="http://schemas.microsoft.com/office/drawing/2014/main" id="{A7D34177-E6D1-AC3C-A755-8ED4EB83CC59}"/>
                  </a:ext>
                </a:extLst>
              </p:cNvPr>
              <p:cNvSpPr/>
              <p:nvPr/>
            </p:nvSpPr>
            <p:spPr>
              <a:xfrm>
                <a:off x="6087169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8" name="フリーフォーム 567">
                <a:extLst>
                  <a:ext uri="{FF2B5EF4-FFF2-40B4-BE49-F238E27FC236}">
                    <a16:creationId xmlns:a16="http://schemas.microsoft.com/office/drawing/2014/main" id="{216DF6D7-7EFD-F65F-B089-52E744DA7F7B}"/>
                  </a:ext>
                </a:extLst>
              </p:cNvPr>
              <p:cNvSpPr/>
              <p:nvPr/>
            </p:nvSpPr>
            <p:spPr>
              <a:xfrm>
                <a:off x="6087169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9" name="フリーフォーム 568">
                <a:extLst>
                  <a:ext uri="{FF2B5EF4-FFF2-40B4-BE49-F238E27FC236}">
                    <a16:creationId xmlns:a16="http://schemas.microsoft.com/office/drawing/2014/main" id="{150F01C8-B9A6-49E9-FEA5-764169D57CE5}"/>
                  </a:ext>
                </a:extLst>
              </p:cNvPr>
              <p:cNvSpPr/>
              <p:nvPr/>
            </p:nvSpPr>
            <p:spPr>
              <a:xfrm>
                <a:off x="6087169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0" name="フリーフォーム 569">
                <a:extLst>
                  <a:ext uri="{FF2B5EF4-FFF2-40B4-BE49-F238E27FC236}">
                    <a16:creationId xmlns:a16="http://schemas.microsoft.com/office/drawing/2014/main" id="{254CB6C5-ABA5-6B88-9279-EB7D8A0079F2}"/>
                  </a:ext>
                </a:extLst>
              </p:cNvPr>
              <p:cNvSpPr/>
              <p:nvPr/>
            </p:nvSpPr>
            <p:spPr>
              <a:xfrm>
                <a:off x="6277593" y="479862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1" name="フリーフォーム 570">
                <a:extLst>
                  <a:ext uri="{FF2B5EF4-FFF2-40B4-BE49-F238E27FC236}">
                    <a16:creationId xmlns:a16="http://schemas.microsoft.com/office/drawing/2014/main" id="{51844F36-3AE3-306F-372F-8F1A137C5081}"/>
                  </a:ext>
                </a:extLst>
              </p:cNvPr>
              <p:cNvSpPr/>
              <p:nvPr/>
            </p:nvSpPr>
            <p:spPr>
              <a:xfrm>
                <a:off x="6277593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2" name="フリーフォーム 571">
                <a:extLst>
                  <a:ext uri="{FF2B5EF4-FFF2-40B4-BE49-F238E27FC236}">
                    <a16:creationId xmlns:a16="http://schemas.microsoft.com/office/drawing/2014/main" id="{6C87E72A-923A-B1EE-5A14-F2AAA88C66D4}"/>
                  </a:ext>
                </a:extLst>
              </p:cNvPr>
              <p:cNvSpPr/>
              <p:nvPr/>
            </p:nvSpPr>
            <p:spPr>
              <a:xfrm>
                <a:off x="6277593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3" name="フリーフォーム 572">
                <a:extLst>
                  <a:ext uri="{FF2B5EF4-FFF2-40B4-BE49-F238E27FC236}">
                    <a16:creationId xmlns:a16="http://schemas.microsoft.com/office/drawing/2014/main" id="{2D4DA976-EAD0-D3B2-1532-C6744688C0E5}"/>
                  </a:ext>
                </a:extLst>
              </p:cNvPr>
              <p:cNvSpPr/>
              <p:nvPr/>
            </p:nvSpPr>
            <p:spPr>
              <a:xfrm>
                <a:off x="6277593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4" name="フリーフォーム 573">
                <a:extLst>
                  <a:ext uri="{FF2B5EF4-FFF2-40B4-BE49-F238E27FC236}">
                    <a16:creationId xmlns:a16="http://schemas.microsoft.com/office/drawing/2014/main" id="{EDDAFB83-1383-5E0A-008D-2BC4D097EA9C}"/>
                  </a:ext>
                </a:extLst>
              </p:cNvPr>
              <p:cNvSpPr/>
              <p:nvPr/>
            </p:nvSpPr>
            <p:spPr>
              <a:xfrm>
                <a:off x="6277593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5" name="フリーフォーム 574">
                <a:extLst>
                  <a:ext uri="{FF2B5EF4-FFF2-40B4-BE49-F238E27FC236}">
                    <a16:creationId xmlns:a16="http://schemas.microsoft.com/office/drawing/2014/main" id="{3DBF7167-1F83-1BBF-1703-F81D73B148D3}"/>
                  </a:ext>
                </a:extLst>
              </p:cNvPr>
              <p:cNvSpPr/>
              <p:nvPr/>
            </p:nvSpPr>
            <p:spPr>
              <a:xfrm>
                <a:off x="6277593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6" name="フリーフォーム 575">
                <a:extLst>
                  <a:ext uri="{FF2B5EF4-FFF2-40B4-BE49-F238E27FC236}">
                    <a16:creationId xmlns:a16="http://schemas.microsoft.com/office/drawing/2014/main" id="{04AB5705-CA8B-C4F4-289F-F9A7FBDF69E9}"/>
                  </a:ext>
                </a:extLst>
              </p:cNvPr>
              <p:cNvSpPr/>
              <p:nvPr/>
            </p:nvSpPr>
            <p:spPr>
              <a:xfrm>
                <a:off x="6277593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7" name="フリーフォーム 576">
                <a:extLst>
                  <a:ext uri="{FF2B5EF4-FFF2-40B4-BE49-F238E27FC236}">
                    <a16:creationId xmlns:a16="http://schemas.microsoft.com/office/drawing/2014/main" id="{1D536EF2-3874-BA92-59C3-EFD7983BB658}"/>
                  </a:ext>
                </a:extLst>
              </p:cNvPr>
              <p:cNvSpPr/>
              <p:nvPr/>
            </p:nvSpPr>
            <p:spPr>
              <a:xfrm>
                <a:off x="6468024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8" name="フリーフォーム 577">
                <a:extLst>
                  <a:ext uri="{FF2B5EF4-FFF2-40B4-BE49-F238E27FC236}">
                    <a16:creationId xmlns:a16="http://schemas.microsoft.com/office/drawing/2014/main" id="{6BA6BC2A-35AE-5EC6-6822-874B8743F4F8}"/>
                  </a:ext>
                </a:extLst>
              </p:cNvPr>
              <p:cNvSpPr/>
              <p:nvPr/>
            </p:nvSpPr>
            <p:spPr>
              <a:xfrm>
                <a:off x="6468024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9" name="フリーフォーム 578">
                <a:extLst>
                  <a:ext uri="{FF2B5EF4-FFF2-40B4-BE49-F238E27FC236}">
                    <a16:creationId xmlns:a16="http://schemas.microsoft.com/office/drawing/2014/main" id="{FA122BCB-C7C3-1186-252B-467E84535BAD}"/>
                  </a:ext>
                </a:extLst>
              </p:cNvPr>
              <p:cNvSpPr/>
              <p:nvPr/>
            </p:nvSpPr>
            <p:spPr>
              <a:xfrm>
                <a:off x="6468024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0" name="フリーフォーム 579">
                <a:extLst>
                  <a:ext uri="{FF2B5EF4-FFF2-40B4-BE49-F238E27FC236}">
                    <a16:creationId xmlns:a16="http://schemas.microsoft.com/office/drawing/2014/main" id="{C6FD7BED-49C6-68E0-4C50-55F054E9358A}"/>
                  </a:ext>
                </a:extLst>
              </p:cNvPr>
              <p:cNvSpPr/>
              <p:nvPr/>
            </p:nvSpPr>
            <p:spPr>
              <a:xfrm>
                <a:off x="6468024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1" name="フリーフォーム 580">
                <a:extLst>
                  <a:ext uri="{FF2B5EF4-FFF2-40B4-BE49-F238E27FC236}">
                    <a16:creationId xmlns:a16="http://schemas.microsoft.com/office/drawing/2014/main" id="{032C5E84-5328-C03A-4679-64AD4A631CBB}"/>
                  </a:ext>
                </a:extLst>
              </p:cNvPr>
              <p:cNvSpPr/>
              <p:nvPr/>
            </p:nvSpPr>
            <p:spPr>
              <a:xfrm>
                <a:off x="6658448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2" name="フリーフォーム 581">
                <a:extLst>
                  <a:ext uri="{FF2B5EF4-FFF2-40B4-BE49-F238E27FC236}">
                    <a16:creationId xmlns:a16="http://schemas.microsoft.com/office/drawing/2014/main" id="{A0922E0C-BE8C-27AC-4263-AAD1FC625630}"/>
                  </a:ext>
                </a:extLst>
              </p:cNvPr>
              <p:cNvSpPr/>
              <p:nvPr/>
            </p:nvSpPr>
            <p:spPr>
              <a:xfrm>
                <a:off x="6658448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3" name="フリーフォーム 582">
                <a:extLst>
                  <a:ext uri="{FF2B5EF4-FFF2-40B4-BE49-F238E27FC236}">
                    <a16:creationId xmlns:a16="http://schemas.microsoft.com/office/drawing/2014/main" id="{1650FC98-898A-92E3-8EFD-FAE9425D28AD}"/>
                  </a:ext>
                </a:extLst>
              </p:cNvPr>
              <p:cNvSpPr/>
              <p:nvPr/>
            </p:nvSpPr>
            <p:spPr>
              <a:xfrm>
                <a:off x="6658448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4" name="フリーフォーム 583">
                <a:extLst>
                  <a:ext uri="{FF2B5EF4-FFF2-40B4-BE49-F238E27FC236}">
                    <a16:creationId xmlns:a16="http://schemas.microsoft.com/office/drawing/2014/main" id="{4628DD87-0FDC-6E0A-CF72-EB734EF926BE}"/>
                  </a:ext>
                </a:extLst>
              </p:cNvPr>
              <p:cNvSpPr/>
              <p:nvPr/>
            </p:nvSpPr>
            <p:spPr>
              <a:xfrm>
                <a:off x="6848879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5" name="フリーフォーム 584">
                <a:extLst>
                  <a:ext uri="{FF2B5EF4-FFF2-40B4-BE49-F238E27FC236}">
                    <a16:creationId xmlns:a16="http://schemas.microsoft.com/office/drawing/2014/main" id="{325C01A6-6DA8-5DE2-E164-27319B09244C}"/>
                  </a:ext>
                </a:extLst>
              </p:cNvPr>
              <p:cNvSpPr/>
              <p:nvPr/>
            </p:nvSpPr>
            <p:spPr>
              <a:xfrm>
                <a:off x="6848879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6" name="フリーフォーム 585">
                <a:extLst>
                  <a:ext uri="{FF2B5EF4-FFF2-40B4-BE49-F238E27FC236}">
                    <a16:creationId xmlns:a16="http://schemas.microsoft.com/office/drawing/2014/main" id="{342438F5-7CE5-447A-D063-804C782DBE8D}"/>
                  </a:ext>
                </a:extLst>
              </p:cNvPr>
              <p:cNvSpPr/>
              <p:nvPr/>
            </p:nvSpPr>
            <p:spPr>
              <a:xfrm>
                <a:off x="6848879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7" name="フリーフォーム 586">
                <a:extLst>
                  <a:ext uri="{FF2B5EF4-FFF2-40B4-BE49-F238E27FC236}">
                    <a16:creationId xmlns:a16="http://schemas.microsoft.com/office/drawing/2014/main" id="{A6BF1EA6-E694-9478-ABFD-16F4609C65E9}"/>
                  </a:ext>
                </a:extLst>
              </p:cNvPr>
              <p:cNvSpPr/>
              <p:nvPr/>
            </p:nvSpPr>
            <p:spPr>
              <a:xfrm>
                <a:off x="6848879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8" name="フリーフォーム 587">
                <a:extLst>
                  <a:ext uri="{FF2B5EF4-FFF2-40B4-BE49-F238E27FC236}">
                    <a16:creationId xmlns:a16="http://schemas.microsoft.com/office/drawing/2014/main" id="{7C63EE3C-8291-1710-CAED-A89EEB301667}"/>
                  </a:ext>
                </a:extLst>
              </p:cNvPr>
              <p:cNvSpPr/>
              <p:nvPr/>
            </p:nvSpPr>
            <p:spPr>
              <a:xfrm>
                <a:off x="7039304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9" name="フリーフォーム 588">
                <a:extLst>
                  <a:ext uri="{FF2B5EF4-FFF2-40B4-BE49-F238E27FC236}">
                    <a16:creationId xmlns:a16="http://schemas.microsoft.com/office/drawing/2014/main" id="{4F8CBCA7-D991-68DC-B9A8-6C32B2F7C4C6}"/>
                  </a:ext>
                </a:extLst>
              </p:cNvPr>
              <p:cNvSpPr/>
              <p:nvPr/>
            </p:nvSpPr>
            <p:spPr>
              <a:xfrm>
                <a:off x="7039304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0" name="フリーフォーム 589">
                <a:extLst>
                  <a:ext uri="{FF2B5EF4-FFF2-40B4-BE49-F238E27FC236}">
                    <a16:creationId xmlns:a16="http://schemas.microsoft.com/office/drawing/2014/main" id="{6B23BC15-24F9-2588-B07C-DDA120C80D7C}"/>
                  </a:ext>
                </a:extLst>
              </p:cNvPr>
              <p:cNvSpPr/>
              <p:nvPr/>
            </p:nvSpPr>
            <p:spPr>
              <a:xfrm>
                <a:off x="7039304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1" name="フリーフォーム 590">
                <a:extLst>
                  <a:ext uri="{FF2B5EF4-FFF2-40B4-BE49-F238E27FC236}">
                    <a16:creationId xmlns:a16="http://schemas.microsoft.com/office/drawing/2014/main" id="{2FBAEC5B-1321-9C06-6A2F-54B51835F5DB}"/>
                  </a:ext>
                </a:extLst>
              </p:cNvPr>
              <p:cNvSpPr/>
              <p:nvPr/>
            </p:nvSpPr>
            <p:spPr>
              <a:xfrm>
                <a:off x="7039304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2" name="フリーフォーム 591">
                <a:extLst>
                  <a:ext uri="{FF2B5EF4-FFF2-40B4-BE49-F238E27FC236}">
                    <a16:creationId xmlns:a16="http://schemas.microsoft.com/office/drawing/2014/main" id="{8D3EF32F-5399-2480-ADE7-DA979295BA61}"/>
                  </a:ext>
                </a:extLst>
              </p:cNvPr>
              <p:cNvSpPr/>
              <p:nvPr/>
            </p:nvSpPr>
            <p:spPr>
              <a:xfrm>
                <a:off x="7229735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3" name="フリーフォーム 592">
                <a:extLst>
                  <a:ext uri="{FF2B5EF4-FFF2-40B4-BE49-F238E27FC236}">
                    <a16:creationId xmlns:a16="http://schemas.microsoft.com/office/drawing/2014/main" id="{0EA734BD-CC14-467E-12D3-D50957B8C9CB}"/>
                  </a:ext>
                </a:extLst>
              </p:cNvPr>
              <p:cNvSpPr/>
              <p:nvPr/>
            </p:nvSpPr>
            <p:spPr>
              <a:xfrm>
                <a:off x="7229735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4" name="フリーフォーム 593">
                <a:extLst>
                  <a:ext uri="{FF2B5EF4-FFF2-40B4-BE49-F238E27FC236}">
                    <a16:creationId xmlns:a16="http://schemas.microsoft.com/office/drawing/2014/main" id="{FE9185C0-412D-B86F-07AB-F4B0693A143B}"/>
                  </a:ext>
                </a:extLst>
              </p:cNvPr>
              <p:cNvSpPr/>
              <p:nvPr/>
            </p:nvSpPr>
            <p:spPr>
              <a:xfrm>
                <a:off x="7229735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5" name="フリーフォーム 594">
                <a:extLst>
                  <a:ext uri="{FF2B5EF4-FFF2-40B4-BE49-F238E27FC236}">
                    <a16:creationId xmlns:a16="http://schemas.microsoft.com/office/drawing/2014/main" id="{F91DF46B-E885-B545-A6D7-92AE7377DB73}"/>
                  </a:ext>
                </a:extLst>
              </p:cNvPr>
              <p:cNvSpPr/>
              <p:nvPr/>
            </p:nvSpPr>
            <p:spPr>
              <a:xfrm>
                <a:off x="7420159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6" name="フリーフォーム 595">
                <a:extLst>
                  <a:ext uri="{FF2B5EF4-FFF2-40B4-BE49-F238E27FC236}">
                    <a16:creationId xmlns:a16="http://schemas.microsoft.com/office/drawing/2014/main" id="{CBDAD7D6-6928-A590-5C1A-3E5900E10089}"/>
                  </a:ext>
                </a:extLst>
              </p:cNvPr>
              <p:cNvSpPr/>
              <p:nvPr/>
            </p:nvSpPr>
            <p:spPr>
              <a:xfrm>
                <a:off x="7420159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7" name="フリーフォーム 596">
                <a:extLst>
                  <a:ext uri="{FF2B5EF4-FFF2-40B4-BE49-F238E27FC236}">
                    <a16:creationId xmlns:a16="http://schemas.microsoft.com/office/drawing/2014/main" id="{E716064C-3589-7702-9683-698A2975DF88}"/>
                  </a:ext>
                </a:extLst>
              </p:cNvPr>
              <p:cNvSpPr/>
              <p:nvPr/>
            </p:nvSpPr>
            <p:spPr>
              <a:xfrm>
                <a:off x="7420159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8" name="フリーフォーム 597">
                <a:extLst>
                  <a:ext uri="{FF2B5EF4-FFF2-40B4-BE49-F238E27FC236}">
                    <a16:creationId xmlns:a16="http://schemas.microsoft.com/office/drawing/2014/main" id="{8764BD16-562B-91B6-7BE9-466A9DA87C72}"/>
                  </a:ext>
                </a:extLst>
              </p:cNvPr>
              <p:cNvSpPr/>
              <p:nvPr/>
            </p:nvSpPr>
            <p:spPr>
              <a:xfrm>
                <a:off x="7420159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9" name="フリーフォーム 598">
                <a:extLst>
                  <a:ext uri="{FF2B5EF4-FFF2-40B4-BE49-F238E27FC236}">
                    <a16:creationId xmlns:a16="http://schemas.microsoft.com/office/drawing/2014/main" id="{DF412C5A-47CA-678C-FE6E-23694C3330D1}"/>
                  </a:ext>
                </a:extLst>
              </p:cNvPr>
              <p:cNvSpPr/>
              <p:nvPr/>
            </p:nvSpPr>
            <p:spPr>
              <a:xfrm>
                <a:off x="7610583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0" name="フリーフォーム 599">
                <a:extLst>
                  <a:ext uri="{FF2B5EF4-FFF2-40B4-BE49-F238E27FC236}">
                    <a16:creationId xmlns:a16="http://schemas.microsoft.com/office/drawing/2014/main" id="{BF1A8832-261E-BD8F-B2CD-051BCEF363D3}"/>
                  </a:ext>
                </a:extLst>
              </p:cNvPr>
              <p:cNvSpPr/>
              <p:nvPr/>
            </p:nvSpPr>
            <p:spPr>
              <a:xfrm>
                <a:off x="7610583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1" name="フリーフォーム 600">
                <a:extLst>
                  <a:ext uri="{FF2B5EF4-FFF2-40B4-BE49-F238E27FC236}">
                    <a16:creationId xmlns:a16="http://schemas.microsoft.com/office/drawing/2014/main" id="{D35A7354-1F4A-1AFE-58F7-F82D8B6BB42C}"/>
                  </a:ext>
                </a:extLst>
              </p:cNvPr>
              <p:cNvSpPr/>
              <p:nvPr/>
            </p:nvSpPr>
            <p:spPr>
              <a:xfrm>
                <a:off x="7610583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2" name="フリーフォーム 601">
                <a:extLst>
                  <a:ext uri="{FF2B5EF4-FFF2-40B4-BE49-F238E27FC236}">
                    <a16:creationId xmlns:a16="http://schemas.microsoft.com/office/drawing/2014/main" id="{1DAE5361-5C58-85F8-16C7-460C8C003994}"/>
                  </a:ext>
                </a:extLst>
              </p:cNvPr>
              <p:cNvSpPr/>
              <p:nvPr/>
            </p:nvSpPr>
            <p:spPr>
              <a:xfrm>
                <a:off x="7610583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3" name="フリーフォーム 602">
                <a:extLst>
                  <a:ext uri="{FF2B5EF4-FFF2-40B4-BE49-F238E27FC236}">
                    <a16:creationId xmlns:a16="http://schemas.microsoft.com/office/drawing/2014/main" id="{29E90DAF-EA05-9EB0-BF33-21E7C18B1EAA}"/>
                  </a:ext>
                </a:extLst>
              </p:cNvPr>
              <p:cNvSpPr/>
              <p:nvPr/>
            </p:nvSpPr>
            <p:spPr>
              <a:xfrm>
                <a:off x="7610583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4" name="フリーフォーム 603">
                <a:extLst>
                  <a:ext uri="{FF2B5EF4-FFF2-40B4-BE49-F238E27FC236}">
                    <a16:creationId xmlns:a16="http://schemas.microsoft.com/office/drawing/2014/main" id="{C7DF8843-8158-7C32-E3AD-1BD45F718D9E}"/>
                  </a:ext>
                </a:extLst>
              </p:cNvPr>
              <p:cNvSpPr/>
              <p:nvPr/>
            </p:nvSpPr>
            <p:spPr>
              <a:xfrm>
                <a:off x="7610583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5" name="フリーフォーム 604">
                <a:extLst>
                  <a:ext uri="{FF2B5EF4-FFF2-40B4-BE49-F238E27FC236}">
                    <a16:creationId xmlns:a16="http://schemas.microsoft.com/office/drawing/2014/main" id="{D889459A-C026-E0A2-CD71-339B13299AC5}"/>
                  </a:ext>
                </a:extLst>
              </p:cNvPr>
              <p:cNvSpPr/>
              <p:nvPr/>
            </p:nvSpPr>
            <p:spPr>
              <a:xfrm>
                <a:off x="7610583" y="6132531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6" name="フリーフォーム 605">
                <a:extLst>
                  <a:ext uri="{FF2B5EF4-FFF2-40B4-BE49-F238E27FC236}">
                    <a16:creationId xmlns:a16="http://schemas.microsoft.com/office/drawing/2014/main" id="{9B61BE2F-9F49-FD82-97C3-CA0F25388C35}"/>
                  </a:ext>
                </a:extLst>
              </p:cNvPr>
              <p:cNvSpPr/>
              <p:nvPr/>
            </p:nvSpPr>
            <p:spPr>
              <a:xfrm>
                <a:off x="7801014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7" name="フリーフォーム 606">
                <a:extLst>
                  <a:ext uri="{FF2B5EF4-FFF2-40B4-BE49-F238E27FC236}">
                    <a16:creationId xmlns:a16="http://schemas.microsoft.com/office/drawing/2014/main" id="{85B7F36B-A3D6-DA66-850F-7082B2FD2B64}"/>
                  </a:ext>
                </a:extLst>
              </p:cNvPr>
              <p:cNvSpPr/>
              <p:nvPr/>
            </p:nvSpPr>
            <p:spPr>
              <a:xfrm>
                <a:off x="7801014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8" name="フリーフォーム 607">
                <a:extLst>
                  <a:ext uri="{FF2B5EF4-FFF2-40B4-BE49-F238E27FC236}">
                    <a16:creationId xmlns:a16="http://schemas.microsoft.com/office/drawing/2014/main" id="{FC26470E-AE03-7779-E578-837A2ECB14EE}"/>
                  </a:ext>
                </a:extLst>
              </p:cNvPr>
              <p:cNvSpPr/>
              <p:nvPr/>
            </p:nvSpPr>
            <p:spPr>
              <a:xfrm>
                <a:off x="7801014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9" name="フリーフォーム 608">
                <a:extLst>
                  <a:ext uri="{FF2B5EF4-FFF2-40B4-BE49-F238E27FC236}">
                    <a16:creationId xmlns:a16="http://schemas.microsoft.com/office/drawing/2014/main" id="{2BD5E4BF-93A9-0B94-833D-B515245EC400}"/>
                  </a:ext>
                </a:extLst>
              </p:cNvPr>
              <p:cNvSpPr/>
              <p:nvPr/>
            </p:nvSpPr>
            <p:spPr>
              <a:xfrm>
                <a:off x="7801014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0" name="フリーフォーム 609">
                <a:extLst>
                  <a:ext uri="{FF2B5EF4-FFF2-40B4-BE49-F238E27FC236}">
                    <a16:creationId xmlns:a16="http://schemas.microsoft.com/office/drawing/2014/main" id="{6BFDECF5-0B65-D46D-A0C5-48A06F091A3B}"/>
                  </a:ext>
                </a:extLst>
              </p:cNvPr>
              <p:cNvSpPr/>
              <p:nvPr/>
            </p:nvSpPr>
            <p:spPr>
              <a:xfrm>
                <a:off x="7801014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1" name="フリーフォーム 610">
                <a:extLst>
                  <a:ext uri="{FF2B5EF4-FFF2-40B4-BE49-F238E27FC236}">
                    <a16:creationId xmlns:a16="http://schemas.microsoft.com/office/drawing/2014/main" id="{7C163500-57FA-11D1-DD64-9EE6A1322CDB}"/>
                  </a:ext>
                </a:extLst>
              </p:cNvPr>
              <p:cNvSpPr/>
              <p:nvPr/>
            </p:nvSpPr>
            <p:spPr>
              <a:xfrm>
                <a:off x="7801014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2" name="フリーフォーム 611">
                <a:extLst>
                  <a:ext uri="{FF2B5EF4-FFF2-40B4-BE49-F238E27FC236}">
                    <a16:creationId xmlns:a16="http://schemas.microsoft.com/office/drawing/2014/main" id="{C810159E-896B-AC84-A44D-1478E71F0311}"/>
                  </a:ext>
                </a:extLst>
              </p:cNvPr>
              <p:cNvSpPr/>
              <p:nvPr/>
            </p:nvSpPr>
            <p:spPr>
              <a:xfrm>
                <a:off x="7801014" y="6132531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3" name="フリーフォーム 612">
                <a:extLst>
                  <a:ext uri="{FF2B5EF4-FFF2-40B4-BE49-F238E27FC236}">
                    <a16:creationId xmlns:a16="http://schemas.microsoft.com/office/drawing/2014/main" id="{5D869885-3A07-0E48-AEA3-F3856714A864}"/>
                  </a:ext>
                </a:extLst>
              </p:cNvPr>
              <p:cNvSpPr/>
              <p:nvPr/>
            </p:nvSpPr>
            <p:spPr>
              <a:xfrm>
                <a:off x="7991438" y="479862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4" name="フリーフォーム 613">
                <a:extLst>
                  <a:ext uri="{FF2B5EF4-FFF2-40B4-BE49-F238E27FC236}">
                    <a16:creationId xmlns:a16="http://schemas.microsoft.com/office/drawing/2014/main" id="{5860E93F-0D35-3753-41E4-A1846DE0BE27}"/>
                  </a:ext>
                </a:extLst>
              </p:cNvPr>
              <p:cNvSpPr/>
              <p:nvPr/>
            </p:nvSpPr>
            <p:spPr>
              <a:xfrm>
                <a:off x="7991438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5" name="フリーフォーム 614">
                <a:extLst>
                  <a:ext uri="{FF2B5EF4-FFF2-40B4-BE49-F238E27FC236}">
                    <a16:creationId xmlns:a16="http://schemas.microsoft.com/office/drawing/2014/main" id="{11376AE5-229A-9FCC-515E-BD57E5E9F9F9}"/>
                  </a:ext>
                </a:extLst>
              </p:cNvPr>
              <p:cNvSpPr/>
              <p:nvPr/>
            </p:nvSpPr>
            <p:spPr>
              <a:xfrm>
                <a:off x="7991438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6" name="フリーフォーム 615">
                <a:extLst>
                  <a:ext uri="{FF2B5EF4-FFF2-40B4-BE49-F238E27FC236}">
                    <a16:creationId xmlns:a16="http://schemas.microsoft.com/office/drawing/2014/main" id="{919AA606-9517-9A7D-0D14-37668425A97D}"/>
                  </a:ext>
                </a:extLst>
              </p:cNvPr>
              <p:cNvSpPr/>
              <p:nvPr/>
            </p:nvSpPr>
            <p:spPr>
              <a:xfrm>
                <a:off x="7991438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7" name="フリーフォーム 616">
                <a:extLst>
                  <a:ext uri="{FF2B5EF4-FFF2-40B4-BE49-F238E27FC236}">
                    <a16:creationId xmlns:a16="http://schemas.microsoft.com/office/drawing/2014/main" id="{D69FAE20-8E91-DDEF-35D1-1D1F864D9837}"/>
                  </a:ext>
                </a:extLst>
              </p:cNvPr>
              <p:cNvSpPr/>
              <p:nvPr/>
            </p:nvSpPr>
            <p:spPr>
              <a:xfrm>
                <a:off x="7991438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8" name="フリーフォーム 617">
                <a:extLst>
                  <a:ext uri="{FF2B5EF4-FFF2-40B4-BE49-F238E27FC236}">
                    <a16:creationId xmlns:a16="http://schemas.microsoft.com/office/drawing/2014/main" id="{684AB2C5-D1BF-E5B9-9026-DC90D5FD16A1}"/>
                  </a:ext>
                </a:extLst>
              </p:cNvPr>
              <p:cNvSpPr/>
              <p:nvPr/>
            </p:nvSpPr>
            <p:spPr>
              <a:xfrm>
                <a:off x="7991438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9" name="フリーフォーム 618">
                <a:extLst>
                  <a:ext uri="{FF2B5EF4-FFF2-40B4-BE49-F238E27FC236}">
                    <a16:creationId xmlns:a16="http://schemas.microsoft.com/office/drawing/2014/main" id="{427B575E-EFB0-AB25-88D5-D4BA52E32EC9}"/>
                  </a:ext>
                </a:extLst>
              </p:cNvPr>
              <p:cNvSpPr/>
              <p:nvPr/>
            </p:nvSpPr>
            <p:spPr>
              <a:xfrm>
                <a:off x="7991438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0" name="フリーフォーム 619">
                <a:extLst>
                  <a:ext uri="{FF2B5EF4-FFF2-40B4-BE49-F238E27FC236}">
                    <a16:creationId xmlns:a16="http://schemas.microsoft.com/office/drawing/2014/main" id="{2AEE73B0-6950-4C88-6D0B-E777AF245F34}"/>
                  </a:ext>
                </a:extLst>
              </p:cNvPr>
              <p:cNvSpPr/>
              <p:nvPr/>
            </p:nvSpPr>
            <p:spPr>
              <a:xfrm>
                <a:off x="7991438" y="6132531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1" name="フリーフォーム 620">
                <a:extLst>
                  <a:ext uri="{FF2B5EF4-FFF2-40B4-BE49-F238E27FC236}">
                    <a16:creationId xmlns:a16="http://schemas.microsoft.com/office/drawing/2014/main" id="{2134A83F-4D2E-D81F-2AD3-4F150D48E1E5}"/>
                  </a:ext>
                </a:extLst>
              </p:cNvPr>
              <p:cNvSpPr/>
              <p:nvPr/>
            </p:nvSpPr>
            <p:spPr>
              <a:xfrm>
                <a:off x="8181869" y="479862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2" name="フリーフォーム 621">
                <a:extLst>
                  <a:ext uri="{FF2B5EF4-FFF2-40B4-BE49-F238E27FC236}">
                    <a16:creationId xmlns:a16="http://schemas.microsoft.com/office/drawing/2014/main" id="{019C16A0-4495-1E19-5796-87F818CF7021}"/>
                  </a:ext>
                </a:extLst>
              </p:cNvPr>
              <p:cNvSpPr/>
              <p:nvPr/>
            </p:nvSpPr>
            <p:spPr>
              <a:xfrm>
                <a:off x="8181869" y="4989182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3" name="フリーフォーム 622">
                <a:extLst>
                  <a:ext uri="{FF2B5EF4-FFF2-40B4-BE49-F238E27FC236}">
                    <a16:creationId xmlns:a16="http://schemas.microsoft.com/office/drawing/2014/main" id="{844562A0-8C51-330F-1F67-B56A4D876B52}"/>
                  </a:ext>
                </a:extLst>
              </p:cNvPr>
              <p:cNvSpPr/>
              <p:nvPr/>
            </p:nvSpPr>
            <p:spPr>
              <a:xfrm>
                <a:off x="8181869" y="517974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4" name="フリーフォーム 623">
                <a:extLst>
                  <a:ext uri="{FF2B5EF4-FFF2-40B4-BE49-F238E27FC236}">
                    <a16:creationId xmlns:a16="http://schemas.microsoft.com/office/drawing/2014/main" id="{A861620B-1429-94A5-1A27-1F4BB611B696}"/>
                  </a:ext>
                </a:extLst>
              </p:cNvPr>
              <p:cNvSpPr/>
              <p:nvPr/>
            </p:nvSpPr>
            <p:spPr>
              <a:xfrm>
                <a:off x="8181869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5" name="フリーフォーム 624">
                <a:extLst>
                  <a:ext uri="{FF2B5EF4-FFF2-40B4-BE49-F238E27FC236}">
                    <a16:creationId xmlns:a16="http://schemas.microsoft.com/office/drawing/2014/main" id="{6212187D-788D-C50E-01EF-6EA204BA36B7}"/>
                  </a:ext>
                </a:extLst>
              </p:cNvPr>
              <p:cNvSpPr/>
              <p:nvPr/>
            </p:nvSpPr>
            <p:spPr>
              <a:xfrm>
                <a:off x="8181869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6" name="フリーフォーム 625">
                <a:extLst>
                  <a:ext uri="{FF2B5EF4-FFF2-40B4-BE49-F238E27FC236}">
                    <a16:creationId xmlns:a16="http://schemas.microsoft.com/office/drawing/2014/main" id="{B14A9B4B-F514-E899-8B48-DA24334D7088}"/>
                  </a:ext>
                </a:extLst>
              </p:cNvPr>
              <p:cNvSpPr/>
              <p:nvPr/>
            </p:nvSpPr>
            <p:spPr>
              <a:xfrm>
                <a:off x="8181869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7" name="フリーフォーム 626">
                <a:extLst>
                  <a:ext uri="{FF2B5EF4-FFF2-40B4-BE49-F238E27FC236}">
                    <a16:creationId xmlns:a16="http://schemas.microsoft.com/office/drawing/2014/main" id="{A09185BA-992C-2477-6990-A4B1DFAA8518}"/>
                  </a:ext>
                </a:extLst>
              </p:cNvPr>
              <p:cNvSpPr/>
              <p:nvPr/>
            </p:nvSpPr>
            <p:spPr>
              <a:xfrm>
                <a:off x="8181869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8" name="フリーフォーム 627">
                <a:extLst>
                  <a:ext uri="{FF2B5EF4-FFF2-40B4-BE49-F238E27FC236}">
                    <a16:creationId xmlns:a16="http://schemas.microsoft.com/office/drawing/2014/main" id="{C271263E-5CEA-21D8-9F52-BAC9560654C7}"/>
                  </a:ext>
                </a:extLst>
              </p:cNvPr>
              <p:cNvSpPr/>
              <p:nvPr/>
            </p:nvSpPr>
            <p:spPr>
              <a:xfrm>
                <a:off x="8181869" y="6132531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9" name="フリーフォーム 628">
                <a:extLst>
                  <a:ext uri="{FF2B5EF4-FFF2-40B4-BE49-F238E27FC236}">
                    <a16:creationId xmlns:a16="http://schemas.microsoft.com/office/drawing/2014/main" id="{997FADE5-E0AA-57E2-9DCA-61DD48B31D64}"/>
                  </a:ext>
                </a:extLst>
              </p:cNvPr>
              <p:cNvSpPr/>
              <p:nvPr/>
            </p:nvSpPr>
            <p:spPr>
              <a:xfrm>
                <a:off x="8372293" y="5370299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0" name="フリーフォーム 629">
                <a:extLst>
                  <a:ext uri="{FF2B5EF4-FFF2-40B4-BE49-F238E27FC236}">
                    <a16:creationId xmlns:a16="http://schemas.microsoft.com/office/drawing/2014/main" id="{4C4BC5AA-10F2-81C0-76EF-F2BB2C476F00}"/>
                  </a:ext>
                </a:extLst>
              </p:cNvPr>
              <p:cNvSpPr/>
              <p:nvPr/>
            </p:nvSpPr>
            <p:spPr>
              <a:xfrm>
                <a:off x="8372293" y="5560854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1" name="フリーフォーム 630">
                <a:extLst>
                  <a:ext uri="{FF2B5EF4-FFF2-40B4-BE49-F238E27FC236}">
                    <a16:creationId xmlns:a16="http://schemas.microsoft.com/office/drawing/2014/main" id="{C7F06BD1-707A-D31C-DEB5-27A2EA62DD03}"/>
                  </a:ext>
                </a:extLst>
              </p:cNvPr>
              <p:cNvSpPr/>
              <p:nvPr/>
            </p:nvSpPr>
            <p:spPr>
              <a:xfrm>
                <a:off x="8372293" y="5751415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2" name="フリーフォーム 631">
                <a:extLst>
                  <a:ext uri="{FF2B5EF4-FFF2-40B4-BE49-F238E27FC236}">
                    <a16:creationId xmlns:a16="http://schemas.microsoft.com/office/drawing/2014/main" id="{D77A19A0-B091-B000-EA7F-41DBF8B0178B}"/>
                  </a:ext>
                </a:extLst>
              </p:cNvPr>
              <p:cNvSpPr/>
              <p:nvPr/>
            </p:nvSpPr>
            <p:spPr>
              <a:xfrm>
                <a:off x="8372293" y="5941970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3" name="フリーフォーム 632">
                <a:extLst>
                  <a:ext uri="{FF2B5EF4-FFF2-40B4-BE49-F238E27FC236}">
                    <a16:creationId xmlns:a16="http://schemas.microsoft.com/office/drawing/2014/main" id="{D6ED666D-ECFF-82C7-B1B2-5B0001D8DEAE}"/>
                  </a:ext>
                </a:extLst>
              </p:cNvPr>
              <p:cNvSpPr/>
              <p:nvPr/>
            </p:nvSpPr>
            <p:spPr>
              <a:xfrm>
                <a:off x="8372293" y="6132531"/>
                <a:ext cx="28564" cy="28583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2121" name="グループ化 2120">
            <a:extLst>
              <a:ext uri="{FF2B5EF4-FFF2-40B4-BE49-F238E27FC236}">
                <a16:creationId xmlns:a16="http://schemas.microsoft.com/office/drawing/2014/main" id="{5D2A515B-AD3C-13C3-C6CC-5D3B59EA0D04}"/>
              </a:ext>
            </a:extLst>
          </p:cNvPr>
          <p:cNvGrpSpPr/>
          <p:nvPr/>
        </p:nvGrpSpPr>
        <p:grpSpPr>
          <a:xfrm>
            <a:off x="5341545" y="4490519"/>
            <a:ext cx="3490110" cy="1682585"/>
            <a:chOff x="5341545" y="4490519"/>
            <a:chExt cx="3490110" cy="1682585"/>
          </a:xfrm>
        </p:grpSpPr>
        <p:sp>
          <p:nvSpPr>
            <p:cNvPr id="2122" name="正方形/長方形 2121">
              <a:extLst>
                <a:ext uri="{FF2B5EF4-FFF2-40B4-BE49-F238E27FC236}">
                  <a16:creationId xmlns:a16="http://schemas.microsoft.com/office/drawing/2014/main" id="{D1FEC3C9-64C0-E755-3E92-A9482158ACBA}"/>
                </a:ext>
              </a:extLst>
            </p:cNvPr>
            <p:cNvSpPr/>
            <p:nvPr/>
          </p:nvSpPr>
          <p:spPr>
            <a:xfrm>
              <a:off x="5341545" y="4490519"/>
              <a:ext cx="3490110" cy="1682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23" name="グループ化 2122">
              <a:extLst>
                <a:ext uri="{FF2B5EF4-FFF2-40B4-BE49-F238E27FC236}">
                  <a16:creationId xmlns:a16="http://schemas.microsoft.com/office/drawing/2014/main" id="{ECBD00C8-6033-B27A-C3F6-EFE0ABF5169F}"/>
                </a:ext>
              </a:extLst>
            </p:cNvPr>
            <p:cNvGrpSpPr/>
            <p:nvPr/>
          </p:nvGrpSpPr>
          <p:grpSpPr>
            <a:xfrm>
              <a:off x="5423732" y="4575224"/>
              <a:ext cx="3331142" cy="1597880"/>
              <a:chOff x="5423732" y="4575224"/>
              <a:chExt cx="3331142" cy="1597880"/>
            </a:xfrm>
          </p:grpSpPr>
          <p:sp>
            <p:nvSpPr>
              <p:cNvPr id="2249" name="フリーフォーム 2248">
                <a:extLst>
                  <a:ext uri="{FF2B5EF4-FFF2-40B4-BE49-F238E27FC236}">
                    <a16:creationId xmlns:a16="http://schemas.microsoft.com/office/drawing/2014/main" id="{1C7E0715-2B0E-FF89-AC10-5841D8235A1F}"/>
                  </a:ext>
                </a:extLst>
              </p:cNvPr>
              <p:cNvSpPr/>
              <p:nvPr/>
            </p:nvSpPr>
            <p:spPr>
              <a:xfrm flipH="1">
                <a:off x="8747054" y="4575224"/>
                <a:ext cx="7815" cy="887035"/>
              </a:xfrm>
              <a:custGeom>
                <a:avLst/>
                <a:gdLst>
                  <a:gd name="connsiteX0" fmla="*/ 0 w 6717"/>
                  <a:gd name="connsiteY0" fmla="*/ 0 h 762410"/>
                  <a:gd name="connsiteX1" fmla="*/ 0 w 6717"/>
                  <a:gd name="connsiteY1" fmla="*/ 762411 h 76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762410">
                    <a:moveTo>
                      <a:pt x="0" y="0"/>
                    </a:moveTo>
                    <a:lnTo>
                      <a:pt x="0" y="762411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0" name="フリーフォーム 2249">
                <a:extLst>
                  <a:ext uri="{FF2B5EF4-FFF2-40B4-BE49-F238E27FC236}">
                    <a16:creationId xmlns:a16="http://schemas.microsoft.com/office/drawing/2014/main" id="{9F659A6A-9F80-FE19-1F8E-3915B2C982E1}"/>
                  </a:ext>
                </a:extLst>
              </p:cNvPr>
              <p:cNvSpPr/>
              <p:nvPr/>
            </p:nvSpPr>
            <p:spPr>
              <a:xfrm flipH="1">
                <a:off x="8525499" y="4575435"/>
                <a:ext cx="7815" cy="886825"/>
              </a:xfrm>
              <a:custGeom>
                <a:avLst/>
                <a:gdLst>
                  <a:gd name="connsiteX0" fmla="*/ 0 w 6717"/>
                  <a:gd name="connsiteY0" fmla="*/ 0 h 762229"/>
                  <a:gd name="connsiteX1" fmla="*/ 0 w 6717"/>
                  <a:gd name="connsiteY1" fmla="*/ 762230 h 762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762229">
                    <a:moveTo>
                      <a:pt x="0" y="0"/>
                    </a:moveTo>
                    <a:lnTo>
                      <a:pt x="0" y="76223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1" name="フリーフォーム 2250">
                <a:extLst>
                  <a:ext uri="{FF2B5EF4-FFF2-40B4-BE49-F238E27FC236}">
                    <a16:creationId xmlns:a16="http://schemas.microsoft.com/office/drawing/2014/main" id="{0C843311-0937-FD3A-AA8D-DA67955C3038}"/>
                  </a:ext>
                </a:extLst>
              </p:cNvPr>
              <p:cNvSpPr/>
              <p:nvPr/>
            </p:nvSpPr>
            <p:spPr>
              <a:xfrm flipH="1">
                <a:off x="8303944" y="4575435"/>
                <a:ext cx="7815" cy="1329503"/>
              </a:xfrm>
              <a:custGeom>
                <a:avLst/>
                <a:gdLst>
                  <a:gd name="connsiteX0" fmla="*/ 0 w 6717"/>
                  <a:gd name="connsiteY0" fmla="*/ 0 h 1142713"/>
                  <a:gd name="connsiteX1" fmla="*/ 0 w 6717"/>
                  <a:gd name="connsiteY1" fmla="*/ 1142714 h 114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142713">
                    <a:moveTo>
                      <a:pt x="0" y="0"/>
                    </a:moveTo>
                    <a:lnTo>
                      <a:pt x="0" y="1142714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2" name="フリーフォーム 2251">
                <a:extLst>
                  <a:ext uri="{FF2B5EF4-FFF2-40B4-BE49-F238E27FC236}">
                    <a16:creationId xmlns:a16="http://schemas.microsoft.com/office/drawing/2014/main" id="{011F6744-6B7C-86D0-1BB5-93F7BB8C13B4}"/>
                  </a:ext>
                </a:extLst>
              </p:cNvPr>
              <p:cNvSpPr/>
              <p:nvPr/>
            </p:nvSpPr>
            <p:spPr>
              <a:xfrm flipH="1">
                <a:off x="8082388" y="4575435"/>
                <a:ext cx="7815" cy="1329503"/>
              </a:xfrm>
              <a:custGeom>
                <a:avLst/>
                <a:gdLst>
                  <a:gd name="connsiteX0" fmla="*/ 0 w 6717"/>
                  <a:gd name="connsiteY0" fmla="*/ 0 h 1142713"/>
                  <a:gd name="connsiteX1" fmla="*/ 0 w 6717"/>
                  <a:gd name="connsiteY1" fmla="*/ 1142714 h 1142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142713">
                    <a:moveTo>
                      <a:pt x="0" y="0"/>
                    </a:moveTo>
                    <a:lnTo>
                      <a:pt x="0" y="1142714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3" name="フリーフォーム 2252">
                <a:extLst>
                  <a:ext uri="{FF2B5EF4-FFF2-40B4-BE49-F238E27FC236}">
                    <a16:creationId xmlns:a16="http://schemas.microsoft.com/office/drawing/2014/main" id="{81B12E50-703A-94A3-FC6D-36A6C2324526}"/>
                  </a:ext>
                </a:extLst>
              </p:cNvPr>
              <p:cNvSpPr/>
              <p:nvPr/>
            </p:nvSpPr>
            <p:spPr>
              <a:xfrm flipH="1">
                <a:off x="7860837" y="4575435"/>
                <a:ext cx="7815" cy="1330239"/>
              </a:xfrm>
              <a:custGeom>
                <a:avLst/>
                <a:gdLst>
                  <a:gd name="connsiteX0" fmla="*/ 0 w 6717"/>
                  <a:gd name="connsiteY0" fmla="*/ 0 h 1143345"/>
                  <a:gd name="connsiteX1" fmla="*/ 0 w 6717"/>
                  <a:gd name="connsiteY1" fmla="*/ 1143346 h 114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143345">
                    <a:moveTo>
                      <a:pt x="0" y="0"/>
                    </a:moveTo>
                    <a:lnTo>
                      <a:pt x="0" y="1143346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4" name="フリーフォーム 2253">
                <a:extLst>
                  <a:ext uri="{FF2B5EF4-FFF2-40B4-BE49-F238E27FC236}">
                    <a16:creationId xmlns:a16="http://schemas.microsoft.com/office/drawing/2014/main" id="{FB27BE5C-AF2F-D732-C7A1-9A86A296071C}"/>
                  </a:ext>
                </a:extLst>
              </p:cNvPr>
              <p:cNvSpPr/>
              <p:nvPr/>
            </p:nvSpPr>
            <p:spPr>
              <a:xfrm flipH="1">
                <a:off x="7639277" y="5240189"/>
                <a:ext cx="7815" cy="664749"/>
              </a:xfrm>
              <a:custGeom>
                <a:avLst/>
                <a:gdLst>
                  <a:gd name="connsiteX0" fmla="*/ 0 w 6717"/>
                  <a:gd name="connsiteY0" fmla="*/ 0 h 571354"/>
                  <a:gd name="connsiteX1" fmla="*/ 0 w 6717"/>
                  <a:gd name="connsiteY1" fmla="*/ 571355 h 571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354">
                    <a:moveTo>
                      <a:pt x="0" y="0"/>
                    </a:moveTo>
                    <a:lnTo>
                      <a:pt x="0" y="571355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5" name="フリーフォーム 2254">
                <a:extLst>
                  <a:ext uri="{FF2B5EF4-FFF2-40B4-BE49-F238E27FC236}">
                    <a16:creationId xmlns:a16="http://schemas.microsoft.com/office/drawing/2014/main" id="{4A705465-0B45-531C-1540-8E45A2598440}"/>
                  </a:ext>
                </a:extLst>
              </p:cNvPr>
              <p:cNvSpPr/>
              <p:nvPr/>
            </p:nvSpPr>
            <p:spPr>
              <a:xfrm flipH="1">
                <a:off x="7417726" y="5240557"/>
                <a:ext cx="7815" cy="443414"/>
              </a:xfrm>
              <a:custGeom>
                <a:avLst/>
                <a:gdLst>
                  <a:gd name="connsiteX0" fmla="*/ 0 w 6717"/>
                  <a:gd name="connsiteY0" fmla="*/ 0 h 381116"/>
                  <a:gd name="connsiteX1" fmla="*/ 0 w 6717"/>
                  <a:gd name="connsiteY1" fmla="*/ 381116 h 38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381116">
                    <a:moveTo>
                      <a:pt x="0" y="0"/>
                    </a:moveTo>
                    <a:lnTo>
                      <a:pt x="0" y="381116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6" name="フリーフォーム 2255">
                <a:extLst>
                  <a:ext uri="{FF2B5EF4-FFF2-40B4-BE49-F238E27FC236}">
                    <a16:creationId xmlns:a16="http://schemas.microsoft.com/office/drawing/2014/main" id="{873AE660-80A9-7218-FB82-D8E4A26A0D4D}"/>
                  </a:ext>
                </a:extLst>
              </p:cNvPr>
              <p:cNvSpPr/>
              <p:nvPr/>
            </p:nvSpPr>
            <p:spPr>
              <a:xfrm flipH="1">
                <a:off x="7196167" y="5018849"/>
                <a:ext cx="7815" cy="665121"/>
              </a:xfrm>
              <a:custGeom>
                <a:avLst/>
                <a:gdLst>
                  <a:gd name="connsiteX0" fmla="*/ 0 w 6717"/>
                  <a:gd name="connsiteY0" fmla="*/ 0 h 571674"/>
                  <a:gd name="connsiteX1" fmla="*/ 0 w 6717"/>
                  <a:gd name="connsiteY1" fmla="*/ 571675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4">
                    <a:moveTo>
                      <a:pt x="0" y="0"/>
                    </a:moveTo>
                    <a:lnTo>
                      <a:pt x="0" y="571675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7" name="フリーフォーム 2256">
                <a:extLst>
                  <a:ext uri="{FF2B5EF4-FFF2-40B4-BE49-F238E27FC236}">
                    <a16:creationId xmlns:a16="http://schemas.microsoft.com/office/drawing/2014/main" id="{B0135265-FDD2-2DAA-9338-AFC6F562E73B}"/>
                  </a:ext>
                </a:extLst>
              </p:cNvPr>
              <p:cNvSpPr/>
              <p:nvPr/>
            </p:nvSpPr>
            <p:spPr>
              <a:xfrm flipH="1">
                <a:off x="6974615" y="5018849"/>
                <a:ext cx="7815" cy="665114"/>
              </a:xfrm>
              <a:custGeom>
                <a:avLst/>
                <a:gdLst>
                  <a:gd name="connsiteX0" fmla="*/ 0 w 6717"/>
                  <a:gd name="connsiteY0" fmla="*/ 0 h 571668"/>
                  <a:gd name="connsiteX1" fmla="*/ 0 w 6717"/>
                  <a:gd name="connsiteY1" fmla="*/ 571668 h 57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68">
                    <a:moveTo>
                      <a:pt x="0" y="0"/>
                    </a:moveTo>
                    <a:lnTo>
                      <a:pt x="0" y="571668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8" name="フリーフォーム 2257">
                <a:extLst>
                  <a:ext uri="{FF2B5EF4-FFF2-40B4-BE49-F238E27FC236}">
                    <a16:creationId xmlns:a16="http://schemas.microsoft.com/office/drawing/2014/main" id="{E7F3D4BA-C22A-EAB2-D555-BE4A3C99FF21}"/>
                  </a:ext>
                </a:extLst>
              </p:cNvPr>
              <p:cNvSpPr/>
              <p:nvPr/>
            </p:nvSpPr>
            <p:spPr>
              <a:xfrm flipH="1">
                <a:off x="6715150" y="5018849"/>
                <a:ext cx="45719" cy="589905"/>
              </a:xfrm>
              <a:custGeom>
                <a:avLst/>
                <a:gdLst>
                  <a:gd name="connsiteX0" fmla="*/ 0 w 6717"/>
                  <a:gd name="connsiteY0" fmla="*/ 0 h 381113"/>
                  <a:gd name="connsiteX1" fmla="*/ 0 w 6717"/>
                  <a:gd name="connsiteY1" fmla="*/ 381113 h 381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381113">
                    <a:moveTo>
                      <a:pt x="0" y="0"/>
                    </a:moveTo>
                    <a:lnTo>
                      <a:pt x="0" y="381113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9" name="フリーフォーム 2258">
                <a:extLst>
                  <a:ext uri="{FF2B5EF4-FFF2-40B4-BE49-F238E27FC236}">
                    <a16:creationId xmlns:a16="http://schemas.microsoft.com/office/drawing/2014/main" id="{12D548F9-A01C-D80F-762D-75B6A5ECA93B}"/>
                  </a:ext>
                </a:extLst>
              </p:cNvPr>
              <p:cNvSpPr/>
              <p:nvPr/>
            </p:nvSpPr>
            <p:spPr>
              <a:xfrm flipH="1">
                <a:off x="6493599" y="4797771"/>
                <a:ext cx="45719" cy="742604"/>
              </a:xfrm>
              <a:custGeom>
                <a:avLst/>
                <a:gdLst>
                  <a:gd name="connsiteX0" fmla="*/ 0 w 6717"/>
                  <a:gd name="connsiteY0" fmla="*/ 0 h 571130"/>
                  <a:gd name="connsiteX1" fmla="*/ 0 w 6717"/>
                  <a:gd name="connsiteY1" fmla="*/ 571130 h 57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130">
                    <a:moveTo>
                      <a:pt x="0" y="0"/>
                    </a:moveTo>
                    <a:lnTo>
                      <a:pt x="0" y="57113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0" name="フリーフォーム 2259">
                <a:extLst>
                  <a:ext uri="{FF2B5EF4-FFF2-40B4-BE49-F238E27FC236}">
                    <a16:creationId xmlns:a16="http://schemas.microsoft.com/office/drawing/2014/main" id="{E57E604F-63A5-4AAA-0C5B-F5067F0648E9}"/>
                  </a:ext>
                </a:extLst>
              </p:cNvPr>
              <p:cNvSpPr/>
              <p:nvPr/>
            </p:nvSpPr>
            <p:spPr>
              <a:xfrm flipH="1">
                <a:off x="6272048" y="4797142"/>
                <a:ext cx="45719" cy="664488"/>
              </a:xfrm>
              <a:custGeom>
                <a:avLst/>
                <a:gdLst>
                  <a:gd name="connsiteX0" fmla="*/ 0 w 6717"/>
                  <a:gd name="connsiteY0" fmla="*/ 0 h 1143348"/>
                  <a:gd name="connsiteX1" fmla="*/ 0 w 6717"/>
                  <a:gd name="connsiteY1" fmla="*/ 1143349 h 114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143348">
                    <a:moveTo>
                      <a:pt x="0" y="0"/>
                    </a:moveTo>
                    <a:lnTo>
                      <a:pt x="0" y="1143349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1" name="フリーフォーム 2260">
                <a:extLst>
                  <a:ext uri="{FF2B5EF4-FFF2-40B4-BE49-F238E27FC236}">
                    <a16:creationId xmlns:a16="http://schemas.microsoft.com/office/drawing/2014/main" id="{FF9A7F4B-854C-0057-9E41-671F9B176042}"/>
                  </a:ext>
                </a:extLst>
              </p:cNvPr>
              <p:cNvSpPr/>
              <p:nvPr/>
            </p:nvSpPr>
            <p:spPr>
              <a:xfrm flipH="1">
                <a:off x="6088394" y="4797771"/>
                <a:ext cx="7815" cy="1329613"/>
              </a:xfrm>
              <a:custGeom>
                <a:avLst/>
                <a:gdLst>
                  <a:gd name="connsiteX0" fmla="*/ 0 w 6717"/>
                  <a:gd name="connsiteY0" fmla="*/ 0 h 1142807"/>
                  <a:gd name="connsiteX1" fmla="*/ 0 w 6717"/>
                  <a:gd name="connsiteY1" fmla="*/ 1142808 h 1142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142807">
                    <a:moveTo>
                      <a:pt x="0" y="0"/>
                    </a:moveTo>
                    <a:lnTo>
                      <a:pt x="0" y="1142808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2" name="フリーフォーム 2261">
                <a:extLst>
                  <a:ext uri="{FF2B5EF4-FFF2-40B4-BE49-F238E27FC236}">
                    <a16:creationId xmlns:a16="http://schemas.microsoft.com/office/drawing/2014/main" id="{2FE246BE-3178-C98F-BD19-D488117C2B39}"/>
                  </a:ext>
                </a:extLst>
              </p:cNvPr>
              <p:cNvSpPr/>
              <p:nvPr/>
            </p:nvSpPr>
            <p:spPr>
              <a:xfrm flipH="1">
                <a:off x="5866842" y="4575435"/>
                <a:ext cx="7815" cy="1551949"/>
              </a:xfrm>
              <a:custGeom>
                <a:avLst/>
                <a:gdLst>
                  <a:gd name="connsiteX0" fmla="*/ 0 w 6717"/>
                  <a:gd name="connsiteY0" fmla="*/ 0 h 1333906"/>
                  <a:gd name="connsiteX1" fmla="*/ 0 w 6717"/>
                  <a:gd name="connsiteY1" fmla="*/ 1333907 h 13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333906">
                    <a:moveTo>
                      <a:pt x="0" y="0"/>
                    </a:moveTo>
                    <a:lnTo>
                      <a:pt x="0" y="1333907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3" name="フリーフォーム 2262">
                <a:extLst>
                  <a:ext uri="{FF2B5EF4-FFF2-40B4-BE49-F238E27FC236}">
                    <a16:creationId xmlns:a16="http://schemas.microsoft.com/office/drawing/2014/main" id="{B0131977-5FF7-AC74-C67B-AE1FF46A0DBA}"/>
                  </a:ext>
                </a:extLst>
              </p:cNvPr>
              <p:cNvSpPr/>
              <p:nvPr/>
            </p:nvSpPr>
            <p:spPr>
              <a:xfrm flipH="1">
                <a:off x="5645283" y="4575435"/>
                <a:ext cx="7815" cy="1551949"/>
              </a:xfrm>
              <a:custGeom>
                <a:avLst/>
                <a:gdLst>
                  <a:gd name="connsiteX0" fmla="*/ 0 w 6717"/>
                  <a:gd name="connsiteY0" fmla="*/ 0 h 1333906"/>
                  <a:gd name="connsiteX1" fmla="*/ 0 w 6717"/>
                  <a:gd name="connsiteY1" fmla="*/ 1333907 h 13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333906">
                    <a:moveTo>
                      <a:pt x="0" y="0"/>
                    </a:moveTo>
                    <a:lnTo>
                      <a:pt x="0" y="1333907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4" name="フリーフォーム 2263">
                <a:extLst>
                  <a:ext uri="{FF2B5EF4-FFF2-40B4-BE49-F238E27FC236}">
                    <a16:creationId xmlns:a16="http://schemas.microsoft.com/office/drawing/2014/main" id="{8774626D-09F3-D7A7-C53A-CD470762BC44}"/>
                  </a:ext>
                </a:extLst>
              </p:cNvPr>
              <p:cNvSpPr/>
              <p:nvPr/>
            </p:nvSpPr>
            <p:spPr>
              <a:xfrm flipH="1">
                <a:off x="5423732" y="5240557"/>
                <a:ext cx="7815" cy="886828"/>
              </a:xfrm>
              <a:custGeom>
                <a:avLst/>
                <a:gdLst>
                  <a:gd name="connsiteX0" fmla="*/ 0 w 6717"/>
                  <a:gd name="connsiteY0" fmla="*/ 0 h 762232"/>
                  <a:gd name="connsiteX1" fmla="*/ 0 w 6717"/>
                  <a:gd name="connsiteY1" fmla="*/ 762232 h 762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762232">
                    <a:moveTo>
                      <a:pt x="0" y="0"/>
                    </a:moveTo>
                    <a:lnTo>
                      <a:pt x="0" y="762232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5" name="フリーフォーム 2264">
                <a:extLst>
                  <a:ext uri="{FF2B5EF4-FFF2-40B4-BE49-F238E27FC236}">
                    <a16:creationId xmlns:a16="http://schemas.microsoft.com/office/drawing/2014/main" id="{40E38CFA-BF5C-E929-7E9C-899FD7895C5E}"/>
                  </a:ext>
                </a:extLst>
              </p:cNvPr>
              <p:cNvSpPr/>
              <p:nvPr/>
            </p:nvSpPr>
            <p:spPr>
              <a:xfrm flipH="1">
                <a:off x="7868651" y="4575435"/>
                <a:ext cx="886143" cy="7821"/>
              </a:xfrm>
              <a:custGeom>
                <a:avLst/>
                <a:gdLst>
                  <a:gd name="connsiteX0" fmla="*/ 0 w 761643"/>
                  <a:gd name="connsiteY0" fmla="*/ 0 h 6722"/>
                  <a:gd name="connsiteX1" fmla="*/ 761643 w 76164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643" h="6722">
                    <a:moveTo>
                      <a:pt x="0" y="0"/>
                    </a:moveTo>
                    <a:lnTo>
                      <a:pt x="761643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6" name="フリーフォーム 2265">
                <a:extLst>
                  <a:ext uri="{FF2B5EF4-FFF2-40B4-BE49-F238E27FC236}">
                    <a16:creationId xmlns:a16="http://schemas.microsoft.com/office/drawing/2014/main" id="{B2C49847-1BEB-EBC6-FBBA-A21E75285BE3}"/>
                  </a:ext>
                </a:extLst>
              </p:cNvPr>
              <p:cNvSpPr/>
              <p:nvPr/>
            </p:nvSpPr>
            <p:spPr>
              <a:xfrm flipH="1">
                <a:off x="7868652" y="4797142"/>
                <a:ext cx="886222" cy="7821"/>
              </a:xfrm>
              <a:custGeom>
                <a:avLst/>
                <a:gdLst>
                  <a:gd name="connsiteX0" fmla="*/ 0 w 761711"/>
                  <a:gd name="connsiteY0" fmla="*/ 0 h 6722"/>
                  <a:gd name="connsiteX1" fmla="*/ 761712 w 761711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711" h="6722">
                    <a:moveTo>
                      <a:pt x="0" y="0"/>
                    </a:moveTo>
                    <a:lnTo>
                      <a:pt x="761712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7" name="フリーフォーム 2266">
                <a:extLst>
                  <a:ext uri="{FF2B5EF4-FFF2-40B4-BE49-F238E27FC236}">
                    <a16:creationId xmlns:a16="http://schemas.microsoft.com/office/drawing/2014/main" id="{2688205E-4D26-48D8-45F4-C31AB416718E}"/>
                  </a:ext>
                </a:extLst>
              </p:cNvPr>
              <p:cNvSpPr/>
              <p:nvPr/>
            </p:nvSpPr>
            <p:spPr>
              <a:xfrm flipH="1">
                <a:off x="5653098" y="5018849"/>
                <a:ext cx="1550883" cy="7821"/>
              </a:xfrm>
              <a:custGeom>
                <a:avLst/>
                <a:gdLst>
                  <a:gd name="connsiteX0" fmla="*/ 0 w 1332989"/>
                  <a:gd name="connsiteY0" fmla="*/ 0 h 6722"/>
                  <a:gd name="connsiteX1" fmla="*/ 1332990 w 133298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32989" h="6722">
                    <a:moveTo>
                      <a:pt x="0" y="0"/>
                    </a:moveTo>
                    <a:lnTo>
                      <a:pt x="1332990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8" name="フリーフォーム 2267">
                <a:extLst>
                  <a:ext uri="{FF2B5EF4-FFF2-40B4-BE49-F238E27FC236}">
                    <a16:creationId xmlns:a16="http://schemas.microsoft.com/office/drawing/2014/main" id="{A7FC441C-68FC-366A-6FD6-D40DDA9B16CC}"/>
                  </a:ext>
                </a:extLst>
              </p:cNvPr>
              <p:cNvSpPr/>
              <p:nvPr/>
            </p:nvSpPr>
            <p:spPr>
              <a:xfrm flipH="1">
                <a:off x="5431546" y="5240557"/>
                <a:ext cx="3323322" cy="7821"/>
              </a:xfrm>
              <a:custGeom>
                <a:avLst/>
                <a:gdLst>
                  <a:gd name="connsiteX0" fmla="*/ 0 w 2856407"/>
                  <a:gd name="connsiteY0" fmla="*/ 0 h 6722"/>
                  <a:gd name="connsiteX1" fmla="*/ 2856408 w 2856407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6407" h="6722">
                    <a:moveTo>
                      <a:pt x="0" y="0"/>
                    </a:moveTo>
                    <a:lnTo>
                      <a:pt x="2856408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9" name="フリーフォーム 2268">
                <a:extLst>
                  <a:ext uri="{FF2B5EF4-FFF2-40B4-BE49-F238E27FC236}">
                    <a16:creationId xmlns:a16="http://schemas.microsoft.com/office/drawing/2014/main" id="{6AD2F556-6155-F263-DC17-2B997024D88B}"/>
                  </a:ext>
                </a:extLst>
              </p:cNvPr>
              <p:cNvSpPr/>
              <p:nvPr/>
            </p:nvSpPr>
            <p:spPr>
              <a:xfrm flipH="1">
                <a:off x="5431546" y="5462260"/>
                <a:ext cx="3323248" cy="7821"/>
              </a:xfrm>
              <a:custGeom>
                <a:avLst/>
                <a:gdLst>
                  <a:gd name="connsiteX0" fmla="*/ 0 w 2856343"/>
                  <a:gd name="connsiteY0" fmla="*/ 0 h 6722"/>
                  <a:gd name="connsiteX1" fmla="*/ 2856344 w 285634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6343" h="6722">
                    <a:moveTo>
                      <a:pt x="0" y="0"/>
                    </a:moveTo>
                    <a:lnTo>
                      <a:pt x="2856344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0" name="フリーフォーム 2269">
                <a:extLst>
                  <a:ext uri="{FF2B5EF4-FFF2-40B4-BE49-F238E27FC236}">
                    <a16:creationId xmlns:a16="http://schemas.microsoft.com/office/drawing/2014/main" id="{F1EB0418-FB01-A9EE-6C5F-C0AD0AF12025}"/>
                  </a:ext>
                </a:extLst>
              </p:cNvPr>
              <p:cNvSpPr/>
              <p:nvPr/>
            </p:nvSpPr>
            <p:spPr>
              <a:xfrm flipH="1">
                <a:off x="6982430" y="5683971"/>
                <a:ext cx="1329725" cy="7821"/>
              </a:xfrm>
              <a:custGeom>
                <a:avLst/>
                <a:gdLst>
                  <a:gd name="connsiteX0" fmla="*/ 0 w 1142903"/>
                  <a:gd name="connsiteY0" fmla="*/ 0 h 6722"/>
                  <a:gd name="connsiteX1" fmla="*/ 1142903 w 114290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2903" h="6722">
                    <a:moveTo>
                      <a:pt x="0" y="0"/>
                    </a:moveTo>
                    <a:lnTo>
                      <a:pt x="1142903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1" name="フリーフォーム 2270">
                <a:extLst>
                  <a:ext uri="{FF2B5EF4-FFF2-40B4-BE49-F238E27FC236}">
                    <a16:creationId xmlns:a16="http://schemas.microsoft.com/office/drawing/2014/main" id="{70938DD9-4D2A-C717-552A-4FFB16DB3983}"/>
                  </a:ext>
                </a:extLst>
              </p:cNvPr>
              <p:cNvSpPr/>
              <p:nvPr/>
            </p:nvSpPr>
            <p:spPr>
              <a:xfrm flipH="1">
                <a:off x="5431616" y="5905675"/>
                <a:ext cx="745469" cy="45719"/>
              </a:xfrm>
              <a:custGeom>
                <a:avLst/>
                <a:gdLst>
                  <a:gd name="connsiteX0" fmla="*/ 0 w 761663"/>
                  <a:gd name="connsiteY0" fmla="*/ 0 h 6722"/>
                  <a:gd name="connsiteX1" fmla="*/ 761663 w 76166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663" h="6722">
                    <a:moveTo>
                      <a:pt x="0" y="0"/>
                    </a:moveTo>
                    <a:lnTo>
                      <a:pt x="761663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2" name="フリーフォーム 2271">
                <a:extLst>
                  <a:ext uri="{FF2B5EF4-FFF2-40B4-BE49-F238E27FC236}">
                    <a16:creationId xmlns:a16="http://schemas.microsoft.com/office/drawing/2014/main" id="{C52230C3-FCD1-695D-965C-7EDAA5116696}"/>
                  </a:ext>
                </a:extLst>
              </p:cNvPr>
              <p:cNvSpPr/>
              <p:nvPr/>
            </p:nvSpPr>
            <p:spPr>
              <a:xfrm flipH="1">
                <a:off x="5431593" y="6127385"/>
                <a:ext cx="664614" cy="45719"/>
              </a:xfrm>
              <a:custGeom>
                <a:avLst/>
                <a:gdLst>
                  <a:gd name="connsiteX0" fmla="*/ 0 w 761683"/>
                  <a:gd name="connsiteY0" fmla="*/ 0 h 6722"/>
                  <a:gd name="connsiteX1" fmla="*/ 761684 w 76168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683" h="6722">
                    <a:moveTo>
                      <a:pt x="0" y="0"/>
                    </a:moveTo>
                    <a:lnTo>
                      <a:pt x="761684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3" name="フリーフォーム 2272">
                <a:extLst>
                  <a:ext uri="{FF2B5EF4-FFF2-40B4-BE49-F238E27FC236}">
                    <a16:creationId xmlns:a16="http://schemas.microsoft.com/office/drawing/2014/main" id="{80802E11-72C6-F79B-7545-B8C4E3C61750}"/>
                  </a:ext>
                </a:extLst>
              </p:cNvPr>
              <p:cNvSpPr/>
              <p:nvPr/>
            </p:nvSpPr>
            <p:spPr>
              <a:xfrm flipH="1">
                <a:off x="7647091" y="5905675"/>
                <a:ext cx="664638" cy="7821"/>
              </a:xfrm>
              <a:custGeom>
                <a:avLst/>
                <a:gdLst>
                  <a:gd name="connsiteX0" fmla="*/ 0 w 571259"/>
                  <a:gd name="connsiteY0" fmla="*/ 0 h 6722"/>
                  <a:gd name="connsiteX1" fmla="*/ 571259 w 57125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59" h="6722">
                    <a:moveTo>
                      <a:pt x="0" y="0"/>
                    </a:moveTo>
                    <a:lnTo>
                      <a:pt x="571259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4" name="フリーフォーム 2273">
                <a:extLst>
                  <a:ext uri="{FF2B5EF4-FFF2-40B4-BE49-F238E27FC236}">
                    <a16:creationId xmlns:a16="http://schemas.microsoft.com/office/drawing/2014/main" id="{B0D13A41-0A44-FDA0-B66B-408BC9B37970}"/>
                  </a:ext>
                </a:extLst>
              </p:cNvPr>
              <p:cNvSpPr/>
              <p:nvPr/>
            </p:nvSpPr>
            <p:spPr>
              <a:xfrm flipH="1">
                <a:off x="5431617" y="5683971"/>
                <a:ext cx="816989" cy="45719"/>
              </a:xfrm>
              <a:custGeom>
                <a:avLst/>
                <a:gdLst>
                  <a:gd name="connsiteX0" fmla="*/ 0 w 761649"/>
                  <a:gd name="connsiteY0" fmla="*/ 0 h 6722"/>
                  <a:gd name="connsiteX1" fmla="*/ 761650 w 76164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649" h="6722">
                    <a:moveTo>
                      <a:pt x="0" y="0"/>
                    </a:moveTo>
                    <a:lnTo>
                      <a:pt x="761650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5" name="フリーフォーム 2274">
                <a:extLst>
                  <a:ext uri="{FF2B5EF4-FFF2-40B4-BE49-F238E27FC236}">
                    <a16:creationId xmlns:a16="http://schemas.microsoft.com/office/drawing/2014/main" id="{2D0BE34F-687A-FFDE-7059-69DB159BB97A}"/>
                  </a:ext>
                </a:extLst>
              </p:cNvPr>
              <p:cNvSpPr/>
              <p:nvPr/>
            </p:nvSpPr>
            <p:spPr>
              <a:xfrm flipH="1">
                <a:off x="7868651" y="5018849"/>
                <a:ext cx="886217" cy="7821"/>
              </a:xfrm>
              <a:custGeom>
                <a:avLst/>
                <a:gdLst>
                  <a:gd name="connsiteX0" fmla="*/ 0 w 761707"/>
                  <a:gd name="connsiteY0" fmla="*/ 0 h 6722"/>
                  <a:gd name="connsiteX1" fmla="*/ 761708 w 761707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707" h="6722">
                    <a:moveTo>
                      <a:pt x="0" y="0"/>
                    </a:moveTo>
                    <a:lnTo>
                      <a:pt x="761708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6" name="フリーフォーム 2275">
                <a:extLst>
                  <a:ext uri="{FF2B5EF4-FFF2-40B4-BE49-F238E27FC236}">
                    <a16:creationId xmlns:a16="http://schemas.microsoft.com/office/drawing/2014/main" id="{1AC8A4D9-BCFA-4734-F8A7-E5C237BBC562}"/>
                  </a:ext>
                </a:extLst>
              </p:cNvPr>
              <p:cNvSpPr/>
              <p:nvPr/>
            </p:nvSpPr>
            <p:spPr>
              <a:xfrm flipH="1">
                <a:off x="5653097" y="4797771"/>
                <a:ext cx="886221" cy="7821"/>
              </a:xfrm>
              <a:custGeom>
                <a:avLst/>
                <a:gdLst>
                  <a:gd name="connsiteX0" fmla="*/ 0 w 761710"/>
                  <a:gd name="connsiteY0" fmla="*/ 0 h 6722"/>
                  <a:gd name="connsiteX1" fmla="*/ 761710 w 761710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1710" h="6722">
                    <a:moveTo>
                      <a:pt x="0" y="0"/>
                    </a:moveTo>
                    <a:lnTo>
                      <a:pt x="761710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7" name="フリーフォーム 2276">
                <a:extLst>
                  <a:ext uri="{FF2B5EF4-FFF2-40B4-BE49-F238E27FC236}">
                    <a16:creationId xmlns:a16="http://schemas.microsoft.com/office/drawing/2014/main" id="{53002900-9F5B-1FCC-717E-5CF87D7F27A5}"/>
                  </a:ext>
                </a:extLst>
              </p:cNvPr>
              <p:cNvSpPr/>
              <p:nvPr/>
            </p:nvSpPr>
            <p:spPr>
              <a:xfrm flipH="1">
                <a:off x="5653098" y="4575435"/>
                <a:ext cx="221558" cy="7821"/>
              </a:xfrm>
              <a:custGeom>
                <a:avLst/>
                <a:gdLst>
                  <a:gd name="connsiteX0" fmla="*/ 0 w 190430"/>
                  <a:gd name="connsiteY0" fmla="*/ 0 h 6722"/>
                  <a:gd name="connsiteX1" fmla="*/ 190431 w 190430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6722">
                    <a:moveTo>
                      <a:pt x="0" y="0"/>
                    </a:moveTo>
                    <a:lnTo>
                      <a:pt x="190431" y="0"/>
                    </a:lnTo>
                  </a:path>
                </a:pathLst>
              </a:custGeom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124" name="グループ化 2123">
              <a:extLst>
                <a:ext uri="{FF2B5EF4-FFF2-40B4-BE49-F238E27FC236}">
                  <a16:creationId xmlns:a16="http://schemas.microsoft.com/office/drawing/2014/main" id="{B1C9A86B-39BC-CD6D-5E60-C78B9890E756}"/>
                </a:ext>
              </a:extLst>
            </p:cNvPr>
            <p:cNvGrpSpPr/>
            <p:nvPr/>
          </p:nvGrpSpPr>
          <p:grpSpPr>
            <a:xfrm flipH="1">
              <a:off x="5431546" y="4575434"/>
              <a:ext cx="3323322" cy="1551951"/>
              <a:chOff x="5530168" y="4812916"/>
              <a:chExt cx="2856407" cy="1333907"/>
            </a:xfrm>
          </p:grpSpPr>
          <p:sp>
            <p:nvSpPr>
              <p:cNvPr id="2237" name="フリーフォーム 2236">
                <a:extLst>
                  <a:ext uri="{FF2B5EF4-FFF2-40B4-BE49-F238E27FC236}">
                    <a16:creationId xmlns:a16="http://schemas.microsoft.com/office/drawing/2014/main" id="{CA123D2E-5A9B-72C2-2C28-9FBE44689CAD}"/>
                  </a:ext>
                </a:extLst>
              </p:cNvPr>
              <p:cNvSpPr/>
              <p:nvPr/>
            </p:nvSpPr>
            <p:spPr>
              <a:xfrm>
                <a:off x="5720595" y="5384591"/>
                <a:ext cx="571280" cy="190554"/>
              </a:xfrm>
              <a:custGeom>
                <a:avLst/>
                <a:gdLst>
                  <a:gd name="connsiteX0" fmla="*/ 0 w 571280"/>
                  <a:gd name="connsiteY0" fmla="*/ 190555 h 190554"/>
                  <a:gd name="connsiteX1" fmla="*/ 571280 w 571280"/>
                  <a:gd name="connsiteY1" fmla="*/ 0 h 19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0" h="190554">
                    <a:moveTo>
                      <a:pt x="0" y="190555"/>
                    </a:moveTo>
                    <a:lnTo>
                      <a:pt x="57128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8" name="フリーフォーム 2237">
                <a:extLst>
                  <a:ext uri="{FF2B5EF4-FFF2-40B4-BE49-F238E27FC236}">
                    <a16:creationId xmlns:a16="http://schemas.microsoft.com/office/drawing/2014/main" id="{273DF4C5-1C70-A6DF-903C-15EB99F447BC}"/>
                  </a:ext>
                </a:extLst>
              </p:cNvPr>
              <p:cNvSpPr/>
              <p:nvPr/>
            </p:nvSpPr>
            <p:spPr>
              <a:xfrm>
                <a:off x="6291875" y="5384591"/>
                <a:ext cx="190430" cy="571670"/>
              </a:xfrm>
              <a:custGeom>
                <a:avLst/>
                <a:gdLst>
                  <a:gd name="connsiteX0" fmla="*/ 190431 w 190430"/>
                  <a:gd name="connsiteY0" fmla="*/ 571671 h 571670"/>
                  <a:gd name="connsiteX1" fmla="*/ 0 w 190430"/>
                  <a:gd name="connsiteY1" fmla="*/ 0 h 57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571670">
                    <a:moveTo>
                      <a:pt x="190431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9" name="フリーフォーム 2238">
                <a:extLst>
                  <a:ext uri="{FF2B5EF4-FFF2-40B4-BE49-F238E27FC236}">
                    <a16:creationId xmlns:a16="http://schemas.microsoft.com/office/drawing/2014/main" id="{6E9CD87A-57C2-0CEE-C1B0-1E077EF7A64A}"/>
                  </a:ext>
                </a:extLst>
              </p:cNvPr>
              <p:cNvSpPr/>
              <p:nvPr/>
            </p:nvSpPr>
            <p:spPr>
              <a:xfrm>
                <a:off x="6863161" y="5194032"/>
                <a:ext cx="190424" cy="571674"/>
              </a:xfrm>
              <a:custGeom>
                <a:avLst/>
                <a:gdLst>
                  <a:gd name="connsiteX0" fmla="*/ 0 w 190424"/>
                  <a:gd name="connsiteY0" fmla="*/ 0 h 571674"/>
                  <a:gd name="connsiteX1" fmla="*/ 190424 w 190424"/>
                  <a:gd name="connsiteY1" fmla="*/ 571675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4">
                    <a:moveTo>
                      <a:pt x="0" y="0"/>
                    </a:moveTo>
                    <a:lnTo>
                      <a:pt x="190424" y="57167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0" name="フリーフォーム 2239">
                <a:extLst>
                  <a:ext uri="{FF2B5EF4-FFF2-40B4-BE49-F238E27FC236}">
                    <a16:creationId xmlns:a16="http://schemas.microsoft.com/office/drawing/2014/main" id="{3DEF6B70-A16B-97CD-4A8F-2063F30FE413}"/>
                  </a:ext>
                </a:extLst>
              </p:cNvPr>
              <p:cNvSpPr/>
              <p:nvPr/>
            </p:nvSpPr>
            <p:spPr>
              <a:xfrm>
                <a:off x="7434441" y="5003474"/>
                <a:ext cx="190424" cy="571671"/>
              </a:xfrm>
              <a:custGeom>
                <a:avLst/>
                <a:gdLst>
                  <a:gd name="connsiteX0" fmla="*/ 190424 w 190424"/>
                  <a:gd name="connsiteY0" fmla="*/ 571671 h 571671"/>
                  <a:gd name="connsiteX1" fmla="*/ 0 w 190424"/>
                  <a:gd name="connsiteY1" fmla="*/ 0 h 5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1">
                    <a:moveTo>
                      <a:pt x="190424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1" name="フリーフォーム 2240">
                <a:extLst>
                  <a:ext uri="{FF2B5EF4-FFF2-40B4-BE49-F238E27FC236}">
                    <a16:creationId xmlns:a16="http://schemas.microsoft.com/office/drawing/2014/main" id="{F1BDEAFB-F632-F647-5ADF-81113D08DE61}"/>
                  </a:ext>
                </a:extLst>
              </p:cNvPr>
              <p:cNvSpPr/>
              <p:nvPr/>
            </p:nvSpPr>
            <p:spPr>
              <a:xfrm>
                <a:off x="7624865" y="5384591"/>
                <a:ext cx="571286" cy="190554"/>
              </a:xfrm>
              <a:custGeom>
                <a:avLst/>
                <a:gdLst>
                  <a:gd name="connsiteX0" fmla="*/ 571286 w 571286"/>
                  <a:gd name="connsiteY0" fmla="*/ 0 h 190554"/>
                  <a:gd name="connsiteX1" fmla="*/ 0 w 571286"/>
                  <a:gd name="connsiteY1" fmla="*/ 190555 h 19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6" h="190554">
                    <a:moveTo>
                      <a:pt x="571286" y="0"/>
                    </a:moveTo>
                    <a:lnTo>
                      <a:pt x="0" y="19055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2" name="フリーフォーム 2241">
                <a:extLst>
                  <a:ext uri="{FF2B5EF4-FFF2-40B4-BE49-F238E27FC236}">
                    <a16:creationId xmlns:a16="http://schemas.microsoft.com/office/drawing/2014/main" id="{BB2C51CE-7E49-396C-4482-6E4DE4190927}"/>
                  </a:ext>
                </a:extLst>
              </p:cNvPr>
              <p:cNvSpPr/>
              <p:nvPr/>
            </p:nvSpPr>
            <p:spPr>
              <a:xfrm>
                <a:off x="5530168" y="5003474"/>
                <a:ext cx="190427" cy="571671"/>
              </a:xfrm>
              <a:custGeom>
                <a:avLst/>
                <a:gdLst>
                  <a:gd name="connsiteX0" fmla="*/ 190428 w 190427"/>
                  <a:gd name="connsiteY0" fmla="*/ 571671 h 571671"/>
                  <a:gd name="connsiteX1" fmla="*/ 0 w 190427"/>
                  <a:gd name="connsiteY1" fmla="*/ 0 h 5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7" h="571671">
                    <a:moveTo>
                      <a:pt x="190428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3" name="フリーフォーム 2242">
                <a:extLst>
                  <a:ext uri="{FF2B5EF4-FFF2-40B4-BE49-F238E27FC236}">
                    <a16:creationId xmlns:a16="http://schemas.microsoft.com/office/drawing/2014/main" id="{37B0F033-B19C-DE99-84C6-85CE5A6C12C8}"/>
                  </a:ext>
                </a:extLst>
              </p:cNvPr>
              <p:cNvSpPr/>
              <p:nvPr/>
            </p:nvSpPr>
            <p:spPr>
              <a:xfrm>
                <a:off x="6101451" y="4812916"/>
                <a:ext cx="190424" cy="571674"/>
              </a:xfrm>
              <a:custGeom>
                <a:avLst/>
                <a:gdLst>
                  <a:gd name="connsiteX0" fmla="*/ 190424 w 190424"/>
                  <a:gd name="connsiteY0" fmla="*/ 571675 h 571674"/>
                  <a:gd name="connsiteX1" fmla="*/ 0 w 190424"/>
                  <a:gd name="connsiteY1" fmla="*/ 0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4">
                    <a:moveTo>
                      <a:pt x="190424" y="57167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4" name="フリーフォーム 2243">
                <a:extLst>
                  <a:ext uri="{FF2B5EF4-FFF2-40B4-BE49-F238E27FC236}">
                    <a16:creationId xmlns:a16="http://schemas.microsoft.com/office/drawing/2014/main" id="{CDDBA2AC-FBA5-DF35-F3A9-56A6DE135CD8}"/>
                  </a:ext>
                </a:extLst>
              </p:cNvPr>
              <p:cNvSpPr/>
              <p:nvPr/>
            </p:nvSpPr>
            <p:spPr>
              <a:xfrm>
                <a:off x="5530168" y="4812916"/>
                <a:ext cx="571283" cy="190558"/>
              </a:xfrm>
              <a:custGeom>
                <a:avLst/>
                <a:gdLst>
                  <a:gd name="connsiteX0" fmla="*/ 0 w 571283"/>
                  <a:gd name="connsiteY0" fmla="*/ 190558 h 190558"/>
                  <a:gd name="connsiteX1" fmla="*/ 571283 w 571283"/>
                  <a:gd name="connsiteY1" fmla="*/ 0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3" h="190558">
                    <a:moveTo>
                      <a:pt x="0" y="190558"/>
                    </a:moveTo>
                    <a:lnTo>
                      <a:pt x="571283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5" name="フリーフォーム 2244">
                <a:extLst>
                  <a:ext uri="{FF2B5EF4-FFF2-40B4-BE49-F238E27FC236}">
                    <a16:creationId xmlns:a16="http://schemas.microsoft.com/office/drawing/2014/main" id="{8E3512BB-C8B6-6746-C8C3-21AFD28499B1}"/>
                  </a:ext>
                </a:extLst>
              </p:cNvPr>
              <p:cNvSpPr/>
              <p:nvPr/>
            </p:nvSpPr>
            <p:spPr>
              <a:xfrm>
                <a:off x="8005720" y="4812916"/>
                <a:ext cx="190430" cy="571674"/>
              </a:xfrm>
              <a:custGeom>
                <a:avLst/>
                <a:gdLst>
                  <a:gd name="connsiteX0" fmla="*/ 0 w 190430"/>
                  <a:gd name="connsiteY0" fmla="*/ 0 h 571674"/>
                  <a:gd name="connsiteX1" fmla="*/ 190431 w 190430"/>
                  <a:gd name="connsiteY1" fmla="*/ 571675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571674">
                    <a:moveTo>
                      <a:pt x="0" y="0"/>
                    </a:moveTo>
                    <a:lnTo>
                      <a:pt x="190431" y="571675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6" name="フリーフォーム 2245">
                <a:extLst>
                  <a:ext uri="{FF2B5EF4-FFF2-40B4-BE49-F238E27FC236}">
                    <a16:creationId xmlns:a16="http://schemas.microsoft.com/office/drawing/2014/main" id="{12160FCE-101F-A10B-FB42-772A2295D612}"/>
                  </a:ext>
                </a:extLst>
              </p:cNvPr>
              <p:cNvSpPr/>
              <p:nvPr/>
            </p:nvSpPr>
            <p:spPr>
              <a:xfrm>
                <a:off x="7624865" y="5575145"/>
                <a:ext cx="190430" cy="571677"/>
              </a:xfrm>
              <a:custGeom>
                <a:avLst/>
                <a:gdLst>
                  <a:gd name="connsiteX0" fmla="*/ 190431 w 190430"/>
                  <a:gd name="connsiteY0" fmla="*/ 571677 h 571677"/>
                  <a:gd name="connsiteX1" fmla="*/ 0 w 190430"/>
                  <a:gd name="connsiteY1" fmla="*/ 0 h 57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571677">
                    <a:moveTo>
                      <a:pt x="190431" y="57167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7" name="フリーフォーム 2246">
                <a:extLst>
                  <a:ext uri="{FF2B5EF4-FFF2-40B4-BE49-F238E27FC236}">
                    <a16:creationId xmlns:a16="http://schemas.microsoft.com/office/drawing/2014/main" id="{4EC75156-94CD-DDC3-B329-614DD5AF98FA}"/>
                  </a:ext>
                </a:extLst>
              </p:cNvPr>
              <p:cNvSpPr/>
              <p:nvPr/>
            </p:nvSpPr>
            <p:spPr>
              <a:xfrm>
                <a:off x="8196151" y="5384591"/>
                <a:ext cx="190424" cy="571670"/>
              </a:xfrm>
              <a:custGeom>
                <a:avLst/>
                <a:gdLst>
                  <a:gd name="connsiteX0" fmla="*/ 190424 w 190424"/>
                  <a:gd name="connsiteY0" fmla="*/ 571671 h 571670"/>
                  <a:gd name="connsiteX1" fmla="*/ 0 w 190424"/>
                  <a:gd name="connsiteY1" fmla="*/ 0 h 57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571670">
                    <a:moveTo>
                      <a:pt x="190424" y="57167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8" name="フリーフォーム 2247">
                <a:extLst>
                  <a:ext uri="{FF2B5EF4-FFF2-40B4-BE49-F238E27FC236}">
                    <a16:creationId xmlns:a16="http://schemas.microsoft.com/office/drawing/2014/main" id="{0F101E9A-C6C5-95F1-5CBB-7BAA24B4F1CB}"/>
                  </a:ext>
                </a:extLst>
              </p:cNvPr>
              <p:cNvSpPr/>
              <p:nvPr/>
            </p:nvSpPr>
            <p:spPr>
              <a:xfrm>
                <a:off x="7815296" y="5956262"/>
                <a:ext cx="571279" cy="190561"/>
              </a:xfrm>
              <a:custGeom>
                <a:avLst/>
                <a:gdLst>
                  <a:gd name="connsiteX0" fmla="*/ 0 w 571279"/>
                  <a:gd name="connsiteY0" fmla="*/ 190561 h 190561"/>
                  <a:gd name="connsiteX1" fmla="*/ 571280 w 571279"/>
                  <a:gd name="connsiteY1" fmla="*/ 0 h 19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190561">
                    <a:moveTo>
                      <a:pt x="0" y="190561"/>
                    </a:moveTo>
                    <a:lnTo>
                      <a:pt x="571280" y="0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custDash>
                  <a:ds d="22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125" name="グループ化 2124">
              <a:extLst>
                <a:ext uri="{FF2B5EF4-FFF2-40B4-BE49-F238E27FC236}">
                  <a16:creationId xmlns:a16="http://schemas.microsoft.com/office/drawing/2014/main" id="{8476DDF3-64C2-E58F-76F1-C7B54DFF3776}"/>
                </a:ext>
              </a:extLst>
            </p:cNvPr>
            <p:cNvGrpSpPr/>
            <p:nvPr/>
          </p:nvGrpSpPr>
          <p:grpSpPr>
            <a:xfrm>
              <a:off x="5423731" y="4575434"/>
              <a:ext cx="3331137" cy="1559772"/>
              <a:chOff x="5423731" y="4575434"/>
              <a:chExt cx="3331137" cy="1559772"/>
            </a:xfrm>
          </p:grpSpPr>
          <p:sp>
            <p:nvSpPr>
              <p:cNvPr id="2212" name="フリーフォーム 2211">
                <a:extLst>
                  <a:ext uri="{FF2B5EF4-FFF2-40B4-BE49-F238E27FC236}">
                    <a16:creationId xmlns:a16="http://schemas.microsoft.com/office/drawing/2014/main" id="{ABC5039E-56E0-0D1F-C565-FA9EC821CAF7}"/>
                  </a:ext>
                </a:extLst>
              </p:cNvPr>
              <p:cNvSpPr/>
              <p:nvPr/>
            </p:nvSpPr>
            <p:spPr>
              <a:xfrm flipH="1">
                <a:off x="7647091" y="5905675"/>
                <a:ext cx="664666" cy="7821"/>
              </a:xfrm>
              <a:custGeom>
                <a:avLst/>
                <a:gdLst>
                  <a:gd name="connsiteX0" fmla="*/ 0 w 571283"/>
                  <a:gd name="connsiteY0" fmla="*/ 0 h 6722"/>
                  <a:gd name="connsiteX1" fmla="*/ 571284 w 57128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3" h="6722">
                    <a:moveTo>
                      <a:pt x="0" y="0"/>
                    </a:moveTo>
                    <a:lnTo>
                      <a:pt x="571284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3" name="フリーフォーム 2212">
                <a:extLst>
                  <a:ext uri="{FF2B5EF4-FFF2-40B4-BE49-F238E27FC236}">
                    <a16:creationId xmlns:a16="http://schemas.microsoft.com/office/drawing/2014/main" id="{E85D428B-4392-C9A9-7ED5-F24381A1AE3F}"/>
                  </a:ext>
                </a:extLst>
              </p:cNvPr>
              <p:cNvSpPr/>
              <p:nvPr/>
            </p:nvSpPr>
            <p:spPr>
              <a:xfrm flipH="1">
                <a:off x="7203981" y="5240557"/>
                <a:ext cx="664670" cy="7821"/>
              </a:xfrm>
              <a:custGeom>
                <a:avLst/>
                <a:gdLst>
                  <a:gd name="connsiteX0" fmla="*/ 571286 w 571286"/>
                  <a:gd name="connsiteY0" fmla="*/ 0 h 6722"/>
                  <a:gd name="connsiteX1" fmla="*/ 0 w 571286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6" h="6722">
                    <a:moveTo>
                      <a:pt x="571286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4" name="フリーフォーム 2213">
                <a:extLst>
                  <a:ext uri="{FF2B5EF4-FFF2-40B4-BE49-F238E27FC236}">
                    <a16:creationId xmlns:a16="http://schemas.microsoft.com/office/drawing/2014/main" id="{7FBB35BB-90F3-6456-6071-C08784A62CD9}"/>
                  </a:ext>
                </a:extLst>
              </p:cNvPr>
              <p:cNvSpPr/>
              <p:nvPr/>
            </p:nvSpPr>
            <p:spPr>
              <a:xfrm flipH="1">
                <a:off x="6982430" y="5683971"/>
                <a:ext cx="664662" cy="7821"/>
              </a:xfrm>
              <a:custGeom>
                <a:avLst/>
                <a:gdLst>
                  <a:gd name="connsiteX0" fmla="*/ 571279 w 571279"/>
                  <a:gd name="connsiteY0" fmla="*/ 0 h 6722"/>
                  <a:gd name="connsiteX1" fmla="*/ 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571279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5" name="フリーフォーム 2214">
                <a:extLst>
                  <a:ext uri="{FF2B5EF4-FFF2-40B4-BE49-F238E27FC236}">
                    <a16:creationId xmlns:a16="http://schemas.microsoft.com/office/drawing/2014/main" id="{4BFA7B56-288E-AE03-AD5C-FE08E3A76E63}"/>
                  </a:ext>
                </a:extLst>
              </p:cNvPr>
              <p:cNvSpPr/>
              <p:nvPr/>
            </p:nvSpPr>
            <p:spPr>
              <a:xfrm flipH="1">
                <a:off x="6539319" y="5018848"/>
                <a:ext cx="664662" cy="7821"/>
              </a:xfrm>
              <a:custGeom>
                <a:avLst/>
                <a:gdLst>
                  <a:gd name="connsiteX0" fmla="*/ 571280 w 571279"/>
                  <a:gd name="connsiteY0" fmla="*/ 0 h 6722"/>
                  <a:gd name="connsiteX1" fmla="*/ 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57128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6" name="フリーフォーム 2215">
                <a:extLst>
                  <a:ext uri="{FF2B5EF4-FFF2-40B4-BE49-F238E27FC236}">
                    <a16:creationId xmlns:a16="http://schemas.microsoft.com/office/drawing/2014/main" id="{BD6CFD1D-ECF6-7B1B-88EA-C42BE4EDDF08}"/>
                  </a:ext>
                </a:extLst>
              </p:cNvPr>
              <p:cNvSpPr/>
              <p:nvPr/>
            </p:nvSpPr>
            <p:spPr>
              <a:xfrm flipH="1">
                <a:off x="5874656" y="4797141"/>
                <a:ext cx="664662" cy="7821"/>
              </a:xfrm>
              <a:custGeom>
                <a:avLst/>
                <a:gdLst>
                  <a:gd name="connsiteX0" fmla="*/ 571280 w 571279"/>
                  <a:gd name="connsiteY0" fmla="*/ 0 h 6722"/>
                  <a:gd name="connsiteX1" fmla="*/ 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571280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7" name="フリーフォーム 2216">
                <a:extLst>
                  <a:ext uri="{FF2B5EF4-FFF2-40B4-BE49-F238E27FC236}">
                    <a16:creationId xmlns:a16="http://schemas.microsoft.com/office/drawing/2014/main" id="{25E659D7-773D-909F-A0FA-D7B5066D02B9}"/>
                  </a:ext>
                </a:extLst>
              </p:cNvPr>
              <p:cNvSpPr/>
              <p:nvPr/>
            </p:nvSpPr>
            <p:spPr>
              <a:xfrm flipH="1">
                <a:off x="5645282" y="4575434"/>
                <a:ext cx="7815" cy="665121"/>
              </a:xfrm>
              <a:custGeom>
                <a:avLst/>
                <a:gdLst>
                  <a:gd name="connsiteX0" fmla="*/ 0 w 6717"/>
                  <a:gd name="connsiteY0" fmla="*/ 571675 h 571674"/>
                  <a:gd name="connsiteX1" fmla="*/ 0 w 6717"/>
                  <a:gd name="connsiteY1" fmla="*/ 0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4">
                    <a:moveTo>
                      <a:pt x="0" y="57167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8" name="フリーフォーム 2217">
                <a:extLst>
                  <a:ext uri="{FF2B5EF4-FFF2-40B4-BE49-F238E27FC236}">
                    <a16:creationId xmlns:a16="http://schemas.microsoft.com/office/drawing/2014/main" id="{84CE0B97-1905-5920-8DF9-9CF8E1E6E25A}"/>
                  </a:ext>
                </a:extLst>
              </p:cNvPr>
              <p:cNvSpPr/>
              <p:nvPr/>
            </p:nvSpPr>
            <p:spPr>
              <a:xfrm flipH="1">
                <a:off x="8747053" y="4797141"/>
                <a:ext cx="7815" cy="665118"/>
              </a:xfrm>
              <a:custGeom>
                <a:avLst/>
                <a:gdLst>
                  <a:gd name="connsiteX0" fmla="*/ 0 w 6717"/>
                  <a:gd name="connsiteY0" fmla="*/ 0 h 571671"/>
                  <a:gd name="connsiteX1" fmla="*/ 0 w 6717"/>
                  <a:gd name="connsiteY1" fmla="*/ 571671 h 57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1">
                    <a:moveTo>
                      <a:pt x="0" y="0"/>
                    </a:moveTo>
                    <a:lnTo>
                      <a:pt x="0" y="571671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9" name="フリーフォーム 2218">
                <a:extLst>
                  <a:ext uri="{FF2B5EF4-FFF2-40B4-BE49-F238E27FC236}">
                    <a16:creationId xmlns:a16="http://schemas.microsoft.com/office/drawing/2014/main" id="{00509D72-9756-4ECE-5B3B-00D1C5268E30}"/>
                  </a:ext>
                </a:extLst>
              </p:cNvPr>
              <p:cNvSpPr/>
              <p:nvPr/>
            </p:nvSpPr>
            <p:spPr>
              <a:xfrm flipH="1">
                <a:off x="7860836" y="4575434"/>
                <a:ext cx="7815" cy="665121"/>
              </a:xfrm>
              <a:custGeom>
                <a:avLst/>
                <a:gdLst>
                  <a:gd name="connsiteX0" fmla="*/ 0 w 6717"/>
                  <a:gd name="connsiteY0" fmla="*/ 0 h 571674"/>
                  <a:gd name="connsiteX1" fmla="*/ 0 w 6717"/>
                  <a:gd name="connsiteY1" fmla="*/ 571675 h 571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4">
                    <a:moveTo>
                      <a:pt x="0" y="0"/>
                    </a:moveTo>
                    <a:lnTo>
                      <a:pt x="0" y="571675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0" name="フリーフォーム 2219">
                <a:extLst>
                  <a:ext uri="{FF2B5EF4-FFF2-40B4-BE49-F238E27FC236}">
                    <a16:creationId xmlns:a16="http://schemas.microsoft.com/office/drawing/2014/main" id="{8B673E66-28C7-2FD4-679D-B74CFA9DFA6F}"/>
                  </a:ext>
                </a:extLst>
              </p:cNvPr>
              <p:cNvSpPr/>
              <p:nvPr/>
            </p:nvSpPr>
            <p:spPr>
              <a:xfrm flipH="1">
                <a:off x="8090202" y="4575434"/>
                <a:ext cx="664666" cy="7821"/>
              </a:xfrm>
              <a:custGeom>
                <a:avLst/>
                <a:gdLst>
                  <a:gd name="connsiteX0" fmla="*/ 0 w 571283"/>
                  <a:gd name="connsiteY0" fmla="*/ 0 h 6722"/>
                  <a:gd name="connsiteX1" fmla="*/ 571283 w 571283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83" h="6722">
                    <a:moveTo>
                      <a:pt x="0" y="0"/>
                    </a:moveTo>
                    <a:lnTo>
                      <a:pt x="571283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1" name="フリーフォーム 2220">
                <a:extLst>
                  <a:ext uri="{FF2B5EF4-FFF2-40B4-BE49-F238E27FC236}">
                    <a16:creationId xmlns:a16="http://schemas.microsoft.com/office/drawing/2014/main" id="{F329191D-019C-4B7C-1D16-FF27A32816D4}"/>
                  </a:ext>
                </a:extLst>
              </p:cNvPr>
              <p:cNvSpPr/>
              <p:nvPr/>
            </p:nvSpPr>
            <p:spPr>
              <a:xfrm flipH="1">
                <a:off x="5423731" y="5240557"/>
                <a:ext cx="7815" cy="665117"/>
              </a:xfrm>
              <a:custGeom>
                <a:avLst/>
                <a:gdLst>
                  <a:gd name="connsiteX0" fmla="*/ 0 w 6717"/>
                  <a:gd name="connsiteY0" fmla="*/ 0 h 571670"/>
                  <a:gd name="connsiteX1" fmla="*/ 0 w 6717"/>
                  <a:gd name="connsiteY1" fmla="*/ 571671 h 571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571670">
                    <a:moveTo>
                      <a:pt x="0" y="0"/>
                    </a:moveTo>
                    <a:lnTo>
                      <a:pt x="0" y="571671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2" name="フリーフォーム 2221">
                <a:extLst>
                  <a:ext uri="{FF2B5EF4-FFF2-40B4-BE49-F238E27FC236}">
                    <a16:creationId xmlns:a16="http://schemas.microsoft.com/office/drawing/2014/main" id="{0EBCC1C1-49FB-A7AC-C57F-8ED1D622356E}"/>
                  </a:ext>
                </a:extLst>
              </p:cNvPr>
              <p:cNvSpPr/>
              <p:nvPr/>
            </p:nvSpPr>
            <p:spPr>
              <a:xfrm flipH="1">
                <a:off x="5431546" y="6127385"/>
                <a:ext cx="664662" cy="7821"/>
              </a:xfrm>
              <a:custGeom>
                <a:avLst/>
                <a:gdLst>
                  <a:gd name="connsiteX0" fmla="*/ 0 w 571279"/>
                  <a:gd name="connsiteY0" fmla="*/ 0 h 6722"/>
                  <a:gd name="connsiteX1" fmla="*/ 571280 w 571279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279" h="6722">
                    <a:moveTo>
                      <a:pt x="0" y="0"/>
                    </a:moveTo>
                    <a:lnTo>
                      <a:pt x="57128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3" name="フリーフォーム 2222">
                <a:extLst>
                  <a:ext uri="{FF2B5EF4-FFF2-40B4-BE49-F238E27FC236}">
                    <a16:creationId xmlns:a16="http://schemas.microsoft.com/office/drawing/2014/main" id="{5CE3453A-9A3A-5006-34F8-CB655395341F}"/>
                  </a:ext>
                </a:extLst>
              </p:cNvPr>
              <p:cNvSpPr/>
              <p:nvPr/>
            </p:nvSpPr>
            <p:spPr>
              <a:xfrm flipH="1">
                <a:off x="7639276" y="5683971"/>
                <a:ext cx="7815" cy="221702"/>
              </a:xfrm>
              <a:custGeom>
                <a:avLst/>
                <a:gdLst>
                  <a:gd name="connsiteX0" fmla="*/ 0 w 6717"/>
                  <a:gd name="connsiteY0" fmla="*/ 190555 h 190554"/>
                  <a:gd name="connsiteX1" fmla="*/ 0 w 6717"/>
                  <a:gd name="connsiteY1" fmla="*/ 0 h 190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4">
                    <a:moveTo>
                      <a:pt x="0" y="19055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4" name="フリーフォーム 2223">
                <a:extLst>
                  <a:ext uri="{FF2B5EF4-FFF2-40B4-BE49-F238E27FC236}">
                    <a16:creationId xmlns:a16="http://schemas.microsoft.com/office/drawing/2014/main" id="{797F5956-D5C6-D938-B9FC-1E58DA88D696}"/>
                  </a:ext>
                </a:extLst>
              </p:cNvPr>
              <p:cNvSpPr/>
              <p:nvPr/>
            </p:nvSpPr>
            <p:spPr>
              <a:xfrm flipH="1">
                <a:off x="5423731" y="5905675"/>
                <a:ext cx="7815" cy="221711"/>
              </a:xfrm>
              <a:custGeom>
                <a:avLst/>
                <a:gdLst>
                  <a:gd name="connsiteX0" fmla="*/ 0 w 6717"/>
                  <a:gd name="connsiteY0" fmla="*/ 190561 h 190561"/>
                  <a:gd name="connsiteX1" fmla="*/ 0 w 6717"/>
                  <a:gd name="connsiteY1" fmla="*/ 0 h 190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61">
                    <a:moveTo>
                      <a:pt x="0" y="19056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5" name="フリーフォーム 2224">
                <a:extLst>
                  <a:ext uri="{FF2B5EF4-FFF2-40B4-BE49-F238E27FC236}">
                    <a16:creationId xmlns:a16="http://schemas.microsoft.com/office/drawing/2014/main" id="{2AAB6A09-C8B9-DF06-CB51-0D2F52367C23}"/>
                  </a:ext>
                </a:extLst>
              </p:cNvPr>
              <p:cNvSpPr/>
              <p:nvPr/>
            </p:nvSpPr>
            <p:spPr>
              <a:xfrm flipH="1">
                <a:off x="8303943" y="5462259"/>
                <a:ext cx="7815" cy="443414"/>
              </a:xfrm>
              <a:custGeom>
                <a:avLst/>
                <a:gdLst>
                  <a:gd name="connsiteX0" fmla="*/ 0 w 6717"/>
                  <a:gd name="connsiteY0" fmla="*/ 0 h 381116"/>
                  <a:gd name="connsiteX1" fmla="*/ 0 w 6717"/>
                  <a:gd name="connsiteY1" fmla="*/ 381116 h 38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381116">
                    <a:moveTo>
                      <a:pt x="0" y="0"/>
                    </a:moveTo>
                    <a:lnTo>
                      <a:pt x="0" y="381116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6" name="フリーフォーム 2225">
                <a:extLst>
                  <a:ext uri="{FF2B5EF4-FFF2-40B4-BE49-F238E27FC236}">
                    <a16:creationId xmlns:a16="http://schemas.microsoft.com/office/drawing/2014/main" id="{56E5FE16-2325-6DB1-B084-0B89EE95E27D}"/>
                  </a:ext>
                </a:extLst>
              </p:cNvPr>
              <p:cNvSpPr/>
              <p:nvPr/>
            </p:nvSpPr>
            <p:spPr>
              <a:xfrm flipH="1">
                <a:off x="5431546" y="5240557"/>
                <a:ext cx="221551" cy="7821"/>
              </a:xfrm>
              <a:custGeom>
                <a:avLst/>
                <a:gdLst>
                  <a:gd name="connsiteX0" fmla="*/ 190424 w 190424"/>
                  <a:gd name="connsiteY0" fmla="*/ 0 h 6722"/>
                  <a:gd name="connsiteX1" fmla="*/ 0 w 190424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6722">
                    <a:moveTo>
                      <a:pt x="190424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7" name="フリーフォーム 2226">
                <a:extLst>
                  <a:ext uri="{FF2B5EF4-FFF2-40B4-BE49-F238E27FC236}">
                    <a16:creationId xmlns:a16="http://schemas.microsoft.com/office/drawing/2014/main" id="{41EE2864-DAFC-0F64-BE31-54E2C7A977B6}"/>
                  </a:ext>
                </a:extLst>
              </p:cNvPr>
              <p:cNvSpPr/>
              <p:nvPr/>
            </p:nvSpPr>
            <p:spPr>
              <a:xfrm flipH="1">
                <a:off x="8311759" y="5462259"/>
                <a:ext cx="221555" cy="7821"/>
              </a:xfrm>
              <a:custGeom>
                <a:avLst/>
                <a:gdLst>
                  <a:gd name="connsiteX0" fmla="*/ 0 w 190427"/>
                  <a:gd name="connsiteY0" fmla="*/ 0 h 6722"/>
                  <a:gd name="connsiteX1" fmla="*/ 190428 w 190427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7" h="6722">
                    <a:moveTo>
                      <a:pt x="0" y="0"/>
                    </a:moveTo>
                    <a:lnTo>
                      <a:pt x="190428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8" name="フリーフォーム 2227">
                <a:extLst>
                  <a:ext uri="{FF2B5EF4-FFF2-40B4-BE49-F238E27FC236}">
                    <a16:creationId xmlns:a16="http://schemas.microsoft.com/office/drawing/2014/main" id="{0217B29C-0780-CE10-4C9E-78875A43F0D2}"/>
                  </a:ext>
                </a:extLst>
              </p:cNvPr>
              <p:cNvSpPr/>
              <p:nvPr/>
            </p:nvSpPr>
            <p:spPr>
              <a:xfrm flipH="1">
                <a:off x="5653098" y="4575434"/>
                <a:ext cx="221558" cy="7821"/>
              </a:xfrm>
              <a:custGeom>
                <a:avLst/>
                <a:gdLst>
                  <a:gd name="connsiteX0" fmla="*/ 0 w 190430"/>
                  <a:gd name="connsiteY0" fmla="*/ 0 h 6722"/>
                  <a:gd name="connsiteX1" fmla="*/ 190431 w 190430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30" h="6722">
                    <a:moveTo>
                      <a:pt x="0" y="0"/>
                    </a:moveTo>
                    <a:lnTo>
                      <a:pt x="190431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9" name="フリーフォーム 2228">
                <a:extLst>
                  <a:ext uri="{FF2B5EF4-FFF2-40B4-BE49-F238E27FC236}">
                    <a16:creationId xmlns:a16="http://schemas.microsoft.com/office/drawing/2014/main" id="{F4F687A9-4450-0F41-628C-849BAFC737F7}"/>
                  </a:ext>
                </a:extLst>
              </p:cNvPr>
              <p:cNvSpPr/>
              <p:nvPr/>
            </p:nvSpPr>
            <p:spPr>
              <a:xfrm flipH="1">
                <a:off x="7196166" y="5018848"/>
                <a:ext cx="7815" cy="221707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9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9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0" name="フリーフォーム 2229">
                <a:extLst>
                  <a:ext uri="{FF2B5EF4-FFF2-40B4-BE49-F238E27FC236}">
                    <a16:creationId xmlns:a16="http://schemas.microsoft.com/office/drawing/2014/main" id="{72F947EA-B1A9-2536-3773-99B12A6731BF}"/>
                  </a:ext>
                </a:extLst>
              </p:cNvPr>
              <p:cNvSpPr/>
              <p:nvPr/>
            </p:nvSpPr>
            <p:spPr>
              <a:xfrm flipH="1">
                <a:off x="7868651" y="4575434"/>
                <a:ext cx="221551" cy="7821"/>
              </a:xfrm>
              <a:custGeom>
                <a:avLst/>
                <a:gdLst>
                  <a:gd name="connsiteX0" fmla="*/ 0 w 190424"/>
                  <a:gd name="connsiteY0" fmla="*/ 0 h 6722"/>
                  <a:gd name="connsiteX1" fmla="*/ 190424 w 190424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4" h="6722">
                    <a:moveTo>
                      <a:pt x="0" y="0"/>
                    </a:moveTo>
                    <a:lnTo>
                      <a:pt x="190424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1" name="フリーフォーム 2230">
                <a:extLst>
                  <a:ext uri="{FF2B5EF4-FFF2-40B4-BE49-F238E27FC236}">
                    <a16:creationId xmlns:a16="http://schemas.microsoft.com/office/drawing/2014/main" id="{CD816B36-AC52-7C2D-952F-CAA4B2E14163}"/>
                  </a:ext>
                </a:extLst>
              </p:cNvPr>
              <p:cNvSpPr/>
              <p:nvPr/>
            </p:nvSpPr>
            <p:spPr>
              <a:xfrm flipH="1">
                <a:off x="6531503" y="4797141"/>
                <a:ext cx="7815" cy="221707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8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8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2" name="フリーフォーム 2231">
                <a:extLst>
                  <a:ext uri="{FF2B5EF4-FFF2-40B4-BE49-F238E27FC236}">
                    <a16:creationId xmlns:a16="http://schemas.microsoft.com/office/drawing/2014/main" id="{BFBADDD0-2F27-C35E-BCA6-D8EA75F76975}"/>
                  </a:ext>
                </a:extLst>
              </p:cNvPr>
              <p:cNvSpPr/>
              <p:nvPr/>
            </p:nvSpPr>
            <p:spPr>
              <a:xfrm flipH="1">
                <a:off x="8747053" y="4575434"/>
                <a:ext cx="7815" cy="221707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8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8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3" name="フリーフォーム 2232">
                <a:extLst>
                  <a:ext uri="{FF2B5EF4-FFF2-40B4-BE49-F238E27FC236}">
                    <a16:creationId xmlns:a16="http://schemas.microsoft.com/office/drawing/2014/main" id="{AA1DD039-EBCC-4EEB-5139-03739A368E6C}"/>
                  </a:ext>
                </a:extLst>
              </p:cNvPr>
              <p:cNvSpPr/>
              <p:nvPr/>
            </p:nvSpPr>
            <p:spPr>
              <a:xfrm flipH="1">
                <a:off x="8533313" y="5462259"/>
                <a:ext cx="221555" cy="7821"/>
              </a:xfrm>
              <a:custGeom>
                <a:avLst/>
                <a:gdLst>
                  <a:gd name="connsiteX0" fmla="*/ 190428 w 190427"/>
                  <a:gd name="connsiteY0" fmla="*/ 0 h 6722"/>
                  <a:gd name="connsiteX1" fmla="*/ 0 w 190427"/>
                  <a:gd name="connsiteY1" fmla="*/ 0 h 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0427" h="6722">
                    <a:moveTo>
                      <a:pt x="190428" y="0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4" name="フリーフォーム 2233">
                <a:extLst>
                  <a:ext uri="{FF2B5EF4-FFF2-40B4-BE49-F238E27FC236}">
                    <a16:creationId xmlns:a16="http://schemas.microsoft.com/office/drawing/2014/main" id="{08217698-AFF2-0D72-69FA-FAE4E9DBB74A}"/>
                  </a:ext>
                </a:extLst>
              </p:cNvPr>
              <p:cNvSpPr/>
              <p:nvPr/>
            </p:nvSpPr>
            <p:spPr>
              <a:xfrm flipH="1">
                <a:off x="5866841" y="4575434"/>
                <a:ext cx="7815" cy="221707"/>
              </a:xfrm>
              <a:custGeom>
                <a:avLst/>
                <a:gdLst>
                  <a:gd name="connsiteX0" fmla="*/ 0 w 6717"/>
                  <a:gd name="connsiteY0" fmla="*/ 0 h 190558"/>
                  <a:gd name="connsiteX1" fmla="*/ 0 w 6717"/>
                  <a:gd name="connsiteY1" fmla="*/ 190558 h 1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17" h="190558">
                    <a:moveTo>
                      <a:pt x="0" y="0"/>
                    </a:moveTo>
                    <a:lnTo>
                      <a:pt x="0" y="190558"/>
                    </a:lnTo>
                  </a:path>
                </a:pathLst>
              </a:custGeom>
              <a:ln w="1905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cxnSp>
            <p:nvCxnSpPr>
              <p:cNvPr id="2235" name="直線コネクタ 2234">
                <a:extLst>
                  <a:ext uri="{FF2B5EF4-FFF2-40B4-BE49-F238E27FC236}">
                    <a16:creationId xmlns:a16="http://schemas.microsoft.com/office/drawing/2014/main" id="{050BF329-4AA7-32C4-889C-65904977CE69}"/>
                  </a:ext>
                </a:extLst>
              </p:cNvPr>
              <p:cNvCxnSpPr>
                <a:cxnSpLocks/>
                <a:endCxn id="2222" idx="0"/>
              </p:cNvCxnSpPr>
              <p:nvPr/>
            </p:nvCxnSpPr>
            <p:spPr>
              <a:xfrm flipH="1">
                <a:off x="6096208" y="5462259"/>
                <a:ext cx="221559" cy="665126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6" name="直線コネクタ 2235">
                <a:extLst>
                  <a:ext uri="{FF2B5EF4-FFF2-40B4-BE49-F238E27FC236}">
                    <a16:creationId xmlns:a16="http://schemas.microsoft.com/office/drawing/2014/main" id="{A3F0FB77-E98A-6BCC-A030-8E9827BB8165}"/>
                  </a:ext>
                </a:extLst>
              </p:cNvPr>
              <p:cNvCxnSpPr>
                <a:cxnSpLocks/>
                <a:endCxn id="2214" idx="0"/>
              </p:cNvCxnSpPr>
              <p:nvPr/>
            </p:nvCxnSpPr>
            <p:spPr>
              <a:xfrm>
                <a:off x="6317767" y="5462259"/>
                <a:ext cx="664663" cy="22171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26" name="グループ化 2125">
              <a:extLst>
                <a:ext uri="{FF2B5EF4-FFF2-40B4-BE49-F238E27FC236}">
                  <a16:creationId xmlns:a16="http://schemas.microsoft.com/office/drawing/2014/main" id="{C2177D31-788C-391B-6171-81A1E40C35D8}"/>
                </a:ext>
              </a:extLst>
            </p:cNvPr>
            <p:cNvGrpSpPr/>
            <p:nvPr/>
          </p:nvGrpSpPr>
          <p:grpSpPr>
            <a:xfrm>
              <a:off x="5414930" y="4558806"/>
              <a:ext cx="3356556" cy="1585206"/>
              <a:chOff x="5414930" y="4558806"/>
              <a:chExt cx="3356556" cy="1585206"/>
            </a:xfrm>
          </p:grpSpPr>
          <p:sp>
            <p:nvSpPr>
              <p:cNvPr id="2127" name="フリーフォーム 2126">
                <a:extLst>
                  <a:ext uri="{FF2B5EF4-FFF2-40B4-BE49-F238E27FC236}">
                    <a16:creationId xmlns:a16="http://schemas.microsoft.com/office/drawing/2014/main" id="{99C0E13F-9F6D-9B72-1388-657F11B3C5DA}"/>
                  </a:ext>
                </a:extLst>
              </p:cNvPr>
              <p:cNvSpPr/>
              <p:nvPr/>
            </p:nvSpPr>
            <p:spPr>
              <a:xfrm flipH="1">
                <a:off x="8738253" y="455880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28" name="フリーフォーム 2127">
                <a:extLst>
                  <a:ext uri="{FF2B5EF4-FFF2-40B4-BE49-F238E27FC236}">
                    <a16:creationId xmlns:a16="http://schemas.microsoft.com/office/drawing/2014/main" id="{82B3DC0F-15F1-8B33-1145-BC55D6EB4EB2}"/>
                  </a:ext>
                </a:extLst>
              </p:cNvPr>
              <p:cNvSpPr/>
              <p:nvPr/>
            </p:nvSpPr>
            <p:spPr>
              <a:xfrm flipH="1">
                <a:off x="8738253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29" name="フリーフォーム 2128">
                <a:extLst>
                  <a:ext uri="{FF2B5EF4-FFF2-40B4-BE49-F238E27FC236}">
                    <a16:creationId xmlns:a16="http://schemas.microsoft.com/office/drawing/2014/main" id="{36F56026-FA4A-2B84-CA08-22956C4988DC}"/>
                  </a:ext>
                </a:extLst>
              </p:cNvPr>
              <p:cNvSpPr/>
              <p:nvPr/>
            </p:nvSpPr>
            <p:spPr>
              <a:xfrm flipH="1">
                <a:off x="8738253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0" name="フリーフォーム 2129">
                <a:extLst>
                  <a:ext uri="{FF2B5EF4-FFF2-40B4-BE49-F238E27FC236}">
                    <a16:creationId xmlns:a16="http://schemas.microsoft.com/office/drawing/2014/main" id="{7354CB48-4311-2202-61DE-1332736035A9}"/>
                  </a:ext>
                </a:extLst>
              </p:cNvPr>
              <p:cNvSpPr/>
              <p:nvPr/>
            </p:nvSpPr>
            <p:spPr>
              <a:xfrm flipH="1">
                <a:off x="8738253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1" name="フリーフォーム 2130">
                <a:extLst>
                  <a:ext uri="{FF2B5EF4-FFF2-40B4-BE49-F238E27FC236}">
                    <a16:creationId xmlns:a16="http://schemas.microsoft.com/office/drawing/2014/main" id="{9ACCEDF0-0D85-26BB-FCAD-BC06C46E1A23}"/>
                  </a:ext>
                </a:extLst>
              </p:cNvPr>
              <p:cNvSpPr/>
              <p:nvPr/>
            </p:nvSpPr>
            <p:spPr>
              <a:xfrm flipH="1">
                <a:off x="8738253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2" name="フリーフォーム 2131">
                <a:extLst>
                  <a:ext uri="{FF2B5EF4-FFF2-40B4-BE49-F238E27FC236}">
                    <a16:creationId xmlns:a16="http://schemas.microsoft.com/office/drawing/2014/main" id="{B0180D1E-4FA6-B864-2532-C24BB0D68922}"/>
                  </a:ext>
                </a:extLst>
              </p:cNvPr>
              <p:cNvSpPr/>
              <p:nvPr/>
            </p:nvSpPr>
            <p:spPr>
              <a:xfrm flipH="1">
                <a:off x="8516697" y="455880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3" name="フリーフォーム 2132">
                <a:extLst>
                  <a:ext uri="{FF2B5EF4-FFF2-40B4-BE49-F238E27FC236}">
                    <a16:creationId xmlns:a16="http://schemas.microsoft.com/office/drawing/2014/main" id="{0405968C-213D-6440-DF14-4863607C7F30}"/>
                  </a:ext>
                </a:extLst>
              </p:cNvPr>
              <p:cNvSpPr/>
              <p:nvPr/>
            </p:nvSpPr>
            <p:spPr>
              <a:xfrm flipH="1">
                <a:off x="8516697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4" name="フリーフォーム 2133">
                <a:extLst>
                  <a:ext uri="{FF2B5EF4-FFF2-40B4-BE49-F238E27FC236}">
                    <a16:creationId xmlns:a16="http://schemas.microsoft.com/office/drawing/2014/main" id="{1345A10D-DE83-C0CF-63BF-31B572BC8AEA}"/>
                  </a:ext>
                </a:extLst>
              </p:cNvPr>
              <p:cNvSpPr/>
              <p:nvPr/>
            </p:nvSpPr>
            <p:spPr>
              <a:xfrm flipH="1">
                <a:off x="8516697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5" name="フリーフォーム 2134">
                <a:extLst>
                  <a:ext uri="{FF2B5EF4-FFF2-40B4-BE49-F238E27FC236}">
                    <a16:creationId xmlns:a16="http://schemas.microsoft.com/office/drawing/2014/main" id="{7A1D0D27-0863-6485-ED5B-6F349A8595F1}"/>
                  </a:ext>
                </a:extLst>
              </p:cNvPr>
              <p:cNvSpPr/>
              <p:nvPr/>
            </p:nvSpPr>
            <p:spPr>
              <a:xfrm flipH="1">
                <a:off x="8516697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6" name="フリーフォーム 2135">
                <a:extLst>
                  <a:ext uri="{FF2B5EF4-FFF2-40B4-BE49-F238E27FC236}">
                    <a16:creationId xmlns:a16="http://schemas.microsoft.com/office/drawing/2014/main" id="{C8A627BD-FAB7-FACE-5955-BA7B65ECE859}"/>
                  </a:ext>
                </a:extLst>
              </p:cNvPr>
              <p:cNvSpPr/>
              <p:nvPr/>
            </p:nvSpPr>
            <p:spPr>
              <a:xfrm flipH="1">
                <a:off x="8516697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7" name="フリーフォーム 2136">
                <a:extLst>
                  <a:ext uri="{FF2B5EF4-FFF2-40B4-BE49-F238E27FC236}">
                    <a16:creationId xmlns:a16="http://schemas.microsoft.com/office/drawing/2014/main" id="{BDE2F2F7-2E4B-9856-4262-9AA4D2D5580B}"/>
                  </a:ext>
                </a:extLst>
              </p:cNvPr>
              <p:cNvSpPr/>
              <p:nvPr/>
            </p:nvSpPr>
            <p:spPr>
              <a:xfrm flipH="1">
                <a:off x="8295141" y="455880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8" name="フリーフォーム 2137">
                <a:extLst>
                  <a:ext uri="{FF2B5EF4-FFF2-40B4-BE49-F238E27FC236}">
                    <a16:creationId xmlns:a16="http://schemas.microsoft.com/office/drawing/2014/main" id="{38F6B200-AD58-2373-EF1A-F61A28859114}"/>
                  </a:ext>
                </a:extLst>
              </p:cNvPr>
              <p:cNvSpPr/>
              <p:nvPr/>
            </p:nvSpPr>
            <p:spPr>
              <a:xfrm flipH="1">
                <a:off x="8295141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9" name="フリーフォーム 2138">
                <a:extLst>
                  <a:ext uri="{FF2B5EF4-FFF2-40B4-BE49-F238E27FC236}">
                    <a16:creationId xmlns:a16="http://schemas.microsoft.com/office/drawing/2014/main" id="{8C74A7AA-1813-AEA9-2541-1F2D89283726}"/>
                  </a:ext>
                </a:extLst>
              </p:cNvPr>
              <p:cNvSpPr/>
              <p:nvPr/>
            </p:nvSpPr>
            <p:spPr>
              <a:xfrm flipH="1">
                <a:off x="8295141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0" name="フリーフォーム 2139">
                <a:extLst>
                  <a:ext uri="{FF2B5EF4-FFF2-40B4-BE49-F238E27FC236}">
                    <a16:creationId xmlns:a16="http://schemas.microsoft.com/office/drawing/2014/main" id="{D85590E4-1255-F081-77F0-2EB1A6A750A8}"/>
                  </a:ext>
                </a:extLst>
              </p:cNvPr>
              <p:cNvSpPr/>
              <p:nvPr/>
            </p:nvSpPr>
            <p:spPr>
              <a:xfrm flipH="1">
                <a:off x="8295141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1" name="フリーフォーム 2140">
                <a:extLst>
                  <a:ext uri="{FF2B5EF4-FFF2-40B4-BE49-F238E27FC236}">
                    <a16:creationId xmlns:a16="http://schemas.microsoft.com/office/drawing/2014/main" id="{80C493DD-08EE-4018-C443-70420FD235DC}"/>
                  </a:ext>
                </a:extLst>
              </p:cNvPr>
              <p:cNvSpPr/>
              <p:nvPr/>
            </p:nvSpPr>
            <p:spPr>
              <a:xfrm flipH="1">
                <a:off x="8295141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2" name="フリーフォーム 2141">
                <a:extLst>
                  <a:ext uri="{FF2B5EF4-FFF2-40B4-BE49-F238E27FC236}">
                    <a16:creationId xmlns:a16="http://schemas.microsoft.com/office/drawing/2014/main" id="{4F119CD4-9677-4380-B26D-AE8491B84EE7}"/>
                  </a:ext>
                </a:extLst>
              </p:cNvPr>
              <p:cNvSpPr/>
              <p:nvPr/>
            </p:nvSpPr>
            <p:spPr>
              <a:xfrm flipH="1">
                <a:off x="8295141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3" name="フリーフォーム 2142">
                <a:extLst>
                  <a:ext uri="{FF2B5EF4-FFF2-40B4-BE49-F238E27FC236}">
                    <a16:creationId xmlns:a16="http://schemas.microsoft.com/office/drawing/2014/main" id="{E2C608DC-109E-1ABE-E422-402EE46E6E16}"/>
                  </a:ext>
                </a:extLst>
              </p:cNvPr>
              <p:cNvSpPr/>
              <p:nvPr/>
            </p:nvSpPr>
            <p:spPr>
              <a:xfrm flipH="1">
                <a:off x="8295141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4" name="フリーフォーム 2143">
                <a:extLst>
                  <a:ext uri="{FF2B5EF4-FFF2-40B4-BE49-F238E27FC236}">
                    <a16:creationId xmlns:a16="http://schemas.microsoft.com/office/drawing/2014/main" id="{D683CF4C-2889-2CBA-5236-21DB2E871A91}"/>
                  </a:ext>
                </a:extLst>
              </p:cNvPr>
              <p:cNvSpPr/>
              <p:nvPr/>
            </p:nvSpPr>
            <p:spPr>
              <a:xfrm flipH="1">
                <a:off x="8073585" y="455880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5" name="フリーフォーム 2144">
                <a:extLst>
                  <a:ext uri="{FF2B5EF4-FFF2-40B4-BE49-F238E27FC236}">
                    <a16:creationId xmlns:a16="http://schemas.microsoft.com/office/drawing/2014/main" id="{87518DD3-9A8D-D6B1-94EF-82F4682DFF7F}"/>
                  </a:ext>
                </a:extLst>
              </p:cNvPr>
              <p:cNvSpPr/>
              <p:nvPr/>
            </p:nvSpPr>
            <p:spPr>
              <a:xfrm flipH="1">
                <a:off x="8073585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6" name="フリーフォーム 2145">
                <a:extLst>
                  <a:ext uri="{FF2B5EF4-FFF2-40B4-BE49-F238E27FC236}">
                    <a16:creationId xmlns:a16="http://schemas.microsoft.com/office/drawing/2014/main" id="{03D87E65-C25B-73F3-CB64-DE83504A4E53}"/>
                  </a:ext>
                </a:extLst>
              </p:cNvPr>
              <p:cNvSpPr/>
              <p:nvPr/>
            </p:nvSpPr>
            <p:spPr>
              <a:xfrm flipH="1">
                <a:off x="8073585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7" name="フリーフォーム 2146">
                <a:extLst>
                  <a:ext uri="{FF2B5EF4-FFF2-40B4-BE49-F238E27FC236}">
                    <a16:creationId xmlns:a16="http://schemas.microsoft.com/office/drawing/2014/main" id="{FE0A8C3D-0C5E-357C-7692-B5707AF66998}"/>
                  </a:ext>
                </a:extLst>
              </p:cNvPr>
              <p:cNvSpPr/>
              <p:nvPr/>
            </p:nvSpPr>
            <p:spPr>
              <a:xfrm flipH="1">
                <a:off x="8073585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8" name="フリーフォーム 2147">
                <a:extLst>
                  <a:ext uri="{FF2B5EF4-FFF2-40B4-BE49-F238E27FC236}">
                    <a16:creationId xmlns:a16="http://schemas.microsoft.com/office/drawing/2014/main" id="{709AC770-9CD1-57E7-B134-52E2EB613B20}"/>
                  </a:ext>
                </a:extLst>
              </p:cNvPr>
              <p:cNvSpPr/>
              <p:nvPr/>
            </p:nvSpPr>
            <p:spPr>
              <a:xfrm flipH="1">
                <a:off x="8073585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9" name="フリーフォーム 2148">
                <a:extLst>
                  <a:ext uri="{FF2B5EF4-FFF2-40B4-BE49-F238E27FC236}">
                    <a16:creationId xmlns:a16="http://schemas.microsoft.com/office/drawing/2014/main" id="{6D8B7932-93C9-D0A1-4137-6179072E7EA6}"/>
                  </a:ext>
                </a:extLst>
              </p:cNvPr>
              <p:cNvSpPr/>
              <p:nvPr/>
            </p:nvSpPr>
            <p:spPr>
              <a:xfrm flipH="1">
                <a:off x="8073585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0" name="フリーフォーム 2149">
                <a:extLst>
                  <a:ext uri="{FF2B5EF4-FFF2-40B4-BE49-F238E27FC236}">
                    <a16:creationId xmlns:a16="http://schemas.microsoft.com/office/drawing/2014/main" id="{B9DAA958-FDD7-A66B-B9A3-877BA257742D}"/>
                  </a:ext>
                </a:extLst>
              </p:cNvPr>
              <p:cNvSpPr/>
              <p:nvPr/>
            </p:nvSpPr>
            <p:spPr>
              <a:xfrm flipH="1">
                <a:off x="8073585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1" name="フリーフォーム 2150">
                <a:extLst>
                  <a:ext uri="{FF2B5EF4-FFF2-40B4-BE49-F238E27FC236}">
                    <a16:creationId xmlns:a16="http://schemas.microsoft.com/office/drawing/2014/main" id="{B2DD8FCA-82F0-11CB-CC9F-95AD8AE66317}"/>
                  </a:ext>
                </a:extLst>
              </p:cNvPr>
              <p:cNvSpPr/>
              <p:nvPr/>
            </p:nvSpPr>
            <p:spPr>
              <a:xfrm flipH="1">
                <a:off x="7852034" y="455880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2" name="フリーフォーム 2151">
                <a:extLst>
                  <a:ext uri="{FF2B5EF4-FFF2-40B4-BE49-F238E27FC236}">
                    <a16:creationId xmlns:a16="http://schemas.microsoft.com/office/drawing/2014/main" id="{AB3779DA-7056-8554-FA3E-4F61E6FDC277}"/>
                  </a:ext>
                </a:extLst>
              </p:cNvPr>
              <p:cNvSpPr/>
              <p:nvPr/>
            </p:nvSpPr>
            <p:spPr>
              <a:xfrm flipH="1">
                <a:off x="7852034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3" name="フリーフォーム 2152">
                <a:extLst>
                  <a:ext uri="{FF2B5EF4-FFF2-40B4-BE49-F238E27FC236}">
                    <a16:creationId xmlns:a16="http://schemas.microsoft.com/office/drawing/2014/main" id="{F52309CB-1B47-82C6-17BB-B70FEC64ACEF}"/>
                  </a:ext>
                </a:extLst>
              </p:cNvPr>
              <p:cNvSpPr/>
              <p:nvPr/>
            </p:nvSpPr>
            <p:spPr>
              <a:xfrm flipH="1">
                <a:off x="7852034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4" name="フリーフォーム 2153">
                <a:extLst>
                  <a:ext uri="{FF2B5EF4-FFF2-40B4-BE49-F238E27FC236}">
                    <a16:creationId xmlns:a16="http://schemas.microsoft.com/office/drawing/2014/main" id="{049AA0AC-819C-D185-1734-FC77E22FEAE0}"/>
                  </a:ext>
                </a:extLst>
              </p:cNvPr>
              <p:cNvSpPr/>
              <p:nvPr/>
            </p:nvSpPr>
            <p:spPr>
              <a:xfrm flipH="1">
                <a:off x="7852034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5" name="フリーフォーム 2154">
                <a:extLst>
                  <a:ext uri="{FF2B5EF4-FFF2-40B4-BE49-F238E27FC236}">
                    <a16:creationId xmlns:a16="http://schemas.microsoft.com/office/drawing/2014/main" id="{1F14C885-7B70-064E-D2D9-D1289E5CA94E}"/>
                  </a:ext>
                </a:extLst>
              </p:cNvPr>
              <p:cNvSpPr/>
              <p:nvPr/>
            </p:nvSpPr>
            <p:spPr>
              <a:xfrm flipH="1">
                <a:off x="7852034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6" name="フリーフォーム 2155">
                <a:extLst>
                  <a:ext uri="{FF2B5EF4-FFF2-40B4-BE49-F238E27FC236}">
                    <a16:creationId xmlns:a16="http://schemas.microsoft.com/office/drawing/2014/main" id="{292ACD96-0610-5C07-0394-F04D89E75663}"/>
                  </a:ext>
                </a:extLst>
              </p:cNvPr>
              <p:cNvSpPr/>
              <p:nvPr/>
            </p:nvSpPr>
            <p:spPr>
              <a:xfrm flipH="1">
                <a:off x="7852034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7" name="フリーフォーム 2156">
                <a:extLst>
                  <a:ext uri="{FF2B5EF4-FFF2-40B4-BE49-F238E27FC236}">
                    <a16:creationId xmlns:a16="http://schemas.microsoft.com/office/drawing/2014/main" id="{AB3E6237-9CE2-236D-4BE3-563249E9E214}"/>
                  </a:ext>
                </a:extLst>
              </p:cNvPr>
              <p:cNvSpPr/>
              <p:nvPr/>
            </p:nvSpPr>
            <p:spPr>
              <a:xfrm flipH="1">
                <a:off x="7852034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8" name="フリーフォーム 2157">
                <a:extLst>
                  <a:ext uri="{FF2B5EF4-FFF2-40B4-BE49-F238E27FC236}">
                    <a16:creationId xmlns:a16="http://schemas.microsoft.com/office/drawing/2014/main" id="{1CA31205-0DC0-D50A-2D71-00B4E08E540A}"/>
                  </a:ext>
                </a:extLst>
              </p:cNvPr>
              <p:cNvSpPr/>
              <p:nvPr/>
            </p:nvSpPr>
            <p:spPr>
              <a:xfrm flipH="1">
                <a:off x="7630475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9" name="フリーフォーム 2158">
                <a:extLst>
                  <a:ext uri="{FF2B5EF4-FFF2-40B4-BE49-F238E27FC236}">
                    <a16:creationId xmlns:a16="http://schemas.microsoft.com/office/drawing/2014/main" id="{2D4A6C51-A995-3E88-4E6E-1F1AE041EBCB}"/>
                  </a:ext>
                </a:extLst>
              </p:cNvPr>
              <p:cNvSpPr/>
              <p:nvPr/>
            </p:nvSpPr>
            <p:spPr>
              <a:xfrm flipH="1">
                <a:off x="7630475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0" name="フリーフォーム 2159">
                <a:extLst>
                  <a:ext uri="{FF2B5EF4-FFF2-40B4-BE49-F238E27FC236}">
                    <a16:creationId xmlns:a16="http://schemas.microsoft.com/office/drawing/2014/main" id="{D93915DA-ECC3-0CF8-6AAF-07A599E3E5D6}"/>
                  </a:ext>
                </a:extLst>
              </p:cNvPr>
              <p:cNvSpPr/>
              <p:nvPr/>
            </p:nvSpPr>
            <p:spPr>
              <a:xfrm flipH="1">
                <a:off x="7630475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1" name="フリーフォーム 2160">
                <a:extLst>
                  <a:ext uri="{FF2B5EF4-FFF2-40B4-BE49-F238E27FC236}">
                    <a16:creationId xmlns:a16="http://schemas.microsoft.com/office/drawing/2014/main" id="{4FDD23F6-757B-2D3C-7E48-1280B2386A36}"/>
                  </a:ext>
                </a:extLst>
              </p:cNvPr>
              <p:cNvSpPr/>
              <p:nvPr/>
            </p:nvSpPr>
            <p:spPr>
              <a:xfrm flipH="1">
                <a:off x="7630475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2" name="フリーフォーム 2161">
                <a:extLst>
                  <a:ext uri="{FF2B5EF4-FFF2-40B4-BE49-F238E27FC236}">
                    <a16:creationId xmlns:a16="http://schemas.microsoft.com/office/drawing/2014/main" id="{18415909-DF39-1651-9666-F11C767DCC4E}"/>
                  </a:ext>
                </a:extLst>
              </p:cNvPr>
              <p:cNvSpPr/>
              <p:nvPr/>
            </p:nvSpPr>
            <p:spPr>
              <a:xfrm flipH="1">
                <a:off x="7408924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3" name="フリーフォーム 2162">
                <a:extLst>
                  <a:ext uri="{FF2B5EF4-FFF2-40B4-BE49-F238E27FC236}">
                    <a16:creationId xmlns:a16="http://schemas.microsoft.com/office/drawing/2014/main" id="{03F1CD57-D8B0-BFB6-4D50-F609DB3B95C6}"/>
                  </a:ext>
                </a:extLst>
              </p:cNvPr>
              <p:cNvSpPr/>
              <p:nvPr/>
            </p:nvSpPr>
            <p:spPr>
              <a:xfrm flipH="1">
                <a:off x="7408924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4" name="フリーフォーム 2163">
                <a:extLst>
                  <a:ext uri="{FF2B5EF4-FFF2-40B4-BE49-F238E27FC236}">
                    <a16:creationId xmlns:a16="http://schemas.microsoft.com/office/drawing/2014/main" id="{852BDA2F-EA38-1240-4D9A-E977AF6C8E4A}"/>
                  </a:ext>
                </a:extLst>
              </p:cNvPr>
              <p:cNvSpPr/>
              <p:nvPr/>
            </p:nvSpPr>
            <p:spPr>
              <a:xfrm flipH="1">
                <a:off x="7408924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5" name="フリーフォーム 2164">
                <a:extLst>
                  <a:ext uri="{FF2B5EF4-FFF2-40B4-BE49-F238E27FC236}">
                    <a16:creationId xmlns:a16="http://schemas.microsoft.com/office/drawing/2014/main" id="{ED0B274A-53A1-04FD-6268-0255CCF0591B}"/>
                  </a:ext>
                </a:extLst>
              </p:cNvPr>
              <p:cNvSpPr/>
              <p:nvPr/>
            </p:nvSpPr>
            <p:spPr>
              <a:xfrm flipH="1">
                <a:off x="7187365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6" name="フリーフォーム 2165">
                <a:extLst>
                  <a:ext uri="{FF2B5EF4-FFF2-40B4-BE49-F238E27FC236}">
                    <a16:creationId xmlns:a16="http://schemas.microsoft.com/office/drawing/2014/main" id="{FDCB5688-36B4-2D33-4F25-F7AC13430958}"/>
                  </a:ext>
                </a:extLst>
              </p:cNvPr>
              <p:cNvSpPr/>
              <p:nvPr/>
            </p:nvSpPr>
            <p:spPr>
              <a:xfrm flipH="1">
                <a:off x="7187365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7" name="フリーフォーム 2166">
                <a:extLst>
                  <a:ext uri="{FF2B5EF4-FFF2-40B4-BE49-F238E27FC236}">
                    <a16:creationId xmlns:a16="http://schemas.microsoft.com/office/drawing/2014/main" id="{6F05EC55-C1C1-9D3A-3308-6AAC057C73D7}"/>
                  </a:ext>
                </a:extLst>
              </p:cNvPr>
              <p:cNvSpPr/>
              <p:nvPr/>
            </p:nvSpPr>
            <p:spPr>
              <a:xfrm flipH="1">
                <a:off x="7187365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8" name="フリーフォーム 2167">
                <a:extLst>
                  <a:ext uri="{FF2B5EF4-FFF2-40B4-BE49-F238E27FC236}">
                    <a16:creationId xmlns:a16="http://schemas.microsoft.com/office/drawing/2014/main" id="{A34B5DB4-FB8C-6CEF-E349-D4428E13F426}"/>
                  </a:ext>
                </a:extLst>
              </p:cNvPr>
              <p:cNvSpPr/>
              <p:nvPr/>
            </p:nvSpPr>
            <p:spPr>
              <a:xfrm flipH="1">
                <a:off x="7187365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9" name="フリーフォーム 2168">
                <a:extLst>
                  <a:ext uri="{FF2B5EF4-FFF2-40B4-BE49-F238E27FC236}">
                    <a16:creationId xmlns:a16="http://schemas.microsoft.com/office/drawing/2014/main" id="{FC2D8178-624A-9469-CD4A-DA6D876262AC}"/>
                  </a:ext>
                </a:extLst>
              </p:cNvPr>
              <p:cNvSpPr/>
              <p:nvPr/>
            </p:nvSpPr>
            <p:spPr>
              <a:xfrm flipH="1">
                <a:off x="6965812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0" name="フリーフォーム 2169">
                <a:extLst>
                  <a:ext uri="{FF2B5EF4-FFF2-40B4-BE49-F238E27FC236}">
                    <a16:creationId xmlns:a16="http://schemas.microsoft.com/office/drawing/2014/main" id="{024120D2-528F-109B-54B7-3E8718411568}"/>
                  </a:ext>
                </a:extLst>
              </p:cNvPr>
              <p:cNvSpPr/>
              <p:nvPr/>
            </p:nvSpPr>
            <p:spPr>
              <a:xfrm flipH="1">
                <a:off x="6965812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1" name="フリーフォーム 2170">
                <a:extLst>
                  <a:ext uri="{FF2B5EF4-FFF2-40B4-BE49-F238E27FC236}">
                    <a16:creationId xmlns:a16="http://schemas.microsoft.com/office/drawing/2014/main" id="{6C366111-98C0-4493-D9B9-728BFB1091F9}"/>
                  </a:ext>
                </a:extLst>
              </p:cNvPr>
              <p:cNvSpPr/>
              <p:nvPr/>
            </p:nvSpPr>
            <p:spPr>
              <a:xfrm flipH="1">
                <a:off x="6965812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2" name="フリーフォーム 2171">
                <a:extLst>
                  <a:ext uri="{FF2B5EF4-FFF2-40B4-BE49-F238E27FC236}">
                    <a16:creationId xmlns:a16="http://schemas.microsoft.com/office/drawing/2014/main" id="{7F196668-E7A3-E6DF-B902-2F9C74A4D4F2}"/>
                  </a:ext>
                </a:extLst>
              </p:cNvPr>
              <p:cNvSpPr/>
              <p:nvPr/>
            </p:nvSpPr>
            <p:spPr>
              <a:xfrm flipH="1">
                <a:off x="6965812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3" name="フリーフォーム 2172">
                <a:extLst>
                  <a:ext uri="{FF2B5EF4-FFF2-40B4-BE49-F238E27FC236}">
                    <a16:creationId xmlns:a16="http://schemas.microsoft.com/office/drawing/2014/main" id="{98426748-F5D8-3341-3AC7-3BB710CE6920}"/>
                  </a:ext>
                </a:extLst>
              </p:cNvPr>
              <p:cNvSpPr/>
              <p:nvPr/>
            </p:nvSpPr>
            <p:spPr>
              <a:xfrm flipH="1">
                <a:off x="6744253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4" name="フリーフォーム 2173">
                <a:extLst>
                  <a:ext uri="{FF2B5EF4-FFF2-40B4-BE49-F238E27FC236}">
                    <a16:creationId xmlns:a16="http://schemas.microsoft.com/office/drawing/2014/main" id="{E482E04D-DE94-7B0A-906C-84488B68E7D0}"/>
                  </a:ext>
                </a:extLst>
              </p:cNvPr>
              <p:cNvSpPr/>
              <p:nvPr/>
            </p:nvSpPr>
            <p:spPr>
              <a:xfrm flipH="1">
                <a:off x="6744253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5" name="フリーフォーム 2174">
                <a:extLst>
                  <a:ext uri="{FF2B5EF4-FFF2-40B4-BE49-F238E27FC236}">
                    <a16:creationId xmlns:a16="http://schemas.microsoft.com/office/drawing/2014/main" id="{D7C3E8E7-40E0-D2AA-FD85-DC2B7CF73BE7}"/>
                  </a:ext>
                </a:extLst>
              </p:cNvPr>
              <p:cNvSpPr/>
              <p:nvPr/>
            </p:nvSpPr>
            <p:spPr>
              <a:xfrm flipH="1">
                <a:off x="6744253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6" name="フリーフォーム 2175">
                <a:extLst>
                  <a:ext uri="{FF2B5EF4-FFF2-40B4-BE49-F238E27FC236}">
                    <a16:creationId xmlns:a16="http://schemas.microsoft.com/office/drawing/2014/main" id="{1574957D-85C1-B485-CF98-D69038872414}"/>
                  </a:ext>
                </a:extLst>
              </p:cNvPr>
              <p:cNvSpPr/>
              <p:nvPr/>
            </p:nvSpPr>
            <p:spPr>
              <a:xfrm flipH="1">
                <a:off x="6522702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7" name="フリーフォーム 2176">
                <a:extLst>
                  <a:ext uri="{FF2B5EF4-FFF2-40B4-BE49-F238E27FC236}">
                    <a16:creationId xmlns:a16="http://schemas.microsoft.com/office/drawing/2014/main" id="{81976E02-F79E-0AE5-7DA6-B8DE905C72CE}"/>
                  </a:ext>
                </a:extLst>
              </p:cNvPr>
              <p:cNvSpPr/>
              <p:nvPr/>
            </p:nvSpPr>
            <p:spPr>
              <a:xfrm flipH="1">
                <a:off x="6522702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8" name="フリーフォーム 2177">
                <a:extLst>
                  <a:ext uri="{FF2B5EF4-FFF2-40B4-BE49-F238E27FC236}">
                    <a16:creationId xmlns:a16="http://schemas.microsoft.com/office/drawing/2014/main" id="{EAC4E4AF-9973-3F40-C1EE-439C05C21D9B}"/>
                  </a:ext>
                </a:extLst>
              </p:cNvPr>
              <p:cNvSpPr/>
              <p:nvPr/>
            </p:nvSpPr>
            <p:spPr>
              <a:xfrm flipH="1">
                <a:off x="6522702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9" name="フリーフォーム 2178">
                <a:extLst>
                  <a:ext uri="{FF2B5EF4-FFF2-40B4-BE49-F238E27FC236}">
                    <a16:creationId xmlns:a16="http://schemas.microsoft.com/office/drawing/2014/main" id="{2E26002A-D7BA-F716-C632-5D34EB0FA4C1}"/>
                  </a:ext>
                </a:extLst>
              </p:cNvPr>
              <p:cNvSpPr/>
              <p:nvPr/>
            </p:nvSpPr>
            <p:spPr>
              <a:xfrm flipH="1">
                <a:off x="6522702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0" name="フリーフォーム 2179">
                <a:extLst>
                  <a:ext uri="{FF2B5EF4-FFF2-40B4-BE49-F238E27FC236}">
                    <a16:creationId xmlns:a16="http://schemas.microsoft.com/office/drawing/2014/main" id="{DDDD7EC3-7E3D-57F2-AA05-5EB756F6D86A}"/>
                  </a:ext>
                </a:extLst>
              </p:cNvPr>
              <p:cNvSpPr/>
              <p:nvPr/>
            </p:nvSpPr>
            <p:spPr>
              <a:xfrm flipH="1">
                <a:off x="6301151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1" name="フリーフォーム 2180">
                <a:extLst>
                  <a:ext uri="{FF2B5EF4-FFF2-40B4-BE49-F238E27FC236}">
                    <a16:creationId xmlns:a16="http://schemas.microsoft.com/office/drawing/2014/main" id="{DCF8AC54-25E6-6FFE-964C-EA66094F8789}"/>
                  </a:ext>
                </a:extLst>
              </p:cNvPr>
              <p:cNvSpPr/>
              <p:nvPr/>
            </p:nvSpPr>
            <p:spPr>
              <a:xfrm flipH="1">
                <a:off x="6301151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2" name="フリーフォーム 2181">
                <a:extLst>
                  <a:ext uri="{FF2B5EF4-FFF2-40B4-BE49-F238E27FC236}">
                    <a16:creationId xmlns:a16="http://schemas.microsoft.com/office/drawing/2014/main" id="{BE4DBE10-F4F6-9E7E-ED51-D3997FC6E6B2}"/>
                  </a:ext>
                </a:extLst>
              </p:cNvPr>
              <p:cNvSpPr/>
              <p:nvPr/>
            </p:nvSpPr>
            <p:spPr>
              <a:xfrm flipH="1">
                <a:off x="6301151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3" name="フリーフォーム 2182">
                <a:extLst>
                  <a:ext uri="{FF2B5EF4-FFF2-40B4-BE49-F238E27FC236}">
                    <a16:creationId xmlns:a16="http://schemas.microsoft.com/office/drawing/2014/main" id="{85784102-CA95-CDCD-9E93-115622657B98}"/>
                  </a:ext>
                </a:extLst>
              </p:cNvPr>
              <p:cNvSpPr/>
              <p:nvPr/>
            </p:nvSpPr>
            <p:spPr>
              <a:xfrm flipH="1">
                <a:off x="6301151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4" name="フリーフォーム 2183">
                <a:extLst>
                  <a:ext uri="{FF2B5EF4-FFF2-40B4-BE49-F238E27FC236}">
                    <a16:creationId xmlns:a16="http://schemas.microsoft.com/office/drawing/2014/main" id="{2F6AC807-2673-BFBA-E352-8DDF16524465}"/>
                  </a:ext>
                </a:extLst>
              </p:cNvPr>
              <p:cNvSpPr/>
              <p:nvPr/>
            </p:nvSpPr>
            <p:spPr>
              <a:xfrm flipH="1">
                <a:off x="6079591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5" name="フリーフォーム 2184">
                <a:extLst>
                  <a:ext uri="{FF2B5EF4-FFF2-40B4-BE49-F238E27FC236}">
                    <a16:creationId xmlns:a16="http://schemas.microsoft.com/office/drawing/2014/main" id="{C56A598E-77C2-46BA-7050-52D615AF01A3}"/>
                  </a:ext>
                </a:extLst>
              </p:cNvPr>
              <p:cNvSpPr/>
              <p:nvPr/>
            </p:nvSpPr>
            <p:spPr>
              <a:xfrm flipH="1">
                <a:off x="6079591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6" name="フリーフォーム 2185">
                <a:extLst>
                  <a:ext uri="{FF2B5EF4-FFF2-40B4-BE49-F238E27FC236}">
                    <a16:creationId xmlns:a16="http://schemas.microsoft.com/office/drawing/2014/main" id="{A91E7E2A-43A6-5D67-F772-0DFC97D8C2B3}"/>
                  </a:ext>
                </a:extLst>
              </p:cNvPr>
              <p:cNvSpPr/>
              <p:nvPr/>
            </p:nvSpPr>
            <p:spPr>
              <a:xfrm flipH="1">
                <a:off x="6079591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7" name="フリーフォーム 2186">
                <a:extLst>
                  <a:ext uri="{FF2B5EF4-FFF2-40B4-BE49-F238E27FC236}">
                    <a16:creationId xmlns:a16="http://schemas.microsoft.com/office/drawing/2014/main" id="{0390D180-6592-FD49-E38B-735E48ACA192}"/>
                  </a:ext>
                </a:extLst>
              </p:cNvPr>
              <p:cNvSpPr/>
              <p:nvPr/>
            </p:nvSpPr>
            <p:spPr>
              <a:xfrm flipH="1">
                <a:off x="6079591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8" name="フリーフォーム 2187">
                <a:extLst>
                  <a:ext uri="{FF2B5EF4-FFF2-40B4-BE49-F238E27FC236}">
                    <a16:creationId xmlns:a16="http://schemas.microsoft.com/office/drawing/2014/main" id="{18DACB82-92E1-BD2D-974C-37CD0C4301F4}"/>
                  </a:ext>
                </a:extLst>
              </p:cNvPr>
              <p:cNvSpPr/>
              <p:nvPr/>
            </p:nvSpPr>
            <p:spPr>
              <a:xfrm flipH="1">
                <a:off x="6079591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9" name="フリーフォーム 2188">
                <a:extLst>
                  <a:ext uri="{FF2B5EF4-FFF2-40B4-BE49-F238E27FC236}">
                    <a16:creationId xmlns:a16="http://schemas.microsoft.com/office/drawing/2014/main" id="{36628B00-19D9-CE52-E52A-7AF31871F123}"/>
                  </a:ext>
                </a:extLst>
              </p:cNvPr>
              <p:cNvSpPr/>
              <p:nvPr/>
            </p:nvSpPr>
            <p:spPr>
              <a:xfrm flipH="1">
                <a:off x="6079591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0" name="フリーフォーム 2189">
                <a:extLst>
                  <a:ext uri="{FF2B5EF4-FFF2-40B4-BE49-F238E27FC236}">
                    <a16:creationId xmlns:a16="http://schemas.microsoft.com/office/drawing/2014/main" id="{ED46E440-9C63-9A83-CBF3-D5B7C5E2771A}"/>
                  </a:ext>
                </a:extLst>
              </p:cNvPr>
              <p:cNvSpPr/>
              <p:nvPr/>
            </p:nvSpPr>
            <p:spPr>
              <a:xfrm flipH="1">
                <a:off x="6079591" y="6110757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1" name="フリーフォーム 2190">
                <a:extLst>
                  <a:ext uri="{FF2B5EF4-FFF2-40B4-BE49-F238E27FC236}">
                    <a16:creationId xmlns:a16="http://schemas.microsoft.com/office/drawing/2014/main" id="{2FEDA215-B575-4083-697C-6E95FDD69D6C}"/>
                  </a:ext>
                </a:extLst>
              </p:cNvPr>
              <p:cNvSpPr/>
              <p:nvPr/>
            </p:nvSpPr>
            <p:spPr>
              <a:xfrm flipH="1">
                <a:off x="5858040" y="455880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2" name="フリーフォーム 2191">
                <a:extLst>
                  <a:ext uri="{FF2B5EF4-FFF2-40B4-BE49-F238E27FC236}">
                    <a16:creationId xmlns:a16="http://schemas.microsoft.com/office/drawing/2014/main" id="{80D2E3B8-29B8-6F56-11E9-D1DC3D176967}"/>
                  </a:ext>
                </a:extLst>
              </p:cNvPr>
              <p:cNvSpPr/>
              <p:nvPr/>
            </p:nvSpPr>
            <p:spPr>
              <a:xfrm flipH="1">
                <a:off x="5858040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3" name="フリーフォーム 2192">
                <a:extLst>
                  <a:ext uri="{FF2B5EF4-FFF2-40B4-BE49-F238E27FC236}">
                    <a16:creationId xmlns:a16="http://schemas.microsoft.com/office/drawing/2014/main" id="{050CF5C4-71C8-A757-F7E4-5050DA8DFD75}"/>
                  </a:ext>
                </a:extLst>
              </p:cNvPr>
              <p:cNvSpPr/>
              <p:nvPr/>
            </p:nvSpPr>
            <p:spPr>
              <a:xfrm flipH="1">
                <a:off x="5858040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4" name="フリーフォーム 2193">
                <a:extLst>
                  <a:ext uri="{FF2B5EF4-FFF2-40B4-BE49-F238E27FC236}">
                    <a16:creationId xmlns:a16="http://schemas.microsoft.com/office/drawing/2014/main" id="{5DAD45AD-9D64-2A02-5356-B544C6DA0F06}"/>
                  </a:ext>
                </a:extLst>
              </p:cNvPr>
              <p:cNvSpPr/>
              <p:nvPr/>
            </p:nvSpPr>
            <p:spPr>
              <a:xfrm flipH="1">
                <a:off x="5858040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5" name="フリーフォーム 2194">
                <a:extLst>
                  <a:ext uri="{FF2B5EF4-FFF2-40B4-BE49-F238E27FC236}">
                    <a16:creationId xmlns:a16="http://schemas.microsoft.com/office/drawing/2014/main" id="{89D2DE09-92A8-9914-A6D7-FE2EA4B4C3D9}"/>
                  </a:ext>
                </a:extLst>
              </p:cNvPr>
              <p:cNvSpPr/>
              <p:nvPr/>
            </p:nvSpPr>
            <p:spPr>
              <a:xfrm flipH="1">
                <a:off x="5858040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6" name="フリーフォーム 2195">
                <a:extLst>
                  <a:ext uri="{FF2B5EF4-FFF2-40B4-BE49-F238E27FC236}">
                    <a16:creationId xmlns:a16="http://schemas.microsoft.com/office/drawing/2014/main" id="{AA70D6E7-F375-272E-24F1-887156E008EE}"/>
                  </a:ext>
                </a:extLst>
              </p:cNvPr>
              <p:cNvSpPr/>
              <p:nvPr/>
            </p:nvSpPr>
            <p:spPr>
              <a:xfrm flipH="1">
                <a:off x="5858040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7" name="フリーフォーム 2196">
                <a:extLst>
                  <a:ext uri="{FF2B5EF4-FFF2-40B4-BE49-F238E27FC236}">
                    <a16:creationId xmlns:a16="http://schemas.microsoft.com/office/drawing/2014/main" id="{408CEF56-A9B9-1EAC-C70D-2FD8448B957D}"/>
                  </a:ext>
                </a:extLst>
              </p:cNvPr>
              <p:cNvSpPr/>
              <p:nvPr/>
            </p:nvSpPr>
            <p:spPr>
              <a:xfrm flipH="1">
                <a:off x="5858040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8" name="フリーフォーム 2197">
                <a:extLst>
                  <a:ext uri="{FF2B5EF4-FFF2-40B4-BE49-F238E27FC236}">
                    <a16:creationId xmlns:a16="http://schemas.microsoft.com/office/drawing/2014/main" id="{DD7ECB4E-00DD-6A8E-B07C-6482B4EDBDF7}"/>
                  </a:ext>
                </a:extLst>
              </p:cNvPr>
              <p:cNvSpPr/>
              <p:nvPr/>
            </p:nvSpPr>
            <p:spPr>
              <a:xfrm flipH="1">
                <a:off x="5858040" y="6110757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9" name="フリーフォーム 2198">
                <a:extLst>
                  <a:ext uri="{FF2B5EF4-FFF2-40B4-BE49-F238E27FC236}">
                    <a16:creationId xmlns:a16="http://schemas.microsoft.com/office/drawing/2014/main" id="{4100045B-491E-857C-0B31-6BE974354B6D}"/>
                  </a:ext>
                </a:extLst>
              </p:cNvPr>
              <p:cNvSpPr/>
              <p:nvPr/>
            </p:nvSpPr>
            <p:spPr>
              <a:xfrm flipH="1">
                <a:off x="5636481" y="455880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0" name="フリーフォーム 2199">
                <a:extLst>
                  <a:ext uri="{FF2B5EF4-FFF2-40B4-BE49-F238E27FC236}">
                    <a16:creationId xmlns:a16="http://schemas.microsoft.com/office/drawing/2014/main" id="{5D6FEED6-54F0-61AC-225C-EC2A91E15E53}"/>
                  </a:ext>
                </a:extLst>
              </p:cNvPr>
              <p:cNvSpPr/>
              <p:nvPr/>
            </p:nvSpPr>
            <p:spPr>
              <a:xfrm flipH="1">
                <a:off x="5636481" y="478051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1" name="フリーフォーム 2200">
                <a:extLst>
                  <a:ext uri="{FF2B5EF4-FFF2-40B4-BE49-F238E27FC236}">
                    <a16:creationId xmlns:a16="http://schemas.microsoft.com/office/drawing/2014/main" id="{547F6F4C-1410-C70B-0643-39F551CE8D1A}"/>
                  </a:ext>
                </a:extLst>
              </p:cNvPr>
              <p:cNvSpPr/>
              <p:nvPr/>
            </p:nvSpPr>
            <p:spPr>
              <a:xfrm flipH="1">
                <a:off x="5636481" y="5002220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2" name="フリーフォーム 2201">
                <a:extLst>
                  <a:ext uri="{FF2B5EF4-FFF2-40B4-BE49-F238E27FC236}">
                    <a16:creationId xmlns:a16="http://schemas.microsoft.com/office/drawing/2014/main" id="{B7DFE0D7-C9AE-BFA4-FC79-6562330431A8}"/>
                  </a:ext>
                </a:extLst>
              </p:cNvPr>
              <p:cNvSpPr/>
              <p:nvPr/>
            </p:nvSpPr>
            <p:spPr>
              <a:xfrm flipH="1">
                <a:off x="5636481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3" name="フリーフォーム 2202">
                <a:extLst>
                  <a:ext uri="{FF2B5EF4-FFF2-40B4-BE49-F238E27FC236}">
                    <a16:creationId xmlns:a16="http://schemas.microsoft.com/office/drawing/2014/main" id="{50B0F568-4F8C-7FEA-D62B-73FFCDFD9E04}"/>
                  </a:ext>
                </a:extLst>
              </p:cNvPr>
              <p:cNvSpPr/>
              <p:nvPr/>
            </p:nvSpPr>
            <p:spPr>
              <a:xfrm flipH="1">
                <a:off x="5636481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4" name="フリーフォーム 2203">
                <a:extLst>
                  <a:ext uri="{FF2B5EF4-FFF2-40B4-BE49-F238E27FC236}">
                    <a16:creationId xmlns:a16="http://schemas.microsoft.com/office/drawing/2014/main" id="{92CCF940-A2B4-C7B5-2803-C146C3C5974E}"/>
                  </a:ext>
                </a:extLst>
              </p:cNvPr>
              <p:cNvSpPr/>
              <p:nvPr/>
            </p:nvSpPr>
            <p:spPr>
              <a:xfrm flipH="1">
                <a:off x="5636481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5" name="フリーフォーム 2204">
                <a:extLst>
                  <a:ext uri="{FF2B5EF4-FFF2-40B4-BE49-F238E27FC236}">
                    <a16:creationId xmlns:a16="http://schemas.microsoft.com/office/drawing/2014/main" id="{CF864DA6-6332-DB07-9EE3-E16883328EE5}"/>
                  </a:ext>
                </a:extLst>
              </p:cNvPr>
              <p:cNvSpPr/>
              <p:nvPr/>
            </p:nvSpPr>
            <p:spPr>
              <a:xfrm flipH="1">
                <a:off x="5636481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6" name="フリーフォーム 2205">
                <a:extLst>
                  <a:ext uri="{FF2B5EF4-FFF2-40B4-BE49-F238E27FC236}">
                    <a16:creationId xmlns:a16="http://schemas.microsoft.com/office/drawing/2014/main" id="{7FE872EF-1360-8780-F8FF-99056C1A1085}"/>
                  </a:ext>
                </a:extLst>
              </p:cNvPr>
              <p:cNvSpPr/>
              <p:nvPr/>
            </p:nvSpPr>
            <p:spPr>
              <a:xfrm flipH="1">
                <a:off x="5636481" y="6110757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7" name="フリーフォーム 2206">
                <a:extLst>
                  <a:ext uri="{FF2B5EF4-FFF2-40B4-BE49-F238E27FC236}">
                    <a16:creationId xmlns:a16="http://schemas.microsoft.com/office/drawing/2014/main" id="{DF8776FC-9521-3584-5EEE-E73DB2E64FFB}"/>
                  </a:ext>
                </a:extLst>
              </p:cNvPr>
              <p:cNvSpPr/>
              <p:nvPr/>
            </p:nvSpPr>
            <p:spPr>
              <a:xfrm flipH="1">
                <a:off x="5414930" y="5223928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8" name="フリーフォーム 2207">
                <a:extLst>
                  <a:ext uri="{FF2B5EF4-FFF2-40B4-BE49-F238E27FC236}">
                    <a16:creationId xmlns:a16="http://schemas.microsoft.com/office/drawing/2014/main" id="{5097B7ED-DF1C-F8C0-F833-CC2070586E10}"/>
                  </a:ext>
                </a:extLst>
              </p:cNvPr>
              <p:cNvSpPr/>
              <p:nvPr/>
            </p:nvSpPr>
            <p:spPr>
              <a:xfrm flipH="1">
                <a:off x="5414930" y="5445632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9" name="フリーフォーム 2208">
                <a:extLst>
                  <a:ext uri="{FF2B5EF4-FFF2-40B4-BE49-F238E27FC236}">
                    <a16:creationId xmlns:a16="http://schemas.microsoft.com/office/drawing/2014/main" id="{8E91EBB5-6FC3-0A1E-8CB5-B453541B4951}"/>
                  </a:ext>
                </a:extLst>
              </p:cNvPr>
              <p:cNvSpPr/>
              <p:nvPr/>
            </p:nvSpPr>
            <p:spPr>
              <a:xfrm flipH="1">
                <a:off x="5414930" y="5667343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0" name="フリーフォーム 2209">
                <a:extLst>
                  <a:ext uri="{FF2B5EF4-FFF2-40B4-BE49-F238E27FC236}">
                    <a16:creationId xmlns:a16="http://schemas.microsoft.com/office/drawing/2014/main" id="{9F2D2A57-B476-2117-BD55-C8C168514A46}"/>
                  </a:ext>
                </a:extLst>
              </p:cNvPr>
              <p:cNvSpPr/>
              <p:nvPr/>
            </p:nvSpPr>
            <p:spPr>
              <a:xfrm flipH="1">
                <a:off x="5414930" y="5889046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1" name="フリーフォーム 2210">
                <a:extLst>
                  <a:ext uri="{FF2B5EF4-FFF2-40B4-BE49-F238E27FC236}">
                    <a16:creationId xmlns:a16="http://schemas.microsoft.com/office/drawing/2014/main" id="{F712F8D0-BF1C-6F74-ED4C-16B2917344ED}"/>
                  </a:ext>
                </a:extLst>
              </p:cNvPr>
              <p:cNvSpPr/>
              <p:nvPr/>
            </p:nvSpPr>
            <p:spPr>
              <a:xfrm flipH="1">
                <a:off x="5414930" y="6110757"/>
                <a:ext cx="33233" cy="33255"/>
              </a:xfrm>
              <a:custGeom>
                <a:avLst/>
                <a:gdLst>
                  <a:gd name="connsiteX0" fmla="*/ 28564 w 28564"/>
                  <a:gd name="connsiteY0" fmla="*/ 14292 h 28583"/>
                  <a:gd name="connsiteX1" fmla="*/ 14282 w 28564"/>
                  <a:gd name="connsiteY1" fmla="*/ 28584 h 28583"/>
                  <a:gd name="connsiteX2" fmla="*/ 0 w 28564"/>
                  <a:gd name="connsiteY2" fmla="*/ 14292 h 28583"/>
                  <a:gd name="connsiteX3" fmla="*/ 14282 w 28564"/>
                  <a:gd name="connsiteY3" fmla="*/ 0 h 28583"/>
                  <a:gd name="connsiteX4" fmla="*/ 28564 w 28564"/>
                  <a:gd name="connsiteY4" fmla="*/ 14292 h 28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64" h="28583">
                    <a:moveTo>
                      <a:pt x="28564" y="14292"/>
                    </a:moveTo>
                    <a:cubicBezTo>
                      <a:pt x="28564" y="22185"/>
                      <a:pt x="22170" y="28584"/>
                      <a:pt x="14282" y="28584"/>
                    </a:cubicBezTo>
                    <a:cubicBezTo>
                      <a:pt x="6394" y="28584"/>
                      <a:pt x="0" y="22185"/>
                      <a:pt x="0" y="14292"/>
                    </a:cubicBezTo>
                    <a:cubicBezTo>
                      <a:pt x="0" y="6399"/>
                      <a:pt x="6394" y="0"/>
                      <a:pt x="14282" y="0"/>
                    </a:cubicBezTo>
                    <a:cubicBezTo>
                      <a:pt x="22170" y="0"/>
                      <a:pt x="28564" y="6399"/>
                      <a:pt x="28564" y="142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2282" name="グループ化 2281">
            <a:extLst>
              <a:ext uri="{FF2B5EF4-FFF2-40B4-BE49-F238E27FC236}">
                <a16:creationId xmlns:a16="http://schemas.microsoft.com/office/drawing/2014/main" id="{CE7A6D33-00C6-C86F-4F59-4FB69C13CB46}"/>
              </a:ext>
            </a:extLst>
          </p:cNvPr>
          <p:cNvGrpSpPr/>
          <p:nvPr/>
        </p:nvGrpSpPr>
        <p:grpSpPr>
          <a:xfrm>
            <a:off x="6142686" y="5499517"/>
            <a:ext cx="595552" cy="375485"/>
            <a:chOff x="6142686" y="5499517"/>
            <a:chExt cx="595552" cy="375485"/>
          </a:xfrm>
          <a:solidFill>
            <a:srgbClr val="FFFF00"/>
          </a:solidFill>
        </p:grpSpPr>
        <p:sp>
          <p:nvSpPr>
            <p:cNvPr id="2280" name="十字形 2279">
              <a:extLst>
                <a:ext uri="{FF2B5EF4-FFF2-40B4-BE49-F238E27FC236}">
                  <a16:creationId xmlns:a16="http://schemas.microsoft.com/office/drawing/2014/main" id="{91CE1DB8-3DB4-2540-F68D-C89510DBB2B8}"/>
                </a:ext>
              </a:extLst>
            </p:cNvPr>
            <p:cNvSpPr/>
            <p:nvPr/>
          </p:nvSpPr>
          <p:spPr>
            <a:xfrm rot="2700000">
              <a:off x="6142686" y="5730451"/>
              <a:ext cx="144551" cy="144551"/>
            </a:xfrm>
            <a:prstGeom prst="plus">
              <a:avLst>
                <a:gd name="adj" fmla="val 3856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1" name="十字形 2280">
              <a:extLst>
                <a:ext uri="{FF2B5EF4-FFF2-40B4-BE49-F238E27FC236}">
                  <a16:creationId xmlns:a16="http://schemas.microsoft.com/office/drawing/2014/main" id="{2C6C470F-0C8C-1B9C-D1A7-3728F3F8CF11}"/>
                </a:ext>
              </a:extLst>
            </p:cNvPr>
            <p:cNvSpPr/>
            <p:nvPr/>
          </p:nvSpPr>
          <p:spPr>
            <a:xfrm rot="2700000">
              <a:off x="6593687" y="5499517"/>
              <a:ext cx="144551" cy="144551"/>
            </a:xfrm>
            <a:prstGeom prst="plus">
              <a:avLst>
                <a:gd name="adj" fmla="val 38566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8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animBg="1"/>
      <p:bldP spid="404" grpId="0" animBg="1"/>
      <p:bldP spid="405" grpId="0"/>
      <p:bldP spid="460" grpId="0"/>
      <p:bldP spid="462" grpId="0"/>
      <p:bldP spid="461" grpId="0" animBg="1"/>
      <p:bldP spid="5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2C34D482-C792-20F4-946B-FCEE0013EE3A}"/>
              </a:ext>
            </a:extLst>
          </p:cNvPr>
          <p:cNvGrpSpPr/>
          <p:nvPr/>
        </p:nvGrpSpPr>
        <p:grpSpPr>
          <a:xfrm>
            <a:off x="1691329" y="4770248"/>
            <a:ext cx="6167234" cy="525244"/>
            <a:chOff x="1843291" y="4747388"/>
            <a:chExt cx="6167234" cy="525244"/>
          </a:xfrm>
        </p:grpSpPr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B0288869-0AC9-3A90-031F-BE2C936E0811}"/>
                </a:ext>
              </a:extLst>
            </p:cNvPr>
            <p:cNvSpPr/>
            <p:nvPr/>
          </p:nvSpPr>
          <p:spPr>
            <a:xfrm flipH="1">
              <a:off x="4080311" y="4796873"/>
              <a:ext cx="436986" cy="43728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15C1CB80-09BC-92C0-EB04-031DA339396B}"/>
                </a:ext>
              </a:extLst>
            </p:cNvPr>
            <p:cNvSpPr/>
            <p:nvPr/>
          </p:nvSpPr>
          <p:spPr>
            <a:xfrm flipH="1">
              <a:off x="1843291" y="4872323"/>
              <a:ext cx="291897" cy="292098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B158F663-E9A7-F436-64C9-349C92A134FB}"/>
                </a:ext>
              </a:extLst>
            </p:cNvPr>
            <p:cNvSpPr/>
            <p:nvPr/>
          </p:nvSpPr>
          <p:spPr>
            <a:xfrm rot="2700000" flipH="1">
              <a:off x="3002770" y="4862437"/>
              <a:ext cx="309120" cy="309333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E90EC5A6-C186-D33D-1B7E-3D12C225708E}"/>
                </a:ext>
              </a:extLst>
            </p:cNvPr>
            <p:cNvSpPr/>
            <p:nvPr/>
          </p:nvSpPr>
          <p:spPr>
            <a:xfrm rot="1600449" flipH="1">
              <a:off x="5251572" y="4823787"/>
              <a:ext cx="384191" cy="384455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8A843C0F-2C45-C2A5-AE36-C2D2CF161D96}"/>
                </a:ext>
              </a:extLst>
            </p:cNvPr>
            <p:cNvSpPr/>
            <p:nvPr/>
          </p:nvSpPr>
          <p:spPr>
            <a:xfrm rot="2700000" flipH="1">
              <a:off x="6398395" y="4812691"/>
              <a:ext cx="412333" cy="41261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1573C5FE-42C4-5017-32BE-73444E98FED1}"/>
                </a:ext>
              </a:extLst>
            </p:cNvPr>
            <p:cNvSpPr/>
            <p:nvPr/>
          </p:nvSpPr>
          <p:spPr>
            <a:xfrm flipH="1">
              <a:off x="7485643" y="4747388"/>
              <a:ext cx="524882" cy="525244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" name="グラフィックス 222">
            <a:extLst>
              <a:ext uri="{FF2B5EF4-FFF2-40B4-BE49-F238E27FC236}">
                <a16:creationId xmlns:a16="http://schemas.microsoft.com/office/drawing/2014/main" id="{F51A847E-4039-941C-5225-094349D2E33E}"/>
              </a:ext>
            </a:extLst>
          </p:cNvPr>
          <p:cNvGrpSpPr/>
          <p:nvPr/>
        </p:nvGrpSpPr>
        <p:grpSpPr>
          <a:xfrm>
            <a:off x="7047361" y="1264532"/>
            <a:ext cx="1483315" cy="1483315"/>
            <a:chOff x="6783051" y="1284621"/>
            <a:chExt cx="1896446" cy="1896446"/>
          </a:xfrm>
        </p:grpSpPr>
        <p:grpSp>
          <p:nvGrpSpPr>
            <p:cNvPr id="5" name="グラフィックス 222">
              <a:extLst>
                <a:ext uri="{FF2B5EF4-FFF2-40B4-BE49-F238E27FC236}">
                  <a16:creationId xmlns:a16="http://schemas.microsoft.com/office/drawing/2014/main" id="{76E22732-5A68-C126-2F55-E41E5DAAB8B7}"/>
                </a:ext>
              </a:extLst>
            </p:cNvPr>
            <p:cNvGrpSpPr/>
            <p:nvPr/>
          </p:nvGrpSpPr>
          <p:grpSpPr>
            <a:xfrm>
              <a:off x="6783052" y="1284621"/>
              <a:ext cx="1896445" cy="1896446"/>
              <a:chOff x="6783052" y="1284621"/>
              <a:chExt cx="1896445" cy="1896446"/>
            </a:xfrm>
          </p:grpSpPr>
          <p:sp>
            <p:nvSpPr>
              <p:cNvPr id="14" name="フリーフォーム 13">
                <a:extLst>
                  <a:ext uri="{FF2B5EF4-FFF2-40B4-BE49-F238E27FC236}">
                    <a16:creationId xmlns:a16="http://schemas.microsoft.com/office/drawing/2014/main" id="{F6318D1A-9F5A-147A-2FDB-681F09D188D0}"/>
                  </a:ext>
                </a:extLst>
              </p:cNvPr>
              <p:cNvSpPr/>
              <p:nvPr/>
            </p:nvSpPr>
            <p:spPr>
              <a:xfrm>
                <a:off x="6783052" y="1284621"/>
                <a:ext cx="11150" cy="1893279"/>
              </a:xfrm>
              <a:custGeom>
                <a:avLst/>
                <a:gdLst>
                  <a:gd name="connsiteX0" fmla="*/ 0 w 11150"/>
                  <a:gd name="connsiteY0" fmla="*/ 0 h 1893279"/>
                  <a:gd name="connsiteX1" fmla="*/ 0 w 11150"/>
                  <a:gd name="connsiteY1" fmla="*/ 1893279 h 189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50" h="1893279">
                    <a:moveTo>
                      <a:pt x="0" y="0"/>
                    </a:moveTo>
                    <a:lnTo>
                      <a:pt x="0" y="1893279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" name="フリーフォーム 14">
                <a:extLst>
                  <a:ext uri="{FF2B5EF4-FFF2-40B4-BE49-F238E27FC236}">
                    <a16:creationId xmlns:a16="http://schemas.microsoft.com/office/drawing/2014/main" id="{790C0006-CA5F-27DE-9B5F-55FBB8C6DED8}"/>
                  </a:ext>
                </a:extLst>
              </p:cNvPr>
              <p:cNvSpPr/>
              <p:nvPr/>
            </p:nvSpPr>
            <p:spPr>
              <a:xfrm>
                <a:off x="7099126" y="1284621"/>
                <a:ext cx="11150" cy="1893279"/>
              </a:xfrm>
              <a:custGeom>
                <a:avLst/>
                <a:gdLst>
                  <a:gd name="connsiteX0" fmla="*/ 0 w 11150"/>
                  <a:gd name="connsiteY0" fmla="*/ 0 h 1893279"/>
                  <a:gd name="connsiteX1" fmla="*/ 0 w 11150"/>
                  <a:gd name="connsiteY1" fmla="*/ 1893279 h 189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50" h="1893279">
                    <a:moveTo>
                      <a:pt x="0" y="0"/>
                    </a:moveTo>
                    <a:lnTo>
                      <a:pt x="0" y="1893279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" name="フリーフォーム 15">
                <a:extLst>
                  <a:ext uri="{FF2B5EF4-FFF2-40B4-BE49-F238E27FC236}">
                    <a16:creationId xmlns:a16="http://schemas.microsoft.com/office/drawing/2014/main" id="{2A9DFCA6-98F0-72F8-AF78-2DA2BA69C114}"/>
                  </a:ext>
                </a:extLst>
              </p:cNvPr>
              <p:cNvSpPr/>
              <p:nvPr/>
            </p:nvSpPr>
            <p:spPr>
              <a:xfrm>
                <a:off x="7415199" y="1284621"/>
                <a:ext cx="11150" cy="1893279"/>
              </a:xfrm>
              <a:custGeom>
                <a:avLst/>
                <a:gdLst>
                  <a:gd name="connsiteX0" fmla="*/ 0 w 11150"/>
                  <a:gd name="connsiteY0" fmla="*/ 0 h 1893279"/>
                  <a:gd name="connsiteX1" fmla="*/ 0 w 11150"/>
                  <a:gd name="connsiteY1" fmla="*/ 1893279 h 189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50" h="1893279">
                    <a:moveTo>
                      <a:pt x="0" y="0"/>
                    </a:moveTo>
                    <a:lnTo>
                      <a:pt x="0" y="1893279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" name="フリーフォーム 16">
                <a:extLst>
                  <a:ext uri="{FF2B5EF4-FFF2-40B4-BE49-F238E27FC236}">
                    <a16:creationId xmlns:a16="http://schemas.microsoft.com/office/drawing/2014/main" id="{D60D0C66-26CA-10DF-B074-A83B270CAC99}"/>
                  </a:ext>
                </a:extLst>
              </p:cNvPr>
              <p:cNvSpPr/>
              <p:nvPr/>
            </p:nvSpPr>
            <p:spPr>
              <a:xfrm>
                <a:off x="7731273" y="1284621"/>
                <a:ext cx="11150" cy="1893279"/>
              </a:xfrm>
              <a:custGeom>
                <a:avLst/>
                <a:gdLst>
                  <a:gd name="connsiteX0" fmla="*/ 0 w 11150"/>
                  <a:gd name="connsiteY0" fmla="*/ 0 h 1893279"/>
                  <a:gd name="connsiteX1" fmla="*/ 0 w 11150"/>
                  <a:gd name="connsiteY1" fmla="*/ 1893279 h 189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50" h="1893279">
                    <a:moveTo>
                      <a:pt x="0" y="0"/>
                    </a:moveTo>
                    <a:lnTo>
                      <a:pt x="0" y="1893279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" name="フリーフォーム 17">
                <a:extLst>
                  <a:ext uri="{FF2B5EF4-FFF2-40B4-BE49-F238E27FC236}">
                    <a16:creationId xmlns:a16="http://schemas.microsoft.com/office/drawing/2014/main" id="{A95E0484-B2C7-C6C7-9C83-C249598D3FF3}"/>
                  </a:ext>
                </a:extLst>
              </p:cNvPr>
              <p:cNvSpPr/>
              <p:nvPr/>
            </p:nvSpPr>
            <p:spPr>
              <a:xfrm>
                <a:off x="8047349" y="1284621"/>
                <a:ext cx="11150" cy="1893279"/>
              </a:xfrm>
              <a:custGeom>
                <a:avLst/>
                <a:gdLst>
                  <a:gd name="connsiteX0" fmla="*/ 0 w 11150"/>
                  <a:gd name="connsiteY0" fmla="*/ 0 h 1893279"/>
                  <a:gd name="connsiteX1" fmla="*/ 0 w 11150"/>
                  <a:gd name="connsiteY1" fmla="*/ 1893279 h 189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50" h="1893279">
                    <a:moveTo>
                      <a:pt x="0" y="0"/>
                    </a:moveTo>
                    <a:lnTo>
                      <a:pt x="0" y="1893279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" name="フリーフォーム 18">
                <a:extLst>
                  <a:ext uri="{FF2B5EF4-FFF2-40B4-BE49-F238E27FC236}">
                    <a16:creationId xmlns:a16="http://schemas.microsoft.com/office/drawing/2014/main" id="{552DA572-F7E2-EE24-C8C7-21B1D4F2C6AB}"/>
                  </a:ext>
                </a:extLst>
              </p:cNvPr>
              <p:cNvSpPr/>
              <p:nvPr/>
            </p:nvSpPr>
            <p:spPr>
              <a:xfrm>
                <a:off x="8363417" y="1284621"/>
                <a:ext cx="11150" cy="1893279"/>
              </a:xfrm>
              <a:custGeom>
                <a:avLst/>
                <a:gdLst>
                  <a:gd name="connsiteX0" fmla="*/ 0 w 11150"/>
                  <a:gd name="connsiteY0" fmla="*/ 0 h 1893279"/>
                  <a:gd name="connsiteX1" fmla="*/ 0 w 11150"/>
                  <a:gd name="connsiteY1" fmla="*/ 1893279 h 1893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50" h="1893279">
                    <a:moveTo>
                      <a:pt x="0" y="0"/>
                    </a:moveTo>
                    <a:lnTo>
                      <a:pt x="0" y="1893279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" name="フリーフォーム 19">
                <a:extLst>
                  <a:ext uri="{FF2B5EF4-FFF2-40B4-BE49-F238E27FC236}">
                    <a16:creationId xmlns:a16="http://schemas.microsoft.com/office/drawing/2014/main" id="{434ADE7D-B8CD-0251-3808-14D764E920D0}"/>
                  </a:ext>
                </a:extLst>
              </p:cNvPr>
              <p:cNvSpPr/>
              <p:nvPr/>
            </p:nvSpPr>
            <p:spPr>
              <a:xfrm>
                <a:off x="8679497" y="1284621"/>
                <a:ext cx="11150" cy="1896446"/>
              </a:xfrm>
              <a:custGeom>
                <a:avLst/>
                <a:gdLst>
                  <a:gd name="connsiteX0" fmla="*/ 0 w 11150"/>
                  <a:gd name="connsiteY0" fmla="*/ 0 h 1896446"/>
                  <a:gd name="connsiteX1" fmla="*/ 0 w 11150"/>
                  <a:gd name="connsiteY1" fmla="*/ 1896446 h 1896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50" h="1896446">
                    <a:moveTo>
                      <a:pt x="0" y="0"/>
                    </a:moveTo>
                    <a:lnTo>
                      <a:pt x="0" y="1896446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6" name="グラフィックス 222">
              <a:extLst>
                <a:ext uri="{FF2B5EF4-FFF2-40B4-BE49-F238E27FC236}">
                  <a16:creationId xmlns:a16="http://schemas.microsoft.com/office/drawing/2014/main" id="{16F1C9F3-BC77-6531-2086-D1D84FE3F0BF}"/>
                </a:ext>
              </a:extLst>
            </p:cNvPr>
            <p:cNvGrpSpPr/>
            <p:nvPr/>
          </p:nvGrpSpPr>
          <p:grpSpPr>
            <a:xfrm>
              <a:off x="6783051" y="1284621"/>
              <a:ext cx="1896446" cy="1893279"/>
              <a:chOff x="6783051" y="1284621"/>
              <a:chExt cx="1896446" cy="1893279"/>
            </a:xfrm>
          </p:grpSpPr>
          <p:sp>
            <p:nvSpPr>
              <p:cNvPr id="7" name="フリーフォーム 6">
                <a:extLst>
                  <a:ext uri="{FF2B5EF4-FFF2-40B4-BE49-F238E27FC236}">
                    <a16:creationId xmlns:a16="http://schemas.microsoft.com/office/drawing/2014/main" id="{E8F5A565-B743-A031-92D8-3F3FFB192CDF}"/>
                  </a:ext>
                </a:extLst>
              </p:cNvPr>
              <p:cNvSpPr/>
              <p:nvPr/>
            </p:nvSpPr>
            <p:spPr>
              <a:xfrm>
                <a:off x="6783051" y="1597532"/>
                <a:ext cx="1896446" cy="11150"/>
              </a:xfrm>
              <a:custGeom>
                <a:avLst/>
                <a:gdLst>
                  <a:gd name="connsiteX0" fmla="*/ 0 w 1896446"/>
                  <a:gd name="connsiteY0" fmla="*/ 0 h 11150"/>
                  <a:gd name="connsiteX1" fmla="*/ 1896447 w 1896446"/>
                  <a:gd name="connsiteY1" fmla="*/ 0 h 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6446" h="11150">
                    <a:moveTo>
                      <a:pt x="0" y="0"/>
                    </a:moveTo>
                    <a:lnTo>
                      <a:pt x="1896447" y="0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" name="フリーフォーム 7">
                <a:extLst>
                  <a:ext uri="{FF2B5EF4-FFF2-40B4-BE49-F238E27FC236}">
                    <a16:creationId xmlns:a16="http://schemas.microsoft.com/office/drawing/2014/main" id="{87FEE7B0-B6EC-4C3A-9725-86263986823C}"/>
                  </a:ext>
                </a:extLst>
              </p:cNvPr>
              <p:cNvSpPr/>
              <p:nvPr/>
            </p:nvSpPr>
            <p:spPr>
              <a:xfrm>
                <a:off x="6783051" y="1913607"/>
                <a:ext cx="1896446" cy="11150"/>
              </a:xfrm>
              <a:custGeom>
                <a:avLst/>
                <a:gdLst>
                  <a:gd name="connsiteX0" fmla="*/ 0 w 1896446"/>
                  <a:gd name="connsiteY0" fmla="*/ 0 h 11150"/>
                  <a:gd name="connsiteX1" fmla="*/ 1896447 w 1896446"/>
                  <a:gd name="connsiteY1" fmla="*/ 0 h 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6446" h="11150">
                    <a:moveTo>
                      <a:pt x="0" y="0"/>
                    </a:moveTo>
                    <a:lnTo>
                      <a:pt x="1896447" y="0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" name="フリーフォーム 8">
                <a:extLst>
                  <a:ext uri="{FF2B5EF4-FFF2-40B4-BE49-F238E27FC236}">
                    <a16:creationId xmlns:a16="http://schemas.microsoft.com/office/drawing/2014/main" id="{E89E4A27-C038-68D5-42FC-4089FF451705}"/>
                  </a:ext>
                </a:extLst>
              </p:cNvPr>
              <p:cNvSpPr/>
              <p:nvPr/>
            </p:nvSpPr>
            <p:spPr>
              <a:xfrm>
                <a:off x="6783051" y="2229680"/>
                <a:ext cx="1896446" cy="11150"/>
              </a:xfrm>
              <a:custGeom>
                <a:avLst/>
                <a:gdLst>
                  <a:gd name="connsiteX0" fmla="*/ 0 w 1896446"/>
                  <a:gd name="connsiteY0" fmla="*/ 0 h 11150"/>
                  <a:gd name="connsiteX1" fmla="*/ 1896447 w 1896446"/>
                  <a:gd name="connsiteY1" fmla="*/ 0 h 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6446" h="11150">
                    <a:moveTo>
                      <a:pt x="0" y="0"/>
                    </a:moveTo>
                    <a:lnTo>
                      <a:pt x="1896447" y="0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" name="フリーフォーム 9">
                <a:extLst>
                  <a:ext uri="{FF2B5EF4-FFF2-40B4-BE49-F238E27FC236}">
                    <a16:creationId xmlns:a16="http://schemas.microsoft.com/office/drawing/2014/main" id="{5FDBD516-C9FF-057B-DEC9-F2F5B6C58F21}"/>
                  </a:ext>
                </a:extLst>
              </p:cNvPr>
              <p:cNvSpPr/>
              <p:nvPr/>
            </p:nvSpPr>
            <p:spPr>
              <a:xfrm>
                <a:off x="6783051" y="2545752"/>
                <a:ext cx="1896446" cy="11150"/>
              </a:xfrm>
              <a:custGeom>
                <a:avLst/>
                <a:gdLst>
                  <a:gd name="connsiteX0" fmla="*/ 0 w 1896446"/>
                  <a:gd name="connsiteY0" fmla="*/ 0 h 11150"/>
                  <a:gd name="connsiteX1" fmla="*/ 1896447 w 1896446"/>
                  <a:gd name="connsiteY1" fmla="*/ 0 h 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6446" h="11150">
                    <a:moveTo>
                      <a:pt x="0" y="0"/>
                    </a:moveTo>
                    <a:lnTo>
                      <a:pt x="1896447" y="0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" name="フリーフォーム 10">
                <a:extLst>
                  <a:ext uri="{FF2B5EF4-FFF2-40B4-BE49-F238E27FC236}">
                    <a16:creationId xmlns:a16="http://schemas.microsoft.com/office/drawing/2014/main" id="{30613A5C-3F36-862A-FCA4-BD3DB2C81DF5}"/>
                  </a:ext>
                </a:extLst>
              </p:cNvPr>
              <p:cNvSpPr/>
              <p:nvPr/>
            </p:nvSpPr>
            <p:spPr>
              <a:xfrm>
                <a:off x="6783051" y="2861832"/>
                <a:ext cx="1896446" cy="11150"/>
              </a:xfrm>
              <a:custGeom>
                <a:avLst/>
                <a:gdLst>
                  <a:gd name="connsiteX0" fmla="*/ 0 w 1896446"/>
                  <a:gd name="connsiteY0" fmla="*/ 0 h 11150"/>
                  <a:gd name="connsiteX1" fmla="*/ 1896447 w 1896446"/>
                  <a:gd name="connsiteY1" fmla="*/ 0 h 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6446" h="11150">
                    <a:moveTo>
                      <a:pt x="0" y="0"/>
                    </a:moveTo>
                    <a:lnTo>
                      <a:pt x="1896447" y="0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" name="フリーフォーム 11">
                <a:extLst>
                  <a:ext uri="{FF2B5EF4-FFF2-40B4-BE49-F238E27FC236}">
                    <a16:creationId xmlns:a16="http://schemas.microsoft.com/office/drawing/2014/main" id="{07FA1F92-08F0-F105-2010-F7E66BE2E875}"/>
                  </a:ext>
                </a:extLst>
              </p:cNvPr>
              <p:cNvSpPr/>
              <p:nvPr/>
            </p:nvSpPr>
            <p:spPr>
              <a:xfrm>
                <a:off x="6783051" y="3177901"/>
                <a:ext cx="1896446" cy="11150"/>
              </a:xfrm>
              <a:custGeom>
                <a:avLst/>
                <a:gdLst>
                  <a:gd name="connsiteX0" fmla="*/ 0 w 1896446"/>
                  <a:gd name="connsiteY0" fmla="*/ 0 h 11150"/>
                  <a:gd name="connsiteX1" fmla="*/ 1896447 w 1896446"/>
                  <a:gd name="connsiteY1" fmla="*/ 0 h 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6446" h="11150">
                    <a:moveTo>
                      <a:pt x="0" y="0"/>
                    </a:moveTo>
                    <a:lnTo>
                      <a:pt x="1896447" y="0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" name="フリーフォーム 12">
                <a:extLst>
                  <a:ext uri="{FF2B5EF4-FFF2-40B4-BE49-F238E27FC236}">
                    <a16:creationId xmlns:a16="http://schemas.microsoft.com/office/drawing/2014/main" id="{F86550FA-6E87-3923-5741-6EA064323DF1}"/>
                  </a:ext>
                </a:extLst>
              </p:cNvPr>
              <p:cNvSpPr/>
              <p:nvPr/>
            </p:nvSpPr>
            <p:spPr>
              <a:xfrm>
                <a:off x="6783052" y="1284621"/>
                <a:ext cx="1896445" cy="0"/>
              </a:xfrm>
              <a:custGeom>
                <a:avLst/>
                <a:gdLst>
                  <a:gd name="connsiteX0" fmla="*/ 0 w 1896445"/>
                  <a:gd name="connsiteY0" fmla="*/ 0 h 0"/>
                  <a:gd name="connsiteX1" fmla="*/ 1896446 w 189644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6445">
                    <a:moveTo>
                      <a:pt x="0" y="0"/>
                    </a:moveTo>
                    <a:lnTo>
                      <a:pt x="1896446" y="0"/>
                    </a:lnTo>
                  </a:path>
                </a:pathLst>
              </a:custGeom>
              <a:ln w="1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14B99A89-6C04-9D8A-9781-9EB65CE2638A}"/>
                  </a:ext>
                </a:extLst>
              </p:cNvPr>
              <p:cNvSpPr txBox="1"/>
              <p:nvPr/>
            </p:nvSpPr>
            <p:spPr>
              <a:xfrm>
                <a:off x="7017737" y="2447680"/>
                <a:ext cx="302566" cy="264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dirty="0" smtClean="0">
                          <a:ln/>
                          <a:solidFill>
                            <a:srgbClr val="E60012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  <a:rtl val="0"/>
                        </a:rPr>
                        <m:t>𝑂</m:t>
                      </m:r>
                    </m:oMath>
                  </m:oMathPara>
                </a14:m>
                <a:endParaRPr lang="ja-JP" altLang="en-US" sz="1054" spc="0" baseline="0">
                  <a:ln/>
                  <a:solidFill>
                    <a:srgbClr val="E60012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14B99A89-6C04-9D8A-9781-9EB65CE26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737" y="2447680"/>
                <a:ext cx="302566" cy="264802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7AF95E55-D8F2-D9EE-3682-22D7F168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格子立方体の一辺の長さの決め方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CBD006-A6E3-2423-B63E-70836D28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8F398478-CDB6-277E-17F8-AF524EB08B93}"/>
              </a:ext>
            </a:extLst>
          </p:cNvPr>
          <p:cNvSpPr/>
          <p:nvPr/>
        </p:nvSpPr>
        <p:spPr>
          <a:xfrm>
            <a:off x="7294581" y="1756497"/>
            <a:ext cx="741657" cy="741659"/>
          </a:xfrm>
          <a:custGeom>
            <a:avLst/>
            <a:gdLst>
              <a:gd name="connsiteX0" fmla="*/ 0 w 948222"/>
              <a:gd name="connsiteY0" fmla="*/ 0 h 948225"/>
              <a:gd name="connsiteX1" fmla="*/ 948223 w 948222"/>
              <a:gd name="connsiteY1" fmla="*/ 948225 h 94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222" h="948225">
                <a:moveTo>
                  <a:pt x="0" y="0"/>
                </a:moveTo>
                <a:lnTo>
                  <a:pt x="948223" y="948225"/>
                </a:lnTo>
              </a:path>
            </a:pathLst>
          </a:custGeom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22" name="グラフィックス 222">
            <a:extLst>
              <a:ext uri="{FF2B5EF4-FFF2-40B4-BE49-F238E27FC236}">
                <a16:creationId xmlns:a16="http://schemas.microsoft.com/office/drawing/2014/main" id="{C91E22A2-FCE2-E632-408E-FEB984F2B88C}"/>
              </a:ext>
            </a:extLst>
          </p:cNvPr>
          <p:cNvGrpSpPr/>
          <p:nvPr/>
        </p:nvGrpSpPr>
        <p:grpSpPr>
          <a:xfrm>
            <a:off x="7028820" y="1245991"/>
            <a:ext cx="1520398" cy="1520398"/>
            <a:chOff x="6759346" y="1260916"/>
            <a:chExt cx="1943857" cy="1943857"/>
          </a:xfrm>
          <a:solidFill>
            <a:srgbClr val="000000"/>
          </a:solidFill>
        </p:grpSpPr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CD23268-A84E-E748-DF63-6686475D0BC2}"/>
                </a:ext>
              </a:extLst>
            </p:cNvPr>
            <p:cNvSpPr/>
            <p:nvPr/>
          </p:nvSpPr>
          <p:spPr>
            <a:xfrm>
              <a:off x="6759346" y="1576989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5 w 47410"/>
                <a:gd name="connsiteY1" fmla="*/ 47411 h 47410"/>
                <a:gd name="connsiteX2" fmla="*/ 0 w 47410"/>
                <a:gd name="connsiteY2" fmla="*/ 23705 h 47410"/>
                <a:gd name="connsiteX3" fmla="*/ 23705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CA822828-903C-1C95-143B-A2801F631811}"/>
                </a:ext>
              </a:extLst>
            </p:cNvPr>
            <p:cNvSpPr/>
            <p:nvPr/>
          </p:nvSpPr>
          <p:spPr>
            <a:xfrm>
              <a:off x="6759346" y="189306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23117331-43D4-C2C1-A144-0ACDFBEE586E}"/>
                </a:ext>
              </a:extLst>
            </p:cNvPr>
            <p:cNvSpPr/>
            <p:nvPr/>
          </p:nvSpPr>
          <p:spPr>
            <a:xfrm>
              <a:off x="6759346" y="2209138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5 w 47410"/>
                <a:gd name="connsiteY1" fmla="*/ 47411 h 47410"/>
                <a:gd name="connsiteX2" fmla="*/ 0 w 47410"/>
                <a:gd name="connsiteY2" fmla="*/ 23705 h 47410"/>
                <a:gd name="connsiteX3" fmla="*/ 23705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DB13A076-929B-1064-028B-1CAF8C237A7A}"/>
                </a:ext>
              </a:extLst>
            </p:cNvPr>
            <p:cNvSpPr/>
            <p:nvPr/>
          </p:nvSpPr>
          <p:spPr>
            <a:xfrm>
              <a:off x="6759346" y="252521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762FB1A5-4B66-14A7-12AA-B4A881537F84}"/>
                </a:ext>
              </a:extLst>
            </p:cNvPr>
            <p:cNvSpPr/>
            <p:nvPr/>
          </p:nvSpPr>
          <p:spPr>
            <a:xfrm>
              <a:off x="6759346" y="284128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B9926878-05CF-B503-15D7-68E942DB0F80}"/>
                </a:ext>
              </a:extLst>
            </p:cNvPr>
            <p:cNvSpPr/>
            <p:nvPr/>
          </p:nvSpPr>
          <p:spPr>
            <a:xfrm>
              <a:off x="6759346" y="315736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F3559E57-CEA8-977F-D0E8-1F665AB305CF}"/>
                </a:ext>
              </a:extLst>
            </p:cNvPr>
            <p:cNvSpPr/>
            <p:nvPr/>
          </p:nvSpPr>
          <p:spPr>
            <a:xfrm>
              <a:off x="7075419" y="1576989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5 w 47410"/>
                <a:gd name="connsiteY1" fmla="*/ 47411 h 47410"/>
                <a:gd name="connsiteX2" fmla="*/ 0 w 47410"/>
                <a:gd name="connsiteY2" fmla="*/ 23705 h 47410"/>
                <a:gd name="connsiteX3" fmla="*/ 23705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DCF6B507-83BE-872E-79C3-9DC9D0AF7F93}"/>
                </a:ext>
              </a:extLst>
            </p:cNvPr>
            <p:cNvSpPr/>
            <p:nvPr/>
          </p:nvSpPr>
          <p:spPr>
            <a:xfrm>
              <a:off x="7075419" y="189306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7BABCE47-1BE2-AF0E-18BF-5EE6296250D3}"/>
                </a:ext>
              </a:extLst>
            </p:cNvPr>
            <p:cNvSpPr/>
            <p:nvPr/>
          </p:nvSpPr>
          <p:spPr>
            <a:xfrm>
              <a:off x="7075419" y="2209138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5 w 47410"/>
                <a:gd name="connsiteY1" fmla="*/ 47411 h 47410"/>
                <a:gd name="connsiteX2" fmla="*/ 0 w 47410"/>
                <a:gd name="connsiteY2" fmla="*/ 23705 h 47410"/>
                <a:gd name="connsiteX3" fmla="*/ 23705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CCB4DB3E-AEEA-C162-B587-3AC90A50AE0B}"/>
                </a:ext>
              </a:extLst>
            </p:cNvPr>
            <p:cNvSpPr/>
            <p:nvPr/>
          </p:nvSpPr>
          <p:spPr>
            <a:xfrm>
              <a:off x="7075419" y="252521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6BDF8905-70AE-E909-6386-81779353475A}"/>
                </a:ext>
              </a:extLst>
            </p:cNvPr>
            <p:cNvSpPr/>
            <p:nvPr/>
          </p:nvSpPr>
          <p:spPr>
            <a:xfrm>
              <a:off x="7075419" y="284128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92160995-2307-0DDE-67E9-E63090AB2BCD}"/>
                </a:ext>
              </a:extLst>
            </p:cNvPr>
            <p:cNvSpPr/>
            <p:nvPr/>
          </p:nvSpPr>
          <p:spPr>
            <a:xfrm>
              <a:off x="7075419" y="315736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5 w 47410"/>
                <a:gd name="connsiteY1" fmla="*/ 47411 h 47410"/>
                <a:gd name="connsiteX2" fmla="*/ 0 w 47410"/>
                <a:gd name="connsiteY2" fmla="*/ 23706 h 47410"/>
                <a:gd name="connsiteX3" fmla="*/ 23705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858612F-D930-5CEA-82F3-4A455EF158A3}"/>
                </a:ext>
              </a:extLst>
            </p:cNvPr>
            <p:cNvSpPr/>
            <p:nvPr/>
          </p:nvSpPr>
          <p:spPr>
            <a:xfrm>
              <a:off x="7391493" y="1576989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4CA7894E-3F5E-FC43-A5BF-8BC64D51F6FC}"/>
                </a:ext>
              </a:extLst>
            </p:cNvPr>
            <p:cNvSpPr/>
            <p:nvPr/>
          </p:nvSpPr>
          <p:spPr>
            <a:xfrm>
              <a:off x="7391493" y="189306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78A153D-BE88-F9B9-B95A-E08E151E96EE}"/>
                </a:ext>
              </a:extLst>
            </p:cNvPr>
            <p:cNvSpPr/>
            <p:nvPr/>
          </p:nvSpPr>
          <p:spPr>
            <a:xfrm>
              <a:off x="7391493" y="2209138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715EB84C-40EA-688C-789A-146D920E4677}"/>
                </a:ext>
              </a:extLst>
            </p:cNvPr>
            <p:cNvSpPr/>
            <p:nvPr/>
          </p:nvSpPr>
          <p:spPr>
            <a:xfrm>
              <a:off x="7391493" y="252521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C7681B4E-7601-80E0-A4ED-C25E55F88758}"/>
                </a:ext>
              </a:extLst>
            </p:cNvPr>
            <p:cNvSpPr/>
            <p:nvPr/>
          </p:nvSpPr>
          <p:spPr>
            <a:xfrm>
              <a:off x="7391493" y="284128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C4B4CF16-59FF-2FC3-04C7-FAFE9C852136}"/>
                </a:ext>
              </a:extLst>
            </p:cNvPr>
            <p:cNvSpPr/>
            <p:nvPr/>
          </p:nvSpPr>
          <p:spPr>
            <a:xfrm>
              <a:off x="7391493" y="315736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D53DD949-931A-B058-216F-95819FEB7812}"/>
                </a:ext>
              </a:extLst>
            </p:cNvPr>
            <p:cNvSpPr/>
            <p:nvPr/>
          </p:nvSpPr>
          <p:spPr>
            <a:xfrm>
              <a:off x="7707568" y="1576989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DE47ED08-653D-C595-78C1-24884C657DDB}"/>
                </a:ext>
              </a:extLst>
            </p:cNvPr>
            <p:cNvSpPr/>
            <p:nvPr/>
          </p:nvSpPr>
          <p:spPr>
            <a:xfrm>
              <a:off x="7707568" y="189306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10E45D0C-615E-34F2-1C19-2E8896B227B9}"/>
                </a:ext>
              </a:extLst>
            </p:cNvPr>
            <p:cNvSpPr/>
            <p:nvPr/>
          </p:nvSpPr>
          <p:spPr>
            <a:xfrm>
              <a:off x="7707568" y="2209138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A52544F0-CCED-4E37-5BD8-FF3AF5750A55}"/>
                </a:ext>
              </a:extLst>
            </p:cNvPr>
            <p:cNvSpPr/>
            <p:nvPr/>
          </p:nvSpPr>
          <p:spPr>
            <a:xfrm>
              <a:off x="7707568" y="252521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62865547-7647-3389-10AE-7F508A55E647}"/>
                </a:ext>
              </a:extLst>
            </p:cNvPr>
            <p:cNvSpPr/>
            <p:nvPr/>
          </p:nvSpPr>
          <p:spPr>
            <a:xfrm>
              <a:off x="7707568" y="284128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3ECA435D-784B-BBF3-F7BF-68EA01C6722D}"/>
                </a:ext>
              </a:extLst>
            </p:cNvPr>
            <p:cNvSpPr/>
            <p:nvPr/>
          </p:nvSpPr>
          <p:spPr>
            <a:xfrm>
              <a:off x="7707568" y="315736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8847B5F5-018B-762F-7278-0DD40A983A10}"/>
                </a:ext>
              </a:extLst>
            </p:cNvPr>
            <p:cNvSpPr/>
            <p:nvPr/>
          </p:nvSpPr>
          <p:spPr>
            <a:xfrm>
              <a:off x="8023643" y="1576989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700615B3-F520-41BA-027C-C25A831902ED}"/>
                </a:ext>
              </a:extLst>
            </p:cNvPr>
            <p:cNvSpPr/>
            <p:nvPr/>
          </p:nvSpPr>
          <p:spPr>
            <a:xfrm>
              <a:off x="8023643" y="189306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418E1DB9-B086-1D16-4816-DDCB09CE1CF7}"/>
                </a:ext>
              </a:extLst>
            </p:cNvPr>
            <p:cNvSpPr/>
            <p:nvPr/>
          </p:nvSpPr>
          <p:spPr>
            <a:xfrm>
              <a:off x="8023643" y="2209138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7E53E0CC-2F5B-0FA2-5070-1B9F87964AC0}"/>
                </a:ext>
              </a:extLst>
            </p:cNvPr>
            <p:cNvSpPr/>
            <p:nvPr/>
          </p:nvSpPr>
          <p:spPr>
            <a:xfrm>
              <a:off x="8023643" y="252521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01BB89C5-E5BB-374C-5D11-1199010153C8}"/>
                </a:ext>
              </a:extLst>
            </p:cNvPr>
            <p:cNvSpPr/>
            <p:nvPr/>
          </p:nvSpPr>
          <p:spPr>
            <a:xfrm>
              <a:off x="8023643" y="284128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85BE35A9-BADD-7ED0-228F-5612F33099D7}"/>
                </a:ext>
              </a:extLst>
            </p:cNvPr>
            <p:cNvSpPr/>
            <p:nvPr/>
          </p:nvSpPr>
          <p:spPr>
            <a:xfrm>
              <a:off x="8023643" y="315736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994F05D0-5AAE-847A-65A8-B5D646750751}"/>
                </a:ext>
              </a:extLst>
            </p:cNvPr>
            <p:cNvSpPr/>
            <p:nvPr/>
          </p:nvSpPr>
          <p:spPr>
            <a:xfrm>
              <a:off x="8339712" y="1576989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3A248ED2-B3AE-8F7F-6228-46E08727F870}"/>
                </a:ext>
              </a:extLst>
            </p:cNvPr>
            <p:cNvSpPr/>
            <p:nvPr/>
          </p:nvSpPr>
          <p:spPr>
            <a:xfrm>
              <a:off x="8339712" y="189306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58963BF9-4D7F-0336-3933-9D828D124900}"/>
                </a:ext>
              </a:extLst>
            </p:cNvPr>
            <p:cNvSpPr/>
            <p:nvPr/>
          </p:nvSpPr>
          <p:spPr>
            <a:xfrm>
              <a:off x="8339712" y="2209138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34A1B790-51AA-B621-1442-4A03EAA55F52}"/>
                </a:ext>
              </a:extLst>
            </p:cNvPr>
            <p:cNvSpPr/>
            <p:nvPr/>
          </p:nvSpPr>
          <p:spPr>
            <a:xfrm>
              <a:off x="8339712" y="252521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1DBA602C-DB61-4401-AF01-51C1BE72B6C2}"/>
                </a:ext>
              </a:extLst>
            </p:cNvPr>
            <p:cNvSpPr/>
            <p:nvPr/>
          </p:nvSpPr>
          <p:spPr>
            <a:xfrm>
              <a:off x="8339712" y="284128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FE0C61E7-0D78-39EE-CFC4-7944261DDE9C}"/>
                </a:ext>
              </a:extLst>
            </p:cNvPr>
            <p:cNvSpPr/>
            <p:nvPr/>
          </p:nvSpPr>
          <p:spPr>
            <a:xfrm>
              <a:off x="8339712" y="315736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42B9097C-3C66-BD23-3510-C746B1580BED}"/>
                </a:ext>
              </a:extLst>
            </p:cNvPr>
            <p:cNvSpPr/>
            <p:nvPr/>
          </p:nvSpPr>
          <p:spPr>
            <a:xfrm>
              <a:off x="6759346" y="1260916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5 w 47410"/>
                <a:gd name="connsiteY1" fmla="*/ 47411 h 47410"/>
                <a:gd name="connsiteX2" fmla="*/ 0 w 47410"/>
                <a:gd name="connsiteY2" fmla="*/ 23705 h 47410"/>
                <a:gd name="connsiteX3" fmla="*/ 23705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7646B383-ED46-D389-AF1F-83E6292F55EE}"/>
                </a:ext>
              </a:extLst>
            </p:cNvPr>
            <p:cNvSpPr/>
            <p:nvPr/>
          </p:nvSpPr>
          <p:spPr>
            <a:xfrm>
              <a:off x="7075419" y="1260916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5 w 47410"/>
                <a:gd name="connsiteY1" fmla="*/ 47411 h 47410"/>
                <a:gd name="connsiteX2" fmla="*/ 0 w 47410"/>
                <a:gd name="connsiteY2" fmla="*/ 23705 h 47410"/>
                <a:gd name="connsiteX3" fmla="*/ 23705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5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5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28B7B1AC-C6BC-B6CB-564B-5CD1D1D55A5C}"/>
                </a:ext>
              </a:extLst>
            </p:cNvPr>
            <p:cNvSpPr/>
            <p:nvPr/>
          </p:nvSpPr>
          <p:spPr>
            <a:xfrm>
              <a:off x="7391493" y="1260916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32E0D165-D50D-992E-DA3F-EFD1884C06FB}"/>
                </a:ext>
              </a:extLst>
            </p:cNvPr>
            <p:cNvSpPr/>
            <p:nvPr/>
          </p:nvSpPr>
          <p:spPr>
            <a:xfrm>
              <a:off x="7707568" y="1260916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41A8D397-23A0-EFDB-3A5A-6CA2C7259515}"/>
                </a:ext>
              </a:extLst>
            </p:cNvPr>
            <p:cNvSpPr/>
            <p:nvPr/>
          </p:nvSpPr>
          <p:spPr>
            <a:xfrm>
              <a:off x="8023643" y="1260916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5F8F7CAA-64DE-55B8-6FBC-74D76CC0F515}"/>
                </a:ext>
              </a:extLst>
            </p:cNvPr>
            <p:cNvSpPr/>
            <p:nvPr/>
          </p:nvSpPr>
          <p:spPr>
            <a:xfrm>
              <a:off x="8339712" y="1260916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7DA48AE6-D823-3EF9-61A3-0D5ED3D0FB50}"/>
                </a:ext>
              </a:extLst>
            </p:cNvPr>
            <p:cNvSpPr/>
            <p:nvPr/>
          </p:nvSpPr>
          <p:spPr>
            <a:xfrm>
              <a:off x="8655792" y="1576989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8B225456-E9ED-0C2F-A520-93BC6C4E0288}"/>
                </a:ext>
              </a:extLst>
            </p:cNvPr>
            <p:cNvSpPr/>
            <p:nvPr/>
          </p:nvSpPr>
          <p:spPr>
            <a:xfrm>
              <a:off x="8655792" y="189306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DCE2BCC9-7BA9-C492-91F9-123D9B7CAD92}"/>
                </a:ext>
              </a:extLst>
            </p:cNvPr>
            <p:cNvSpPr/>
            <p:nvPr/>
          </p:nvSpPr>
          <p:spPr>
            <a:xfrm>
              <a:off x="8655792" y="2209138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8D337918-8DE6-6E4C-1198-59F3EBA084D4}"/>
                </a:ext>
              </a:extLst>
            </p:cNvPr>
            <p:cNvSpPr/>
            <p:nvPr/>
          </p:nvSpPr>
          <p:spPr>
            <a:xfrm>
              <a:off x="8655792" y="2525213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2DE30229-6D5D-0CF0-5600-CEFFCA088FBF}"/>
                </a:ext>
              </a:extLst>
            </p:cNvPr>
            <p:cNvSpPr/>
            <p:nvPr/>
          </p:nvSpPr>
          <p:spPr>
            <a:xfrm>
              <a:off x="8655792" y="284128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550D384E-700F-9588-14DF-2D82387710CC}"/>
                </a:ext>
              </a:extLst>
            </p:cNvPr>
            <p:cNvSpPr/>
            <p:nvPr/>
          </p:nvSpPr>
          <p:spPr>
            <a:xfrm>
              <a:off x="8655792" y="3157362"/>
              <a:ext cx="47410" cy="47410"/>
            </a:xfrm>
            <a:custGeom>
              <a:avLst/>
              <a:gdLst>
                <a:gd name="connsiteX0" fmla="*/ 47411 w 47410"/>
                <a:gd name="connsiteY0" fmla="*/ 23706 h 47410"/>
                <a:gd name="connsiteX1" fmla="*/ 23706 w 47410"/>
                <a:gd name="connsiteY1" fmla="*/ 47411 h 47410"/>
                <a:gd name="connsiteX2" fmla="*/ 0 w 47410"/>
                <a:gd name="connsiteY2" fmla="*/ 23706 h 47410"/>
                <a:gd name="connsiteX3" fmla="*/ 23706 w 47410"/>
                <a:gd name="connsiteY3" fmla="*/ 0 h 47410"/>
                <a:gd name="connsiteX4" fmla="*/ 47411 w 47410"/>
                <a:gd name="connsiteY4" fmla="*/ 23706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6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6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6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B542BA78-B2FC-F823-3BCD-6FA212B6C107}"/>
                </a:ext>
              </a:extLst>
            </p:cNvPr>
            <p:cNvSpPr/>
            <p:nvPr/>
          </p:nvSpPr>
          <p:spPr>
            <a:xfrm>
              <a:off x="8655792" y="1260916"/>
              <a:ext cx="47410" cy="47410"/>
            </a:xfrm>
            <a:custGeom>
              <a:avLst/>
              <a:gdLst>
                <a:gd name="connsiteX0" fmla="*/ 47411 w 47410"/>
                <a:gd name="connsiteY0" fmla="*/ 23705 h 47410"/>
                <a:gd name="connsiteX1" fmla="*/ 23706 w 47410"/>
                <a:gd name="connsiteY1" fmla="*/ 47411 h 47410"/>
                <a:gd name="connsiteX2" fmla="*/ 0 w 47410"/>
                <a:gd name="connsiteY2" fmla="*/ 23705 h 47410"/>
                <a:gd name="connsiteX3" fmla="*/ 23706 w 47410"/>
                <a:gd name="connsiteY3" fmla="*/ 0 h 47410"/>
                <a:gd name="connsiteX4" fmla="*/ 47411 w 47410"/>
                <a:gd name="connsiteY4" fmla="*/ 23705 h 4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10" h="47410">
                  <a:moveTo>
                    <a:pt x="47411" y="23705"/>
                  </a:moveTo>
                  <a:cubicBezTo>
                    <a:pt x="47411" y="36798"/>
                    <a:pt x="36798" y="47411"/>
                    <a:pt x="23706" y="47411"/>
                  </a:cubicBezTo>
                  <a:cubicBezTo>
                    <a:pt x="10613" y="47411"/>
                    <a:pt x="0" y="36798"/>
                    <a:pt x="0" y="23705"/>
                  </a:cubicBezTo>
                  <a:cubicBezTo>
                    <a:pt x="0" y="10613"/>
                    <a:pt x="10613" y="0"/>
                    <a:pt x="23706" y="0"/>
                  </a:cubicBezTo>
                  <a:cubicBezTo>
                    <a:pt x="36798" y="0"/>
                    <a:pt x="47411" y="10613"/>
                    <a:pt x="47411" y="23705"/>
                  </a:cubicBezTo>
                  <a:close/>
                </a:path>
              </a:pathLst>
            </a:custGeom>
            <a:solidFill>
              <a:srgbClr val="000000"/>
            </a:solidFill>
            <a:ln w="1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72" name="フリーフォーム 71">
            <a:extLst>
              <a:ext uri="{FF2B5EF4-FFF2-40B4-BE49-F238E27FC236}">
                <a16:creationId xmlns:a16="http://schemas.microsoft.com/office/drawing/2014/main" id="{6F43BA72-B41D-FDA5-10F2-F47E0184F529}"/>
              </a:ext>
            </a:extLst>
          </p:cNvPr>
          <p:cNvSpPr/>
          <p:nvPr/>
        </p:nvSpPr>
        <p:spPr>
          <a:xfrm>
            <a:off x="7338302" y="2498877"/>
            <a:ext cx="688107" cy="54627"/>
          </a:xfrm>
          <a:custGeom>
            <a:avLst/>
            <a:gdLst>
              <a:gd name="connsiteX0" fmla="*/ 0 w 896854"/>
              <a:gd name="connsiteY0" fmla="*/ 0 h 11150"/>
              <a:gd name="connsiteX1" fmla="*/ 896854 w 896854"/>
              <a:gd name="connsiteY1" fmla="*/ 0 h 1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6854" h="11150">
                <a:moveTo>
                  <a:pt x="0" y="0"/>
                </a:moveTo>
                <a:lnTo>
                  <a:pt x="896854" y="0"/>
                </a:lnTo>
              </a:path>
            </a:pathLst>
          </a:custGeom>
          <a:ln w="28575" cap="flat">
            <a:solidFill>
              <a:srgbClr val="FF37C0"/>
            </a:solidFill>
            <a:prstDash val="solid"/>
            <a:miter/>
            <a:headEnd type="triangle" w="med" len="med"/>
            <a:tailEnd type="triangle" w="med" len="med"/>
          </a:ln>
        </p:spPr>
        <p:txBody>
          <a:bodyPr rtlCol="0" anchor="ctr"/>
          <a:lstStyle/>
          <a:p>
            <a:endParaRPr lang="ja-JP" altLang="en-US">
              <a:solidFill>
                <a:srgbClr val="FF37C1"/>
              </a:solidFill>
            </a:endParaRPr>
          </a:p>
        </p:txBody>
      </p:sp>
      <p:sp>
        <p:nvSpPr>
          <p:cNvPr id="73" name="フリーフォーム 72">
            <a:extLst>
              <a:ext uri="{FF2B5EF4-FFF2-40B4-BE49-F238E27FC236}">
                <a16:creationId xmlns:a16="http://schemas.microsoft.com/office/drawing/2014/main" id="{65DAF39D-9211-1743-0CFC-A8DA11F2E862}"/>
              </a:ext>
            </a:extLst>
          </p:cNvPr>
          <p:cNvSpPr/>
          <p:nvPr/>
        </p:nvSpPr>
        <p:spPr>
          <a:xfrm>
            <a:off x="7294581" y="1781243"/>
            <a:ext cx="45719" cy="668277"/>
          </a:xfrm>
          <a:custGeom>
            <a:avLst/>
            <a:gdLst>
              <a:gd name="connsiteX0" fmla="*/ 0 w 11150"/>
              <a:gd name="connsiteY0" fmla="*/ 894338 h 894337"/>
              <a:gd name="connsiteX1" fmla="*/ 0 w 11150"/>
              <a:gd name="connsiteY1" fmla="*/ 0 h 89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0" h="894337">
                <a:moveTo>
                  <a:pt x="0" y="894338"/>
                </a:moveTo>
                <a:lnTo>
                  <a:pt x="0" y="0"/>
                </a:lnTo>
              </a:path>
            </a:pathLst>
          </a:custGeom>
          <a:ln w="28575" cap="flat">
            <a:solidFill>
              <a:srgbClr val="00B0F0"/>
            </a:solidFill>
            <a:prstDash val="solid"/>
            <a:miter/>
            <a:headEnd type="triangle" w="med" len="med"/>
            <a:tailEnd type="triangle" w="med" len="med"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97E5C62-7992-413A-C301-91B6AED44C46}"/>
                  </a:ext>
                </a:extLst>
              </p:cNvPr>
              <p:cNvSpPr txBox="1"/>
              <p:nvPr/>
            </p:nvSpPr>
            <p:spPr>
              <a:xfrm>
                <a:off x="7523257" y="2439992"/>
                <a:ext cx="282506" cy="264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pc="0" baseline="0" smtClean="0">
                          <a:ln/>
                          <a:solidFill>
                            <a:srgbClr val="FF37C1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  <a:rtl val="0"/>
                        </a:rPr>
                        <m:t>𝑎</m:t>
                      </m:r>
                    </m:oMath>
                  </m:oMathPara>
                </a14:m>
                <a:endParaRPr lang="ja-JP" altLang="en-US" sz="1200" spc="0" baseline="0">
                  <a:ln/>
                  <a:solidFill>
                    <a:srgbClr val="FF37C1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997E5C62-7992-413A-C301-91B6AED44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257" y="2439992"/>
                <a:ext cx="282506" cy="264802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7E976-CEFC-0206-992A-AC680D8EAD21}"/>
                  </a:ext>
                </a:extLst>
              </p:cNvPr>
              <p:cNvSpPr txBox="1"/>
              <p:nvPr/>
            </p:nvSpPr>
            <p:spPr>
              <a:xfrm>
                <a:off x="7049568" y="1949056"/>
                <a:ext cx="3574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pc="0" baseline="0" smtClean="0">
                          <a:ln/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  <a:rtl val="0"/>
                        </a:rPr>
                        <m:t>𝑏</m:t>
                      </m:r>
                    </m:oMath>
                  </m:oMathPara>
                </a14:m>
                <a:endParaRPr lang="ja-JP" altLang="en-US" sz="1600" spc="0" baseline="0">
                  <a:ln/>
                  <a:solidFill>
                    <a:srgbClr val="00B0F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B57E976-CEFC-0206-992A-AC680D8EA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568" y="1949056"/>
                <a:ext cx="35747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2B27329-70F8-1772-F3B3-745E45F593A3}"/>
                  </a:ext>
                </a:extLst>
              </p:cNvPr>
              <p:cNvSpPr txBox="1"/>
              <p:nvPr/>
            </p:nvSpPr>
            <p:spPr>
              <a:xfrm>
                <a:off x="7983088" y="2423502"/>
                <a:ext cx="292686" cy="264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pc="0" baseline="0" smtClean="0">
                          <a:ln/>
                          <a:solidFill>
                            <a:srgbClr val="FF37C1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  <a:rtl val="0"/>
                        </a:rPr>
                        <m:t>𝐴</m:t>
                      </m:r>
                    </m:oMath>
                  </m:oMathPara>
                </a14:m>
                <a:endParaRPr lang="ja-JP" altLang="en-US" sz="1600" spc="0" baseline="0">
                  <a:ln/>
                  <a:solidFill>
                    <a:srgbClr val="FF37C1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82B27329-70F8-1772-F3B3-745E45F5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088" y="2423502"/>
                <a:ext cx="292686" cy="264802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0231381-75B3-2E62-3885-448F6B1490F3}"/>
                  </a:ext>
                </a:extLst>
              </p:cNvPr>
              <p:cNvSpPr txBox="1"/>
              <p:nvPr/>
            </p:nvSpPr>
            <p:spPr>
              <a:xfrm>
                <a:off x="7040103" y="1465379"/>
                <a:ext cx="2630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600" i="1" spc="0" baseline="0" smtClean="0">
                          <a:ln/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  <a:rtl val="0"/>
                        </a:rPr>
                        <m:t>𝐵</m:t>
                      </m:r>
                    </m:oMath>
                  </m:oMathPara>
                </a14:m>
                <a:endParaRPr lang="ja-JP" altLang="en-US" sz="1600" spc="0" baseline="0">
                  <a:ln/>
                  <a:solidFill>
                    <a:srgbClr val="00B0F0"/>
                  </a:solidFill>
                  <a:latin typeface="Arial"/>
                  <a:cs typeface="Arial"/>
                  <a:sym typeface="Arial"/>
                  <a:rtl val="0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0231381-75B3-2E62-3885-448F6B149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103" y="1465379"/>
                <a:ext cx="263097" cy="338554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A649021-E926-A2D6-9DDE-21B4B2DEC014}"/>
                  </a:ext>
                </a:extLst>
              </p:cNvPr>
              <p:cNvSpPr txBox="1"/>
              <p:nvPr/>
            </p:nvSpPr>
            <p:spPr>
              <a:xfrm>
                <a:off x="255721" y="1116591"/>
                <a:ext cx="6664902" cy="1740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立方</a:t>
                </a:r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格子の一辺の長さを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1 </m:t>
                    </m:r>
                  </m:oMath>
                </a14:m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とする</a:t>
                </a:r>
                <a:endParaRPr lang="en-US" altLang="ja-JP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1E219C"/>
                  </a:buClr>
                  <a:buFont typeface="+mj-ea"/>
                  <a:buAutoNum type="circleNumDbPlain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正方格子上に原点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𝑂</m:t>
                    </m:r>
                    <m:d>
                      <m:dPr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0,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 </m:t>
                        </m:r>
                        <m: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0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を決める</a:t>
                </a:r>
                <a:endParaRPr lang="en-US" altLang="ja-JP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1E219C"/>
                  </a:buClr>
                  <a:buFont typeface="+mj-ea"/>
                  <a:buAutoNum type="circleNumDbPlain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𝐴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d>
                      <m:dPr>
                        <m:ctrlP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𝑎</m:t>
                        </m:r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, </m:t>
                        </m:r>
                        <m:r>
                          <a:rPr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0</m:t>
                        </m:r>
                      </m:e>
                    </m:d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𝐵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 dirty="0">
                    <a:latin typeface="Cambria Math" panose="02040503050406030204" pitchFamily="18" charset="0"/>
                    <a:ea typeface="Hiragino Kaku Gothic Pro W3" panose="020B0300000000000000" pitchFamily="34" charset="-128"/>
                  </a:rPr>
                  <a:t>を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(0,</m:t>
                    </m:r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𝑏</m:t>
                    </m:r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) </m:t>
                    </m:r>
                  </m:oMath>
                </a14:m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とする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(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𝑎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∈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𝑎</m:t>
                    </m:r>
                    <m:r>
                      <a:rPr lang="en-US" altLang="ja-JP" i="1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𝑏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) </m:t>
                    </m:r>
                  </m:oMath>
                </a14:m>
                <a:endParaRPr lang="en-US" altLang="ja-JP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1E219C"/>
                  </a:buClr>
                  <a:buFont typeface="+mj-ea"/>
                  <a:buAutoNum type="circleNumDbPlain"/>
                </a:pPr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線分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𝐴𝐵</m:t>
                    </m:r>
                    <m:r>
                      <a:rPr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+</m:t>
                        </m:r>
                        <m:sSup>
                          <m:sSupPr>
                            <m:ctrlP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</m:ctrlPr>
                          </m:sSupPr>
                          <m:e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ja-JP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Hiragino Kaku Gothic Pro W3" panose="020B0300000000000000" pitchFamily="34" charset="-128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ja-JP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を，格子立方体の一辺の長さとする</a:t>
                </a:r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6A649021-E926-A2D6-9DDE-21B4B2DEC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1" y="1116591"/>
                <a:ext cx="6664902" cy="1740989"/>
              </a:xfrm>
              <a:prstGeom prst="rect">
                <a:avLst/>
              </a:prstGeom>
              <a:blipFill>
                <a:blip r:embed="rId7"/>
                <a:stretch>
                  <a:fillRect l="-762" b="-35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フリーフォーム 77">
            <a:extLst>
              <a:ext uri="{FF2B5EF4-FFF2-40B4-BE49-F238E27FC236}">
                <a16:creationId xmlns:a16="http://schemas.microsoft.com/office/drawing/2014/main" id="{F617720B-4DFC-EEB6-BD6D-F22691C1F5D5}"/>
              </a:ext>
            </a:extLst>
          </p:cNvPr>
          <p:cNvSpPr/>
          <p:nvPr/>
        </p:nvSpPr>
        <p:spPr>
          <a:xfrm>
            <a:off x="7260341" y="2449525"/>
            <a:ext cx="78314" cy="78314"/>
          </a:xfrm>
          <a:custGeom>
            <a:avLst/>
            <a:gdLst>
              <a:gd name="connsiteX0" fmla="*/ 47411 w 47410"/>
              <a:gd name="connsiteY0" fmla="*/ 23706 h 47410"/>
              <a:gd name="connsiteX1" fmla="*/ 23705 w 47410"/>
              <a:gd name="connsiteY1" fmla="*/ 47411 h 47410"/>
              <a:gd name="connsiteX2" fmla="*/ 0 w 47410"/>
              <a:gd name="connsiteY2" fmla="*/ 23706 h 47410"/>
              <a:gd name="connsiteX3" fmla="*/ 23705 w 47410"/>
              <a:gd name="connsiteY3" fmla="*/ 0 h 47410"/>
              <a:gd name="connsiteX4" fmla="*/ 47411 w 47410"/>
              <a:gd name="connsiteY4" fmla="*/ 23706 h 47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0" h="47410">
                <a:moveTo>
                  <a:pt x="47411" y="23706"/>
                </a:moveTo>
                <a:cubicBezTo>
                  <a:pt x="47411" y="36798"/>
                  <a:pt x="36798" y="47411"/>
                  <a:pt x="23705" y="47411"/>
                </a:cubicBezTo>
                <a:cubicBezTo>
                  <a:pt x="10613" y="47411"/>
                  <a:pt x="0" y="36798"/>
                  <a:pt x="0" y="23706"/>
                </a:cubicBezTo>
                <a:cubicBezTo>
                  <a:pt x="0" y="10613"/>
                  <a:pt x="10613" y="0"/>
                  <a:pt x="23705" y="0"/>
                </a:cubicBezTo>
                <a:cubicBezTo>
                  <a:pt x="36798" y="0"/>
                  <a:pt x="47411" y="10613"/>
                  <a:pt x="47411" y="23706"/>
                </a:cubicBezTo>
                <a:close/>
              </a:path>
            </a:pathLst>
          </a:custGeom>
          <a:solidFill>
            <a:srgbClr val="E60012"/>
          </a:solidFill>
          <a:ln w="11103" cap="flat">
            <a:solidFill>
              <a:srgbClr val="E6001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B73902A-E185-EEBB-BF28-DF1230F14327}"/>
              </a:ext>
            </a:extLst>
          </p:cNvPr>
          <p:cNvSpPr txBox="1"/>
          <p:nvPr/>
        </p:nvSpPr>
        <p:spPr>
          <a:xfrm>
            <a:off x="255722" y="2930957"/>
            <a:ext cx="2201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格子立方体の一覧</a:t>
            </a: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 33">
                <a:extLst>
                  <a:ext uri="{FF2B5EF4-FFF2-40B4-BE49-F238E27FC236}">
                    <a16:creationId xmlns:a16="http://schemas.microsoft.com/office/drawing/2014/main" id="{B29B9484-6D18-4DB8-98E9-CEB61FE12E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591284"/>
                  </p:ext>
                </p:extLst>
              </p:nvPr>
            </p:nvGraphicFramePr>
            <p:xfrm>
              <a:off x="293837" y="3308508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𝑎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en-US" altLang="ja-JP" sz="14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 33">
                <a:extLst>
                  <a:ext uri="{FF2B5EF4-FFF2-40B4-BE49-F238E27FC236}">
                    <a16:creationId xmlns:a16="http://schemas.microsoft.com/office/drawing/2014/main" id="{B29B9484-6D18-4DB8-98E9-CEB61FE12E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8591284"/>
                  </p:ext>
                </p:extLst>
              </p:nvPr>
            </p:nvGraphicFramePr>
            <p:xfrm>
              <a:off x="293837" y="3308508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82" t="-4000" r="-765385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6813" t="-4000" r="-556044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8889" t="-4000" r="-462222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85714" t="-4000" r="-357143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85714" t="-4000" r="-257143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5714" t="-4000" r="-157143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85714" t="-4000" r="-57143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23529" t="-4000" r="-1961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82" t="-108333" r="-765385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6813" t="-108333" r="-556044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88889" t="-108333" r="-462222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85714" t="-108333" r="-35714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85714" t="-108333" r="-25714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85714" t="-108333" r="-15714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85714" t="-108333" r="-57143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23529" t="-108333" r="-1961" b="-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1" name="表 33">
                <a:extLst>
                  <a:ext uri="{FF2B5EF4-FFF2-40B4-BE49-F238E27FC236}">
                    <a16:creationId xmlns:a16="http://schemas.microsoft.com/office/drawing/2014/main" id="{D3DDCA23-0CCD-EDD9-AC46-5B3AFA3F9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40741"/>
                  </p:ext>
                </p:extLst>
              </p:nvPr>
            </p:nvGraphicFramePr>
            <p:xfrm>
              <a:off x="293838" y="3921725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線分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𝐴𝐵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br>
                            <a:rPr kumimoji="1" lang="en-US" altLang="ja-JP" sz="12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</a:b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長さ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</m:oMath>
                          </a14:m>
                          <a:endParaRPr kumimoji="1" lang="ja-JP" altLang="en-US" sz="12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1" name="表 33">
                <a:extLst>
                  <a:ext uri="{FF2B5EF4-FFF2-40B4-BE49-F238E27FC236}">
                    <a16:creationId xmlns:a16="http://schemas.microsoft.com/office/drawing/2014/main" id="{D3DDCA23-0CCD-EDD9-AC46-5B3AFA3F9C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40741"/>
                  </p:ext>
                </p:extLst>
              </p:nvPr>
            </p:nvGraphicFramePr>
            <p:xfrm>
              <a:off x="293838" y="3921725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6061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282" r="-765385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86813" r="-556044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88889" r="-462222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85714" r="-3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85714" r="-2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85714" r="-1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585714" r="-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223529" r="-1961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表 206">
                <a:extLst>
                  <a:ext uri="{FF2B5EF4-FFF2-40B4-BE49-F238E27FC236}">
                    <a16:creationId xmlns:a16="http://schemas.microsoft.com/office/drawing/2014/main" id="{57B36BF9-B025-6CBC-5977-8FE414256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498486"/>
                  </p:ext>
                </p:extLst>
              </p:nvPr>
            </p:nvGraphicFramePr>
            <p:xfrm>
              <a:off x="293839" y="5539446"/>
              <a:ext cx="8545629" cy="816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334043285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4627571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839391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6466101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9142187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8573650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80863220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041182530"/>
                        </a:ext>
                      </a:extLst>
                    </a:gridCol>
                  </a:tblGrid>
                  <a:tr h="8160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格子立方体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6428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表 206">
                <a:extLst>
                  <a:ext uri="{FF2B5EF4-FFF2-40B4-BE49-F238E27FC236}">
                    <a16:creationId xmlns:a16="http://schemas.microsoft.com/office/drawing/2014/main" id="{57B36BF9-B025-6CBC-5977-8FE414256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2498486"/>
                  </p:ext>
                </p:extLst>
              </p:nvPr>
            </p:nvGraphicFramePr>
            <p:xfrm>
              <a:off x="293839" y="5539446"/>
              <a:ext cx="8545629" cy="816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334043285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4627571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839391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6466101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9142187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8573650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580863220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041182530"/>
                        </a:ext>
                      </a:extLst>
                    </a:gridCol>
                  </a:tblGrid>
                  <a:tr h="816094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282" t="-1538" r="-765385" b="-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223529" t="-1538" r="-1961" b="-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6428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17" name="グラフィックス 6">
            <a:extLst>
              <a:ext uri="{FF2B5EF4-FFF2-40B4-BE49-F238E27FC236}">
                <a16:creationId xmlns:a16="http://schemas.microsoft.com/office/drawing/2014/main" id="{E2329DEF-D6B8-ECD3-FB1C-144601CDB76D}"/>
              </a:ext>
            </a:extLst>
          </p:cNvPr>
          <p:cNvGrpSpPr/>
          <p:nvPr/>
        </p:nvGrpSpPr>
        <p:grpSpPr>
          <a:xfrm>
            <a:off x="7143691" y="5629076"/>
            <a:ext cx="952817" cy="656490"/>
            <a:chOff x="6955776" y="3719701"/>
            <a:chExt cx="952817" cy="656490"/>
          </a:xfrm>
        </p:grpSpPr>
        <p:grpSp>
          <p:nvGrpSpPr>
            <p:cNvPr id="218" name="グラフィックス 6">
              <a:extLst>
                <a:ext uri="{FF2B5EF4-FFF2-40B4-BE49-F238E27FC236}">
                  <a16:creationId xmlns:a16="http://schemas.microsoft.com/office/drawing/2014/main" id="{33FEEFB7-3564-5F28-7D52-4758E8DFE0AE}"/>
                </a:ext>
              </a:extLst>
            </p:cNvPr>
            <p:cNvGrpSpPr/>
            <p:nvPr/>
          </p:nvGrpSpPr>
          <p:grpSpPr>
            <a:xfrm>
              <a:off x="6955776" y="3719701"/>
              <a:ext cx="952817" cy="656490"/>
              <a:chOff x="6955776" y="3719701"/>
              <a:chExt cx="952817" cy="656490"/>
            </a:xfrm>
          </p:grpSpPr>
          <p:sp>
            <p:nvSpPr>
              <p:cNvPr id="231" name="フリーフォーム 230">
                <a:extLst>
                  <a:ext uri="{FF2B5EF4-FFF2-40B4-BE49-F238E27FC236}">
                    <a16:creationId xmlns:a16="http://schemas.microsoft.com/office/drawing/2014/main" id="{C1C6A503-0A95-49E0-710B-0A50493B0B0D}"/>
                  </a:ext>
                </a:extLst>
              </p:cNvPr>
              <p:cNvSpPr/>
              <p:nvPr/>
            </p:nvSpPr>
            <p:spPr>
              <a:xfrm>
                <a:off x="6967997" y="3851958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8 w 515268"/>
                  <a:gd name="connsiteY1" fmla="*/ 0 h 512083"/>
                  <a:gd name="connsiteX2" fmla="*/ 515268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8" y="0"/>
                    </a:lnTo>
                    <a:lnTo>
                      <a:pt x="515268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2" name="フリーフォーム 231">
                <a:extLst>
                  <a:ext uri="{FF2B5EF4-FFF2-40B4-BE49-F238E27FC236}">
                    <a16:creationId xmlns:a16="http://schemas.microsoft.com/office/drawing/2014/main" id="{8A5AF320-52BE-E20A-0612-3DE922274CCF}"/>
                  </a:ext>
                </a:extLst>
              </p:cNvPr>
              <p:cNvSpPr/>
              <p:nvPr/>
            </p:nvSpPr>
            <p:spPr>
              <a:xfrm>
                <a:off x="6955776" y="4351893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3" name="フリーフォーム 232">
                <a:extLst>
                  <a:ext uri="{FF2B5EF4-FFF2-40B4-BE49-F238E27FC236}">
                    <a16:creationId xmlns:a16="http://schemas.microsoft.com/office/drawing/2014/main" id="{A942D9F7-04DC-A874-1808-ADE083A1D603}"/>
                  </a:ext>
                </a:extLst>
              </p:cNvPr>
              <p:cNvSpPr/>
              <p:nvPr/>
            </p:nvSpPr>
            <p:spPr>
              <a:xfrm>
                <a:off x="6955776" y="3839810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4" name="フリーフォーム 233">
                <a:extLst>
                  <a:ext uri="{FF2B5EF4-FFF2-40B4-BE49-F238E27FC236}">
                    <a16:creationId xmlns:a16="http://schemas.microsoft.com/office/drawing/2014/main" id="{C5229D4E-E9E2-8A55-009B-78355D1A8601}"/>
                  </a:ext>
                </a:extLst>
              </p:cNvPr>
              <p:cNvSpPr/>
              <p:nvPr/>
            </p:nvSpPr>
            <p:spPr>
              <a:xfrm>
                <a:off x="7471033" y="4351901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5" name="フリーフォーム 234">
                <a:extLst>
                  <a:ext uri="{FF2B5EF4-FFF2-40B4-BE49-F238E27FC236}">
                    <a16:creationId xmlns:a16="http://schemas.microsoft.com/office/drawing/2014/main" id="{FC0A52AC-93EA-EA50-FAB1-6EB3754413C5}"/>
                  </a:ext>
                </a:extLst>
              </p:cNvPr>
              <p:cNvSpPr/>
              <p:nvPr/>
            </p:nvSpPr>
            <p:spPr>
              <a:xfrm>
                <a:off x="7471050" y="3839818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6" name="フリーフォーム 235">
                <a:extLst>
                  <a:ext uri="{FF2B5EF4-FFF2-40B4-BE49-F238E27FC236}">
                    <a16:creationId xmlns:a16="http://schemas.microsoft.com/office/drawing/2014/main" id="{AD2A3C1A-41A5-2B75-46B5-4108E3FAF925}"/>
                  </a:ext>
                </a:extLst>
              </p:cNvPr>
              <p:cNvSpPr/>
              <p:nvPr/>
            </p:nvSpPr>
            <p:spPr>
              <a:xfrm>
                <a:off x="7367992" y="3719701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7" name="フリーフォーム 236">
                <a:extLst>
                  <a:ext uri="{FF2B5EF4-FFF2-40B4-BE49-F238E27FC236}">
                    <a16:creationId xmlns:a16="http://schemas.microsoft.com/office/drawing/2014/main" id="{51127B1D-F3AE-FC8F-B6F3-16EB730106FE}"/>
                  </a:ext>
                </a:extLst>
              </p:cNvPr>
              <p:cNvSpPr/>
              <p:nvPr/>
            </p:nvSpPr>
            <p:spPr>
              <a:xfrm>
                <a:off x="7883265" y="3719709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8" name="フリーフォーム 237">
                <a:extLst>
                  <a:ext uri="{FF2B5EF4-FFF2-40B4-BE49-F238E27FC236}">
                    <a16:creationId xmlns:a16="http://schemas.microsoft.com/office/drawing/2014/main" id="{BFBD9863-6418-267F-807B-EEB902D1A3A5}"/>
                  </a:ext>
                </a:extLst>
              </p:cNvPr>
              <p:cNvSpPr/>
              <p:nvPr/>
            </p:nvSpPr>
            <p:spPr>
              <a:xfrm>
                <a:off x="7485731" y="4240629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9" name="フリーフォーム 238">
                <a:extLst>
                  <a:ext uri="{FF2B5EF4-FFF2-40B4-BE49-F238E27FC236}">
                    <a16:creationId xmlns:a16="http://schemas.microsoft.com/office/drawing/2014/main" id="{FD583B64-9DD3-6105-3ABD-AF5D92133B28}"/>
                  </a:ext>
                </a:extLst>
              </p:cNvPr>
              <p:cNvSpPr/>
              <p:nvPr/>
            </p:nvSpPr>
            <p:spPr>
              <a:xfrm>
                <a:off x="7894297" y="3731854"/>
                <a:ext cx="786" cy="512074"/>
              </a:xfrm>
              <a:custGeom>
                <a:avLst/>
                <a:gdLst>
                  <a:gd name="connsiteX0" fmla="*/ 787 w 786"/>
                  <a:gd name="connsiteY0" fmla="*/ 0 h 512074"/>
                  <a:gd name="connsiteX1" fmla="*/ 519 w 786"/>
                  <a:gd name="connsiteY1" fmla="*/ 170697 h 512074"/>
                  <a:gd name="connsiteX2" fmla="*/ 268 w 786"/>
                  <a:gd name="connsiteY2" fmla="*/ 341874 h 512074"/>
                  <a:gd name="connsiteX3" fmla="*/ 0 w 786"/>
                  <a:gd name="connsiteY3" fmla="*/ 512075 h 5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4">
                    <a:moveTo>
                      <a:pt x="787" y="0"/>
                    </a:moveTo>
                    <a:lnTo>
                      <a:pt x="519" y="170697"/>
                    </a:lnTo>
                    <a:lnTo>
                      <a:pt x="268" y="341874"/>
                    </a:lnTo>
                    <a:lnTo>
                      <a:pt x="0" y="512075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0" name="フリーフォーム 239">
                <a:extLst>
                  <a:ext uri="{FF2B5EF4-FFF2-40B4-BE49-F238E27FC236}">
                    <a16:creationId xmlns:a16="http://schemas.microsoft.com/office/drawing/2014/main" id="{0F72A7DC-6403-B956-5B03-DADF63577BF0}"/>
                  </a:ext>
                </a:extLst>
              </p:cNvPr>
              <p:cNvSpPr/>
              <p:nvPr/>
            </p:nvSpPr>
            <p:spPr>
              <a:xfrm>
                <a:off x="7884152" y="4228484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1" name="フリーフォーム 240">
                <a:extLst>
                  <a:ext uri="{FF2B5EF4-FFF2-40B4-BE49-F238E27FC236}">
                    <a16:creationId xmlns:a16="http://schemas.microsoft.com/office/drawing/2014/main" id="{9082A6DA-357E-43CC-167C-1D9E9638D33D}"/>
                  </a:ext>
                </a:extLst>
              </p:cNvPr>
              <p:cNvSpPr/>
              <p:nvPr/>
            </p:nvSpPr>
            <p:spPr>
              <a:xfrm>
                <a:off x="6967997" y="3731846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2" name="フリーフォーム 241">
                <a:extLst>
                  <a:ext uri="{FF2B5EF4-FFF2-40B4-BE49-F238E27FC236}">
                    <a16:creationId xmlns:a16="http://schemas.microsoft.com/office/drawing/2014/main" id="{B45B86D7-C31F-12AE-544D-EF81E1BB2C45}"/>
                  </a:ext>
                </a:extLst>
              </p:cNvPr>
              <p:cNvSpPr/>
              <p:nvPr/>
            </p:nvSpPr>
            <p:spPr>
              <a:xfrm>
                <a:off x="7380212" y="3731846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3" name="フリーフォーム 242">
                <a:extLst>
                  <a:ext uri="{FF2B5EF4-FFF2-40B4-BE49-F238E27FC236}">
                    <a16:creationId xmlns:a16="http://schemas.microsoft.com/office/drawing/2014/main" id="{31FB2129-C75F-1023-0706-D7EAC6210E64}"/>
                  </a:ext>
                </a:extLst>
              </p:cNvPr>
              <p:cNvSpPr/>
              <p:nvPr/>
            </p:nvSpPr>
            <p:spPr>
              <a:xfrm>
                <a:off x="7483270" y="3731846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219" name="フリーフォーム 218">
              <a:extLst>
                <a:ext uri="{FF2B5EF4-FFF2-40B4-BE49-F238E27FC236}">
                  <a16:creationId xmlns:a16="http://schemas.microsoft.com/office/drawing/2014/main" id="{3D0086C9-6FE7-D466-0B45-140D6FFDEC0F}"/>
                </a:ext>
              </a:extLst>
            </p:cNvPr>
            <p:cNvSpPr/>
            <p:nvPr/>
          </p:nvSpPr>
          <p:spPr>
            <a:xfrm>
              <a:off x="7138226" y="3845309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0" name="フリーフォーム 219">
              <a:extLst>
                <a:ext uri="{FF2B5EF4-FFF2-40B4-BE49-F238E27FC236}">
                  <a16:creationId xmlns:a16="http://schemas.microsoft.com/office/drawing/2014/main" id="{48CA6DCC-3923-330A-CB5A-612BDEC4AF3C}"/>
                </a:ext>
              </a:extLst>
            </p:cNvPr>
            <p:cNvSpPr/>
            <p:nvPr/>
          </p:nvSpPr>
          <p:spPr>
            <a:xfrm>
              <a:off x="6967997" y="4186665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1" name="フリーフォーム 220">
              <a:extLst>
                <a:ext uri="{FF2B5EF4-FFF2-40B4-BE49-F238E27FC236}">
                  <a16:creationId xmlns:a16="http://schemas.microsoft.com/office/drawing/2014/main" id="{525BFFA3-37EC-2D4F-4877-317742017071}"/>
                </a:ext>
              </a:extLst>
            </p:cNvPr>
            <p:cNvSpPr/>
            <p:nvPr/>
          </p:nvSpPr>
          <p:spPr>
            <a:xfrm>
              <a:off x="7138728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2" name="フリーフォーム 221">
              <a:extLst>
                <a:ext uri="{FF2B5EF4-FFF2-40B4-BE49-F238E27FC236}">
                  <a16:creationId xmlns:a16="http://schemas.microsoft.com/office/drawing/2014/main" id="{25F460EB-1A5F-14FF-D5AA-6CB07CF9B9A3}"/>
                </a:ext>
              </a:extLst>
            </p:cNvPr>
            <p:cNvSpPr/>
            <p:nvPr/>
          </p:nvSpPr>
          <p:spPr>
            <a:xfrm>
              <a:off x="7477763" y="3903729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3" name="フリーフォーム 222">
              <a:extLst>
                <a:ext uri="{FF2B5EF4-FFF2-40B4-BE49-F238E27FC236}">
                  <a16:creationId xmlns:a16="http://schemas.microsoft.com/office/drawing/2014/main" id="{F7A15D3E-363D-7A4D-A868-5BAA38159B25}"/>
                </a:ext>
              </a:extLst>
            </p:cNvPr>
            <p:cNvSpPr/>
            <p:nvPr/>
          </p:nvSpPr>
          <p:spPr>
            <a:xfrm>
              <a:off x="7244230" y="3769657"/>
              <a:ext cx="520512" cy="1392"/>
            </a:xfrm>
            <a:custGeom>
              <a:avLst/>
              <a:gdLst>
                <a:gd name="connsiteX0" fmla="*/ 0 w 520512"/>
                <a:gd name="connsiteY0" fmla="*/ 1392 h 1392"/>
                <a:gd name="connsiteX1" fmla="*/ 520513 w 520512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12" h="1392">
                  <a:moveTo>
                    <a:pt x="0" y="1392"/>
                  </a:moveTo>
                  <a:lnTo>
                    <a:pt x="52051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4" name="フリーフォーム 223">
              <a:extLst>
                <a:ext uri="{FF2B5EF4-FFF2-40B4-BE49-F238E27FC236}">
                  <a16:creationId xmlns:a16="http://schemas.microsoft.com/office/drawing/2014/main" id="{B0CF5441-D033-B54B-4EAA-47E6B47D6555}"/>
                </a:ext>
              </a:extLst>
            </p:cNvPr>
            <p:cNvSpPr/>
            <p:nvPr/>
          </p:nvSpPr>
          <p:spPr>
            <a:xfrm>
              <a:off x="7622215" y="3814396"/>
              <a:ext cx="16" cy="502583"/>
            </a:xfrm>
            <a:custGeom>
              <a:avLst/>
              <a:gdLst>
                <a:gd name="connsiteX0" fmla="*/ 0 w 16"/>
                <a:gd name="connsiteY0" fmla="*/ 0 h 502583"/>
                <a:gd name="connsiteX1" fmla="*/ 17 w 16"/>
                <a:gd name="connsiteY1" fmla="*/ 502583 h 50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" h="502583">
                  <a:moveTo>
                    <a:pt x="0" y="0"/>
                  </a:moveTo>
                  <a:lnTo>
                    <a:pt x="17" y="5025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5" name="フリーフォーム 224">
              <a:extLst>
                <a:ext uri="{FF2B5EF4-FFF2-40B4-BE49-F238E27FC236}">
                  <a16:creationId xmlns:a16="http://schemas.microsoft.com/office/drawing/2014/main" id="{15186878-3D9F-DCD8-0015-235E19D94BF7}"/>
                </a:ext>
              </a:extLst>
            </p:cNvPr>
            <p:cNvSpPr/>
            <p:nvPr/>
          </p:nvSpPr>
          <p:spPr>
            <a:xfrm>
              <a:off x="7298663" y="3851955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6" name="フリーフォーム 225">
              <a:extLst>
                <a:ext uri="{FF2B5EF4-FFF2-40B4-BE49-F238E27FC236}">
                  <a16:creationId xmlns:a16="http://schemas.microsoft.com/office/drawing/2014/main" id="{5065B009-7A6B-8C56-8B3B-46FD07AD2E31}"/>
                </a:ext>
              </a:extLst>
            </p:cNvPr>
            <p:cNvSpPr/>
            <p:nvPr/>
          </p:nvSpPr>
          <p:spPr>
            <a:xfrm>
              <a:off x="7298663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7" name="フリーフォーム 226">
              <a:extLst>
                <a:ext uri="{FF2B5EF4-FFF2-40B4-BE49-F238E27FC236}">
                  <a16:creationId xmlns:a16="http://schemas.microsoft.com/office/drawing/2014/main" id="{71A047C8-4785-DE80-B82B-76CAF0058DFF}"/>
                </a:ext>
              </a:extLst>
            </p:cNvPr>
            <p:cNvSpPr/>
            <p:nvPr/>
          </p:nvSpPr>
          <p:spPr>
            <a:xfrm>
              <a:off x="6966775" y="4023197"/>
              <a:ext cx="517717" cy="16634"/>
            </a:xfrm>
            <a:custGeom>
              <a:avLst/>
              <a:gdLst>
                <a:gd name="connsiteX0" fmla="*/ 0 w 517717"/>
                <a:gd name="connsiteY0" fmla="*/ 0 h 16634"/>
                <a:gd name="connsiteX1" fmla="*/ 517717 w 517717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16634">
                  <a:moveTo>
                    <a:pt x="0" y="0"/>
                  </a:moveTo>
                  <a:lnTo>
                    <a:pt x="51771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8" name="フリーフォーム 227">
              <a:extLst>
                <a:ext uri="{FF2B5EF4-FFF2-40B4-BE49-F238E27FC236}">
                  <a16:creationId xmlns:a16="http://schemas.microsoft.com/office/drawing/2014/main" id="{4FD2F7E2-697D-48B3-B33C-705E0C80CA11}"/>
                </a:ext>
              </a:extLst>
            </p:cNvPr>
            <p:cNvSpPr/>
            <p:nvPr/>
          </p:nvSpPr>
          <p:spPr>
            <a:xfrm>
              <a:off x="7477763" y="4067197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9" name="フリーフォーム 228">
              <a:extLst>
                <a:ext uri="{FF2B5EF4-FFF2-40B4-BE49-F238E27FC236}">
                  <a16:creationId xmlns:a16="http://schemas.microsoft.com/office/drawing/2014/main" id="{5ABF5514-41E4-CA0D-C247-BE01E235E1B3}"/>
                </a:ext>
              </a:extLst>
            </p:cNvPr>
            <p:cNvSpPr/>
            <p:nvPr/>
          </p:nvSpPr>
          <p:spPr>
            <a:xfrm>
              <a:off x="7765111" y="3775527"/>
              <a:ext cx="16738" cy="510522"/>
            </a:xfrm>
            <a:custGeom>
              <a:avLst/>
              <a:gdLst>
                <a:gd name="connsiteX0" fmla="*/ 0 w 16738"/>
                <a:gd name="connsiteY0" fmla="*/ 0 h 510522"/>
                <a:gd name="connsiteX1" fmla="*/ 0 w 16738"/>
                <a:gd name="connsiteY1" fmla="*/ 510523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2">
                  <a:moveTo>
                    <a:pt x="0" y="0"/>
                  </a:moveTo>
                  <a:lnTo>
                    <a:pt x="0" y="51052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0" name="フリーフォーム 229">
              <a:extLst>
                <a:ext uri="{FF2B5EF4-FFF2-40B4-BE49-F238E27FC236}">
                  <a16:creationId xmlns:a16="http://schemas.microsoft.com/office/drawing/2014/main" id="{F7213F72-CFBD-94CF-973F-DDB926211F37}"/>
                </a:ext>
              </a:extLst>
            </p:cNvPr>
            <p:cNvSpPr/>
            <p:nvPr/>
          </p:nvSpPr>
          <p:spPr>
            <a:xfrm>
              <a:off x="7104247" y="3811510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44" name="グラフィックス 6">
            <a:extLst>
              <a:ext uri="{FF2B5EF4-FFF2-40B4-BE49-F238E27FC236}">
                <a16:creationId xmlns:a16="http://schemas.microsoft.com/office/drawing/2014/main" id="{8E375FB1-FBB2-62A0-9E34-29CDD8C66F3F}"/>
              </a:ext>
            </a:extLst>
          </p:cNvPr>
          <p:cNvGrpSpPr/>
          <p:nvPr/>
        </p:nvGrpSpPr>
        <p:grpSpPr>
          <a:xfrm>
            <a:off x="5964780" y="5629068"/>
            <a:ext cx="952834" cy="656490"/>
            <a:chOff x="5622633" y="3659645"/>
            <a:chExt cx="952834" cy="656490"/>
          </a:xfrm>
        </p:grpSpPr>
        <p:sp>
          <p:nvSpPr>
            <p:cNvPr id="245" name="フリーフォーム 244">
              <a:extLst>
                <a:ext uri="{FF2B5EF4-FFF2-40B4-BE49-F238E27FC236}">
                  <a16:creationId xmlns:a16="http://schemas.microsoft.com/office/drawing/2014/main" id="{2AE29886-F7D7-6F20-20F6-00AC8779BE38}"/>
                </a:ext>
              </a:extLst>
            </p:cNvPr>
            <p:cNvSpPr/>
            <p:nvPr/>
          </p:nvSpPr>
          <p:spPr>
            <a:xfrm>
              <a:off x="5634853" y="3791904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6" name="フリーフォーム 245">
              <a:extLst>
                <a:ext uri="{FF2B5EF4-FFF2-40B4-BE49-F238E27FC236}">
                  <a16:creationId xmlns:a16="http://schemas.microsoft.com/office/drawing/2014/main" id="{22418F86-0EB2-D773-F235-66BFA763961F}"/>
                </a:ext>
              </a:extLst>
            </p:cNvPr>
            <p:cNvSpPr/>
            <p:nvPr/>
          </p:nvSpPr>
          <p:spPr>
            <a:xfrm>
              <a:off x="5622633" y="429183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7" name="フリーフォーム 246">
              <a:extLst>
                <a:ext uri="{FF2B5EF4-FFF2-40B4-BE49-F238E27FC236}">
                  <a16:creationId xmlns:a16="http://schemas.microsoft.com/office/drawing/2014/main" id="{94C2FA56-2A98-568F-6EBF-15C60518B8AE}"/>
                </a:ext>
              </a:extLst>
            </p:cNvPr>
            <p:cNvSpPr/>
            <p:nvPr/>
          </p:nvSpPr>
          <p:spPr>
            <a:xfrm>
              <a:off x="5622649" y="3779754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8" name="フリーフォーム 247">
              <a:extLst>
                <a:ext uri="{FF2B5EF4-FFF2-40B4-BE49-F238E27FC236}">
                  <a16:creationId xmlns:a16="http://schemas.microsoft.com/office/drawing/2014/main" id="{0DD62BC5-FA6B-36DC-6471-931EA7E4B096}"/>
                </a:ext>
              </a:extLst>
            </p:cNvPr>
            <p:cNvSpPr/>
            <p:nvPr/>
          </p:nvSpPr>
          <p:spPr>
            <a:xfrm>
              <a:off x="6137906" y="429184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9" name="フリーフォーム 248">
              <a:extLst>
                <a:ext uri="{FF2B5EF4-FFF2-40B4-BE49-F238E27FC236}">
                  <a16:creationId xmlns:a16="http://schemas.microsoft.com/office/drawing/2014/main" id="{B1CA162B-AA7A-3BD9-E104-D78A4DD49F30}"/>
                </a:ext>
              </a:extLst>
            </p:cNvPr>
            <p:cNvSpPr/>
            <p:nvPr/>
          </p:nvSpPr>
          <p:spPr>
            <a:xfrm>
              <a:off x="6137906" y="377976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0" name="フリーフォーム 249">
              <a:extLst>
                <a:ext uri="{FF2B5EF4-FFF2-40B4-BE49-F238E27FC236}">
                  <a16:creationId xmlns:a16="http://schemas.microsoft.com/office/drawing/2014/main" id="{FA9D8C61-BCF7-B07C-566B-6BE82A640374}"/>
                </a:ext>
              </a:extLst>
            </p:cNvPr>
            <p:cNvSpPr/>
            <p:nvPr/>
          </p:nvSpPr>
          <p:spPr>
            <a:xfrm>
              <a:off x="6034848" y="365964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1" name="フリーフォーム 250">
              <a:extLst>
                <a:ext uri="{FF2B5EF4-FFF2-40B4-BE49-F238E27FC236}">
                  <a16:creationId xmlns:a16="http://schemas.microsoft.com/office/drawing/2014/main" id="{A0645904-7657-8A7E-8304-FA8C5F8173C5}"/>
                </a:ext>
              </a:extLst>
            </p:cNvPr>
            <p:cNvSpPr/>
            <p:nvPr/>
          </p:nvSpPr>
          <p:spPr>
            <a:xfrm>
              <a:off x="6550122" y="3659655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2" name="フリーフォーム 251">
              <a:extLst>
                <a:ext uri="{FF2B5EF4-FFF2-40B4-BE49-F238E27FC236}">
                  <a16:creationId xmlns:a16="http://schemas.microsoft.com/office/drawing/2014/main" id="{75CDE769-21C7-6204-E190-10F9F2AB8A6B}"/>
                </a:ext>
              </a:extLst>
            </p:cNvPr>
            <p:cNvSpPr/>
            <p:nvPr/>
          </p:nvSpPr>
          <p:spPr>
            <a:xfrm>
              <a:off x="6152587" y="4180575"/>
              <a:ext cx="410658" cy="120108"/>
            </a:xfrm>
            <a:custGeom>
              <a:avLst/>
              <a:gdLst>
                <a:gd name="connsiteX0" fmla="*/ 0 w 410658"/>
                <a:gd name="connsiteY0" fmla="*/ 120109 h 120108"/>
                <a:gd name="connsiteX1" fmla="*/ 152604 w 410658"/>
                <a:gd name="connsiteY1" fmla="*/ 75476 h 120108"/>
                <a:gd name="connsiteX2" fmla="*/ 282075 w 410658"/>
                <a:gd name="connsiteY2" fmla="*/ 37605 h 120108"/>
                <a:gd name="connsiteX3" fmla="*/ 410659 w 410658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8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5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3" name="フリーフォーム 252">
              <a:extLst>
                <a:ext uri="{FF2B5EF4-FFF2-40B4-BE49-F238E27FC236}">
                  <a16:creationId xmlns:a16="http://schemas.microsoft.com/office/drawing/2014/main" id="{4F190B0C-445B-81F5-4BA4-0778C0493542}"/>
                </a:ext>
              </a:extLst>
            </p:cNvPr>
            <p:cNvSpPr/>
            <p:nvPr/>
          </p:nvSpPr>
          <p:spPr>
            <a:xfrm>
              <a:off x="6561171" y="3671801"/>
              <a:ext cx="769" cy="512073"/>
            </a:xfrm>
            <a:custGeom>
              <a:avLst/>
              <a:gdLst>
                <a:gd name="connsiteX0" fmla="*/ 770 w 769"/>
                <a:gd name="connsiteY0" fmla="*/ 0 h 512073"/>
                <a:gd name="connsiteX1" fmla="*/ 519 w 769"/>
                <a:gd name="connsiteY1" fmla="*/ 170696 h 512073"/>
                <a:gd name="connsiteX2" fmla="*/ 251 w 769"/>
                <a:gd name="connsiteY2" fmla="*/ 341874 h 512073"/>
                <a:gd name="connsiteX3" fmla="*/ 0 w 769"/>
                <a:gd name="connsiteY3" fmla="*/ 512073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" h="512073">
                  <a:moveTo>
                    <a:pt x="770" y="0"/>
                  </a:moveTo>
                  <a:lnTo>
                    <a:pt x="519" y="170696"/>
                  </a:lnTo>
                  <a:lnTo>
                    <a:pt x="251" y="341874"/>
                  </a:lnTo>
                  <a:lnTo>
                    <a:pt x="0" y="512073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4" name="フリーフォーム 253">
              <a:extLst>
                <a:ext uri="{FF2B5EF4-FFF2-40B4-BE49-F238E27FC236}">
                  <a16:creationId xmlns:a16="http://schemas.microsoft.com/office/drawing/2014/main" id="{3FF557F7-F287-5680-39CE-4DE5222D7C1F}"/>
                </a:ext>
              </a:extLst>
            </p:cNvPr>
            <p:cNvSpPr/>
            <p:nvPr/>
          </p:nvSpPr>
          <p:spPr>
            <a:xfrm>
              <a:off x="6551026" y="416843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5" name="フリーフォーム 254">
              <a:extLst>
                <a:ext uri="{FF2B5EF4-FFF2-40B4-BE49-F238E27FC236}">
                  <a16:creationId xmlns:a16="http://schemas.microsoft.com/office/drawing/2014/main" id="{E75DE946-855E-C9F9-D6C0-F3366F622051}"/>
                </a:ext>
              </a:extLst>
            </p:cNvPr>
            <p:cNvSpPr/>
            <p:nvPr/>
          </p:nvSpPr>
          <p:spPr>
            <a:xfrm>
              <a:off x="5634870" y="3671791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6" name="フリーフォーム 255">
              <a:extLst>
                <a:ext uri="{FF2B5EF4-FFF2-40B4-BE49-F238E27FC236}">
                  <a16:creationId xmlns:a16="http://schemas.microsoft.com/office/drawing/2014/main" id="{F5A360FE-160C-ED03-DA9A-CE01F9AA279E}"/>
                </a:ext>
              </a:extLst>
            </p:cNvPr>
            <p:cNvSpPr/>
            <p:nvPr/>
          </p:nvSpPr>
          <p:spPr>
            <a:xfrm>
              <a:off x="6047069" y="3671791"/>
              <a:ext cx="514871" cy="9"/>
            </a:xfrm>
            <a:custGeom>
              <a:avLst/>
              <a:gdLst>
                <a:gd name="connsiteX0" fmla="*/ 514872 w 514871"/>
                <a:gd name="connsiteY0" fmla="*/ 10 h 9"/>
                <a:gd name="connsiteX1" fmla="*/ 0 w 514871"/>
                <a:gd name="connsiteY1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9">
                  <a:moveTo>
                    <a:pt x="514872" y="10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7" name="フリーフォーム 256">
              <a:extLst>
                <a:ext uri="{FF2B5EF4-FFF2-40B4-BE49-F238E27FC236}">
                  <a16:creationId xmlns:a16="http://schemas.microsoft.com/office/drawing/2014/main" id="{A58C9A16-BF6D-4D22-CC05-B90F44EB81AA}"/>
                </a:ext>
              </a:extLst>
            </p:cNvPr>
            <p:cNvSpPr/>
            <p:nvPr/>
          </p:nvSpPr>
          <p:spPr>
            <a:xfrm>
              <a:off x="6150127" y="3671791"/>
              <a:ext cx="413119" cy="120118"/>
            </a:xfrm>
            <a:custGeom>
              <a:avLst/>
              <a:gdLst>
                <a:gd name="connsiteX0" fmla="*/ 0 w 413119"/>
                <a:gd name="connsiteY0" fmla="*/ 120119 h 120118"/>
                <a:gd name="connsiteX1" fmla="*/ 413119 w 413119"/>
                <a:gd name="connsiteY1" fmla="*/ 0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8">
                  <a:moveTo>
                    <a:pt x="0" y="120119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8" name="フリーフォーム 257">
              <a:extLst>
                <a:ext uri="{FF2B5EF4-FFF2-40B4-BE49-F238E27FC236}">
                  <a16:creationId xmlns:a16="http://schemas.microsoft.com/office/drawing/2014/main" id="{D2D21D89-9F2B-088C-7872-EBB2B2F75BE6}"/>
                </a:ext>
              </a:extLst>
            </p:cNvPr>
            <p:cNvSpPr/>
            <p:nvPr/>
          </p:nvSpPr>
          <p:spPr>
            <a:xfrm>
              <a:off x="5892490" y="4047945"/>
              <a:ext cx="252129" cy="256045"/>
            </a:xfrm>
            <a:custGeom>
              <a:avLst/>
              <a:gdLst>
                <a:gd name="connsiteX0" fmla="*/ 252130 w 252129"/>
                <a:gd name="connsiteY0" fmla="*/ 0 h 256045"/>
                <a:gd name="connsiteX1" fmla="*/ 0 w 252129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129" h="256045">
                  <a:moveTo>
                    <a:pt x="252130" y="0"/>
                  </a:moveTo>
                  <a:lnTo>
                    <a:pt x="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9" name="フリーフォーム 258">
              <a:extLst>
                <a:ext uri="{FF2B5EF4-FFF2-40B4-BE49-F238E27FC236}">
                  <a16:creationId xmlns:a16="http://schemas.microsoft.com/office/drawing/2014/main" id="{4829F701-9B6E-A9A1-100F-F2291BE2A2F9}"/>
                </a:ext>
              </a:extLst>
            </p:cNvPr>
            <p:cNvSpPr/>
            <p:nvPr/>
          </p:nvSpPr>
          <p:spPr>
            <a:xfrm>
              <a:off x="5634870" y="3791899"/>
              <a:ext cx="257620" cy="256045"/>
            </a:xfrm>
            <a:custGeom>
              <a:avLst/>
              <a:gdLst>
                <a:gd name="connsiteX0" fmla="*/ 0 w 257620"/>
                <a:gd name="connsiteY0" fmla="*/ 256046 h 256045"/>
                <a:gd name="connsiteX1" fmla="*/ 257620 w 257620"/>
                <a:gd name="connsiteY1" fmla="*/ 0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256046"/>
                  </a:moveTo>
                  <a:lnTo>
                    <a:pt x="25762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0" name="フリーフォーム 259">
              <a:extLst>
                <a:ext uri="{FF2B5EF4-FFF2-40B4-BE49-F238E27FC236}">
                  <a16:creationId xmlns:a16="http://schemas.microsoft.com/office/drawing/2014/main" id="{744CAA20-BCF3-661E-1726-4B28C3CA4E6D}"/>
                </a:ext>
              </a:extLst>
            </p:cNvPr>
            <p:cNvSpPr/>
            <p:nvPr/>
          </p:nvSpPr>
          <p:spPr>
            <a:xfrm>
              <a:off x="5888105" y="3730106"/>
              <a:ext cx="474549" cy="61153"/>
            </a:xfrm>
            <a:custGeom>
              <a:avLst/>
              <a:gdLst>
                <a:gd name="connsiteX0" fmla="*/ 0 w 474549"/>
                <a:gd name="connsiteY0" fmla="*/ 61153 h 61153"/>
                <a:gd name="connsiteX1" fmla="*/ 474549 w 474549"/>
                <a:gd name="connsiteY1" fmla="*/ 0 h 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49" h="61153">
                  <a:moveTo>
                    <a:pt x="0" y="61153"/>
                  </a:moveTo>
                  <a:lnTo>
                    <a:pt x="47454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1" name="フリーフォーム 260">
              <a:extLst>
                <a:ext uri="{FF2B5EF4-FFF2-40B4-BE49-F238E27FC236}">
                  <a16:creationId xmlns:a16="http://schemas.microsoft.com/office/drawing/2014/main" id="{BB6FEFA1-21A1-CF1F-C79D-D8BA35DA9CFE}"/>
                </a:ext>
              </a:extLst>
            </p:cNvPr>
            <p:cNvSpPr/>
            <p:nvPr/>
          </p:nvSpPr>
          <p:spPr>
            <a:xfrm>
              <a:off x="6144620" y="4047945"/>
              <a:ext cx="218050" cy="192683"/>
            </a:xfrm>
            <a:custGeom>
              <a:avLst/>
              <a:gdLst>
                <a:gd name="connsiteX0" fmla="*/ 0 w 218050"/>
                <a:gd name="connsiteY0" fmla="*/ 0 h 192683"/>
                <a:gd name="connsiteX1" fmla="*/ 218051 w 218050"/>
                <a:gd name="connsiteY1" fmla="*/ 192684 h 1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050" h="192683">
                  <a:moveTo>
                    <a:pt x="0" y="0"/>
                  </a:moveTo>
                  <a:lnTo>
                    <a:pt x="218051" y="19268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2" name="フリーフォーム 261">
              <a:extLst>
                <a:ext uri="{FF2B5EF4-FFF2-40B4-BE49-F238E27FC236}">
                  <a16:creationId xmlns:a16="http://schemas.microsoft.com/office/drawing/2014/main" id="{FC554463-6346-DBEB-A6C5-EB2411F4FEE0}"/>
                </a:ext>
              </a:extLst>
            </p:cNvPr>
            <p:cNvSpPr/>
            <p:nvPr/>
          </p:nvSpPr>
          <p:spPr>
            <a:xfrm>
              <a:off x="5634870" y="3671791"/>
              <a:ext cx="928376" cy="120100"/>
            </a:xfrm>
            <a:custGeom>
              <a:avLst/>
              <a:gdLst>
                <a:gd name="connsiteX0" fmla="*/ 0 w 928376"/>
                <a:gd name="connsiteY0" fmla="*/ 120101 h 120100"/>
                <a:gd name="connsiteX1" fmla="*/ 928376 w 928376"/>
                <a:gd name="connsiteY1" fmla="*/ 0 h 1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376" h="120100">
                  <a:moveTo>
                    <a:pt x="0" y="120101"/>
                  </a:moveTo>
                  <a:lnTo>
                    <a:pt x="92837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3" name="フリーフォーム 262">
              <a:extLst>
                <a:ext uri="{FF2B5EF4-FFF2-40B4-BE49-F238E27FC236}">
                  <a16:creationId xmlns:a16="http://schemas.microsoft.com/office/drawing/2014/main" id="{312790E1-0501-CE42-4F3B-C0CBD113A2F2}"/>
                </a:ext>
              </a:extLst>
            </p:cNvPr>
            <p:cNvSpPr/>
            <p:nvPr/>
          </p:nvSpPr>
          <p:spPr>
            <a:xfrm>
              <a:off x="6150127" y="3791909"/>
              <a:ext cx="413119" cy="388665"/>
            </a:xfrm>
            <a:custGeom>
              <a:avLst/>
              <a:gdLst>
                <a:gd name="connsiteX0" fmla="*/ 0 w 413119"/>
                <a:gd name="connsiteY0" fmla="*/ 0 h 388665"/>
                <a:gd name="connsiteX1" fmla="*/ 413119 w 413119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388665">
                  <a:moveTo>
                    <a:pt x="0" y="0"/>
                  </a:moveTo>
                  <a:lnTo>
                    <a:pt x="413119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4" name="フリーフォーム 263">
              <a:extLst>
                <a:ext uri="{FF2B5EF4-FFF2-40B4-BE49-F238E27FC236}">
                  <a16:creationId xmlns:a16="http://schemas.microsoft.com/office/drawing/2014/main" id="{A9E9ECAB-5D1A-5015-0058-015D338CDC79}"/>
                </a:ext>
              </a:extLst>
            </p:cNvPr>
            <p:cNvSpPr/>
            <p:nvPr/>
          </p:nvSpPr>
          <p:spPr>
            <a:xfrm>
              <a:off x="5634870" y="3791899"/>
              <a:ext cx="515256" cy="512091"/>
            </a:xfrm>
            <a:custGeom>
              <a:avLst/>
              <a:gdLst>
                <a:gd name="connsiteX0" fmla="*/ 0 w 515256"/>
                <a:gd name="connsiteY0" fmla="*/ 0 h 512091"/>
                <a:gd name="connsiteX1" fmla="*/ 515257 w 515256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512091">
                  <a:moveTo>
                    <a:pt x="0" y="0"/>
                  </a:moveTo>
                  <a:lnTo>
                    <a:pt x="515257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5" name="フリーフォーム 264">
              <a:extLst>
                <a:ext uri="{FF2B5EF4-FFF2-40B4-BE49-F238E27FC236}">
                  <a16:creationId xmlns:a16="http://schemas.microsoft.com/office/drawing/2014/main" id="{D112BA3A-2A85-C0AB-7E1C-0E8181313F03}"/>
                </a:ext>
              </a:extLst>
            </p:cNvPr>
            <p:cNvSpPr/>
            <p:nvPr/>
          </p:nvSpPr>
          <p:spPr>
            <a:xfrm>
              <a:off x="5892490" y="3791899"/>
              <a:ext cx="260097" cy="256045"/>
            </a:xfrm>
            <a:custGeom>
              <a:avLst/>
              <a:gdLst>
                <a:gd name="connsiteX0" fmla="*/ 0 w 260097"/>
                <a:gd name="connsiteY0" fmla="*/ 0 h 256045"/>
                <a:gd name="connsiteX1" fmla="*/ 260097 w 26009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97" h="256045">
                  <a:moveTo>
                    <a:pt x="0" y="0"/>
                  </a:moveTo>
                  <a:lnTo>
                    <a:pt x="26009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6" name="フリーフォーム 265">
              <a:extLst>
                <a:ext uri="{FF2B5EF4-FFF2-40B4-BE49-F238E27FC236}">
                  <a16:creationId xmlns:a16="http://schemas.microsoft.com/office/drawing/2014/main" id="{537DCB5D-3792-5E4E-F4E1-4796D34086D8}"/>
                </a:ext>
              </a:extLst>
            </p:cNvPr>
            <p:cNvSpPr/>
            <p:nvPr/>
          </p:nvSpPr>
          <p:spPr>
            <a:xfrm>
              <a:off x="5634870" y="4047945"/>
              <a:ext cx="257620" cy="256045"/>
            </a:xfrm>
            <a:custGeom>
              <a:avLst/>
              <a:gdLst>
                <a:gd name="connsiteX0" fmla="*/ 0 w 257620"/>
                <a:gd name="connsiteY0" fmla="*/ 0 h 256045"/>
                <a:gd name="connsiteX1" fmla="*/ 257620 w 257620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0"/>
                  </a:moveTo>
                  <a:lnTo>
                    <a:pt x="25762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7" name="フリーフォーム 266">
              <a:extLst>
                <a:ext uri="{FF2B5EF4-FFF2-40B4-BE49-F238E27FC236}">
                  <a16:creationId xmlns:a16="http://schemas.microsoft.com/office/drawing/2014/main" id="{C5BEDBED-2AD3-69F8-3A0E-A746BC017917}"/>
                </a:ext>
              </a:extLst>
            </p:cNvPr>
            <p:cNvSpPr/>
            <p:nvPr/>
          </p:nvSpPr>
          <p:spPr>
            <a:xfrm>
              <a:off x="5634853" y="3791909"/>
              <a:ext cx="515273" cy="512073"/>
            </a:xfrm>
            <a:custGeom>
              <a:avLst/>
              <a:gdLst>
                <a:gd name="connsiteX0" fmla="*/ 0 w 515273"/>
                <a:gd name="connsiteY0" fmla="*/ 512073 h 512073"/>
                <a:gd name="connsiteX1" fmla="*/ 515274 w 515273"/>
                <a:gd name="connsiteY1" fmla="*/ 0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3" h="512073">
                  <a:moveTo>
                    <a:pt x="0" y="512073"/>
                  </a:moveTo>
                  <a:lnTo>
                    <a:pt x="51527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8" name="フリーフォーム 267">
              <a:extLst>
                <a:ext uri="{FF2B5EF4-FFF2-40B4-BE49-F238E27FC236}">
                  <a16:creationId xmlns:a16="http://schemas.microsoft.com/office/drawing/2014/main" id="{D682FE6A-BBB0-E2B3-D769-331DB721DF7E}"/>
                </a:ext>
              </a:extLst>
            </p:cNvPr>
            <p:cNvSpPr/>
            <p:nvPr/>
          </p:nvSpPr>
          <p:spPr>
            <a:xfrm>
              <a:off x="5842124" y="3731506"/>
              <a:ext cx="50365" cy="60392"/>
            </a:xfrm>
            <a:custGeom>
              <a:avLst/>
              <a:gdLst>
                <a:gd name="connsiteX0" fmla="*/ 0 w 50365"/>
                <a:gd name="connsiteY0" fmla="*/ 0 h 60392"/>
                <a:gd name="connsiteX1" fmla="*/ 50366 w 50365"/>
                <a:gd name="connsiteY1" fmla="*/ 60393 h 6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365" h="60392">
                  <a:moveTo>
                    <a:pt x="0" y="0"/>
                  </a:moveTo>
                  <a:lnTo>
                    <a:pt x="50366" y="6039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9" name="フリーフォーム 268">
              <a:extLst>
                <a:ext uri="{FF2B5EF4-FFF2-40B4-BE49-F238E27FC236}">
                  <a16:creationId xmlns:a16="http://schemas.microsoft.com/office/drawing/2014/main" id="{0017FC1F-1698-D259-A87B-518621081F2B}"/>
                </a:ext>
              </a:extLst>
            </p:cNvPr>
            <p:cNvSpPr/>
            <p:nvPr/>
          </p:nvSpPr>
          <p:spPr>
            <a:xfrm>
              <a:off x="6299734" y="3671791"/>
              <a:ext cx="62919" cy="58323"/>
            </a:xfrm>
            <a:custGeom>
              <a:avLst/>
              <a:gdLst>
                <a:gd name="connsiteX0" fmla="*/ 0 w 62919"/>
                <a:gd name="connsiteY0" fmla="*/ 0 h 58323"/>
                <a:gd name="connsiteX1" fmla="*/ 62919 w 62919"/>
                <a:gd name="connsiteY1" fmla="*/ 58324 h 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19" h="58323">
                  <a:moveTo>
                    <a:pt x="0" y="0"/>
                  </a:moveTo>
                  <a:lnTo>
                    <a:pt x="62919" y="5832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0" name="フリーフォーム 269">
              <a:extLst>
                <a:ext uri="{FF2B5EF4-FFF2-40B4-BE49-F238E27FC236}">
                  <a16:creationId xmlns:a16="http://schemas.microsoft.com/office/drawing/2014/main" id="{5BBA0D97-5804-4C72-1202-802ADBC74090}"/>
                </a:ext>
              </a:extLst>
            </p:cNvPr>
            <p:cNvSpPr/>
            <p:nvPr/>
          </p:nvSpPr>
          <p:spPr>
            <a:xfrm>
              <a:off x="6047069" y="3671791"/>
              <a:ext cx="103058" cy="120118"/>
            </a:xfrm>
            <a:custGeom>
              <a:avLst/>
              <a:gdLst>
                <a:gd name="connsiteX0" fmla="*/ 0 w 103058"/>
                <a:gd name="connsiteY0" fmla="*/ 0 h 120118"/>
                <a:gd name="connsiteX1" fmla="*/ 103058 w 103058"/>
                <a:gd name="connsiteY1" fmla="*/ 120119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8" h="120118">
                  <a:moveTo>
                    <a:pt x="0" y="0"/>
                  </a:moveTo>
                  <a:lnTo>
                    <a:pt x="103058" y="120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1" name="フリーフォーム 270">
              <a:extLst>
                <a:ext uri="{FF2B5EF4-FFF2-40B4-BE49-F238E27FC236}">
                  <a16:creationId xmlns:a16="http://schemas.microsoft.com/office/drawing/2014/main" id="{1E74F9C4-9987-46B2-7378-8FB633506D21}"/>
                </a:ext>
              </a:extLst>
            </p:cNvPr>
            <p:cNvSpPr/>
            <p:nvPr/>
          </p:nvSpPr>
          <p:spPr>
            <a:xfrm>
              <a:off x="5842124" y="3671791"/>
              <a:ext cx="457610" cy="59715"/>
            </a:xfrm>
            <a:custGeom>
              <a:avLst/>
              <a:gdLst>
                <a:gd name="connsiteX0" fmla="*/ 457610 w 457610"/>
                <a:gd name="connsiteY0" fmla="*/ 0 h 59715"/>
                <a:gd name="connsiteX1" fmla="*/ 0 w 457610"/>
                <a:gd name="connsiteY1" fmla="*/ 59716 h 5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610" h="59715">
                  <a:moveTo>
                    <a:pt x="457610" y="0"/>
                  </a:moveTo>
                  <a:lnTo>
                    <a:pt x="0" y="5971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2" name="フリーフォーム 271">
              <a:extLst>
                <a:ext uri="{FF2B5EF4-FFF2-40B4-BE49-F238E27FC236}">
                  <a16:creationId xmlns:a16="http://schemas.microsoft.com/office/drawing/2014/main" id="{EB47F2DD-2CD6-B3C5-BE5A-1DA5A5DBCDA1}"/>
                </a:ext>
              </a:extLst>
            </p:cNvPr>
            <p:cNvSpPr/>
            <p:nvPr/>
          </p:nvSpPr>
          <p:spPr>
            <a:xfrm>
              <a:off x="6152587" y="3730106"/>
              <a:ext cx="210066" cy="317839"/>
            </a:xfrm>
            <a:custGeom>
              <a:avLst/>
              <a:gdLst>
                <a:gd name="connsiteX0" fmla="*/ 0 w 210066"/>
                <a:gd name="connsiteY0" fmla="*/ 317839 h 317839"/>
                <a:gd name="connsiteX1" fmla="*/ 210066 w 210066"/>
                <a:gd name="connsiteY1" fmla="*/ 0 h 31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66" h="317839">
                  <a:moveTo>
                    <a:pt x="0" y="317839"/>
                  </a:moveTo>
                  <a:lnTo>
                    <a:pt x="21006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3" name="フリーフォーム 272">
              <a:extLst>
                <a:ext uri="{FF2B5EF4-FFF2-40B4-BE49-F238E27FC236}">
                  <a16:creationId xmlns:a16="http://schemas.microsoft.com/office/drawing/2014/main" id="{72ABCA26-B379-71D9-EEDD-C0598937704D}"/>
                </a:ext>
              </a:extLst>
            </p:cNvPr>
            <p:cNvSpPr/>
            <p:nvPr/>
          </p:nvSpPr>
          <p:spPr>
            <a:xfrm>
              <a:off x="6362671" y="3928478"/>
              <a:ext cx="193595" cy="312150"/>
            </a:xfrm>
            <a:custGeom>
              <a:avLst/>
              <a:gdLst>
                <a:gd name="connsiteX0" fmla="*/ 0 w 193595"/>
                <a:gd name="connsiteY0" fmla="*/ 312150 h 312150"/>
                <a:gd name="connsiteX1" fmla="*/ 193596 w 193595"/>
                <a:gd name="connsiteY1" fmla="*/ 0 h 3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595" h="312150">
                  <a:moveTo>
                    <a:pt x="0" y="312150"/>
                  </a:moveTo>
                  <a:lnTo>
                    <a:pt x="1935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4" name="フリーフォーム 273">
              <a:extLst>
                <a:ext uri="{FF2B5EF4-FFF2-40B4-BE49-F238E27FC236}">
                  <a16:creationId xmlns:a16="http://schemas.microsoft.com/office/drawing/2014/main" id="{584CA96B-94BC-BF9A-216C-A181A1028D96}"/>
                </a:ext>
              </a:extLst>
            </p:cNvPr>
            <p:cNvSpPr/>
            <p:nvPr/>
          </p:nvSpPr>
          <p:spPr>
            <a:xfrm>
              <a:off x="6150127" y="3671791"/>
              <a:ext cx="413119" cy="632200"/>
            </a:xfrm>
            <a:custGeom>
              <a:avLst/>
              <a:gdLst>
                <a:gd name="connsiteX0" fmla="*/ 0 w 413119"/>
                <a:gd name="connsiteY0" fmla="*/ 632200 h 632200"/>
                <a:gd name="connsiteX1" fmla="*/ 413119 w 413119"/>
                <a:gd name="connsiteY1" fmla="*/ 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632200">
                  <a:moveTo>
                    <a:pt x="0" y="632200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5" name="フリーフォーム 274">
              <a:extLst>
                <a:ext uri="{FF2B5EF4-FFF2-40B4-BE49-F238E27FC236}">
                  <a16:creationId xmlns:a16="http://schemas.microsoft.com/office/drawing/2014/main" id="{84937144-9A3D-D124-8F65-D28349F1D2C9}"/>
                </a:ext>
              </a:extLst>
            </p:cNvPr>
            <p:cNvSpPr/>
            <p:nvPr/>
          </p:nvSpPr>
          <p:spPr>
            <a:xfrm>
              <a:off x="6362654" y="3730106"/>
              <a:ext cx="193612" cy="198372"/>
            </a:xfrm>
            <a:custGeom>
              <a:avLst/>
              <a:gdLst>
                <a:gd name="connsiteX0" fmla="*/ 0 w 193612"/>
                <a:gd name="connsiteY0" fmla="*/ 0 h 198372"/>
                <a:gd name="connsiteX1" fmla="*/ 193613 w 193612"/>
                <a:gd name="connsiteY1" fmla="*/ 198373 h 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612" h="198372">
                  <a:moveTo>
                    <a:pt x="0" y="0"/>
                  </a:moveTo>
                  <a:lnTo>
                    <a:pt x="193613" y="19837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76" name="グラフィックス 6">
            <a:extLst>
              <a:ext uri="{FF2B5EF4-FFF2-40B4-BE49-F238E27FC236}">
                <a16:creationId xmlns:a16="http://schemas.microsoft.com/office/drawing/2014/main" id="{85804C0D-F59A-FB69-ACD6-79C026B04A94}"/>
              </a:ext>
            </a:extLst>
          </p:cNvPr>
          <p:cNvGrpSpPr/>
          <p:nvPr/>
        </p:nvGrpSpPr>
        <p:grpSpPr>
          <a:xfrm>
            <a:off x="4821504" y="5627419"/>
            <a:ext cx="952834" cy="656490"/>
            <a:chOff x="4344424" y="3644598"/>
            <a:chExt cx="952834" cy="656490"/>
          </a:xfrm>
        </p:grpSpPr>
        <p:sp>
          <p:nvSpPr>
            <p:cNvPr id="277" name="フリーフォーム 276">
              <a:extLst>
                <a:ext uri="{FF2B5EF4-FFF2-40B4-BE49-F238E27FC236}">
                  <a16:creationId xmlns:a16="http://schemas.microsoft.com/office/drawing/2014/main" id="{15694DB4-4EC2-FBEB-C33E-7DEBDF546705}"/>
                </a:ext>
              </a:extLst>
            </p:cNvPr>
            <p:cNvSpPr/>
            <p:nvPr/>
          </p:nvSpPr>
          <p:spPr>
            <a:xfrm>
              <a:off x="4356645" y="3776856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8" name="フリーフォーム 277">
              <a:extLst>
                <a:ext uri="{FF2B5EF4-FFF2-40B4-BE49-F238E27FC236}">
                  <a16:creationId xmlns:a16="http://schemas.microsoft.com/office/drawing/2014/main" id="{10CBD012-D6AD-A3B1-7C9E-FB1C3DEF89DC}"/>
                </a:ext>
              </a:extLst>
            </p:cNvPr>
            <p:cNvSpPr/>
            <p:nvPr/>
          </p:nvSpPr>
          <p:spPr>
            <a:xfrm>
              <a:off x="4344424" y="427679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9" name="フリーフォーム 278">
              <a:extLst>
                <a:ext uri="{FF2B5EF4-FFF2-40B4-BE49-F238E27FC236}">
                  <a16:creationId xmlns:a16="http://schemas.microsoft.com/office/drawing/2014/main" id="{62F0D62C-B6CF-A51D-1734-853C8C53F1E8}"/>
                </a:ext>
              </a:extLst>
            </p:cNvPr>
            <p:cNvSpPr/>
            <p:nvPr/>
          </p:nvSpPr>
          <p:spPr>
            <a:xfrm>
              <a:off x="4344441" y="37647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0" name="フリーフォーム 279">
              <a:extLst>
                <a:ext uri="{FF2B5EF4-FFF2-40B4-BE49-F238E27FC236}">
                  <a16:creationId xmlns:a16="http://schemas.microsoft.com/office/drawing/2014/main" id="{C89D67D0-F5E2-3828-E9BA-77A1813114F5}"/>
                </a:ext>
              </a:extLst>
            </p:cNvPr>
            <p:cNvSpPr/>
            <p:nvPr/>
          </p:nvSpPr>
          <p:spPr>
            <a:xfrm>
              <a:off x="4859698" y="42767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1" name="フリーフォーム 280">
              <a:extLst>
                <a:ext uri="{FF2B5EF4-FFF2-40B4-BE49-F238E27FC236}">
                  <a16:creationId xmlns:a16="http://schemas.microsoft.com/office/drawing/2014/main" id="{620E98A8-BBF4-5224-6F8E-E234AE18E7F4}"/>
                </a:ext>
              </a:extLst>
            </p:cNvPr>
            <p:cNvSpPr/>
            <p:nvPr/>
          </p:nvSpPr>
          <p:spPr>
            <a:xfrm>
              <a:off x="4859698" y="376471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2" name="フリーフォーム 281">
              <a:extLst>
                <a:ext uri="{FF2B5EF4-FFF2-40B4-BE49-F238E27FC236}">
                  <a16:creationId xmlns:a16="http://schemas.microsoft.com/office/drawing/2014/main" id="{072CF986-054D-2654-ED70-8B55BDFE762C}"/>
                </a:ext>
              </a:extLst>
            </p:cNvPr>
            <p:cNvSpPr/>
            <p:nvPr/>
          </p:nvSpPr>
          <p:spPr>
            <a:xfrm>
              <a:off x="4756640" y="36445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3" name="フリーフォーム 282">
              <a:extLst>
                <a:ext uri="{FF2B5EF4-FFF2-40B4-BE49-F238E27FC236}">
                  <a16:creationId xmlns:a16="http://schemas.microsoft.com/office/drawing/2014/main" id="{6DF5C2B9-1CDD-10A0-BB67-60111BABB340}"/>
                </a:ext>
              </a:extLst>
            </p:cNvPr>
            <p:cNvSpPr/>
            <p:nvPr/>
          </p:nvSpPr>
          <p:spPr>
            <a:xfrm>
              <a:off x="5271914" y="36446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4" name="フリーフォーム 283">
              <a:extLst>
                <a:ext uri="{FF2B5EF4-FFF2-40B4-BE49-F238E27FC236}">
                  <a16:creationId xmlns:a16="http://schemas.microsoft.com/office/drawing/2014/main" id="{093F54B1-3B0A-EF89-F338-092A8568CDEB}"/>
                </a:ext>
              </a:extLst>
            </p:cNvPr>
            <p:cNvSpPr/>
            <p:nvPr/>
          </p:nvSpPr>
          <p:spPr>
            <a:xfrm>
              <a:off x="4874379" y="4165526"/>
              <a:ext cx="410659" cy="120108"/>
            </a:xfrm>
            <a:custGeom>
              <a:avLst/>
              <a:gdLst>
                <a:gd name="connsiteX0" fmla="*/ 0 w 410659"/>
                <a:gd name="connsiteY0" fmla="*/ 120109 h 120108"/>
                <a:gd name="connsiteX1" fmla="*/ 152604 w 410659"/>
                <a:gd name="connsiteY1" fmla="*/ 75476 h 120108"/>
                <a:gd name="connsiteX2" fmla="*/ 282075 w 410659"/>
                <a:gd name="connsiteY2" fmla="*/ 37606 h 120108"/>
                <a:gd name="connsiteX3" fmla="*/ 410659 w 410659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9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5" name="フリーフォーム 284">
              <a:extLst>
                <a:ext uri="{FF2B5EF4-FFF2-40B4-BE49-F238E27FC236}">
                  <a16:creationId xmlns:a16="http://schemas.microsoft.com/office/drawing/2014/main" id="{C03AB9B0-9479-8C93-BED5-39594B395692}"/>
                </a:ext>
              </a:extLst>
            </p:cNvPr>
            <p:cNvSpPr/>
            <p:nvPr/>
          </p:nvSpPr>
          <p:spPr>
            <a:xfrm>
              <a:off x="5282963" y="3656751"/>
              <a:ext cx="770" cy="512074"/>
            </a:xfrm>
            <a:custGeom>
              <a:avLst/>
              <a:gdLst>
                <a:gd name="connsiteX0" fmla="*/ 770 w 770"/>
                <a:gd name="connsiteY0" fmla="*/ 0 h 512074"/>
                <a:gd name="connsiteX1" fmla="*/ 519 w 770"/>
                <a:gd name="connsiteY1" fmla="*/ 170697 h 512074"/>
                <a:gd name="connsiteX2" fmla="*/ 251 w 770"/>
                <a:gd name="connsiteY2" fmla="*/ 341875 h 512074"/>
                <a:gd name="connsiteX3" fmla="*/ 0 w 770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512074">
                  <a:moveTo>
                    <a:pt x="770" y="0"/>
                  </a:moveTo>
                  <a:lnTo>
                    <a:pt x="519" y="170697"/>
                  </a:lnTo>
                  <a:lnTo>
                    <a:pt x="251" y="341875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6" name="フリーフォーム 285">
              <a:extLst>
                <a:ext uri="{FF2B5EF4-FFF2-40B4-BE49-F238E27FC236}">
                  <a16:creationId xmlns:a16="http://schemas.microsoft.com/office/drawing/2014/main" id="{98469D33-33AF-BBA9-C42D-DEE0FED5B293}"/>
                </a:ext>
              </a:extLst>
            </p:cNvPr>
            <p:cNvSpPr/>
            <p:nvPr/>
          </p:nvSpPr>
          <p:spPr>
            <a:xfrm>
              <a:off x="5272818" y="415338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7" name="フリーフォーム 286">
              <a:extLst>
                <a:ext uri="{FF2B5EF4-FFF2-40B4-BE49-F238E27FC236}">
                  <a16:creationId xmlns:a16="http://schemas.microsoft.com/office/drawing/2014/main" id="{9E1FC04D-F8DB-28E9-E77A-C40069FAD500}"/>
                </a:ext>
              </a:extLst>
            </p:cNvPr>
            <p:cNvSpPr/>
            <p:nvPr/>
          </p:nvSpPr>
          <p:spPr>
            <a:xfrm>
              <a:off x="4356662" y="3656743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8" name="フリーフォーム 287">
              <a:extLst>
                <a:ext uri="{FF2B5EF4-FFF2-40B4-BE49-F238E27FC236}">
                  <a16:creationId xmlns:a16="http://schemas.microsoft.com/office/drawing/2014/main" id="{7F9A18EB-3754-398A-411E-C1E09B66FB26}"/>
                </a:ext>
              </a:extLst>
            </p:cNvPr>
            <p:cNvSpPr/>
            <p:nvPr/>
          </p:nvSpPr>
          <p:spPr>
            <a:xfrm>
              <a:off x="4768861" y="3656743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9" name="フリーフォーム 288">
              <a:extLst>
                <a:ext uri="{FF2B5EF4-FFF2-40B4-BE49-F238E27FC236}">
                  <a16:creationId xmlns:a16="http://schemas.microsoft.com/office/drawing/2014/main" id="{30E73117-2E31-6ECD-8EAB-E4FCE2EABB45}"/>
                </a:ext>
              </a:extLst>
            </p:cNvPr>
            <p:cNvSpPr/>
            <p:nvPr/>
          </p:nvSpPr>
          <p:spPr>
            <a:xfrm>
              <a:off x="4871919" y="3656743"/>
              <a:ext cx="413119" cy="120117"/>
            </a:xfrm>
            <a:custGeom>
              <a:avLst/>
              <a:gdLst>
                <a:gd name="connsiteX0" fmla="*/ 0 w 413119"/>
                <a:gd name="connsiteY0" fmla="*/ 120117 h 120117"/>
                <a:gd name="connsiteX1" fmla="*/ 413120 w 413119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7">
                  <a:moveTo>
                    <a:pt x="0" y="120117"/>
                  </a:moveTo>
                  <a:lnTo>
                    <a:pt x="41312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0" name="フリーフォーム 289">
              <a:extLst>
                <a:ext uri="{FF2B5EF4-FFF2-40B4-BE49-F238E27FC236}">
                  <a16:creationId xmlns:a16="http://schemas.microsoft.com/office/drawing/2014/main" id="{65B8ABED-A170-6259-2125-A69BBD5BC1A6}"/>
                </a:ext>
              </a:extLst>
            </p:cNvPr>
            <p:cNvSpPr/>
            <p:nvPr/>
          </p:nvSpPr>
          <p:spPr>
            <a:xfrm>
              <a:off x="4356662" y="3776851"/>
              <a:ext cx="517717" cy="256045"/>
            </a:xfrm>
            <a:custGeom>
              <a:avLst/>
              <a:gdLst>
                <a:gd name="connsiteX0" fmla="*/ 0 w 517717"/>
                <a:gd name="connsiteY0" fmla="*/ 0 h 256045"/>
                <a:gd name="connsiteX1" fmla="*/ 517718 w 51771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256045">
                  <a:moveTo>
                    <a:pt x="0" y="0"/>
                  </a:moveTo>
                  <a:lnTo>
                    <a:pt x="517718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1" name="フリーフォーム 290">
              <a:extLst>
                <a:ext uri="{FF2B5EF4-FFF2-40B4-BE49-F238E27FC236}">
                  <a16:creationId xmlns:a16="http://schemas.microsoft.com/office/drawing/2014/main" id="{30719056-FFD6-7C8A-C59D-33BFC0049249}"/>
                </a:ext>
              </a:extLst>
            </p:cNvPr>
            <p:cNvSpPr/>
            <p:nvPr/>
          </p:nvSpPr>
          <p:spPr>
            <a:xfrm>
              <a:off x="4609896" y="3656743"/>
              <a:ext cx="675141" cy="119468"/>
            </a:xfrm>
            <a:custGeom>
              <a:avLst/>
              <a:gdLst>
                <a:gd name="connsiteX0" fmla="*/ 0 w 675141"/>
                <a:gd name="connsiteY0" fmla="*/ 119468 h 119468"/>
                <a:gd name="connsiteX1" fmla="*/ 675142 w 675141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141" h="119468">
                  <a:moveTo>
                    <a:pt x="0" y="119468"/>
                  </a:moveTo>
                  <a:lnTo>
                    <a:pt x="675142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2" name="フリーフォーム 291">
              <a:extLst>
                <a:ext uri="{FF2B5EF4-FFF2-40B4-BE49-F238E27FC236}">
                  <a16:creationId xmlns:a16="http://schemas.microsoft.com/office/drawing/2014/main" id="{B819FDE4-1520-DAE5-235F-67C327D8F3F0}"/>
                </a:ext>
              </a:extLst>
            </p:cNvPr>
            <p:cNvSpPr/>
            <p:nvPr/>
          </p:nvSpPr>
          <p:spPr>
            <a:xfrm>
              <a:off x="4871919" y="3776860"/>
              <a:ext cx="406139" cy="136569"/>
            </a:xfrm>
            <a:custGeom>
              <a:avLst/>
              <a:gdLst>
                <a:gd name="connsiteX0" fmla="*/ 0 w 406139"/>
                <a:gd name="connsiteY0" fmla="*/ 0 h 136569"/>
                <a:gd name="connsiteX1" fmla="*/ 406139 w 406139"/>
                <a:gd name="connsiteY1" fmla="*/ 136569 h 1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139" h="136569">
                  <a:moveTo>
                    <a:pt x="0" y="0"/>
                  </a:moveTo>
                  <a:lnTo>
                    <a:pt x="406139" y="13656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3" name="フリーフォーム 292">
              <a:extLst>
                <a:ext uri="{FF2B5EF4-FFF2-40B4-BE49-F238E27FC236}">
                  <a16:creationId xmlns:a16="http://schemas.microsoft.com/office/drawing/2014/main" id="{595DDDD4-D722-B312-12F3-12B687DD0F35}"/>
                </a:ext>
              </a:extLst>
            </p:cNvPr>
            <p:cNvSpPr/>
            <p:nvPr/>
          </p:nvSpPr>
          <p:spPr>
            <a:xfrm>
              <a:off x="4768861" y="3656736"/>
              <a:ext cx="315585" cy="58321"/>
            </a:xfrm>
            <a:custGeom>
              <a:avLst/>
              <a:gdLst>
                <a:gd name="connsiteX0" fmla="*/ 0 w 315585"/>
                <a:gd name="connsiteY0" fmla="*/ 0 h 58321"/>
                <a:gd name="connsiteX1" fmla="*/ 315585 w 315585"/>
                <a:gd name="connsiteY1" fmla="*/ 58322 h 5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85" h="58321">
                  <a:moveTo>
                    <a:pt x="0" y="0"/>
                  </a:moveTo>
                  <a:lnTo>
                    <a:pt x="315585" y="5832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4" name="フリーフォーム 293">
              <a:extLst>
                <a:ext uri="{FF2B5EF4-FFF2-40B4-BE49-F238E27FC236}">
                  <a16:creationId xmlns:a16="http://schemas.microsoft.com/office/drawing/2014/main" id="{CF0ECD39-B243-186D-D31A-26E29F25078D}"/>
                </a:ext>
              </a:extLst>
            </p:cNvPr>
            <p:cNvSpPr/>
            <p:nvPr/>
          </p:nvSpPr>
          <p:spPr>
            <a:xfrm>
              <a:off x="5084462" y="3656743"/>
              <a:ext cx="198500" cy="568838"/>
            </a:xfrm>
            <a:custGeom>
              <a:avLst/>
              <a:gdLst>
                <a:gd name="connsiteX0" fmla="*/ 198500 w 198500"/>
                <a:gd name="connsiteY0" fmla="*/ 0 h 568838"/>
                <a:gd name="connsiteX1" fmla="*/ 0 w 198500"/>
                <a:gd name="connsiteY1" fmla="*/ 568838 h 56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500" h="568838">
                  <a:moveTo>
                    <a:pt x="198500" y="0"/>
                  </a:moveTo>
                  <a:lnTo>
                    <a:pt x="0" y="56883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5" name="フリーフォーム 294">
              <a:extLst>
                <a:ext uri="{FF2B5EF4-FFF2-40B4-BE49-F238E27FC236}">
                  <a16:creationId xmlns:a16="http://schemas.microsoft.com/office/drawing/2014/main" id="{7A9705E5-AEBD-7F5C-B2F9-CAADFA78EA71}"/>
                </a:ext>
              </a:extLst>
            </p:cNvPr>
            <p:cNvSpPr/>
            <p:nvPr/>
          </p:nvSpPr>
          <p:spPr>
            <a:xfrm>
              <a:off x="4356645" y="3776851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6" name="フリーフォーム 295">
              <a:extLst>
                <a:ext uri="{FF2B5EF4-FFF2-40B4-BE49-F238E27FC236}">
                  <a16:creationId xmlns:a16="http://schemas.microsoft.com/office/drawing/2014/main" id="{40535164-D720-9B1D-EFAE-FFCDF9974C6C}"/>
                </a:ext>
              </a:extLst>
            </p:cNvPr>
            <p:cNvSpPr/>
            <p:nvPr/>
          </p:nvSpPr>
          <p:spPr>
            <a:xfrm>
              <a:off x="4614282" y="3776860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7" name="フリーフォーム 296">
              <a:extLst>
                <a:ext uri="{FF2B5EF4-FFF2-40B4-BE49-F238E27FC236}">
                  <a16:creationId xmlns:a16="http://schemas.microsoft.com/office/drawing/2014/main" id="{8D2220A5-380B-7053-E828-26FF5EFC08C2}"/>
                </a:ext>
              </a:extLst>
            </p:cNvPr>
            <p:cNvSpPr/>
            <p:nvPr/>
          </p:nvSpPr>
          <p:spPr>
            <a:xfrm>
              <a:off x="4356662" y="4032897"/>
              <a:ext cx="515256" cy="256045"/>
            </a:xfrm>
            <a:custGeom>
              <a:avLst/>
              <a:gdLst>
                <a:gd name="connsiteX0" fmla="*/ 0 w 515256"/>
                <a:gd name="connsiteY0" fmla="*/ 0 h 256045"/>
                <a:gd name="connsiteX1" fmla="*/ 515257 w 515256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256045">
                  <a:moveTo>
                    <a:pt x="0" y="0"/>
                  </a:moveTo>
                  <a:lnTo>
                    <a:pt x="51525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8" name="フリーフォーム 297">
              <a:extLst>
                <a:ext uri="{FF2B5EF4-FFF2-40B4-BE49-F238E27FC236}">
                  <a16:creationId xmlns:a16="http://schemas.microsoft.com/office/drawing/2014/main" id="{93BB7AA6-5810-8806-52E1-2C427B75AF2E}"/>
                </a:ext>
              </a:extLst>
            </p:cNvPr>
            <p:cNvSpPr/>
            <p:nvPr/>
          </p:nvSpPr>
          <p:spPr>
            <a:xfrm>
              <a:off x="4356662" y="3656743"/>
              <a:ext cx="664864" cy="120108"/>
            </a:xfrm>
            <a:custGeom>
              <a:avLst/>
              <a:gdLst>
                <a:gd name="connsiteX0" fmla="*/ 0 w 664864"/>
                <a:gd name="connsiteY0" fmla="*/ 120109 h 120108"/>
                <a:gd name="connsiteX1" fmla="*/ 664864 w 664864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864" h="120108">
                  <a:moveTo>
                    <a:pt x="0" y="120109"/>
                  </a:moveTo>
                  <a:lnTo>
                    <a:pt x="66486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9" name="フリーフォーム 298">
              <a:extLst>
                <a:ext uri="{FF2B5EF4-FFF2-40B4-BE49-F238E27FC236}">
                  <a16:creationId xmlns:a16="http://schemas.microsoft.com/office/drawing/2014/main" id="{5E5388C6-E879-257C-8F0A-6D61FDBF13F3}"/>
                </a:ext>
              </a:extLst>
            </p:cNvPr>
            <p:cNvSpPr/>
            <p:nvPr/>
          </p:nvSpPr>
          <p:spPr>
            <a:xfrm>
              <a:off x="4573273" y="3713734"/>
              <a:ext cx="298662" cy="63119"/>
            </a:xfrm>
            <a:custGeom>
              <a:avLst/>
              <a:gdLst>
                <a:gd name="connsiteX0" fmla="*/ 0 w 298662"/>
                <a:gd name="connsiteY0" fmla="*/ 0 h 63119"/>
                <a:gd name="connsiteX1" fmla="*/ 298663 w 298662"/>
                <a:gd name="connsiteY1" fmla="*/ 63119 h 6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662" h="63119">
                  <a:moveTo>
                    <a:pt x="0" y="0"/>
                  </a:moveTo>
                  <a:lnTo>
                    <a:pt x="298663" y="63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0" name="フリーフォーム 299">
              <a:extLst>
                <a:ext uri="{FF2B5EF4-FFF2-40B4-BE49-F238E27FC236}">
                  <a16:creationId xmlns:a16="http://schemas.microsoft.com/office/drawing/2014/main" id="{092F71B6-6D74-1035-B24B-9048E327AB00}"/>
                </a:ext>
              </a:extLst>
            </p:cNvPr>
            <p:cNvSpPr/>
            <p:nvPr/>
          </p:nvSpPr>
          <p:spPr>
            <a:xfrm>
              <a:off x="4871919" y="3715058"/>
              <a:ext cx="212526" cy="573885"/>
            </a:xfrm>
            <a:custGeom>
              <a:avLst/>
              <a:gdLst>
                <a:gd name="connsiteX0" fmla="*/ 212527 w 212526"/>
                <a:gd name="connsiteY0" fmla="*/ 0 h 573885"/>
                <a:gd name="connsiteX1" fmla="*/ 0 w 212526"/>
                <a:gd name="connsiteY1" fmla="*/ 573885 h 57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26" h="573885">
                  <a:moveTo>
                    <a:pt x="212527" y="0"/>
                  </a:moveTo>
                  <a:lnTo>
                    <a:pt x="0" y="57388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1" name="フリーフォーム 300">
              <a:extLst>
                <a:ext uri="{FF2B5EF4-FFF2-40B4-BE49-F238E27FC236}">
                  <a16:creationId xmlns:a16="http://schemas.microsoft.com/office/drawing/2014/main" id="{EC779197-ECCA-6DC9-D55E-0EB1DAA8D9E8}"/>
                </a:ext>
              </a:extLst>
            </p:cNvPr>
            <p:cNvSpPr/>
            <p:nvPr/>
          </p:nvSpPr>
          <p:spPr>
            <a:xfrm>
              <a:off x="4874379" y="4032897"/>
              <a:ext cx="410658" cy="132628"/>
            </a:xfrm>
            <a:custGeom>
              <a:avLst/>
              <a:gdLst>
                <a:gd name="connsiteX0" fmla="*/ 0 w 410658"/>
                <a:gd name="connsiteY0" fmla="*/ 0 h 132628"/>
                <a:gd name="connsiteX1" fmla="*/ 410659 w 410658"/>
                <a:gd name="connsiteY1" fmla="*/ 132628 h 1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658" h="132628">
                  <a:moveTo>
                    <a:pt x="0" y="0"/>
                  </a:moveTo>
                  <a:lnTo>
                    <a:pt x="410659" y="13262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02" name="グラフィックス 6">
            <a:extLst>
              <a:ext uri="{FF2B5EF4-FFF2-40B4-BE49-F238E27FC236}">
                <a16:creationId xmlns:a16="http://schemas.microsoft.com/office/drawing/2014/main" id="{E45E6729-3854-0BA0-18FD-92640D7DDF0D}"/>
              </a:ext>
            </a:extLst>
          </p:cNvPr>
          <p:cNvGrpSpPr/>
          <p:nvPr/>
        </p:nvGrpSpPr>
        <p:grpSpPr>
          <a:xfrm>
            <a:off x="3674357" y="5627411"/>
            <a:ext cx="952817" cy="656490"/>
            <a:chOff x="3197160" y="3685879"/>
            <a:chExt cx="952817" cy="656490"/>
          </a:xfrm>
        </p:grpSpPr>
        <p:grpSp>
          <p:nvGrpSpPr>
            <p:cNvPr id="303" name="グラフィックス 6">
              <a:extLst>
                <a:ext uri="{FF2B5EF4-FFF2-40B4-BE49-F238E27FC236}">
                  <a16:creationId xmlns:a16="http://schemas.microsoft.com/office/drawing/2014/main" id="{AA27785F-DC9E-9593-A86F-19EC0E558155}"/>
                </a:ext>
              </a:extLst>
            </p:cNvPr>
            <p:cNvGrpSpPr/>
            <p:nvPr/>
          </p:nvGrpSpPr>
          <p:grpSpPr>
            <a:xfrm>
              <a:off x="3197160" y="3685879"/>
              <a:ext cx="952817" cy="656490"/>
              <a:chOff x="3197160" y="3685879"/>
              <a:chExt cx="952817" cy="656490"/>
            </a:xfrm>
          </p:grpSpPr>
          <p:sp>
            <p:nvSpPr>
              <p:cNvPr id="310" name="フリーフォーム 309">
                <a:extLst>
                  <a:ext uri="{FF2B5EF4-FFF2-40B4-BE49-F238E27FC236}">
                    <a16:creationId xmlns:a16="http://schemas.microsoft.com/office/drawing/2014/main" id="{5E636C5B-C539-A3F9-C3E1-6342968B3698}"/>
                  </a:ext>
                </a:extLst>
              </p:cNvPr>
              <p:cNvSpPr/>
              <p:nvPr/>
            </p:nvSpPr>
            <p:spPr>
              <a:xfrm>
                <a:off x="3209381" y="3818136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9 w 515268"/>
                  <a:gd name="connsiteY1" fmla="*/ 0 h 512083"/>
                  <a:gd name="connsiteX2" fmla="*/ 515269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9" y="0"/>
                    </a:lnTo>
                    <a:lnTo>
                      <a:pt x="515269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1" name="フリーフォーム 310">
                <a:extLst>
                  <a:ext uri="{FF2B5EF4-FFF2-40B4-BE49-F238E27FC236}">
                    <a16:creationId xmlns:a16="http://schemas.microsoft.com/office/drawing/2014/main" id="{82757A42-9E3B-FBD2-3C76-5D8F4167F8D4}"/>
                  </a:ext>
                </a:extLst>
              </p:cNvPr>
              <p:cNvSpPr/>
              <p:nvPr/>
            </p:nvSpPr>
            <p:spPr>
              <a:xfrm>
                <a:off x="3197160" y="431806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2" name="フリーフォーム 311">
                <a:extLst>
                  <a:ext uri="{FF2B5EF4-FFF2-40B4-BE49-F238E27FC236}">
                    <a16:creationId xmlns:a16="http://schemas.microsoft.com/office/drawing/2014/main" id="{38903F6B-9190-1026-2B28-A6D5F8CCBA27}"/>
                  </a:ext>
                </a:extLst>
              </p:cNvPr>
              <p:cNvSpPr/>
              <p:nvPr/>
            </p:nvSpPr>
            <p:spPr>
              <a:xfrm>
                <a:off x="3197160" y="38059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3" name="フリーフォーム 312">
                <a:extLst>
                  <a:ext uri="{FF2B5EF4-FFF2-40B4-BE49-F238E27FC236}">
                    <a16:creationId xmlns:a16="http://schemas.microsoft.com/office/drawing/2014/main" id="{35BE4CB6-2C85-394E-50B1-F8A2C879930F}"/>
                  </a:ext>
                </a:extLst>
              </p:cNvPr>
              <p:cNvSpPr/>
              <p:nvPr/>
            </p:nvSpPr>
            <p:spPr>
              <a:xfrm>
                <a:off x="3712417" y="43180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4" name="フリーフォーム 313">
                <a:extLst>
                  <a:ext uri="{FF2B5EF4-FFF2-40B4-BE49-F238E27FC236}">
                    <a16:creationId xmlns:a16="http://schemas.microsoft.com/office/drawing/2014/main" id="{0BF780A6-4C51-A7E3-5104-527414C54805}"/>
                  </a:ext>
                </a:extLst>
              </p:cNvPr>
              <p:cNvSpPr/>
              <p:nvPr/>
            </p:nvSpPr>
            <p:spPr>
              <a:xfrm>
                <a:off x="3712434" y="3805996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5" name="フリーフォーム 314">
                <a:extLst>
                  <a:ext uri="{FF2B5EF4-FFF2-40B4-BE49-F238E27FC236}">
                    <a16:creationId xmlns:a16="http://schemas.microsoft.com/office/drawing/2014/main" id="{B58E79F1-D25C-95FE-A2A1-BB3012E11C52}"/>
                  </a:ext>
                </a:extLst>
              </p:cNvPr>
              <p:cNvSpPr/>
              <p:nvPr/>
            </p:nvSpPr>
            <p:spPr>
              <a:xfrm>
                <a:off x="3609376" y="36858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6" name="フリーフォーム 315">
                <a:extLst>
                  <a:ext uri="{FF2B5EF4-FFF2-40B4-BE49-F238E27FC236}">
                    <a16:creationId xmlns:a16="http://schemas.microsoft.com/office/drawing/2014/main" id="{8F3C5DD5-2AA1-47C0-D8FC-96DC796A7E5C}"/>
                  </a:ext>
                </a:extLst>
              </p:cNvPr>
              <p:cNvSpPr/>
              <p:nvPr/>
            </p:nvSpPr>
            <p:spPr>
              <a:xfrm>
                <a:off x="4124650" y="36858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7" name="フリーフォーム 316">
                <a:extLst>
                  <a:ext uri="{FF2B5EF4-FFF2-40B4-BE49-F238E27FC236}">
                    <a16:creationId xmlns:a16="http://schemas.microsoft.com/office/drawing/2014/main" id="{FEB9B97C-C519-205C-790D-7FBCBDD2DA99}"/>
                  </a:ext>
                </a:extLst>
              </p:cNvPr>
              <p:cNvSpPr/>
              <p:nvPr/>
            </p:nvSpPr>
            <p:spPr>
              <a:xfrm>
                <a:off x="3727115" y="4206807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8" name="フリーフォーム 317">
                <a:extLst>
                  <a:ext uri="{FF2B5EF4-FFF2-40B4-BE49-F238E27FC236}">
                    <a16:creationId xmlns:a16="http://schemas.microsoft.com/office/drawing/2014/main" id="{B0868431-5DAB-B88B-034A-40BFDBB00AED}"/>
                  </a:ext>
                </a:extLst>
              </p:cNvPr>
              <p:cNvSpPr/>
              <p:nvPr/>
            </p:nvSpPr>
            <p:spPr>
              <a:xfrm>
                <a:off x="4135682" y="3698032"/>
                <a:ext cx="786" cy="512073"/>
              </a:xfrm>
              <a:custGeom>
                <a:avLst/>
                <a:gdLst>
                  <a:gd name="connsiteX0" fmla="*/ 787 w 786"/>
                  <a:gd name="connsiteY0" fmla="*/ 0 h 512073"/>
                  <a:gd name="connsiteX1" fmla="*/ 519 w 786"/>
                  <a:gd name="connsiteY1" fmla="*/ 170696 h 512073"/>
                  <a:gd name="connsiteX2" fmla="*/ 268 w 786"/>
                  <a:gd name="connsiteY2" fmla="*/ 341873 h 512073"/>
                  <a:gd name="connsiteX3" fmla="*/ 0 w 786"/>
                  <a:gd name="connsiteY3" fmla="*/ 512073 h 512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3">
                    <a:moveTo>
                      <a:pt x="787" y="0"/>
                    </a:moveTo>
                    <a:lnTo>
                      <a:pt x="519" y="170696"/>
                    </a:lnTo>
                    <a:lnTo>
                      <a:pt x="268" y="341873"/>
                    </a:lnTo>
                    <a:lnTo>
                      <a:pt x="0" y="512073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9" name="フリーフォーム 318">
                <a:extLst>
                  <a:ext uri="{FF2B5EF4-FFF2-40B4-BE49-F238E27FC236}">
                    <a16:creationId xmlns:a16="http://schemas.microsoft.com/office/drawing/2014/main" id="{2F56DE4D-8C14-44E1-3168-6AB6353E5CED}"/>
                  </a:ext>
                </a:extLst>
              </p:cNvPr>
              <p:cNvSpPr/>
              <p:nvPr/>
            </p:nvSpPr>
            <p:spPr>
              <a:xfrm>
                <a:off x="4125537" y="4194662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20" name="フリーフォーム 319">
                <a:extLst>
                  <a:ext uri="{FF2B5EF4-FFF2-40B4-BE49-F238E27FC236}">
                    <a16:creationId xmlns:a16="http://schemas.microsoft.com/office/drawing/2014/main" id="{E88F30C8-F215-985A-E0EB-F48AC34AF7AD}"/>
                  </a:ext>
                </a:extLst>
              </p:cNvPr>
              <p:cNvSpPr/>
              <p:nvPr/>
            </p:nvSpPr>
            <p:spPr>
              <a:xfrm>
                <a:off x="3209381" y="3698024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21" name="フリーフォーム 320">
                <a:extLst>
                  <a:ext uri="{FF2B5EF4-FFF2-40B4-BE49-F238E27FC236}">
                    <a16:creationId xmlns:a16="http://schemas.microsoft.com/office/drawing/2014/main" id="{21BE072F-52DD-9AEE-FF09-F1F1E13D127F}"/>
                  </a:ext>
                </a:extLst>
              </p:cNvPr>
              <p:cNvSpPr/>
              <p:nvPr/>
            </p:nvSpPr>
            <p:spPr>
              <a:xfrm>
                <a:off x="3621597" y="3698024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22" name="フリーフォーム 321">
                <a:extLst>
                  <a:ext uri="{FF2B5EF4-FFF2-40B4-BE49-F238E27FC236}">
                    <a16:creationId xmlns:a16="http://schemas.microsoft.com/office/drawing/2014/main" id="{3500831C-CBA2-358A-9416-C3B2D9966547}"/>
                  </a:ext>
                </a:extLst>
              </p:cNvPr>
              <p:cNvSpPr/>
              <p:nvPr/>
            </p:nvSpPr>
            <p:spPr>
              <a:xfrm>
                <a:off x="3724655" y="3698024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304" name="フリーフォーム 303">
              <a:extLst>
                <a:ext uri="{FF2B5EF4-FFF2-40B4-BE49-F238E27FC236}">
                  <a16:creationId xmlns:a16="http://schemas.microsoft.com/office/drawing/2014/main" id="{8454ED19-CAF0-A192-251E-4CCFE57E2FBE}"/>
                </a:ext>
              </a:extLst>
            </p:cNvPr>
            <p:cNvSpPr/>
            <p:nvPr/>
          </p:nvSpPr>
          <p:spPr>
            <a:xfrm>
              <a:off x="3467018" y="3818133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5" name="フリーフォーム 304">
              <a:extLst>
                <a:ext uri="{FF2B5EF4-FFF2-40B4-BE49-F238E27FC236}">
                  <a16:creationId xmlns:a16="http://schemas.microsoft.com/office/drawing/2014/main" id="{9D84E436-3BDE-3F37-7582-24B0F07E737B}"/>
                </a:ext>
              </a:extLst>
            </p:cNvPr>
            <p:cNvSpPr/>
            <p:nvPr/>
          </p:nvSpPr>
          <p:spPr>
            <a:xfrm>
              <a:off x="3209381" y="4074178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6" name="フリーフォーム 305">
              <a:extLst>
                <a:ext uri="{FF2B5EF4-FFF2-40B4-BE49-F238E27FC236}">
                  <a16:creationId xmlns:a16="http://schemas.microsoft.com/office/drawing/2014/main" id="{9251105A-AD45-0BC6-58F6-9499D942FB6A}"/>
                </a:ext>
              </a:extLst>
            </p:cNvPr>
            <p:cNvSpPr/>
            <p:nvPr/>
          </p:nvSpPr>
          <p:spPr>
            <a:xfrm>
              <a:off x="3462616" y="3698024"/>
              <a:ext cx="411646" cy="119466"/>
            </a:xfrm>
            <a:custGeom>
              <a:avLst/>
              <a:gdLst>
                <a:gd name="connsiteX0" fmla="*/ 0 w 411646"/>
                <a:gd name="connsiteY0" fmla="*/ 119467 h 119466"/>
                <a:gd name="connsiteX1" fmla="*/ 411647 w 411646"/>
                <a:gd name="connsiteY1" fmla="*/ 0 h 11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6">
                  <a:moveTo>
                    <a:pt x="0" y="119467"/>
                  </a:moveTo>
                  <a:lnTo>
                    <a:pt x="41164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7" name="フリーフォーム 306">
              <a:extLst>
                <a:ext uri="{FF2B5EF4-FFF2-40B4-BE49-F238E27FC236}">
                  <a16:creationId xmlns:a16="http://schemas.microsoft.com/office/drawing/2014/main" id="{C746CF21-C6EA-371B-A9F1-64D6A793BF9F}"/>
                </a:ext>
              </a:extLst>
            </p:cNvPr>
            <p:cNvSpPr/>
            <p:nvPr/>
          </p:nvSpPr>
          <p:spPr>
            <a:xfrm>
              <a:off x="3719131" y="395471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8" name="フリーフォーム 307">
              <a:extLst>
                <a:ext uri="{FF2B5EF4-FFF2-40B4-BE49-F238E27FC236}">
                  <a16:creationId xmlns:a16="http://schemas.microsoft.com/office/drawing/2014/main" id="{33204E43-704E-A1ED-45E3-01E4A7384627}"/>
                </a:ext>
              </a:extLst>
            </p:cNvPr>
            <p:cNvSpPr/>
            <p:nvPr/>
          </p:nvSpPr>
          <p:spPr>
            <a:xfrm>
              <a:off x="3416652" y="3756346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9" name="フリーフォーム 308">
              <a:extLst>
                <a:ext uri="{FF2B5EF4-FFF2-40B4-BE49-F238E27FC236}">
                  <a16:creationId xmlns:a16="http://schemas.microsoft.com/office/drawing/2014/main" id="{CBB5538F-27F3-5A70-A1BD-511C8DEE38C2}"/>
                </a:ext>
              </a:extLst>
            </p:cNvPr>
            <p:cNvSpPr/>
            <p:nvPr/>
          </p:nvSpPr>
          <p:spPr>
            <a:xfrm>
              <a:off x="3937182" y="3756339"/>
              <a:ext cx="16738" cy="510521"/>
            </a:xfrm>
            <a:custGeom>
              <a:avLst/>
              <a:gdLst>
                <a:gd name="connsiteX0" fmla="*/ 0 w 16738"/>
                <a:gd name="connsiteY0" fmla="*/ 0 h 510521"/>
                <a:gd name="connsiteX1" fmla="*/ 0 w 16738"/>
                <a:gd name="connsiteY1" fmla="*/ 510521 h 51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1">
                  <a:moveTo>
                    <a:pt x="0" y="0"/>
                  </a:moveTo>
                  <a:lnTo>
                    <a:pt x="0" y="510521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23" name="グラフィックス 6">
            <a:extLst>
              <a:ext uri="{FF2B5EF4-FFF2-40B4-BE49-F238E27FC236}">
                <a16:creationId xmlns:a16="http://schemas.microsoft.com/office/drawing/2014/main" id="{4DBB1770-4A50-1F62-26D2-DB79AB4F623D}"/>
              </a:ext>
            </a:extLst>
          </p:cNvPr>
          <p:cNvGrpSpPr/>
          <p:nvPr/>
        </p:nvGrpSpPr>
        <p:grpSpPr>
          <a:xfrm>
            <a:off x="2526584" y="5627419"/>
            <a:ext cx="952822" cy="656490"/>
            <a:chOff x="2000078" y="3719701"/>
            <a:chExt cx="952822" cy="656490"/>
          </a:xfrm>
        </p:grpSpPr>
        <p:sp>
          <p:nvSpPr>
            <p:cNvPr id="324" name="フリーフォーム 323">
              <a:extLst>
                <a:ext uri="{FF2B5EF4-FFF2-40B4-BE49-F238E27FC236}">
                  <a16:creationId xmlns:a16="http://schemas.microsoft.com/office/drawing/2014/main" id="{8F169953-4689-AF8F-67A8-32F712D5879F}"/>
                </a:ext>
              </a:extLst>
            </p:cNvPr>
            <p:cNvSpPr/>
            <p:nvPr/>
          </p:nvSpPr>
          <p:spPr>
            <a:xfrm>
              <a:off x="2012304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5" name="フリーフォーム 324">
              <a:extLst>
                <a:ext uri="{FF2B5EF4-FFF2-40B4-BE49-F238E27FC236}">
                  <a16:creationId xmlns:a16="http://schemas.microsoft.com/office/drawing/2014/main" id="{EB07C43C-6EE1-EECE-9781-35ECA781FE53}"/>
                </a:ext>
              </a:extLst>
            </p:cNvPr>
            <p:cNvSpPr/>
            <p:nvPr/>
          </p:nvSpPr>
          <p:spPr>
            <a:xfrm>
              <a:off x="2000078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6" name="フリーフォーム 325">
              <a:extLst>
                <a:ext uri="{FF2B5EF4-FFF2-40B4-BE49-F238E27FC236}">
                  <a16:creationId xmlns:a16="http://schemas.microsoft.com/office/drawing/2014/main" id="{5EA576BB-584F-8CE9-796B-86A85A17330A}"/>
                </a:ext>
              </a:extLst>
            </p:cNvPr>
            <p:cNvSpPr/>
            <p:nvPr/>
          </p:nvSpPr>
          <p:spPr>
            <a:xfrm>
              <a:off x="2000088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7" name="フリーフォーム 326">
              <a:extLst>
                <a:ext uri="{FF2B5EF4-FFF2-40B4-BE49-F238E27FC236}">
                  <a16:creationId xmlns:a16="http://schemas.microsoft.com/office/drawing/2014/main" id="{A5FF8D2E-4434-D227-C69E-F326BEF78DE3}"/>
                </a:ext>
              </a:extLst>
            </p:cNvPr>
            <p:cNvSpPr/>
            <p:nvPr/>
          </p:nvSpPr>
          <p:spPr>
            <a:xfrm>
              <a:off x="2515347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8" name="フリーフォーム 327">
              <a:extLst>
                <a:ext uri="{FF2B5EF4-FFF2-40B4-BE49-F238E27FC236}">
                  <a16:creationId xmlns:a16="http://schemas.microsoft.com/office/drawing/2014/main" id="{D3052DA1-7A21-551E-1661-83A1FCC251FD}"/>
                </a:ext>
              </a:extLst>
            </p:cNvPr>
            <p:cNvSpPr/>
            <p:nvPr/>
          </p:nvSpPr>
          <p:spPr>
            <a:xfrm>
              <a:off x="2515355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9" name="フリーフォーム 328">
              <a:extLst>
                <a:ext uri="{FF2B5EF4-FFF2-40B4-BE49-F238E27FC236}">
                  <a16:creationId xmlns:a16="http://schemas.microsoft.com/office/drawing/2014/main" id="{AC59D719-EA37-36F7-8FF9-3DEA2A6E129A}"/>
                </a:ext>
              </a:extLst>
            </p:cNvPr>
            <p:cNvSpPr/>
            <p:nvPr/>
          </p:nvSpPr>
          <p:spPr>
            <a:xfrm>
              <a:off x="2412299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0" name="フリーフォーム 329">
              <a:extLst>
                <a:ext uri="{FF2B5EF4-FFF2-40B4-BE49-F238E27FC236}">
                  <a16:creationId xmlns:a16="http://schemas.microsoft.com/office/drawing/2014/main" id="{41C33AAE-6A2D-62FF-A80A-4069B25B4968}"/>
                </a:ext>
              </a:extLst>
            </p:cNvPr>
            <p:cNvSpPr/>
            <p:nvPr/>
          </p:nvSpPr>
          <p:spPr>
            <a:xfrm>
              <a:off x="292757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1" name="フリーフォーム 330">
              <a:extLst>
                <a:ext uri="{FF2B5EF4-FFF2-40B4-BE49-F238E27FC236}">
                  <a16:creationId xmlns:a16="http://schemas.microsoft.com/office/drawing/2014/main" id="{C2D9D7AF-DB25-2178-E42F-2BCF0428D06C}"/>
                </a:ext>
              </a:extLst>
            </p:cNvPr>
            <p:cNvSpPr/>
            <p:nvPr/>
          </p:nvSpPr>
          <p:spPr>
            <a:xfrm>
              <a:off x="2530038" y="4240629"/>
              <a:ext cx="410642" cy="120108"/>
            </a:xfrm>
            <a:custGeom>
              <a:avLst/>
              <a:gdLst>
                <a:gd name="connsiteX0" fmla="*/ 0 w 410642"/>
                <a:gd name="connsiteY0" fmla="*/ 120109 h 120108"/>
                <a:gd name="connsiteX1" fmla="*/ 152604 w 410642"/>
                <a:gd name="connsiteY1" fmla="*/ 75476 h 120108"/>
                <a:gd name="connsiteX2" fmla="*/ 282075 w 410642"/>
                <a:gd name="connsiteY2" fmla="*/ 37606 h 120108"/>
                <a:gd name="connsiteX3" fmla="*/ 410642 w 410642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2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42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2" name="フリーフォーム 331">
              <a:extLst>
                <a:ext uri="{FF2B5EF4-FFF2-40B4-BE49-F238E27FC236}">
                  <a16:creationId xmlns:a16="http://schemas.microsoft.com/office/drawing/2014/main" id="{25D77A5A-A2EA-5983-1D00-1A42C11F9175}"/>
                </a:ext>
              </a:extLst>
            </p:cNvPr>
            <p:cNvSpPr/>
            <p:nvPr/>
          </p:nvSpPr>
          <p:spPr>
            <a:xfrm>
              <a:off x="2938605" y="3731854"/>
              <a:ext cx="786" cy="512074"/>
            </a:xfrm>
            <a:custGeom>
              <a:avLst/>
              <a:gdLst>
                <a:gd name="connsiteX0" fmla="*/ 787 w 786"/>
                <a:gd name="connsiteY0" fmla="*/ 0 h 512074"/>
                <a:gd name="connsiteX1" fmla="*/ 519 w 786"/>
                <a:gd name="connsiteY1" fmla="*/ 170697 h 512074"/>
                <a:gd name="connsiteX2" fmla="*/ 268 w 786"/>
                <a:gd name="connsiteY2" fmla="*/ 341874 h 512074"/>
                <a:gd name="connsiteX3" fmla="*/ 0 w 786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" h="512074">
                  <a:moveTo>
                    <a:pt x="787" y="0"/>
                  </a:moveTo>
                  <a:lnTo>
                    <a:pt x="519" y="170697"/>
                  </a:lnTo>
                  <a:lnTo>
                    <a:pt x="268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3" name="フリーフォーム 332">
              <a:extLst>
                <a:ext uri="{FF2B5EF4-FFF2-40B4-BE49-F238E27FC236}">
                  <a16:creationId xmlns:a16="http://schemas.microsoft.com/office/drawing/2014/main" id="{739D53CE-475A-152A-6B00-6DF02A4353D4}"/>
                </a:ext>
              </a:extLst>
            </p:cNvPr>
            <p:cNvSpPr/>
            <p:nvPr/>
          </p:nvSpPr>
          <p:spPr>
            <a:xfrm>
              <a:off x="2928460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4" name="フリーフォーム 333">
              <a:extLst>
                <a:ext uri="{FF2B5EF4-FFF2-40B4-BE49-F238E27FC236}">
                  <a16:creationId xmlns:a16="http://schemas.microsoft.com/office/drawing/2014/main" id="{B39606BD-B9ED-8787-B1A3-6DA9E8A3C7ED}"/>
                </a:ext>
              </a:extLst>
            </p:cNvPr>
            <p:cNvSpPr/>
            <p:nvPr/>
          </p:nvSpPr>
          <p:spPr>
            <a:xfrm>
              <a:off x="2012309" y="3731846"/>
              <a:ext cx="412210" cy="120108"/>
            </a:xfrm>
            <a:custGeom>
              <a:avLst/>
              <a:gdLst>
                <a:gd name="connsiteX0" fmla="*/ 412211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1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5" name="フリーフォーム 334">
              <a:extLst>
                <a:ext uri="{FF2B5EF4-FFF2-40B4-BE49-F238E27FC236}">
                  <a16:creationId xmlns:a16="http://schemas.microsoft.com/office/drawing/2014/main" id="{CC29B1B5-70F0-0C72-59F5-F753F98CADB1}"/>
                </a:ext>
              </a:extLst>
            </p:cNvPr>
            <p:cNvSpPr/>
            <p:nvPr/>
          </p:nvSpPr>
          <p:spPr>
            <a:xfrm>
              <a:off x="2424519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6" name="フリーフォーム 335">
              <a:extLst>
                <a:ext uri="{FF2B5EF4-FFF2-40B4-BE49-F238E27FC236}">
                  <a16:creationId xmlns:a16="http://schemas.microsoft.com/office/drawing/2014/main" id="{E03C817C-157B-3866-EE41-F78CFB82A41D}"/>
                </a:ext>
              </a:extLst>
            </p:cNvPr>
            <p:cNvSpPr/>
            <p:nvPr/>
          </p:nvSpPr>
          <p:spPr>
            <a:xfrm>
              <a:off x="2527576" y="3731846"/>
              <a:ext cx="413104" cy="120117"/>
            </a:xfrm>
            <a:custGeom>
              <a:avLst/>
              <a:gdLst>
                <a:gd name="connsiteX0" fmla="*/ 0 w 413104"/>
                <a:gd name="connsiteY0" fmla="*/ 120117 h 120117"/>
                <a:gd name="connsiteX1" fmla="*/ 413104 w 413104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120117">
                  <a:moveTo>
                    <a:pt x="0" y="120117"/>
                  </a:moveTo>
                  <a:lnTo>
                    <a:pt x="413104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7" name="フリーフォーム 336">
              <a:extLst>
                <a:ext uri="{FF2B5EF4-FFF2-40B4-BE49-F238E27FC236}">
                  <a16:creationId xmlns:a16="http://schemas.microsoft.com/office/drawing/2014/main" id="{9305832F-4723-BEF1-E23D-8488796C0804}"/>
                </a:ext>
              </a:extLst>
            </p:cNvPr>
            <p:cNvSpPr/>
            <p:nvPr/>
          </p:nvSpPr>
          <p:spPr>
            <a:xfrm>
              <a:off x="2012309" y="3851941"/>
              <a:ext cx="515261" cy="512094"/>
            </a:xfrm>
            <a:custGeom>
              <a:avLst/>
              <a:gdLst>
                <a:gd name="connsiteX0" fmla="*/ 0 w 515261"/>
                <a:gd name="connsiteY0" fmla="*/ 0 h 512094"/>
                <a:gd name="connsiteX1" fmla="*/ 515262 w 515261"/>
                <a:gd name="connsiteY1" fmla="*/ 512095 h 51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61" h="512094">
                  <a:moveTo>
                    <a:pt x="0" y="0"/>
                  </a:moveTo>
                  <a:lnTo>
                    <a:pt x="515262" y="51209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8" name="フリーフォーム 337">
              <a:extLst>
                <a:ext uri="{FF2B5EF4-FFF2-40B4-BE49-F238E27FC236}">
                  <a16:creationId xmlns:a16="http://schemas.microsoft.com/office/drawing/2014/main" id="{11D7BBD3-B27B-8C62-3EAC-86BC54594917}"/>
                </a:ext>
              </a:extLst>
            </p:cNvPr>
            <p:cNvSpPr/>
            <p:nvPr/>
          </p:nvSpPr>
          <p:spPr>
            <a:xfrm>
              <a:off x="2012299" y="3851963"/>
              <a:ext cx="515277" cy="512074"/>
            </a:xfrm>
            <a:custGeom>
              <a:avLst/>
              <a:gdLst>
                <a:gd name="connsiteX0" fmla="*/ 0 w 515277"/>
                <a:gd name="connsiteY0" fmla="*/ 512075 h 512074"/>
                <a:gd name="connsiteX1" fmla="*/ 515277 w 515277"/>
                <a:gd name="connsiteY1" fmla="*/ 0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7" h="512074">
                  <a:moveTo>
                    <a:pt x="0" y="512075"/>
                  </a:moveTo>
                  <a:lnTo>
                    <a:pt x="51527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9" name="フリーフォーム 338">
              <a:extLst>
                <a:ext uri="{FF2B5EF4-FFF2-40B4-BE49-F238E27FC236}">
                  <a16:creationId xmlns:a16="http://schemas.microsoft.com/office/drawing/2014/main" id="{08935C35-D433-6FC1-B8FE-811D918046BE}"/>
                </a:ext>
              </a:extLst>
            </p:cNvPr>
            <p:cNvSpPr/>
            <p:nvPr/>
          </p:nvSpPr>
          <p:spPr>
            <a:xfrm>
              <a:off x="2424519" y="3731846"/>
              <a:ext cx="103056" cy="120117"/>
            </a:xfrm>
            <a:custGeom>
              <a:avLst/>
              <a:gdLst>
                <a:gd name="connsiteX0" fmla="*/ 0 w 103056"/>
                <a:gd name="connsiteY0" fmla="*/ 0 h 120117"/>
                <a:gd name="connsiteX1" fmla="*/ 103056 w 103056"/>
                <a:gd name="connsiteY1" fmla="*/ 120117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6" h="120117">
                  <a:moveTo>
                    <a:pt x="0" y="0"/>
                  </a:moveTo>
                  <a:lnTo>
                    <a:pt x="103056" y="120117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0" name="フリーフォーム 339">
              <a:extLst>
                <a:ext uri="{FF2B5EF4-FFF2-40B4-BE49-F238E27FC236}">
                  <a16:creationId xmlns:a16="http://schemas.microsoft.com/office/drawing/2014/main" id="{86131587-1FE4-997D-FBFF-5ED431815745}"/>
                </a:ext>
              </a:extLst>
            </p:cNvPr>
            <p:cNvSpPr/>
            <p:nvPr/>
          </p:nvSpPr>
          <p:spPr>
            <a:xfrm>
              <a:off x="2012309" y="3731846"/>
              <a:ext cx="926295" cy="120108"/>
            </a:xfrm>
            <a:custGeom>
              <a:avLst/>
              <a:gdLst>
                <a:gd name="connsiteX0" fmla="*/ 0 w 926295"/>
                <a:gd name="connsiteY0" fmla="*/ 120109 h 120108"/>
                <a:gd name="connsiteX1" fmla="*/ 926296 w 926295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295" h="120108">
                  <a:moveTo>
                    <a:pt x="0" y="120109"/>
                  </a:moveTo>
                  <a:lnTo>
                    <a:pt x="9262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1" name="フリーフォーム 340">
              <a:extLst>
                <a:ext uri="{FF2B5EF4-FFF2-40B4-BE49-F238E27FC236}">
                  <a16:creationId xmlns:a16="http://schemas.microsoft.com/office/drawing/2014/main" id="{9713E446-66A8-E4A4-D1B3-3054E75E2B35}"/>
                </a:ext>
              </a:extLst>
            </p:cNvPr>
            <p:cNvSpPr/>
            <p:nvPr/>
          </p:nvSpPr>
          <p:spPr>
            <a:xfrm>
              <a:off x="2527576" y="3851963"/>
              <a:ext cx="413104" cy="388665"/>
            </a:xfrm>
            <a:custGeom>
              <a:avLst/>
              <a:gdLst>
                <a:gd name="connsiteX0" fmla="*/ 0 w 413104"/>
                <a:gd name="connsiteY0" fmla="*/ 0 h 388665"/>
                <a:gd name="connsiteX1" fmla="*/ 413104 w 413104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388665">
                  <a:moveTo>
                    <a:pt x="0" y="0"/>
                  </a:moveTo>
                  <a:lnTo>
                    <a:pt x="413104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2" name="フリーフォーム 341">
              <a:extLst>
                <a:ext uri="{FF2B5EF4-FFF2-40B4-BE49-F238E27FC236}">
                  <a16:creationId xmlns:a16="http://schemas.microsoft.com/office/drawing/2014/main" id="{98FAFCF9-1332-8C22-9FA6-5E9B6F916934}"/>
                </a:ext>
              </a:extLst>
            </p:cNvPr>
            <p:cNvSpPr/>
            <p:nvPr/>
          </p:nvSpPr>
          <p:spPr>
            <a:xfrm>
              <a:off x="2527567" y="3731846"/>
              <a:ext cx="411037" cy="632200"/>
            </a:xfrm>
            <a:custGeom>
              <a:avLst/>
              <a:gdLst>
                <a:gd name="connsiteX0" fmla="*/ 411037 w 411037"/>
                <a:gd name="connsiteY0" fmla="*/ 0 h 632200"/>
                <a:gd name="connsiteX1" fmla="*/ 0 w 411037"/>
                <a:gd name="connsiteY1" fmla="*/ 63220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037" h="632200">
                  <a:moveTo>
                    <a:pt x="411037" y="0"/>
                  </a:moveTo>
                  <a:lnTo>
                    <a:pt x="0" y="63220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43" name="グラフィックス 6">
            <a:extLst>
              <a:ext uri="{FF2B5EF4-FFF2-40B4-BE49-F238E27FC236}">
                <a16:creationId xmlns:a16="http://schemas.microsoft.com/office/drawing/2014/main" id="{B8179674-1123-2F8A-73F6-CF8B276068B4}"/>
              </a:ext>
            </a:extLst>
          </p:cNvPr>
          <p:cNvGrpSpPr/>
          <p:nvPr/>
        </p:nvGrpSpPr>
        <p:grpSpPr>
          <a:xfrm>
            <a:off x="1377477" y="5609975"/>
            <a:ext cx="952826" cy="656490"/>
            <a:chOff x="862114" y="3719701"/>
            <a:chExt cx="952826" cy="656490"/>
          </a:xfrm>
        </p:grpSpPr>
        <p:sp>
          <p:nvSpPr>
            <p:cNvPr id="344" name="フリーフォーム 343">
              <a:extLst>
                <a:ext uri="{FF2B5EF4-FFF2-40B4-BE49-F238E27FC236}">
                  <a16:creationId xmlns:a16="http://schemas.microsoft.com/office/drawing/2014/main" id="{7357C59E-34C2-C633-DF63-7B39BD2B00C1}"/>
                </a:ext>
              </a:extLst>
            </p:cNvPr>
            <p:cNvSpPr/>
            <p:nvPr/>
          </p:nvSpPr>
          <p:spPr>
            <a:xfrm>
              <a:off x="874339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5" name="フリーフォーム 344">
              <a:extLst>
                <a:ext uri="{FF2B5EF4-FFF2-40B4-BE49-F238E27FC236}">
                  <a16:creationId xmlns:a16="http://schemas.microsoft.com/office/drawing/2014/main" id="{C45FDA82-56AF-31CB-5058-17B1AEB08AAD}"/>
                </a:ext>
              </a:extLst>
            </p:cNvPr>
            <p:cNvSpPr/>
            <p:nvPr/>
          </p:nvSpPr>
          <p:spPr>
            <a:xfrm>
              <a:off x="862114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6" name="フリーフォーム 345">
              <a:extLst>
                <a:ext uri="{FF2B5EF4-FFF2-40B4-BE49-F238E27FC236}">
                  <a16:creationId xmlns:a16="http://schemas.microsoft.com/office/drawing/2014/main" id="{EEA33429-4528-5FEB-56E6-DE6339AD891B}"/>
                </a:ext>
              </a:extLst>
            </p:cNvPr>
            <p:cNvSpPr/>
            <p:nvPr/>
          </p:nvSpPr>
          <p:spPr>
            <a:xfrm>
              <a:off x="862123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7" name="フリーフォーム 346">
              <a:extLst>
                <a:ext uri="{FF2B5EF4-FFF2-40B4-BE49-F238E27FC236}">
                  <a16:creationId xmlns:a16="http://schemas.microsoft.com/office/drawing/2014/main" id="{C3D26F2D-60DE-951C-9DF7-42B6C788951C}"/>
                </a:ext>
              </a:extLst>
            </p:cNvPr>
            <p:cNvSpPr/>
            <p:nvPr/>
          </p:nvSpPr>
          <p:spPr>
            <a:xfrm>
              <a:off x="1377383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8" name="フリーフォーム 347">
              <a:extLst>
                <a:ext uri="{FF2B5EF4-FFF2-40B4-BE49-F238E27FC236}">
                  <a16:creationId xmlns:a16="http://schemas.microsoft.com/office/drawing/2014/main" id="{AC5657E1-DFA4-C4B1-9C10-FDB08D049C2B}"/>
                </a:ext>
              </a:extLst>
            </p:cNvPr>
            <p:cNvSpPr/>
            <p:nvPr/>
          </p:nvSpPr>
          <p:spPr>
            <a:xfrm>
              <a:off x="1377391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9" name="フリーフォーム 348">
              <a:extLst>
                <a:ext uri="{FF2B5EF4-FFF2-40B4-BE49-F238E27FC236}">
                  <a16:creationId xmlns:a16="http://schemas.microsoft.com/office/drawing/2014/main" id="{51FD9154-884B-31DD-FDC2-151968CFA0D2}"/>
                </a:ext>
              </a:extLst>
            </p:cNvPr>
            <p:cNvSpPr/>
            <p:nvPr/>
          </p:nvSpPr>
          <p:spPr>
            <a:xfrm>
              <a:off x="1274333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0" name="フリーフォーム 349">
              <a:extLst>
                <a:ext uri="{FF2B5EF4-FFF2-40B4-BE49-F238E27FC236}">
                  <a16:creationId xmlns:a16="http://schemas.microsoft.com/office/drawing/2014/main" id="{97102CE9-ABDC-DC8D-87C0-196B0D443FFC}"/>
                </a:ext>
              </a:extLst>
            </p:cNvPr>
            <p:cNvSpPr/>
            <p:nvPr/>
          </p:nvSpPr>
          <p:spPr>
            <a:xfrm>
              <a:off x="178960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1" name="フリーフォーム 350">
              <a:extLst>
                <a:ext uri="{FF2B5EF4-FFF2-40B4-BE49-F238E27FC236}">
                  <a16:creationId xmlns:a16="http://schemas.microsoft.com/office/drawing/2014/main" id="{BA9F3DA0-39D2-69B5-93DE-61CF95405397}"/>
                </a:ext>
              </a:extLst>
            </p:cNvPr>
            <p:cNvSpPr/>
            <p:nvPr/>
          </p:nvSpPr>
          <p:spPr>
            <a:xfrm>
              <a:off x="1392072" y="4240629"/>
              <a:ext cx="410647" cy="120108"/>
            </a:xfrm>
            <a:custGeom>
              <a:avLst/>
              <a:gdLst>
                <a:gd name="connsiteX0" fmla="*/ 0 w 410647"/>
                <a:gd name="connsiteY0" fmla="*/ 120109 h 120108"/>
                <a:gd name="connsiteX1" fmla="*/ 152600 w 410647"/>
                <a:gd name="connsiteY1" fmla="*/ 75476 h 120108"/>
                <a:gd name="connsiteX2" fmla="*/ 282075 w 410647"/>
                <a:gd name="connsiteY2" fmla="*/ 37606 h 120108"/>
                <a:gd name="connsiteX3" fmla="*/ 410647 w 410647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7" h="120108">
                  <a:moveTo>
                    <a:pt x="0" y="120109"/>
                  </a:moveTo>
                  <a:lnTo>
                    <a:pt x="152600" y="75476"/>
                  </a:lnTo>
                  <a:lnTo>
                    <a:pt x="282075" y="37606"/>
                  </a:lnTo>
                  <a:lnTo>
                    <a:pt x="410647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2" name="フリーフォーム 351">
              <a:extLst>
                <a:ext uri="{FF2B5EF4-FFF2-40B4-BE49-F238E27FC236}">
                  <a16:creationId xmlns:a16="http://schemas.microsoft.com/office/drawing/2014/main" id="{4BC82DF9-71D8-F99E-12E3-D5296CBBE0C2}"/>
                </a:ext>
              </a:extLst>
            </p:cNvPr>
            <p:cNvSpPr/>
            <p:nvPr/>
          </p:nvSpPr>
          <p:spPr>
            <a:xfrm>
              <a:off x="1800647" y="3731854"/>
              <a:ext cx="778" cy="512074"/>
            </a:xfrm>
            <a:custGeom>
              <a:avLst/>
              <a:gdLst>
                <a:gd name="connsiteX0" fmla="*/ 778 w 778"/>
                <a:gd name="connsiteY0" fmla="*/ 0 h 512074"/>
                <a:gd name="connsiteX1" fmla="*/ 519 w 778"/>
                <a:gd name="connsiteY1" fmla="*/ 170697 h 512074"/>
                <a:gd name="connsiteX2" fmla="*/ 259 w 778"/>
                <a:gd name="connsiteY2" fmla="*/ 341874 h 512074"/>
                <a:gd name="connsiteX3" fmla="*/ 0 w 778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" h="512074">
                  <a:moveTo>
                    <a:pt x="778" y="0"/>
                  </a:moveTo>
                  <a:lnTo>
                    <a:pt x="519" y="170697"/>
                  </a:lnTo>
                  <a:lnTo>
                    <a:pt x="259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3" name="フリーフォーム 352">
              <a:extLst>
                <a:ext uri="{FF2B5EF4-FFF2-40B4-BE49-F238E27FC236}">
                  <a16:creationId xmlns:a16="http://schemas.microsoft.com/office/drawing/2014/main" id="{A37707CA-E79F-2105-4641-5224861CA49F}"/>
                </a:ext>
              </a:extLst>
            </p:cNvPr>
            <p:cNvSpPr/>
            <p:nvPr/>
          </p:nvSpPr>
          <p:spPr>
            <a:xfrm>
              <a:off x="1790499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4" name="フリーフォーム 353">
              <a:extLst>
                <a:ext uri="{FF2B5EF4-FFF2-40B4-BE49-F238E27FC236}">
                  <a16:creationId xmlns:a16="http://schemas.microsoft.com/office/drawing/2014/main" id="{48C15B19-0ED1-D6ED-AEEE-23E287955A68}"/>
                </a:ext>
              </a:extLst>
            </p:cNvPr>
            <p:cNvSpPr/>
            <p:nvPr/>
          </p:nvSpPr>
          <p:spPr>
            <a:xfrm>
              <a:off x="874343" y="3731846"/>
              <a:ext cx="412210" cy="120108"/>
            </a:xfrm>
            <a:custGeom>
              <a:avLst/>
              <a:gdLst>
                <a:gd name="connsiteX0" fmla="*/ 412210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0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5" name="フリーフォーム 354">
              <a:extLst>
                <a:ext uri="{FF2B5EF4-FFF2-40B4-BE49-F238E27FC236}">
                  <a16:creationId xmlns:a16="http://schemas.microsoft.com/office/drawing/2014/main" id="{9E45B5C1-DD0B-54D5-3586-E90D0BCBEB38}"/>
                </a:ext>
              </a:extLst>
            </p:cNvPr>
            <p:cNvSpPr/>
            <p:nvPr/>
          </p:nvSpPr>
          <p:spPr>
            <a:xfrm>
              <a:off x="1286554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6" name="フリーフォーム 355">
              <a:extLst>
                <a:ext uri="{FF2B5EF4-FFF2-40B4-BE49-F238E27FC236}">
                  <a16:creationId xmlns:a16="http://schemas.microsoft.com/office/drawing/2014/main" id="{DACE72A9-DE2B-EBD1-39D6-BC9C24C698D3}"/>
                </a:ext>
              </a:extLst>
            </p:cNvPr>
            <p:cNvSpPr/>
            <p:nvPr/>
          </p:nvSpPr>
          <p:spPr>
            <a:xfrm>
              <a:off x="1389612" y="3731846"/>
              <a:ext cx="413107" cy="120117"/>
            </a:xfrm>
            <a:custGeom>
              <a:avLst/>
              <a:gdLst>
                <a:gd name="connsiteX0" fmla="*/ 0 w 413107"/>
                <a:gd name="connsiteY0" fmla="*/ 120117 h 120117"/>
                <a:gd name="connsiteX1" fmla="*/ 413108 w 413107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7" h="120117">
                  <a:moveTo>
                    <a:pt x="0" y="120117"/>
                  </a:moveTo>
                  <a:lnTo>
                    <a:pt x="413108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aphicFrame>
        <p:nvGraphicFramePr>
          <p:cNvPr id="358" name="表 226">
            <a:extLst>
              <a:ext uri="{FF2B5EF4-FFF2-40B4-BE49-F238E27FC236}">
                <a16:creationId xmlns:a16="http://schemas.microsoft.com/office/drawing/2014/main" id="{5B3A03C8-66B3-34A9-6354-A27D45760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41545"/>
              </p:ext>
            </p:extLst>
          </p:nvPr>
        </p:nvGraphicFramePr>
        <p:xfrm>
          <a:off x="2566187" y="4603936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359" name="表 226">
            <a:extLst>
              <a:ext uri="{FF2B5EF4-FFF2-40B4-BE49-F238E27FC236}">
                <a16:creationId xmlns:a16="http://schemas.microsoft.com/office/drawing/2014/main" id="{16F3E0D8-3993-F659-FD73-4F2AB1B2E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93412"/>
              </p:ext>
            </p:extLst>
          </p:nvPr>
        </p:nvGraphicFramePr>
        <p:xfrm>
          <a:off x="1402403" y="4603937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65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</a:tblGrid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0" name="表 359">
                <a:extLst>
                  <a:ext uri="{FF2B5EF4-FFF2-40B4-BE49-F238E27FC236}">
                    <a16:creationId xmlns:a16="http://schemas.microsoft.com/office/drawing/2014/main" id="{5E24D537-2873-09F4-F325-E427D6E6A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842358"/>
                  </p:ext>
                </p:extLst>
              </p:nvPr>
            </p:nvGraphicFramePr>
            <p:xfrm>
              <a:off x="293839" y="4528790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正方形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0" name="表 359">
                <a:extLst>
                  <a:ext uri="{FF2B5EF4-FFF2-40B4-BE49-F238E27FC236}">
                    <a16:creationId xmlns:a16="http://schemas.microsoft.com/office/drawing/2014/main" id="{5E24D537-2873-09F4-F325-E427D6E6A7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3842358"/>
                  </p:ext>
                </p:extLst>
              </p:nvPr>
            </p:nvGraphicFramePr>
            <p:xfrm>
              <a:off x="293839" y="4528790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282" t="-1235" r="-765385" b="-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223529" t="-1235" r="-1961" b="-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61" name="表 226">
            <a:extLst>
              <a:ext uri="{FF2B5EF4-FFF2-40B4-BE49-F238E27FC236}">
                <a16:creationId xmlns:a16="http://schemas.microsoft.com/office/drawing/2014/main" id="{7331886B-3B05-32A8-9AB3-57B794997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64810"/>
              </p:ext>
            </p:extLst>
          </p:nvPr>
        </p:nvGraphicFramePr>
        <p:xfrm>
          <a:off x="3710516" y="4603936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362" name="表 361">
            <a:extLst>
              <a:ext uri="{FF2B5EF4-FFF2-40B4-BE49-F238E27FC236}">
                <a16:creationId xmlns:a16="http://schemas.microsoft.com/office/drawing/2014/main" id="{33589E9F-EA55-3730-1C66-6200B0617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29958"/>
              </p:ext>
            </p:extLst>
          </p:nvPr>
        </p:nvGraphicFramePr>
        <p:xfrm>
          <a:off x="4854846" y="4603937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363" name="表 362">
            <a:extLst>
              <a:ext uri="{FF2B5EF4-FFF2-40B4-BE49-F238E27FC236}">
                <a16:creationId xmlns:a16="http://schemas.microsoft.com/office/drawing/2014/main" id="{EE71719D-4AB3-05C2-9E04-787D9AE22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44638"/>
              </p:ext>
            </p:extLst>
          </p:nvPr>
        </p:nvGraphicFramePr>
        <p:xfrm>
          <a:off x="6014770" y="4603936"/>
          <a:ext cx="875898" cy="87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095354537"/>
                    </a:ext>
                  </a:extLst>
                </a:gridCol>
              </a:tblGrid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00672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364" name="表 363">
            <a:extLst>
              <a:ext uri="{FF2B5EF4-FFF2-40B4-BE49-F238E27FC236}">
                <a16:creationId xmlns:a16="http://schemas.microsoft.com/office/drawing/2014/main" id="{0F33E7A9-F660-7261-7815-993B1C858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38905"/>
              </p:ext>
            </p:extLst>
          </p:nvPr>
        </p:nvGraphicFramePr>
        <p:xfrm>
          <a:off x="7159099" y="4597128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5414B143-30DC-35BF-6321-020BE902A7FE}"/>
              </a:ext>
            </a:extLst>
          </p:cNvPr>
          <p:cNvGrpSpPr/>
          <p:nvPr/>
        </p:nvGrpSpPr>
        <p:grpSpPr>
          <a:xfrm>
            <a:off x="1687950" y="5039335"/>
            <a:ext cx="6170613" cy="291037"/>
            <a:chOff x="1839912" y="5016475"/>
            <a:chExt cx="6170613" cy="291037"/>
          </a:xfrm>
        </p:grpSpPr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B126B61-2119-197E-2F33-61443F11AC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7550" y="5016784"/>
              <a:ext cx="0" cy="2952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E4D866AE-30C2-EF9D-58E4-9C227C5294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540" y="5016475"/>
              <a:ext cx="219557" cy="220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DA75D57-D392-E954-CCE1-8EAE8DFFD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312" y="5239130"/>
              <a:ext cx="43698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637C041-61EB-872A-A3AF-9A824ECB69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555" y="5101905"/>
              <a:ext cx="347295" cy="177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5F6DCA79-2639-E5FE-9930-0A350D8FA5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2898" y="5019025"/>
              <a:ext cx="291783" cy="2884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96EB4FA-D4F3-DABD-FF9C-9A41ABA3E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5643" y="5272631"/>
              <a:ext cx="5248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52C8A108-A33E-C3D8-369E-44D6D616E17E}"/>
              </a:ext>
            </a:extLst>
          </p:cNvPr>
          <p:cNvGrpSpPr/>
          <p:nvPr/>
        </p:nvGrpSpPr>
        <p:grpSpPr>
          <a:xfrm>
            <a:off x="1666410" y="5160293"/>
            <a:ext cx="5694710" cy="197349"/>
            <a:chOff x="1818372" y="5137433"/>
            <a:chExt cx="5694710" cy="197349"/>
          </a:xfrm>
        </p:grpSpPr>
        <p:sp>
          <p:nvSpPr>
            <p:cNvPr id="104" name="フリーフォーム 103">
              <a:extLst>
                <a:ext uri="{FF2B5EF4-FFF2-40B4-BE49-F238E27FC236}">
                  <a16:creationId xmlns:a16="http://schemas.microsoft.com/office/drawing/2014/main" id="{B30DE673-6150-C7ED-6EB4-CCA6F5194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8372" y="513743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5" name="フリーフォーム 104">
              <a:extLst>
                <a:ext uri="{FF2B5EF4-FFF2-40B4-BE49-F238E27FC236}">
                  <a16:creationId xmlns:a16="http://schemas.microsoft.com/office/drawing/2014/main" id="{B4DC90B8-B05F-FC74-DE16-84AF36EEE0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101" y="5209454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フリーフォーム 105">
              <a:extLst>
                <a:ext uri="{FF2B5EF4-FFF2-40B4-BE49-F238E27FC236}">
                  <a16:creationId xmlns:a16="http://schemas.microsoft.com/office/drawing/2014/main" id="{C70430B5-A4A1-1626-06F0-7A26DDF41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2873" y="5211861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3E3C63A2-FBBC-EC62-9419-F3A6BCA2C1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6116" y="5252169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767A335D-3709-44E1-5C75-02B68DD9B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459" y="528024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040F482D-EAC1-B245-45E1-123F92F08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8204" y="5245920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76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2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 animBg="1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165C288B-1AED-159F-FB3B-F94A8D2C0529}"/>
              </a:ext>
            </a:extLst>
          </p:cNvPr>
          <p:cNvSpPr>
            <a:spLocks noChangeAspect="1"/>
          </p:cNvSpPr>
          <p:nvPr/>
        </p:nvSpPr>
        <p:spPr>
          <a:xfrm>
            <a:off x="2067657" y="3503710"/>
            <a:ext cx="340347" cy="33173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B2A872F5-CF47-E1E0-D876-29873D0C098F}"/>
              </a:ext>
            </a:extLst>
          </p:cNvPr>
          <p:cNvSpPr>
            <a:spLocks noChangeAspect="1"/>
          </p:cNvSpPr>
          <p:nvPr/>
        </p:nvSpPr>
        <p:spPr>
          <a:xfrm>
            <a:off x="2733521" y="3514769"/>
            <a:ext cx="372334" cy="3157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2" name="正方形/長方形 411">
            <a:extLst>
              <a:ext uri="{FF2B5EF4-FFF2-40B4-BE49-F238E27FC236}">
                <a16:creationId xmlns:a16="http://schemas.microsoft.com/office/drawing/2014/main" id="{AA747334-2BFF-CAC5-B1B2-269F58680E1D}"/>
              </a:ext>
            </a:extLst>
          </p:cNvPr>
          <p:cNvSpPr>
            <a:spLocks noChangeAspect="1"/>
          </p:cNvSpPr>
          <p:nvPr/>
        </p:nvSpPr>
        <p:spPr>
          <a:xfrm>
            <a:off x="2409056" y="3841795"/>
            <a:ext cx="324465" cy="35666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75615135-B3A9-B209-D269-4302121D3ADD}"/>
              </a:ext>
            </a:extLst>
          </p:cNvPr>
          <p:cNvSpPr>
            <a:spLocks noChangeAspect="1"/>
          </p:cNvSpPr>
          <p:nvPr/>
        </p:nvSpPr>
        <p:spPr>
          <a:xfrm>
            <a:off x="2065554" y="3843185"/>
            <a:ext cx="340347" cy="355277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66F80AE0-0393-776B-9EC0-9D188D054600}"/>
              </a:ext>
            </a:extLst>
          </p:cNvPr>
          <p:cNvSpPr>
            <a:spLocks noChangeAspect="1"/>
          </p:cNvSpPr>
          <p:nvPr/>
        </p:nvSpPr>
        <p:spPr>
          <a:xfrm>
            <a:off x="2739685" y="3838125"/>
            <a:ext cx="369589" cy="3566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5" name="正方形/長方形 414">
            <a:extLst>
              <a:ext uri="{FF2B5EF4-FFF2-40B4-BE49-F238E27FC236}">
                <a16:creationId xmlns:a16="http://schemas.microsoft.com/office/drawing/2014/main" id="{97BB40EA-69CE-E31E-C2F3-A02EE8FAA33F}"/>
              </a:ext>
            </a:extLst>
          </p:cNvPr>
          <p:cNvSpPr>
            <a:spLocks noChangeAspect="1"/>
          </p:cNvSpPr>
          <p:nvPr/>
        </p:nvSpPr>
        <p:spPr>
          <a:xfrm>
            <a:off x="2738593" y="3509511"/>
            <a:ext cx="369589" cy="3300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7F0C7240-E83C-97D3-C8FA-36892C9CF6E0}"/>
              </a:ext>
            </a:extLst>
          </p:cNvPr>
          <p:cNvSpPr>
            <a:spLocks noChangeAspect="1"/>
          </p:cNvSpPr>
          <p:nvPr/>
        </p:nvSpPr>
        <p:spPr>
          <a:xfrm>
            <a:off x="2408298" y="3508150"/>
            <a:ext cx="331026" cy="325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4C92D0C5-55CD-6EF6-437B-392C97254652}"/>
              </a:ext>
            </a:extLst>
          </p:cNvPr>
          <p:cNvSpPr>
            <a:spLocks noChangeAspect="1"/>
          </p:cNvSpPr>
          <p:nvPr/>
        </p:nvSpPr>
        <p:spPr>
          <a:xfrm>
            <a:off x="2062386" y="3505135"/>
            <a:ext cx="343612" cy="325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2397D58D-58C2-B48C-683A-CB2A7F100E0C}"/>
              </a:ext>
            </a:extLst>
          </p:cNvPr>
          <p:cNvSpPr>
            <a:spLocks noChangeAspect="1"/>
          </p:cNvSpPr>
          <p:nvPr/>
        </p:nvSpPr>
        <p:spPr>
          <a:xfrm>
            <a:off x="5261821" y="3696252"/>
            <a:ext cx="377988" cy="3779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5343760E-28D7-1902-0541-E69E11C91A8A}"/>
              </a:ext>
            </a:extLst>
          </p:cNvPr>
          <p:cNvGrpSpPr/>
          <p:nvPr/>
        </p:nvGrpSpPr>
        <p:grpSpPr>
          <a:xfrm>
            <a:off x="5255492" y="3700450"/>
            <a:ext cx="385698" cy="383382"/>
            <a:chOff x="5186155" y="3636325"/>
            <a:chExt cx="385698" cy="383382"/>
          </a:xfrm>
          <a:solidFill>
            <a:schemeClr val="bg1">
              <a:lumMod val="65000"/>
            </a:schemeClr>
          </a:solidFill>
        </p:grpSpPr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A53E8D45-7EF4-83D8-46E8-8C156806F7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2486" y="3636325"/>
              <a:ext cx="377988" cy="37798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6AFBF34F-0AD6-854A-5730-00A5FE1B7E57}"/>
                </a:ext>
              </a:extLst>
            </p:cNvPr>
            <p:cNvCxnSpPr>
              <a:cxnSpLocks/>
            </p:cNvCxnSpPr>
            <p:nvPr/>
          </p:nvCxnSpPr>
          <p:spPr>
            <a:xfrm>
              <a:off x="5189320" y="3638280"/>
              <a:ext cx="382533" cy="381427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9BCE6168-F4CE-56A5-EFB6-B78F642E7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6155" y="3642465"/>
              <a:ext cx="381153" cy="375368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9" name="正方形/長方形 388">
            <a:extLst>
              <a:ext uri="{FF2B5EF4-FFF2-40B4-BE49-F238E27FC236}">
                <a16:creationId xmlns:a16="http://schemas.microsoft.com/office/drawing/2014/main" id="{EFEA8930-F2D7-5AF0-9B08-11BA15E7A3D6}"/>
              </a:ext>
            </a:extLst>
          </p:cNvPr>
          <p:cNvSpPr>
            <a:spLocks noChangeAspect="1"/>
          </p:cNvSpPr>
          <p:nvPr/>
        </p:nvSpPr>
        <p:spPr>
          <a:xfrm>
            <a:off x="5260685" y="3314888"/>
            <a:ext cx="377988" cy="3779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86" name="平行四辺形 385">
            <a:extLst>
              <a:ext uri="{FF2B5EF4-FFF2-40B4-BE49-F238E27FC236}">
                <a16:creationId xmlns:a16="http://schemas.microsoft.com/office/drawing/2014/main" id="{C09FF577-B021-995A-7D9C-C9102708A611}"/>
              </a:ext>
            </a:extLst>
          </p:cNvPr>
          <p:cNvSpPr/>
          <p:nvPr/>
        </p:nvSpPr>
        <p:spPr>
          <a:xfrm rot="20563829">
            <a:off x="3052255" y="3136807"/>
            <a:ext cx="396098" cy="307792"/>
          </a:xfrm>
          <a:prstGeom prst="parallelogram">
            <a:avLst>
              <a:gd name="adj" fmla="val 3261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7" name="角丸四角形 346">
            <a:extLst>
              <a:ext uri="{FF2B5EF4-FFF2-40B4-BE49-F238E27FC236}">
                <a16:creationId xmlns:a16="http://schemas.microsoft.com/office/drawing/2014/main" id="{36497382-840B-085F-7026-21756F10B14A}"/>
              </a:ext>
            </a:extLst>
          </p:cNvPr>
          <p:cNvSpPr/>
          <p:nvPr/>
        </p:nvSpPr>
        <p:spPr>
          <a:xfrm>
            <a:off x="5291802" y="4442660"/>
            <a:ext cx="3608680" cy="696297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B06BBB87-B161-69AB-15DC-06518944314B}"/>
              </a:ext>
            </a:extLst>
          </p:cNvPr>
          <p:cNvSpPr>
            <a:spLocks noChangeAspect="1"/>
          </p:cNvSpPr>
          <p:nvPr/>
        </p:nvSpPr>
        <p:spPr>
          <a:xfrm>
            <a:off x="5638917" y="3696936"/>
            <a:ext cx="377988" cy="3779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365" name="平行四辺形 364">
            <a:extLst>
              <a:ext uri="{FF2B5EF4-FFF2-40B4-BE49-F238E27FC236}">
                <a16:creationId xmlns:a16="http://schemas.microsoft.com/office/drawing/2014/main" id="{6A182A98-74C3-B43F-9F41-AC4DA4AF108A}"/>
              </a:ext>
            </a:extLst>
          </p:cNvPr>
          <p:cNvSpPr/>
          <p:nvPr/>
        </p:nvSpPr>
        <p:spPr>
          <a:xfrm rot="20563829">
            <a:off x="3055116" y="3473062"/>
            <a:ext cx="396098" cy="307792"/>
          </a:xfrm>
          <a:prstGeom prst="parallelogram">
            <a:avLst>
              <a:gd name="adj" fmla="val 3261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平行四辺形 130">
            <a:extLst>
              <a:ext uri="{FF2B5EF4-FFF2-40B4-BE49-F238E27FC236}">
                <a16:creationId xmlns:a16="http://schemas.microsoft.com/office/drawing/2014/main" id="{3500A410-600F-DCC8-F292-8656A7029F6B}"/>
              </a:ext>
            </a:extLst>
          </p:cNvPr>
          <p:cNvSpPr/>
          <p:nvPr/>
        </p:nvSpPr>
        <p:spPr>
          <a:xfrm rot="20563829">
            <a:off x="3047269" y="3486763"/>
            <a:ext cx="396098" cy="307792"/>
          </a:xfrm>
          <a:prstGeom prst="parallelogram">
            <a:avLst>
              <a:gd name="adj" fmla="val 326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23FC204-A392-FE24-72B0-8F384728BC68}"/>
              </a:ext>
            </a:extLst>
          </p:cNvPr>
          <p:cNvSpPr txBox="1"/>
          <p:nvPr/>
        </p:nvSpPr>
        <p:spPr>
          <a:xfrm>
            <a:off x="255722" y="2220197"/>
            <a:ext cx="6896424" cy="41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左の格子立方体の</a:t>
            </a:r>
            <a:r>
              <a:rPr kumimoji="1" lang="ja-JP" altLang="en-US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赤色の太線</a:t>
            </a:r>
            <a:r>
              <a:rPr kumimoji="1"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に沿って切り開くと</a:t>
            </a:r>
            <a:r>
              <a:rPr kumimoji="1"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</a:p>
        </p:txBody>
      </p:sp>
      <p:sp>
        <p:nvSpPr>
          <p:cNvPr id="140" name="平行四辺形 139">
            <a:extLst>
              <a:ext uri="{FF2B5EF4-FFF2-40B4-BE49-F238E27FC236}">
                <a16:creationId xmlns:a16="http://schemas.microsoft.com/office/drawing/2014/main" id="{C71C92BC-1E37-05BA-2B03-C9961BAD3303}"/>
              </a:ext>
            </a:extLst>
          </p:cNvPr>
          <p:cNvSpPr/>
          <p:nvPr/>
        </p:nvSpPr>
        <p:spPr>
          <a:xfrm>
            <a:off x="3317909" y="2908264"/>
            <a:ext cx="628152" cy="83321"/>
          </a:xfrm>
          <a:prstGeom prst="parallelogram">
            <a:avLst>
              <a:gd name="adj" fmla="val 3641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平行四辺形 138">
            <a:extLst>
              <a:ext uri="{FF2B5EF4-FFF2-40B4-BE49-F238E27FC236}">
                <a16:creationId xmlns:a16="http://schemas.microsoft.com/office/drawing/2014/main" id="{6596FB5C-949C-FB4C-3061-BCD96F6CFEA3}"/>
              </a:ext>
            </a:extLst>
          </p:cNvPr>
          <p:cNvSpPr/>
          <p:nvPr/>
        </p:nvSpPr>
        <p:spPr>
          <a:xfrm>
            <a:off x="3024036" y="2989669"/>
            <a:ext cx="628152" cy="83321"/>
          </a:xfrm>
          <a:prstGeom prst="parallelogram">
            <a:avLst>
              <a:gd name="adj" fmla="val 3641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平行四辺形 137">
            <a:extLst>
              <a:ext uri="{FF2B5EF4-FFF2-40B4-BE49-F238E27FC236}">
                <a16:creationId xmlns:a16="http://schemas.microsoft.com/office/drawing/2014/main" id="{8324FE82-A7A1-2516-C1D1-2F8180759E67}"/>
              </a:ext>
            </a:extLst>
          </p:cNvPr>
          <p:cNvSpPr/>
          <p:nvPr/>
        </p:nvSpPr>
        <p:spPr>
          <a:xfrm>
            <a:off x="2747286" y="3078159"/>
            <a:ext cx="628152" cy="83321"/>
          </a:xfrm>
          <a:prstGeom prst="parallelogram">
            <a:avLst>
              <a:gd name="adj" fmla="val 36413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平行四辺形 134">
            <a:extLst>
              <a:ext uri="{FF2B5EF4-FFF2-40B4-BE49-F238E27FC236}">
                <a16:creationId xmlns:a16="http://schemas.microsoft.com/office/drawing/2014/main" id="{4AE8DEEE-94AF-A22F-718A-6B7FDDEEA087}"/>
              </a:ext>
            </a:extLst>
          </p:cNvPr>
          <p:cNvSpPr/>
          <p:nvPr/>
        </p:nvSpPr>
        <p:spPr>
          <a:xfrm rot="20563829">
            <a:off x="3626538" y="2961975"/>
            <a:ext cx="396098" cy="330084"/>
          </a:xfrm>
          <a:prstGeom prst="parallelogram">
            <a:avLst>
              <a:gd name="adj" fmla="val 326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平行四辺形 135">
            <a:extLst>
              <a:ext uri="{FF2B5EF4-FFF2-40B4-BE49-F238E27FC236}">
                <a16:creationId xmlns:a16="http://schemas.microsoft.com/office/drawing/2014/main" id="{14C4453F-81FB-2FCA-1E13-5FA22003B565}"/>
              </a:ext>
            </a:extLst>
          </p:cNvPr>
          <p:cNvSpPr/>
          <p:nvPr/>
        </p:nvSpPr>
        <p:spPr>
          <a:xfrm rot="20563829">
            <a:off x="3335250" y="3038865"/>
            <a:ext cx="414568" cy="324037"/>
          </a:xfrm>
          <a:prstGeom prst="parallelogram">
            <a:avLst>
              <a:gd name="adj" fmla="val 3261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平行四辺形 136">
            <a:extLst>
              <a:ext uri="{FF2B5EF4-FFF2-40B4-BE49-F238E27FC236}">
                <a16:creationId xmlns:a16="http://schemas.microsoft.com/office/drawing/2014/main" id="{43964C76-0005-E237-8A90-B8A87358F795}"/>
              </a:ext>
            </a:extLst>
          </p:cNvPr>
          <p:cNvSpPr/>
          <p:nvPr/>
        </p:nvSpPr>
        <p:spPr>
          <a:xfrm rot="20563829">
            <a:off x="3052266" y="3144061"/>
            <a:ext cx="396098" cy="307792"/>
          </a:xfrm>
          <a:prstGeom prst="parallelogram">
            <a:avLst>
              <a:gd name="adj" fmla="val 326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平行四辺形 132">
            <a:extLst>
              <a:ext uri="{FF2B5EF4-FFF2-40B4-BE49-F238E27FC236}">
                <a16:creationId xmlns:a16="http://schemas.microsoft.com/office/drawing/2014/main" id="{F8E1A0AC-03EA-A621-21E8-7D98142D4191}"/>
              </a:ext>
            </a:extLst>
          </p:cNvPr>
          <p:cNvSpPr/>
          <p:nvPr/>
        </p:nvSpPr>
        <p:spPr>
          <a:xfrm rot="20563829">
            <a:off x="3618244" y="3303905"/>
            <a:ext cx="396098" cy="307792"/>
          </a:xfrm>
          <a:prstGeom prst="parallelogram">
            <a:avLst>
              <a:gd name="adj" fmla="val 326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平行四辺形 131">
            <a:extLst>
              <a:ext uri="{FF2B5EF4-FFF2-40B4-BE49-F238E27FC236}">
                <a16:creationId xmlns:a16="http://schemas.microsoft.com/office/drawing/2014/main" id="{863C8351-3FC9-41C0-80AA-7E4F40D7F95F}"/>
              </a:ext>
            </a:extLst>
          </p:cNvPr>
          <p:cNvSpPr/>
          <p:nvPr/>
        </p:nvSpPr>
        <p:spPr>
          <a:xfrm rot="20563829">
            <a:off x="3342450" y="3380876"/>
            <a:ext cx="396098" cy="307792"/>
          </a:xfrm>
          <a:prstGeom prst="parallelogram">
            <a:avLst>
              <a:gd name="adj" fmla="val 326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90A5AEFF-6BF3-B39C-CB29-46ED99133048}"/>
              </a:ext>
            </a:extLst>
          </p:cNvPr>
          <p:cNvSpPr>
            <a:spLocks noChangeAspect="1"/>
          </p:cNvSpPr>
          <p:nvPr/>
        </p:nvSpPr>
        <p:spPr>
          <a:xfrm>
            <a:off x="2741808" y="3161273"/>
            <a:ext cx="372334" cy="3504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620080-C512-E0C2-5E9C-F3FD293B36A6}"/>
              </a:ext>
            </a:extLst>
          </p:cNvPr>
          <p:cNvGrpSpPr/>
          <p:nvPr/>
        </p:nvGrpSpPr>
        <p:grpSpPr>
          <a:xfrm>
            <a:off x="2035263" y="2888710"/>
            <a:ext cx="1936794" cy="1334450"/>
            <a:chOff x="4930644" y="1742557"/>
            <a:chExt cx="1622379" cy="1117818"/>
          </a:xfrm>
        </p:grpSpPr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C161322D-2282-A51B-15D3-A606684ACA19}"/>
                </a:ext>
              </a:extLst>
            </p:cNvPr>
            <p:cNvSpPr/>
            <p:nvPr/>
          </p:nvSpPr>
          <p:spPr>
            <a:xfrm>
              <a:off x="4951453" y="1967753"/>
              <a:ext cx="877357" cy="87193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8 w 515268"/>
                <a:gd name="connsiteY1" fmla="*/ 0 h 512083"/>
                <a:gd name="connsiteX2" fmla="*/ 515268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8" y="0"/>
                  </a:lnTo>
                  <a:lnTo>
                    <a:pt x="515268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CD051735-560E-1D57-3540-C1EFDE9B5CC7}"/>
                </a:ext>
              </a:extLst>
            </p:cNvPr>
            <p:cNvSpPr/>
            <p:nvPr/>
          </p:nvSpPr>
          <p:spPr>
            <a:xfrm>
              <a:off x="4930644" y="2819002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0EB8C8BB-D52F-56E3-CBED-40AD0B9E5BBE}"/>
                </a:ext>
              </a:extLst>
            </p:cNvPr>
            <p:cNvSpPr/>
            <p:nvPr/>
          </p:nvSpPr>
          <p:spPr>
            <a:xfrm>
              <a:off x="4930644" y="1947069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5F74283E-A957-E0EC-8DC0-F4F2A4A3DE53}"/>
                </a:ext>
              </a:extLst>
            </p:cNvPr>
            <p:cNvSpPr/>
            <p:nvPr/>
          </p:nvSpPr>
          <p:spPr>
            <a:xfrm>
              <a:off x="5807983" y="2819016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8993E0BD-DA8A-A81A-B57A-54DBA495392F}"/>
                </a:ext>
              </a:extLst>
            </p:cNvPr>
            <p:cNvSpPr/>
            <p:nvPr/>
          </p:nvSpPr>
          <p:spPr>
            <a:xfrm>
              <a:off x="5808011" y="1947082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083D5862-B3BA-5284-CE4F-CEDFBCACFC6E}"/>
                </a:ext>
              </a:extLst>
            </p:cNvPr>
            <p:cNvSpPr/>
            <p:nvPr/>
          </p:nvSpPr>
          <p:spPr>
            <a:xfrm>
              <a:off x="5632532" y="1742557"/>
              <a:ext cx="41616" cy="41359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D84BDFC4-7343-1A36-67FF-5C45D1E181D2}"/>
                </a:ext>
              </a:extLst>
            </p:cNvPr>
            <p:cNvSpPr/>
            <p:nvPr/>
          </p:nvSpPr>
          <p:spPr>
            <a:xfrm>
              <a:off x="6509896" y="1742571"/>
              <a:ext cx="41616" cy="41359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AF723AB5-47F8-8D26-4B9B-BA77CB8A55B5}"/>
                </a:ext>
              </a:extLst>
            </p:cNvPr>
            <p:cNvSpPr/>
            <p:nvPr/>
          </p:nvSpPr>
          <p:spPr>
            <a:xfrm>
              <a:off x="5833008" y="2629551"/>
              <a:ext cx="699208" cy="204510"/>
            </a:xfrm>
            <a:custGeom>
              <a:avLst/>
              <a:gdLst>
                <a:gd name="connsiteX0" fmla="*/ 0 w 410642"/>
                <a:gd name="connsiteY0" fmla="*/ 120109 h 120108"/>
                <a:gd name="connsiteX1" fmla="*/ 152604 w 410642"/>
                <a:gd name="connsiteY1" fmla="*/ 75476 h 120108"/>
                <a:gd name="connsiteX2" fmla="*/ 282075 w 410642"/>
                <a:gd name="connsiteY2" fmla="*/ 37606 h 120108"/>
                <a:gd name="connsiteX3" fmla="*/ 410642 w 410642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2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42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8F73F81E-9603-DE38-DA2B-443039F2E851}"/>
                </a:ext>
              </a:extLst>
            </p:cNvPr>
            <p:cNvSpPr/>
            <p:nvPr/>
          </p:nvSpPr>
          <p:spPr>
            <a:xfrm>
              <a:off x="6528681" y="1763250"/>
              <a:ext cx="1338" cy="871918"/>
            </a:xfrm>
            <a:custGeom>
              <a:avLst/>
              <a:gdLst>
                <a:gd name="connsiteX0" fmla="*/ 787 w 786"/>
                <a:gd name="connsiteY0" fmla="*/ 0 h 512074"/>
                <a:gd name="connsiteX1" fmla="*/ 519 w 786"/>
                <a:gd name="connsiteY1" fmla="*/ 170697 h 512074"/>
                <a:gd name="connsiteX2" fmla="*/ 268 w 786"/>
                <a:gd name="connsiteY2" fmla="*/ 341874 h 512074"/>
                <a:gd name="connsiteX3" fmla="*/ 0 w 786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" h="512074">
                  <a:moveTo>
                    <a:pt x="787" y="0"/>
                  </a:moveTo>
                  <a:lnTo>
                    <a:pt x="519" y="170697"/>
                  </a:lnTo>
                  <a:lnTo>
                    <a:pt x="268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5419C031-DF40-820E-7655-9905EC3F10E1}"/>
                </a:ext>
              </a:extLst>
            </p:cNvPr>
            <p:cNvSpPr/>
            <p:nvPr/>
          </p:nvSpPr>
          <p:spPr>
            <a:xfrm>
              <a:off x="6511407" y="2608871"/>
              <a:ext cx="41616" cy="4135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9014FFC3-7824-7CBD-8D3C-46365E096442}"/>
                </a:ext>
              </a:extLst>
            </p:cNvPr>
            <p:cNvSpPr/>
            <p:nvPr/>
          </p:nvSpPr>
          <p:spPr>
            <a:xfrm>
              <a:off x="4951453" y="1763237"/>
              <a:ext cx="701886" cy="204510"/>
            </a:xfrm>
            <a:custGeom>
              <a:avLst/>
              <a:gdLst>
                <a:gd name="connsiteX0" fmla="*/ 412216 w 412215"/>
                <a:gd name="connsiteY0" fmla="*/ 0 h 120108"/>
                <a:gd name="connsiteX1" fmla="*/ 0 w 412215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5" h="120108">
                  <a:moveTo>
                    <a:pt x="412216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D517B784-0FB7-B4DC-F37A-28E0A321243E}"/>
                </a:ext>
              </a:extLst>
            </p:cNvPr>
            <p:cNvSpPr/>
            <p:nvPr/>
          </p:nvSpPr>
          <p:spPr>
            <a:xfrm>
              <a:off x="5653339" y="1763237"/>
              <a:ext cx="876680" cy="14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FAF1CE6-2A12-899A-C7B9-87E628AF1AEE}"/>
                </a:ext>
              </a:extLst>
            </p:cNvPr>
            <p:cNvSpPr/>
            <p:nvPr/>
          </p:nvSpPr>
          <p:spPr>
            <a:xfrm>
              <a:off x="5828818" y="1763237"/>
              <a:ext cx="703397" cy="204525"/>
            </a:xfrm>
            <a:custGeom>
              <a:avLst/>
              <a:gdLst>
                <a:gd name="connsiteX0" fmla="*/ 0 w 413102"/>
                <a:gd name="connsiteY0" fmla="*/ 120117 h 120117"/>
                <a:gd name="connsiteX1" fmla="*/ 413103 w 413102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2" h="120117">
                  <a:moveTo>
                    <a:pt x="0" y="120117"/>
                  </a:moveTo>
                  <a:lnTo>
                    <a:pt x="41310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EF477B5-5758-E7F0-9C4E-46E7F56DF342}"/>
                </a:ext>
              </a:extLst>
            </p:cNvPr>
            <p:cNvSpPr/>
            <p:nvPr/>
          </p:nvSpPr>
          <p:spPr>
            <a:xfrm>
              <a:off x="5241845" y="1967958"/>
              <a:ext cx="28500" cy="871947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47FA6C4D-86AF-9F58-BD27-34B591F71C84}"/>
                </a:ext>
              </a:extLst>
            </p:cNvPr>
            <p:cNvSpPr/>
            <p:nvPr/>
          </p:nvSpPr>
          <p:spPr>
            <a:xfrm>
              <a:off x="4951453" y="2537665"/>
              <a:ext cx="881555" cy="28323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AD607065-9AF6-E63E-47DF-32EB7191C981}"/>
                </a:ext>
              </a:extLst>
            </p:cNvPr>
            <p:cNvSpPr/>
            <p:nvPr/>
          </p:nvSpPr>
          <p:spPr>
            <a:xfrm>
              <a:off x="5242160" y="1763788"/>
              <a:ext cx="700917" cy="203420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B72CBF79-0DA4-9443-19A6-F9B55ACB2326}"/>
                </a:ext>
              </a:extLst>
            </p:cNvPr>
            <p:cNvSpPr/>
            <p:nvPr/>
          </p:nvSpPr>
          <p:spPr>
            <a:xfrm>
              <a:off x="5819441" y="2055905"/>
              <a:ext cx="700888" cy="203420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B8F950CF-F55A-6844-9A9E-65FA1BB3C35A}"/>
                </a:ext>
              </a:extLst>
            </p:cNvPr>
            <p:cNvSpPr/>
            <p:nvPr/>
          </p:nvSpPr>
          <p:spPr>
            <a:xfrm>
              <a:off x="5421800" y="1827618"/>
              <a:ext cx="886285" cy="2370"/>
            </a:xfrm>
            <a:custGeom>
              <a:avLst/>
              <a:gdLst>
                <a:gd name="connsiteX0" fmla="*/ 0 w 520512"/>
                <a:gd name="connsiteY0" fmla="*/ 1392 h 1392"/>
                <a:gd name="connsiteX1" fmla="*/ 520513 w 520512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12" h="1392">
                  <a:moveTo>
                    <a:pt x="0" y="1392"/>
                  </a:moveTo>
                  <a:lnTo>
                    <a:pt x="52051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878A4F90-7BAB-C361-08E6-B2B3D6D122FF}"/>
                </a:ext>
              </a:extLst>
            </p:cNvPr>
            <p:cNvSpPr/>
            <p:nvPr/>
          </p:nvSpPr>
          <p:spPr>
            <a:xfrm>
              <a:off x="6065402" y="1903796"/>
              <a:ext cx="27" cy="855758"/>
            </a:xfrm>
            <a:custGeom>
              <a:avLst/>
              <a:gdLst>
                <a:gd name="connsiteX0" fmla="*/ 0 w 16"/>
                <a:gd name="connsiteY0" fmla="*/ 0 h 502583"/>
                <a:gd name="connsiteX1" fmla="*/ 17 w 16"/>
                <a:gd name="connsiteY1" fmla="*/ 502583 h 50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" h="502583">
                  <a:moveTo>
                    <a:pt x="0" y="0"/>
                  </a:moveTo>
                  <a:lnTo>
                    <a:pt x="17" y="5025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520546D0-20D6-5F9A-6D93-653C194C4BF4}"/>
                </a:ext>
              </a:extLst>
            </p:cNvPr>
            <p:cNvSpPr/>
            <p:nvPr/>
          </p:nvSpPr>
          <p:spPr>
            <a:xfrm>
              <a:off x="5514484" y="1967748"/>
              <a:ext cx="28500" cy="871947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298D08F1-1EE5-C7EF-A2CD-6B7C5F3341B6}"/>
                </a:ext>
              </a:extLst>
            </p:cNvPr>
            <p:cNvSpPr/>
            <p:nvPr/>
          </p:nvSpPr>
          <p:spPr>
            <a:xfrm>
              <a:off x="5514484" y="1763788"/>
              <a:ext cx="700917" cy="203420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5CC70328-EB94-5611-738B-CE7D781B9116}"/>
                </a:ext>
              </a:extLst>
            </p:cNvPr>
            <p:cNvSpPr/>
            <p:nvPr/>
          </p:nvSpPr>
          <p:spPr>
            <a:xfrm>
              <a:off x="4949372" y="2259325"/>
              <a:ext cx="881526" cy="28323"/>
            </a:xfrm>
            <a:custGeom>
              <a:avLst/>
              <a:gdLst>
                <a:gd name="connsiteX0" fmla="*/ 0 w 517717"/>
                <a:gd name="connsiteY0" fmla="*/ 0 h 16634"/>
                <a:gd name="connsiteX1" fmla="*/ 517717 w 517717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16634">
                  <a:moveTo>
                    <a:pt x="0" y="0"/>
                  </a:moveTo>
                  <a:lnTo>
                    <a:pt x="51771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104A8D3F-070C-F571-8FBF-7C18D2DDD1AB}"/>
                </a:ext>
              </a:extLst>
            </p:cNvPr>
            <p:cNvSpPr/>
            <p:nvPr/>
          </p:nvSpPr>
          <p:spPr>
            <a:xfrm>
              <a:off x="5819441" y="2330344"/>
              <a:ext cx="710326" cy="207321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9D474618-C6B3-4965-0282-EFFB3CE1BC2B}"/>
                </a:ext>
              </a:extLst>
            </p:cNvPr>
            <p:cNvSpPr/>
            <p:nvPr/>
          </p:nvSpPr>
          <p:spPr>
            <a:xfrm>
              <a:off x="6308714" y="1829045"/>
              <a:ext cx="28500" cy="869276"/>
            </a:xfrm>
            <a:custGeom>
              <a:avLst/>
              <a:gdLst>
                <a:gd name="connsiteX0" fmla="*/ 0 w 16738"/>
                <a:gd name="connsiteY0" fmla="*/ 0 h 510522"/>
                <a:gd name="connsiteX1" fmla="*/ 0 w 16738"/>
                <a:gd name="connsiteY1" fmla="*/ 510523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2">
                  <a:moveTo>
                    <a:pt x="0" y="0"/>
                  </a:moveTo>
                  <a:lnTo>
                    <a:pt x="0" y="51052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9DB17630-FF20-D968-E032-262E56772794}"/>
                </a:ext>
              </a:extLst>
            </p:cNvPr>
            <p:cNvSpPr/>
            <p:nvPr/>
          </p:nvSpPr>
          <p:spPr>
            <a:xfrm>
              <a:off x="5183448" y="1898882"/>
              <a:ext cx="886314" cy="2370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70546D7-4286-0673-A2EB-D33BF5F5BC3C}"/>
              </a:ext>
            </a:extLst>
          </p:cNvPr>
          <p:cNvCxnSpPr>
            <a:cxnSpLocks/>
          </p:cNvCxnSpPr>
          <p:nvPr/>
        </p:nvCxnSpPr>
        <p:spPr>
          <a:xfrm flipH="1">
            <a:off x="2728120" y="3503710"/>
            <a:ext cx="3777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873CAF7-9CB0-E7A9-A08F-0453EAD93F67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3680401" y="2991959"/>
            <a:ext cx="4322" cy="3428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1FD3BE3-78FC-75E7-15DA-CB679ED604BA}"/>
              </a:ext>
            </a:extLst>
          </p:cNvPr>
          <p:cNvCxnSpPr>
            <a:cxnSpLocks/>
          </p:cNvCxnSpPr>
          <p:nvPr/>
        </p:nvCxnSpPr>
        <p:spPr>
          <a:xfrm flipH="1">
            <a:off x="2733521" y="2912038"/>
            <a:ext cx="836234" cy="2410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AFD03E8-1A79-4715-EB94-CF7E58777D10}"/>
              </a:ext>
            </a:extLst>
          </p:cNvPr>
          <p:cNvCxnSpPr>
            <a:cxnSpLocks/>
          </p:cNvCxnSpPr>
          <p:nvPr/>
        </p:nvCxnSpPr>
        <p:spPr>
          <a:xfrm flipV="1">
            <a:off x="2731295" y="3161273"/>
            <a:ext cx="0" cy="3495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87D22547-223A-0501-0699-4685BB07C684}"/>
              </a:ext>
            </a:extLst>
          </p:cNvPr>
          <p:cNvCxnSpPr>
            <a:cxnSpLocks/>
          </p:cNvCxnSpPr>
          <p:nvPr/>
        </p:nvCxnSpPr>
        <p:spPr>
          <a:xfrm flipH="1">
            <a:off x="3565905" y="2907589"/>
            <a:ext cx="349631" cy="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624B9CA-06F0-1F39-C604-4E72C4ECE6BA}"/>
              </a:ext>
            </a:extLst>
          </p:cNvPr>
          <p:cNvCxnSpPr>
            <a:cxnSpLocks/>
            <a:endCxn id="18" idx="2"/>
          </p:cNvCxnSpPr>
          <p:nvPr/>
        </p:nvCxnSpPr>
        <p:spPr>
          <a:xfrm flipH="1">
            <a:off x="3943542" y="2938813"/>
            <a:ext cx="1057" cy="6695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27ED8EB-9445-2569-F1FF-E6129CD09675}"/>
              </a:ext>
            </a:extLst>
          </p:cNvPr>
          <p:cNvCxnSpPr>
            <a:cxnSpLocks/>
            <a:stCxn id="32" idx="1"/>
            <a:endCxn id="32" idx="0"/>
          </p:cNvCxnSpPr>
          <p:nvPr/>
        </p:nvCxnSpPr>
        <p:spPr>
          <a:xfrm flipH="1">
            <a:off x="3096312" y="3590410"/>
            <a:ext cx="847989" cy="2475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C04C3CE-5AC5-8EE4-056C-9B28973F4A18}"/>
              </a:ext>
            </a:extLst>
          </p:cNvPr>
          <p:cNvCxnSpPr>
            <a:cxnSpLocks/>
          </p:cNvCxnSpPr>
          <p:nvPr/>
        </p:nvCxnSpPr>
        <p:spPr>
          <a:xfrm flipV="1">
            <a:off x="3112470" y="3336511"/>
            <a:ext cx="577990" cy="1689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517F92A-0913-2B9F-79B7-CBBFE298EC2B}"/>
              </a:ext>
            </a:extLst>
          </p:cNvPr>
          <p:cNvCxnSpPr>
            <a:cxnSpLocks/>
            <a:stCxn id="33" idx="0"/>
          </p:cNvCxnSpPr>
          <p:nvPr/>
        </p:nvCxnSpPr>
        <p:spPr>
          <a:xfrm flipH="1">
            <a:off x="3138386" y="2991959"/>
            <a:ext cx="542015" cy="1547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A8318A8-6A75-FA60-CCC1-1F830EBFF84F}"/>
              </a:ext>
            </a:extLst>
          </p:cNvPr>
          <p:cNvGrpSpPr/>
          <p:nvPr/>
        </p:nvGrpSpPr>
        <p:grpSpPr>
          <a:xfrm>
            <a:off x="2732250" y="3505627"/>
            <a:ext cx="377735" cy="329265"/>
            <a:chOff x="5514484" y="2259325"/>
            <a:chExt cx="316414" cy="275813"/>
          </a:xfrm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D4F7843E-11EE-3F22-DF61-6379FB0A8D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484" y="2535138"/>
              <a:ext cx="31641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F71D5BE7-6475-78B0-50F9-88EF5EBDB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4484" y="2259325"/>
              <a:ext cx="0" cy="2758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AFCF7B-7AC4-F2B6-759E-2EFAAAB8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b="1">
                <a:solidFill>
                  <a:srgbClr val="1E219C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重なりを持つ格子展開図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1895D1-3088-08E3-7549-08E280BA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33C43F-8C99-6B30-0886-A27781D5E6AA}"/>
              </a:ext>
            </a:extLst>
          </p:cNvPr>
          <p:cNvSpPr txBox="1"/>
          <p:nvPr/>
        </p:nvSpPr>
        <p:spPr>
          <a:xfrm>
            <a:off x="255723" y="4442660"/>
            <a:ext cx="5039271" cy="180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重なりを持つ格子展開図は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種類に分類される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>
              <a:lnSpc>
                <a:spcPct val="160000"/>
              </a:lnSpc>
              <a:buClr>
                <a:srgbClr val="1E219C"/>
              </a:buClr>
              <a:buFont typeface="+mj-ea"/>
              <a:buAutoNum type="circleNumDbPlain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ある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つの面が一致する（面が重なる）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>
              <a:lnSpc>
                <a:spcPct val="160000"/>
              </a:lnSpc>
              <a:buClr>
                <a:srgbClr val="1E219C"/>
              </a:buClr>
              <a:buFont typeface="+mj-ea"/>
              <a:buAutoNum type="circleNumDbPlain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ある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つの辺が一致する（辺接触）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marL="342900" indent="-342900">
              <a:lnSpc>
                <a:spcPct val="160000"/>
              </a:lnSpc>
              <a:buClr>
                <a:srgbClr val="1E219C"/>
              </a:buClr>
              <a:buFont typeface="+mj-ea"/>
              <a:buAutoNum type="circleNumDbPlain"/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ある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つの頂点が一致する（頂点接触）</a:t>
            </a:r>
            <a:endParaRPr lang="en-US" altLang="ja-JP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61BA87F-0E29-DCD3-8A03-A71D54711B30}"/>
              </a:ext>
            </a:extLst>
          </p:cNvPr>
          <p:cNvCxnSpPr>
            <a:cxnSpLocks/>
          </p:cNvCxnSpPr>
          <p:nvPr/>
        </p:nvCxnSpPr>
        <p:spPr>
          <a:xfrm>
            <a:off x="143358" y="1477370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1DD57F-8E45-B7BA-F319-DB3F51497117}"/>
              </a:ext>
            </a:extLst>
          </p:cNvPr>
          <p:cNvSpPr txBox="1"/>
          <p:nvPr/>
        </p:nvSpPr>
        <p:spPr>
          <a:xfrm>
            <a:off x="315854" y="1277315"/>
            <a:ext cx="241226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3437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定理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1 [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81EF856-0A3D-8D27-740D-0913F3353D5E}"/>
              </a:ext>
            </a:extLst>
          </p:cNvPr>
          <p:cNvCxnSpPr>
            <a:cxnSpLocks/>
          </p:cNvCxnSpPr>
          <p:nvPr/>
        </p:nvCxnSpPr>
        <p:spPr>
          <a:xfrm>
            <a:off x="133672" y="2169987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F2DD509-742E-D4EF-72EC-A07FFD25D55C}"/>
                  </a:ext>
                </a:extLst>
              </p:cNvPr>
              <p:cNvSpPr txBox="1"/>
              <p:nvPr/>
            </p:nvSpPr>
            <p:spPr>
              <a:xfrm>
                <a:off x="255722" y="1652435"/>
                <a:ext cx="8623312" cy="46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ja-JP" b="0" dirty="0">
                    <a:ea typeface="Hiragino Kaku Gothic Pro W3" panose="020B0300000000000000" pitchFamily="34" charset="-128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3×3×3 </m:t>
                    </m:r>
                  </m:oMath>
                </a14:m>
                <a:r>
                  <a:rPr lang="ja-JP" altLang="en-US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の格子立方体には，重なりを持つ格子展開図が存在する．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F2DD509-742E-D4EF-72EC-A07FFD25D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2" y="1652435"/>
                <a:ext cx="8623312" cy="466153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65A5F056-EAE7-8F5A-670A-F3339DB05E3A}"/>
              </a:ext>
            </a:extLst>
          </p:cNvPr>
          <p:cNvSpPr>
            <a:spLocks noChangeAspect="1"/>
          </p:cNvSpPr>
          <p:nvPr/>
        </p:nvSpPr>
        <p:spPr>
          <a:xfrm>
            <a:off x="5636646" y="3699837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42E4520A-6CB3-65D7-7603-557383E2C754}"/>
              </a:ext>
            </a:extLst>
          </p:cNvPr>
          <p:cNvSpPr>
            <a:spLocks noChangeAspect="1"/>
          </p:cNvSpPr>
          <p:nvPr/>
        </p:nvSpPr>
        <p:spPr>
          <a:xfrm>
            <a:off x="6014634" y="3699837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0C655AB-689C-D6C6-3031-36F67DF1EB4B}"/>
              </a:ext>
            </a:extLst>
          </p:cNvPr>
          <p:cNvSpPr>
            <a:spLocks noChangeAspect="1"/>
          </p:cNvSpPr>
          <p:nvPr/>
        </p:nvSpPr>
        <p:spPr>
          <a:xfrm>
            <a:off x="6392621" y="3699837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A8A4AA9-A1FB-8372-80A6-3E9470307BCC}"/>
              </a:ext>
            </a:extLst>
          </p:cNvPr>
          <p:cNvSpPr>
            <a:spLocks noChangeAspect="1"/>
          </p:cNvSpPr>
          <p:nvPr/>
        </p:nvSpPr>
        <p:spPr>
          <a:xfrm>
            <a:off x="6392621" y="3321850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FEE04BD-7153-53AA-A661-C1F74E99EB70}"/>
              </a:ext>
            </a:extLst>
          </p:cNvPr>
          <p:cNvSpPr>
            <a:spLocks noChangeAspect="1"/>
          </p:cNvSpPr>
          <p:nvPr/>
        </p:nvSpPr>
        <p:spPr>
          <a:xfrm>
            <a:off x="6392621" y="2943862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AC79206-AA13-186B-2DC2-31C7A76B3ED4}"/>
              </a:ext>
            </a:extLst>
          </p:cNvPr>
          <p:cNvSpPr>
            <a:spLocks noChangeAspect="1"/>
          </p:cNvSpPr>
          <p:nvPr/>
        </p:nvSpPr>
        <p:spPr>
          <a:xfrm>
            <a:off x="6014634" y="2943862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6358C741-B231-C9E3-8786-C6CD9CFF5B12}"/>
              </a:ext>
            </a:extLst>
          </p:cNvPr>
          <p:cNvSpPr>
            <a:spLocks noChangeAspect="1"/>
          </p:cNvSpPr>
          <p:nvPr/>
        </p:nvSpPr>
        <p:spPr>
          <a:xfrm>
            <a:off x="5636646" y="2943862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27B30DF-ABD0-90C1-49C2-BED036B6FEE6}"/>
              </a:ext>
            </a:extLst>
          </p:cNvPr>
          <p:cNvSpPr>
            <a:spLocks noChangeAspect="1"/>
          </p:cNvSpPr>
          <p:nvPr/>
        </p:nvSpPr>
        <p:spPr>
          <a:xfrm>
            <a:off x="5258658" y="2943862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6DFEC86-0818-5648-6EA9-F8567E541FA1}"/>
              </a:ext>
            </a:extLst>
          </p:cNvPr>
          <p:cNvSpPr>
            <a:spLocks noChangeAspect="1"/>
          </p:cNvSpPr>
          <p:nvPr/>
        </p:nvSpPr>
        <p:spPr>
          <a:xfrm>
            <a:off x="5258658" y="3321850"/>
            <a:ext cx="377988" cy="3779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12E0CCFE-7670-8C3E-2E33-AB59D457D1D4}"/>
              </a:ext>
            </a:extLst>
          </p:cNvPr>
          <p:cNvCxnSpPr>
            <a:cxnSpLocks/>
          </p:cNvCxnSpPr>
          <p:nvPr/>
        </p:nvCxnSpPr>
        <p:spPr>
          <a:xfrm>
            <a:off x="5636646" y="4075313"/>
            <a:ext cx="113396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7ABA9DC-C7B7-9FAF-33FD-B1FE401FFFE4}"/>
              </a:ext>
            </a:extLst>
          </p:cNvPr>
          <p:cNvCxnSpPr>
            <a:cxnSpLocks/>
          </p:cNvCxnSpPr>
          <p:nvPr/>
        </p:nvCxnSpPr>
        <p:spPr>
          <a:xfrm>
            <a:off x="5258658" y="2937854"/>
            <a:ext cx="15119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766CB57-4795-E59D-17E3-6D97996B4084}"/>
              </a:ext>
            </a:extLst>
          </p:cNvPr>
          <p:cNvCxnSpPr>
            <a:cxnSpLocks/>
          </p:cNvCxnSpPr>
          <p:nvPr/>
        </p:nvCxnSpPr>
        <p:spPr>
          <a:xfrm>
            <a:off x="5258658" y="2937854"/>
            <a:ext cx="0" cy="761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B842A21A-1422-A198-8499-C0914DDEFB84}"/>
              </a:ext>
            </a:extLst>
          </p:cNvPr>
          <p:cNvCxnSpPr>
            <a:cxnSpLocks/>
          </p:cNvCxnSpPr>
          <p:nvPr/>
        </p:nvCxnSpPr>
        <p:spPr>
          <a:xfrm>
            <a:off x="6770609" y="2929779"/>
            <a:ext cx="0" cy="1145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AA40E38A-C2AF-43AA-97D5-2A1566550525}"/>
              </a:ext>
            </a:extLst>
          </p:cNvPr>
          <p:cNvCxnSpPr>
            <a:cxnSpLocks/>
          </p:cNvCxnSpPr>
          <p:nvPr/>
        </p:nvCxnSpPr>
        <p:spPr>
          <a:xfrm>
            <a:off x="5258658" y="4075313"/>
            <a:ext cx="377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BF8BD4B3-40DF-2EBB-F249-EACEF1197330}"/>
              </a:ext>
            </a:extLst>
          </p:cNvPr>
          <p:cNvCxnSpPr>
            <a:cxnSpLocks/>
          </p:cNvCxnSpPr>
          <p:nvPr/>
        </p:nvCxnSpPr>
        <p:spPr>
          <a:xfrm>
            <a:off x="5636645" y="3701018"/>
            <a:ext cx="755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6D7015AD-6C2D-9827-D162-9C73188FE8A9}"/>
              </a:ext>
            </a:extLst>
          </p:cNvPr>
          <p:cNvCxnSpPr>
            <a:cxnSpLocks/>
          </p:cNvCxnSpPr>
          <p:nvPr/>
        </p:nvCxnSpPr>
        <p:spPr>
          <a:xfrm>
            <a:off x="5636645" y="3317716"/>
            <a:ext cx="7559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8204122C-765E-29F7-D024-DCCE29AF8BD8}"/>
              </a:ext>
            </a:extLst>
          </p:cNvPr>
          <p:cNvCxnSpPr>
            <a:cxnSpLocks/>
          </p:cNvCxnSpPr>
          <p:nvPr/>
        </p:nvCxnSpPr>
        <p:spPr>
          <a:xfrm>
            <a:off x="5641191" y="3308345"/>
            <a:ext cx="0" cy="391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582B722-2DBD-CB19-3AB2-B85A7E350384}"/>
              </a:ext>
            </a:extLst>
          </p:cNvPr>
          <p:cNvCxnSpPr>
            <a:cxnSpLocks/>
          </p:cNvCxnSpPr>
          <p:nvPr/>
        </p:nvCxnSpPr>
        <p:spPr>
          <a:xfrm>
            <a:off x="6392621" y="3315098"/>
            <a:ext cx="0" cy="3914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842BA4E6-A242-58B8-E5CF-86C8CE7E52C3}"/>
              </a:ext>
            </a:extLst>
          </p:cNvPr>
          <p:cNvCxnSpPr>
            <a:cxnSpLocks/>
          </p:cNvCxnSpPr>
          <p:nvPr/>
        </p:nvCxnSpPr>
        <p:spPr>
          <a:xfrm>
            <a:off x="5258658" y="3699837"/>
            <a:ext cx="3779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4BCF4D25-53A9-174F-05A6-C60A90AEC044}"/>
              </a:ext>
            </a:extLst>
          </p:cNvPr>
          <p:cNvCxnSpPr>
            <a:cxnSpLocks/>
          </p:cNvCxnSpPr>
          <p:nvPr/>
        </p:nvCxnSpPr>
        <p:spPr>
          <a:xfrm>
            <a:off x="5258657" y="3699837"/>
            <a:ext cx="1" cy="375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DEC211A-B9F8-0056-D019-FE23D6981634}"/>
              </a:ext>
            </a:extLst>
          </p:cNvPr>
          <p:cNvSpPr txBox="1"/>
          <p:nvPr/>
        </p:nvSpPr>
        <p:spPr>
          <a:xfrm>
            <a:off x="5240013" y="4414988"/>
            <a:ext cx="3608680" cy="698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【</a:t>
            </a:r>
            <a:r>
              <a:rPr lang="ja-JP" altLang="en-US" sz="14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注意</a:t>
            </a:r>
            <a:r>
              <a:rPr lang="en-US" altLang="ja-JP" sz="14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】</a:t>
            </a:r>
            <a:r>
              <a:rPr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元の立方体において，辺・頂点が</a:t>
            </a:r>
            <a:endParaRPr lang="en-US" altLang="ja-JP" sz="14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　一致している場合は「接触」と言わない</a:t>
            </a:r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DFFC23AB-9898-E06A-8C3D-793A0A91BD06}"/>
              </a:ext>
            </a:extLst>
          </p:cNvPr>
          <p:cNvGrpSpPr/>
          <p:nvPr/>
        </p:nvGrpSpPr>
        <p:grpSpPr>
          <a:xfrm>
            <a:off x="7456096" y="5268595"/>
            <a:ext cx="1089639" cy="720000"/>
            <a:chOff x="5430954" y="3025481"/>
            <a:chExt cx="1089639" cy="720000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78517C1-69C6-2F40-AF8D-AE9FB4A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243" y="3385481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FF4D6453-8AC1-8FBF-EF2F-81DDC4E54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4243" y="338548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5E1B14B3-FCF4-0EEC-57A3-55077FF65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4243" y="302548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3B8F490-EA90-228B-6BE0-1E69B9E79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94243" y="302548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0A4ADB5E-C871-BD85-37C1-C2CF51F85E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4243" y="3025481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42A747E-F1C6-A096-1D37-78E9C98A967B}"/>
                </a:ext>
              </a:extLst>
            </p:cNvPr>
            <p:cNvCxnSpPr>
              <a:cxnSpLocks/>
            </p:cNvCxnSpPr>
            <p:nvPr/>
          </p:nvCxnSpPr>
          <p:spPr>
            <a:xfrm>
              <a:off x="5430954" y="3025481"/>
              <a:ext cx="1089639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73A53F8A-13A1-1FAB-0D7B-3B3B6FE7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4243" y="3025481"/>
              <a:ext cx="0" cy="72000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81E85F3F-8A84-34C8-2873-BFD8D797A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0954" y="3025481"/>
              <a:ext cx="0" cy="36000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37FF4C64-EF26-D9B8-50B7-B2443EB1E064}"/>
                </a:ext>
              </a:extLst>
            </p:cNvPr>
            <p:cNvCxnSpPr>
              <a:cxnSpLocks/>
            </p:cNvCxnSpPr>
            <p:nvPr/>
          </p:nvCxnSpPr>
          <p:spPr>
            <a:xfrm>
              <a:off x="5430954" y="3385481"/>
              <a:ext cx="723289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F8F1EEE0-6E2F-A618-8FF9-077161D12AD4}"/>
                </a:ext>
              </a:extLst>
            </p:cNvPr>
            <p:cNvCxnSpPr>
              <a:cxnSpLocks/>
            </p:cNvCxnSpPr>
            <p:nvPr/>
          </p:nvCxnSpPr>
          <p:spPr>
            <a:xfrm>
              <a:off x="5794243" y="3745481"/>
              <a:ext cx="726350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BBDA7222-31C2-AF65-04CA-9608197563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4243" y="3385481"/>
              <a:ext cx="0" cy="36000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E14289D-CACE-AE91-39DF-7077C3B90699}"/>
              </a:ext>
            </a:extLst>
          </p:cNvPr>
          <p:cNvSpPr txBox="1"/>
          <p:nvPr/>
        </p:nvSpPr>
        <p:spPr>
          <a:xfrm>
            <a:off x="7150076" y="6080242"/>
            <a:ext cx="1698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頂点接触では無い</a:t>
            </a:r>
            <a:endParaRPr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323C6C91-9BE0-451B-4655-FB880BAA4B6A}"/>
              </a:ext>
            </a:extLst>
          </p:cNvPr>
          <p:cNvCxnSpPr>
            <a:cxnSpLocks/>
          </p:cNvCxnSpPr>
          <p:nvPr/>
        </p:nvCxnSpPr>
        <p:spPr>
          <a:xfrm>
            <a:off x="3102618" y="3496715"/>
            <a:ext cx="4322" cy="3428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線コネクタ 368">
            <a:extLst>
              <a:ext uri="{FF2B5EF4-FFF2-40B4-BE49-F238E27FC236}">
                <a16:creationId xmlns:a16="http://schemas.microsoft.com/office/drawing/2014/main" id="{C8BEF45E-6533-BDF1-E3EA-8A08111F6B6C}"/>
              </a:ext>
            </a:extLst>
          </p:cNvPr>
          <p:cNvCxnSpPr>
            <a:cxnSpLocks/>
          </p:cNvCxnSpPr>
          <p:nvPr/>
        </p:nvCxnSpPr>
        <p:spPr>
          <a:xfrm flipH="1">
            <a:off x="5636645" y="3690466"/>
            <a:ext cx="2994" cy="384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グループ化 372">
            <a:extLst>
              <a:ext uri="{FF2B5EF4-FFF2-40B4-BE49-F238E27FC236}">
                <a16:creationId xmlns:a16="http://schemas.microsoft.com/office/drawing/2014/main" id="{4EA9232B-1A03-C140-4910-2CE508E3A0B3}"/>
              </a:ext>
            </a:extLst>
          </p:cNvPr>
          <p:cNvGrpSpPr/>
          <p:nvPr/>
        </p:nvGrpSpPr>
        <p:grpSpPr>
          <a:xfrm>
            <a:off x="5789551" y="5265487"/>
            <a:ext cx="1089639" cy="720001"/>
            <a:chOff x="6870953" y="3025480"/>
            <a:chExt cx="1089639" cy="720001"/>
          </a:xfrm>
        </p:grpSpPr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2A8E286D-1088-4C10-19CF-B9F2EBF4E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4243" y="3025480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3CD0A5C7-2762-9D3E-82CC-87A01236A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2" y="3385481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26EC27DB-0CBD-D571-F531-DD839F6FA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4242" y="338548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563F5A4A-E843-E9BC-17B2-317B8F69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4242" y="302548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78" name="正方形/長方形 377">
              <a:extLst>
                <a:ext uri="{FF2B5EF4-FFF2-40B4-BE49-F238E27FC236}">
                  <a16:creationId xmlns:a16="http://schemas.microsoft.com/office/drawing/2014/main" id="{F1DD7E9D-A778-F5FE-CCB9-AC10DDA3F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2" y="3025481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79" name="正方形/長方形 378">
              <a:extLst>
                <a:ext uri="{FF2B5EF4-FFF2-40B4-BE49-F238E27FC236}">
                  <a16:creationId xmlns:a16="http://schemas.microsoft.com/office/drawing/2014/main" id="{1409A9F5-4623-14BF-982F-51D90CA38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0953" y="338548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380" name="直線コネクタ 379">
              <a:extLst>
                <a:ext uri="{FF2B5EF4-FFF2-40B4-BE49-F238E27FC236}">
                  <a16:creationId xmlns:a16="http://schemas.microsoft.com/office/drawing/2014/main" id="{8277D9BD-580E-B706-3B64-811D9AE6DC1B}"/>
                </a:ext>
              </a:extLst>
            </p:cNvPr>
            <p:cNvCxnSpPr>
              <a:cxnSpLocks/>
            </p:cNvCxnSpPr>
            <p:nvPr/>
          </p:nvCxnSpPr>
          <p:spPr>
            <a:xfrm>
              <a:off x="6870953" y="3025481"/>
              <a:ext cx="1089639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>
              <a:extLst>
                <a:ext uri="{FF2B5EF4-FFF2-40B4-BE49-F238E27FC236}">
                  <a16:creationId xmlns:a16="http://schemas.microsoft.com/office/drawing/2014/main" id="{7DCBCA5F-8C2A-8084-6CFD-7B6C485AC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242" y="3025481"/>
              <a:ext cx="0" cy="72000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線コネクタ 381">
              <a:extLst>
                <a:ext uri="{FF2B5EF4-FFF2-40B4-BE49-F238E27FC236}">
                  <a16:creationId xmlns:a16="http://schemas.microsoft.com/office/drawing/2014/main" id="{6BAAB796-56B4-CD47-8D36-97F0DE4C4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0953" y="3025481"/>
              <a:ext cx="0" cy="719999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線コネクタ 382">
              <a:extLst>
                <a:ext uri="{FF2B5EF4-FFF2-40B4-BE49-F238E27FC236}">
                  <a16:creationId xmlns:a16="http://schemas.microsoft.com/office/drawing/2014/main" id="{2F21A150-F7B0-250A-E6A3-EF2734A639BF}"/>
                </a:ext>
              </a:extLst>
            </p:cNvPr>
            <p:cNvCxnSpPr>
              <a:cxnSpLocks/>
            </p:cNvCxnSpPr>
            <p:nvPr/>
          </p:nvCxnSpPr>
          <p:spPr>
            <a:xfrm>
              <a:off x="6870953" y="3745481"/>
              <a:ext cx="1089639" cy="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線コネクタ 383">
              <a:extLst>
                <a:ext uri="{FF2B5EF4-FFF2-40B4-BE49-F238E27FC236}">
                  <a16:creationId xmlns:a16="http://schemas.microsoft.com/office/drawing/2014/main" id="{44696653-4653-6035-2281-A12D3A940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4242" y="3385481"/>
              <a:ext cx="0" cy="360000"/>
            </a:xfrm>
            <a:prstGeom prst="line">
              <a:avLst/>
            </a:prstGeom>
            <a:ln w="38100">
              <a:solidFill>
                <a:srgbClr val="343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2B262ECA-C085-1D01-2082-8624ADB8B8F3}"/>
              </a:ext>
            </a:extLst>
          </p:cNvPr>
          <p:cNvSpPr txBox="1"/>
          <p:nvPr/>
        </p:nvSpPr>
        <p:spPr>
          <a:xfrm>
            <a:off x="5539503" y="6080242"/>
            <a:ext cx="1560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辺接触では無い</a:t>
            </a:r>
            <a:endParaRPr lang="ja-JP" altLang="en-US" sz="1400" b="1">
              <a:solidFill>
                <a:srgbClr val="FF0000"/>
              </a:solidFill>
            </a:endParaRPr>
          </a:p>
        </p:txBody>
      </p: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7F625561-90E3-2460-CDC4-1FB4963FEC19}"/>
              </a:ext>
            </a:extLst>
          </p:cNvPr>
          <p:cNvCxnSpPr>
            <a:cxnSpLocks/>
          </p:cNvCxnSpPr>
          <p:nvPr/>
        </p:nvCxnSpPr>
        <p:spPr>
          <a:xfrm>
            <a:off x="3390631" y="3078159"/>
            <a:ext cx="4322" cy="3428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右矢印 389">
            <a:extLst>
              <a:ext uri="{FF2B5EF4-FFF2-40B4-BE49-F238E27FC236}">
                <a16:creationId xmlns:a16="http://schemas.microsoft.com/office/drawing/2014/main" id="{93B8F612-0B22-4CB8-3B52-5A1835F28CB3}"/>
              </a:ext>
            </a:extLst>
          </p:cNvPr>
          <p:cNvSpPr/>
          <p:nvPr/>
        </p:nvSpPr>
        <p:spPr>
          <a:xfrm>
            <a:off x="4335262" y="3329019"/>
            <a:ext cx="480848" cy="3233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ドーナツ 403">
            <a:extLst>
              <a:ext uri="{FF2B5EF4-FFF2-40B4-BE49-F238E27FC236}">
                <a16:creationId xmlns:a16="http://schemas.microsoft.com/office/drawing/2014/main" id="{8A8532A1-479B-E3CA-C03D-0FC2CDC63C77}"/>
              </a:ext>
            </a:extLst>
          </p:cNvPr>
          <p:cNvSpPr/>
          <p:nvPr/>
        </p:nvSpPr>
        <p:spPr>
          <a:xfrm>
            <a:off x="3444036" y="2975789"/>
            <a:ext cx="124968" cy="125200"/>
          </a:xfrm>
          <a:prstGeom prst="donut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6" name="ドーナツ 405">
            <a:extLst>
              <a:ext uri="{FF2B5EF4-FFF2-40B4-BE49-F238E27FC236}">
                <a16:creationId xmlns:a16="http://schemas.microsoft.com/office/drawing/2014/main" id="{37746FAF-1246-BA8A-1AD9-6C989A7744F6}"/>
              </a:ext>
            </a:extLst>
          </p:cNvPr>
          <p:cNvSpPr/>
          <p:nvPr/>
        </p:nvSpPr>
        <p:spPr>
          <a:xfrm>
            <a:off x="3038119" y="3601759"/>
            <a:ext cx="124968" cy="125200"/>
          </a:xfrm>
          <a:prstGeom prst="donut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7" name="ドーナツ 406">
            <a:extLst>
              <a:ext uri="{FF2B5EF4-FFF2-40B4-BE49-F238E27FC236}">
                <a16:creationId xmlns:a16="http://schemas.microsoft.com/office/drawing/2014/main" id="{4D9FD48D-12F7-C678-8BC2-409DE7253BC9}"/>
              </a:ext>
            </a:extLst>
          </p:cNvPr>
          <p:cNvSpPr/>
          <p:nvPr/>
        </p:nvSpPr>
        <p:spPr>
          <a:xfrm>
            <a:off x="5576189" y="3830681"/>
            <a:ext cx="124968" cy="125200"/>
          </a:xfrm>
          <a:prstGeom prst="donut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9" name="十字形 408">
            <a:extLst>
              <a:ext uri="{FF2B5EF4-FFF2-40B4-BE49-F238E27FC236}">
                <a16:creationId xmlns:a16="http://schemas.microsoft.com/office/drawing/2014/main" id="{181CAD2E-8137-47BE-FB6C-A6384FD5BD6B}"/>
              </a:ext>
            </a:extLst>
          </p:cNvPr>
          <p:cNvSpPr/>
          <p:nvPr/>
        </p:nvSpPr>
        <p:spPr>
          <a:xfrm rot="2700000">
            <a:off x="5568669" y="3633140"/>
            <a:ext cx="144551" cy="144551"/>
          </a:xfrm>
          <a:prstGeom prst="plus">
            <a:avLst>
              <a:gd name="adj" fmla="val 3856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0" name="十字形 409">
            <a:extLst>
              <a:ext uri="{FF2B5EF4-FFF2-40B4-BE49-F238E27FC236}">
                <a16:creationId xmlns:a16="http://schemas.microsoft.com/office/drawing/2014/main" id="{25367D54-EC35-ED93-55A6-3922AC0BEE8A}"/>
              </a:ext>
            </a:extLst>
          </p:cNvPr>
          <p:cNvSpPr/>
          <p:nvPr/>
        </p:nvSpPr>
        <p:spPr>
          <a:xfrm rot="2700000">
            <a:off x="3314468" y="3006694"/>
            <a:ext cx="144551" cy="144551"/>
          </a:xfrm>
          <a:prstGeom prst="plus">
            <a:avLst>
              <a:gd name="adj" fmla="val 3856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1" name="十字形 410">
            <a:extLst>
              <a:ext uri="{FF2B5EF4-FFF2-40B4-BE49-F238E27FC236}">
                <a16:creationId xmlns:a16="http://schemas.microsoft.com/office/drawing/2014/main" id="{2BB54F06-2E47-DAED-AA0C-55D349C10D4D}"/>
              </a:ext>
            </a:extLst>
          </p:cNvPr>
          <p:cNvSpPr/>
          <p:nvPr/>
        </p:nvSpPr>
        <p:spPr>
          <a:xfrm rot="2700000">
            <a:off x="3038163" y="3438934"/>
            <a:ext cx="144551" cy="144551"/>
          </a:xfrm>
          <a:prstGeom prst="plus">
            <a:avLst>
              <a:gd name="adj" fmla="val 3856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F8E2B962-CDED-AF78-3968-2FAB50E647DD}"/>
              </a:ext>
            </a:extLst>
          </p:cNvPr>
          <p:cNvCxnSpPr>
            <a:cxnSpLocks/>
            <a:endCxn id="31" idx="0"/>
          </p:cNvCxnSpPr>
          <p:nvPr/>
        </p:nvCxnSpPr>
        <p:spPr>
          <a:xfrm flipH="1" flipV="1">
            <a:off x="2057620" y="3505627"/>
            <a:ext cx="7934" cy="672173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0C904B42-4DDB-19FC-69C7-53978A691BB2}"/>
              </a:ext>
            </a:extLst>
          </p:cNvPr>
          <p:cNvCxnSpPr>
            <a:cxnSpLocks/>
          </p:cNvCxnSpPr>
          <p:nvPr/>
        </p:nvCxnSpPr>
        <p:spPr>
          <a:xfrm flipH="1" flipV="1">
            <a:off x="3099813" y="3501596"/>
            <a:ext cx="7934" cy="672173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EF0DCCD2-89B6-8CF5-0293-540E5B26A436}"/>
              </a:ext>
            </a:extLst>
          </p:cNvPr>
          <p:cNvCxnSpPr>
            <a:cxnSpLocks/>
          </p:cNvCxnSpPr>
          <p:nvPr/>
        </p:nvCxnSpPr>
        <p:spPr>
          <a:xfrm flipH="1">
            <a:off x="2057143" y="3508867"/>
            <a:ext cx="1045624" cy="0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B96A5-CBE8-41B0-F466-487DA0382404}"/>
              </a:ext>
            </a:extLst>
          </p:cNvPr>
          <p:cNvCxnSpPr>
            <a:cxnSpLocks/>
            <a:stCxn id="13" idx="2"/>
          </p:cNvCxnSpPr>
          <p:nvPr/>
        </p:nvCxnSpPr>
        <p:spPr>
          <a:xfrm flipH="1" flipV="1">
            <a:off x="2084944" y="4198456"/>
            <a:ext cx="997685" cy="17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C4BF1E9-E0A0-78A9-6739-0C1AB540CB8B}"/>
              </a:ext>
            </a:extLst>
          </p:cNvPr>
          <p:cNvCxnSpPr>
            <a:cxnSpLocks/>
          </p:cNvCxnSpPr>
          <p:nvPr/>
        </p:nvCxnSpPr>
        <p:spPr>
          <a:xfrm flipV="1">
            <a:off x="2410327" y="3841713"/>
            <a:ext cx="0" cy="365761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ドーナツ 441">
            <a:extLst>
              <a:ext uri="{FF2B5EF4-FFF2-40B4-BE49-F238E27FC236}">
                <a16:creationId xmlns:a16="http://schemas.microsoft.com/office/drawing/2014/main" id="{0227174A-0A30-CB89-2C03-3CC716BF4604}"/>
              </a:ext>
            </a:extLst>
          </p:cNvPr>
          <p:cNvSpPr/>
          <p:nvPr/>
        </p:nvSpPr>
        <p:spPr>
          <a:xfrm>
            <a:off x="6090357" y="5747888"/>
            <a:ext cx="124968" cy="125200"/>
          </a:xfrm>
          <a:prstGeom prst="donut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3" name="ドーナツ 442">
            <a:extLst>
              <a:ext uri="{FF2B5EF4-FFF2-40B4-BE49-F238E27FC236}">
                <a16:creationId xmlns:a16="http://schemas.microsoft.com/office/drawing/2014/main" id="{94FED80E-965F-A503-A100-49B3EF23FFDE}"/>
              </a:ext>
            </a:extLst>
          </p:cNvPr>
          <p:cNvSpPr/>
          <p:nvPr/>
        </p:nvSpPr>
        <p:spPr>
          <a:xfrm>
            <a:off x="2345868" y="3947210"/>
            <a:ext cx="124968" cy="125200"/>
          </a:xfrm>
          <a:prstGeom prst="donut">
            <a:avLst>
              <a:gd name="adj" fmla="val 2500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4" name="十字形 443">
            <a:extLst>
              <a:ext uri="{FF2B5EF4-FFF2-40B4-BE49-F238E27FC236}">
                <a16:creationId xmlns:a16="http://schemas.microsoft.com/office/drawing/2014/main" id="{38C04682-3947-96FD-F36E-ECEE12850758}"/>
              </a:ext>
            </a:extLst>
          </p:cNvPr>
          <p:cNvSpPr/>
          <p:nvPr/>
        </p:nvSpPr>
        <p:spPr>
          <a:xfrm rot="2700000">
            <a:off x="7747110" y="5556319"/>
            <a:ext cx="144551" cy="144551"/>
          </a:xfrm>
          <a:prstGeom prst="plus">
            <a:avLst>
              <a:gd name="adj" fmla="val 3856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78D831B8-9AC4-4957-EBCB-09DD0FDA01D5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055021" y="3508525"/>
            <a:ext cx="5084" cy="329384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E46FC796-DFEF-95DA-D615-47D73614829D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2060105" y="3837909"/>
            <a:ext cx="678488" cy="0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6009CB40-55E0-AEFD-447F-679A10EBD4DD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412755" y="4192995"/>
            <a:ext cx="669874" cy="5478"/>
          </a:xfrm>
          <a:prstGeom prst="line">
            <a:avLst/>
          </a:prstGeom>
          <a:ln w="38100">
            <a:solidFill>
              <a:srgbClr val="343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十字形 452">
            <a:extLst>
              <a:ext uri="{FF2B5EF4-FFF2-40B4-BE49-F238E27FC236}">
                <a16:creationId xmlns:a16="http://schemas.microsoft.com/office/drawing/2014/main" id="{20586B1C-9C3E-6F5B-0651-79466938DBAC}"/>
              </a:ext>
            </a:extLst>
          </p:cNvPr>
          <p:cNvSpPr/>
          <p:nvPr/>
        </p:nvSpPr>
        <p:spPr>
          <a:xfrm rot="2700000">
            <a:off x="2339173" y="3767320"/>
            <a:ext cx="144551" cy="144551"/>
          </a:xfrm>
          <a:prstGeom prst="plus">
            <a:avLst>
              <a:gd name="adj" fmla="val 3856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1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 animBg="1"/>
      <p:bldP spid="128" grpId="0" animBg="1"/>
      <p:bldP spid="412" grpId="0" animBg="1"/>
      <p:bldP spid="412" grpId="1" animBg="1"/>
      <p:bldP spid="412" grpId="2" animBg="1"/>
      <p:bldP spid="413" grpId="0" animBg="1"/>
      <p:bldP spid="413" grpId="1" animBg="1"/>
      <p:bldP spid="414" grpId="0" animBg="1"/>
      <p:bldP spid="414" grpId="1" animBg="1"/>
      <p:bldP spid="414" grpId="2" animBg="1"/>
      <p:bldP spid="415" grpId="0" animBg="1"/>
      <p:bldP spid="415" grpId="1" animBg="1"/>
      <p:bldP spid="415" grpId="2" animBg="1"/>
      <p:bldP spid="416" grpId="0" animBg="1"/>
      <p:bldP spid="416" grpId="1" animBg="1"/>
      <p:bldP spid="416" grpId="2" animBg="1"/>
      <p:bldP spid="417" grpId="0" animBg="1"/>
      <p:bldP spid="417" grpId="1" animBg="1"/>
      <p:bldP spid="371" grpId="0" animBg="1"/>
      <p:bldP spid="371" grpId="1" animBg="1"/>
      <p:bldP spid="389" grpId="0" animBg="1"/>
      <p:bldP spid="347" grpId="0" animBg="1"/>
      <p:bldP spid="372" grpId="0" animBg="1"/>
      <p:bldP spid="131" grpId="0" animBg="1"/>
      <p:bldP spid="136" grpId="0" animBg="1"/>
      <p:bldP spid="137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89" grpId="1" animBg="1"/>
      <p:bldP spid="124" grpId="0"/>
      <p:bldP spid="127" grpId="0"/>
      <p:bldP spid="385" grpId="0"/>
      <p:bldP spid="390" grpId="0" animBg="1"/>
      <p:bldP spid="404" grpId="0" animBg="1"/>
      <p:bldP spid="404" grpId="1" animBg="1"/>
      <p:bldP spid="406" grpId="0" animBg="1"/>
      <p:bldP spid="406" grpId="1" animBg="1"/>
      <p:bldP spid="407" grpId="0" animBg="1"/>
      <p:bldP spid="407" grpId="1" animBg="1"/>
      <p:bldP spid="409" grpId="0" animBg="1"/>
      <p:bldP spid="409" grpId="1" animBg="1"/>
      <p:bldP spid="410" grpId="0" animBg="1"/>
      <p:bldP spid="410" grpId="1" animBg="1"/>
      <p:bldP spid="411" grpId="0" animBg="1"/>
      <p:bldP spid="411" grpId="1" animBg="1"/>
      <p:bldP spid="442" grpId="0" animBg="1"/>
      <p:bldP spid="443" grpId="0" animBg="1"/>
      <p:bldP spid="443" grpId="1" animBg="1"/>
      <p:bldP spid="444" grpId="0" animBg="1"/>
      <p:bldP spid="4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E2B317BB-F9BD-4B10-55D6-746AACC8F467}"/>
              </a:ext>
            </a:extLst>
          </p:cNvPr>
          <p:cNvGrpSpPr/>
          <p:nvPr/>
        </p:nvGrpSpPr>
        <p:grpSpPr>
          <a:xfrm>
            <a:off x="1699150" y="2831136"/>
            <a:ext cx="6167234" cy="525244"/>
            <a:chOff x="1843291" y="4747388"/>
            <a:chExt cx="6167234" cy="525244"/>
          </a:xfrm>
        </p:grpSpPr>
        <p:sp>
          <p:nvSpPr>
            <p:cNvPr id="432" name="フリーフォーム 431">
              <a:extLst>
                <a:ext uri="{FF2B5EF4-FFF2-40B4-BE49-F238E27FC236}">
                  <a16:creationId xmlns:a16="http://schemas.microsoft.com/office/drawing/2014/main" id="{3817EE1C-2352-8779-D457-C73409BC4C44}"/>
                </a:ext>
              </a:extLst>
            </p:cNvPr>
            <p:cNvSpPr/>
            <p:nvPr/>
          </p:nvSpPr>
          <p:spPr>
            <a:xfrm flipH="1">
              <a:off x="4080311" y="4796873"/>
              <a:ext cx="436986" cy="43728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3" name="フリーフォーム 432">
              <a:extLst>
                <a:ext uri="{FF2B5EF4-FFF2-40B4-BE49-F238E27FC236}">
                  <a16:creationId xmlns:a16="http://schemas.microsoft.com/office/drawing/2014/main" id="{16A6FB87-B1B0-2606-F77E-CEDCBEEA6CEB}"/>
                </a:ext>
              </a:extLst>
            </p:cNvPr>
            <p:cNvSpPr/>
            <p:nvPr/>
          </p:nvSpPr>
          <p:spPr>
            <a:xfrm flipH="1">
              <a:off x="1843291" y="4872323"/>
              <a:ext cx="291897" cy="292098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4" name="フリーフォーム 433">
              <a:extLst>
                <a:ext uri="{FF2B5EF4-FFF2-40B4-BE49-F238E27FC236}">
                  <a16:creationId xmlns:a16="http://schemas.microsoft.com/office/drawing/2014/main" id="{4264CC34-3F21-5DC1-B927-DDDC31C8186D}"/>
                </a:ext>
              </a:extLst>
            </p:cNvPr>
            <p:cNvSpPr/>
            <p:nvPr/>
          </p:nvSpPr>
          <p:spPr>
            <a:xfrm rot="2700000" flipH="1">
              <a:off x="3002770" y="4862437"/>
              <a:ext cx="309120" cy="309333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5" name="フリーフォーム 434">
              <a:extLst>
                <a:ext uri="{FF2B5EF4-FFF2-40B4-BE49-F238E27FC236}">
                  <a16:creationId xmlns:a16="http://schemas.microsoft.com/office/drawing/2014/main" id="{469B0826-A55E-DA9A-5E97-D702E42E4632}"/>
                </a:ext>
              </a:extLst>
            </p:cNvPr>
            <p:cNvSpPr/>
            <p:nvPr/>
          </p:nvSpPr>
          <p:spPr>
            <a:xfrm rot="1600449" flipH="1">
              <a:off x="5251572" y="4823787"/>
              <a:ext cx="384191" cy="384455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6" name="フリーフォーム 435">
              <a:extLst>
                <a:ext uri="{FF2B5EF4-FFF2-40B4-BE49-F238E27FC236}">
                  <a16:creationId xmlns:a16="http://schemas.microsoft.com/office/drawing/2014/main" id="{F32E0970-7ED7-8456-9F6D-3693FA6E1579}"/>
                </a:ext>
              </a:extLst>
            </p:cNvPr>
            <p:cNvSpPr/>
            <p:nvPr/>
          </p:nvSpPr>
          <p:spPr>
            <a:xfrm rot="2700000" flipH="1">
              <a:off x="6398395" y="4812691"/>
              <a:ext cx="412333" cy="41261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7" name="フリーフォーム 436">
              <a:extLst>
                <a:ext uri="{FF2B5EF4-FFF2-40B4-BE49-F238E27FC236}">
                  <a16:creationId xmlns:a16="http://schemas.microsoft.com/office/drawing/2014/main" id="{8B9FBC9E-0DD3-7725-AEEA-4DC12520C6CF}"/>
                </a:ext>
              </a:extLst>
            </p:cNvPr>
            <p:cNvSpPr/>
            <p:nvPr/>
          </p:nvSpPr>
          <p:spPr>
            <a:xfrm flipH="1">
              <a:off x="7485643" y="4747388"/>
              <a:ext cx="524882" cy="525244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C6A554-80B5-6FE5-0B75-444E7A46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先行研究と主結果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1DE9A4-A526-EE42-A26C-2A7E65F1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33">
                <a:extLst>
                  <a:ext uri="{FF2B5EF4-FFF2-40B4-BE49-F238E27FC236}">
                    <a16:creationId xmlns:a16="http://schemas.microsoft.com/office/drawing/2014/main" id="{92B36A49-EFCE-CAF5-C71C-BB0071C7E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375215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格子立方体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33">
                <a:extLst>
                  <a:ext uri="{FF2B5EF4-FFF2-40B4-BE49-F238E27FC236}">
                    <a16:creationId xmlns:a16="http://schemas.microsoft.com/office/drawing/2014/main" id="{92B36A49-EFCE-CAF5-C71C-BB0071C7E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375215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765385" b="-1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グラフィックス 6">
            <a:extLst>
              <a:ext uri="{FF2B5EF4-FFF2-40B4-BE49-F238E27FC236}">
                <a16:creationId xmlns:a16="http://schemas.microsoft.com/office/drawing/2014/main" id="{F4A9609B-32EC-79F8-8177-9BB6DDC30922}"/>
              </a:ext>
            </a:extLst>
          </p:cNvPr>
          <p:cNvGrpSpPr/>
          <p:nvPr/>
        </p:nvGrpSpPr>
        <p:grpSpPr>
          <a:xfrm>
            <a:off x="7154233" y="3758807"/>
            <a:ext cx="952817" cy="656490"/>
            <a:chOff x="6955776" y="3719701"/>
            <a:chExt cx="952817" cy="656490"/>
          </a:xfrm>
        </p:grpSpPr>
        <p:grpSp>
          <p:nvGrpSpPr>
            <p:cNvPr id="6" name="グラフィックス 6">
              <a:extLst>
                <a:ext uri="{FF2B5EF4-FFF2-40B4-BE49-F238E27FC236}">
                  <a16:creationId xmlns:a16="http://schemas.microsoft.com/office/drawing/2014/main" id="{7859E0AB-017A-99B0-BE84-9A660C5F7841}"/>
                </a:ext>
              </a:extLst>
            </p:cNvPr>
            <p:cNvGrpSpPr/>
            <p:nvPr/>
          </p:nvGrpSpPr>
          <p:grpSpPr>
            <a:xfrm>
              <a:off x="6955776" y="3719701"/>
              <a:ext cx="952817" cy="656490"/>
              <a:chOff x="6955776" y="3719701"/>
              <a:chExt cx="952817" cy="656490"/>
            </a:xfrm>
          </p:grpSpPr>
          <p:sp>
            <p:nvSpPr>
              <p:cNvPr id="19" name="フリーフォーム 18">
                <a:extLst>
                  <a:ext uri="{FF2B5EF4-FFF2-40B4-BE49-F238E27FC236}">
                    <a16:creationId xmlns:a16="http://schemas.microsoft.com/office/drawing/2014/main" id="{4758B952-6D70-20ED-3E9C-5D3C3579A396}"/>
                  </a:ext>
                </a:extLst>
              </p:cNvPr>
              <p:cNvSpPr/>
              <p:nvPr/>
            </p:nvSpPr>
            <p:spPr>
              <a:xfrm>
                <a:off x="6967997" y="3851958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8 w 515268"/>
                  <a:gd name="connsiteY1" fmla="*/ 0 h 512083"/>
                  <a:gd name="connsiteX2" fmla="*/ 515268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8" y="0"/>
                    </a:lnTo>
                    <a:lnTo>
                      <a:pt x="515268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" name="フリーフォーム 19">
                <a:extLst>
                  <a:ext uri="{FF2B5EF4-FFF2-40B4-BE49-F238E27FC236}">
                    <a16:creationId xmlns:a16="http://schemas.microsoft.com/office/drawing/2014/main" id="{B1F2080C-4C34-4B03-2413-DF9AF2EEA48E}"/>
                  </a:ext>
                </a:extLst>
              </p:cNvPr>
              <p:cNvSpPr/>
              <p:nvPr/>
            </p:nvSpPr>
            <p:spPr>
              <a:xfrm>
                <a:off x="6955776" y="4351893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" name="フリーフォーム 20">
                <a:extLst>
                  <a:ext uri="{FF2B5EF4-FFF2-40B4-BE49-F238E27FC236}">
                    <a16:creationId xmlns:a16="http://schemas.microsoft.com/office/drawing/2014/main" id="{2E53F729-9C1F-C22A-571F-3E54235F0639}"/>
                  </a:ext>
                </a:extLst>
              </p:cNvPr>
              <p:cNvSpPr/>
              <p:nvPr/>
            </p:nvSpPr>
            <p:spPr>
              <a:xfrm>
                <a:off x="6955776" y="3839810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7A93152B-C1BA-1828-E923-437E1FA2F4A6}"/>
                  </a:ext>
                </a:extLst>
              </p:cNvPr>
              <p:cNvSpPr/>
              <p:nvPr/>
            </p:nvSpPr>
            <p:spPr>
              <a:xfrm>
                <a:off x="7471033" y="4351901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" name="フリーフォーム 22">
                <a:extLst>
                  <a:ext uri="{FF2B5EF4-FFF2-40B4-BE49-F238E27FC236}">
                    <a16:creationId xmlns:a16="http://schemas.microsoft.com/office/drawing/2014/main" id="{16BE5BF0-5692-8797-8192-B49342859B0B}"/>
                  </a:ext>
                </a:extLst>
              </p:cNvPr>
              <p:cNvSpPr/>
              <p:nvPr/>
            </p:nvSpPr>
            <p:spPr>
              <a:xfrm>
                <a:off x="7471050" y="3839818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98432D17-BB9A-7FA6-5AE0-DC7327CB48CB}"/>
                  </a:ext>
                </a:extLst>
              </p:cNvPr>
              <p:cNvSpPr/>
              <p:nvPr/>
            </p:nvSpPr>
            <p:spPr>
              <a:xfrm>
                <a:off x="7367992" y="3719701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" name="フリーフォーム 24">
                <a:extLst>
                  <a:ext uri="{FF2B5EF4-FFF2-40B4-BE49-F238E27FC236}">
                    <a16:creationId xmlns:a16="http://schemas.microsoft.com/office/drawing/2014/main" id="{A711967E-D02A-B8D9-C941-5A78F2D18E9E}"/>
                  </a:ext>
                </a:extLst>
              </p:cNvPr>
              <p:cNvSpPr/>
              <p:nvPr/>
            </p:nvSpPr>
            <p:spPr>
              <a:xfrm>
                <a:off x="7883265" y="3719709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" name="フリーフォーム 25">
                <a:extLst>
                  <a:ext uri="{FF2B5EF4-FFF2-40B4-BE49-F238E27FC236}">
                    <a16:creationId xmlns:a16="http://schemas.microsoft.com/office/drawing/2014/main" id="{9C29056E-E924-2877-79A4-BC855703912B}"/>
                  </a:ext>
                </a:extLst>
              </p:cNvPr>
              <p:cNvSpPr/>
              <p:nvPr/>
            </p:nvSpPr>
            <p:spPr>
              <a:xfrm>
                <a:off x="7485731" y="4240629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F8DE4C64-438D-A698-05AF-AF28146D27DF}"/>
                  </a:ext>
                </a:extLst>
              </p:cNvPr>
              <p:cNvSpPr/>
              <p:nvPr/>
            </p:nvSpPr>
            <p:spPr>
              <a:xfrm>
                <a:off x="7894297" y="3731854"/>
                <a:ext cx="786" cy="512074"/>
              </a:xfrm>
              <a:custGeom>
                <a:avLst/>
                <a:gdLst>
                  <a:gd name="connsiteX0" fmla="*/ 787 w 786"/>
                  <a:gd name="connsiteY0" fmla="*/ 0 h 512074"/>
                  <a:gd name="connsiteX1" fmla="*/ 519 w 786"/>
                  <a:gd name="connsiteY1" fmla="*/ 170697 h 512074"/>
                  <a:gd name="connsiteX2" fmla="*/ 268 w 786"/>
                  <a:gd name="connsiteY2" fmla="*/ 341874 h 512074"/>
                  <a:gd name="connsiteX3" fmla="*/ 0 w 786"/>
                  <a:gd name="connsiteY3" fmla="*/ 512075 h 5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4">
                    <a:moveTo>
                      <a:pt x="787" y="0"/>
                    </a:moveTo>
                    <a:lnTo>
                      <a:pt x="519" y="170697"/>
                    </a:lnTo>
                    <a:lnTo>
                      <a:pt x="268" y="341874"/>
                    </a:lnTo>
                    <a:lnTo>
                      <a:pt x="0" y="512075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EEFBB3B8-D707-8BF3-12DA-B3A8154C6F14}"/>
                  </a:ext>
                </a:extLst>
              </p:cNvPr>
              <p:cNvSpPr/>
              <p:nvPr/>
            </p:nvSpPr>
            <p:spPr>
              <a:xfrm>
                <a:off x="7884152" y="4228484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C988A756-BA63-5AAA-ED35-F86D1ADF8952}"/>
                  </a:ext>
                </a:extLst>
              </p:cNvPr>
              <p:cNvSpPr/>
              <p:nvPr/>
            </p:nvSpPr>
            <p:spPr>
              <a:xfrm>
                <a:off x="6967997" y="3731846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AB0CDE22-5FF8-75C1-4E49-50661F5D6DD4}"/>
                  </a:ext>
                </a:extLst>
              </p:cNvPr>
              <p:cNvSpPr/>
              <p:nvPr/>
            </p:nvSpPr>
            <p:spPr>
              <a:xfrm>
                <a:off x="7380212" y="3731846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53B209CD-A1ED-0A78-168C-D27D7A09DEE8}"/>
                  </a:ext>
                </a:extLst>
              </p:cNvPr>
              <p:cNvSpPr/>
              <p:nvPr/>
            </p:nvSpPr>
            <p:spPr>
              <a:xfrm>
                <a:off x="7483270" y="3731846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E5535E98-4621-0124-EFF7-EC3EF2034ABB}"/>
                </a:ext>
              </a:extLst>
            </p:cNvPr>
            <p:cNvSpPr/>
            <p:nvPr/>
          </p:nvSpPr>
          <p:spPr>
            <a:xfrm>
              <a:off x="7138226" y="3845309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0BCCED59-31F4-6CCB-8EFC-2B9D32C072C0}"/>
                </a:ext>
              </a:extLst>
            </p:cNvPr>
            <p:cNvSpPr/>
            <p:nvPr/>
          </p:nvSpPr>
          <p:spPr>
            <a:xfrm>
              <a:off x="6967997" y="4186665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1BEB77EE-AF2C-6F6B-E6F3-7D50B7B6805C}"/>
                </a:ext>
              </a:extLst>
            </p:cNvPr>
            <p:cNvSpPr/>
            <p:nvPr/>
          </p:nvSpPr>
          <p:spPr>
            <a:xfrm>
              <a:off x="7138728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B9F5C696-37E2-2FAE-6291-06137BCA6F04}"/>
                </a:ext>
              </a:extLst>
            </p:cNvPr>
            <p:cNvSpPr/>
            <p:nvPr/>
          </p:nvSpPr>
          <p:spPr>
            <a:xfrm>
              <a:off x="7477763" y="3903729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3DF44714-CD52-CB26-4844-69D124E12107}"/>
                </a:ext>
              </a:extLst>
            </p:cNvPr>
            <p:cNvSpPr/>
            <p:nvPr/>
          </p:nvSpPr>
          <p:spPr>
            <a:xfrm>
              <a:off x="7244230" y="3769657"/>
              <a:ext cx="520512" cy="1392"/>
            </a:xfrm>
            <a:custGeom>
              <a:avLst/>
              <a:gdLst>
                <a:gd name="connsiteX0" fmla="*/ 0 w 520512"/>
                <a:gd name="connsiteY0" fmla="*/ 1392 h 1392"/>
                <a:gd name="connsiteX1" fmla="*/ 520513 w 520512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12" h="1392">
                  <a:moveTo>
                    <a:pt x="0" y="1392"/>
                  </a:moveTo>
                  <a:lnTo>
                    <a:pt x="52051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388C0A92-C1C1-6B82-0FF9-8DAB96D3E20C}"/>
                </a:ext>
              </a:extLst>
            </p:cNvPr>
            <p:cNvSpPr/>
            <p:nvPr/>
          </p:nvSpPr>
          <p:spPr>
            <a:xfrm>
              <a:off x="7622215" y="3814396"/>
              <a:ext cx="16" cy="502583"/>
            </a:xfrm>
            <a:custGeom>
              <a:avLst/>
              <a:gdLst>
                <a:gd name="connsiteX0" fmla="*/ 0 w 16"/>
                <a:gd name="connsiteY0" fmla="*/ 0 h 502583"/>
                <a:gd name="connsiteX1" fmla="*/ 17 w 16"/>
                <a:gd name="connsiteY1" fmla="*/ 502583 h 50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" h="502583">
                  <a:moveTo>
                    <a:pt x="0" y="0"/>
                  </a:moveTo>
                  <a:lnTo>
                    <a:pt x="17" y="5025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E2511CB3-6786-415F-24D5-E9B995E9B2D5}"/>
                </a:ext>
              </a:extLst>
            </p:cNvPr>
            <p:cNvSpPr/>
            <p:nvPr/>
          </p:nvSpPr>
          <p:spPr>
            <a:xfrm>
              <a:off x="7298663" y="3851955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8801A2C2-D498-5667-BE4A-CCC1FFB15CB7}"/>
                </a:ext>
              </a:extLst>
            </p:cNvPr>
            <p:cNvSpPr/>
            <p:nvPr/>
          </p:nvSpPr>
          <p:spPr>
            <a:xfrm>
              <a:off x="7298663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A98FFB03-D1DE-06C2-5F9E-5250F6AA48DB}"/>
                </a:ext>
              </a:extLst>
            </p:cNvPr>
            <p:cNvSpPr/>
            <p:nvPr/>
          </p:nvSpPr>
          <p:spPr>
            <a:xfrm>
              <a:off x="6966775" y="4023197"/>
              <a:ext cx="517717" cy="16634"/>
            </a:xfrm>
            <a:custGeom>
              <a:avLst/>
              <a:gdLst>
                <a:gd name="connsiteX0" fmla="*/ 0 w 517717"/>
                <a:gd name="connsiteY0" fmla="*/ 0 h 16634"/>
                <a:gd name="connsiteX1" fmla="*/ 517717 w 517717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16634">
                  <a:moveTo>
                    <a:pt x="0" y="0"/>
                  </a:moveTo>
                  <a:lnTo>
                    <a:pt x="51771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87E7B56B-FD12-5BF8-AFE1-104D66902255}"/>
                </a:ext>
              </a:extLst>
            </p:cNvPr>
            <p:cNvSpPr/>
            <p:nvPr/>
          </p:nvSpPr>
          <p:spPr>
            <a:xfrm>
              <a:off x="7477763" y="4067197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43A316F7-C0B7-6F62-B6D1-A785552F0CA7}"/>
                </a:ext>
              </a:extLst>
            </p:cNvPr>
            <p:cNvSpPr/>
            <p:nvPr/>
          </p:nvSpPr>
          <p:spPr>
            <a:xfrm>
              <a:off x="7765111" y="3775527"/>
              <a:ext cx="16738" cy="510522"/>
            </a:xfrm>
            <a:custGeom>
              <a:avLst/>
              <a:gdLst>
                <a:gd name="connsiteX0" fmla="*/ 0 w 16738"/>
                <a:gd name="connsiteY0" fmla="*/ 0 h 510522"/>
                <a:gd name="connsiteX1" fmla="*/ 0 w 16738"/>
                <a:gd name="connsiteY1" fmla="*/ 510523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2">
                  <a:moveTo>
                    <a:pt x="0" y="0"/>
                  </a:moveTo>
                  <a:lnTo>
                    <a:pt x="0" y="51052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E56970EF-ADB4-969C-4C61-CE3AF0ACD386}"/>
                </a:ext>
              </a:extLst>
            </p:cNvPr>
            <p:cNvSpPr/>
            <p:nvPr/>
          </p:nvSpPr>
          <p:spPr>
            <a:xfrm>
              <a:off x="7104247" y="3811510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2" name="グラフィックス 6">
            <a:extLst>
              <a:ext uri="{FF2B5EF4-FFF2-40B4-BE49-F238E27FC236}">
                <a16:creationId xmlns:a16="http://schemas.microsoft.com/office/drawing/2014/main" id="{44E7D2F2-C6F6-5058-B3B2-52B5EF6E5D2D}"/>
              </a:ext>
            </a:extLst>
          </p:cNvPr>
          <p:cNvGrpSpPr/>
          <p:nvPr/>
        </p:nvGrpSpPr>
        <p:grpSpPr>
          <a:xfrm>
            <a:off x="5975322" y="3758799"/>
            <a:ext cx="952834" cy="656490"/>
            <a:chOff x="5622633" y="3659645"/>
            <a:chExt cx="952834" cy="656490"/>
          </a:xfrm>
        </p:grpSpPr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A7CFCB8-E833-EE56-E733-58C014EE4405}"/>
                </a:ext>
              </a:extLst>
            </p:cNvPr>
            <p:cNvSpPr/>
            <p:nvPr/>
          </p:nvSpPr>
          <p:spPr>
            <a:xfrm>
              <a:off x="5634853" y="3791904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8BBC284E-3F9F-A41D-0832-281D2178D0EA}"/>
                </a:ext>
              </a:extLst>
            </p:cNvPr>
            <p:cNvSpPr/>
            <p:nvPr/>
          </p:nvSpPr>
          <p:spPr>
            <a:xfrm>
              <a:off x="5622633" y="429183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43192CBF-827B-4958-6B91-9A485ECDF70F}"/>
                </a:ext>
              </a:extLst>
            </p:cNvPr>
            <p:cNvSpPr/>
            <p:nvPr/>
          </p:nvSpPr>
          <p:spPr>
            <a:xfrm>
              <a:off x="5622649" y="3779754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914E1356-FB2C-569A-F29F-17ADF30D04E4}"/>
                </a:ext>
              </a:extLst>
            </p:cNvPr>
            <p:cNvSpPr/>
            <p:nvPr/>
          </p:nvSpPr>
          <p:spPr>
            <a:xfrm>
              <a:off x="6137906" y="429184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5845A1E3-E8B4-6A84-AE0E-B6BB81F5282D}"/>
                </a:ext>
              </a:extLst>
            </p:cNvPr>
            <p:cNvSpPr/>
            <p:nvPr/>
          </p:nvSpPr>
          <p:spPr>
            <a:xfrm>
              <a:off x="6137906" y="377976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25DC3CF8-C1C1-4932-08F2-05CADCBC9676}"/>
                </a:ext>
              </a:extLst>
            </p:cNvPr>
            <p:cNvSpPr/>
            <p:nvPr/>
          </p:nvSpPr>
          <p:spPr>
            <a:xfrm>
              <a:off x="6034848" y="365964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520A5A40-3A2C-F0D8-A80F-E73509C231E4}"/>
                </a:ext>
              </a:extLst>
            </p:cNvPr>
            <p:cNvSpPr/>
            <p:nvPr/>
          </p:nvSpPr>
          <p:spPr>
            <a:xfrm>
              <a:off x="6550122" y="3659655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CBF7C251-8CB4-6FE0-C19C-C14AEFFDA67F}"/>
                </a:ext>
              </a:extLst>
            </p:cNvPr>
            <p:cNvSpPr/>
            <p:nvPr/>
          </p:nvSpPr>
          <p:spPr>
            <a:xfrm>
              <a:off x="6152587" y="4180575"/>
              <a:ext cx="410658" cy="120108"/>
            </a:xfrm>
            <a:custGeom>
              <a:avLst/>
              <a:gdLst>
                <a:gd name="connsiteX0" fmla="*/ 0 w 410658"/>
                <a:gd name="connsiteY0" fmla="*/ 120109 h 120108"/>
                <a:gd name="connsiteX1" fmla="*/ 152604 w 410658"/>
                <a:gd name="connsiteY1" fmla="*/ 75476 h 120108"/>
                <a:gd name="connsiteX2" fmla="*/ 282075 w 410658"/>
                <a:gd name="connsiteY2" fmla="*/ 37605 h 120108"/>
                <a:gd name="connsiteX3" fmla="*/ 410659 w 410658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8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5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135E52BC-10C5-86B8-7296-F89FE4AFBB16}"/>
                </a:ext>
              </a:extLst>
            </p:cNvPr>
            <p:cNvSpPr/>
            <p:nvPr/>
          </p:nvSpPr>
          <p:spPr>
            <a:xfrm>
              <a:off x="6561171" y="3671801"/>
              <a:ext cx="769" cy="512073"/>
            </a:xfrm>
            <a:custGeom>
              <a:avLst/>
              <a:gdLst>
                <a:gd name="connsiteX0" fmla="*/ 770 w 769"/>
                <a:gd name="connsiteY0" fmla="*/ 0 h 512073"/>
                <a:gd name="connsiteX1" fmla="*/ 519 w 769"/>
                <a:gd name="connsiteY1" fmla="*/ 170696 h 512073"/>
                <a:gd name="connsiteX2" fmla="*/ 251 w 769"/>
                <a:gd name="connsiteY2" fmla="*/ 341874 h 512073"/>
                <a:gd name="connsiteX3" fmla="*/ 0 w 769"/>
                <a:gd name="connsiteY3" fmla="*/ 512073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" h="512073">
                  <a:moveTo>
                    <a:pt x="770" y="0"/>
                  </a:moveTo>
                  <a:lnTo>
                    <a:pt x="519" y="170696"/>
                  </a:lnTo>
                  <a:lnTo>
                    <a:pt x="251" y="341874"/>
                  </a:lnTo>
                  <a:lnTo>
                    <a:pt x="0" y="512073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30FF0361-B46D-1B49-1055-67EDCFF11975}"/>
                </a:ext>
              </a:extLst>
            </p:cNvPr>
            <p:cNvSpPr/>
            <p:nvPr/>
          </p:nvSpPr>
          <p:spPr>
            <a:xfrm>
              <a:off x="6551026" y="416843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B8A39243-305B-F3CB-59CA-8A59D668563D}"/>
                </a:ext>
              </a:extLst>
            </p:cNvPr>
            <p:cNvSpPr/>
            <p:nvPr/>
          </p:nvSpPr>
          <p:spPr>
            <a:xfrm>
              <a:off x="5634870" y="3671791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22635161-7639-C1B3-F16B-81302D8FD109}"/>
                </a:ext>
              </a:extLst>
            </p:cNvPr>
            <p:cNvSpPr/>
            <p:nvPr/>
          </p:nvSpPr>
          <p:spPr>
            <a:xfrm>
              <a:off x="6047069" y="3671791"/>
              <a:ext cx="514871" cy="9"/>
            </a:xfrm>
            <a:custGeom>
              <a:avLst/>
              <a:gdLst>
                <a:gd name="connsiteX0" fmla="*/ 514872 w 514871"/>
                <a:gd name="connsiteY0" fmla="*/ 10 h 9"/>
                <a:gd name="connsiteX1" fmla="*/ 0 w 514871"/>
                <a:gd name="connsiteY1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9">
                  <a:moveTo>
                    <a:pt x="514872" y="10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01E310A9-F6C7-B1A7-1B79-760A4FB77C8C}"/>
                </a:ext>
              </a:extLst>
            </p:cNvPr>
            <p:cNvSpPr/>
            <p:nvPr/>
          </p:nvSpPr>
          <p:spPr>
            <a:xfrm>
              <a:off x="6150127" y="3671791"/>
              <a:ext cx="413119" cy="120118"/>
            </a:xfrm>
            <a:custGeom>
              <a:avLst/>
              <a:gdLst>
                <a:gd name="connsiteX0" fmla="*/ 0 w 413119"/>
                <a:gd name="connsiteY0" fmla="*/ 120119 h 120118"/>
                <a:gd name="connsiteX1" fmla="*/ 413119 w 413119"/>
                <a:gd name="connsiteY1" fmla="*/ 0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8">
                  <a:moveTo>
                    <a:pt x="0" y="120119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F10F2E2B-4790-D5DF-6A35-2209EE02A06A}"/>
                </a:ext>
              </a:extLst>
            </p:cNvPr>
            <p:cNvSpPr/>
            <p:nvPr/>
          </p:nvSpPr>
          <p:spPr>
            <a:xfrm>
              <a:off x="5892490" y="4047945"/>
              <a:ext cx="252129" cy="256045"/>
            </a:xfrm>
            <a:custGeom>
              <a:avLst/>
              <a:gdLst>
                <a:gd name="connsiteX0" fmla="*/ 252130 w 252129"/>
                <a:gd name="connsiteY0" fmla="*/ 0 h 256045"/>
                <a:gd name="connsiteX1" fmla="*/ 0 w 252129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129" h="256045">
                  <a:moveTo>
                    <a:pt x="252130" y="0"/>
                  </a:moveTo>
                  <a:lnTo>
                    <a:pt x="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9BBF737C-AA27-4B6D-89CD-8C358C99578D}"/>
                </a:ext>
              </a:extLst>
            </p:cNvPr>
            <p:cNvSpPr/>
            <p:nvPr/>
          </p:nvSpPr>
          <p:spPr>
            <a:xfrm>
              <a:off x="5634870" y="3791899"/>
              <a:ext cx="257620" cy="256045"/>
            </a:xfrm>
            <a:custGeom>
              <a:avLst/>
              <a:gdLst>
                <a:gd name="connsiteX0" fmla="*/ 0 w 257620"/>
                <a:gd name="connsiteY0" fmla="*/ 256046 h 256045"/>
                <a:gd name="connsiteX1" fmla="*/ 257620 w 257620"/>
                <a:gd name="connsiteY1" fmla="*/ 0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256046"/>
                  </a:moveTo>
                  <a:lnTo>
                    <a:pt x="25762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922F0EAE-0B42-15BA-DB4C-9984BEAD5C0E}"/>
                </a:ext>
              </a:extLst>
            </p:cNvPr>
            <p:cNvSpPr/>
            <p:nvPr/>
          </p:nvSpPr>
          <p:spPr>
            <a:xfrm>
              <a:off x="5888105" y="3730106"/>
              <a:ext cx="474549" cy="61153"/>
            </a:xfrm>
            <a:custGeom>
              <a:avLst/>
              <a:gdLst>
                <a:gd name="connsiteX0" fmla="*/ 0 w 474549"/>
                <a:gd name="connsiteY0" fmla="*/ 61153 h 61153"/>
                <a:gd name="connsiteX1" fmla="*/ 474549 w 474549"/>
                <a:gd name="connsiteY1" fmla="*/ 0 h 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49" h="61153">
                  <a:moveTo>
                    <a:pt x="0" y="61153"/>
                  </a:moveTo>
                  <a:lnTo>
                    <a:pt x="47454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2DC89892-2328-D369-01D6-8EF17CA6F32F}"/>
                </a:ext>
              </a:extLst>
            </p:cNvPr>
            <p:cNvSpPr/>
            <p:nvPr/>
          </p:nvSpPr>
          <p:spPr>
            <a:xfrm>
              <a:off x="6144620" y="4047945"/>
              <a:ext cx="218050" cy="192683"/>
            </a:xfrm>
            <a:custGeom>
              <a:avLst/>
              <a:gdLst>
                <a:gd name="connsiteX0" fmla="*/ 0 w 218050"/>
                <a:gd name="connsiteY0" fmla="*/ 0 h 192683"/>
                <a:gd name="connsiteX1" fmla="*/ 218051 w 218050"/>
                <a:gd name="connsiteY1" fmla="*/ 192684 h 1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050" h="192683">
                  <a:moveTo>
                    <a:pt x="0" y="0"/>
                  </a:moveTo>
                  <a:lnTo>
                    <a:pt x="218051" y="19268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787C008E-AD1D-6057-72D0-44523DD39F5A}"/>
                </a:ext>
              </a:extLst>
            </p:cNvPr>
            <p:cNvSpPr/>
            <p:nvPr/>
          </p:nvSpPr>
          <p:spPr>
            <a:xfrm>
              <a:off x="5634870" y="3671791"/>
              <a:ext cx="928376" cy="120100"/>
            </a:xfrm>
            <a:custGeom>
              <a:avLst/>
              <a:gdLst>
                <a:gd name="connsiteX0" fmla="*/ 0 w 928376"/>
                <a:gd name="connsiteY0" fmla="*/ 120101 h 120100"/>
                <a:gd name="connsiteX1" fmla="*/ 928376 w 928376"/>
                <a:gd name="connsiteY1" fmla="*/ 0 h 1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376" h="120100">
                  <a:moveTo>
                    <a:pt x="0" y="120101"/>
                  </a:moveTo>
                  <a:lnTo>
                    <a:pt x="92837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D728534B-7AE0-05E0-65EE-AF2BD847AEF9}"/>
                </a:ext>
              </a:extLst>
            </p:cNvPr>
            <p:cNvSpPr/>
            <p:nvPr/>
          </p:nvSpPr>
          <p:spPr>
            <a:xfrm>
              <a:off x="6150127" y="3791909"/>
              <a:ext cx="413119" cy="388665"/>
            </a:xfrm>
            <a:custGeom>
              <a:avLst/>
              <a:gdLst>
                <a:gd name="connsiteX0" fmla="*/ 0 w 413119"/>
                <a:gd name="connsiteY0" fmla="*/ 0 h 388665"/>
                <a:gd name="connsiteX1" fmla="*/ 413119 w 413119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388665">
                  <a:moveTo>
                    <a:pt x="0" y="0"/>
                  </a:moveTo>
                  <a:lnTo>
                    <a:pt x="413119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022561BD-DBB8-E4AF-7041-942146E54EFA}"/>
                </a:ext>
              </a:extLst>
            </p:cNvPr>
            <p:cNvSpPr/>
            <p:nvPr/>
          </p:nvSpPr>
          <p:spPr>
            <a:xfrm>
              <a:off x="5634870" y="3791899"/>
              <a:ext cx="515256" cy="512091"/>
            </a:xfrm>
            <a:custGeom>
              <a:avLst/>
              <a:gdLst>
                <a:gd name="connsiteX0" fmla="*/ 0 w 515256"/>
                <a:gd name="connsiteY0" fmla="*/ 0 h 512091"/>
                <a:gd name="connsiteX1" fmla="*/ 515257 w 515256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512091">
                  <a:moveTo>
                    <a:pt x="0" y="0"/>
                  </a:moveTo>
                  <a:lnTo>
                    <a:pt x="515257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8B81E728-9D1A-DD27-B5D9-3F7CE0F3F2AB}"/>
                </a:ext>
              </a:extLst>
            </p:cNvPr>
            <p:cNvSpPr/>
            <p:nvPr/>
          </p:nvSpPr>
          <p:spPr>
            <a:xfrm>
              <a:off x="5892490" y="3791899"/>
              <a:ext cx="260097" cy="256045"/>
            </a:xfrm>
            <a:custGeom>
              <a:avLst/>
              <a:gdLst>
                <a:gd name="connsiteX0" fmla="*/ 0 w 260097"/>
                <a:gd name="connsiteY0" fmla="*/ 0 h 256045"/>
                <a:gd name="connsiteX1" fmla="*/ 260097 w 26009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97" h="256045">
                  <a:moveTo>
                    <a:pt x="0" y="0"/>
                  </a:moveTo>
                  <a:lnTo>
                    <a:pt x="26009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48A17BAF-7F6D-B3C5-32CD-936B97BC97CF}"/>
                </a:ext>
              </a:extLst>
            </p:cNvPr>
            <p:cNvSpPr/>
            <p:nvPr/>
          </p:nvSpPr>
          <p:spPr>
            <a:xfrm>
              <a:off x="5634870" y="4047945"/>
              <a:ext cx="257620" cy="256045"/>
            </a:xfrm>
            <a:custGeom>
              <a:avLst/>
              <a:gdLst>
                <a:gd name="connsiteX0" fmla="*/ 0 w 257620"/>
                <a:gd name="connsiteY0" fmla="*/ 0 h 256045"/>
                <a:gd name="connsiteX1" fmla="*/ 257620 w 257620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0"/>
                  </a:moveTo>
                  <a:lnTo>
                    <a:pt x="25762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68B7541D-6BD3-8362-4A4C-E5D357F31591}"/>
                </a:ext>
              </a:extLst>
            </p:cNvPr>
            <p:cNvSpPr/>
            <p:nvPr/>
          </p:nvSpPr>
          <p:spPr>
            <a:xfrm>
              <a:off x="5634853" y="3791909"/>
              <a:ext cx="515273" cy="512073"/>
            </a:xfrm>
            <a:custGeom>
              <a:avLst/>
              <a:gdLst>
                <a:gd name="connsiteX0" fmla="*/ 0 w 515273"/>
                <a:gd name="connsiteY0" fmla="*/ 512073 h 512073"/>
                <a:gd name="connsiteX1" fmla="*/ 515274 w 515273"/>
                <a:gd name="connsiteY1" fmla="*/ 0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3" h="512073">
                  <a:moveTo>
                    <a:pt x="0" y="512073"/>
                  </a:moveTo>
                  <a:lnTo>
                    <a:pt x="51527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B98AF056-B1AB-26AC-4D67-F978CF18C306}"/>
                </a:ext>
              </a:extLst>
            </p:cNvPr>
            <p:cNvSpPr/>
            <p:nvPr/>
          </p:nvSpPr>
          <p:spPr>
            <a:xfrm>
              <a:off x="5842124" y="3731506"/>
              <a:ext cx="50365" cy="60392"/>
            </a:xfrm>
            <a:custGeom>
              <a:avLst/>
              <a:gdLst>
                <a:gd name="connsiteX0" fmla="*/ 0 w 50365"/>
                <a:gd name="connsiteY0" fmla="*/ 0 h 60392"/>
                <a:gd name="connsiteX1" fmla="*/ 50366 w 50365"/>
                <a:gd name="connsiteY1" fmla="*/ 60393 h 6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365" h="60392">
                  <a:moveTo>
                    <a:pt x="0" y="0"/>
                  </a:moveTo>
                  <a:lnTo>
                    <a:pt x="50366" y="6039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559218B7-08CE-FBFF-7FA5-8C313989D402}"/>
                </a:ext>
              </a:extLst>
            </p:cNvPr>
            <p:cNvSpPr/>
            <p:nvPr/>
          </p:nvSpPr>
          <p:spPr>
            <a:xfrm>
              <a:off x="6299734" y="3671791"/>
              <a:ext cx="62919" cy="58323"/>
            </a:xfrm>
            <a:custGeom>
              <a:avLst/>
              <a:gdLst>
                <a:gd name="connsiteX0" fmla="*/ 0 w 62919"/>
                <a:gd name="connsiteY0" fmla="*/ 0 h 58323"/>
                <a:gd name="connsiteX1" fmla="*/ 62919 w 62919"/>
                <a:gd name="connsiteY1" fmla="*/ 58324 h 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19" h="58323">
                  <a:moveTo>
                    <a:pt x="0" y="0"/>
                  </a:moveTo>
                  <a:lnTo>
                    <a:pt x="62919" y="5832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D0916BF-500F-EE7D-CC4B-D7BA394B8201}"/>
                </a:ext>
              </a:extLst>
            </p:cNvPr>
            <p:cNvSpPr/>
            <p:nvPr/>
          </p:nvSpPr>
          <p:spPr>
            <a:xfrm>
              <a:off x="6047069" y="3671791"/>
              <a:ext cx="103058" cy="120118"/>
            </a:xfrm>
            <a:custGeom>
              <a:avLst/>
              <a:gdLst>
                <a:gd name="connsiteX0" fmla="*/ 0 w 103058"/>
                <a:gd name="connsiteY0" fmla="*/ 0 h 120118"/>
                <a:gd name="connsiteX1" fmla="*/ 103058 w 103058"/>
                <a:gd name="connsiteY1" fmla="*/ 120119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8" h="120118">
                  <a:moveTo>
                    <a:pt x="0" y="0"/>
                  </a:moveTo>
                  <a:lnTo>
                    <a:pt x="103058" y="120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A484A149-0B0A-0D67-BCEC-EE1AE23E3D02}"/>
                </a:ext>
              </a:extLst>
            </p:cNvPr>
            <p:cNvSpPr/>
            <p:nvPr/>
          </p:nvSpPr>
          <p:spPr>
            <a:xfrm>
              <a:off x="5842124" y="3671791"/>
              <a:ext cx="457610" cy="59715"/>
            </a:xfrm>
            <a:custGeom>
              <a:avLst/>
              <a:gdLst>
                <a:gd name="connsiteX0" fmla="*/ 457610 w 457610"/>
                <a:gd name="connsiteY0" fmla="*/ 0 h 59715"/>
                <a:gd name="connsiteX1" fmla="*/ 0 w 457610"/>
                <a:gd name="connsiteY1" fmla="*/ 59716 h 5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610" h="59715">
                  <a:moveTo>
                    <a:pt x="457610" y="0"/>
                  </a:moveTo>
                  <a:lnTo>
                    <a:pt x="0" y="5971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B2CFC682-188C-E092-5664-4F50F26893DB}"/>
                </a:ext>
              </a:extLst>
            </p:cNvPr>
            <p:cNvSpPr/>
            <p:nvPr/>
          </p:nvSpPr>
          <p:spPr>
            <a:xfrm>
              <a:off x="6152587" y="3730106"/>
              <a:ext cx="210066" cy="317839"/>
            </a:xfrm>
            <a:custGeom>
              <a:avLst/>
              <a:gdLst>
                <a:gd name="connsiteX0" fmla="*/ 0 w 210066"/>
                <a:gd name="connsiteY0" fmla="*/ 317839 h 317839"/>
                <a:gd name="connsiteX1" fmla="*/ 210066 w 210066"/>
                <a:gd name="connsiteY1" fmla="*/ 0 h 31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66" h="317839">
                  <a:moveTo>
                    <a:pt x="0" y="317839"/>
                  </a:moveTo>
                  <a:lnTo>
                    <a:pt x="21006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E4700E6D-9DAC-FC80-A18D-360E25E85D59}"/>
                </a:ext>
              </a:extLst>
            </p:cNvPr>
            <p:cNvSpPr/>
            <p:nvPr/>
          </p:nvSpPr>
          <p:spPr>
            <a:xfrm>
              <a:off x="6362671" y="3928478"/>
              <a:ext cx="193595" cy="312150"/>
            </a:xfrm>
            <a:custGeom>
              <a:avLst/>
              <a:gdLst>
                <a:gd name="connsiteX0" fmla="*/ 0 w 193595"/>
                <a:gd name="connsiteY0" fmla="*/ 312150 h 312150"/>
                <a:gd name="connsiteX1" fmla="*/ 193596 w 193595"/>
                <a:gd name="connsiteY1" fmla="*/ 0 h 3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595" h="312150">
                  <a:moveTo>
                    <a:pt x="0" y="312150"/>
                  </a:moveTo>
                  <a:lnTo>
                    <a:pt x="1935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6A985DE8-083F-622D-F036-DF22A52E45C6}"/>
                </a:ext>
              </a:extLst>
            </p:cNvPr>
            <p:cNvSpPr/>
            <p:nvPr/>
          </p:nvSpPr>
          <p:spPr>
            <a:xfrm>
              <a:off x="6150127" y="3671791"/>
              <a:ext cx="413119" cy="632200"/>
            </a:xfrm>
            <a:custGeom>
              <a:avLst/>
              <a:gdLst>
                <a:gd name="connsiteX0" fmla="*/ 0 w 413119"/>
                <a:gd name="connsiteY0" fmla="*/ 632200 h 632200"/>
                <a:gd name="connsiteX1" fmla="*/ 413119 w 413119"/>
                <a:gd name="connsiteY1" fmla="*/ 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632200">
                  <a:moveTo>
                    <a:pt x="0" y="632200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D9D9C233-DE0D-8BFD-F889-3DD2B947B656}"/>
                </a:ext>
              </a:extLst>
            </p:cNvPr>
            <p:cNvSpPr/>
            <p:nvPr/>
          </p:nvSpPr>
          <p:spPr>
            <a:xfrm>
              <a:off x="6362654" y="3730106"/>
              <a:ext cx="193612" cy="198372"/>
            </a:xfrm>
            <a:custGeom>
              <a:avLst/>
              <a:gdLst>
                <a:gd name="connsiteX0" fmla="*/ 0 w 193612"/>
                <a:gd name="connsiteY0" fmla="*/ 0 h 198372"/>
                <a:gd name="connsiteX1" fmla="*/ 193613 w 193612"/>
                <a:gd name="connsiteY1" fmla="*/ 198373 h 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612" h="198372">
                  <a:moveTo>
                    <a:pt x="0" y="0"/>
                  </a:moveTo>
                  <a:lnTo>
                    <a:pt x="193613" y="19837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64" name="グラフィックス 6">
            <a:extLst>
              <a:ext uri="{FF2B5EF4-FFF2-40B4-BE49-F238E27FC236}">
                <a16:creationId xmlns:a16="http://schemas.microsoft.com/office/drawing/2014/main" id="{2DB4AD2E-6A9C-DB31-8BA7-ACC38194EF8F}"/>
              </a:ext>
            </a:extLst>
          </p:cNvPr>
          <p:cNvGrpSpPr/>
          <p:nvPr/>
        </p:nvGrpSpPr>
        <p:grpSpPr>
          <a:xfrm>
            <a:off x="4832046" y="3757150"/>
            <a:ext cx="952834" cy="656490"/>
            <a:chOff x="4344424" y="3644598"/>
            <a:chExt cx="952834" cy="656490"/>
          </a:xfrm>
        </p:grpSpPr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0C951031-241C-A065-10AD-D99EF7FEE5D9}"/>
                </a:ext>
              </a:extLst>
            </p:cNvPr>
            <p:cNvSpPr/>
            <p:nvPr/>
          </p:nvSpPr>
          <p:spPr>
            <a:xfrm>
              <a:off x="4356645" y="3776856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D5E40FEC-E42C-04C6-AB22-252C81DC2F1F}"/>
                </a:ext>
              </a:extLst>
            </p:cNvPr>
            <p:cNvSpPr/>
            <p:nvPr/>
          </p:nvSpPr>
          <p:spPr>
            <a:xfrm>
              <a:off x="4344424" y="427679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6B558D39-AD21-183E-368D-D6C2D5B175F5}"/>
                </a:ext>
              </a:extLst>
            </p:cNvPr>
            <p:cNvSpPr/>
            <p:nvPr/>
          </p:nvSpPr>
          <p:spPr>
            <a:xfrm>
              <a:off x="4344441" y="37647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D14AAA90-3EA8-6DC3-8E47-FC346167C861}"/>
                </a:ext>
              </a:extLst>
            </p:cNvPr>
            <p:cNvSpPr/>
            <p:nvPr/>
          </p:nvSpPr>
          <p:spPr>
            <a:xfrm>
              <a:off x="4859698" y="42767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E6CF058D-2400-2C17-4FDF-16EADFC5F426}"/>
                </a:ext>
              </a:extLst>
            </p:cNvPr>
            <p:cNvSpPr/>
            <p:nvPr/>
          </p:nvSpPr>
          <p:spPr>
            <a:xfrm>
              <a:off x="4859698" y="376471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7AC7E8F1-605A-37B8-7281-713C4963494D}"/>
                </a:ext>
              </a:extLst>
            </p:cNvPr>
            <p:cNvSpPr/>
            <p:nvPr/>
          </p:nvSpPr>
          <p:spPr>
            <a:xfrm>
              <a:off x="4756640" y="36445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EA0A2BDA-D088-087B-BD1B-97CECBE1F333}"/>
                </a:ext>
              </a:extLst>
            </p:cNvPr>
            <p:cNvSpPr/>
            <p:nvPr/>
          </p:nvSpPr>
          <p:spPr>
            <a:xfrm>
              <a:off x="5271914" y="36446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DCB77E51-9493-6C46-D5E6-1D00E5D07BB8}"/>
                </a:ext>
              </a:extLst>
            </p:cNvPr>
            <p:cNvSpPr/>
            <p:nvPr/>
          </p:nvSpPr>
          <p:spPr>
            <a:xfrm>
              <a:off x="4874379" y="4165526"/>
              <a:ext cx="410659" cy="120108"/>
            </a:xfrm>
            <a:custGeom>
              <a:avLst/>
              <a:gdLst>
                <a:gd name="connsiteX0" fmla="*/ 0 w 410659"/>
                <a:gd name="connsiteY0" fmla="*/ 120109 h 120108"/>
                <a:gd name="connsiteX1" fmla="*/ 152604 w 410659"/>
                <a:gd name="connsiteY1" fmla="*/ 75476 h 120108"/>
                <a:gd name="connsiteX2" fmla="*/ 282075 w 410659"/>
                <a:gd name="connsiteY2" fmla="*/ 37606 h 120108"/>
                <a:gd name="connsiteX3" fmla="*/ 410659 w 410659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9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7B81AA0E-80BA-ACAE-C6A0-332DE3B9306C}"/>
                </a:ext>
              </a:extLst>
            </p:cNvPr>
            <p:cNvSpPr/>
            <p:nvPr/>
          </p:nvSpPr>
          <p:spPr>
            <a:xfrm>
              <a:off x="5282963" y="3656751"/>
              <a:ext cx="770" cy="512074"/>
            </a:xfrm>
            <a:custGeom>
              <a:avLst/>
              <a:gdLst>
                <a:gd name="connsiteX0" fmla="*/ 770 w 770"/>
                <a:gd name="connsiteY0" fmla="*/ 0 h 512074"/>
                <a:gd name="connsiteX1" fmla="*/ 519 w 770"/>
                <a:gd name="connsiteY1" fmla="*/ 170697 h 512074"/>
                <a:gd name="connsiteX2" fmla="*/ 251 w 770"/>
                <a:gd name="connsiteY2" fmla="*/ 341875 h 512074"/>
                <a:gd name="connsiteX3" fmla="*/ 0 w 770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512074">
                  <a:moveTo>
                    <a:pt x="770" y="0"/>
                  </a:moveTo>
                  <a:lnTo>
                    <a:pt x="519" y="170697"/>
                  </a:lnTo>
                  <a:lnTo>
                    <a:pt x="251" y="341875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4F2EC2B0-0DF9-A3DF-55FC-B991CE958879}"/>
                </a:ext>
              </a:extLst>
            </p:cNvPr>
            <p:cNvSpPr/>
            <p:nvPr/>
          </p:nvSpPr>
          <p:spPr>
            <a:xfrm>
              <a:off x="5272818" y="415338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25DB7CF6-FFA3-D677-2FBF-722910C0DB33}"/>
                </a:ext>
              </a:extLst>
            </p:cNvPr>
            <p:cNvSpPr/>
            <p:nvPr/>
          </p:nvSpPr>
          <p:spPr>
            <a:xfrm>
              <a:off x="4356662" y="3656743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BCB7AC6C-EF72-AF30-CB52-11A1B66EC0CE}"/>
                </a:ext>
              </a:extLst>
            </p:cNvPr>
            <p:cNvSpPr/>
            <p:nvPr/>
          </p:nvSpPr>
          <p:spPr>
            <a:xfrm>
              <a:off x="4768861" y="3656743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964A7043-A8A5-B851-5E2D-20C6AD3DF696}"/>
                </a:ext>
              </a:extLst>
            </p:cNvPr>
            <p:cNvSpPr/>
            <p:nvPr/>
          </p:nvSpPr>
          <p:spPr>
            <a:xfrm>
              <a:off x="4871919" y="3656743"/>
              <a:ext cx="413119" cy="120117"/>
            </a:xfrm>
            <a:custGeom>
              <a:avLst/>
              <a:gdLst>
                <a:gd name="connsiteX0" fmla="*/ 0 w 413119"/>
                <a:gd name="connsiteY0" fmla="*/ 120117 h 120117"/>
                <a:gd name="connsiteX1" fmla="*/ 413120 w 413119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7">
                  <a:moveTo>
                    <a:pt x="0" y="120117"/>
                  </a:moveTo>
                  <a:lnTo>
                    <a:pt x="41312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3908958A-0AD3-7EA7-579B-4B2C3787C779}"/>
                </a:ext>
              </a:extLst>
            </p:cNvPr>
            <p:cNvSpPr/>
            <p:nvPr/>
          </p:nvSpPr>
          <p:spPr>
            <a:xfrm>
              <a:off x="4356662" y="3776851"/>
              <a:ext cx="517717" cy="256045"/>
            </a:xfrm>
            <a:custGeom>
              <a:avLst/>
              <a:gdLst>
                <a:gd name="connsiteX0" fmla="*/ 0 w 517717"/>
                <a:gd name="connsiteY0" fmla="*/ 0 h 256045"/>
                <a:gd name="connsiteX1" fmla="*/ 517718 w 51771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256045">
                  <a:moveTo>
                    <a:pt x="0" y="0"/>
                  </a:moveTo>
                  <a:lnTo>
                    <a:pt x="517718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526FF772-F4EB-FE31-8EBA-44438455DA49}"/>
                </a:ext>
              </a:extLst>
            </p:cNvPr>
            <p:cNvSpPr/>
            <p:nvPr/>
          </p:nvSpPr>
          <p:spPr>
            <a:xfrm>
              <a:off x="4609896" y="3656743"/>
              <a:ext cx="675141" cy="119468"/>
            </a:xfrm>
            <a:custGeom>
              <a:avLst/>
              <a:gdLst>
                <a:gd name="connsiteX0" fmla="*/ 0 w 675141"/>
                <a:gd name="connsiteY0" fmla="*/ 119468 h 119468"/>
                <a:gd name="connsiteX1" fmla="*/ 675142 w 675141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141" h="119468">
                  <a:moveTo>
                    <a:pt x="0" y="119468"/>
                  </a:moveTo>
                  <a:lnTo>
                    <a:pt x="675142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7760A19F-8270-31B3-9233-D709FC90F67B}"/>
                </a:ext>
              </a:extLst>
            </p:cNvPr>
            <p:cNvSpPr/>
            <p:nvPr/>
          </p:nvSpPr>
          <p:spPr>
            <a:xfrm>
              <a:off x="4871919" y="3776860"/>
              <a:ext cx="406139" cy="136569"/>
            </a:xfrm>
            <a:custGeom>
              <a:avLst/>
              <a:gdLst>
                <a:gd name="connsiteX0" fmla="*/ 0 w 406139"/>
                <a:gd name="connsiteY0" fmla="*/ 0 h 136569"/>
                <a:gd name="connsiteX1" fmla="*/ 406139 w 406139"/>
                <a:gd name="connsiteY1" fmla="*/ 136569 h 1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139" h="136569">
                  <a:moveTo>
                    <a:pt x="0" y="0"/>
                  </a:moveTo>
                  <a:lnTo>
                    <a:pt x="406139" y="13656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7D4822B1-96A9-67E4-256D-B62FD9FC38D8}"/>
                </a:ext>
              </a:extLst>
            </p:cNvPr>
            <p:cNvSpPr/>
            <p:nvPr/>
          </p:nvSpPr>
          <p:spPr>
            <a:xfrm>
              <a:off x="4768861" y="3656736"/>
              <a:ext cx="315585" cy="58321"/>
            </a:xfrm>
            <a:custGeom>
              <a:avLst/>
              <a:gdLst>
                <a:gd name="connsiteX0" fmla="*/ 0 w 315585"/>
                <a:gd name="connsiteY0" fmla="*/ 0 h 58321"/>
                <a:gd name="connsiteX1" fmla="*/ 315585 w 315585"/>
                <a:gd name="connsiteY1" fmla="*/ 58322 h 5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85" h="58321">
                  <a:moveTo>
                    <a:pt x="0" y="0"/>
                  </a:moveTo>
                  <a:lnTo>
                    <a:pt x="315585" y="5832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192243FA-9715-538F-387A-315976DD519E}"/>
                </a:ext>
              </a:extLst>
            </p:cNvPr>
            <p:cNvSpPr/>
            <p:nvPr/>
          </p:nvSpPr>
          <p:spPr>
            <a:xfrm>
              <a:off x="5084462" y="3656743"/>
              <a:ext cx="198500" cy="568838"/>
            </a:xfrm>
            <a:custGeom>
              <a:avLst/>
              <a:gdLst>
                <a:gd name="connsiteX0" fmla="*/ 198500 w 198500"/>
                <a:gd name="connsiteY0" fmla="*/ 0 h 568838"/>
                <a:gd name="connsiteX1" fmla="*/ 0 w 198500"/>
                <a:gd name="connsiteY1" fmla="*/ 568838 h 56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500" h="568838">
                  <a:moveTo>
                    <a:pt x="198500" y="0"/>
                  </a:moveTo>
                  <a:lnTo>
                    <a:pt x="0" y="56883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CD8F05D7-90BF-A81A-A63B-B00F325D6F24}"/>
                </a:ext>
              </a:extLst>
            </p:cNvPr>
            <p:cNvSpPr/>
            <p:nvPr/>
          </p:nvSpPr>
          <p:spPr>
            <a:xfrm>
              <a:off x="4356645" y="3776851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89B2CE90-59DA-D4B8-9780-0FA9404CB48B}"/>
                </a:ext>
              </a:extLst>
            </p:cNvPr>
            <p:cNvSpPr/>
            <p:nvPr/>
          </p:nvSpPr>
          <p:spPr>
            <a:xfrm>
              <a:off x="4614282" y="3776860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555FE5E3-4199-68EA-99AB-796B31BEED6A}"/>
                </a:ext>
              </a:extLst>
            </p:cNvPr>
            <p:cNvSpPr/>
            <p:nvPr/>
          </p:nvSpPr>
          <p:spPr>
            <a:xfrm>
              <a:off x="4356662" y="4032897"/>
              <a:ext cx="515256" cy="256045"/>
            </a:xfrm>
            <a:custGeom>
              <a:avLst/>
              <a:gdLst>
                <a:gd name="connsiteX0" fmla="*/ 0 w 515256"/>
                <a:gd name="connsiteY0" fmla="*/ 0 h 256045"/>
                <a:gd name="connsiteX1" fmla="*/ 515257 w 515256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256045">
                  <a:moveTo>
                    <a:pt x="0" y="0"/>
                  </a:moveTo>
                  <a:lnTo>
                    <a:pt x="51525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F39BC8CA-8E3A-89A7-F221-E352AEFA8DEF}"/>
                </a:ext>
              </a:extLst>
            </p:cNvPr>
            <p:cNvSpPr/>
            <p:nvPr/>
          </p:nvSpPr>
          <p:spPr>
            <a:xfrm>
              <a:off x="4356662" y="3656743"/>
              <a:ext cx="664864" cy="120108"/>
            </a:xfrm>
            <a:custGeom>
              <a:avLst/>
              <a:gdLst>
                <a:gd name="connsiteX0" fmla="*/ 0 w 664864"/>
                <a:gd name="connsiteY0" fmla="*/ 120109 h 120108"/>
                <a:gd name="connsiteX1" fmla="*/ 664864 w 664864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864" h="120108">
                  <a:moveTo>
                    <a:pt x="0" y="120109"/>
                  </a:moveTo>
                  <a:lnTo>
                    <a:pt x="66486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4411FF06-ED99-8432-B503-CA7BE69621AC}"/>
                </a:ext>
              </a:extLst>
            </p:cNvPr>
            <p:cNvSpPr/>
            <p:nvPr/>
          </p:nvSpPr>
          <p:spPr>
            <a:xfrm>
              <a:off x="4573273" y="3713734"/>
              <a:ext cx="298662" cy="63119"/>
            </a:xfrm>
            <a:custGeom>
              <a:avLst/>
              <a:gdLst>
                <a:gd name="connsiteX0" fmla="*/ 0 w 298662"/>
                <a:gd name="connsiteY0" fmla="*/ 0 h 63119"/>
                <a:gd name="connsiteX1" fmla="*/ 298663 w 298662"/>
                <a:gd name="connsiteY1" fmla="*/ 63119 h 6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662" h="63119">
                  <a:moveTo>
                    <a:pt x="0" y="0"/>
                  </a:moveTo>
                  <a:lnTo>
                    <a:pt x="298663" y="63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BC1F8DF1-2110-D076-275D-5B9F96E79582}"/>
                </a:ext>
              </a:extLst>
            </p:cNvPr>
            <p:cNvSpPr/>
            <p:nvPr/>
          </p:nvSpPr>
          <p:spPr>
            <a:xfrm>
              <a:off x="4871919" y="3715058"/>
              <a:ext cx="212526" cy="573885"/>
            </a:xfrm>
            <a:custGeom>
              <a:avLst/>
              <a:gdLst>
                <a:gd name="connsiteX0" fmla="*/ 212527 w 212526"/>
                <a:gd name="connsiteY0" fmla="*/ 0 h 573885"/>
                <a:gd name="connsiteX1" fmla="*/ 0 w 212526"/>
                <a:gd name="connsiteY1" fmla="*/ 573885 h 57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26" h="573885">
                  <a:moveTo>
                    <a:pt x="212527" y="0"/>
                  </a:moveTo>
                  <a:lnTo>
                    <a:pt x="0" y="57388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7C19F6AC-7DEA-B4BD-CCE6-25B71E2E526A}"/>
                </a:ext>
              </a:extLst>
            </p:cNvPr>
            <p:cNvSpPr/>
            <p:nvPr/>
          </p:nvSpPr>
          <p:spPr>
            <a:xfrm>
              <a:off x="4874379" y="4032897"/>
              <a:ext cx="410658" cy="132628"/>
            </a:xfrm>
            <a:custGeom>
              <a:avLst/>
              <a:gdLst>
                <a:gd name="connsiteX0" fmla="*/ 0 w 410658"/>
                <a:gd name="connsiteY0" fmla="*/ 0 h 132628"/>
                <a:gd name="connsiteX1" fmla="*/ 410659 w 410658"/>
                <a:gd name="connsiteY1" fmla="*/ 132628 h 1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658" h="132628">
                  <a:moveTo>
                    <a:pt x="0" y="0"/>
                  </a:moveTo>
                  <a:lnTo>
                    <a:pt x="410659" y="13262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90" name="グラフィックス 6">
            <a:extLst>
              <a:ext uri="{FF2B5EF4-FFF2-40B4-BE49-F238E27FC236}">
                <a16:creationId xmlns:a16="http://schemas.microsoft.com/office/drawing/2014/main" id="{7F5DEF8F-9A2D-FC56-54BF-AF45569D9FC0}"/>
              </a:ext>
            </a:extLst>
          </p:cNvPr>
          <p:cNvGrpSpPr/>
          <p:nvPr/>
        </p:nvGrpSpPr>
        <p:grpSpPr>
          <a:xfrm>
            <a:off x="3684899" y="3757142"/>
            <a:ext cx="952817" cy="656490"/>
            <a:chOff x="3197160" y="3685879"/>
            <a:chExt cx="952817" cy="656490"/>
          </a:xfrm>
        </p:grpSpPr>
        <p:grpSp>
          <p:nvGrpSpPr>
            <p:cNvPr id="91" name="グラフィックス 6">
              <a:extLst>
                <a:ext uri="{FF2B5EF4-FFF2-40B4-BE49-F238E27FC236}">
                  <a16:creationId xmlns:a16="http://schemas.microsoft.com/office/drawing/2014/main" id="{F5142FDC-0426-7E06-5980-BBB2C37B1493}"/>
                </a:ext>
              </a:extLst>
            </p:cNvPr>
            <p:cNvGrpSpPr/>
            <p:nvPr/>
          </p:nvGrpSpPr>
          <p:grpSpPr>
            <a:xfrm>
              <a:off x="3197160" y="3685879"/>
              <a:ext cx="952817" cy="656490"/>
              <a:chOff x="3197160" y="3685879"/>
              <a:chExt cx="952817" cy="656490"/>
            </a:xfrm>
          </p:grpSpPr>
          <p:sp>
            <p:nvSpPr>
              <p:cNvPr id="98" name="フリーフォーム 97">
                <a:extLst>
                  <a:ext uri="{FF2B5EF4-FFF2-40B4-BE49-F238E27FC236}">
                    <a16:creationId xmlns:a16="http://schemas.microsoft.com/office/drawing/2014/main" id="{ED2EE854-2018-32E2-854A-B729D1CCFC4C}"/>
                  </a:ext>
                </a:extLst>
              </p:cNvPr>
              <p:cNvSpPr/>
              <p:nvPr/>
            </p:nvSpPr>
            <p:spPr>
              <a:xfrm>
                <a:off x="3209381" y="3818136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9 w 515268"/>
                  <a:gd name="connsiteY1" fmla="*/ 0 h 512083"/>
                  <a:gd name="connsiteX2" fmla="*/ 515269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9" y="0"/>
                    </a:lnTo>
                    <a:lnTo>
                      <a:pt x="515269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9" name="フリーフォーム 98">
                <a:extLst>
                  <a:ext uri="{FF2B5EF4-FFF2-40B4-BE49-F238E27FC236}">
                    <a16:creationId xmlns:a16="http://schemas.microsoft.com/office/drawing/2014/main" id="{D85DE1E0-C2F1-CE22-1E4C-A9080B45D097}"/>
                  </a:ext>
                </a:extLst>
              </p:cNvPr>
              <p:cNvSpPr/>
              <p:nvPr/>
            </p:nvSpPr>
            <p:spPr>
              <a:xfrm>
                <a:off x="3197160" y="431806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0" name="フリーフォーム 99">
                <a:extLst>
                  <a:ext uri="{FF2B5EF4-FFF2-40B4-BE49-F238E27FC236}">
                    <a16:creationId xmlns:a16="http://schemas.microsoft.com/office/drawing/2014/main" id="{A79CF626-033F-2318-BC1F-4696185B4E26}"/>
                  </a:ext>
                </a:extLst>
              </p:cNvPr>
              <p:cNvSpPr/>
              <p:nvPr/>
            </p:nvSpPr>
            <p:spPr>
              <a:xfrm>
                <a:off x="3197160" y="38059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1" name="フリーフォーム 100">
                <a:extLst>
                  <a:ext uri="{FF2B5EF4-FFF2-40B4-BE49-F238E27FC236}">
                    <a16:creationId xmlns:a16="http://schemas.microsoft.com/office/drawing/2014/main" id="{246712FE-6185-F04A-04C8-31576CA56D87}"/>
                  </a:ext>
                </a:extLst>
              </p:cNvPr>
              <p:cNvSpPr/>
              <p:nvPr/>
            </p:nvSpPr>
            <p:spPr>
              <a:xfrm>
                <a:off x="3712417" y="43180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2" name="フリーフォーム 101">
                <a:extLst>
                  <a:ext uri="{FF2B5EF4-FFF2-40B4-BE49-F238E27FC236}">
                    <a16:creationId xmlns:a16="http://schemas.microsoft.com/office/drawing/2014/main" id="{86D4C401-C8C3-059E-8211-3886437300AE}"/>
                  </a:ext>
                </a:extLst>
              </p:cNvPr>
              <p:cNvSpPr/>
              <p:nvPr/>
            </p:nvSpPr>
            <p:spPr>
              <a:xfrm>
                <a:off x="3712434" y="3805996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3" name="フリーフォーム 102">
                <a:extLst>
                  <a:ext uri="{FF2B5EF4-FFF2-40B4-BE49-F238E27FC236}">
                    <a16:creationId xmlns:a16="http://schemas.microsoft.com/office/drawing/2014/main" id="{78237FAA-1040-416A-9660-E6ED0908DCA9}"/>
                  </a:ext>
                </a:extLst>
              </p:cNvPr>
              <p:cNvSpPr/>
              <p:nvPr/>
            </p:nvSpPr>
            <p:spPr>
              <a:xfrm>
                <a:off x="3609376" y="36858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4" name="フリーフォーム 103">
                <a:extLst>
                  <a:ext uri="{FF2B5EF4-FFF2-40B4-BE49-F238E27FC236}">
                    <a16:creationId xmlns:a16="http://schemas.microsoft.com/office/drawing/2014/main" id="{DC5576A6-AEC9-D1F0-C961-4F1028357857}"/>
                  </a:ext>
                </a:extLst>
              </p:cNvPr>
              <p:cNvSpPr/>
              <p:nvPr/>
            </p:nvSpPr>
            <p:spPr>
              <a:xfrm>
                <a:off x="4124650" y="36858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5" name="フリーフォーム 104">
                <a:extLst>
                  <a:ext uri="{FF2B5EF4-FFF2-40B4-BE49-F238E27FC236}">
                    <a16:creationId xmlns:a16="http://schemas.microsoft.com/office/drawing/2014/main" id="{92CEF400-628F-DCB7-5696-79B43E5E0785}"/>
                  </a:ext>
                </a:extLst>
              </p:cNvPr>
              <p:cNvSpPr/>
              <p:nvPr/>
            </p:nvSpPr>
            <p:spPr>
              <a:xfrm>
                <a:off x="3727115" y="4206807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6" name="フリーフォーム 105">
                <a:extLst>
                  <a:ext uri="{FF2B5EF4-FFF2-40B4-BE49-F238E27FC236}">
                    <a16:creationId xmlns:a16="http://schemas.microsoft.com/office/drawing/2014/main" id="{71CEA358-0412-5276-F6A9-B1EA4D811740}"/>
                  </a:ext>
                </a:extLst>
              </p:cNvPr>
              <p:cNvSpPr/>
              <p:nvPr/>
            </p:nvSpPr>
            <p:spPr>
              <a:xfrm>
                <a:off x="4135682" y="3698032"/>
                <a:ext cx="786" cy="512073"/>
              </a:xfrm>
              <a:custGeom>
                <a:avLst/>
                <a:gdLst>
                  <a:gd name="connsiteX0" fmla="*/ 787 w 786"/>
                  <a:gd name="connsiteY0" fmla="*/ 0 h 512073"/>
                  <a:gd name="connsiteX1" fmla="*/ 519 w 786"/>
                  <a:gd name="connsiteY1" fmla="*/ 170696 h 512073"/>
                  <a:gd name="connsiteX2" fmla="*/ 268 w 786"/>
                  <a:gd name="connsiteY2" fmla="*/ 341873 h 512073"/>
                  <a:gd name="connsiteX3" fmla="*/ 0 w 786"/>
                  <a:gd name="connsiteY3" fmla="*/ 512073 h 512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3">
                    <a:moveTo>
                      <a:pt x="787" y="0"/>
                    </a:moveTo>
                    <a:lnTo>
                      <a:pt x="519" y="170696"/>
                    </a:lnTo>
                    <a:lnTo>
                      <a:pt x="268" y="341873"/>
                    </a:lnTo>
                    <a:lnTo>
                      <a:pt x="0" y="512073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7" name="フリーフォーム 106">
                <a:extLst>
                  <a:ext uri="{FF2B5EF4-FFF2-40B4-BE49-F238E27FC236}">
                    <a16:creationId xmlns:a16="http://schemas.microsoft.com/office/drawing/2014/main" id="{1E3B7444-8660-D4E3-6201-BE6B33D89756}"/>
                  </a:ext>
                </a:extLst>
              </p:cNvPr>
              <p:cNvSpPr/>
              <p:nvPr/>
            </p:nvSpPr>
            <p:spPr>
              <a:xfrm>
                <a:off x="4125537" y="4194662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フリーフォーム 107">
                <a:extLst>
                  <a:ext uri="{FF2B5EF4-FFF2-40B4-BE49-F238E27FC236}">
                    <a16:creationId xmlns:a16="http://schemas.microsoft.com/office/drawing/2014/main" id="{60429D54-8CA4-C7B3-6FDC-31DFCC6C5D80}"/>
                  </a:ext>
                </a:extLst>
              </p:cNvPr>
              <p:cNvSpPr/>
              <p:nvPr/>
            </p:nvSpPr>
            <p:spPr>
              <a:xfrm>
                <a:off x="3209381" y="3698024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フリーフォーム 108">
                <a:extLst>
                  <a:ext uri="{FF2B5EF4-FFF2-40B4-BE49-F238E27FC236}">
                    <a16:creationId xmlns:a16="http://schemas.microsoft.com/office/drawing/2014/main" id="{94899496-2EB2-785E-65EE-A20AFC5CE19D}"/>
                  </a:ext>
                </a:extLst>
              </p:cNvPr>
              <p:cNvSpPr/>
              <p:nvPr/>
            </p:nvSpPr>
            <p:spPr>
              <a:xfrm>
                <a:off x="3621597" y="3698024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フリーフォーム 109">
                <a:extLst>
                  <a:ext uri="{FF2B5EF4-FFF2-40B4-BE49-F238E27FC236}">
                    <a16:creationId xmlns:a16="http://schemas.microsoft.com/office/drawing/2014/main" id="{58EB8FC1-1546-9E9B-471A-8A80DAD5CFC1}"/>
                  </a:ext>
                </a:extLst>
              </p:cNvPr>
              <p:cNvSpPr/>
              <p:nvPr/>
            </p:nvSpPr>
            <p:spPr>
              <a:xfrm>
                <a:off x="3724655" y="3698024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68E54D41-7539-FE6B-3708-96688F706C57}"/>
                </a:ext>
              </a:extLst>
            </p:cNvPr>
            <p:cNvSpPr/>
            <p:nvPr/>
          </p:nvSpPr>
          <p:spPr>
            <a:xfrm>
              <a:off x="3467018" y="3818133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B6DF0DE9-F705-07BC-F03E-6D5FCA5C6159}"/>
                </a:ext>
              </a:extLst>
            </p:cNvPr>
            <p:cNvSpPr/>
            <p:nvPr/>
          </p:nvSpPr>
          <p:spPr>
            <a:xfrm>
              <a:off x="3209381" y="4074178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27B229D7-A64F-BBDA-1033-637E014C5969}"/>
                </a:ext>
              </a:extLst>
            </p:cNvPr>
            <p:cNvSpPr/>
            <p:nvPr/>
          </p:nvSpPr>
          <p:spPr>
            <a:xfrm>
              <a:off x="3462616" y="3698024"/>
              <a:ext cx="411646" cy="119466"/>
            </a:xfrm>
            <a:custGeom>
              <a:avLst/>
              <a:gdLst>
                <a:gd name="connsiteX0" fmla="*/ 0 w 411646"/>
                <a:gd name="connsiteY0" fmla="*/ 119467 h 119466"/>
                <a:gd name="connsiteX1" fmla="*/ 411647 w 411646"/>
                <a:gd name="connsiteY1" fmla="*/ 0 h 11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6">
                  <a:moveTo>
                    <a:pt x="0" y="119467"/>
                  </a:moveTo>
                  <a:lnTo>
                    <a:pt x="41164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F41B6CBA-0E43-5631-7F40-123F8FF7BDBA}"/>
                </a:ext>
              </a:extLst>
            </p:cNvPr>
            <p:cNvSpPr/>
            <p:nvPr/>
          </p:nvSpPr>
          <p:spPr>
            <a:xfrm>
              <a:off x="3719131" y="395471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95102F59-93A2-35FF-E4FA-3F1B9ED26BD7}"/>
                </a:ext>
              </a:extLst>
            </p:cNvPr>
            <p:cNvSpPr/>
            <p:nvPr/>
          </p:nvSpPr>
          <p:spPr>
            <a:xfrm>
              <a:off x="3416652" y="3756346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BD76E914-2AEA-BE68-763A-5C390CFAF03F}"/>
                </a:ext>
              </a:extLst>
            </p:cNvPr>
            <p:cNvSpPr/>
            <p:nvPr/>
          </p:nvSpPr>
          <p:spPr>
            <a:xfrm>
              <a:off x="3937182" y="3756339"/>
              <a:ext cx="16738" cy="510521"/>
            </a:xfrm>
            <a:custGeom>
              <a:avLst/>
              <a:gdLst>
                <a:gd name="connsiteX0" fmla="*/ 0 w 16738"/>
                <a:gd name="connsiteY0" fmla="*/ 0 h 510521"/>
                <a:gd name="connsiteX1" fmla="*/ 0 w 16738"/>
                <a:gd name="connsiteY1" fmla="*/ 510521 h 51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1">
                  <a:moveTo>
                    <a:pt x="0" y="0"/>
                  </a:moveTo>
                  <a:lnTo>
                    <a:pt x="0" y="510521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11" name="グラフィックス 6">
            <a:extLst>
              <a:ext uri="{FF2B5EF4-FFF2-40B4-BE49-F238E27FC236}">
                <a16:creationId xmlns:a16="http://schemas.microsoft.com/office/drawing/2014/main" id="{445C9D94-092E-6F83-7C12-12FDDB4DB8EE}"/>
              </a:ext>
            </a:extLst>
          </p:cNvPr>
          <p:cNvGrpSpPr/>
          <p:nvPr/>
        </p:nvGrpSpPr>
        <p:grpSpPr>
          <a:xfrm>
            <a:off x="2537126" y="3757150"/>
            <a:ext cx="952822" cy="656490"/>
            <a:chOff x="2000078" y="3719701"/>
            <a:chExt cx="952822" cy="656490"/>
          </a:xfrm>
        </p:grpSpPr>
        <p:sp>
          <p:nvSpPr>
            <p:cNvPr id="112" name="フリーフォーム 111">
              <a:extLst>
                <a:ext uri="{FF2B5EF4-FFF2-40B4-BE49-F238E27FC236}">
                  <a16:creationId xmlns:a16="http://schemas.microsoft.com/office/drawing/2014/main" id="{57DA8381-AE5F-5A67-A8E6-B287E7B1FE19}"/>
                </a:ext>
              </a:extLst>
            </p:cNvPr>
            <p:cNvSpPr/>
            <p:nvPr/>
          </p:nvSpPr>
          <p:spPr>
            <a:xfrm>
              <a:off x="2012304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E9CB5657-003B-99D2-E287-F13826FD445B}"/>
                </a:ext>
              </a:extLst>
            </p:cNvPr>
            <p:cNvSpPr/>
            <p:nvPr/>
          </p:nvSpPr>
          <p:spPr>
            <a:xfrm>
              <a:off x="2000078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 113">
              <a:extLst>
                <a:ext uri="{FF2B5EF4-FFF2-40B4-BE49-F238E27FC236}">
                  <a16:creationId xmlns:a16="http://schemas.microsoft.com/office/drawing/2014/main" id="{2B045932-6C0B-9375-88E5-FABBBD5A77F1}"/>
                </a:ext>
              </a:extLst>
            </p:cNvPr>
            <p:cNvSpPr/>
            <p:nvPr/>
          </p:nvSpPr>
          <p:spPr>
            <a:xfrm>
              <a:off x="2000088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 114">
              <a:extLst>
                <a:ext uri="{FF2B5EF4-FFF2-40B4-BE49-F238E27FC236}">
                  <a16:creationId xmlns:a16="http://schemas.microsoft.com/office/drawing/2014/main" id="{3002C482-9979-5CC8-8764-F160C57950EF}"/>
                </a:ext>
              </a:extLst>
            </p:cNvPr>
            <p:cNvSpPr/>
            <p:nvPr/>
          </p:nvSpPr>
          <p:spPr>
            <a:xfrm>
              <a:off x="2515347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 115">
              <a:extLst>
                <a:ext uri="{FF2B5EF4-FFF2-40B4-BE49-F238E27FC236}">
                  <a16:creationId xmlns:a16="http://schemas.microsoft.com/office/drawing/2014/main" id="{0DFE445E-A8D4-C9C1-8846-05028622464B}"/>
                </a:ext>
              </a:extLst>
            </p:cNvPr>
            <p:cNvSpPr/>
            <p:nvPr/>
          </p:nvSpPr>
          <p:spPr>
            <a:xfrm>
              <a:off x="2515355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 116">
              <a:extLst>
                <a:ext uri="{FF2B5EF4-FFF2-40B4-BE49-F238E27FC236}">
                  <a16:creationId xmlns:a16="http://schemas.microsoft.com/office/drawing/2014/main" id="{BAE493F6-1E1B-C07D-9400-D6B8D66AB227}"/>
                </a:ext>
              </a:extLst>
            </p:cNvPr>
            <p:cNvSpPr/>
            <p:nvPr/>
          </p:nvSpPr>
          <p:spPr>
            <a:xfrm>
              <a:off x="2412299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 117">
              <a:extLst>
                <a:ext uri="{FF2B5EF4-FFF2-40B4-BE49-F238E27FC236}">
                  <a16:creationId xmlns:a16="http://schemas.microsoft.com/office/drawing/2014/main" id="{0AB2D463-96DB-D1D1-F19C-4BD5146D1C65}"/>
                </a:ext>
              </a:extLst>
            </p:cNvPr>
            <p:cNvSpPr/>
            <p:nvPr/>
          </p:nvSpPr>
          <p:spPr>
            <a:xfrm>
              <a:off x="292757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 118">
              <a:extLst>
                <a:ext uri="{FF2B5EF4-FFF2-40B4-BE49-F238E27FC236}">
                  <a16:creationId xmlns:a16="http://schemas.microsoft.com/office/drawing/2014/main" id="{67A63B49-51F3-C8FA-D11E-9A9C14EA3AB2}"/>
                </a:ext>
              </a:extLst>
            </p:cNvPr>
            <p:cNvSpPr/>
            <p:nvPr/>
          </p:nvSpPr>
          <p:spPr>
            <a:xfrm>
              <a:off x="2530038" y="4240629"/>
              <a:ext cx="410642" cy="120108"/>
            </a:xfrm>
            <a:custGeom>
              <a:avLst/>
              <a:gdLst>
                <a:gd name="connsiteX0" fmla="*/ 0 w 410642"/>
                <a:gd name="connsiteY0" fmla="*/ 120109 h 120108"/>
                <a:gd name="connsiteX1" fmla="*/ 152604 w 410642"/>
                <a:gd name="connsiteY1" fmla="*/ 75476 h 120108"/>
                <a:gd name="connsiteX2" fmla="*/ 282075 w 410642"/>
                <a:gd name="connsiteY2" fmla="*/ 37606 h 120108"/>
                <a:gd name="connsiteX3" fmla="*/ 410642 w 410642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2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42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40FF2780-CCFE-1B38-D6A0-947D3962445D}"/>
                </a:ext>
              </a:extLst>
            </p:cNvPr>
            <p:cNvSpPr/>
            <p:nvPr/>
          </p:nvSpPr>
          <p:spPr>
            <a:xfrm>
              <a:off x="2938605" y="3731854"/>
              <a:ext cx="786" cy="512074"/>
            </a:xfrm>
            <a:custGeom>
              <a:avLst/>
              <a:gdLst>
                <a:gd name="connsiteX0" fmla="*/ 787 w 786"/>
                <a:gd name="connsiteY0" fmla="*/ 0 h 512074"/>
                <a:gd name="connsiteX1" fmla="*/ 519 w 786"/>
                <a:gd name="connsiteY1" fmla="*/ 170697 h 512074"/>
                <a:gd name="connsiteX2" fmla="*/ 268 w 786"/>
                <a:gd name="connsiteY2" fmla="*/ 341874 h 512074"/>
                <a:gd name="connsiteX3" fmla="*/ 0 w 786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" h="512074">
                  <a:moveTo>
                    <a:pt x="787" y="0"/>
                  </a:moveTo>
                  <a:lnTo>
                    <a:pt x="519" y="170697"/>
                  </a:lnTo>
                  <a:lnTo>
                    <a:pt x="268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439FE65A-0766-5661-3A17-DEE6657E0FF2}"/>
                </a:ext>
              </a:extLst>
            </p:cNvPr>
            <p:cNvSpPr/>
            <p:nvPr/>
          </p:nvSpPr>
          <p:spPr>
            <a:xfrm>
              <a:off x="2928460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73521E11-4F85-AF1E-7B67-5C88661CE94E}"/>
                </a:ext>
              </a:extLst>
            </p:cNvPr>
            <p:cNvSpPr/>
            <p:nvPr/>
          </p:nvSpPr>
          <p:spPr>
            <a:xfrm>
              <a:off x="2012309" y="3731846"/>
              <a:ext cx="412210" cy="120108"/>
            </a:xfrm>
            <a:custGeom>
              <a:avLst/>
              <a:gdLst>
                <a:gd name="connsiteX0" fmla="*/ 412211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1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4FDF21B0-750E-C4B4-D353-A22D475765B0}"/>
                </a:ext>
              </a:extLst>
            </p:cNvPr>
            <p:cNvSpPr/>
            <p:nvPr/>
          </p:nvSpPr>
          <p:spPr>
            <a:xfrm>
              <a:off x="2424519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1552F46F-672E-00EC-DDF4-1030922A6D0A}"/>
                </a:ext>
              </a:extLst>
            </p:cNvPr>
            <p:cNvSpPr/>
            <p:nvPr/>
          </p:nvSpPr>
          <p:spPr>
            <a:xfrm>
              <a:off x="2527576" y="3731846"/>
              <a:ext cx="413104" cy="120117"/>
            </a:xfrm>
            <a:custGeom>
              <a:avLst/>
              <a:gdLst>
                <a:gd name="connsiteX0" fmla="*/ 0 w 413104"/>
                <a:gd name="connsiteY0" fmla="*/ 120117 h 120117"/>
                <a:gd name="connsiteX1" fmla="*/ 413104 w 413104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120117">
                  <a:moveTo>
                    <a:pt x="0" y="120117"/>
                  </a:moveTo>
                  <a:lnTo>
                    <a:pt x="413104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B7B33C1D-6C8E-2AB3-1A80-6888B820ACED}"/>
                </a:ext>
              </a:extLst>
            </p:cNvPr>
            <p:cNvSpPr/>
            <p:nvPr/>
          </p:nvSpPr>
          <p:spPr>
            <a:xfrm>
              <a:off x="2012309" y="3851941"/>
              <a:ext cx="515261" cy="512094"/>
            </a:xfrm>
            <a:custGeom>
              <a:avLst/>
              <a:gdLst>
                <a:gd name="connsiteX0" fmla="*/ 0 w 515261"/>
                <a:gd name="connsiteY0" fmla="*/ 0 h 512094"/>
                <a:gd name="connsiteX1" fmla="*/ 515262 w 515261"/>
                <a:gd name="connsiteY1" fmla="*/ 512095 h 51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61" h="512094">
                  <a:moveTo>
                    <a:pt x="0" y="0"/>
                  </a:moveTo>
                  <a:lnTo>
                    <a:pt x="515262" y="51209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12C3EBAA-2B17-3E2B-0753-E22B608948AE}"/>
                </a:ext>
              </a:extLst>
            </p:cNvPr>
            <p:cNvSpPr/>
            <p:nvPr/>
          </p:nvSpPr>
          <p:spPr>
            <a:xfrm>
              <a:off x="2012299" y="3851963"/>
              <a:ext cx="515277" cy="512074"/>
            </a:xfrm>
            <a:custGeom>
              <a:avLst/>
              <a:gdLst>
                <a:gd name="connsiteX0" fmla="*/ 0 w 515277"/>
                <a:gd name="connsiteY0" fmla="*/ 512075 h 512074"/>
                <a:gd name="connsiteX1" fmla="*/ 515277 w 515277"/>
                <a:gd name="connsiteY1" fmla="*/ 0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7" h="512074">
                  <a:moveTo>
                    <a:pt x="0" y="512075"/>
                  </a:moveTo>
                  <a:lnTo>
                    <a:pt x="51527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160296E0-A77D-ACFA-28AB-D415D42EA2CA}"/>
                </a:ext>
              </a:extLst>
            </p:cNvPr>
            <p:cNvSpPr/>
            <p:nvPr/>
          </p:nvSpPr>
          <p:spPr>
            <a:xfrm>
              <a:off x="2424519" y="3731846"/>
              <a:ext cx="103056" cy="120117"/>
            </a:xfrm>
            <a:custGeom>
              <a:avLst/>
              <a:gdLst>
                <a:gd name="connsiteX0" fmla="*/ 0 w 103056"/>
                <a:gd name="connsiteY0" fmla="*/ 0 h 120117"/>
                <a:gd name="connsiteX1" fmla="*/ 103056 w 103056"/>
                <a:gd name="connsiteY1" fmla="*/ 120117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6" h="120117">
                  <a:moveTo>
                    <a:pt x="0" y="0"/>
                  </a:moveTo>
                  <a:lnTo>
                    <a:pt x="103056" y="120117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659285CF-E59A-2782-908A-D9D3518A6DF1}"/>
                </a:ext>
              </a:extLst>
            </p:cNvPr>
            <p:cNvSpPr/>
            <p:nvPr/>
          </p:nvSpPr>
          <p:spPr>
            <a:xfrm>
              <a:off x="2012309" y="3731846"/>
              <a:ext cx="926295" cy="120108"/>
            </a:xfrm>
            <a:custGeom>
              <a:avLst/>
              <a:gdLst>
                <a:gd name="connsiteX0" fmla="*/ 0 w 926295"/>
                <a:gd name="connsiteY0" fmla="*/ 120109 h 120108"/>
                <a:gd name="connsiteX1" fmla="*/ 926296 w 926295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295" h="120108">
                  <a:moveTo>
                    <a:pt x="0" y="120109"/>
                  </a:moveTo>
                  <a:lnTo>
                    <a:pt x="9262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02723883-CCFF-96A9-F4FB-2CA277B30357}"/>
                </a:ext>
              </a:extLst>
            </p:cNvPr>
            <p:cNvSpPr/>
            <p:nvPr/>
          </p:nvSpPr>
          <p:spPr>
            <a:xfrm>
              <a:off x="2527576" y="3851963"/>
              <a:ext cx="413104" cy="388665"/>
            </a:xfrm>
            <a:custGeom>
              <a:avLst/>
              <a:gdLst>
                <a:gd name="connsiteX0" fmla="*/ 0 w 413104"/>
                <a:gd name="connsiteY0" fmla="*/ 0 h 388665"/>
                <a:gd name="connsiteX1" fmla="*/ 413104 w 413104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388665">
                  <a:moveTo>
                    <a:pt x="0" y="0"/>
                  </a:moveTo>
                  <a:lnTo>
                    <a:pt x="413104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2F5492A6-1901-A9A9-7870-E666E3355AAD}"/>
                </a:ext>
              </a:extLst>
            </p:cNvPr>
            <p:cNvSpPr/>
            <p:nvPr/>
          </p:nvSpPr>
          <p:spPr>
            <a:xfrm>
              <a:off x="2527567" y="3731846"/>
              <a:ext cx="411037" cy="632200"/>
            </a:xfrm>
            <a:custGeom>
              <a:avLst/>
              <a:gdLst>
                <a:gd name="connsiteX0" fmla="*/ 411037 w 411037"/>
                <a:gd name="connsiteY0" fmla="*/ 0 h 632200"/>
                <a:gd name="connsiteX1" fmla="*/ 0 w 411037"/>
                <a:gd name="connsiteY1" fmla="*/ 63220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037" h="632200">
                  <a:moveTo>
                    <a:pt x="411037" y="0"/>
                  </a:moveTo>
                  <a:lnTo>
                    <a:pt x="0" y="63220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31" name="グラフィックス 6">
            <a:extLst>
              <a:ext uri="{FF2B5EF4-FFF2-40B4-BE49-F238E27FC236}">
                <a16:creationId xmlns:a16="http://schemas.microsoft.com/office/drawing/2014/main" id="{9873CD84-AE1E-04A8-16BE-9C07A45F81B3}"/>
              </a:ext>
            </a:extLst>
          </p:cNvPr>
          <p:cNvGrpSpPr/>
          <p:nvPr/>
        </p:nvGrpSpPr>
        <p:grpSpPr>
          <a:xfrm>
            <a:off x="1388019" y="3739706"/>
            <a:ext cx="952826" cy="656490"/>
            <a:chOff x="862114" y="3719701"/>
            <a:chExt cx="952826" cy="656490"/>
          </a:xfrm>
        </p:grpSpPr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1576165C-74E5-A857-FBA5-408ED9F6CAA8}"/>
                </a:ext>
              </a:extLst>
            </p:cNvPr>
            <p:cNvSpPr/>
            <p:nvPr/>
          </p:nvSpPr>
          <p:spPr>
            <a:xfrm>
              <a:off x="874339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D011CE76-B741-0C4E-EDEA-861A835D07CA}"/>
                </a:ext>
              </a:extLst>
            </p:cNvPr>
            <p:cNvSpPr/>
            <p:nvPr/>
          </p:nvSpPr>
          <p:spPr>
            <a:xfrm>
              <a:off x="862114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26EAA308-18AC-46D5-B948-7728B5FA160A}"/>
                </a:ext>
              </a:extLst>
            </p:cNvPr>
            <p:cNvSpPr/>
            <p:nvPr/>
          </p:nvSpPr>
          <p:spPr>
            <a:xfrm>
              <a:off x="862123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F82ED78D-D538-D157-2B2B-54A2103168C0}"/>
                </a:ext>
              </a:extLst>
            </p:cNvPr>
            <p:cNvSpPr/>
            <p:nvPr/>
          </p:nvSpPr>
          <p:spPr>
            <a:xfrm>
              <a:off x="1377383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6BAC4324-07F2-11D7-4E17-8777BE67E5EF}"/>
                </a:ext>
              </a:extLst>
            </p:cNvPr>
            <p:cNvSpPr/>
            <p:nvPr/>
          </p:nvSpPr>
          <p:spPr>
            <a:xfrm>
              <a:off x="1377391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01799AC9-85CE-1818-CDDD-32CD086BC89A}"/>
                </a:ext>
              </a:extLst>
            </p:cNvPr>
            <p:cNvSpPr/>
            <p:nvPr/>
          </p:nvSpPr>
          <p:spPr>
            <a:xfrm>
              <a:off x="1274333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27AB1519-408E-CB05-31B3-DF6CE73C953E}"/>
                </a:ext>
              </a:extLst>
            </p:cNvPr>
            <p:cNvSpPr/>
            <p:nvPr/>
          </p:nvSpPr>
          <p:spPr>
            <a:xfrm>
              <a:off x="178960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F97CBDD8-99E6-3BA7-7771-80DC4F82DD6C}"/>
                </a:ext>
              </a:extLst>
            </p:cNvPr>
            <p:cNvSpPr/>
            <p:nvPr/>
          </p:nvSpPr>
          <p:spPr>
            <a:xfrm>
              <a:off x="1392072" y="4240629"/>
              <a:ext cx="410647" cy="120108"/>
            </a:xfrm>
            <a:custGeom>
              <a:avLst/>
              <a:gdLst>
                <a:gd name="connsiteX0" fmla="*/ 0 w 410647"/>
                <a:gd name="connsiteY0" fmla="*/ 120109 h 120108"/>
                <a:gd name="connsiteX1" fmla="*/ 152600 w 410647"/>
                <a:gd name="connsiteY1" fmla="*/ 75476 h 120108"/>
                <a:gd name="connsiteX2" fmla="*/ 282075 w 410647"/>
                <a:gd name="connsiteY2" fmla="*/ 37606 h 120108"/>
                <a:gd name="connsiteX3" fmla="*/ 410647 w 410647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7" h="120108">
                  <a:moveTo>
                    <a:pt x="0" y="120109"/>
                  </a:moveTo>
                  <a:lnTo>
                    <a:pt x="152600" y="75476"/>
                  </a:lnTo>
                  <a:lnTo>
                    <a:pt x="282075" y="37606"/>
                  </a:lnTo>
                  <a:lnTo>
                    <a:pt x="410647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 139">
              <a:extLst>
                <a:ext uri="{FF2B5EF4-FFF2-40B4-BE49-F238E27FC236}">
                  <a16:creationId xmlns:a16="http://schemas.microsoft.com/office/drawing/2014/main" id="{42E6FC97-452A-B161-377A-E178A3EEF8E4}"/>
                </a:ext>
              </a:extLst>
            </p:cNvPr>
            <p:cNvSpPr/>
            <p:nvPr/>
          </p:nvSpPr>
          <p:spPr>
            <a:xfrm>
              <a:off x="1800647" y="3731854"/>
              <a:ext cx="778" cy="512074"/>
            </a:xfrm>
            <a:custGeom>
              <a:avLst/>
              <a:gdLst>
                <a:gd name="connsiteX0" fmla="*/ 778 w 778"/>
                <a:gd name="connsiteY0" fmla="*/ 0 h 512074"/>
                <a:gd name="connsiteX1" fmla="*/ 519 w 778"/>
                <a:gd name="connsiteY1" fmla="*/ 170697 h 512074"/>
                <a:gd name="connsiteX2" fmla="*/ 259 w 778"/>
                <a:gd name="connsiteY2" fmla="*/ 341874 h 512074"/>
                <a:gd name="connsiteX3" fmla="*/ 0 w 778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" h="512074">
                  <a:moveTo>
                    <a:pt x="778" y="0"/>
                  </a:moveTo>
                  <a:lnTo>
                    <a:pt x="519" y="170697"/>
                  </a:lnTo>
                  <a:lnTo>
                    <a:pt x="259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1" name="フリーフォーム 140">
              <a:extLst>
                <a:ext uri="{FF2B5EF4-FFF2-40B4-BE49-F238E27FC236}">
                  <a16:creationId xmlns:a16="http://schemas.microsoft.com/office/drawing/2014/main" id="{3CEE4EE5-827D-BB51-BDDF-390C8FC4E445}"/>
                </a:ext>
              </a:extLst>
            </p:cNvPr>
            <p:cNvSpPr/>
            <p:nvPr/>
          </p:nvSpPr>
          <p:spPr>
            <a:xfrm>
              <a:off x="1790499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2" name="フリーフォーム 141">
              <a:extLst>
                <a:ext uri="{FF2B5EF4-FFF2-40B4-BE49-F238E27FC236}">
                  <a16:creationId xmlns:a16="http://schemas.microsoft.com/office/drawing/2014/main" id="{2E8D427D-27B0-F3D6-141D-18EEAE173793}"/>
                </a:ext>
              </a:extLst>
            </p:cNvPr>
            <p:cNvSpPr/>
            <p:nvPr/>
          </p:nvSpPr>
          <p:spPr>
            <a:xfrm>
              <a:off x="874343" y="3731846"/>
              <a:ext cx="412210" cy="120108"/>
            </a:xfrm>
            <a:custGeom>
              <a:avLst/>
              <a:gdLst>
                <a:gd name="connsiteX0" fmla="*/ 412210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0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 142">
              <a:extLst>
                <a:ext uri="{FF2B5EF4-FFF2-40B4-BE49-F238E27FC236}">
                  <a16:creationId xmlns:a16="http://schemas.microsoft.com/office/drawing/2014/main" id="{4C6DF4E2-AADA-1FDA-76EC-273325F1112E}"/>
                </a:ext>
              </a:extLst>
            </p:cNvPr>
            <p:cNvSpPr/>
            <p:nvPr/>
          </p:nvSpPr>
          <p:spPr>
            <a:xfrm>
              <a:off x="1286554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4" name="フリーフォーム 143">
              <a:extLst>
                <a:ext uri="{FF2B5EF4-FFF2-40B4-BE49-F238E27FC236}">
                  <a16:creationId xmlns:a16="http://schemas.microsoft.com/office/drawing/2014/main" id="{26EA045F-7B89-B186-7375-D5C5B49682FA}"/>
                </a:ext>
              </a:extLst>
            </p:cNvPr>
            <p:cNvSpPr/>
            <p:nvPr/>
          </p:nvSpPr>
          <p:spPr>
            <a:xfrm>
              <a:off x="1389612" y="3731846"/>
              <a:ext cx="413107" cy="120117"/>
            </a:xfrm>
            <a:custGeom>
              <a:avLst/>
              <a:gdLst>
                <a:gd name="connsiteX0" fmla="*/ 0 w 413107"/>
                <a:gd name="connsiteY0" fmla="*/ 120117 h 120117"/>
                <a:gd name="connsiteX1" fmla="*/ 413108 w 413107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7" h="120117">
                  <a:moveTo>
                    <a:pt x="0" y="120117"/>
                  </a:moveTo>
                  <a:lnTo>
                    <a:pt x="413108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0879C8FD-A0C6-11DF-A3D6-2CC631673341}"/>
              </a:ext>
            </a:extLst>
          </p:cNvPr>
          <p:cNvSpPr/>
          <p:nvPr/>
        </p:nvSpPr>
        <p:spPr>
          <a:xfrm>
            <a:off x="2471102" y="4528991"/>
            <a:ext cx="4516054" cy="336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accent6">
                    <a:lumMod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未解決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3A831E6-1E9C-B722-ADDC-60345E40FDF3}"/>
              </a:ext>
            </a:extLst>
          </p:cNvPr>
          <p:cNvSpPr/>
          <p:nvPr/>
        </p:nvSpPr>
        <p:spPr>
          <a:xfrm>
            <a:off x="2471101" y="5384001"/>
            <a:ext cx="1052156" cy="336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accent6">
                    <a:lumMod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未解決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E4CF61AE-9F2A-CDD8-B43C-7B8517A40CC2}"/>
              </a:ext>
            </a:extLst>
          </p:cNvPr>
          <p:cNvSpPr/>
          <p:nvPr/>
        </p:nvSpPr>
        <p:spPr>
          <a:xfrm>
            <a:off x="2471101" y="4959639"/>
            <a:ext cx="4516055" cy="336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accent6">
                    <a:lumMod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未解決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489FDB54-6164-9835-9CD7-30687FDC4E8D}"/>
              </a:ext>
            </a:extLst>
          </p:cNvPr>
          <p:cNvSpPr/>
          <p:nvPr/>
        </p:nvSpPr>
        <p:spPr>
          <a:xfrm>
            <a:off x="4774324" y="5384001"/>
            <a:ext cx="2212832" cy="3367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>
                <a:solidFill>
                  <a:schemeClr val="accent6">
                    <a:lumMod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未解決</a:t>
            </a:r>
            <a:endParaRPr kumimoji="1" lang="ja-JP" altLang="en-US" b="1">
              <a:solidFill>
                <a:schemeClr val="accent6">
                  <a:lumMod val="7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13DC8F5B-1A2A-5716-DDE1-8D5ED67AE3C1}"/>
              </a:ext>
            </a:extLst>
          </p:cNvPr>
          <p:cNvSpPr/>
          <p:nvPr/>
        </p:nvSpPr>
        <p:spPr>
          <a:xfrm>
            <a:off x="1326878" y="452899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84921BB4-A8C7-816F-ADA6-03DBBF1A89BB}"/>
              </a:ext>
            </a:extLst>
          </p:cNvPr>
          <p:cNvSpPr/>
          <p:nvPr/>
        </p:nvSpPr>
        <p:spPr>
          <a:xfrm>
            <a:off x="1326878" y="4959639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8CD2B6DE-C17F-BEB4-D899-49689B4AB9A8}"/>
              </a:ext>
            </a:extLst>
          </p:cNvPr>
          <p:cNvSpPr/>
          <p:nvPr/>
        </p:nvSpPr>
        <p:spPr>
          <a:xfrm>
            <a:off x="7082254" y="4955234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F23D5798-C7AC-1062-C697-002CA75BAF04}"/>
              </a:ext>
            </a:extLst>
          </p:cNvPr>
          <p:cNvSpPr/>
          <p:nvPr/>
        </p:nvSpPr>
        <p:spPr>
          <a:xfrm>
            <a:off x="3626094" y="538305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kumimoji="1" lang="ja-JP" altLang="en-US" sz="90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杉浦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,2018]</a:t>
            </a:r>
            <a:endParaRPr kumimoji="1" lang="ja-JP" altLang="en-US" sz="1400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C932A3F-1F57-6483-358B-4B764D6BF4FB}"/>
              </a:ext>
            </a:extLst>
          </p:cNvPr>
          <p:cNvSpPr/>
          <p:nvPr/>
        </p:nvSpPr>
        <p:spPr>
          <a:xfrm>
            <a:off x="1326878" y="5385910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38699541-95EC-2F2B-CF64-DDFE37E16173}"/>
              </a:ext>
            </a:extLst>
          </p:cNvPr>
          <p:cNvSpPr/>
          <p:nvPr/>
        </p:nvSpPr>
        <p:spPr>
          <a:xfrm>
            <a:off x="7084713" y="5377183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AAC42633-DDE1-E25D-76C7-40C01C09846D}"/>
              </a:ext>
            </a:extLst>
          </p:cNvPr>
          <p:cNvSpPr/>
          <p:nvPr/>
        </p:nvSpPr>
        <p:spPr>
          <a:xfrm>
            <a:off x="7084713" y="4528310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AE07F368-76BD-9C57-0E62-2593F44B697D}"/>
              </a:ext>
            </a:extLst>
          </p:cNvPr>
          <p:cNvSpPr/>
          <p:nvPr/>
        </p:nvSpPr>
        <p:spPr>
          <a:xfrm>
            <a:off x="8234425" y="4528310"/>
            <a:ext cx="558000" cy="329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b="1">
                <a:solidFill>
                  <a:schemeClr val="accent6">
                    <a:lumMod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未解決</a:t>
            </a:r>
            <a:endParaRPr kumimoji="1" lang="en-US" altLang="ja-JP" sz="1200" b="1" dirty="0">
              <a:solidFill>
                <a:schemeClr val="accent6">
                  <a:lumMod val="7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表 33">
                <a:extLst>
                  <a:ext uri="{FF2B5EF4-FFF2-40B4-BE49-F238E27FC236}">
                    <a16:creationId xmlns:a16="http://schemas.microsoft.com/office/drawing/2014/main" id="{8602A491-5442-5730-4D6D-8CA9F8D2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594107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𝑎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表 33">
                <a:extLst>
                  <a:ext uri="{FF2B5EF4-FFF2-40B4-BE49-F238E27FC236}">
                    <a16:creationId xmlns:a16="http://schemas.microsoft.com/office/drawing/2014/main" id="{8602A491-5442-5730-4D6D-8CA9F8D2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4594107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" r="-765385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765385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2F4B4D58-3F58-0F1F-F3EC-E5D66180ED2A}"/>
              </a:ext>
            </a:extLst>
          </p:cNvPr>
          <p:cNvGrpSpPr/>
          <p:nvPr/>
        </p:nvGrpSpPr>
        <p:grpSpPr>
          <a:xfrm>
            <a:off x="1271909" y="1382391"/>
            <a:ext cx="1152524" cy="600768"/>
            <a:chOff x="1416050" y="3466755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B63007AA-40CF-9954-0C10-34141565ADF0}"/>
                    </a:ext>
                  </a:extLst>
                </p:cNvPr>
                <p:cNvSpPr/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B63007AA-40CF-9954-0C10-34141565A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DD2AB447-2F78-6B06-9ADA-7912996B2006}"/>
                    </a:ext>
                  </a:extLst>
                </p:cNvPr>
                <p:cNvSpPr/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DD2AB447-2F78-6B06-9ADA-7912996B2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7B5B7331-D315-7431-75AB-EE40F1FBD4A4}"/>
              </a:ext>
            </a:extLst>
          </p:cNvPr>
          <p:cNvGrpSpPr/>
          <p:nvPr/>
        </p:nvGrpSpPr>
        <p:grpSpPr>
          <a:xfrm>
            <a:off x="2424433" y="1382390"/>
            <a:ext cx="1152524" cy="600768"/>
            <a:chOff x="2568574" y="3466754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84650C4A-4665-852C-C2C4-AC8F0E83BE81}"/>
                    </a:ext>
                  </a:extLst>
                </p:cNvPr>
                <p:cNvSpPr/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84650C4A-4665-852C-C2C4-AC8F0E83B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AFD6B133-6277-FFBF-0538-72D2F3EA419C}"/>
                    </a:ext>
                  </a:extLst>
                </p:cNvPr>
                <p:cNvSpPr/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AFD6B133-6277-FFBF-0538-72D2F3EA4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29C04C92-FEB4-C2DF-5118-4CED7CC26315}"/>
              </a:ext>
            </a:extLst>
          </p:cNvPr>
          <p:cNvGrpSpPr/>
          <p:nvPr/>
        </p:nvGrpSpPr>
        <p:grpSpPr>
          <a:xfrm>
            <a:off x="3576957" y="1382389"/>
            <a:ext cx="1152524" cy="600768"/>
            <a:chOff x="3721098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09D1C0AD-288E-4681-2153-FFA722ED2664}"/>
                    </a:ext>
                  </a:extLst>
                </p:cNvPr>
                <p:cNvSpPr/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09D1C0AD-288E-4681-2153-FFA722ED2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正方形/長方形 271">
                  <a:extLst>
                    <a:ext uri="{FF2B5EF4-FFF2-40B4-BE49-F238E27FC236}">
                      <a16:creationId xmlns:a16="http://schemas.microsoft.com/office/drawing/2014/main" id="{6ADD8AAB-3A20-F28A-F5B7-1FD9829800EA}"/>
                    </a:ext>
                  </a:extLst>
                </p:cNvPr>
                <p:cNvSpPr/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正方形/長方形 271">
                  <a:extLst>
                    <a:ext uri="{FF2B5EF4-FFF2-40B4-BE49-F238E27FC236}">
                      <a16:creationId xmlns:a16="http://schemas.microsoft.com/office/drawing/2014/main" id="{6ADD8AAB-3A20-F28A-F5B7-1FD982980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7E652FB2-1DBD-8C35-1F48-D974824E38CC}"/>
              </a:ext>
            </a:extLst>
          </p:cNvPr>
          <p:cNvGrpSpPr/>
          <p:nvPr/>
        </p:nvGrpSpPr>
        <p:grpSpPr>
          <a:xfrm>
            <a:off x="4729481" y="1382389"/>
            <a:ext cx="1152524" cy="600768"/>
            <a:chOff x="4873622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正方形/長方形 273">
                  <a:extLst>
                    <a:ext uri="{FF2B5EF4-FFF2-40B4-BE49-F238E27FC236}">
                      <a16:creationId xmlns:a16="http://schemas.microsoft.com/office/drawing/2014/main" id="{C41C9146-8BD9-0569-FD2C-A15032499557}"/>
                    </a:ext>
                  </a:extLst>
                </p:cNvPr>
                <p:cNvSpPr/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4" name="正方形/長方形 273">
                  <a:extLst>
                    <a:ext uri="{FF2B5EF4-FFF2-40B4-BE49-F238E27FC236}">
                      <a16:creationId xmlns:a16="http://schemas.microsoft.com/office/drawing/2014/main" id="{C41C9146-8BD9-0569-FD2C-A15032499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正方形/長方形 274">
                  <a:extLst>
                    <a:ext uri="{FF2B5EF4-FFF2-40B4-BE49-F238E27FC236}">
                      <a16:creationId xmlns:a16="http://schemas.microsoft.com/office/drawing/2014/main" id="{FC4989CF-C68A-2169-C671-39BDA75FE178}"/>
                    </a:ext>
                  </a:extLst>
                </p:cNvPr>
                <p:cNvSpPr/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5" name="正方形/長方形 274">
                  <a:extLst>
                    <a:ext uri="{FF2B5EF4-FFF2-40B4-BE49-F238E27FC236}">
                      <a16:creationId xmlns:a16="http://schemas.microsoft.com/office/drawing/2014/main" id="{FC4989CF-C68A-2169-C671-39BDA75FE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66F43441-B84D-DBAB-844F-CF2DC6573383}"/>
              </a:ext>
            </a:extLst>
          </p:cNvPr>
          <p:cNvGrpSpPr/>
          <p:nvPr/>
        </p:nvGrpSpPr>
        <p:grpSpPr>
          <a:xfrm>
            <a:off x="5882005" y="1382389"/>
            <a:ext cx="1152524" cy="600768"/>
            <a:chOff x="6026146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正方形/長方形 276">
                  <a:extLst>
                    <a:ext uri="{FF2B5EF4-FFF2-40B4-BE49-F238E27FC236}">
                      <a16:creationId xmlns:a16="http://schemas.microsoft.com/office/drawing/2014/main" id="{3CF8F074-A260-6813-C56F-A1C8E3271E5B}"/>
                    </a:ext>
                  </a:extLst>
                </p:cNvPr>
                <p:cNvSpPr/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正方形/長方形 276">
                  <a:extLst>
                    <a:ext uri="{FF2B5EF4-FFF2-40B4-BE49-F238E27FC236}">
                      <a16:creationId xmlns:a16="http://schemas.microsoft.com/office/drawing/2014/main" id="{3CF8F074-A260-6813-C56F-A1C8E3271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正方形/長方形 277">
                  <a:extLst>
                    <a:ext uri="{FF2B5EF4-FFF2-40B4-BE49-F238E27FC236}">
                      <a16:creationId xmlns:a16="http://schemas.microsoft.com/office/drawing/2014/main" id="{D53F36E8-009C-7A2A-BA6F-53C1F219D7F9}"/>
                    </a:ext>
                  </a:extLst>
                </p:cNvPr>
                <p:cNvSpPr/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正方形/長方形 277">
                  <a:extLst>
                    <a:ext uri="{FF2B5EF4-FFF2-40B4-BE49-F238E27FC236}">
                      <a16:creationId xmlns:a16="http://schemas.microsoft.com/office/drawing/2014/main" id="{D53F36E8-009C-7A2A-BA6F-53C1F219D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9" name="グループ化 278">
            <a:extLst>
              <a:ext uri="{FF2B5EF4-FFF2-40B4-BE49-F238E27FC236}">
                <a16:creationId xmlns:a16="http://schemas.microsoft.com/office/drawing/2014/main" id="{30ED1AA4-090C-2094-4A15-DB079227CE19}"/>
              </a:ext>
            </a:extLst>
          </p:cNvPr>
          <p:cNvGrpSpPr/>
          <p:nvPr/>
        </p:nvGrpSpPr>
        <p:grpSpPr>
          <a:xfrm>
            <a:off x="7034529" y="1382389"/>
            <a:ext cx="1152524" cy="600768"/>
            <a:chOff x="7178670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正方形/長方形 279">
                  <a:extLst>
                    <a:ext uri="{FF2B5EF4-FFF2-40B4-BE49-F238E27FC236}">
                      <a16:creationId xmlns:a16="http://schemas.microsoft.com/office/drawing/2014/main" id="{6E6312ED-B0D1-5BA1-0D0A-50A087E8AB8A}"/>
                    </a:ext>
                  </a:extLst>
                </p:cNvPr>
                <p:cNvSpPr/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正方形/長方形 279">
                  <a:extLst>
                    <a:ext uri="{FF2B5EF4-FFF2-40B4-BE49-F238E27FC236}">
                      <a16:creationId xmlns:a16="http://schemas.microsoft.com/office/drawing/2014/main" id="{6E6312ED-B0D1-5BA1-0D0A-50A087E8A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正方形/長方形 280">
                  <a:extLst>
                    <a:ext uri="{FF2B5EF4-FFF2-40B4-BE49-F238E27FC236}">
                      <a16:creationId xmlns:a16="http://schemas.microsoft.com/office/drawing/2014/main" id="{736EB5AC-FF96-DFEB-0BD7-320E8D47E727}"/>
                    </a:ext>
                  </a:extLst>
                </p:cNvPr>
                <p:cNvSpPr/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正方形/長方形 280">
                  <a:extLst>
                    <a:ext uri="{FF2B5EF4-FFF2-40B4-BE49-F238E27FC236}">
                      <a16:creationId xmlns:a16="http://schemas.microsoft.com/office/drawing/2014/main" id="{736EB5AC-FF96-DFEB-0BD7-320E8D47E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2" name="表 33">
                <a:extLst>
                  <a:ext uri="{FF2B5EF4-FFF2-40B4-BE49-F238E27FC236}">
                    <a16:creationId xmlns:a16="http://schemas.microsoft.com/office/drawing/2014/main" id="{6C81A89D-8AAE-59FF-89C9-BF956A5E9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422264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線分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𝐴𝐵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br>
                            <a:rPr kumimoji="1" lang="en-US" altLang="ja-JP" sz="12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</a:b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長さ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</m:oMath>
                          </a14:m>
                          <a:endParaRPr kumimoji="1" lang="ja-JP" altLang="en-US" sz="12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2" name="表 33">
                <a:extLst>
                  <a:ext uri="{FF2B5EF4-FFF2-40B4-BE49-F238E27FC236}">
                    <a16:creationId xmlns:a16="http://schemas.microsoft.com/office/drawing/2014/main" id="{6C81A89D-8AAE-59FF-89C9-BF956A5E9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7422264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6061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041" r="-765385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5714" t="-2041" r="-556044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87778" t="-2041" r="-462222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4615" t="-2041" r="-3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84615" t="-2041" r="-2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4615" t="-2041" r="-1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84615" t="-2041" r="-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221569" t="-2041" r="-1961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4" name="表 226">
            <a:extLst>
              <a:ext uri="{FF2B5EF4-FFF2-40B4-BE49-F238E27FC236}">
                <a16:creationId xmlns:a16="http://schemas.microsoft.com/office/drawing/2014/main" id="{A531EA57-D255-1B1A-F0D8-6E83DF229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76735"/>
              </p:ext>
            </p:extLst>
          </p:nvPr>
        </p:nvGraphicFramePr>
        <p:xfrm>
          <a:off x="2574008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5" name="表 226">
            <a:extLst>
              <a:ext uri="{FF2B5EF4-FFF2-40B4-BE49-F238E27FC236}">
                <a16:creationId xmlns:a16="http://schemas.microsoft.com/office/drawing/2014/main" id="{93DBAB98-18AF-F194-20DE-4F6E7296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03381"/>
              </p:ext>
            </p:extLst>
          </p:nvPr>
        </p:nvGraphicFramePr>
        <p:xfrm>
          <a:off x="1410224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65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</a:tblGrid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6" name="表 425">
                <a:extLst>
                  <a:ext uri="{FF2B5EF4-FFF2-40B4-BE49-F238E27FC236}">
                    <a16:creationId xmlns:a16="http://schemas.microsoft.com/office/drawing/2014/main" id="{2A248F71-0DEC-87CC-9BEB-25B1C3B5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883143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正方形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6" name="表 425">
                <a:extLst>
                  <a:ext uri="{FF2B5EF4-FFF2-40B4-BE49-F238E27FC236}">
                    <a16:creationId xmlns:a16="http://schemas.microsoft.com/office/drawing/2014/main" id="{2A248F71-0DEC-87CC-9BEB-25B1C3B5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883143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250" r="-76538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21569" t="-1250" r="-1961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7" name="表 226">
            <a:extLst>
              <a:ext uri="{FF2B5EF4-FFF2-40B4-BE49-F238E27FC236}">
                <a16:creationId xmlns:a16="http://schemas.microsoft.com/office/drawing/2014/main" id="{B410C7B2-57EB-E959-EE46-DDA6667A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91025"/>
              </p:ext>
            </p:extLst>
          </p:nvPr>
        </p:nvGraphicFramePr>
        <p:xfrm>
          <a:off x="3718337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8" name="表 427">
            <a:extLst>
              <a:ext uri="{FF2B5EF4-FFF2-40B4-BE49-F238E27FC236}">
                <a16:creationId xmlns:a16="http://schemas.microsoft.com/office/drawing/2014/main" id="{4D8C116E-5EDC-F195-A35F-EDBDAE8DA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788117"/>
              </p:ext>
            </p:extLst>
          </p:nvPr>
        </p:nvGraphicFramePr>
        <p:xfrm>
          <a:off x="4862667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9" name="表 428">
            <a:extLst>
              <a:ext uri="{FF2B5EF4-FFF2-40B4-BE49-F238E27FC236}">
                <a16:creationId xmlns:a16="http://schemas.microsoft.com/office/drawing/2014/main" id="{9E3D074D-EC43-CDCB-9A78-25C35BCC2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79606"/>
              </p:ext>
            </p:extLst>
          </p:nvPr>
        </p:nvGraphicFramePr>
        <p:xfrm>
          <a:off x="6022591" y="2664824"/>
          <a:ext cx="875898" cy="87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095354537"/>
                    </a:ext>
                  </a:extLst>
                </a:gridCol>
              </a:tblGrid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00672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30" name="表 429">
            <a:extLst>
              <a:ext uri="{FF2B5EF4-FFF2-40B4-BE49-F238E27FC236}">
                <a16:creationId xmlns:a16="http://schemas.microsoft.com/office/drawing/2014/main" id="{470FA148-797C-9627-BC05-F5B9A584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923972"/>
              </p:ext>
            </p:extLst>
          </p:nvPr>
        </p:nvGraphicFramePr>
        <p:xfrm>
          <a:off x="7166920" y="2658016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2F79778D-BFCE-D09A-1649-D4447AF8CF11}"/>
              </a:ext>
            </a:extLst>
          </p:cNvPr>
          <p:cNvGrpSpPr/>
          <p:nvPr/>
        </p:nvGrpSpPr>
        <p:grpSpPr>
          <a:xfrm>
            <a:off x="1695771" y="3100223"/>
            <a:ext cx="6170613" cy="291037"/>
            <a:chOff x="1839912" y="5016475"/>
            <a:chExt cx="6170613" cy="291037"/>
          </a:xfrm>
        </p:grpSpPr>
        <p:cxnSp>
          <p:nvCxnSpPr>
            <p:cNvPr id="439" name="直線コネクタ 438">
              <a:extLst>
                <a:ext uri="{FF2B5EF4-FFF2-40B4-BE49-F238E27FC236}">
                  <a16:creationId xmlns:a16="http://schemas.microsoft.com/office/drawing/2014/main" id="{D40379CB-204D-E3E7-FA5B-7A93A1D943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7550" y="5016784"/>
              <a:ext cx="0" cy="2952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コネクタ 439">
              <a:extLst>
                <a:ext uri="{FF2B5EF4-FFF2-40B4-BE49-F238E27FC236}">
                  <a16:creationId xmlns:a16="http://schemas.microsoft.com/office/drawing/2014/main" id="{DDCF3081-1032-293C-9251-A6981D4D8E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540" y="5016475"/>
              <a:ext cx="219557" cy="220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>
              <a:extLst>
                <a:ext uri="{FF2B5EF4-FFF2-40B4-BE49-F238E27FC236}">
                  <a16:creationId xmlns:a16="http://schemas.microsoft.com/office/drawing/2014/main" id="{1AAB4A36-B307-E891-1338-051B513F5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312" y="5239130"/>
              <a:ext cx="43698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コネクタ 441">
              <a:extLst>
                <a:ext uri="{FF2B5EF4-FFF2-40B4-BE49-F238E27FC236}">
                  <a16:creationId xmlns:a16="http://schemas.microsoft.com/office/drawing/2014/main" id="{81C8CD55-5FC5-F88B-C134-E02D3E2702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555" y="5101905"/>
              <a:ext cx="347295" cy="177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コネクタ 442">
              <a:extLst>
                <a:ext uri="{FF2B5EF4-FFF2-40B4-BE49-F238E27FC236}">
                  <a16:creationId xmlns:a16="http://schemas.microsoft.com/office/drawing/2014/main" id="{638C79D5-05E8-BCC8-A57C-F65FDB67A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2898" y="5019025"/>
              <a:ext cx="291783" cy="2884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コネクタ 443">
              <a:extLst>
                <a:ext uri="{FF2B5EF4-FFF2-40B4-BE49-F238E27FC236}">
                  <a16:creationId xmlns:a16="http://schemas.microsoft.com/office/drawing/2014/main" id="{0B73BAF1-6183-ED32-126B-08427B82C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5643" y="5272631"/>
              <a:ext cx="5248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グループ化 444">
            <a:extLst>
              <a:ext uri="{FF2B5EF4-FFF2-40B4-BE49-F238E27FC236}">
                <a16:creationId xmlns:a16="http://schemas.microsoft.com/office/drawing/2014/main" id="{15D95CBF-B4DF-40C7-D06E-4D5232313550}"/>
              </a:ext>
            </a:extLst>
          </p:cNvPr>
          <p:cNvGrpSpPr/>
          <p:nvPr/>
        </p:nvGrpSpPr>
        <p:grpSpPr>
          <a:xfrm>
            <a:off x="1674231" y="3221181"/>
            <a:ext cx="5694710" cy="197349"/>
            <a:chOff x="1818372" y="5137433"/>
            <a:chExt cx="5694710" cy="197349"/>
          </a:xfrm>
        </p:grpSpPr>
        <p:sp>
          <p:nvSpPr>
            <p:cNvPr id="446" name="フリーフォーム 445">
              <a:extLst>
                <a:ext uri="{FF2B5EF4-FFF2-40B4-BE49-F238E27FC236}">
                  <a16:creationId xmlns:a16="http://schemas.microsoft.com/office/drawing/2014/main" id="{F896C5D3-6C70-EB26-E71A-EDF1FDC39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8372" y="513743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7" name="フリーフォーム 446">
              <a:extLst>
                <a:ext uri="{FF2B5EF4-FFF2-40B4-BE49-F238E27FC236}">
                  <a16:creationId xmlns:a16="http://schemas.microsoft.com/office/drawing/2014/main" id="{434F6A7E-2F2B-EB95-D6CA-F56231BD1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101" y="5209454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8" name="フリーフォーム 447">
              <a:extLst>
                <a:ext uri="{FF2B5EF4-FFF2-40B4-BE49-F238E27FC236}">
                  <a16:creationId xmlns:a16="http://schemas.microsoft.com/office/drawing/2014/main" id="{1D9505D0-8657-0850-6265-4E638C712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2873" y="5211861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9" name="フリーフォーム 448">
              <a:extLst>
                <a:ext uri="{FF2B5EF4-FFF2-40B4-BE49-F238E27FC236}">
                  <a16:creationId xmlns:a16="http://schemas.microsoft.com/office/drawing/2014/main" id="{A72506BE-465A-A287-467D-50B43F59B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6116" y="5252169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0" name="フリーフォーム 449">
              <a:extLst>
                <a:ext uri="{FF2B5EF4-FFF2-40B4-BE49-F238E27FC236}">
                  <a16:creationId xmlns:a16="http://schemas.microsoft.com/office/drawing/2014/main" id="{11E1901F-46C2-02E4-26A1-B854CE12C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459" y="528024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1" name="フリーフォーム 450">
              <a:extLst>
                <a:ext uri="{FF2B5EF4-FFF2-40B4-BE49-F238E27FC236}">
                  <a16:creationId xmlns:a16="http://schemas.microsoft.com/office/drawing/2014/main" id="{B4AFD7CF-E1F9-4044-47E7-E18BEAC70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8204" y="5245920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98CB9A5-4CF0-B01C-198E-E8D1F60DA21D}"/>
              </a:ext>
            </a:extLst>
          </p:cNvPr>
          <p:cNvGrpSpPr/>
          <p:nvPr/>
        </p:nvGrpSpPr>
        <p:grpSpPr>
          <a:xfrm>
            <a:off x="8311918" y="1388155"/>
            <a:ext cx="379507" cy="600768"/>
            <a:chOff x="8334227" y="3466753"/>
            <a:chExt cx="379507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4DA6A2A1-0DF2-883C-CF06-CFE9AD521C76}"/>
                    </a:ext>
                  </a:extLst>
                </p:cNvPr>
                <p:cNvSpPr/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4DA6A2A1-0DF2-883C-CF06-CFE9AD521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正方形/長方形 453">
                  <a:extLst>
                    <a:ext uri="{FF2B5EF4-FFF2-40B4-BE49-F238E27FC236}">
                      <a16:creationId xmlns:a16="http://schemas.microsoft.com/office/drawing/2014/main" id="{DB8E6B5F-2B9C-DB0A-C3B4-084F30F9FFC4}"/>
                    </a:ext>
                  </a:extLst>
                </p:cNvPr>
                <p:cNvSpPr/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4" name="正方形/長方形 453">
                  <a:extLst>
                    <a:ext uri="{FF2B5EF4-FFF2-40B4-BE49-F238E27FC236}">
                      <a16:creationId xmlns:a16="http://schemas.microsoft.com/office/drawing/2014/main" id="{DB8E6B5F-2B9C-DB0A-C3B4-084F30F9F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31FF8706-22A9-D53D-BEBC-C33ECDC5473E}"/>
              </a:ext>
            </a:extLst>
          </p:cNvPr>
          <p:cNvSpPr/>
          <p:nvPr/>
        </p:nvSpPr>
        <p:spPr>
          <a:xfrm>
            <a:off x="8234425" y="4962068"/>
            <a:ext cx="558000" cy="329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b="1">
                <a:solidFill>
                  <a:schemeClr val="accent6">
                    <a:lumMod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未解決</a:t>
            </a:r>
            <a:endParaRPr kumimoji="1" lang="en-US" altLang="ja-JP" sz="1200" b="1" dirty="0">
              <a:solidFill>
                <a:schemeClr val="accent6">
                  <a:lumMod val="7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7" name="正方形/長方形 456">
            <a:extLst>
              <a:ext uri="{FF2B5EF4-FFF2-40B4-BE49-F238E27FC236}">
                <a16:creationId xmlns:a16="http://schemas.microsoft.com/office/drawing/2014/main" id="{C15B9AFD-862E-213C-8590-875148412605}"/>
              </a:ext>
            </a:extLst>
          </p:cNvPr>
          <p:cNvSpPr/>
          <p:nvPr/>
        </p:nvSpPr>
        <p:spPr>
          <a:xfrm>
            <a:off x="8234425" y="5384001"/>
            <a:ext cx="558000" cy="329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200" b="1">
                <a:solidFill>
                  <a:schemeClr val="accent6">
                    <a:lumMod val="75000"/>
                  </a:schemeClr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未解決</a:t>
            </a:r>
            <a:endParaRPr kumimoji="1" lang="en-US" altLang="ja-JP" sz="1200" b="1" dirty="0">
              <a:solidFill>
                <a:schemeClr val="accent6">
                  <a:lumMod val="75000"/>
                </a:schemeClr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2429F9DD-A44E-BB9B-CAA2-FB7BFA15E781}"/>
              </a:ext>
            </a:extLst>
          </p:cNvPr>
          <p:cNvSpPr/>
          <p:nvPr/>
        </p:nvSpPr>
        <p:spPr>
          <a:xfrm>
            <a:off x="8187053" y="4467520"/>
            <a:ext cx="650456" cy="1308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雲形吹き出し 454">
            <a:extLst>
              <a:ext uri="{FF2B5EF4-FFF2-40B4-BE49-F238E27FC236}">
                <a16:creationId xmlns:a16="http://schemas.microsoft.com/office/drawing/2014/main" id="{3C2E7EF9-BDE8-93FE-D0E1-48D4B05027D6}"/>
              </a:ext>
            </a:extLst>
          </p:cNvPr>
          <p:cNvSpPr/>
          <p:nvPr/>
        </p:nvSpPr>
        <p:spPr>
          <a:xfrm>
            <a:off x="6789675" y="5863896"/>
            <a:ext cx="2125725" cy="526594"/>
          </a:xfrm>
          <a:prstGeom prst="cloudCallout">
            <a:avLst>
              <a:gd name="adj1" fmla="val 19314"/>
              <a:gd name="adj2" fmla="val -77366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【</a:t>
            </a:r>
            <a:r>
              <a:rPr kumimoji="1" lang="ja-JP" altLang="en-US" sz="11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予想</a:t>
            </a:r>
            <a:r>
              <a:rPr kumimoji="1" lang="en-US" altLang="ja-JP" sz="1100" dirty="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】Yes</a:t>
            </a:r>
            <a:r>
              <a:rPr kumimoji="1" lang="ja-JP" altLang="en-US" sz="1100">
                <a:solidFill>
                  <a:schemeClr val="tx1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だろう？</a:t>
            </a:r>
            <a:endParaRPr kumimoji="1" lang="en-US" altLang="ja-JP" sz="1100" dirty="0">
              <a:solidFill>
                <a:schemeClr val="tx1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4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2" grpId="0" animBg="1"/>
      <p:bldP spid="154" grpId="0" animBg="1"/>
      <p:bldP spid="155" grpId="0" animBg="1"/>
      <p:bldP spid="260" grpId="0" animBg="1"/>
      <p:bldP spid="261" grpId="0" animBg="1"/>
      <p:bldP spid="262" grpId="0" animBg="1"/>
      <p:bldP spid="456" grpId="0" animBg="1"/>
      <p:bldP spid="457" grpId="0" animBg="1"/>
      <p:bldP spid="458" grpId="0" animBg="1"/>
      <p:bldP spid="4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33">
                <a:extLst>
                  <a:ext uri="{FF2B5EF4-FFF2-40B4-BE49-F238E27FC236}">
                    <a16:creationId xmlns:a16="http://schemas.microsoft.com/office/drawing/2014/main" id="{92B36A49-EFCE-CAF5-C71C-BB0071C7E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63556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格子立方体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33">
                <a:extLst>
                  <a:ext uri="{FF2B5EF4-FFF2-40B4-BE49-F238E27FC236}">
                    <a16:creationId xmlns:a16="http://schemas.microsoft.com/office/drawing/2014/main" id="{92B36A49-EFCE-CAF5-C71C-BB0071C7E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63556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765385" b="-1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4" name="正方形/長方形 473">
            <a:extLst>
              <a:ext uri="{FF2B5EF4-FFF2-40B4-BE49-F238E27FC236}">
                <a16:creationId xmlns:a16="http://schemas.microsoft.com/office/drawing/2014/main" id="{28FAC98C-2B10-A55B-7FAB-B6A3915EEC3D}"/>
              </a:ext>
            </a:extLst>
          </p:cNvPr>
          <p:cNvSpPr/>
          <p:nvPr/>
        </p:nvSpPr>
        <p:spPr>
          <a:xfrm>
            <a:off x="8232688" y="4528310"/>
            <a:ext cx="562321" cy="325455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E2B317BB-F9BD-4B10-55D6-746AACC8F467}"/>
              </a:ext>
            </a:extLst>
          </p:cNvPr>
          <p:cNvGrpSpPr/>
          <p:nvPr/>
        </p:nvGrpSpPr>
        <p:grpSpPr>
          <a:xfrm>
            <a:off x="1699150" y="2831136"/>
            <a:ext cx="6167234" cy="525244"/>
            <a:chOff x="1843291" y="4747388"/>
            <a:chExt cx="6167234" cy="525244"/>
          </a:xfrm>
        </p:grpSpPr>
        <p:sp>
          <p:nvSpPr>
            <p:cNvPr id="432" name="フリーフォーム 431">
              <a:extLst>
                <a:ext uri="{FF2B5EF4-FFF2-40B4-BE49-F238E27FC236}">
                  <a16:creationId xmlns:a16="http://schemas.microsoft.com/office/drawing/2014/main" id="{3817EE1C-2352-8779-D457-C73409BC4C44}"/>
                </a:ext>
              </a:extLst>
            </p:cNvPr>
            <p:cNvSpPr/>
            <p:nvPr/>
          </p:nvSpPr>
          <p:spPr>
            <a:xfrm flipH="1">
              <a:off x="4080311" y="4796873"/>
              <a:ext cx="436986" cy="43728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3" name="フリーフォーム 432">
              <a:extLst>
                <a:ext uri="{FF2B5EF4-FFF2-40B4-BE49-F238E27FC236}">
                  <a16:creationId xmlns:a16="http://schemas.microsoft.com/office/drawing/2014/main" id="{16A6FB87-B1B0-2606-F77E-CEDCBEEA6CEB}"/>
                </a:ext>
              </a:extLst>
            </p:cNvPr>
            <p:cNvSpPr/>
            <p:nvPr/>
          </p:nvSpPr>
          <p:spPr>
            <a:xfrm flipH="1">
              <a:off x="1843291" y="4872323"/>
              <a:ext cx="291897" cy="292098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4" name="フリーフォーム 433">
              <a:extLst>
                <a:ext uri="{FF2B5EF4-FFF2-40B4-BE49-F238E27FC236}">
                  <a16:creationId xmlns:a16="http://schemas.microsoft.com/office/drawing/2014/main" id="{4264CC34-3F21-5DC1-B927-DDDC31C8186D}"/>
                </a:ext>
              </a:extLst>
            </p:cNvPr>
            <p:cNvSpPr/>
            <p:nvPr/>
          </p:nvSpPr>
          <p:spPr>
            <a:xfrm rot="2700000" flipH="1">
              <a:off x="3002770" y="4862437"/>
              <a:ext cx="309120" cy="309333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5" name="フリーフォーム 434">
              <a:extLst>
                <a:ext uri="{FF2B5EF4-FFF2-40B4-BE49-F238E27FC236}">
                  <a16:creationId xmlns:a16="http://schemas.microsoft.com/office/drawing/2014/main" id="{469B0826-A55E-DA9A-5E97-D702E42E4632}"/>
                </a:ext>
              </a:extLst>
            </p:cNvPr>
            <p:cNvSpPr/>
            <p:nvPr/>
          </p:nvSpPr>
          <p:spPr>
            <a:xfrm rot="1600449" flipH="1">
              <a:off x="5251572" y="4823787"/>
              <a:ext cx="384191" cy="384455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6" name="フリーフォーム 435">
              <a:extLst>
                <a:ext uri="{FF2B5EF4-FFF2-40B4-BE49-F238E27FC236}">
                  <a16:creationId xmlns:a16="http://schemas.microsoft.com/office/drawing/2014/main" id="{F32E0970-7ED7-8456-9F6D-3693FA6E1579}"/>
                </a:ext>
              </a:extLst>
            </p:cNvPr>
            <p:cNvSpPr/>
            <p:nvPr/>
          </p:nvSpPr>
          <p:spPr>
            <a:xfrm rot="2700000" flipH="1">
              <a:off x="6398395" y="4812691"/>
              <a:ext cx="412333" cy="41261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7" name="フリーフォーム 436">
              <a:extLst>
                <a:ext uri="{FF2B5EF4-FFF2-40B4-BE49-F238E27FC236}">
                  <a16:creationId xmlns:a16="http://schemas.microsoft.com/office/drawing/2014/main" id="{8B9FBC9E-0DD3-7725-AEEA-4DC12520C6CF}"/>
                </a:ext>
              </a:extLst>
            </p:cNvPr>
            <p:cNvSpPr/>
            <p:nvPr/>
          </p:nvSpPr>
          <p:spPr>
            <a:xfrm flipH="1">
              <a:off x="7485643" y="4747388"/>
              <a:ext cx="524882" cy="525244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C6A554-80B5-6FE5-0B75-444E7A46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先行研究と主結果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1DE9A4-A526-EE42-A26C-2A7E65F1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pSp>
        <p:nvGrpSpPr>
          <p:cNvPr id="5" name="グラフィックス 6">
            <a:extLst>
              <a:ext uri="{FF2B5EF4-FFF2-40B4-BE49-F238E27FC236}">
                <a16:creationId xmlns:a16="http://schemas.microsoft.com/office/drawing/2014/main" id="{F4A9609B-32EC-79F8-8177-9BB6DDC30922}"/>
              </a:ext>
            </a:extLst>
          </p:cNvPr>
          <p:cNvGrpSpPr/>
          <p:nvPr/>
        </p:nvGrpSpPr>
        <p:grpSpPr>
          <a:xfrm>
            <a:off x="7154233" y="3758807"/>
            <a:ext cx="952817" cy="656490"/>
            <a:chOff x="6955776" y="3719701"/>
            <a:chExt cx="952817" cy="656490"/>
          </a:xfrm>
        </p:grpSpPr>
        <p:grpSp>
          <p:nvGrpSpPr>
            <p:cNvPr id="6" name="グラフィックス 6">
              <a:extLst>
                <a:ext uri="{FF2B5EF4-FFF2-40B4-BE49-F238E27FC236}">
                  <a16:creationId xmlns:a16="http://schemas.microsoft.com/office/drawing/2014/main" id="{7859E0AB-017A-99B0-BE84-9A660C5F7841}"/>
                </a:ext>
              </a:extLst>
            </p:cNvPr>
            <p:cNvGrpSpPr/>
            <p:nvPr/>
          </p:nvGrpSpPr>
          <p:grpSpPr>
            <a:xfrm>
              <a:off x="6955776" y="3719701"/>
              <a:ext cx="952817" cy="656490"/>
              <a:chOff x="6955776" y="3719701"/>
              <a:chExt cx="952817" cy="656490"/>
            </a:xfrm>
          </p:grpSpPr>
          <p:sp>
            <p:nvSpPr>
              <p:cNvPr id="19" name="フリーフォーム 18">
                <a:extLst>
                  <a:ext uri="{FF2B5EF4-FFF2-40B4-BE49-F238E27FC236}">
                    <a16:creationId xmlns:a16="http://schemas.microsoft.com/office/drawing/2014/main" id="{4758B952-6D70-20ED-3E9C-5D3C3579A396}"/>
                  </a:ext>
                </a:extLst>
              </p:cNvPr>
              <p:cNvSpPr/>
              <p:nvPr/>
            </p:nvSpPr>
            <p:spPr>
              <a:xfrm>
                <a:off x="6967997" y="3851958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8 w 515268"/>
                  <a:gd name="connsiteY1" fmla="*/ 0 h 512083"/>
                  <a:gd name="connsiteX2" fmla="*/ 515268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8" y="0"/>
                    </a:lnTo>
                    <a:lnTo>
                      <a:pt x="515268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" name="フリーフォーム 19">
                <a:extLst>
                  <a:ext uri="{FF2B5EF4-FFF2-40B4-BE49-F238E27FC236}">
                    <a16:creationId xmlns:a16="http://schemas.microsoft.com/office/drawing/2014/main" id="{B1F2080C-4C34-4B03-2413-DF9AF2EEA48E}"/>
                  </a:ext>
                </a:extLst>
              </p:cNvPr>
              <p:cNvSpPr/>
              <p:nvPr/>
            </p:nvSpPr>
            <p:spPr>
              <a:xfrm>
                <a:off x="6955776" y="4351893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" name="フリーフォーム 20">
                <a:extLst>
                  <a:ext uri="{FF2B5EF4-FFF2-40B4-BE49-F238E27FC236}">
                    <a16:creationId xmlns:a16="http://schemas.microsoft.com/office/drawing/2014/main" id="{2E53F729-9C1F-C22A-571F-3E54235F0639}"/>
                  </a:ext>
                </a:extLst>
              </p:cNvPr>
              <p:cNvSpPr/>
              <p:nvPr/>
            </p:nvSpPr>
            <p:spPr>
              <a:xfrm>
                <a:off x="6955776" y="3839810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7A93152B-C1BA-1828-E923-437E1FA2F4A6}"/>
                  </a:ext>
                </a:extLst>
              </p:cNvPr>
              <p:cNvSpPr/>
              <p:nvPr/>
            </p:nvSpPr>
            <p:spPr>
              <a:xfrm>
                <a:off x="7471033" y="4351901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" name="フリーフォーム 22">
                <a:extLst>
                  <a:ext uri="{FF2B5EF4-FFF2-40B4-BE49-F238E27FC236}">
                    <a16:creationId xmlns:a16="http://schemas.microsoft.com/office/drawing/2014/main" id="{16BE5BF0-5692-8797-8192-B49342859B0B}"/>
                  </a:ext>
                </a:extLst>
              </p:cNvPr>
              <p:cNvSpPr/>
              <p:nvPr/>
            </p:nvSpPr>
            <p:spPr>
              <a:xfrm>
                <a:off x="7471050" y="3839818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98432D17-BB9A-7FA6-5AE0-DC7327CB48CB}"/>
                  </a:ext>
                </a:extLst>
              </p:cNvPr>
              <p:cNvSpPr/>
              <p:nvPr/>
            </p:nvSpPr>
            <p:spPr>
              <a:xfrm>
                <a:off x="7367992" y="3719701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" name="フリーフォーム 24">
                <a:extLst>
                  <a:ext uri="{FF2B5EF4-FFF2-40B4-BE49-F238E27FC236}">
                    <a16:creationId xmlns:a16="http://schemas.microsoft.com/office/drawing/2014/main" id="{A711967E-D02A-B8D9-C941-5A78F2D18E9E}"/>
                  </a:ext>
                </a:extLst>
              </p:cNvPr>
              <p:cNvSpPr/>
              <p:nvPr/>
            </p:nvSpPr>
            <p:spPr>
              <a:xfrm>
                <a:off x="7883265" y="3719709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" name="フリーフォーム 25">
                <a:extLst>
                  <a:ext uri="{FF2B5EF4-FFF2-40B4-BE49-F238E27FC236}">
                    <a16:creationId xmlns:a16="http://schemas.microsoft.com/office/drawing/2014/main" id="{9C29056E-E924-2877-79A4-BC855703912B}"/>
                  </a:ext>
                </a:extLst>
              </p:cNvPr>
              <p:cNvSpPr/>
              <p:nvPr/>
            </p:nvSpPr>
            <p:spPr>
              <a:xfrm>
                <a:off x="7485731" y="4240629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F8DE4C64-438D-A698-05AF-AF28146D27DF}"/>
                  </a:ext>
                </a:extLst>
              </p:cNvPr>
              <p:cNvSpPr/>
              <p:nvPr/>
            </p:nvSpPr>
            <p:spPr>
              <a:xfrm>
                <a:off x="7894297" y="3731854"/>
                <a:ext cx="786" cy="512074"/>
              </a:xfrm>
              <a:custGeom>
                <a:avLst/>
                <a:gdLst>
                  <a:gd name="connsiteX0" fmla="*/ 787 w 786"/>
                  <a:gd name="connsiteY0" fmla="*/ 0 h 512074"/>
                  <a:gd name="connsiteX1" fmla="*/ 519 w 786"/>
                  <a:gd name="connsiteY1" fmla="*/ 170697 h 512074"/>
                  <a:gd name="connsiteX2" fmla="*/ 268 w 786"/>
                  <a:gd name="connsiteY2" fmla="*/ 341874 h 512074"/>
                  <a:gd name="connsiteX3" fmla="*/ 0 w 786"/>
                  <a:gd name="connsiteY3" fmla="*/ 512075 h 5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4">
                    <a:moveTo>
                      <a:pt x="787" y="0"/>
                    </a:moveTo>
                    <a:lnTo>
                      <a:pt x="519" y="170697"/>
                    </a:lnTo>
                    <a:lnTo>
                      <a:pt x="268" y="341874"/>
                    </a:lnTo>
                    <a:lnTo>
                      <a:pt x="0" y="512075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EEFBB3B8-D707-8BF3-12DA-B3A8154C6F14}"/>
                  </a:ext>
                </a:extLst>
              </p:cNvPr>
              <p:cNvSpPr/>
              <p:nvPr/>
            </p:nvSpPr>
            <p:spPr>
              <a:xfrm>
                <a:off x="7884152" y="4228484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C988A756-BA63-5AAA-ED35-F86D1ADF8952}"/>
                  </a:ext>
                </a:extLst>
              </p:cNvPr>
              <p:cNvSpPr/>
              <p:nvPr/>
            </p:nvSpPr>
            <p:spPr>
              <a:xfrm>
                <a:off x="6967997" y="3731846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AB0CDE22-5FF8-75C1-4E49-50661F5D6DD4}"/>
                  </a:ext>
                </a:extLst>
              </p:cNvPr>
              <p:cNvSpPr/>
              <p:nvPr/>
            </p:nvSpPr>
            <p:spPr>
              <a:xfrm>
                <a:off x="7380212" y="3731846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53B209CD-A1ED-0A78-168C-D27D7A09DEE8}"/>
                  </a:ext>
                </a:extLst>
              </p:cNvPr>
              <p:cNvSpPr/>
              <p:nvPr/>
            </p:nvSpPr>
            <p:spPr>
              <a:xfrm>
                <a:off x="7483270" y="3731846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E5535E98-4621-0124-EFF7-EC3EF2034ABB}"/>
                </a:ext>
              </a:extLst>
            </p:cNvPr>
            <p:cNvSpPr/>
            <p:nvPr/>
          </p:nvSpPr>
          <p:spPr>
            <a:xfrm>
              <a:off x="7138226" y="3845309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0BCCED59-31F4-6CCB-8EFC-2B9D32C072C0}"/>
                </a:ext>
              </a:extLst>
            </p:cNvPr>
            <p:cNvSpPr/>
            <p:nvPr/>
          </p:nvSpPr>
          <p:spPr>
            <a:xfrm>
              <a:off x="6967997" y="4186665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1BEB77EE-AF2C-6F6B-E6F3-7D50B7B6805C}"/>
                </a:ext>
              </a:extLst>
            </p:cNvPr>
            <p:cNvSpPr/>
            <p:nvPr/>
          </p:nvSpPr>
          <p:spPr>
            <a:xfrm>
              <a:off x="7138728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B9F5C696-37E2-2FAE-6291-06137BCA6F04}"/>
                </a:ext>
              </a:extLst>
            </p:cNvPr>
            <p:cNvSpPr/>
            <p:nvPr/>
          </p:nvSpPr>
          <p:spPr>
            <a:xfrm>
              <a:off x="7477763" y="3903729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3DF44714-CD52-CB26-4844-69D124E12107}"/>
                </a:ext>
              </a:extLst>
            </p:cNvPr>
            <p:cNvSpPr/>
            <p:nvPr/>
          </p:nvSpPr>
          <p:spPr>
            <a:xfrm>
              <a:off x="7244230" y="3769657"/>
              <a:ext cx="520512" cy="1392"/>
            </a:xfrm>
            <a:custGeom>
              <a:avLst/>
              <a:gdLst>
                <a:gd name="connsiteX0" fmla="*/ 0 w 520512"/>
                <a:gd name="connsiteY0" fmla="*/ 1392 h 1392"/>
                <a:gd name="connsiteX1" fmla="*/ 520513 w 520512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12" h="1392">
                  <a:moveTo>
                    <a:pt x="0" y="1392"/>
                  </a:moveTo>
                  <a:lnTo>
                    <a:pt x="52051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388C0A92-C1C1-6B82-0FF9-8DAB96D3E20C}"/>
                </a:ext>
              </a:extLst>
            </p:cNvPr>
            <p:cNvSpPr/>
            <p:nvPr/>
          </p:nvSpPr>
          <p:spPr>
            <a:xfrm>
              <a:off x="7622215" y="3814396"/>
              <a:ext cx="16" cy="502583"/>
            </a:xfrm>
            <a:custGeom>
              <a:avLst/>
              <a:gdLst>
                <a:gd name="connsiteX0" fmla="*/ 0 w 16"/>
                <a:gd name="connsiteY0" fmla="*/ 0 h 502583"/>
                <a:gd name="connsiteX1" fmla="*/ 17 w 16"/>
                <a:gd name="connsiteY1" fmla="*/ 502583 h 50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" h="502583">
                  <a:moveTo>
                    <a:pt x="0" y="0"/>
                  </a:moveTo>
                  <a:lnTo>
                    <a:pt x="17" y="5025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E2511CB3-6786-415F-24D5-E9B995E9B2D5}"/>
                </a:ext>
              </a:extLst>
            </p:cNvPr>
            <p:cNvSpPr/>
            <p:nvPr/>
          </p:nvSpPr>
          <p:spPr>
            <a:xfrm>
              <a:off x="7298663" y="3851955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8801A2C2-D498-5667-BE4A-CCC1FFB15CB7}"/>
                </a:ext>
              </a:extLst>
            </p:cNvPr>
            <p:cNvSpPr/>
            <p:nvPr/>
          </p:nvSpPr>
          <p:spPr>
            <a:xfrm>
              <a:off x="7298663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A98FFB03-D1DE-06C2-5F9E-5250F6AA48DB}"/>
                </a:ext>
              </a:extLst>
            </p:cNvPr>
            <p:cNvSpPr/>
            <p:nvPr/>
          </p:nvSpPr>
          <p:spPr>
            <a:xfrm>
              <a:off x="6966775" y="4023197"/>
              <a:ext cx="517717" cy="16634"/>
            </a:xfrm>
            <a:custGeom>
              <a:avLst/>
              <a:gdLst>
                <a:gd name="connsiteX0" fmla="*/ 0 w 517717"/>
                <a:gd name="connsiteY0" fmla="*/ 0 h 16634"/>
                <a:gd name="connsiteX1" fmla="*/ 517717 w 517717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16634">
                  <a:moveTo>
                    <a:pt x="0" y="0"/>
                  </a:moveTo>
                  <a:lnTo>
                    <a:pt x="51771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87E7B56B-FD12-5BF8-AFE1-104D66902255}"/>
                </a:ext>
              </a:extLst>
            </p:cNvPr>
            <p:cNvSpPr/>
            <p:nvPr/>
          </p:nvSpPr>
          <p:spPr>
            <a:xfrm>
              <a:off x="7477763" y="4067197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43A316F7-C0B7-6F62-B6D1-A785552F0CA7}"/>
                </a:ext>
              </a:extLst>
            </p:cNvPr>
            <p:cNvSpPr/>
            <p:nvPr/>
          </p:nvSpPr>
          <p:spPr>
            <a:xfrm>
              <a:off x="7765111" y="3775527"/>
              <a:ext cx="16738" cy="510522"/>
            </a:xfrm>
            <a:custGeom>
              <a:avLst/>
              <a:gdLst>
                <a:gd name="connsiteX0" fmla="*/ 0 w 16738"/>
                <a:gd name="connsiteY0" fmla="*/ 0 h 510522"/>
                <a:gd name="connsiteX1" fmla="*/ 0 w 16738"/>
                <a:gd name="connsiteY1" fmla="*/ 510523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2">
                  <a:moveTo>
                    <a:pt x="0" y="0"/>
                  </a:moveTo>
                  <a:lnTo>
                    <a:pt x="0" y="51052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E56970EF-ADB4-969C-4C61-CE3AF0ACD386}"/>
                </a:ext>
              </a:extLst>
            </p:cNvPr>
            <p:cNvSpPr/>
            <p:nvPr/>
          </p:nvSpPr>
          <p:spPr>
            <a:xfrm>
              <a:off x="7104247" y="3811510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2" name="グラフィックス 6">
            <a:extLst>
              <a:ext uri="{FF2B5EF4-FFF2-40B4-BE49-F238E27FC236}">
                <a16:creationId xmlns:a16="http://schemas.microsoft.com/office/drawing/2014/main" id="{44E7D2F2-C6F6-5058-B3B2-52B5EF6E5D2D}"/>
              </a:ext>
            </a:extLst>
          </p:cNvPr>
          <p:cNvGrpSpPr/>
          <p:nvPr/>
        </p:nvGrpSpPr>
        <p:grpSpPr>
          <a:xfrm>
            <a:off x="5975322" y="3758799"/>
            <a:ext cx="952834" cy="656490"/>
            <a:chOff x="5622633" y="3659645"/>
            <a:chExt cx="952834" cy="656490"/>
          </a:xfrm>
        </p:grpSpPr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A7CFCB8-E833-EE56-E733-58C014EE4405}"/>
                </a:ext>
              </a:extLst>
            </p:cNvPr>
            <p:cNvSpPr/>
            <p:nvPr/>
          </p:nvSpPr>
          <p:spPr>
            <a:xfrm>
              <a:off x="5634853" y="3791904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8BBC284E-3F9F-A41D-0832-281D2178D0EA}"/>
                </a:ext>
              </a:extLst>
            </p:cNvPr>
            <p:cNvSpPr/>
            <p:nvPr/>
          </p:nvSpPr>
          <p:spPr>
            <a:xfrm>
              <a:off x="5622633" y="429183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43192CBF-827B-4958-6B91-9A485ECDF70F}"/>
                </a:ext>
              </a:extLst>
            </p:cNvPr>
            <p:cNvSpPr/>
            <p:nvPr/>
          </p:nvSpPr>
          <p:spPr>
            <a:xfrm>
              <a:off x="5622649" y="3779754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914E1356-FB2C-569A-F29F-17ADF30D04E4}"/>
                </a:ext>
              </a:extLst>
            </p:cNvPr>
            <p:cNvSpPr/>
            <p:nvPr/>
          </p:nvSpPr>
          <p:spPr>
            <a:xfrm>
              <a:off x="6137906" y="429184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5845A1E3-E8B4-6A84-AE0E-B6BB81F5282D}"/>
                </a:ext>
              </a:extLst>
            </p:cNvPr>
            <p:cNvSpPr/>
            <p:nvPr/>
          </p:nvSpPr>
          <p:spPr>
            <a:xfrm>
              <a:off x="6137906" y="377976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25DC3CF8-C1C1-4932-08F2-05CADCBC9676}"/>
                </a:ext>
              </a:extLst>
            </p:cNvPr>
            <p:cNvSpPr/>
            <p:nvPr/>
          </p:nvSpPr>
          <p:spPr>
            <a:xfrm>
              <a:off x="6034848" y="365964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520A5A40-3A2C-F0D8-A80F-E73509C231E4}"/>
                </a:ext>
              </a:extLst>
            </p:cNvPr>
            <p:cNvSpPr/>
            <p:nvPr/>
          </p:nvSpPr>
          <p:spPr>
            <a:xfrm>
              <a:off x="6550122" y="3659655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CBF7C251-8CB4-6FE0-C19C-C14AEFFDA67F}"/>
                </a:ext>
              </a:extLst>
            </p:cNvPr>
            <p:cNvSpPr/>
            <p:nvPr/>
          </p:nvSpPr>
          <p:spPr>
            <a:xfrm>
              <a:off x="6152587" y="4180575"/>
              <a:ext cx="410658" cy="120108"/>
            </a:xfrm>
            <a:custGeom>
              <a:avLst/>
              <a:gdLst>
                <a:gd name="connsiteX0" fmla="*/ 0 w 410658"/>
                <a:gd name="connsiteY0" fmla="*/ 120109 h 120108"/>
                <a:gd name="connsiteX1" fmla="*/ 152604 w 410658"/>
                <a:gd name="connsiteY1" fmla="*/ 75476 h 120108"/>
                <a:gd name="connsiteX2" fmla="*/ 282075 w 410658"/>
                <a:gd name="connsiteY2" fmla="*/ 37605 h 120108"/>
                <a:gd name="connsiteX3" fmla="*/ 410659 w 410658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8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5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135E52BC-10C5-86B8-7296-F89FE4AFBB16}"/>
                </a:ext>
              </a:extLst>
            </p:cNvPr>
            <p:cNvSpPr/>
            <p:nvPr/>
          </p:nvSpPr>
          <p:spPr>
            <a:xfrm>
              <a:off x="6561171" y="3671801"/>
              <a:ext cx="769" cy="512073"/>
            </a:xfrm>
            <a:custGeom>
              <a:avLst/>
              <a:gdLst>
                <a:gd name="connsiteX0" fmla="*/ 770 w 769"/>
                <a:gd name="connsiteY0" fmla="*/ 0 h 512073"/>
                <a:gd name="connsiteX1" fmla="*/ 519 w 769"/>
                <a:gd name="connsiteY1" fmla="*/ 170696 h 512073"/>
                <a:gd name="connsiteX2" fmla="*/ 251 w 769"/>
                <a:gd name="connsiteY2" fmla="*/ 341874 h 512073"/>
                <a:gd name="connsiteX3" fmla="*/ 0 w 769"/>
                <a:gd name="connsiteY3" fmla="*/ 512073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" h="512073">
                  <a:moveTo>
                    <a:pt x="770" y="0"/>
                  </a:moveTo>
                  <a:lnTo>
                    <a:pt x="519" y="170696"/>
                  </a:lnTo>
                  <a:lnTo>
                    <a:pt x="251" y="341874"/>
                  </a:lnTo>
                  <a:lnTo>
                    <a:pt x="0" y="512073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30FF0361-B46D-1B49-1055-67EDCFF11975}"/>
                </a:ext>
              </a:extLst>
            </p:cNvPr>
            <p:cNvSpPr/>
            <p:nvPr/>
          </p:nvSpPr>
          <p:spPr>
            <a:xfrm>
              <a:off x="6551026" y="416843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B8A39243-305B-F3CB-59CA-8A59D668563D}"/>
                </a:ext>
              </a:extLst>
            </p:cNvPr>
            <p:cNvSpPr/>
            <p:nvPr/>
          </p:nvSpPr>
          <p:spPr>
            <a:xfrm>
              <a:off x="5634870" y="3671791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22635161-7639-C1B3-F16B-81302D8FD109}"/>
                </a:ext>
              </a:extLst>
            </p:cNvPr>
            <p:cNvSpPr/>
            <p:nvPr/>
          </p:nvSpPr>
          <p:spPr>
            <a:xfrm>
              <a:off x="6047069" y="3671791"/>
              <a:ext cx="514871" cy="9"/>
            </a:xfrm>
            <a:custGeom>
              <a:avLst/>
              <a:gdLst>
                <a:gd name="connsiteX0" fmla="*/ 514872 w 514871"/>
                <a:gd name="connsiteY0" fmla="*/ 10 h 9"/>
                <a:gd name="connsiteX1" fmla="*/ 0 w 514871"/>
                <a:gd name="connsiteY1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9">
                  <a:moveTo>
                    <a:pt x="514872" y="10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01E310A9-F6C7-B1A7-1B79-760A4FB77C8C}"/>
                </a:ext>
              </a:extLst>
            </p:cNvPr>
            <p:cNvSpPr/>
            <p:nvPr/>
          </p:nvSpPr>
          <p:spPr>
            <a:xfrm>
              <a:off x="6150127" y="3671791"/>
              <a:ext cx="413119" cy="120118"/>
            </a:xfrm>
            <a:custGeom>
              <a:avLst/>
              <a:gdLst>
                <a:gd name="connsiteX0" fmla="*/ 0 w 413119"/>
                <a:gd name="connsiteY0" fmla="*/ 120119 h 120118"/>
                <a:gd name="connsiteX1" fmla="*/ 413119 w 413119"/>
                <a:gd name="connsiteY1" fmla="*/ 0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8">
                  <a:moveTo>
                    <a:pt x="0" y="120119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F10F2E2B-4790-D5DF-6A35-2209EE02A06A}"/>
                </a:ext>
              </a:extLst>
            </p:cNvPr>
            <p:cNvSpPr/>
            <p:nvPr/>
          </p:nvSpPr>
          <p:spPr>
            <a:xfrm>
              <a:off x="5892490" y="4047945"/>
              <a:ext cx="252129" cy="256045"/>
            </a:xfrm>
            <a:custGeom>
              <a:avLst/>
              <a:gdLst>
                <a:gd name="connsiteX0" fmla="*/ 252130 w 252129"/>
                <a:gd name="connsiteY0" fmla="*/ 0 h 256045"/>
                <a:gd name="connsiteX1" fmla="*/ 0 w 252129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129" h="256045">
                  <a:moveTo>
                    <a:pt x="252130" y="0"/>
                  </a:moveTo>
                  <a:lnTo>
                    <a:pt x="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9BBF737C-AA27-4B6D-89CD-8C358C99578D}"/>
                </a:ext>
              </a:extLst>
            </p:cNvPr>
            <p:cNvSpPr/>
            <p:nvPr/>
          </p:nvSpPr>
          <p:spPr>
            <a:xfrm>
              <a:off x="5634870" y="3791899"/>
              <a:ext cx="257620" cy="256045"/>
            </a:xfrm>
            <a:custGeom>
              <a:avLst/>
              <a:gdLst>
                <a:gd name="connsiteX0" fmla="*/ 0 w 257620"/>
                <a:gd name="connsiteY0" fmla="*/ 256046 h 256045"/>
                <a:gd name="connsiteX1" fmla="*/ 257620 w 257620"/>
                <a:gd name="connsiteY1" fmla="*/ 0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256046"/>
                  </a:moveTo>
                  <a:lnTo>
                    <a:pt x="25762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922F0EAE-0B42-15BA-DB4C-9984BEAD5C0E}"/>
                </a:ext>
              </a:extLst>
            </p:cNvPr>
            <p:cNvSpPr/>
            <p:nvPr/>
          </p:nvSpPr>
          <p:spPr>
            <a:xfrm>
              <a:off x="5888105" y="3730106"/>
              <a:ext cx="474549" cy="61153"/>
            </a:xfrm>
            <a:custGeom>
              <a:avLst/>
              <a:gdLst>
                <a:gd name="connsiteX0" fmla="*/ 0 w 474549"/>
                <a:gd name="connsiteY0" fmla="*/ 61153 h 61153"/>
                <a:gd name="connsiteX1" fmla="*/ 474549 w 474549"/>
                <a:gd name="connsiteY1" fmla="*/ 0 h 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49" h="61153">
                  <a:moveTo>
                    <a:pt x="0" y="61153"/>
                  </a:moveTo>
                  <a:lnTo>
                    <a:pt x="47454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2DC89892-2328-D369-01D6-8EF17CA6F32F}"/>
                </a:ext>
              </a:extLst>
            </p:cNvPr>
            <p:cNvSpPr/>
            <p:nvPr/>
          </p:nvSpPr>
          <p:spPr>
            <a:xfrm>
              <a:off x="6144620" y="4047945"/>
              <a:ext cx="218050" cy="192683"/>
            </a:xfrm>
            <a:custGeom>
              <a:avLst/>
              <a:gdLst>
                <a:gd name="connsiteX0" fmla="*/ 0 w 218050"/>
                <a:gd name="connsiteY0" fmla="*/ 0 h 192683"/>
                <a:gd name="connsiteX1" fmla="*/ 218051 w 218050"/>
                <a:gd name="connsiteY1" fmla="*/ 192684 h 1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050" h="192683">
                  <a:moveTo>
                    <a:pt x="0" y="0"/>
                  </a:moveTo>
                  <a:lnTo>
                    <a:pt x="218051" y="19268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787C008E-AD1D-6057-72D0-44523DD39F5A}"/>
                </a:ext>
              </a:extLst>
            </p:cNvPr>
            <p:cNvSpPr/>
            <p:nvPr/>
          </p:nvSpPr>
          <p:spPr>
            <a:xfrm>
              <a:off x="5634870" y="3671791"/>
              <a:ext cx="928376" cy="120100"/>
            </a:xfrm>
            <a:custGeom>
              <a:avLst/>
              <a:gdLst>
                <a:gd name="connsiteX0" fmla="*/ 0 w 928376"/>
                <a:gd name="connsiteY0" fmla="*/ 120101 h 120100"/>
                <a:gd name="connsiteX1" fmla="*/ 928376 w 928376"/>
                <a:gd name="connsiteY1" fmla="*/ 0 h 1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376" h="120100">
                  <a:moveTo>
                    <a:pt x="0" y="120101"/>
                  </a:moveTo>
                  <a:lnTo>
                    <a:pt x="92837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D728534B-7AE0-05E0-65EE-AF2BD847AEF9}"/>
                </a:ext>
              </a:extLst>
            </p:cNvPr>
            <p:cNvSpPr/>
            <p:nvPr/>
          </p:nvSpPr>
          <p:spPr>
            <a:xfrm>
              <a:off x="6150127" y="3791909"/>
              <a:ext cx="413119" cy="388665"/>
            </a:xfrm>
            <a:custGeom>
              <a:avLst/>
              <a:gdLst>
                <a:gd name="connsiteX0" fmla="*/ 0 w 413119"/>
                <a:gd name="connsiteY0" fmla="*/ 0 h 388665"/>
                <a:gd name="connsiteX1" fmla="*/ 413119 w 413119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388665">
                  <a:moveTo>
                    <a:pt x="0" y="0"/>
                  </a:moveTo>
                  <a:lnTo>
                    <a:pt x="413119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022561BD-DBB8-E4AF-7041-942146E54EFA}"/>
                </a:ext>
              </a:extLst>
            </p:cNvPr>
            <p:cNvSpPr/>
            <p:nvPr/>
          </p:nvSpPr>
          <p:spPr>
            <a:xfrm>
              <a:off x="5634870" y="3791899"/>
              <a:ext cx="515256" cy="512091"/>
            </a:xfrm>
            <a:custGeom>
              <a:avLst/>
              <a:gdLst>
                <a:gd name="connsiteX0" fmla="*/ 0 w 515256"/>
                <a:gd name="connsiteY0" fmla="*/ 0 h 512091"/>
                <a:gd name="connsiteX1" fmla="*/ 515257 w 515256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512091">
                  <a:moveTo>
                    <a:pt x="0" y="0"/>
                  </a:moveTo>
                  <a:lnTo>
                    <a:pt x="515257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8B81E728-9D1A-DD27-B5D9-3F7CE0F3F2AB}"/>
                </a:ext>
              </a:extLst>
            </p:cNvPr>
            <p:cNvSpPr/>
            <p:nvPr/>
          </p:nvSpPr>
          <p:spPr>
            <a:xfrm>
              <a:off x="5892490" y="3791899"/>
              <a:ext cx="260097" cy="256045"/>
            </a:xfrm>
            <a:custGeom>
              <a:avLst/>
              <a:gdLst>
                <a:gd name="connsiteX0" fmla="*/ 0 w 260097"/>
                <a:gd name="connsiteY0" fmla="*/ 0 h 256045"/>
                <a:gd name="connsiteX1" fmla="*/ 260097 w 26009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97" h="256045">
                  <a:moveTo>
                    <a:pt x="0" y="0"/>
                  </a:moveTo>
                  <a:lnTo>
                    <a:pt x="26009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48A17BAF-7F6D-B3C5-32CD-936B97BC97CF}"/>
                </a:ext>
              </a:extLst>
            </p:cNvPr>
            <p:cNvSpPr/>
            <p:nvPr/>
          </p:nvSpPr>
          <p:spPr>
            <a:xfrm>
              <a:off x="5634870" y="4047945"/>
              <a:ext cx="257620" cy="256045"/>
            </a:xfrm>
            <a:custGeom>
              <a:avLst/>
              <a:gdLst>
                <a:gd name="connsiteX0" fmla="*/ 0 w 257620"/>
                <a:gd name="connsiteY0" fmla="*/ 0 h 256045"/>
                <a:gd name="connsiteX1" fmla="*/ 257620 w 257620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0"/>
                  </a:moveTo>
                  <a:lnTo>
                    <a:pt x="25762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68B7541D-6BD3-8362-4A4C-E5D357F31591}"/>
                </a:ext>
              </a:extLst>
            </p:cNvPr>
            <p:cNvSpPr/>
            <p:nvPr/>
          </p:nvSpPr>
          <p:spPr>
            <a:xfrm>
              <a:off x="5634853" y="3791909"/>
              <a:ext cx="515273" cy="512073"/>
            </a:xfrm>
            <a:custGeom>
              <a:avLst/>
              <a:gdLst>
                <a:gd name="connsiteX0" fmla="*/ 0 w 515273"/>
                <a:gd name="connsiteY0" fmla="*/ 512073 h 512073"/>
                <a:gd name="connsiteX1" fmla="*/ 515274 w 515273"/>
                <a:gd name="connsiteY1" fmla="*/ 0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3" h="512073">
                  <a:moveTo>
                    <a:pt x="0" y="512073"/>
                  </a:moveTo>
                  <a:lnTo>
                    <a:pt x="51527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B98AF056-B1AB-26AC-4D67-F978CF18C306}"/>
                </a:ext>
              </a:extLst>
            </p:cNvPr>
            <p:cNvSpPr/>
            <p:nvPr/>
          </p:nvSpPr>
          <p:spPr>
            <a:xfrm>
              <a:off x="5842124" y="3731506"/>
              <a:ext cx="50365" cy="60392"/>
            </a:xfrm>
            <a:custGeom>
              <a:avLst/>
              <a:gdLst>
                <a:gd name="connsiteX0" fmla="*/ 0 w 50365"/>
                <a:gd name="connsiteY0" fmla="*/ 0 h 60392"/>
                <a:gd name="connsiteX1" fmla="*/ 50366 w 50365"/>
                <a:gd name="connsiteY1" fmla="*/ 60393 h 6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365" h="60392">
                  <a:moveTo>
                    <a:pt x="0" y="0"/>
                  </a:moveTo>
                  <a:lnTo>
                    <a:pt x="50366" y="6039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559218B7-08CE-FBFF-7FA5-8C313989D402}"/>
                </a:ext>
              </a:extLst>
            </p:cNvPr>
            <p:cNvSpPr/>
            <p:nvPr/>
          </p:nvSpPr>
          <p:spPr>
            <a:xfrm>
              <a:off x="6299734" y="3671791"/>
              <a:ext cx="62919" cy="58323"/>
            </a:xfrm>
            <a:custGeom>
              <a:avLst/>
              <a:gdLst>
                <a:gd name="connsiteX0" fmla="*/ 0 w 62919"/>
                <a:gd name="connsiteY0" fmla="*/ 0 h 58323"/>
                <a:gd name="connsiteX1" fmla="*/ 62919 w 62919"/>
                <a:gd name="connsiteY1" fmla="*/ 58324 h 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19" h="58323">
                  <a:moveTo>
                    <a:pt x="0" y="0"/>
                  </a:moveTo>
                  <a:lnTo>
                    <a:pt x="62919" y="5832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D0916BF-500F-EE7D-CC4B-D7BA394B8201}"/>
                </a:ext>
              </a:extLst>
            </p:cNvPr>
            <p:cNvSpPr/>
            <p:nvPr/>
          </p:nvSpPr>
          <p:spPr>
            <a:xfrm>
              <a:off x="6047069" y="3671791"/>
              <a:ext cx="103058" cy="120118"/>
            </a:xfrm>
            <a:custGeom>
              <a:avLst/>
              <a:gdLst>
                <a:gd name="connsiteX0" fmla="*/ 0 w 103058"/>
                <a:gd name="connsiteY0" fmla="*/ 0 h 120118"/>
                <a:gd name="connsiteX1" fmla="*/ 103058 w 103058"/>
                <a:gd name="connsiteY1" fmla="*/ 120119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8" h="120118">
                  <a:moveTo>
                    <a:pt x="0" y="0"/>
                  </a:moveTo>
                  <a:lnTo>
                    <a:pt x="103058" y="120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A484A149-0B0A-0D67-BCEC-EE1AE23E3D02}"/>
                </a:ext>
              </a:extLst>
            </p:cNvPr>
            <p:cNvSpPr/>
            <p:nvPr/>
          </p:nvSpPr>
          <p:spPr>
            <a:xfrm>
              <a:off x="5842124" y="3671791"/>
              <a:ext cx="457610" cy="59715"/>
            </a:xfrm>
            <a:custGeom>
              <a:avLst/>
              <a:gdLst>
                <a:gd name="connsiteX0" fmla="*/ 457610 w 457610"/>
                <a:gd name="connsiteY0" fmla="*/ 0 h 59715"/>
                <a:gd name="connsiteX1" fmla="*/ 0 w 457610"/>
                <a:gd name="connsiteY1" fmla="*/ 59716 h 5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610" h="59715">
                  <a:moveTo>
                    <a:pt x="457610" y="0"/>
                  </a:moveTo>
                  <a:lnTo>
                    <a:pt x="0" y="5971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B2CFC682-188C-E092-5664-4F50F26893DB}"/>
                </a:ext>
              </a:extLst>
            </p:cNvPr>
            <p:cNvSpPr/>
            <p:nvPr/>
          </p:nvSpPr>
          <p:spPr>
            <a:xfrm>
              <a:off x="6152587" y="3730106"/>
              <a:ext cx="210066" cy="317839"/>
            </a:xfrm>
            <a:custGeom>
              <a:avLst/>
              <a:gdLst>
                <a:gd name="connsiteX0" fmla="*/ 0 w 210066"/>
                <a:gd name="connsiteY0" fmla="*/ 317839 h 317839"/>
                <a:gd name="connsiteX1" fmla="*/ 210066 w 210066"/>
                <a:gd name="connsiteY1" fmla="*/ 0 h 31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66" h="317839">
                  <a:moveTo>
                    <a:pt x="0" y="317839"/>
                  </a:moveTo>
                  <a:lnTo>
                    <a:pt x="21006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E4700E6D-9DAC-FC80-A18D-360E25E85D59}"/>
                </a:ext>
              </a:extLst>
            </p:cNvPr>
            <p:cNvSpPr/>
            <p:nvPr/>
          </p:nvSpPr>
          <p:spPr>
            <a:xfrm>
              <a:off x="6362671" y="3928478"/>
              <a:ext cx="193595" cy="312150"/>
            </a:xfrm>
            <a:custGeom>
              <a:avLst/>
              <a:gdLst>
                <a:gd name="connsiteX0" fmla="*/ 0 w 193595"/>
                <a:gd name="connsiteY0" fmla="*/ 312150 h 312150"/>
                <a:gd name="connsiteX1" fmla="*/ 193596 w 193595"/>
                <a:gd name="connsiteY1" fmla="*/ 0 h 3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595" h="312150">
                  <a:moveTo>
                    <a:pt x="0" y="312150"/>
                  </a:moveTo>
                  <a:lnTo>
                    <a:pt x="1935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6A985DE8-083F-622D-F036-DF22A52E45C6}"/>
                </a:ext>
              </a:extLst>
            </p:cNvPr>
            <p:cNvSpPr/>
            <p:nvPr/>
          </p:nvSpPr>
          <p:spPr>
            <a:xfrm>
              <a:off x="6150127" y="3671791"/>
              <a:ext cx="413119" cy="632200"/>
            </a:xfrm>
            <a:custGeom>
              <a:avLst/>
              <a:gdLst>
                <a:gd name="connsiteX0" fmla="*/ 0 w 413119"/>
                <a:gd name="connsiteY0" fmla="*/ 632200 h 632200"/>
                <a:gd name="connsiteX1" fmla="*/ 413119 w 413119"/>
                <a:gd name="connsiteY1" fmla="*/ 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632200">
                  <a:moveTo>
                    <a:pt x="0" y="632200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D9D9C233-DE0D-8BFD-F889-3DD2B947B656}"/>
                </a:ext>
              </a:extLst>
            </p:cNvPr>
            <p:cNvSpPr/>
            <p:nvPr/>
          </p:nvSpPr>
          <p:spPr>
            <a:xfrm>
              <a:off x="6362654" y="3730106"/>
              <a:ext cx="193612" cy="198372"/>
            </a:xfrm>
            <a:custGeom>
              <a:avLst/>
              <a:gdLst>
                <a:gd name="connsiteX0" fmla="*/ 0 w 193612"/>
                <a:gd name="connsiteY0" fmla="*/ 0 h 198372"/>
                <a:gd name="connsiteX1" fmla="*/ 193613 w 193612"/>
                <a:gd name="connsiteY1" fmla="*/ 198373 h 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612" h="198372">
                  <a:moveTo>
                    <a:pt x="0" y="0"/>
                  </a:moveTo>
                  <a:lnTo>
                    <a:pt x="193613" y="19837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64" name="グラフィックス 6">
            <a:extLst>
              <a:ext uri="{FF2B5EF4-FFF2-40B4-BE49-F238E27FC236}">
                <a16:creationId xmlns:a16="http://schemas.microsoft.com/office/drawing/2014/main" id="{2DB4AD2E-6A9C-DB31-8BA7-ACC38194EF8F}"/>
              </a:ext>
            </a:extLst>
          </p:cNvPr>
          <p:cNvGrpSpPr/>
          <p:nvPr/>
        </p:nvGrpSpPr>
        <p:grpSpPr>
          <a:xfrm>
            <a:off x="4832046" y="3757150"/>
            <a:ext cx="952834" cy="656490"/>
            <a:chOff x="4344424" y="3644598"/>
            <a:chExt cx="952834" cy="656490"/>
          </a:xfrm>
        </p:grpSpPr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0C951031-241C-A065-10AD-D99EF7FEE5D9}"/>
                </a:ext>
              </a:extLst>
            </p:cNvPr>
            <p:cNvSpPr/>
            <p:nvPr/>
          </p:nvSpPr>
          <p:spPr>
            <a:xfrm>
              <a:off x="4356645" y="3776856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D5E40FEC-E42C-04C6-AB22-252C81DC2F1F}"/>
                </a:ext>
              </a:extLst>
            </p:cNvPr>
            <p:cNvSpPr/>
            <p:nvPr/>
          </p:nvSpPr>
          <p:spPr>
            <a:xfrm>
              <a:off x="4344424" y="427679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6B558D39-AD21-183E-368D-D6C2D5B175F5}"/>
                </a:ext>
              </a:extLst>
            </p:cNvPr>
            <p:cNvSpPr/>
            <p:nvPr/>
          </p:nvSpPr>
          <p:spPr>
            <a:xfrm>
              <a:off x="4344441" y="37647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D14AAA90-3EA8-6DC3-8E47-FC346167C861}"/>
                </a:ext>
              </a:extLst>
            </p:cNvPr>
            <p:cNvSpPr/>
            <p:nvPr/>
          </p:nvSpPr>
          <p:spPr>
            <a:xfrm>
              <a:off x="4859698" y="42767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E6CF058D-2400-2C17-4FDF-16EADFC5F426}"/>
                </a:ext>
              </a:extLst>
            </p:cNvPr>
            <p:cNvSpPr/>
            <p:nvPr/>
          </p:nvSpPr>
          <p:spPr>
            <a:xfrm>
              <a:off x="4859698" y="376471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7AC7E8F1-605A-37B8-7281-713C4963494D}"/>
                </a:ext>
              </a:extLst>
            </p:cNvPr>
            <p:cNvSpPr/>
            <p:nvPr/>
          </p:nvSpPr>
          <p:spPr>
            <a:xfrm>
              <a:off x="4756640" y="36445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EA0A2BDA-D088-087B-BD1B-97CECBE1F333}"/>
                </a:ext>
              </a:extLst>
            </p:cNvPr>
            <p:cNvSpPr/>
            <p:nvPr/>
          </p:nvSpPr>
          <p:spPr>
            <a:xfrm>
              <a:off x="5271914" y="36446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DCB77E51-9493-6C46-D5E6-1D00E5D07BB8}"/>
                </a:ext>
              </a:extLst>
            </p:cNvPr>
            <p:cNvSpPr/>
            <p:nvPr/>
          </p:nvSpPr>
          <p:spPr>
            <a:xfrm>
              <a:off x="4874379" y="4165526"/>
              <a:ext cx="410659" cy="120108"/>
            </a:xfrm>
            <a:custGeom>
              <a:avLst/>
              <a:gdLst>
                <a:gd name="connsiteX0" fmla="*/ 0 w 410659"/>
                <a:gd name="connsiteY0" fmla="*/ 120109 h 120108"/>
                <a:gd name="connsiteX1" fmla="*/ 152604 w 410659"/>
                <a:gd name="connsiteY1" fmla="*/ 75476 h 120108"/>
                <a:gd name="connsiteX2" fmla="*/ 282075 w 410659"/>
                <a:gd name="connsiteY2" fmla="*/ 37606 h 120108"/>
                <a:gd name="connsiteX3" fmla="*/ 410659 w 410659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9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7B81AA0E-80BA-ACAE-C6A0-332DE3B9306C}"/>
                </a:ext>
              </a:extLst>
            </p:cNvPr>
            <p:cNvSpPr/>
            <p:nvPr/>
          </p:nvSpPr>
          <p:spPr>
            <a:xfrm>
              <a:off x="5282963" y="3656751"/>
              <a:ext cx="770" cy="512074"/>
            </a:xfrm>
            <a:custGeom>
              <a:avLst/>
              <a:gdLst>
                <a:gd name="connsiteX0" fmla="*/ 770 w 770"/>
                <a:gd name="connsiteY0" fmla="*/ 0 h 512074"/>
                <a:gd name="connsiteX1" fmla="*/ 519 w 770"/>
                <a:gd name="connsiteY1" fmla="*/ 170697 h 512074"/>
                <a:gd name="connsiteX2" fmla="*/ 251 w 770"/>
                <a:gd name="connsiteY2" fmla="*/ 341875 h 512074"/>
                <a:gd name="connsiteX3" fmla="*/ 0 w 770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512074">
                  <a:moveTo>
                    <a:pt x="770" y="0"/>
                  </a:moveTo>
                  <a:lnTo>
                    <a:pt x="519" y="170697"/>
                  </a:lnTo>
                  <a:lnTo>
                    <a:pt x="251" y="341875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4F2EC2B0-0DF9-A3DF-55FC-B991CE958879}"/>
                </a:ext>
              </a:extLst>
            </p:cNvPr>
            <p:cNvSpPr/>
            <p:nvPr/>
          </p:nvSpPr>
          <p:spPr>
            <a:xfrm>
              <a:off x="5272818" y="415338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25DB7CF6-FFA3-D677-2FBF-722910C0DB33}"/>
                </a:ext>
              </a:extLst>
            </p:cNvPr>
            <p:cNvSpPr/>
            <p:nvPr/>
          </p:nvSpPr>
          <p:spPr>
            <a:xfrm>
              <a:off x="4356662" y="3656743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BCB7AC6C-EF72-AF30-CB52-11A1B66EC0CE}"/>
                </a:ext>
              </a:extLst>
            </p:cNvPr>
            <p:cNvSpPr/>
            <p:nvPr/>
          </p:nvSpPr>
          <p:spPr>
            <a:xfrm>
              <a:off x="4768861" y="3656743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964A7043-A8A5-B851-5E2D-20C6AD3DF696}"/>
                </a:ext>
              </a:extLst>
            </p:cNvPr>
            <p:cNvSpPr/>
            <p:nvPr/>
          </p:nvSpPr>
          <p:spPr>
            <a:xfrm>
              <a:off x="4871919" y="3656743"/>
              <a:ext cx="413119" cy="120117"/>
            </a:xfrm>
            <a:custGeom>
              <a:avLst/>
              <a:gdLst>
                <a:gd name="connsiteX0" fmla="*/ 0 w 413119"/>
                <a:gd name="connsiteY0" fmla="*/ 120117 h 120117"/>
                <a:gd name="connsiteX1" fmla="*/ 413120 w 413119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7">
                  <a:moveTo>
                    <a:pt x="0" y="120117"/>
                  </a:moveTo>
                  <a:lnTo>
                    <a:pt x="41312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3908958A-0AD3-7EA7-579B-4B2C3787C779}"/>
                </a:ext>
              </a:extLst>
            </p:cNvPr>
            <p:cNvSpPr/>
            <p:nvPr/>
          </p:nvSpPr>
          <p:spPr>
            <a:xfrm>
              <a:off x="4356662" y="3776851"/>
              <a:ext cx="517717" cy="256045"/>
            </a:xfrm>
            <a:custGeom>
              <a:avLst/>
              <a:gdLst>
                <a:gd name="connsiteX0" fmla="*/ 0 w 517717"/>
                <a:gd name="connsiteY0" fmla="*/ 0 h 256045"/>
                <a:gd name="connsiteX1" fmla="*/ 517718 w 51771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256045">
                  <a:moveTo>
                    <a:pt x="0" y="0"/>
                  </a:moveTo>
                  <a:lnTo>
                    <a:pt x="517718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526FF772-F4EB-FE31-8EBA-44438455DA49}"/>
                </a:ext>
              </a:extLst>
            </p:cNvPr>
            <p:cNvSpPr/>
            <p:nvPr/>
          </p:nvSpPr>
          <p:spPr>
            <a:xfrm>
              <a:off x="4609896" y="3656743"/>
              <a:ext cx="675141" cy="119468"/>
            </a:xfrm>
            <a:custGeom>
              <a:avLst/>
              <a:gdLst>
                <a:gd name="connsiteX0" fmla="*/ 0 w 675141"/>
                <a:gd name="connsiteY0" fmla="*/ 119468 h 119468"/>
                <a:gd name="connsiteX1" fmla="*/ 675142 w 675141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141" h="119468">
                  <a:moveTo>
                    <a:pt x="0" y="119468"/>
                  </a:moveTo>
                  <a:lnTo>
                    <a:pt x="675142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7760A19F-8270-31B3-9233-D709FC90F67B}"/>
                </a:ext>
              </a:extLst>
            </p:cNvPr>
            <p:cNvSpPr/>
            <p:nvPr/>
          </p:nvSpPr>
          <p:spPr>
            <a:xfrm>
              <a:off x="4871919" y="3776860"/>
              <a:ext cx="406139" cy="136569"/>
            </a:xfrm>
            <a:custGeom>
              <a:avLst/>
              <a:gdLst>
                <a:gd name="connsiteX0" fmla="*/ 0 w 406139"/>
                <a:gd name="connsiteY0" fmla="*/ 0 h 136569"/>
                <a:gd name="connsiteX1" fmla="*/ 406139 w 406139"/>
                <a:gd name="connsiteY1" fmla="*/ 136569 h 1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139" h="136569">
                  <a:moveTo>
                    <a:pt x="0" y="0"/>
                  </a:moveTo>
                  <a:lnTo>
                    <a:pt x="406139" y="13656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7D4822B1-96A9-67E4-256D-B62FD9FC38D8}"/>
                </a:ext>
              </a:extLst>
            </p:cNvPr>
            <p:cNvSpPr/>
            <p:nvPr/>
          </p:nvSpPr>
          <p:spPr>
            <a:xfrm>
              <a:off x="4768861" y="3656736"/>
              <a:ext cx="315585" cy="58321"/>
            </a:xfrm>
            <a:custGeom>
              <a:avLst/>
              <a:gdLst>
                <a:gd name="connsiteX0" fmla="*/ 0 w 315585"/>
                <a:gd name="connsiteY0" fmla="*/ 0 h 58321"/>
                <a:gd name="connsiteX1" fmla="*/ 315585 w 315585"/>
                <a:gd name="connsiteY1" fmla="*/ 58322 h 5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85" h="58321">
                  <a:moveTo>
                    <a:pt x="0" y="0"/>
                  </a:moveTo>
                  <a:lnTo>
                    <a:pt x="315585" y="5832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192243FA-9715-538F-387A-315976DD519E}"/>
                </a:ext>
              </a:extLst>
            </p:cNvPr>
            <p:cNvSpPr/>
            <p:nvPr/>
          </p:nvSpPr>
          <p:spPr>
            <a:xfrm>
              <a:off x="5084462" y="3656743"/>
              <a:ext cx="198500" cy="568838"/>
            </a:xfrm>
            <a:custGeom>
              <a:avLst/>
              <a:gdLst>
                <a:gd name="connsiteX0" fmla="*/ 198500 w 198500"/>
                <a:gd name="connsiteY0" fmla="*/ 0 h 568838"/>
                <a:gd name="connsiteX1" fmla="*/ 0 w 198500"/>
                <a:gd name="connsiteY1" fmla="*/ 568838 h 56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500" h="568838">
                  <a:moveTo>
                    <a:pt x="198500" y="0"/>
                  </a:moveTo>
                  <a:lnTo>
                    <a:pt x="0" y="56883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CD8F05D7-90BF-A81A-A63B-B00F325D6F24}"/>
                </a:ext>
              </a:extLst>
            </p:cNvPr>
            <p:cNvSpPr/>
            <p:nvPr/>
          </p:nvSpPr>
          <p:spPr>
            <a:xfrm>
              <a:off x="4356645" y="3776851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89B2CE90-59DA-D4B8-9780-0FA9404CB48B}"/>
                </a:ext>
              </a:extLst>
            </p:cNvPr>
            <p:cNvSpPr/>
            <p:nvPr/>
          </p:nvSpPr>
          <p:spPr>
            <a:xfrm>
              <a:off x="4614282" y="3776860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555FE5E3-4199-68EA-99AB-796B31BEED6A}"/>
                </a:ext>
              </a:extLst>
            </p:cNvPr>
            <p:cNvSpPr/>
            <p:nvPr/>
          </p:nvSpPr>
          <p:spPr>
            <a:xfrm>
              <a:off x="4356662" y="4032897"/>
              <a:ext cx="515256" cy="256045"/>
            </a:xfrm>
            <a:custGeom>
              <a:avLst/>
              <a:gdLst>
                <a:gd name="connsiteX0" fmla="*/ 0 w 515256"/>
                <a:gd name="connsiteY0" fmla="*/ 0 h 256045"/>
                <a:gd name="connsiteX1" fmla="*/ 515257 w 515256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256045">
                  <a:moveTo>
                    <a:pt x="0" y="0"/>
                  </a:moveTo>
                  <a:lnTo>
                    <a:pt x="51525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F39BC8CA-8E3A-89A7-F221-E352AEFA8DEF}"/>
                </a:ext>
              </a:extLst>
            </p:cNvPr>
            <p:cNvSpPr/>
            <p:nvPr/>
          </p:nvSpPr>
          <p:spPr>
            <a:xfrm>
              <a:off x="4356662" y="3656743"/>
              <a:ext cx="664864" cy="120108"/>
            </a:xfrm>
            <a:custGeom>
              <a:avLst/>
              <a:gdLst>
                <a:gd name="connsiteX0" fmla="*/ 0 w 664864"/>
                <a:gd name="connsiteY0" fmla="*/ 120109 h 120108"/>
                <a:gd name="connsiteX1" fmla="*/ 664864 w 664864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864" h="120108">
                  <a:moveTo>
                    <a:pt x="0" y="120109"/>
                  </a:moveTo>
                  <a:lnTo>
                    <a:pt x="66486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4411FF06-ED99-8432-B503-CA7BE69621AC}"/>
                </a:ext>
              </a:extLst>
            </p:cNvPr>
            <p:cNvSpPr/>
            <p:nvPr/>
          </p:nvSpPr>
          <p:spPr>
            <a:xfrm>
              <a:off x="4573273" y="3713734"/>
              <a:ext cx="298662" cy="63119"/>
            </a:xfrm>
            <a:custGeom>
              <a:avLst/>
              <a:gdLst>
                <a:gd name="connsiteX0" fmla="*/ 0 w 298662"/>
                <a:gd name="connsiteY0" fmla="*/ 0 h 63119"/>
                <a:gd name="connsiteX1" fmla="*/ 298663 w 298662"/>
                <a:gd name="connsiteY1" fmla="*/ 63119 h 6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662" h="63119">
                  <a:moveTo>
                    <a:pt x="0" y="0"/>
                  </a:moveTo>
                  <a:lnTo>
                    <a:pt x="298663" y="63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BC1F8DF1-2110-D076-275D-5B9F96E79582}"/>
                </a:ext>
              </a:extLst>
            </p:cNvPr>
            <p:cNvSpPr/>
            <p:nvPr/>
          </p:nvSpPr>
          <p:spPr>
            <a:xfrm>
              <a:off x="4871919" y="3715058"/>
              <a:ext cx="212526" cy="573885"/>
            </a:xfrm>
            <a:custGeom>
              <a:avLst/>
              <a:gdLst>
                <a:gd name="connsiteX0" fmla="*/ 212527 w 212526"/>
                <a:gd name="connsiteY0" fmla="*/ 0 h 573885"/>
                <a:gd name="connsiteX1" fmla="*/ 0 w 212526"/>
                <a:gd name="connsiteY1" fmla="*/ 573885 h 57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26" h="573885">
                  <a:moveTo>
                    <a:pt x="212527" y="0"/>
                  </a:moveTo>
                  <a:lnTo>
                    <a:pt x="0" y="57388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7C19F6AC-7DEA-B4BD-CCE6-25B71E2E526A}"/>
                </a:ext>
              </a:extLst>
            </p:cNvPr>
            <p:cNvSpPr/>
            <p:nvPr/>
          </p:nvSpPr>
          <p:spPr>
            <a:xfrm>
              <a:off x="4874379" y="4032897"/>
              <a:ext cx="410658" cy="132628"/>
            </a:xfrm>
            <a:custGeom>
              <a:avLst/>
              <a:gdLst>
                <a:gd name="connsiteX0" fmla="*/ 0 w 410658"/>
                <a:gd name="connsiteY0" fmla="*/ 0 h 132628"/>
                <a:gd name="connsiteX1" fmla="*/ 410659 w 410658"/>
                <a:gd name="connsiteY1" fmla="*/ 132628 h 1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658" h="132628">
                  <a:moveTo>
                    <a:pt x="0" y="0"/>
                  </a:moveTo>
                  <a:lnTo>
                    <a:pt x="410659" y="13262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90" name="グラフィックス 6">
            <a:extLst>
              <a:ext uri="{FF2B5EF4-FFF2-40B4-BE49-F238E27FC236}">
                <a16:creationId xmlns:a16="http://schemas.microsoft.com/office/drawing/2014/main" id="{7F5DEF8F-9A2D-FC56-54BF-AF45569D9FC0}"/>
              </a:ext>
            </a:extLst>
          </p:cNvPr>
          <p:cNvGrpSpPr/>
          <p:nvPr/>
        </p:nvGrpSpPr>
        <p:grpSpPr>
          <a:xfrm>
            <a:off x="3684899" y="3757142"/>
            <a:ext cx="952817" cy="656490"/>
            <a:chOff x="3197160" y="3685879"/>
            <a:chExt cx="952817" cy="656490"/>
          </a:xfrm>
        </p:grpSpPr>
        <p:grpSp>
          <p:nvGrpSpPr>
            <p:cNvPr id="91" name="グラフィックス 6">
              <a:extLst>
                <a:ext uri="{FF2B5EF4-FFF2-40B4-BE49-F238E27FC236}">
                  <a16:creationId xmlns:a16="http://schemas.microsoft.com/office/drawing/2014/main" id="{F5142FDC-0426-7E06-5980-BBB2C37B1493}"/>
                </a:ext>
              </a:extLst>
            </p:cNvPr>
            <p:cNvGrpSpPr/>
            <p:nvPr/>
          </p:nvGrpSpPr>
          <p:grpSpPr>
            <a:xfrm>
              <a:off x="3197160" y="3685879"/>
              <a:ext cx="952817" cy="656490"/>
              <a:chOff x="3197160" y="3685879"/>
              <a:chExt cx="952817" cy="656490"/>
            </a:xfrm>
          </p:grpSpPr>
          <p:sp>
            <p:nvSpPr>
              <p:cNvPr id="98" name="フリーフォーム 97">
                <a:extLst>
                  <a:ext uri="{FF2B5EF4-FFF2-40B4-BE49-F238E27FC236}">
                    <a16:creationId xmlns:a16="http://schemas.microsoft.com/office/drawing/2014/main" id="{ED2EE854-2018-32E2-854A-B729D1CCFC4C}"/>
                  </a:ext>
                </a:extLst>
              </p:cNvPr>
              <p:cNvSpPr/>
              <p:nvPr/>
            </p:nvSpPr>
            <p:spPr>
              <a:xfrm>
                <a:off x="3209381" y="3818136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9 w 515268"/>
                  <a:gd name="connsiteY1" fmla="*/ 0 h 512083"/>
                  <a:gd name="connsiteX2" fmla="*/ 515269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9" y="0"/>
                    </a:lnTo>
                    <a:lnTo>
                      <a:pt x="515269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9" name="フリーフォーム 98">
                <a:extLst>
                  <a:ext uri="{FF2B5EF4-FFF2-40B4-BE49-F238E27FC236}">
                    <a16:creationId xmlns:a16="http://schemas.microsoft.com/office/drawing/2014/main" id="{D85DE1E0-C2F1-CE22-1E4C-A9080B45D097}"/>
                  </a:ext>
                </a:extLst>
              </p:cNvPr>
              <p:cNvSpPr/>
              <p:nvPr/>
            </p:nvSpPr>
            <p:spPr>
              <a:xfrm>
                <a:off x="3197160" y="431806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0" name="フリーフォーム 99">
                <a:extLst>
                  <a:ext uri="{FF2B5EF4-FFF2-40B4-BE49-F238E27FC236}">
                    <a16:creationId xmlns:a16="http://schemas.microsoft.com/office/drawing/2014/main" id="{A79CF626-033F-2318-BC1F-4696185B4E26}"/>
                  </a:ext>
                </a:extLst>
              </p:cNvPr>
              <p:cNvSpPr/>
              <p:nvPr/>
            </p:nvSpPr>
            <p:spPr>
              <a:xfrm>
                <a:off x="3197160" y="38059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1" name="フリーフォーム 100">
                <a:extLst>
                  <a:ext uri="{FF2B5EF4-FFF2-40B4-BE49-F238E27FC236}">
                    <a16:creationId xmlns:a16="http://schemas.microsoft.com/office/drawing/2014/main" id="{246712FE-6185-F04A-04C8-31576CA56D87}"/>
                  </a:ext>
                </a:extLst>
              </p:cNvPr>
              <p:cNvSpPr/>
              <p:nvPr/>
            </p:nvSpPr>
            <p:spPr>
              <a:xfrm>
                <a:off x="3712417" y="43180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2" name="フリーフォーム 101">
                <a:extLst>
                  <a:ext uri="{FF2B5EF4-FFF2-40B4-BE49-F238E27FC236}">
                    <a16:creationId xmlns:a16="http://schemas.microsoft.com/office/drawing/2014/main" id="{86D4C401-C8C3-059E-8211-3886437300AE}"/>
                  </a:ext>
                </a:extLst>
              </p:cNvPr>
              <p:cNvSpPr/>
              <p:nvPr/>
            </p:nvSpPr>
            <p:spPr>
              <a:xfrm>
                <a:off x="3712434" y="3805996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3" name="フリーフォーム 102">
                <a:extLst>
                  <a:ext uri="{FF2B5EF4-FFF2-40B4-BE49-F238E27FC236}">
                    <a16:creationId xmlns:a16="http://schemas.microsoft.com/office/drawing/2014/main" id="{78237FAA-1040-416A-9660-E6ED0908DCA9}"/>
                  </a:ext>
                </a:extLst>
              </p:cNvPr>
              <p:cNvSpPr/>
              <p:nvPr/>
            </p:nvSpPr>
            <p:spPr>
              <a:xfrm>
                <a:off x="3609376" y="36858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4" name="フリーフォーム 103">
                <a:extLst>
                  <a:ext uri="{FF2B5EF4-FFF2-40B4-BE49-F238E27FC236}">
                    <a16:creationId xmlns:a16="http://schemas.microsoft.com/office/drawing/2014/main" id="{DC5576A6-AEC9-D1F0-C961-4F1028357857}"/>
                  </a:ext>
                </a:extLst>
              </p:cNvPr>
              <p:cNvSpPr/>
              <p:nvPr/>
            </p:nvSpPr>
            <p:spPr>
              <a:xfrm>
                <a:off x="4124650" y="36858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5" name="フリーフォーム 104">
                <a:extLst>
                  <a:ext uri="{FF2B5EF4-FFF2-40B4-BE49-F238E27FC236}">
                    <a16:creationId xmlns:a16="http://schemas.microsoft.com/office/drawing/2014/main" id="{92CEF400-628F-DCB7-5696-79B43E5E0785}"/>
                  </a:ext>
                </a:extLst>
              </p:cNvPr>
              <p:cNvSpPr/>
              <p:nvPr/>
            </p:nvSpPr>
            <p:spPr>
              <a:xfrm>
                <a:off x="3727115" y="4206807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6" name="フリーフォーム 105">
                <a:extLst>
                  <a:ext uri="{FF2B5EF4-FFF2-40B4-BE49-F238E27FC236}">
                    <a16:creationId xmlns:a16="http://schemas.microsoft.com/office/drawing/2014/main" id="{71CEA358-0412-5276-F6A9-B1EA4D811740}"/>
                  </a:ext>
                </a:extLst>
              </p:cNvPr>
              <p:cNvSpPr/>
              <p:nvPr/>
            </p:nvSpPr>
            <p:spPr>
              <a:xfrm>
                <a:off x="4135682" y="3698032"/>
                <a:ext cx="786" cy="512073"/>
              </a:xfrm>
              <a:custGeom>
                <a:avLst/>
                <a:gdLst>
                  <a:gd name="connsiteX0" fmla="*/ 787 w 786"/>
                  <a:gd name="connsiteY0" fmla="*/ 0 h 512073"/>
                  <a:gd name="connsiteX1" fmla="*/ 519 w 786"/>
                  <a:gd name="connsiteY1" fmla="*/ 170696 h 512073"/>
                  <a:gd name="connsiteX2" fmla="*/ 268 w 786"/>
                  <a:gd name="connsiteY2" fmla="*/ 341873 h 512073"/>
                  <a:gd name="connsiteX3" fmla="*/ 0 w 786"/>
                  <a:gd name="connsiteY3" fmla="*/ 512073 h 512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3">
                    <a:moveTo>
                      <a:pt x="787" y="0"/>
                    </a:moveTo>
                    <a:lnTo>
                      <a:pt x="519" y="170696"/>
                    </a:lnTo>
                    <a:lnTo>
                      <a:pt x="268" y="341873"/>
                    </a:lnTo>
                    <a:lnTo>
                      <a:pt x="0" y="512073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7" name="フリーフォーム 106">
                <a:extLst>
                  <a:ext uri="{FF2B5EF4-FFF2-40B4-BE49-F238E27FC236}">
                    <a16:creationId xmlns:a16="http://schemas.microsoft.com/office/drawing/2014/main" id="{1E3B7444-8660-D4E3-6201-BE6B33D89756}"/>
                  </a:ext>
                </a:extLst>
              </p:cNvPr>
              <p:cNvSpPr/>
              <p:nvPr/>
            </p:nvSpPr>
            <p:spPr>
              <a:xfrm>
                <a:off x="4125537" y="4194662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フリーフォーム 107">
                <a:extLst>
                  <a:ext uri="{FF2B5EF4-FFF2-40B4-BE49-F238E27FC236}">
                    <a16:creationId xmlns:a16="http://schemas.microsoft.com/office/drawing/2014/main" id="{60429D54-8CA4-C7B3-6FDC-31DFCC6C5D80}"/>
                  </a:ext>
                </a:extLst>
              </p:cNvPr>
              <p:cNvSpPr/>
              <p:nvPr/>
            </p:nvSpPr>
            <p:spPr>
              <a:xfrm>
                <a:off x="3209381" y="3698024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フリーフォーム 108">
                <a:extLst>
                  <a:ext uri="{FF2B5EF4-FFF2-40B4-BE49-F238E27FC236}">
                    <a16:creationId xmlns:a16="http://schemas.microsoft.com/office/drawing/2014/main" id="{94899496-2EB2-785E-65EE-A20AFC5CE19D}"/>
                  </a:ext>
                </a:extLst>
              </p:cNvPr>
              <p:cNvSpPr/>
              <p:nvPr/>
            </p:nvSpPr>
            <p:spPr>
              <a:xfrm>
                <a:off x="3621597" y="3698024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フリーフォーム 109">
                <a:extLst>
                  <a:ext uri="{FF2B5EF4-FFF2-40B4-BE49-F238E27FC236}">
                    <a16:creationId xmlns:a16="http://schemas.microsoft.com/office/drawing/2014/main" id="{58EB8FC1-1546-9E9B-471A-8A80DAD5CFC1}"/>
                  </a:ext>
                </a:extLst>
              </p:cNvPr>
              <p:cNvSpPr/>
              <p:nvPr/>
            </p:nvSpPr>
            <p:spPr>
              <a:xfrm>
                <a:off x="3724655" y="3698024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68E54D41-7539-FE6B-3708-96688F706C57}"/>
                </a:ext>
              </a:extLst>
            </p:cNvPr>
            <p:cNvSpPr/>
            <p:nvPr/>
          </p:nvSpPr>
          <p:spPr>
            <a:xfrm>
              <a:off x="3467018" y="3818133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B6DF0DE9-F705-07BC-F03E-6D5FCA5C6159}"/>
                </a:ext>
              </a:extLst>
            </p:cNvPr>
            <p:cNvSpPr/>
            <p:nvPr/>
          </p:nvSpPr>
          <p:spPr>
            <a:xfrm>
              <a:off x="3209381" y="4074178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27B229D7-A64F-BBDA-1033-637E014C5969}"/>
                </a:ext>
              </a:extLst>
            </p:cNvPr>
            <p:cNvSpPr/>
            <p:nvPr/>
          </p:nvSpPr>
          <p:spPr>
            <a:xfrm>
              <a:off x="3462616" y="3698024"/>
              <a:ext cx="411646" cy="119466"/>
            </a:xfrm>
            <a:custGeom>
              <a:avLst/>
              <a:gdLst>
                <a:gd name="connsiteX0" fmla="*/ 0 w 411646"/>
                <a:gd name="connsiteY0" fmla="*/ 119467 h 119466"/>
                <a:gd name="connsiteX1" fmla="*/ 411647 w 411646"/>
                <a:gd name="connsiteY1" fmla="*/ 0 h 11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6">
                  <a:moveTo>
                    <a:pt x="0" y="119467"/>
                  </a:moveTo>
                  <a:lnTo>
                    <a:pt x="41164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F41B6CBA-0E43-5631-7F40-123F8FF7BDBA}"/>
                </a:ext>
              </a:extLst>
            </p:cNvPr>
            <p:cNvSpPr/>
            <p:nvPr/>
          </p:nvSpPr>
          <p:spPr>
            <a:xfrm>
              <a:off x="3719131" y="395471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95102F59-93A2-35FF-E4FA-3F1B9ED26BD7}"/>
                </a:ext>
              </a:extLst>
            </p:cNvPr>
            <p:cNvSpPr/>
            <p:nvPr/>
          </p:nvSpPr>
          <p:spPr>
            <a:xfrm>
              <a:off x="3416652" y="3756346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BD76E914-2AEA-BE68-763A-5C390CFAF03F}"/>
                </a:ext>
              </a:extLst>
            </p:cNvPr>
            <p:cNvSpPr/>
            <p:nvPr/>
          </p:nvSpPr>
          <p:spPr>
            <a:xfrm>
              <a:off x="3937182" y="3756339"/>
              <a:ext cx="16738" cy="510521"/>
            </a:xfrm>
            <a:custGeom>
              <a:avLst/>
              <a:gdLst>
                <a:gd name="connsiteX0" fmla="*/ 0 w 16738"/>
                <a:gd name="connsiteY0" fmla="*/ 0 h 510521"/>
                <a:gd name="connsiteX1" fmla="*/ 0 w 16738"/>
                <a:gd name="connsiteY1" fmla="*/ 510521 h 51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1">
                  <a:moveTo>
                    <a:pt x="0" y="0"/>
                  </a:moveTo>
                  <a:lnTo>
                    <a:pt x="0" y="510521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11" name="グラフィックス 6">
            <a:extLst>
              <a:ext uri="{FF2B5EF4-FFF2-40B4-BE49-F238E27FC236}">
                <a16:creationId xmlns:a16="http://schemas.microsoft.com/office/drawing/2014/main" id="{445C9D94-092E-6F83-7C12-12FDDB4DB8EE}"/>
              </a:ext>
            </a:extLst>
          </p:cNvPr>
          <p:cNvGrpSpPr/>
          <p:nvPr/>
        </p:nvGrpSpPr>
        <p:grpSpPr>
          <a:xfrm>
            <a:off x="2537126" y="3757150"/>
            <a:ext cx="952822" cy="656490"/>
            <a:chOff x="2000078" y="3719701"/>
            <a:chExt cx="952822" cy="656490"/>
          </a:xfrm>
        </p:grpSpPr>
        <p:sp>
          <p:nvSpPr>
            <p:cNvPr id="112" name="フリーフォーム 111">
              <a:extLst>
                <a:ext uri="{FF2B5EF4-FFF2-40B4-BE49-F238E27FC236}">
                  <a16:creationId xmlns:a16="http://schemas.microsoft.com/office/drawing/2014/main" id="{57DA8381-AE5F-5A67-A8E6-B287E7B1FE19}"/>
                </a:ext>
              </a:extLst>
            </p:cNvPr>
            <p:cNvSpPr/>
            <p:nvPr/>
          </p:nvSpPr>
          <p:spPr>
            <a:xfrm>
              <a:off x="2012304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E9CB5657-003B-99D2-E287-F13826FD445B}"/>
                </a:ext>
              </a:extLst>
            </p:cNvPr>
            <p:cNvSpPr/>
            <p:nvPr/>
          </p:nvSpPr>
          <p:spPr>
            <a:xfrm>
              <a:off x="2000078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 113">
              <a:extLst>
                <a:ext uri="{FF2B5EF4-FFF2-40B4-BE49-F238E27FC236}">
                  <a16:creationId xmlns:a16="http://schemas.microsoft.com/office/drawing/2014/main" id="{2B045932-6C0B-9375-88E5-FABBBD5A77F1}"/>
                </a:ext>
              </a:extLst>
            </p:cNvPr>
            <p:cNvSpPr/>
            <p:nvPr/>
          </p:nvSpPr>
          <p:spPr>
            <a:xfrm>
              <a:off x="2000088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 114">
              <a:extLst>
                <a:ext uri="{FF2B5EF4-FFF2-40B4-BE49-F238E27FC236}">
                  <a16:creationId xmlns:a16="http://schemas.microsoft.com/office/drawing/2014/main" id="{3002C482-9979-5CC8-8764-F160C57950EF}"/>
                </a:ext>
              </a:extLst>
            </p:cNvPr>
            <p:cNvSpPr/>
            <p:nvPr/>
          </p:nvSpPr>
          <p:spPr>
            <a:xfrm>
              <a:off x="2515347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 115">
              <a:extLst>
                <a:ext uri="{FF2B5EF4-FFF2-40B4-BE49-F238E27FC236}">
                  <a16:creationId xmlns:a16="http://schemas.microsoft.com/office/drawing/2014/main" id="{0DFE445E-A8D4-C9C1-8846-05028622464B}"/>
                </a:ext>
              </a:extLst>
            </p:cNvPr>
            <p:cNvSpPr/>
            <p:nvPr/>
          </p:nvSpPr>
          <p:spPr>
            <a:xfrm>
              <a:off x="2515355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 116">
              <a:extLst>
                <a:ext uri="{FF2B5EF4-FFF2-40B4-BE49-F238E27FC236}">
                  <a16:creationId xmlns:a16="http://schemas.microsoft.com/office/drawing/2014/main" id="{BAE493F6-1E1B-C07D-9400-D6B8D66AB227}"/>
                </a:ext>
              </a:extLst>
            </p:cNvPr>
            <p:cNvSpPr/>
            <p:nvPr/>
          </p:nvSpPr>
          <p:spPr>
            <a:xfrm>
              <a:off x="2412299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 117">
              <a:extLst>
                <a:ext uri="{FF2B5EF4-FFF2-40B4-BE49-F238E27FC236}">
                  <a16:creationId xmlns:a16="http://schemas.microsoft.com/office/drawing/2014/main" id="{0AB2D463-96DB-D1D1-F19C-4BD5146D1C65}"/>
                </a:ext>
              </a:extLst>
            </p:cNvPr>
            <p:cNvSpPr/>
            <p:nvPr/>
          </p:nvSpPr>
          <p:spPr>
            <a:xfrm>
              <a:off x="292757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 118">
              <a:extLst>
                <a:ext uri="{FF2B5EF4-FFF2-40B4-BE49-F238E27FC236}">
                  <a16:creationId xmlns:a16="http://schemas.microsoft.com/office/drawing/2014/main" id="{67A63B49-51F3-C8FA-D11E-9A9C14EA3AB2}"/>
                </a:ext>
              </a:extLst>
            </p:cNvPr>
            <p:cNvSpPr/>
            <p:nvPr/>
          </p:nvSpPr>
          <p:spPr>
            <a:xfrm>
              <a:off x="2530038" y="4240629"/>
              <a:ext cx="410642" cy="120108"/>
            </a:xfrm>
            <a:custGeom>
              <a:avLst/>
              <a:gdLst>
                <a:gd name="connsiteX0" fmla="*/ 0 w 410642"/>
                <a:gd name="connsiteY0" fmla="*/ 120109 h 120108"/>
                <a:gd name="connsiteX1" fmla="*/ 152604 w 410642"/>
                <a:gd name="connsiteY1" fmla="*/ 75476 h 120108"/>
                <a:gd name="connsiteX2" fmla="*/ 282075 w 410642"/>
                <a:gd name="connsiteY2" fmla="*/ 37606 h 120108"/>
                <a:gd name="connsiteX3" fmla="*/ 410642 w 410642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2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42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40FF2780-CCFE-1B38-D6A0-947D3962445D}"/>
                </a:ext>
              </a:extLst>
            </p:cNvPr>
            <p:cNvSpPr/>
            <p:nvPr/>
          </p:nvSpPr>
          <p:spPr>
            <a:xfrm>
              <a:off x="2938605" y="3731854"/>
              <a:ext cx="786" cy="512074"/>
            </a:xfrm>
            <a:custGeom>
              <a:avLst/>
              <a:gdLst>
                <a:gd name="connsiteX0" fmla="*/ 787 w 786"/>
                <a:gd name="connsiteY0" fmla="*/ 0 h 512074"/>
                <a:gd name="connsiteX1" fmla="*/ 519 w 786"/>
                <a:gd name="connsiteY1" fmla="*/ 170697 h 512074"/>
                <a:gd name="connsiteX2" fmla="*/ 268 w 786"/>
                <a:gd name="connsiteY2" fmla="*/ 341874 h 512074"/>
                <a:gd name="connsiteX3" fmla="*/ 0 w 786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" h="512074">
                  <a:moveTo>
                    <a:pt x="787" y="0"/>
                  </a:moveTo>
                  <a:lnTo>
                    <a:pt x="519" y="170697"/>
                  </a:lnTo>
                  <a:lnTo>
                    <a:pt x="268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439FE65A-0766-5661-3A17-DEE6657E0FF2}"/>
                </a:ext>
              </a:extLst>
            </p:cNvPr>
            <p:cNvSpPr/>
            <p:nvPr/>
          </p:nvSpPr>
          <p:spPr>
            <a:xfrm>
              <a:off x="2928460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73521E11-4F85-AF1E-7B67-5C88661CE94E}"/>
                </a:ext>
              </a:extLst>
            </p:cNvPr>
            <p:cNvSpPr/>
            <p:nvPr/>
          </p:nvSpPr>
          <p:spPr>
            <a:xfrm>
              <a:off x="2012309" y="3731846"/>
              <a:ext cx="412210" cy="120108"/>
            </a:xfrm>
            <a:custGeom>
              <a:avLst/>
              <a:gdLst>
                <a:gd name="connsiteX0" fmla="*/ 412211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1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4FDF21B0-750E-C4B4-D353-A22D475765B0}"/>
                </a:ext>
              </a:extLst>
            </p:cNvPr>
            <p:cNvSpPr/>
            <p:nvPr/>
          </p:nvSpPr>
          <p:spPr>
            <a:xfrm>
              <a:off x="2424519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1552F46F-672E-00EC-DDF4-1030922A6D0A}"/>
                </a:ext>
              </a:extLst>
            </p:cNvPr>
            <p:cNvSpPr/>
            <p:nvPr/>
          </p:nvSpPr>
          <p:spPr>
            <a:xfrm>
              <a:off x="2527576" y="3731846"/>
              <a:ext cx="413104" cy="120117"/>
            </a:xfrm>
            <a:custGeom>
              <a:avLst/>
              <a:gdLst>
                <a:gd name="connsiteX0" fmla="*/ 0 w 413104"/>
                <a:gd name="connsiteY0" fmla="*/ 120117 h 120117"/>
                <a:gd name="connsiteX1" fmla="*/ 413104 w 413104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120117">
                  <a:moveTo>
                    <a:pt x="0" y="120117"/>
                  </a:moveTo>
                  <a:lnTo>
                    <a:pt x="413104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B7B33C1D-6C8E-2AB3-1A80-6888B820ACED}"/>
                </a:ext>
              </a:extLst>
            </p:cNvPr>
            <p:cNvSpPr/>
            <p:nvPr/>
          </p:nvSpPr>
          <p:spPr>
            <a:xfrm>
              <a:off x="2012309" y="3851941"/>
              <a:ext cx="515261" cy="512094"/>
            </a:xfrm>
            <a:custGeom>
              <a:avLst/>
              <a:gdLst>
                <a:gd name="connsiteX0" fmla="*/ 0 w 515261"/>
                <a:gd name="connsiteY0" fmla="*/ 0 h 512094"/>
                <a:gd name="connsiteX1" fmla="*/ 515262 w 515261"/>
                <a:gd name="connsiteY1" fmla="*/ 512095 h 51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61" h="512094">
                  <a:moveTo>
                    <a:pt x="0" y="0"/>
                  </a:moveTo>
                  <a:lnTo>
                    <a:pt x="515262" y="51209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12C3EBAA-2B17-3E2B-0753-E22B608948AE}"/>
                </a:ext>
              </a:extLst>
            </p:cNvPr>
            <p:cNvSpPr/>
            <p:nvPr/>
          </p:nvSpPr>
          <p:spPr>
            <a:xfrm>
              <a:off x="2012299" y="3851963"/>
              <a:ext cx="515277" cy="512074"/>
            </a:xfrm>
            <a:custGeom>
              <a:avLst/>
              <a:gdLst>
                <a:gd name="connsiteX0" fmla="*/ 0 w 515277"/>
                <a:gd name="connsiteY0" fmla="*/ 512075 h 512074"/>
                <a:gd name="connsiteX1" fmla="*/ 515277 w 515277"/>
                <a:gd name="connsiteY1" fmla="*/ 0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7" h="512074">
                  <a:moveTo>
                    <a:pt x="0" y="512075"/>
                  </a:moveTo>
                  <a:lnTo>
                    <a:pt x="51527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160296E0-A77D-ACFA-28AB-D415D42EA2CA}"/>
                </a:ext>
              </a:extLst>
            </p:cNvPr>
            <p:cNvSpPr/>
            <p:nvPr/>
          </p:nvSpPr>
          <p:spPr>
            <a:xfrm>
              <a:off x="2424519" y="3731846"/>
              <a:ext cx="103056" cy="120117"/>
            </a:xfrm>
            <a:custGeom>
              <a:avLst/>
              <a:gdLst>
                <a:gd name="connsiteX0" fmla="*/ 0 w 103056"/>
                <a:gd name="connsiteY0" fmla="*/ 0 h 120117"/>
                <a:gd name="connsiteX1" fmla="*/ 103056 w 103056"/>
                <a:gd name="connsiteY1" fmla="*/ 120117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6" h="120117">
                  <a:moveTo>
                    <a:pt x="0" y="0"/>
                  </a:moveTo>
                  <a:lnTo>
                    <a:pt x="103056" y="120117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659285CF-E59A-2782-908A-D9D3518A6DF1}"/>
                </a:ext>
              </a:extLst>
            </p:cNvPr>
            <p:cNvSpPr/>
            <p:nvPr/>
          </p:nvSpPr>
          <p:spPr>
            <a:xfrm>
              <a:off x="2012309" y="3731846"/>
              <a:ext cx="926295" cy="120108"/>
            </a:xfrm>
            <a:custGeom>
              <a:avLst/>
              <a:gdLst>
                <a:gd name="connsiteX0" fmla="*/ 0 w 926295"/>
                <a:gd name="connsiteY0" fmla="*/ 120109 h 120108"/>
                <a:gd name="connsiteX1" fmla="*/ 926296 w 926295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295" h="120108">
                  <a:moveTo>
                    <a:pt x="0" y="120109"/>
                  </a:moveTo>
                  <a:lnTo>
                    <a:pt x="9262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02723883-CCFF-96A9-F4FB-2CA277B30357}"/>
                </a:ext>
              </a:extLst>
            </p:cNvPr>
            <p:cNvSpPr/>
            <p:nvPr/>
          </p:nvSpPr>
          <p:spPr>
            <a:xfrm>
              <a:off x="2527576" y="3851963"/>
              <a:ext cx="413104" cy="388665"/>
            </a:xfrm>
            <a:custGeom>
              <a:avLst/>
              <a:gdLst>
                <a:gd name="connsiteX0" fmla="*/ 0 w 413104"/>
                <a:gd name="connsiteY0" fmla="*/ 0 h 388665"/>
                <a:gd name="connsiteX1" fmla="*/ 413104 w 413104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388665">
                  <a:moveTo>
                    <a:pt x="0" y="0"/>
                  </a:moveTo>
                  <a:lnTo>
                    <a:pt x="413104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2F5492A6-1901-A9A9-7870-E666E3355AAD}"/>
                </a:ext>
              </a:extLst>
            </p:cNvPr>
            <p:cNvSpPr/>
            <p:nvPr/>
          </p:nvSpPr>
          <p:spPr>
            <a:xfrm>
              <a:off x="2527567" y="3731846"/>
              <a:ext cx="411037" cy="632200"/>
            </a:xfrm>
            <a:custGeom>
              <a:avLst/>
              <a:gdLst>
                <a:gd name="connsiteX0" fmla="*/ 411037 w 411037"/>
                <a:gd name="connsiteY0" fmla="*/ 0 h 632200"/>
                <a:gd name="connsiteX1" fmla="*/ 0 w 411037"/>
                <a:gd name="connsiteY1" fmla="*/ 63220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037" h="632200">
                  <a:moveTo>
                    <a:pt x="411037" y="0"/>
                  </a:moveTo>
                  <a:lnTo>
                    <a:pt x="0" y="63220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31" name="グラフィックス 6">
            <a:extLst>
              <a:ext uri="{FF2B5EF4-FFF2-40B4-BE49-F238E27FC236}">
                <a16:creationId xmlns:a16="http://schemas.microsoft.com/office/drawing/2014/main" id="{9873CD84-AE1E-04A8-16BE-9C07A45F81B3}"/>
              </a:ext>
            </a:extLst>
          </p:cNvPr>
          <p:cNvGrpSpPr/>
          <p:nvPr/>
        </p:nvGrpSpPr>
        <p:grpSpPr>
          <a:xfrm>
            <a:off x="1388019" y="3739706"/>
            <a:ext cx="952826" cy="656490"/>
            <a:chOff x="862114" y="3719701"/>
            <a:chExt cx="952826" cy="656490"/>
          </a:xfrm>
        </p:grpSpPr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1576165C-74E5-A857-FBA5-408ED9F6CAA8}"/>
                </a:ext>
              </a:extLst>
            </p:cNvPr>
            <p:cNvSpPr/>
            <p:nvPr/>
          </p:nvSpPr>
          <p:spPr>
            <a:xfrm>
              <a:off x="874339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D011CE76-B741-0C4E-EDEA-861A835D07CA}"/>
                </a:ext>
              </a:extLst>
            </p:cNvPr>
            <p:cNvSpPr/>
            <p:nvPr/>
          </p:nvSpPr>
          <p:spPr>
            <a:xfrm>
              <a:off x="862114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26EAA308-18AC-46D5-B948-7728B5FA160A}"/>
                </a:ext>
              </a:extLst>
            </p:cNvPr>
            <p:cNvSpPr/>
            <p:nvPr/>
          </p:nvSpPr>
          <p:spPr>
            <a:xfrm>
              <a:off x="862123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F82ED78D-D538-D157-2B2B-54A2103168C0}"/>
                </a:ext>
              </a:extLst>
            </p:cNvPr>
            <p:cNvSpPr/>
            <p:nvPr/>
          </p:nvSpPr>
          <p:spPr>
            <a:xfrm>
              <a:off x="1377383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6BAC4324-07F2-11D7-4E17-8777BE67E5EF}"/>
                </a:ext>
              </a:extLst>
            </p:cNvPr>
            <p:cNvSpPr/>
            <p:nvPr/>
          </p:nvSpPr>
          <p:spPr>
            <a:xfrm>
              <a:off x="1377391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01799AC9-85CE-1818-CDDD-32CD086BC89A}"/>
                </a:ext>
              </a:extLst>
            </p:cNvPr>
            <p:cNvSpPr/>
            <p:nvPr/>
          </p:nvSpPr>
          <p:spPr>
            <a:xfrm>
              <a:off x="1274333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27AB1519-408E-CB05-31B3-DF6CE73C953E}"/>
                </a:ext>
              </a:extLst>
            </p:cNvPr>
            <p:cNvSpPr/>
            <p:nvPr/>
          </p:nvSpPr>
          <p:spPr>
            <a:xfrm>
              <a:off x="178960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F97CBDD8-99E6-3BA7-7771-80DC4F82DD6C}"/>
                </a:ext>
              </a:extLst>
            </p:cNvPr>
            <p:cNvSpPr/>
            <p:nvPr/>
          </p:nvSpPr>
          <p:spPr>
            <a:xfrm>
              <a:off x="1392072" y="4240629"/>
              <a:ext cx="410647" cy="120108"/>
            </a:xfrm>
            <a:custGeom>
              <a:avLst/>
              <a:gdLst>
                <a:gd name="connsiteX0" fmla="*/ 0 w 410647"/>
                <a:gd name="connsiteY0" fmla="*/ 120109 h 120108"/>
                <a:gd name="connsiteX1" fmla="*/ 152600 w 410647"/>
                <a:gd name="connsiteY1" fmla="*/ 75476 h 120108"/>
                <a:gd name="connsiteX2" fmla="*/ 282075 w 410647"/>
                <a:gd name="connsiteY2" fmla="*/ 37606 h 120108"/>
                <a:gd name="connsiteX3" fmla="*/ 410647 w 410647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7" h="120108">
                  <a:moveTo>
                    <a:pt x="0" y="120109"/>
                  </a:moveTo>
                  <a:lnTo>
                    <a:pt x="152600" y="75476"/>
                  </a:lnTo>
                  <a:lnTo>
                    <a:pt x="282075" y="37606"/>
                  </a:lnTo>
                  <a:lnTo>
                    <a:pt x="410647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 139">
              <a:extLst>
                <a:ext uri="{FF2B5EF4-FFF2-40B4-BE49-F238E27FC236}">
                  <a16:creationId xmlns:a16="http://schemas.microsoft.com/office/drawing/2014/main" id="{42E6FC97-452A-B161-377A-E178A3EEF8E4}"/>
                </a:ext>
              </a:extLst>
            </p:cNvPr>
            <p:cNvSpPr/>
            <p:nvPr/>
          </p:nvSpPr>
          <p:spPr>
            <a:xfrm>
              <a:off x="1800647" y="3731854"/>
              <a:ext cx="778" cy="512074"/>
            </a:xfrm>
            <a:custGeom>
              <a:avLst/>
              <a:gdLst>
                <a:gd name="connsiteX0" fmla="*/ 778 w 778"/>
                <a:gd name="connsiteY0" fmla="*/ 0 h 512074"/>
                <a:gd name="connsiteX1" fmla="*/ 519 w 778"/>
                <a:gd name="connsiteY1" fmla="*/ 170697 h 512074"/>
                <a:gd name="connsiteX2" fmla="*/ 259 w 778"/>
                <a:gd name="connsiteY2" fmla="*/ 341874 h 512074"/>
                <a:gd name="connsiteX3" fmla="*/ 0 w 778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" h="512074">
                  <a:moveTo>
                    <a:pt x="778" y="0"/>
                  </a:moveTo>
                  <a:lnTo>
                    <a:pt x="519" y="170697"/>
                  </a:lnTo>
                  <a:lnTo>
                    <a:pt x="259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1" name="フリーフォーム 140">
              <a:extLst>
                <a:ext uri="{FF2B5EF4-FFF2-40B4-BE49-F238E27FC236}">
                  <a16:creationId xmlns:a16="http://schemas.microsoft.com/office/drawing/2014/main" id="{3CEE4EE5-827D-BB51-BDDF-390C8FC4E445}"/>
                </a:ext>
              </a:extLst>
            </p:cNvPr>
            <p:cNvSpPr/>
            <p:nvPr/>
          </p:nvSpPr>
          <p:spPr>
            <a:xfrm>
              <a:off x="1790499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2" name="フリーフォーム 141">
              <a:extLst>
                <a:ext uri="{FF2B5EF4-FFF2-40B4-BE49-F238E27FC236}">
                  <a16:creationId xmlns:a16="http://schemas.microsoft.com/office/drawing/2014/main" id="{2E8D427D-27B0-F3D6-141D-18EEAE173793}"/>
                </a:ext>
              </a:extLst>
            </p:cNvPr>
            <p:cNvSpPr/>
            <p:nvPr/>
          </p:nvSpPr>
          <p:spPr>
            <a:xfrm>
              <a:off x="874343" y="3731846"/>
              <a:ext cx="412210" cy="120108"/>
            </a:xfrm>
            <a:custGeom>
              <a:avLst/>
              <a:gdLst>
                <a:gd name="connsiteX0" fmla="*/ 412210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0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 142">
              <a:extLst>
                <a:ext uri="{FF2B5EF4-FFF2-40B4-BE49-F238E27FC236}">
                  <a16:creationId xmlns:a16="http://schemas.microsoft.com/office/drawing/2014/main" id="{4C6DF4E2-AADA-1FDA-76EC-273325F1112E}"/>
                </a:ext>
              </a:extLst>
            </p:cNvPr>
            <p:cNvSpPr/>
            <p:nvPr/>
          </p:nvSpPr>
          <p:spPr>
            <a:xfrm>
              <a:off x="1286554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4" name="フリーフォーム 143">
              <a:extLst>
                <a:ext uri="{FF2B5EF4-FFF2-40B4-BE49-F238E27FC236}">
                  <a16:creationId xmlns:a16="http://schemas.microsoft.com/office/drawing/2014/main" id="{26EA045F-7B89-B186-7375-D5C5B49682FA}"/>
                </a:ext>
              </a:extLst>
            </p:cNvPr>
            <p:cNvSpPr/>
            <p:nvPr/>
          </p:nvSpPr>
          <p:spPr>
            <a:xfrm>
              <a:off x="1389612" y="3731846"/>
              <a:ext cx="413107" cy="120117"/>
            </a:xfrm>
            <a:custGeom>
              <a:avLst/>
              <a:gdLst>
                <a:gd name="connsiteX0" fmla="*/ 0 w 413107"/>
                <a:gd name="connsiteY0" fmla="*/ 120117 h 120117"/>
                <a:gd name="connsiteX1" fmla="*/ 413108 w 413107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7" h="120117">
                  <a:moveTo>
                    <a:pt x="0" y="120117"/>
                  </a:moveTo>
                  <a:lnTo>
                    <a:pt x="413108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13DC8F5B-1A2A-5716-DDE1-8D5ED67AE3C1}"/>
              </a:ext>
            </a:extLst>
          </p:cNvPr>
          <p:cNvSpPr/>
          <p:nvPr/>
        </p:nvSpPr>
        <p:spPr>
          <a:xfrm>
            <a:off x="1326878" y="452899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84921BB4-A8C7-816F-ADA6-03DBBF1A89BB}"/>
              </a:ext>
            </a:extLst>
          </p:cNvPr>
          <p:cNvSpPr/>
          <p:nvPr/>
        </p:nvSpPr>
        <p:spPr>
          <a:xfrm>
            <a:off x="1326878" y="4959639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8CD2B6DE-C17F-BEB4-D899-49689B4AB9A8}"/>
              </a:ext>
            </a:extLst>
          </p:cNvPr>
          <p:cNvSpPr/>
          <p:nvPr/>
        </p:nvSpPr>
        <p:spPr>
          <a:xfrm>
            <a:off x="7082254" y="4955234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F23D5798-C7AC-1062-C697-002CA75BAF04}"/>
              </a:ext>
            </a:extLst>
          </p:cNvPr>
          <p:cNvSpPr/>
          <p:nvPr/>
        </p:nvSpPr>
        <p:spPr>
          <a:xfrm>
            <a:off x="3626094" y="538305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kumimoji="1" lang="ja-JP" altLang="en-US" sz="90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杉浦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,2018]</a:t>
            </a:r>
            <a:endParaRPr kumimoji="1" lang="ja-JP" altLang="en-US" sz="1400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C932A3F-1F57-6483-358B-4B764D6BF4FB}"/>
              </a:ext>
            </a:extLst>
          </p:cNvPr>
          <p:cNvSpPr/>
          <p:nvPr/>
        </p:nvSpPr>
        <p:spPr>
          <a:xfrm>
            <a:off x="1326878" y="5385910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38699541-95EC-2F2B-CF64-DDFE37E16173}"/>
              </a:ext>
            </a:extLst>
          </p:cNvPr>
          <p:cNvSpPr/>
          <p:nvPr/>
        </p:nvSpPr>
        <p:spPr>
          <a:xfrm>
            <a:off x="7084713" y="5377183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AAC42633-DDE1-E25D-76C7-40C01C09846D}"/>
              </a:ext>
            </a:extLst>
          </p:cNvPr>
          <p:cNvSpPr/>
          <p:nvPr/>
        </p:nvSpPr>
        <p:spPr>
          <a:xfrm>
            <a:off x="7084713" y="4528310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表 33">
                <a:extLst>
                  <a:ext uri="{FF2B5EF4-FFF2-40B4-BE49-F238E27FC236}">
                    <a16:creationId xmlns:a16="http://schemas.microsoft.com/office/drawing/2014/main" id="{8602A491-5442-5730-4D6D-8CA9F8D2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904991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𝑎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表 33">
                <a:extLst>
                  <a:ext uri="{FF2B5EF4-FFF2-40B4-BE49-F238E27FC236}">
                    <a16:creationId xmlns:a16="http://schemas.microsoft.com/office/drawing/2014/main" id="{8602A491-5442-5730-4D6D-8CA9F8D2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0904991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" r="-765385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765385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2F4B4D58-3F58-0F1F-F3EC-E5D66180ED2A}"/>
              </a:ext>
            </a:extLst>
          </p:cNvPr>
          <p:cNvGrpSpPr/>
          <p:nvPr/>
        </p:nvGrpSpPr>
        <p:grpSpPr>
          <a:xfrm>
            <a:off x="1271909" y="1382391"/>
            <a:ext cx="1152524" cy="600768"/>
            <a:chOff x="1416050" y="3466755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B63007AA-40CF-9954-0C10-34141565ADF0}"/>
                    </a:ext>
                  </a:extLst>
                </p:cNvPr>
                <p:cNvSpPr/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B63007AA-40CF-9954-0C10-34141565A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DD2AB447-2F78-6B06-9ADA-7912996B2006}"/>
                    </a:ext>
                  </a:extLst>
                </p:cNvPr>
                <p:cNvSpPr/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DD2AB447-2F78-6B06-9ADA-7912996B2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7B5B7331-D315-7431-75AB-EE40F1FBD4A4}"/>
              </a:ext>
            </a:extLst>
          </p:cNvPr>
          <p:cNvGrpSpPr/>
          <p:nvPr/>
        </p:nvGrpSpPr>
        <p:grpSpPr>
          <a:xfrm>
            <a:off x="2424433" y="1382390"/>
            <a:ext cx="1152524" cy="600768"/>
            <a:chOff x="2568574" y="3466754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84650C4A-4665-852C-C2C4-AC8F0E83BE81}"/>
                    </a:ext>
                  </a:extLst>
                </p:cNvPr>
                <p:cNvSpPr/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84650C4A-4665-852C-C2C4-AC8F0E83B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AFD6B133-6277-FFBF-0538-72D2F3EA419C}"/>
                    </a:ext>
                  </a:extLst>
                </p:cNvPr>
                <p:cNvSpPr/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AFD6B133-6277-FFBF-0538-72D2F3EA4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29C04C92-FEB4-C2DF-5118-4CED7CC26315}"/>
              </a:ext>
            </a:extLst>
          </p:cNvPr>
          <p:cNvGrpSpPr/>
          <p:nvPr/>
        </p:nvGrpSpPr>
        <p:grpSpPr>
          <a:xfrm>
            <a:off x="3576957" y="1382389"/>
            <a:ext cx="1152524" cy="600768"/>
            <a:chOff x="3721098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09D1C0AD-288E-4681-2153-FFA722ED2664}"/>
                    </a:ext>
                  </a:extLst>
                </p:cNvPr>
                <p:cNvSpPr/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09D1C0AD-288E-4681-2153-FFA722ED2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正方形/長方形 271">
                  <a:extLst>
                    <a:ext uri="{FF2B5EF4-FFF2-40B4-BE49-F238E27FC236}">
                      <a16:creationId xmlns:a16="http://schemas.microsoft.com/office/drawing/2014/main" id="{6ADD8AAB-3A20-F28A-F5B7-1FD9829800EA}"/>
                    </a:ext>
                  </a:extLst>
                </p:cNvPr>
                <p:cNvSpPr/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正方形/長方形 271">
                  <a:extLst>
                    <a:ext uri="{FF2B5EF4-FFF2-40B4-BE49-F238E27FC236}">
                      <a16:creationId xmlns:a16="http://schemas.microsoft.com/office/drawing/2014/main" id="{6ADD8AAB-3A20-F28A-F5B7-1FD982980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7E652FB2-1DBD-8C35-1F48-D974824E38CC}"/>
              </a:ext>
            </a:extLst>
          </p:cNvPr>
          <p:cNvGrpSpPr/>
          <p:nvPr/>
        </p:nvGrpSpPr>
        <p:grpSpPr>
          <a:xfrm>
            <a:off x="4729481" y="1382389"/>
            <a:ext cx="1152524" cy="600768"/>
            <a:chOff x="4873622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正方形/長方形 273">
                  <a:extLst>
                    <a:ext uri="{FF2B5EF4-FFF2-40B4-BE49-F238E27FC236}">
                      <a16:creationId xmlns:a16="http://schemas.microsoft.com/office/drawing/2014/main" id="{C41C9146-8BD9-0569-FD2C-A15032499557}"/>
                    </a:ext>
                  </a:extLst>
                </p:cNvPr>
                <p:cNvSpPr/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4" name="正方形/長方形 273">
                  <a:extLst>
                    <a:ext uri="{FF2B5EF4-FFF2-40B4-BE49-F238E27FC236}">
                      <a16:creationId xmlns:a16="http://schemas.microsoft.com/office/drawing/2014/main" id="{C41C9146-8BD9-0569-FD2C-A15032499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正方形/長方形 274">
                  <a:extLst>
                    <a:ext uri="{FF2B5EF4-FFF2-40B4-BE49-F238E27FC236}">
                      <a16:creationId xmlns:a16="http://schemas.microsoft.com/office/drawing/2014/main" id="{FC4989CF-C68A-2169-C671-39BDA75FE178}"/>
                    </a:ext>
                  </a:extLst>
                </p:cNvPr>
                <p:cNvSpPr/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5" name="正方形/長方形 274">
                  <a:extLst>
                    <a:ext uri="{FF2B5EF4-FFF2-40B4-BE49-F238E27FC236}">
                      <a16:creationId xmlns:a16="http://schemas.microsoft.com/office/drawing/2014/main" id="{FC4989CF-C68A-2169-C671-39BDA75FE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66F43441-B84D-DBAB-844F-CF2DC6573383}"/>
              </a:ext>
            </a:extLst>
          </p:cNvPr>
          <p:cNvGrpSpPr/>
          <p:nvPr/>
        </p:nvGrpSpPr>
        <p:grpSpPr>
          <a:xfrm>
            <a:off x="5882005" y="1382389"/>
            <a:ext cx="1152524" cy="600768"/>
            <a:chOff x="6026146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正方形/長方形 276">
                  <a:extLst>
                    <a:ext uri="{FF2B5EF4-FFF2-40B4-BE49-F238E27FC236}">
                      <a16:creationId xmlns:a16="http://schemas.microsoft.com/office/drawing/2014/main" id="{3CF8F074-A260-6813-C56F-A1C8E3271E5B}"/>
                    </a:ext>
                  </a:extLst>
                </p:cNvPr>
                <p:cNvSpPr/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正方形/長方形 276">
                  <a:extLst>
                    <a:ext uri="{FF2B5EF4-FFF2-40B4-BE49-F238E27FC236}">
                      <a16:creationId xmlns:a16="http://schemas.microsoft.com/office/drawing/2014/main" id="{3CF8F074-A260-6813-C56F-A1C8E3271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正方形/長方形 277">
                  <a:extLst>
                    <a:ext uri="{FF2B5EF4-FFF2-40B4-BE49-F238E27FC236}">
                      <a16:creationId xmlns:a16="http://schemas.microsoft.com/office/drawing/2014/main" id="{D53F36E8-009C-7A2A-BA6F-53C1F219D7F9}"/>
                    </a:ext>
                  </a:extLst>
                </p:cNvPr>
                <p:cNvSpPr/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正方形/長方形 277">
                  <a:extLst>
                    <a:ext uri="{FF2B5EF4-FFF2-40B4-BE49-F238E27FC236}">
                      <a16:creationId xmlns:a16="http://schemas.microsoft.com/office/drawing/2014/main" id="{D53F36E8-009C-7A2A-BA6F-53C1F219D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9" name="グループ化 278">
            <a:extLst>
              <a:ext uri="{FF2B5EF4-FFF2-40B4-BE49-F238E27FC236}">
                <a16:creationId xmlns:a16="http://schemas.microsoft.com/office/drawing/2014/main" id="{30ED1AA4-090C-2094-4A15-DB079227CE19}"/>
              </a:ext>
            </a:extLst>
          </p:cNvPr>
          <p:cNvGrpSpPr/>
          <p:nvPr/>
        </p:nvGrpSpPr>
        <p:grpSpPr>
          <a:xfrm>
            <a:off x="7034529" y="1382389"/>
            <a:ext cx="1152524" cy="600768"/>
            <a:chOff x="7178670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正方形/長方形 279">
                  <a:extLst>
                    <a:ext uri="{FF2B5EF4-FFF2-40B4-BE49-F238E27FC236}">
                      <a16:creationId xmlns:a16="http://schemas.microsoft.com/office/drawing/2014/main" id="{6E6312ED-B0D1-5BA1-0D0A-50A087E8AB8A}"/>
                    </a:ext>
                  </a:extLst>
                </p:cNvPr>
                <p:cNvSpPr/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正方形/長方形 279">
                  <a:extLst>
                    <a:ext uri="{FF2B5EF4-FFF2-40B4-BE49-F238E27FC236}">
                      <a16:creationId xmlns:a16="http://schemas.microsoft.com/office/drawing/2014/main" id="{6E6312ED-B0D1-5BA1-0D0A-50A087E8A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正方形/長方形 280">
                  <a:extLst>
                    <a:ext uri="{FF2B5EF4-FFF2-40B4-BE49-F238E27FC236}">
                      <a16:creationId xmlns:a16="http://schemas.microsoft.com/office/drawing/2014/main" id="{736EB5AC-FF96-DFEB-0BD7-320E8D47E727}"/>
                    </a:ext>
                  </a:extLst>
                </p:cNvPr>
                <p:cNvSpPr/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正方形/長方形 280">
                  <a:extLst>
                    <a:ext uri="{FF2B5EF4-FFF2-40B4-BE49-F238E27FC236}">
                      <a16:creationId xmlns:a16="http://schemas.microsoft.com/office/drawing/2014/main" id="{736EB5AC-FF96-DFEB-0BD7-320E8D47E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2" name="表 33">
                <a:extLst>
                  <a:ext uri="{FF2B5EF4-FFF2-40B4-BE49-F238E27FC236}">
                    <a16:creationId xmlns:a16="http://schemas.microsoft.com/office/drawing/2014/main" id="{6C81A89D-8AAE-59FF-89C9-BF956A5E9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145251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線分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𝐴𝐵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br>
                            <a:rPr kumimoji="1" lang="en-US" altLang="ja-JP" sz="12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</a:b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長さ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</m:oMath>
                          </a14:m>
                          <a:endParaRPr kumimoji="1" lang="ja-JP" altLang="en-US" sz="12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2" name="表 33">
                <a:extLst>
                  <a:ext uri="{FF2B5EF4-FFF2-40B4-BE49-F238E27FC236}">
                    <a16:creationId xmlns:a16="http://schemas.microsoft.com/office/drawing/2014/main" id="{6C81A89D-8AAE-59FF-89C9-BF956A5E9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8145251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6061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041" r="-765385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5714" t="-2041" r="-556044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87778" t="-2041" r="-462222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4615" t="-2041" r="-3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84615" t="-2041" r="-2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4615" t="-2041" r="-1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84615" t="-2041" r="-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221569" t="-2041" r="-1961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4" name="表 226">
            <a:extLst>
              <a:ext uri="{FF2B5EF4-FFF2-40B4-BE49-F238E27FC236}">
                <a16:creationId xmlns:a16="http://schemas.microsoft.com/office/drawing/2014/main" id="{A531EA57-D255-1B1A-F0D8-6E83DF229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578023"/>
              </p:ext>
            </p:extLst>
          </p:nvPr>
        </p:nvGraphicFramePr>
        <p:xfrm>
          <a:off x="2574008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5" name="表 226">
            <a:extLst>
              <a:ext uri="{FF2B5EF4-FFF2-40B4-BE49-F238E27FC236}">
                <a16:creationId xmlns:a16="http://schemas.microsoft.com/office/drawing/2014/main" id="{93DBAB98-18AF-F194-20DE-4F6E7296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685169"/>
              </p:ext>
            </p:extLst>
          </p:nvPr>
        </p:nvGraphicFramePr>
        <p:xfrm>
          <a:off x="1410224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65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</a:tblGrid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6" name="表 425">
                <a:extLst>
                  <a:ext uri="{FF2B5EF4-FFF2-40B4-BE49-F238E27FC236}">
                    <a16:creationId xmlns:a16="http://schemas.microsoft.com/office/drawing/2014/main" id="{2A248F71-0DEC-87CC-9BEB-25B1C3B5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339424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正方形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6" name="表 425">
                <a:extLst>
                  <a:ext uri="{FF2B5EF4-FFF2-40B4-BE49-F238E27FC236}">
                    <a16:creationId xmlns:a16="http://schemas.microsoft.com/office/drawing/2014/main" id="{2A248F71-0DEC-87CC-9BEB-25B1C3B5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339424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250" r="-76538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21569" t="-1250" r="-1961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7" name="表 226">
            <a:extLst>
              <a:ext uri="{FF2B5EF4-FFF2-40B4-BE49-F238E27FC236}">
                <a16:creationId xmlns:a16="http://schemas.microsoft.com/office/drawing/2014/main" id="{B410C7B2-57EB-E959-EE46-DDA6667A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38000"/>
              </p:ext>
            </p:extLst>
          </p:nvPr>
        </p:nvGraphicFramePr>
        <p:xfrm>
          <a:off x="3718337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8" name="表 427">
            <a:extLst>
              <a:ext uri="{FF2B5EF4-FFF2-40B4-BE49-F238E27FC236}">
                <a16:creationId xmlns:a16="http://schemas.microsoft.com/office/drawing/2014/main" id="{4D8C116E-5EDC-F195-A35F-EDBDAE8DA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24968"/>
              </p:ext>
            </p:extLst>
          </p:nvPr>
        </p:nvGraphicFramePr>
        <p:xfrm>
          <a:off x="4862667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9" name="表 428">
            <a:extLst>
              <a:ext uri="{FF2B5EF4-FFF2-40B4-BE49-F238E27FC236}">
                <a16:creationId xmlns:a16="http://schemas.microsoft.com/office/drawing/2014/main" id="{9E3D074D-EC43-CDCB-9A78-25C35BCC2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24389"/>
              </p:ext>
            </p:extLst>
          </p:nvPr>
        </p:nvGraphicFramePr>
        <p:xfrm>
          <a:off x="6022591" y="2664824"/>
          <a:ext cx="875898" cy="87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095354537"/>
                    </a:ext>
                  </a:extLst>
                </a:gridCol>
              </a:tblGrid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00672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30" name="表 429">
            <a:extLst>
              <a:ext uri="{FF2B5EF4-FFF2-40B4-BE49-F238E27FC236}">
                <a16:creationId xmlns:a16="http://schemas.microsoft.com/office/drawing/2014/main" id="{470FA148-797C-9627-BC05-F5B9A584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22650"/>
              </p:ext>
            </p:extLst>
          </p:nvPr>
        </p:nvGraphicFramePr>
        <p:xfrm>
          <a:off x="7166920" y="2658016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2F79778D-BFCE-D09A-1649-D4447AF8CF11}"/>
              </a:ext>
            </a:extLst>
          </p:cNvPr>
          <p:cNvGrpSpPr/>
          <p:nvPr/>
        </p:nvGrpSpPr>
        <p:grpSpPr>
          <a:xfrm>
            <a:off x="1695771" y="3100223"/>
            <a:ext cx="6170613" cy="291037"/>
            <a:chOff x="1839912" y="5016475"/>
            <a:chExt cx="6170613" cy="291037"/>
          </a:xfrm>
        </p:grpSpPr>
        <p:cxnSp>
          <p:nvCxnSpPr>
            <p:cNvPr id="439" name="直線コネクタ 438">
              <a:extLst>
                <a:ext uri="{FF2B5EF4-FFF2-40B4-BE49-F238E27FC236}">
                  <a16:creationId xmlns:a16="http://schemas.microsoft.com/office/drawing/2014/main" id="{D40379CB-204D-E3E7-FA5B-7A93A1D943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7550" y="5016784"/>
              <a:ext cx="0" cy="2952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コネクタ 439">
              <a:extLst>
                <a:ext uri="{FF2B5EF4-FFF2-40B4-BE49-F238E27FC236}">
                  <a16:creationId xmlns:a16="http://schemas.microsoft.com/office/drawing/2014/main" id="{DDCF3081-1032-293C-9251-A6981D4D8E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540" y="5016475"/>
              <a:ext cx="219557" cy="220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>
              <a:extLst>
                <a:ext uri="{FF2B5EF4-FFF2-40B4-BE49-F238E27FC236}">
                  <a16:creationId xmlns:a16="http://schemas.microsoft.com/office/drawing/2014/main" id="{1AAB4A36-B307-E891-1338-051B513F5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312" y="5239130"/>
              <a:ext cx="43698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コネクタ 441">
              <a:extLst>
                <a:ext uri="{FF2B5EF4-FFF2-40B4-BE49-F238E27FC236}">
                  <a16:creationId xmlns:a16="http://schemas.microsoft.com/office/drawing/2014/main" id="{81C8CD55-5FC5-F88B-C134-E02D3E2702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555" y="5101905"/>
              <a:ext cx="347295" cy="177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コネクタ 442">
              <a:extLst>
                <a:ext uri="{FF2B5EF4-FFF2-40B4-BE49-F238E27FC236}">
                  <a16:creationId xmlns:a16="http://schemas.microsoft.com/office/drawing/2014/main" id="{638C79D5-05E8-BCC8-A57C-F65FDB67A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2898" y="5019025"/>
              <a:ext cx="291783" cy="2884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コネクタ 443">
              <a:extLst>
                <a:ext uri="{FF2B5EF4-FFF2-40B4-BE49-F238E27FC236}">
                  <a16:creationId xmlns:a16="http://schemas.microsoft.com/office/drawing/2014/main" id="{0B73BAF1-6183-ED32-126B-08427B82C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5643" y="5272631"/>
              <a:ext cx="5248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グループ化 444">
            <a:extLst>
              <a:ext uri="{FF2B5EF4-FFF2-40B4-BE49-F238E27FC236}">
                <a16:creationId xmlns:a16="http://schemas.microsoft.com/office/drawing/2014/main" id="{15D95CBF-B4DF-40C7-D06E-4D5232313550}"/>
              </a:ext>
            </a:extLst>
          </p:cNvPr>
          <p:cNvGrpSpPr/>
          <p:nvPr/>
        </p:nvGrpSpPr>
        <p:grpSpPr>
          <a:xfrm>
            <a:off x="1674231" y="3221181"/>
            <a:ext cx="5694710" cy="197349"/>
            <a:chOff x="1818372" y="5137433"/>
            <a:chExt cx="5694710" cy="197349"/>
          </a:xfrm>
        </p:grpSpPr>
        <p:sp>
          <p:nvSpPr>
            <p:cNvPr id="446" name="フリーフォーム 445">
              <a:extLst>
                <a:ext uri="{FF2B5EF4-FFF2-40B4-BE49-F238E27FC236}">
                  <a16:creationId xmlns:a16="http://schemas.microsoft.com/office/drawing/2014/main" id="{F896C5D3-6C70-EB26-E71A-EDF1FDC39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8372" y="513743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7" name="フリーフォーム 446">
              <a:extLst>
                <a:ext uri="{FF2B5EF4-FFF2-40B4-BE49-F238E27FC236}">
                  <a16:creationId xmlns:a16="http://schemas.microsoft.com/office/drawing/2014/main" id="{434F6A7E-2F2B-EB95-D6CA-F56231BD1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101" y="5209454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8" name="フリーフォーム 447">
              <a:extLst>
                <a:ext uri="{FF2B5EF4-FFF2-40B4-BE49-F238E27FC236}">
                  <a16:creationId xmlns:a16="http://schemas.microsoft.com/office/drawing/2014/main" id="{1D9505D0-8657-0850-6265-4E638C712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2873" y="5211861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9" name="フリーフォーム 448">
              <a:extLst>
                <a:ext uri="{FF2B5EF4-FFF2-40B4-BE49-F238E27FC236}">
                  <a16:creationId xmlns:a16="http://schemas.microsoft.com/office/drawing/2014/main" id="{A72506BE-465A-A287-467D-50B43F59B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6116" y="5252169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0" name="フリーフォーム 449">
              <a:extLst>
                <a:ext uri="{FF2B5EF4-FFF2-40B4-BE49-F238E27FC236}">
                  <a16:creationId xmlns:a16="http://schemas.microsoft.com/office/drawing/2014/main" id="{11E1901F-46C2-02E4-26A1-B854CE12C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459" y="528024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1" name="フリーフォーム 450">
              <a:extLst>
                <a:ext uri="{FF2B5EF4-FFF2-40B4-BE49-F238E27FC236}">
                  <a16:creationId xmlns:a16="http://schemas.microsoft.com/office/drawing/2014/main" id="{B4AFD7CF-E1F9-4044-47E7-E18BEAC70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8204" y="5245920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98CB9A5-4CF0-B01C-198E-E8D1F60DA21D}"/>
              </a:ext>
            </a:extLst>
          </p:cNvPr>
          <p:cNvGrpSpPr/>
          <p:nvPr/>
        </p:nvGrpSpPr>
        <p:grpSpPr>
          <a:xfrm>
            <a:off x="8311918" y="1388155"/>
            <a:ext cx="379507" cy="600768"/>
            <a:chOff x="8334227" y="3466753"/>
            <a:chExt cx="379507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4DA6A2A1-0DF2-883C-CF06-CFE9AD521C76}"/>
                    </a:ext>
                  </a:extLst>
                </p:cNvPr>
                <p:cNvSpPr/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4DA6A2A1-0DF2-883C-CF06-CFE9AD521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正方形/長方形 453">
                  <a:extLst>
                    <a:ext uri="{FF2B5EF4-FFF2-40B4-BE49-F238E27FC236}">
                      <a16:creationId xmlns:a16="http://schemas.microsoft.com/office/drawing/2014/main" id="{DB8E6B5F-2B9C-DB0A-C3B4-084F30F9FFC4}"/>
                    </a:ext>
                  </a:extLst>
                </p:cNvPr>
                <p:cNvSpPr/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4" name="正方形/長方形 453">
                  <a:extLst>
                    <a:ext uri="{FF2B5EF4-FFF2-40B4-BE49-F238E27FC236}">
                      <a16:creationId xmlns:a16="http://schemas.microsoft.com/office/drawing/2014/main" id="{DB8E6B5F-2B9C-DB0A-C3B4-084F30F9F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3A01B625-CD1B-CCB8-C827-D9CAEC28FA1D}"/>
              </a:ext>
            </a:extLst>
          </p:cNvPr>
          <p:cNvSpPr/>
          <p:nvPr/>
        </p:nvSpPr>
        <p:spPr>
          <a:xfrm>
            <a:off x="3622368" y="4535764"/>
            <a:ext cx="3366526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307FC60C-EDC4-30F1-F43B-D2CC119BC58A}"/>
              </a:ext>
            </a:extLst>
          </p:cNvPr>
          <p:cNvSpPr/>
          <p:nvPr/>
        </p:nvSpPr>
        <p:spPr>
          <a:xfrm>
            <a:off x="3622368" y="4949704"/>
            <a:ext cx="3367419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F44A841F-36D0-2972-4DED-B9BEDC3FC3F8}"/>
              </a:ext>
            </a:extLst>
          </p:cNvPr>
          <p:cNvSpPr/>
          <p:nvPr/>
        </p:nvSpPr>
        <p:spPr>
          <a:xfrm>
            <a:off x="2472269" y="4535764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67791B70-2144-DDD7-6D60-60F67D5026FC}"/>
              </a:ext>
            </a:extLst>
          </p:cNvPr>
          <p:cNvSpPr/>
          <p:nvPr/>
        </p:nvSpPr>
        <p:spPr>
          <a:xfrm>
            <a:off x="2472269" y="4959542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3E115C6F-50CE-8372-02FF-B0351AFF9FB1}"/>
              </a:ext>
            </a:extLst>
          </p:cNvPr>
          <p:cNvSpPr/>
          <p:nvPr/>
        </p:nvSpPr>
        <p:spPr>
          <a:xfrm>
            <a:off x="2485878" y="5386949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6DB43E56-D7D6-99FB-1DF4-DFFAC01A2546}"/>
              </a:ext>
            </a:extLst>
          </p:cNvPr>
          <p:cNvSpPr/>
          <p:nvPr/>
        </p:nvSpPr>
        <p:spPr>
          <a:xfrm>
            <a:off x="4785093" y="5379223"/>
            <a:ext cx="2202299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A43FC771-F364-B4A3-4DA9-63C2AE67748D}"/>
              </a:ext>
            </a:extLst>
          </p:cNvPr>
          <p:cNvSpPr/>
          <p:nvPr/>
        </p:nvSpPr>
        <p:spPr>
          <a:xfrm>
            <a:off x="8226877" y="4955234"/>
            <a:ext cx="562321" cy="333168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6" name="正方形/長方形 475">
            <a:extLst>
              <a:ext uri="{FF2B5EF4-FFF2-40B4-BE49-F238E27FC236}">
                <a16:creationId xmlns:a16="http://schemas.microsoft.com/office/drawing/2014/main" id="{B11ABECB-04F7-4B8D-882B-3EC1FC4FC51E}"/>
              </a:ext>
            </a:extLst>
          </p:cNvPr>
          <p:cNvSpPr/>
          <p:nvPr/>
        </p:nvSpPr>
        <p:spPr>
          <a:xfrm>
            <a:off x="8234189" y="5388510"/>
            <a:ext cx="562321" cy="325455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7" name="正方形/長方形 476">
            <a:extLst>
              <a:ext uri="{FF2B5EF4-FFF2-40B4-BE49-F238E27FC236}">
                <a16:creationId xmlns:a16="http://schemas.microsoft.com/office/drawing/2014/main" id="{345A0593-7E20-995D-9007-B2C285CE01CB}"/>
              </a:ext>
            </a:extLst>
          </p:cNvPr>
          <p:cNvSpPr/>
          <p:nvPr/>
        </p:nvSpPr>
        <p:spPr>
          <a:xfrm>
            <a:off x="8177816" y="1362383"/>
            <a:ext cx="658360" cy="441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2776E4D-AA24-52BB-268C-78B8249296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の格子展開図における重なり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62776E4D-AA24-52BB-268C-78B8249296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4" t="-10811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C210A7-C4E7-0770-FA8B-53E813E4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87C5E82B-D225-92C8-C797-8EBD7992504B}"/>
              </a:ext>
            </a:extLst>
          </p:cNvPr>
          <p:cNvCxnSpPr>
            <a:cxnSpLocks/>
          </p:cNvCxnSpPr>
          <p:nvPr/>
        </p:nvCxnSpPr>
        <p:spPr>
          <a:xfrm>
            <a:off x="151467" y="1460234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テキスト ボックス 570">
                <a:extLst>
                  <a:ext uri="{FF2B5EF4-FFF2-40B4-BE49-F238E27FC236}">
                    <a16:creationId xmlns:a16="http://schemas.microsoft.com/office/drawing/2014/main" id="{9D38A907-D66D-E244-BEC6-6232607CABBE}"/>
                  </a:ext>
                </a:extLst>
              </p:cNvPr>
              <p:cNvSpPr txBox="1"/>
              <p:nvPr/>
            </p:nvSpPr>
            <p:spPr>
              <a:xfrm>
                <a:off x="263830" y="1606288"/>
                <a:ext cx="8880169" cy="69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buClr>
                    <a:srgbClr val="3437C1"/>
                  </a:buClr>
                </a:pPr>
                <a:r>
                  <a:rPr lang="en-US" altLang="ja-JP" sz="1600" dirty="0">
                    <a:ea typeface="Hiragino Kaku Gothic Pro W3" panose="020B0300000000000000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𝐿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𝐿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𝐿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(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𝐿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≥3)</m:t>
                    </m:r>
                  </m:oMath>
                </a14:m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の格子立方体には，面どうしが重なる格子展開図および，辺・頂点が接触する</a:t>
                </a:r>
                <a:br>
                  <a:rPr lang="en-US" altLang="ja-JP" sz="1600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</a:br>
                <a:r>
                  <a:rPr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格子展開図が存在する．</a:t>
                </a:r>
                <a:endParaRPr lang="en-US" altLang="ja-JP" sz="16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571" name="テキスト ボックス 570">
                <a:extLst>
                  <a:ext uri="{FF2B5EF4-FFF2-40B4-BE49-F238E27FC236}">
                    <a16:creationId xmlns:a16="http://schemas.microsoft.com/office/drawing/2014/main" id="{9D38A907-D66D-E244-BEC6-6232607C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0" y="1606288"/>
                <a:ext cx="8880169" cy="699166"/>
              </a:xfrm>
              <a:prstGeom prst="rect">
                <a:avLst/>
              </a:prstGeom>
              <a:blipFill>
                <a:blip r:embed="rId3"/>
                <a:stretch>
                  <a:fillRect l="-286"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C9E6FCE6-F8B9-6131-F59E-06DD4F75FB0D}"/>
              </a:ext>
            </a:extLst>
          </p:cNvPr>
          <p:cNvCxnSpPr>
            <a:cxnSpLocks/>
          </p:cNvCxnSpPr>
          <p:nvPr/>
        </p:nvCxnSpPr>
        <p:spPr>
          <a:xfrm>
            <a:off x="141781" y="2355457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3" name="テキスト ボックス 572">
            <a:extLst>
              <a:ext uri="{FF2B5EF4-FFF2-40B4-BE49-F238E27FC236}">
                <a16:creationId xmlns:a16="http://schemas.microsoft.com/office/drawing/2014/main" id="{08C55C75-E353-F8A5-84BE-72B1620BCFDA}"/>
              </a:ext>
            </a:extLst>
          </p:cNvPr>
          <p:cNvSpPr txBox="1"/>
          <p:nvPr/>
        </p:nvSpPr>
        <p:spPr>
          <a:xfrm>
            <a:off x="323963" y="1260179"/>
            <a:ext cx="974342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3437C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定理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2</a:t>
            </a:r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574" name="グループ化 573">
            <a:extLst>
              <a:ext uri="{FF2B5EF4-FFF2-40B4-BE49-F238E27FC236}">
                <a16:creationId xmlns:a16="http://schemas.microsoft.com/office/drawing/2014/main" id="{15F28EA7-6042-80E3-67A6-8E07E25D1EE3}"/>
              </a:ext>
            </a:extLst>
          </p:cNvPr>
          <p:cNvGrpSpPr/>
          <p:nvPr/>
        </p:nvGrpSpPr>
        <p:grpSpPr>
          <a:xfrm>
            <a:off x="6378238" y="2801138"/>
            <a:ext cx="1327011" cy="1010774"/>
            <a:chOff x="3466185" y="5147703"/>
            <a:chExt cx="1218555" cy="928164"/>
          </a:xfrm>
        </p:grpSpPr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56A719B1-CC52-60D5-62E4-4630180443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2734" y="5767033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76" name="正方形/長方形 575">
              <a:extLst>
                <a:ext uri="{FF2B5EF4-FFF2-40B4-BE49-F238E27FC236}">
                  <a16:creationId xmlns:a16="http://schemas.microsoft.com/office/drawing/2014/main" id="{0A65545C-B1DC-7917-3559-C9CBFA363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8731" y="5463032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grpSp>
          <p:nvGrpSpPr>
            <p:cNvPr id="577" name="グループ化 576">
              <a:extLst>
                <a:ext uri="{FF2B5EF4-FFF2-40B4-BE49-F238E27FC236}">
                  <a16:creationId xmlns:a16="http://schemas.microsoft.com/office/drawing/2014/main" id="{0D09D46D-AED0-CE5C-8F92-B3051F29318C}"/>
                </a:ext>
              </a:extLst>
            </p:cNvPr>
            <p:cNvGrpSpPr/>
            <p:nvPr/>
          </p:nvGrpSpPr>
          <p:grpSpPr>
            <a:xfrm>
              <a:off x="3466185" y="5767526"/>
              <a:ext cx="310203" cy="308341"/>
              <a:chOff x="5186155" y="3636325"/>
              <a:chExt cx="385698" cy="383382"/>
            </a:xfrm>
            <a:solidFill>
              <a:schemeClr val="bg1">
                <a:lumMod val="65000"/>
              </a:schemeClr>
            </a:solidFill>
          </p:grpSpPr>
          <p:sp>
            <p:nvSpPr>
              <p:cNvPr id="596" name="正方形/長方形 595">
                <a:extLst>
                  <a:ext uri="{FF2B5EF4-FFF2-40B4-BE49-F238E27FC236}">
                    <a16:creationId xmlns:a16="http://schemas.microsoft.com/office/drawing/2014/main" id="{57A16A8A-65A5-1B86-FADA-BA3419F84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486" y="3636325"/>
                <a:ext cx="377988" cy="377988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cxnSp>
            <p:nvCxnSpPr>
              <p:cNvPr id="597" name="直線コネクタ 596">
                <a:extLst>
                  <a:ext uri="{FF2B5EF4-FFF2-40B4-BE49-F238E27FC236}">
                    <a16:creationId xmlns:a16="http://schemas.microsoft.com/office/drawing/2014/main" id="{03DA9A95-1DF6-DB36-E8F0-07736D41F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9320" y="3638280"/>
                <a:ext cx="382533" cy="381427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8" name="直線コネクタ 597">
                <a:extLst>
                  <a:ext uri="{FF2B5EF4-FFF2-40B4-BE49-F238E27FC236}">
                    <a16:creationId xmlns:a16="http://schemas.microsoft.com/office/drawing/2014/main" id="{988E4256-DF2C-4F5B-2B6A-637CC7323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6155" y="3642465"/>
                <a:ext cx="381153" cy="375368"/>
              </a:xfrm>
              <a:prstGeom prst="line">
                <a:avLst/>
              </a:prstGeom>
              <a:grpFill/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8" name="正方形/長方形 577">
              <a:extLst>
                <a:ext uri="{FF2B5EF4-FFF2-40B4-BE49-F238E27FC236}">
                  <a16:creationId xmlns:a16="http://schemas.microsoft.com/office/drawing/2014/main" id="{E6F2E622-BD23-7F8F-7F19-621DA5431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6736" y="5767033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71B9E857-5565-6DF5-AA6B-D4556E47D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0738" y="5767033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C4DAD7E1-ECD5-A555-8FCE-E7F7219E2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0738" y="5463032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81" name="正方形/長方形 580">
              <a:extLst>
                <a:ext uri="{FF2B5EF4-FFF2-40B4-BE49-F238E27FC236}">
                  <a16:creationId xmlns:a16="http://schemas.microsoft.com/office/drawing/2014/main" id="{097233D4-36FD-CB77-81FE-B13EC3383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0738" y="5159029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82" name="正方形/長方形 581">
              <a:extLst>
                <a:ext uri="{FF2B5EF4-FFF2-40B4-BE49-F238E27FC236}">
                  <a16:creationId xmlns:a16="http://schemas.microsoft.com/office/drawing/2014/main" id="{08CA4673-A041-C305-9988-BACD9D3AE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6736" y="5159029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83" name="正方形/長方形 582">
              <a:extLst>
                <a:ext uri="{FF2B5EF4-FFF2-40B4-BE49-F238E27FC236}">
                  <a16:creationId xmlns:a16="http://schemas.microsoft.com/office/drawing/2014/main" id="{6EE0CA41-2035-0A65-2A5A-AE061CDD7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2734" y="5159029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13566AE0-58EA-D488-958D-0AE880D38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8731" y="5159029"/>
              <a:ext cx="304002" cy="304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85" name="直線コネクタ 584">
              <a:extLst>
                <a:ext uri="{FF2B5EF4-FFF2-40B4-BE49-F238E27FC236}">
                  <a16:creationId xmlns:a16="http://schemas.microsoft.com/office/drawing/2014/main" id="{630B8538-C635-CB2D-B0D0-0D029D23EE69}"/>
                </a:ext>
              </a:extLst>
            </p:cNvPr>
            <p:cNvCxnSpPr>
              <a:cxnSpLocks/>
            </p:cNvCxnSpPr>
            <p:nvPr/>
          </p:nvCxnSpPr>
          <p:spPr>
            <a:xfrm>
              <a:off x="3772734" y="6069015"/>
              <a:ext cx="9120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直線コネクタ 585">
              <a:extLst>
                <a:ext uri="{FF2B5EF4-FFF2-40B4-BE49-F238E27FC236}">
                  <a16:creationId xmlns:a16="http://schemas.microsoft.com/office/drawing/2014/main" id="{1DAEF5B6-20BB-5544-B160-C3C649A2830E}"/>
                </a:ext>
              </a:extLst>
            </p:cNvPr>
            <p:cNvCxnSpPr>
              <a:cxnSpLocks/>
            </p:cNvCxnSpPr>
            <p:nvPr/>
          </p:nvCxnSpPr>
          <p:spPr>
            <a:xfrm>
              <a:off x="3468731" y="5154197"/>
              <a:ext cx="121600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直線コネクタ 586">
              <a:extLst>
                <a:ext uri="{FF2B5EF4-FFF2-40B4-BE49-F238E27FC236}">
                  <a16:creationId xmlns:a16="http://schemas.microsoft.com/office/drawing/2014/main" id="{AA5CCD59-AD11-5D14-DA6E-C3E626B7DD70}"/>
                </a:ext>
              </a:extLst>
            </p:cNvPr>
            <p:cNvCxnSpPr>
              <a:cxnSpLocks/>
            </p:cNvCxnSpPr>
            <p:nvPr/>
          </p:nvCxnSpPr>
          <p:spPr>
            <a:xfrm>
              <a:off x="3468731" y="5154197"/>
              <a:ext cx="0" cy="6128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直線コネクタ 587">
              <a:extLst>
                <a:ext uri="{FF2B5EF4-FFF2-40B4-BE49-F238E27FC236}">
                  <a16:creationId xmlns:a16="http://schemas.microsoft.com/office/drawing/2014/main" id="{AAF6BE71-BC34-27B2-788D-9374CC49FED6}"/>
                </a:ext>
              </a:extLst>
            </p:cNvPr>
            <p:cNvCxnSpPr>
              <a:cxnSpLocks/>
            </p:cNvCxnSpPr>
            <p:nvPr/>
          </p:nvCxnSpPr>
          <p:spPr>
            <a:xfrm>
              <a:off x="4684740" y="5147703"/>
              <a:ext cx="0" cy="9213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直線コネクタ 588">
              <a:extLst>
                <a:ext uri="{FF2B5EF4-FFF2-40B4-BE49-F238E27FC236}">
                  <a16:creationId xmlns:a16="http://schemas.microsoft.com/office/drawing/2014/main" id="{46EB3E4C-9AA3-A280-369D-BB86E72262CD}"/>
                </a:ext>
              </a:extLst>
            </p:cNvPr>
            <p:cNvCxnSpPr>
              <a:cxnSpLocks/>
            </p:cNvCxnSpPr>
            <p:nvPr/>
          </p:nvCxnSpPr>
          <p:spPr>
            <a:xfrm>
              <a:off x="3468731" y="6069015"/>
              <a:ext cx="3040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コネクタ 589">
              <a:extLst>
                <a:ext uri="{FF2B5EF4-FFF2-40B4-BE49-F238E27FC236}">
                  <a16:creationId xmlns:a16="http://schemas.microsoft.com/office/drawing/2014/main" id="{AD4D1C1F-23DC-385A-F949-E31178341F14}"/>
                </a:ext>
              </a:extLst>
            </p:cNvPr>
            <p:cNvCxnSpPr>
              <a:cxnSpLocks/>
            </p:cNvCxnSpPr>
            <p:nvPr/>
          </p:nvCxnSpPr>
          <p:spPr>
            <a:xfrm>
              <a:off x="3772733" y="5767983"/>
              <a:ext cx="60800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コネクタ 590">
              <a:extLst>
                <a:ext uri="{FF2B5EF4-FFF2-40B4-BE49-F238E27FC236}">
                  <a16:creationId xmlns:a16="http://schemas.microsoft.com/office/drawing/2014/main" id="{7E502046-D22C-FCEA-EAC5-25781509E6A2}"/>
                </a:ext>
              </a:extLst>
            </p:cNvPr>
            <p:cNvCxnSpPr>
              <a:cxnSpLocks/>
            </p:cNvCxnSpPr>
            <p:nvPr/>
          </p:nvCxnSpPr>
          <p:spPr>
            <a:xfrm>
              <a:off x="3772733" y="5459707"/>
              <a:ext cx="60800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コネクタ 591">
              <a:extLst>
                <a:ext uri="{FF2B5EF4-FFF2-40B4-BE49-F238E27FC236}">
                  <a16:creationId xmlns:a16="http://schemas.microsoft.com/office/drawing/2014/main" id="{B6444015-7B5F-02ED-87F5-7F9C991BF77F}"/>
                </a:ext>
              </a:extLst>
            </p:cNvPr>
            <p:cNvCxnSpPr>
              <a:cxnSpLocks/>
            </p:cNvCxnSpPr>
            <p:nvPr/>
          </p:nvCxnSpPr>
          <p:spPr>
            <a:xfrm>
              <a:off x="3776389" y="5452170"/>
              <a:ext cx="0" cy="3148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コネクタ 592">
              <a:extLst>
                <a:ext uri="{FF2B5EF4-FFF2-40B4-BE49-F238E27FC236}">
                  <a16:creationId xmlns:a16="http://schemas.microsoft.com/office/drawing/2014/main" id="{09A599C2-437C-7515-77B3-B86801F7430D}"/>
                </a:ext>
              </a:extLst>
            </p:cNvPr>
            <p:cNvCxnSpPr>
              <a:cxnSpLocks/>
            </p:cNvCxnSpPr>
            <p:nvPr/>
          </p:nvCxnSpPr>
          <p:spPr>
            <a:xfrm>
              <a:off x="4380738" y="5457601"/>
              <a:ext cx="0" cy="3148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コネクタ 593">
              <a:extLst>
                <a:ext uri="{FF2B5EF4-FFF2-40B4-BE49-F238E27FC236}">
                  <a16:creationId xmlns:a16="http://schemas.microsoft.com/office/drawing/2014/main" id="{23A7626A-D42B-3FC4-8CF6-2389A78212DD}"/>
                </a:ext>
              </a:extLst>
            </p:cNvPr>
            <p:cNvCxnSpPr>
              <a:cxnSpLocks/>
            </p:cNvCxnSpPr>
            <p:nvPr/>
          </p:nvCxnSpPr>
          <p:spPr>
            <a:xfrm>
              <a:off x="3468730" y="5767033"/>
              <a:ext cx="1" cy="3019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コネクタ 594">
              <a:extLst>
                <a:ext uri="{FF2B5EF4-FFF2-40B4-BE49-F238E27FC236}">
                  <a16:creationId xmlns:a16="http://schemas.microsoft.com/office/drawing/2014/main" id="{FAF41736-B615-E29B-14EA-138E44F192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733" y="5759497"/>
              <a:ext cx="2408" cy="3095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EC6E02E5-3639-E120-12AF-C36AD0706313}"/>
                  </a:ext>
                </a:extLst>
              </p:cNvPr>
              <p:cNvSpPr txBox="1"/>
              <p:nvPr/>
            </p:nvSpPr>
            <p:spPr>
              <a:xfrm>
                <a:off x="141781" y="2412549"/>
                <a:ext cx="6130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b="1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【</a:t>
                </a:r>
                <a:r>
                  <a:rPr kumimoji="1" lang="ja-JP" altLang="en-US" sz="1600" b="1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証明の概略</a:t>
                </a:r>
                <a:r>
                  <a:rPr kumimoji="1" lang="en-US" altLang="ja-JP" sz="1600" b="1" dirty="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】</a:t>
                </a:r>
                <a:r>
                  <a:rPr lang="en-US" altLang="ja-JP" sz="1600" b="0" dirty="0">
                    <a:ea typeface="Hiragino Kaku Gothic Pro W3" panose="020B0300000000000000" pitchFamily="34" charset="-128"/>
                  </a:rPr>
                  <a:t> </a:t>
                </a:r>
                <a:r>
                  <a:rPr lang="ja-JP" altLang="en-US" sz="1600">
                    <a:ea typeface="Hiragino Kaku Gothic Pro W3" panose="020B0300000000000000" pitchFamily="34" charset="-128"/>
                  </a:rPr>
                  <a:t>次に</a:t>
                </a:r>
                <a:r>
                  <a:rPr lang="ja-JP" altLang="en-US" sz="1600" b="0">
                    <a:ea typeface="Hiragino Kaku Gothic Pro W3" panose="020B0300000000000000" pitchFamily="34" charset="-128"/>
                  </a:rPr>
                  <a:t>示す「</a:t>
                </a:r>
                <a14:m>
                  <m:oMath xmlns:m="http://schemas.openxmlformats.org/officeDocument/2006/math">
                    <m:r>
                      <a:rPr lang="en-US" altLang="ja-JP" sz="1600" b="0" i="0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sz="1600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1</m:t>
                    </m:r>
                    <m:r>
                      <a:rPr lang="en-US" altLang="ja-JP" sz="16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×2×3 </m:t>
                    </m:r>
                  </m:oMath>
                </a14:m>
                <a:r>
                  <a:rPr kumimoji="1" lang="ja-JP" altLang="en-US" sz="16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の箱の半分」の構造を考える</a:t>
                </a:r>
              </a:p>
            </p:txBody>
          </p:sp>
        </mc:Choice>
        <mc:Fallback xmlns="">
          <p:sp>
            <p:nvSpPr>
              <p:cNvPr id="599" name="テキスト ボックス 598">
                <a:extLst>
                  <a:ext uri="{FF2B5EF4-FFF2-40B4-BE49-F238E27FC236}">
                    <a16:creationId xmlns:a16="http://schemas.microsoft.com/office/drawing/2014/main" id="{EC6E02E5-3639-E120-12AF-C36AD070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81" y="2412549"/>
                <a:ext cx="6130204" cy="338554"/>
              </a:xfrm>
              <a:prstGeom prst="rect">
                <a:avLst/>
              </a:prstGeom>
              <a:blipFill>
                <a:blip r:embed="rId4"/>
                <a:stretch>
                  <a:fillRect l="-621" t="-11111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0" name="グループ化 599">
            <a:extLst>
              <a:ext uri="{FF2B5EF4-FFF2-40B4-BE49-F238E27FC236}">
                <a16:creationId xmlns:a16="http://schemas.microsoft.com/office/drawing/2014/main" id="{FC04D804-5098-495E-4D6A-A50EC6405870}"/>
              </a:ext>
            </a:extLst>
          </p:cNvPr>
          <p:cNvGrpSpPr/>
          <p:nvPr/>
        </p:nvGrpSpPr>
        <p:grpSpPr>
          <a:xfrm>
            <a:off x="1059455" y="2916978"/>
            <a:ext cx="1305579" cy="876652"/>
            <a:chOff x="1383765" y="4983545"/>
            <a:chExt cx="1987370" cy="1334452"/>
          </a:xfrm>
        </p:grpSpPr>
        <p:sp>
          <p:nvSpPr>
            <p:cNvPr id="601" name="平行四辺形 600">
              <a:extLst>
                <a:ext uri="{FF2B5EF4-FFF2-40B4-BE49-F238E27FC236}">
                  <a16:creationId xmlns:a16="http://schemas.microsoft.com/office/drawing/2014/main" id="{8C0F8A63-C18A-34E5-9E9B-4D29AC9D2596}"/>
                </a:ext>
              </a:extLst>
            </p:cNvPr>
            <p:cNvSpPr/>
            <p:nvPr/>
          </p:nvSpPr>
          <p:spPr>
            <a:xfrm rot="20563829">
              <a:off x="2395768" y="5581597"/>
              <a:ext cx="396098" cy="307792"/>
            </a:xfrm>
            <a:prstGeom prst="parallelogram">
              <a:avLst>
                <a:gd name="adj" fmla="val 326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>
              <a:extLst>
                <a:ext uri="{FF2B5EF4-FFF2-40B4-BE49-F238E27FC236}">
                  <a16:creationId xmlns:a16="http://schemas.microsoft.com/office/drawing/2014/main" id="{BAC775A4-A5B7-48B8-D7FA-8EDA4C3DF5C2}"/>
                </a:ext>
              </a:extLst>
            </p:cNvPr>
            <p:cNvSpPr/>
            <p:nvPr/>
          </p:nvSpPr>
          <p:spPr>
            <a:xfrm rot="20563829">
              <a:off x="2400765" y="5238895"/>
              <a:ext cx="396098" cy="307792"/>
            </a:xfrm>
            <a:prstGeom prst="parallelogram">
              <a:avLst>
                <a:gd name="adj" fmla="val 326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3" name="正方形/長方形 602">
              <a:extLst>
                <a:ext uri="{FF2B5EF4-FFF2-40B4-BE49-F238E27FC236}">
                  <a16:creationId xmlns:a16="http://schemas.microsoft.com/office/drawing/2014/main" id="{CCFF824A-B1AE-E2FF-CEB2-CF478CEB6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82020" y="5609603"/>
              <a:ext cx="372334" cy="3157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604" name="平行四辺形 603">
              <a:extLst>
                <a:ext uri="{FF2B5EF4-FFF2-40B4-BE49-F238E27FC236}">
                  <a16:creationId xmlns:a16="http://schemas.microsoft.com/office/drawing/2014/main" id="{BA55F16F-82E8-2E3A-3D1C-E9FE032F8DF4}"/>
                </a:ext>
              </a:extLst>
            </p:cNvPr>
            <p:cNvSpPr/>
            <p:nvPr/>
          </p:nvSpPr>
          <p:spPr>
            <a:xfrm>
              <a:off x="2666408" y="5003098"/>
              <a:ext cx="628152" cy="83321"/>
            </a:xfrm>
            <a:prstGeom prst="parallelogram">
              <a:avLst>
                <a:gd name="adj" fmla="val 3641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5" name="平行四辺形 604">
              <a:extLst>
                <a:ext uri="{FF2B5EF4-FFF2-40B4-BE49-F238E27FC236}">
                  <a16:creationId xmlns:a16="http://schemas.microsoft.com/office/drawing/2014/main" id="{DE37A730-C82F-97D5-2657-F87BA2D8486B}"/>
                </a:ext>
              </a:extLst>
            </p:cNvPr>
            <p:cNvSpPr/>
            <p:nvPr/>
          </p:nvSpPr>
          <p:spPr>
            <a:xfrm>
              <a:off x="2372535" y="5084503"/>
              <a:ext cx="628152" cy="83321"/>
            </a:xfrm>
            <a:prstGeom prst="parallelogram">
              <a:avLst>
                <a:gd name="adj" fmla="val 3641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6" name="平行四辺形 605">
              <a:extLst>
                <a:ext uri="{FF2B5EF4-FFF2-40B4-BE49-F238E27FC236}">
                  <a16:creationId xmlns:a16="http://schemas.microsoft.com/office/drawing/2014/main" id="{AF028C27-3445-8ADE-A793-B1A4EF1840AC}"/>
                </a:ext>
              </a:extLst>
            </p:cNvPr>
            <p:cNvSpPr/>
            <p:nvPr/>
          </p:nvSpPr>
          <p:spPr>
            <a:xfrm>
              <a:off x="2095785" y="5172993"/>
              <a:ext cx="628152" cy="83321"/>
            </a:xfrm>
            <a:prstGeom prst="parallelogram">
              <a:avLst>
                <a:gd name="adj" fmla="val 36413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7" name="平行四辺形 606">
              <a:extLst>
                <a:ext uri="{FF2B5EF4-FFF2-40B4-BE49-F238E27FC236}">
                  <a16:creationId xmlns:a16="http://schemas.microsoft.com/office/drawing/2014/main" id="{4544368D-249C-062A-2ECA-A2CCA36D406D}"/>
                </a:ext>
              </a:extLst>
            </p:cNvPr>
            <p:cNvSpPr/>
            <p:nvPr/>
          </p:nvSpPr>
          <p:spPr>
            <a:xfrm rot="20563829">
              <a:off x="2975037" y="5056809"/>
              <a:ext cx="396098" cy="330084"/>
            </a:xfrm>
            <a:prstGeom prst="parallelogram">
              <a:avLst>
                <a:gd name="adj" fmla="val 326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>
              <a:extLst>
                <a:ext uri="{FF2B5EF4-FFF2-40B4-BE49-F238E27FC236}">
                  <a16:creationId xmlns:a16="http://schemas.microsoft.com/office/drawing/2014/main" id="{452FEB60-D56A-16AA-38C7-6F8DEFFDB5ED}"/>
                </a:ext>
              </a:extLst>
            </p:cNvPr>
            <p:cNvSpPr/>
            <p:nvPr/>
          </p:nvSpPr>
          <p:spPr>
            <a:xfrm rot="20563829">
              <a:off x="2683749" y="5133699"/>
              <a:ext cx="414568" cy="324037"/>
            </a:xfrm>
            <a:prstGeom prst="parallelogram">
              <a:avLst>
                <a:gd name="adj" fmla="val 3261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9" name="平行四辺形 608">
              <a:extLst>
                <a:ext uri="{FF2B5EF4-FFF2-40B4-BE49-F238E27FC236}">
                  <a16:creationId xmlns:a16="http://schemas.microsoft.com/office/drawing/2014/main" id="{1D5791CB-B9A7-5E78-6FF8-E9B2B7D002BC}"/>
                </a:ext>
              </a:extLst>
            </p:cNvPr>
            <p:cNvSpPr/>
            <p:nvPr/>
          </p:nvSpPr>
          <p:spPr>
            <a:xfrm rot="20563829">
              <a:off x="2966743" y="5398739"/>
              <a:ext cx="396098" cy="307792"/>
            </a:xfrm>
            <a:prstGeom prst="parallelogram">
              <a:avLst>
                <a:gd name="adj" fmla="val 326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平行四辺形 609">
              <a:extLst>
                <a:ext uri="{FF2B5EF4-FFF2-40B4-BE49-F238E27FC236}">
                  <a16:creationId xmlns:a16="http://schemas.microsoft.com/office/drawing/2014/main" id="{5DA61A81-0F72-47E6-C838-4425F526AEA4}"/>
                </a:ext>
              </a:extLst>
            </p:cNvPr>
            <p:cNvSpPr/>
            <p:nvPr/>
          </p:nvSpPr>
          <p:spPr>
            <a:xfrm rot="20563829">
              <a:off x="2690949" y="5475710"/>
              <a:ext cx="396098" cy="307792"/>
            </a:xfrm>
            <a:prstGeom prst="parallelogram">
              <a:avLst>
                <a:gd name="adj" fmla="val 3261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正方形/長方形 610">
              <a:extLst>
                <a:ext uri="{FF2B5EF4-FFF2-40B4-BE49-F238E27FC236}">
                  <a16:creationId xmlns:a16="http://schemas.microsoft.com/office/drawing/2014/main" id="{B00C1832-D2FE-42DC-B0DE-D66B21833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0307" y="5256107"/>
              <a:ext cx="372334" cy="350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grpSp>
          <p:nvGrpSpPr>
            <p:cNvPr id="612" name="グループ化 611">
              <a:extLst>
                <a:ext uri="{FF2B5EF4-FFF2-40B4-BE49-F238E27FC236}">
                  <a16:creationId xmlns:a16="http://schemas.microsoft.com/office/drawing/2014/main" id="{362C13E9-CE8A-C234-9228-0CC855595E7E}"/>
                </a:ext>
              </a:extLst>
            </p:cNvPr>
            <p:cNvGrpSpPr/>
            <p:nvPr/>
          </p:nvGrpSpPr>
          <p:grpSpPr>
            <a:xfrm>
              <a:off x="1383765" y="4983545"/>
              <a:ext cx="1936792" cy="1334452"/>
              <a:chOff x="4930642" y="1742556"/>
              <a:chExt cx="1622376" cy="1117818"/>
            </a:xfrm>
          </p:grpSpPr>
          <p:sp>
            <p:nvSpPr>
              <p:cNvPr id="625" name="フリーフォーム 624">
                <a:extLst>
                  <a:ext uri="{FF2B5EF4-FFF2-40B4-BE49-F238E27FC236}">
                    <a16:creationId xmlns:a16="http://schemas.microsoft.com/office/drawing/2014/main" id="{17F1D7E7-A359-0663-C1A5-C1C41BC5DE29}"/>
                  </a:ext>
                </a:extLst>
              </p:cNvPr>
              <p:cNvSpPr/>
              <p:nvPr/>
            </p:nvSpPr>
            <p:spPr>
              <a:xfrm>
                <a:off x="4951453" y="1967753"/>
                <a:ext cx="877357" cy="87193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8 w 515268"/>
                  <a:gd name="connsiteY1" fmla="*/ 0 h 512083"/>
                  <a:gd name="connsiteX2" fmla="*/ 515268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8" y="0"/>
                    </a:lnTo>
                    <a:lnTo>
                      <a:pt x="515268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6" name="フリーフォーム 625">
                <a:extLst>
                  <a:ext uri="{FF2B5EF4-FFF2-40B4-BE49-F238E27FC236}">
                    <a16:creationId xmlns:a16="http://schemas.microsoft.com/office/drawing/2014/main" id="{BB45AF3E-CC94-79C0-360E-BA1F56B5D0E3}"/>
                  </a:ext>
                </a:extLst>
              </p:cNvPr>
              <p:cNvSpPr/>
              <p:nvPr/>
            </p:nvSpPr>
            <p:spPr>
              <a:xfrm>
                <a:off x="4930644" y="2819002"/>
                <a:ext cx="41616" cy="41359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7" name="フリーフォーム 626">
                <a:extLst>
                  <a:ext uri="{FF2B5EF4-FFF2-40B4-BE49-F238E27FC236}">
                    <a16:creationId xmlns:a16="http://schemas.microsoft.com/office/drawing/2014/main" id="{8AB1B7A2-65BB-B530-0670-B0A189D21031}"/>
                  </a:ext>
                </a:extLst>
              </p:cNvPr>
              <p:cNvSpPr/>
              <p:nvPr/>
            </p:nvSpPr>
            <p:spPr>
              <a:xfrm>
                <a:off x="4930644" y="1947069"/>
                <a:ext cx="41616" cy="41359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8" name="フリーフォーム 627">
                <a:extLst>
                  <a:ext uri="{FF2B5EF4-FFF2-40B4-BE49-F238E27FC236}">
                    <a16:creationId xmlns:a16="http://schemas.microsoft.com/office/drawing/2014/main" id="{118BE7EF-C07B-0158-139F-90FDD85277F1}"/>
                  </a:ext>
                </a:extLst>
              </p:cNvPr>
              <p:cNvSpPr/>
              <p:nvPr/>
            </p:nvSpPr>
            <p:spPr>
              <a:xfrm>
                <a:off x="5807983" y="2819016"/>
                <a:ext cx="41616" cy="41359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9" name="フリーフォーム 628">
                <a:extLst>
                  <a:ext uri="{FF2B5EF4-FFF2-40B4-BE49-F238E27FC236}">
                    <a16:creationId xmlns:a16="http://schemas.microsoft.com/office/drawing/2014/main" id="{A5222C0D-EF55-F0C6-9A52-2770EA3E8199}"/>
                  </a:ext>
                </a:extLst>
              </p:cNvPr>
              <p:cNvSpPr/>
              <p:nvPr/>
            </p:nvSpPr>
            <p:spPr>
              <a:xfrm>
                <a:off x="5808011" y="1947082"/>
                <a:ext cx="41616" cy="41359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0" name="フリーフォーム 629">
                <a:extLst>
                  <a:ext uri="{FF2B5EF4-FFF2-40B4-BE49-F238E27FC236}">
                    <a16:creationId xmlns:a16="http://schemas.microsoft.com/office/drawing/2014/main" id="{3114740A-63FC-BFC3-5B90-5B4970CFFE58}"/>
                  </a:ext>
                </a:extLst>
              </p:cNvPr>
              <p:cNvSpPr/>
              <p:nvPr/>
            </p:nvSpPr>
            <p:spPr>
              <a:xfrm>
                <a:off x="5632532" y="1742557"/>
                <a:ext cx="41616" cy="41359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1" name="フリーフォーム 630">
                <a:extLst>
                  <a:ext uri="{FF2B5EF4-FFF2-40B4-BE49-F238E27FC236}">
                    <a16:creationId xmlns:a16="http://schemas.microsoft.com/office/drawing/2014/main" id="{A13C4BBE-F311-A4CA-4B68-87EFCCD48988}"/>
                  </a:ext>
                </a:extLst>
              </p:cNvPr>
              <p:cNvSpPr/>
              <p:nvPr/>
            </p:nvSpPr>
            <p:spPr>
              <a:xfrm>
                <a:off x="6509896" y="1742571"/>
                <a:ext cx="41616" cy="41359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2" name="フリーフォーム 631">
                <a:extLst>
                  <a:ext uri="{FF2B5EF4-FFF2-40B4-BE49-F238E27FC236}">
                    <a16:creationId xmlns:a16="http://schemas.microsoft.com/office/drawing/2014/main" id="{63C55422-774F-8FA2-E08A-3611C29A5C27}"/>
                  </a:ext>
                </a:extLst>
              </p:cNvPr>
              <p:cNvSpPr/>
              <p:nvPr/>
            </p:nvSpPr>
            <p:spPr>
              <a:xfrm>
                <a:off x="5833008" y="2629551"/>
                <a:ext cx="699208" cy="204510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3" name="フリーフォーム 632">
                <a:extLst>
                  <a:ext uri="{FF2B5EF4-FFF2-40B4-BE49-F238E27FC236}">
                    <a16:creationId xmlns:a16="http://schemas.microsoft.com/office/drawing/2014/main" id="{FFB379E5-2C15-BFEE-B9BB-772F34565427}"/>
                  </a:ext>
                </a:extLst>
              </p:cNvPr>
              <p:cNvSpPr/>
              <p:nvPr/>
            </p:nvSpPr>
            <p:spPr>
              <a:xfrm>
                <a:off x="6528681" y="1763250"/>
                <a:ext cx="1338" cy="871918"/>
              </a:xfrm>
              <a:custGeom>
                <a:avLst/>
                <a:gdLst>
                  <a:gd name="connsiteX0" fmla="*/ 787 w 786"/>
                  <a:gd name="connsiteY0" fmla="*/ 0 h 512074"/>
                  <a:gd name="connsiteX1" fmla="*/ 519 w 786"/>
                  <a:gd name="connsiteY1" fmla="*/ 170697 h 512074"/>
                  <a:gd name="connsiteX2" fmla="*/ 268 w 786"/>
                  <a:gd name="connsiteY2" fmla="*/ 341874 h 512074"/>
                  <a:gd name="connsiteX3" fmla="*/ 0 w 786"/>
                  <a:gd name="connsiteY3" fmla="*/ 512075 h 5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4">
                    <a:moveTo>
                      <a:pt x="787" y="0"/>
                    </a:moveTo>
                    <a:lnTo>
                      <a:pt x="519" y="170697"/>
                    </a:lnTo>
                    <a:lnTo>
                      <a:pt x="268" y="341874"/>
                    </a:lnTo>
                    <a:lnTo>
                      <a:pt x="0" y="512075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4" name="フリーフォーム 633">
                <a:extLst>
                  <a:ext uri="{FF2B5EF4-FFF2-40B4-BE49-F238E27FC236}">
                    <a16:creationId xmlns:a16="http://schemas.microsoft.com/office/drawing/2014/main" id="{4FCF17CE-AD55-7F69-F950-3183C5674C69}"/>
                  </a:ext>
                </a:extLst>
              </p:cNvPr>
              <p:cNvSpPr/>
              <p:nvPr/>
            </p:nvSpPr>
            <p:spPr>
              <a:xfrm>
                <a:off x="6511407" y="2608871"/>
                <a:ext cx="41616" cy="41359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5" name="フリーフォーム 634">
                <a:extLst>
                  <a:ext uri="{FF2B5EF4-FFF2-40B4-BE49-F238E27FC236}">
                    <a16:creationId xmlns:a16="http://schemas.microsoft.com/office/drawing/2014/main" id="{F195B505-48B6-12A4-145E-879574996387}"/>
                  </a:ext>
                </a:extLst>
              </p:cNvPr>
              <p:cNvSpPr/>
              <p:nvPr/>
            </p:nvSpPr>
            <p:spPr>
              <a:xfrm>
                <a:off x="4951453" y="1763237"/>
                <a:ext cx="701886" cy="204510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6" name="フリーフォーム 635">
                <a:extLst>
                  <a:ext uri="{FF2B5EF4-FFF2-40B4-BE49-F238E27FC236}">
                    <a16:creationId xmlns:a16="http://schemas.microsoft.com/office/drawing/2014/main" id="{04543E76-6EDD-8490-4EC3-23CF389CCB7C}"/>
                  </a:ext>
                </a:extLst>
              </p:cNvPr>
              <p:cNvSpPr/>
              <p:nvPr/>
            </p:nvSpPr>
            <p:spPr>
              <a:xfrm>
                <a:off x="5653339" y="1763237"/>
                <a:ext cx="876680" cy="14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7" name="フリーフォーム 636">
                <a:extLst>
                  <a:ext uri="{FF2B5EF4-FFF2-40B4-BE49-F238E27FC236}">
                    <a16:creationId xmlns:a16="http://schemas.microsoft.com/office/drawing/2014/main" id="{5D520DC3-5C13-911A-E7B3-BF8C72F50498}"/>
                  </a:ext>
                </a:extLst>
              </p:cNvPr>
              <p:cNvSpPr/>
              <p:nvPr/>
            </p:nvSpPr>
            <p:spPr>
              <a:xfrm>
                <a:off x="5828818" y="1763237"/>
                <a:ext cx="703397" cy="204525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8" name="フリーフォーム 637">
                <a:extLst>
                  <a:ext uri="{FF2B5EF4-FFF2-40B4-BE49-F238E27FC236}">
                    <a16:creationId xmlns:a16="http://schemas.microsoft.com/office/drawing/2014/main" id="{468486C3-090D-D6C5-542E-CDD8BAB76001}"/>
                  </a:ext>
                </a:extLst>
              </p:cNvPr>
              <p:cNvSpPr/>
              <p:nvPr/>
            </p:nvSpPr>
            <p:spPr>
              <a:xfrm>
                <a:off x="5241845" y="1967958"/>
                <a:ext cx="28500" cy="871947"/>
              </a:xfrm>
              <a:custGeom>
                <a:avLst/>
                <a:gdLst>
                  <a:gd name="connsiteX0" fmla="*/ 0 w 16738"/>
                  <a:gd name="connsiteY0" fmla="*/ 0 h 512091"/>
                  <a:gd name="connsiteX1" fmla="*/ 0 w 16738"/>
                  <a:gd name="connsiteY1" fmla="*/ 512092 h 51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38" h="512091">
                    <a:moveTo>
                      <a:pt x="0" y="0"/>
                    </a:moveTo>
                    <a:lnTo>
                      <a:pt x="0" y="512092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9" name="フリーフォーム 638">
                <a:extLst>
                  <a:ext uri="{FF2B5EF4-FFF2-40B4-BE49-F238E27FC236}">
                    <a16:creationId xmlns:a16="http://schemas.microsoft.com/office/drawing/2014/main" id="{D1A4028F-74CA-5FC7-1D7E-5E3E18C2D51A}"/>
                  </a:ext>
                </a:extLst>
              </p:cNvPr>
              <p:cNvSpPr/>
              <p:nvPr/>
            </p:nvSpPr>
            <p:spPr>
              <a:xfrm>
                <a:off x="4951453" y="2537665"/>
                <a:ext cx="881555" cy="28323"/>
              </a:xfrm>
              <a:custGeom>
                <a:avLst/>
                <a:gdLst>
                  <a:gd name="connsiteX0" fmla="*/ 0 w 517734"/>
                  <a:gd name="connsiteY0" fmla="*/ 0 h 16634"/>
                  <a:gd name="connsiteX1" fmla="*/ 517734 w 517734"/>
                  <a:gd name="connsiteY1" fmla="*/ 0 h 1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7734" h="16634">
                    <a:moveTo>
                      <a:pt x="0" y="0"/>
                    </a:moveTo>
                    <a:lnTo>
                      <a:pt x="517734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0" name="フリーフォーム 639">
                <a:extLst>
                  <a:ext uri="{FF2B5EF4-FFF2-40B4-BE49-F238E27FC236}">
                    <a16:creationId xmlns:a16="http://schemas.microsoft.com/office/drawing/2014/main" id="{3DCBEDB8-2734-951F-4AF4-AA6692FDDB53}"/>
                  </a:ext>
                </a:extLst>
              </p:cNvPr>
              <p:cNvSpPr/>
              <p:nvPr/>
            </p:nvSpPr>
            <p:spPr>
              <a:xfrm>
                <a:off x="5242160" y="1763788"/>
                <a:ext cx="700917" cy="203420"/>
              </a:xfrm>
              <a:custGeom>
                <a:avLst/>
                <a:gdLst>
                  <a:gd name="connsiteX0" fmla="*/ 0 w 411646"/>
                  <a:gd name="connsiteY0" fmla="*/ 119468 h 119468"/>
                  <a:gd name="connsiteX1" fmla="*/ 411646 w 411646"/>
                  <a:gd name="connsiteY1" fmla="*/ 0 h 11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646" h="119468">
                    <a:moveTo>
                      <a:pt x="0" y="119468"/>
                    </a:moveTo>
                    <a:lnTo>
                      <a:pt x="411646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1" name="フリーフォーム 640">
                <a:extLst>
                  <a:ext uri="{FF2B5EF4-FFF2-40B4-BE49-F238E27FC236}">
                    <a16:creationId xmlns:a16="http://schemas.microsoft.com/office/drawing/2014/main" id="{2AB7B6BA-9366-D64F-04DC-F19108761954}"/>
                  </a:ext>
                </a:extLst>
              </p:cNvPr>
              <p:cNvSpPr/>
              <p:nvPr/>
            </p:nvSpPr>
            <p:spPr>
              <a:xfrm>
                <a:off x="5819441" y="2055905"/>
                <a:ext cx="700888" cy="203420"/>
              </a:xfrm>
              <a:custGeom>
                <a:avLst/>
                <a:gdLst>
                  <a:gd name="connsiteX0" fmla="*/ 0 w 411629"/>
                  <a:gd name="connsiteY0" fmla="*/ 119468 h 119468"/>
                  <a:gd name="connsiteX1" fmla="*/ 411630 w 411629"/>
                  <a:gd name="connsiteY1" fmla="*/ 0 h 11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629" h="119468">
                    <a:moveTo>
                      <a:pt x="0" y="119468"/>
                    </a:moveTo>
                    <a:lnTo>
                      <a:pt x="41163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2" name="フリーフォーム 641">
                <a:extLst>
                  <a:ext uri="{FF2B5EF4-FFF2-40B4-BE49-F238E27FC236}">
                    <a16:creationId xmlns:a16="http://schemas.microsoft.com/office/drawing/2014/main" id="{F6732B19-E72F-784F-FABF-C1CF1F41D350}"/>
                  </a:ext>
                </a:extLst>
              </p:cNvPr>
              <p:cNvSpPr/>
              <p:nvPr/>
            </p:nvSpPr>
            <p:spPr>
              <a:xfrm>
                <a:off x="5421800" y="1827618"/>
                <a:ext cx="886285" cy="2370"/>
              </a:xfrm>
              <a:custGeom>
                <a:avLst/>
                <a:gdLst>
                  <a:gd name="connsiteX0" fmla="*/ 0 w 520512"/>
                  <a:gd name="connsiteY0" fmla="*/ 1392 h 1392"/>
                  <a:gd name="connsiteX1" fmla="*/ 520513 w 520512"/>
                  <a:gd name="connsiteY1" fmla="*/ 0 h 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512" h="1392">
                    <a:moveTo>
                      <a:pt x="0" y="1392"/>
                    </a:moveTo>
                    <a:lnTo>
                      <a:pt x="52051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3" name="フリーフォーム 642">
                <a:extLst>
                  <a:ext uri="{FF2B5EF4-FFF2-40B4-BE49-F238E27FC236}">
                    <a16:creationId xmlns:a16="http://schemas.microsoft.com/office/drawing/2014/main" id="{11B6C587-D766-3250-A494-1D6E23BB46F4}"/>
                  </a:ext>
                </a:extLst>
              </p:cNvPr>
              <p:cNvSpPr/>
              <p:nvPr/>
            </p:nvSpPr>
            <p:spPr>
              <a:xfrm>
                <a:off x="6065402" y="1903796"/>
                <a:ext cx="27" cy="855758"/>
              </a:xfrm>
              <a:custGeom>
                <a:avLst/>
                <a:gdLst>
                  <a:gd name="connsiteX0" fmla="*/ 0 w 16"/>
                  <a:gd name="connsiteY0" fmla="*/ 0 h 502583"/>
                  <a:gd name="connsiteX1" fmla="*/ 17 w 16"/>
                  <a:gd name="connsiteY1" fmla="*/ 502583 h 50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" h="502583">
                    <a:moveTo>
                      <a:pt x="0" y="0"/>
                    </a:moveTo>
                    <a:lnTo>
                      <a:pt x="17" y="502583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4" name="フリーフォーム 643">
                <a:extLst>
                  <a:ext uri="{FF2B5EF4-FFF2-40B4-BE49-F238E27FC236}">
                    <a16:creationId xmlns:a16="http://schemas.microsoft.com/office/drawing/2014/main" id="{55714026-6244-39AA-5915-35CC7A58029A}"/>
                  </a:ext>
                </a:extLst>
              </p:cNvPr>
              <p:cNvSpPr/>
              <p:nvPr/>
            </p:nvSpPr>
            <p:spPr>
              <a:xfrm>
                <a:off x="5514484" y="1967748"/>
                <a:ext cx="28500" cy="871947"/>
              </a:xfrm>
              <a:custGeom>
                <a:avLst/>
                <a:gdLst>
                  <a:gd name="connsiteX0" fmla="*/ 0 w 16738"/>
                  <a:gd name="connsiteY0" fmla="*/ 0 h 512091"/>
                  <a:gd name="connsiteX1" fmla="*/ 0 w 16738"/>
                  <a:gd name="connsiteY1" fmla="*/ 512092 h 512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38" h="512091">
                    <a:moveTo>
                      <a:pt x="0" y="0"/>
                    </a:moveTo>
                    <a:lnTo>
                      <a:pt x="0" y="512092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5" name="フリーフォーム 644">
                <a:extLst>
                  <a:ext uri="{FF2B5EF4-FFF2-40B4-BE49-F238E27FC236}">
                    <a16:creationId xmlns:a16="http://schemas.microsoft.com/office/drawing/2014/main" id="{F185302A-476A-426F-2A9D-81FE1857F200}"/>
                  </a:ext>
                </a:extLst>
              </p:cNvPr>
              <p:cNvSpPr/>
              <p:nvPr/>
            </p:nvSpPr>
            <p:spPr>
              <a:xfrm>
                <a:off x="5514484" y="1763788"/>
                <a:ext cx="700917" cy="203420"/>
              </a:xfrm>
              <a:custGeom>
                <a:avLst/>
                <a:gdLst>
                  <a:gd name="connsiteX0" fmla="*/ 0 w 411646"/>
                  <a:gd name="connsiteY0" fmla="*/ 119468 h 119468"/>
                  <a:gd name="connsiteX1" fmla="*/ 411646 w 411646"/>
                  <a:gd name="connsiteY1" fmla="*/ 0 h 11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646" h="119468">
                    <a:moveTo>
                      <a:pt x="0" y="119468"/>
                    </a:moveTo>
                    <a:lnTo>
                      <a:pt x="411646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6" name="フリーフォーム 645">
                <a:extLst>
                  <a:ext uri="{FF2B5EF4-FFF2-40B4-BE49-F238E27FC236}">
                    <a16:creationId xmlns:a16="http://schemas.microsoft.com/office/drawing/2014/main" id="{262FE66F-A291-748C-1DA0-726BA72AE2F4}"/>
                  </a:ext>
                </a:extLst>
              </p:cNvPr>
              <p:cNvSpPr/>
              <p:nvPr/>
            </p:nvSpPr>
            <p:spPr>
              <a:xfrm>
                <a:off x="4949372" y="2259325"/>
                <a:ext cx="881526" cy="28323"/>
              </a:xfrm>
              <a:custGeom>
                <a:avLst/>
                <a:gdLst>
                  <a:gd name="connsiteX0" fmla="*/ 0 w 517717"/>
                  <a:gd name="connsiteY0" fmla="*/ 0 h 16634"/>
                  <a:gd name="connsiteX1" fmla="*/ 517717 w 517717"/>
                  <a:gd name="connsiteY1" fmla="*/ 0 h 1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7717" h="16634">
                    <a:moveTo>
                      <a:pt x="0" y="0"/>
                    </a:moveTo>
                    <a:lnTo>
                      <a:pt x="517717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7" name="フリーフォーム 646">
                <a:extLst>
                  <a:ext uri="{FF2B5EF4-FFF2-40B4-BE49-F238E27FC236}">
                    <a16:creationId xmlns:a16="http://schemas.microsoft.com/office/drawing/2014/main" id="{89FC4E82-8DB8-90B8-2B97-AA0D1FB2B49B}"/>
                  </a:ext>
                </a:extLst>
              </p:cNvPr>
              <p:cNvSpPr/>
              <p:nvPr/>
            </p:nvSpPr>
            <p:spPr>
              <a:xfrm>
                <a:off x="5819441" y="2330344"/>
                <a:ext cx="710326" cy="207321"/>
              </a:xfrm>
              <a:custGeom>
                <a:avLst/>
                <a:gdLst>
                  <a:gd name="connsiteX0" fmla="*/ 0 w 411629"/>
                  <a:gd name="connsiteY0" fmla="*/ 119468 h 119468"/>
                  <a:gd name="connsiteX1" fmla="*/ 411630 w 411629"/>
                  <a:gd name="connsiteY1" fmla="*/ 0 h 11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629" h="119468">
                    <a:moveTo>
                      <a:pt x="0" y="119468"/>
                    </a:moveTo>
                    <a:lnTo>
                      <a:pt x="41163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8" name="フリーフォーム 647">
                <a:extLst>
                  <a:ext uri="{FF2B5EF4-FFF2-40B4-BE49-F238E27FC236}">
                    <a16:creationId xmlns:a16="http://schemas.microsoft.com/office/drawing/2014/main" id="{F86D37BD-4B3D-0700-CA9C-DACC80C4EF97}"/>
                  </a:ext>
                </a:extLst>
              </p:cNvPr>
              <p:cNvSpPr/>
              <p:nvPr/>
            </p:nvSpPr>
            <p:spPr>
              <a:xfrm>
                <a:off x="6308714" y="1829045"/>
                <a:ext cx="28500" cy="869276"/>
              </a:xfrm>
              <a:custGeom>
                <a:avLst/>
                <a:gdLst>
                  <a:gd name="connsiteX0" fmla="*/ 0 w 16738"/>
                  <a:gd name="connsiteY0" fmla="*/ 0 h 510522"/>
                  <a:gd name="connsiteX1" fmla="*/ 0 w 16738"/>
                  <a:gd name="connsiteY1" fmla="*/ 510523 h 510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38" h="510522">
                    <a:moveTo>
                      <a:pt x="0" y="0"/>
                    </a:moveTo>
                    <a:lnTo>
                      <a:pt x="0" y="510523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9" name="フリーフォーム 648">
                <a:extLst>
                  <a:ext uri="{FF2B5EF4-FFF2-40B4-BE49-F238E27FC236}">
                    <a16:creationId xmlns:a16="http://schemas.microsoft.com/office/drawing/2014/main" id="{80BE907E-1E14-3038-71CA-3B0CB151DA7B}"/>
                  </a:ext>
                </a:extLst>
              </p:cNvPr>
              <p:cNvSpPr/>
              <p:nvPr/>
            </p:nvSpPr>
            <p:spPr>
              <a:xfrm>
                <a:off x="5183448" y="1898882"/>
                <a:ext cx="886314" cy="2370"/>
              </a:xfrm>
              <a:custGeom>
                <a:avLst/>
                <a:gdLst>
                  <a:gd name="connsiteX0" fmla="*/ 0 w 520529"/>
                  <a:gd name="connsiteY0" fmla="*/ 1392 h 1392"/>
                  <a:gd name="connsiteX1" fmla="*/ 520530 w 520529"/>
                  <a:gd name="connsiteY1" fmla="*/ 0 h 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0529" h="1392">
                    <a:moveTo>
                      <a:pt x="0" y="1392"/>
                    </a:moveTo>
                    <a:lnTo>
                      <a:pt x="52053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cxnSp>
          <p:nvCxnSpPr>
            <p:cNvPr id="613" name="直線コネクタ 612">
              <a:extLst>
                <a:ext uri="{FF2B5EF4-FFF2-40B4-BE49-F238E27FC236}">
                  <a16:creationId xmlns:a16="http://schemas.microsoft.com/office/drawing/2014/main" id="{E8374334-114F-F1FA-D319-1B3648F9C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6619" y="5598544"/>
              <a:ext cx="3777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コネクタ 613">
              <a:extLst>
                <a:ext uri="{FF2B5EF4-FFF2-40B4-BE49-F238E27FC236}">
                  <a16:creationId xmlns:a16="http://schemas.microsoft.com/office/drawing/2014/main" id="{570092D3-F753-7D3F-9D24-61683E85E1C0}"/>
                </a:ext>
              </a:extLst>
            </p:cNvPr>
            <p:cNvCxnSpPr>
              <a:cxnSpLocks/>
              <a:stCxn id="648" idx="0"/>
            </p:cNvCxnSpPr>
            <p:nvPr/>
          </p:nvCxnSpPr>
          <p:spPr>
            <a:xfrm>
              <a:off x="3028900" y="5086794"/>
              <a:ext cx="0" cy="34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コネクタ 614">
              <a:extLst>
                <a:ext uri="{FF2B5EF4-FFF2-40B4-BE49-F238E27FC236}">
                  <a16:creationId xmlns:a16="http://schemas.microsoft.com/office/drawing/2014/main" id="{7E772555-2550-7491-C9D4-84807B2CC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2020" y="5006872"/>
              <a:ext cx="836234" cy="241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コネクタ 615">
              <a:extLst>
                <a:ext uri="{FF2B5EF4-FFF2-40B4-BE49-F238E27FC236}">
                  <a16:creationId xmlns:a16="http://schemas.microsoft.com/office/drawing/2014/main" id="{2BFC37FB-DED6-4A0F-C595-3059B16BA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9794" y="5256107"/>
              <a:ext cx="0" cy="3495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コネクタ 616">
              <a:extLst>
                <a:ext uri="{FF2B5EF4-FFF2-40B4-BE49-F238E27FC236}">
                  <a16:creationId xmlns:a16="http://schemas.microsoft.com/office/drawing/2014/main" id="{B1AADC84-A249-BBF9-099C-5BC482DB7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4404" y="5002423"/>
              <a:ext cx="349631" cy="9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コネクタ 617">
              <a:extLst>
                <a:ext uri="{FF2B5EF4-FFF2-40B4-BE49-F238E27FC236}">
                  <a16:creationId xmlns:a16="http://schemas.microsoft.com/office/drawing/2014/main" id="{30A6515A-6E2D-0619-3E9D-56E0BF4955F9}"/>
                </a:ext>
              </a:extLst>
            </p:cNvPr>
            <p:cNvCxnSpPr>
              <a:cxnSpLocks/>
              <a:endCxn id="633" idx="2"/>
            </p:cNvCxnSpPr>
            <p:nvPr/>
          </p:nvCxnSpPr>
          <p:spPr>
            <a:xfrm flipH="1">
              <a:off x="3292041" y="5033647"/>
              <a:ext cx="1057" cy="6695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コネクタ 618">
              <a:extLst>
                <a:ext uri="{FF2B5EF4-FFF2-40B4-BE49-F238E27FC236}">
                  <a16:creationId xmlns:a16="http://schemas.microsoft.com/office/drawing/2014/main" id="{F3C8CFEC-3597-0C94-4108-BC51B0A91606}"/>
                </a:ext>
              </a:extLst>
            </p:cNvPr>
            <p:cNvCxnSpPr>
              <a:cxnSpLocks/>
              <a:stCxn id="647" idx="1"/>
              <a:endCxn id="647" idx="0"/>
            </p:cNvCxnSpPr>
            <p:nvPr/>
          </p:nvCxnSpPr>
          <p:spPr>
            <a:xfrm flipH="1">
              <a:off x="2444811" y="5685244"/>
              <a:ext cx="847989" cy="2475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A41A38EA-E019-DC04-DE8F-C50830558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969" y="5431345"/>
              <a:ext cx="577990" cy="16892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CEFAFCA5-B8C2-4FF3-7BE8-36D88F653C90}"/>
                </a:ext>
              </a:extLst>
            </p:cNvPr>
            <p:cNvCxnSpPr>
              <a:cxnSpLocks/>
              <a:stCxn id="648" idx="0"/>
            </p:cNvCxnSpPr>
            <p:nvPr/>
          </p:nvCxnSpPr>
          <p:spPr>
            <a:xfrm flipH="1">
              <a:off x="2486885" y="5086793"/>
              <a:ext cx="542015" cy="1547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2" name="グループ化 621">
              <a:extLst>
                <a:ext uri="{FF2B5EF4-FFF2-40B4-BE49-F238E27FC236}">
                  <a16:creationId xmlns:a16="http://schemas.microsoft.com/office/drawing/2014/main" id="{730AF4B2-1542-7DD1-2AED-C8EB94028573}"/>
                </a:ext>
              </a:extLst>
            </p:cNvPr>
            <p:cNvGrpSpPr/>
            <p:nvPr/>
          </p:nvGrpSpPr>
          <p:grpSpPr>
            <a:xfrm>
              <a:off x="2080749" y="5600461"/>
              <a:ext cx="377735" cy="329265"/>
              <a:chOff x="5514484" y="2259325"/>
              <a:chExt cx="316414" cy="275813"/>
            </a:xfrm>
          </p:grpSpPr>
          <p:cxnSp>
            <p:nvCxnSpPr>
              <p:cNvPr id="623" name="直線コネクタ 622">
                <a:extLst>
                  <a:ext uri="{FF2B5EF4-FFF2-40B4-BE49-F238E27FC236}">
                    <a16:creationId xmlns:a16="http://schemas.microsoft.com/office/drawing/2014/main" id="{A4FB2E45-20B3-8914-EB9E-831880F60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4484" y="2535138"/>
                <a:ext cx="31641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直線コネクタ 623">
                <a:extLst>
                  <a:ext uri="{FF2B5EF4-FFF2-40B4-BE49-F238E27FC236}">
                    <a16:creationId xmlns:a16="http://schemas.microsoft.com/office/drawing/2014/main" id="{E8918EFA-F62D-D632-5F35-173E8D0B8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4484" y="2259325"/>
                <a:ext cx="0" cy="2758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テキスト ボックス 685">
                <a:extLst>
                  <a:ext uri="{FF2B5EF4-FFF2-40B4-BE49-F238E27FC236}">
                    <a16:creationId xmlns:a16="http://schemas.microsoft.com/office/drawing/2014/main" id="{41A193B8-9C87-7325-006C-3368A7A508A9}"/>
                  </a:ext>
                </a:extLst>
              </p:cNvPr>
              <p:cNvSpPr txBox="1"/>
              <p:nvPr/>
            </p:nvSpPr>
            <p:spPr>
              <a:xfrm>
                <a:off x="451749" y="3852137"/>
                <a:ext cx="26808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4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3×3×3 </m:t>
                    </m:r>
                  </m:oMath>
                </a14:m>
                <a:r>
                  <a:rPr lang="ja-JP" altLang="en-US" sz="14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の格子立方体</a:t>
                </a:r>
                <a:endParaRPr lang="ja-JP" altLang="en-US" sz="1400"/>
              </a:p>
            </p:txBody>
          </p:sp>
        </mc:Choice>
        <mc:Fallback xmlns="">
          <p:sp>
            <p:nvSpPr>
              <p:cNvPr id="686" name="テキスト ボックス 685">
                <a:extLst>
                  <a:ext uri="{FF2B5EF4-FFF2-40B4-BE49-F238E27FC236}">
                    <a16:creationId xmlns:a16="http://schemas.microsoft.com/office/drawing/2014/main" id="{41A193B8-9C87-7325-006C-3368A7A50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9" y="3852137"/>
                <a:ext cx="2680865" cy="307777"/>
              </a:xfrm>
              <a:prstGeom prst="rect">
                <a:avLst/>
              </a:prstGeom>
              <a:blipFill>
                <a:blip r:embed="rId5"/>
                <a:stretch>
                  <a:fillRect t="-8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8" name="直線矢印コネクタ 687">
            <a:extLst>
              <a:ext uri="{FF2B5EF4-FFF2-40B4-BE49-F238E27FC236}">
                <a16:creationId xmlns:a16="http://schemas.microsoft.com/office/drawing/2014/main" id="{26D488E7-D2E2-9147-0C1A-BB46F34805A0}"/>
              </a:ext>
            </a:extLst>
          </p:cNvPr>
          <p:cNvCxnSpPr>
            <a:cxnSpLocks/>
          </p:cNvCxnSpPr>
          <p:nvPr/>
        </p:nvCxnSpPr>
        <p:spPr>
          <a:xfrm>
            <a:off x="2541006" y="3117532"/>
            <a:ext cx="986524" cy="108365"/>
          </a:xfrm>
          <a:prstGeom prst="straightConnector1">
            <a:avLst/>
          </a:prstGeom>
          <a:ln w="38100">
            <a:solidFill>
              <a:srgbClr val="FF37C0"/>
            </a:solidFill>
            <a:headEnd type="none" w="sm" len="sm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9" name="グループ化 688">
            <a:extLst>
              <a:ext uri="{FF2B5EF4-FFF2-40B4-BE49-F238E27FC236}">
                <a16:creationId xmlns:a16="http://schemas.microsoft.com/office/drawing/2014/main" id="{95B903F4-100B-F9C3-757B-A24086217A8F}"/>
              </a:ext>
            </a:extLst>
          </p:cNvPr>
          <p:cNvGrpSpPr/>
          <p:nvPr/>
        </p:nvGrpSpPr>
        <p:grpSpPr>
          <a:xfrm>
            <a:off x="5288056" y="3169665"/>
            <a:ext cx="902811" cy="623250"/>
            <a:chOff x="3939361" y="2730263"/>
            <a:chExt cx="902811" cy="623250"/>
          </a:xfrm>
        </p:grpSpPr>
        <p:sp>
          <p:nvSpPr>
            <p:cNvPr id="690" name="右矢印 689">
              <a:extLst>
                <a:ext uri="{FF2B5EF4-FFF2-40B4-BE49-F238E27FC236}">
                  <a16:creationId xmlns:a16="http://schemas.microsoft.com/office/drawing/2014/main" id="{3360A3E6-0B91-EAA2-8240-D1AE7E384CFD}"/>
                </a:ext>
              </a:extLst>
            </p:cNvPr>
            <p:cNvSpPr/>
            <p:nvPr/>
          </p:nvSpPr>
          <p:spPr>
            <a:xfrm>
              <a:off x="4180019" y="2730263"/>
              <a:ext cx="423296" cy="257466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1" name="テキスト ボックス 690">
              <a:extLst>
                <a:ext uri="{FF2B5EF4-FFF2-40B4-BE49-F238E27FC236}">
                  <a16:creationId xmlns:a16="http://schemas.microsoft.com/office/drawing/2014/main" id="{49A8A4A0-50B3-CDFF-4052-18D732165CCE}"/>
                </a:ext>
              </a:extLst>
            </p:cNvPr>
            <p:cNvSpPr txBox="1"/>
            <p:nvPr/>
          </p:nvSpPr>
          <p:spPr>
            <a:xfrm>
              <a:off x="3939361" y="3045736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>
                  <a:solidFill>
                    <a:srgbClr val="FF0000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格子展開</a:t>
              </a:r>
            </a:p>
          </p:txBody>
        </p:sp>
      </p:grpSp>
      <p:sp>
        <p:nvSpPr>
          <p:cNvPr id="734" name="円/楕円 733">
            <a:extLst>
              <a:ext uri="{FF2B5EF4-FFF2-40B4-BE49-F238E27FC236}">
                <a16:creationId xmlns:a16="http://schemas.microsoft.com/office/drawing/2014/main" id="{4BAD2789-5525-B9EB-15A2-A9A6DC4A63DD}"/>
              </a:ext>
            </a:extLst>
          </p:cNvPr>
          <p:cNvSpPr/>
          <p:nvPr/>
        </p:nvSpPr>
        <p:spPr>
          <a:xfrm rot="20668066">
            <a:off x="1245946" y="2812103"/>
            <a:ext cx="1322407" cy="798413"/>
          </a:xfrm>
          <a:prstGeom prst="ellipse">
            <a:avLst/>
          </a:prstGeom>
          <a:noFill/>
          <a:ln w="28575">
            <a:solidFill>
              <a:srgbClr val="FF37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03" name="グループ化 802">
            <a:extLst>
              <a:ext uri="{FF2B5EF4-FFF2-40B4-BE49-F238E27FC236}">
                <a16:creationId xmlns:a16="http://schemas.microsoft.com/office/drawing/2014/main" id="{9BA9EEDB-6164-091D-03CC-33EB2D073E29}"/>
              </a:ext>
            </a:extLst>
          </p:cNvPr>
          <p:cNvGrpSpPr/>
          <p:nvPr/>
        </p:nvGrpSpPr>
        <p:grpSpPr>
          <a:xfrm>
            <a:off x="3566934" y="2851839"/>
            <a:ext cx="1504596" cy="1233843"/>
            <a:chOff x="1323572" y="2986085"/>
            <a:chExt cx="1504596" cy="1233843"/>
          </a:xfrm>
        </p:grpSpPr>
        <p:grpSp>
          <p:nvGrpSpPr>
            <p:cNvPr id="650" name="グループ化 649">
              <a:extLst>
                <a:ext uri="{FF2B5EF4-FFF2-40B4-BE49-F238E27FC236}">
                  <a16:creationId xmlns:a16="http://schemas.microsoft.com/office/drawing/2014/main" id="{1CAF0EE0-EC91-8632-17EB-826B2AAD2113}"/>
                </a:ext>
              </a:extLst>
            </p:cNvPr>
            <p:cNvGrpSpPr/>
            <p:nvPr/>
          </p:nvGrpSpPr>
          <p:grpSpPr>
            <a:xfrm>
              <a:off x="1533652" y="2986085"/>
              <a:ext cx="1294516" cy="949183"/>
              <a:chOff x="5296014" y="2847460"/>
              <a:chExt cx="1294516" cy="949183"/>
            </a:xfrm>
          </p:grpSpPr>
          <p:sp>
            <p:nvSpPr>
              <p:cNvPr id="651" name="平行四辺形 650">
                <a:extLst>
                  <a:ext uri="{FF2B5EF4-FFF2-40B4-BE49-F238E27FC236}">
                    <a16:creationId xmlns:a16="http://schemas.microsoft.com/office/drawing/2014/main" id="{D3C612D0-EFCD-4E48-D229-4772DE7C8A7F}"/>
                  </a:ext>
                </a:extLst>
              </p:cNvPr>
              <p:cNvSpPr/>
              <p:nvPr/>
            </p:nvSpPr>
            <p:spPr>
              <a:xfrm rot="20563829">
                <a:off x="5615163" y="3445496"/>
                <a:ext cx="396098" cy="307792"/>
              </a:xfrm>
              <a:prstGeom prst="parallelogram">
                <a:avLst>
                  <a:gd name="adj" fmla="val 3261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2" name="平行四辺形 651">
                <a:extLst>
                  <a:ext uri="{FF2B5EF4-FFF2-40B4-BE49-F238E27FC236}">
                    <a16:creationId xmlns:a16="http://schemas.microsoft.com/office/drawing/2014/main" id="{32CB88B2-17A5-712C-ED46-1DB9D4FDB886}"/>
                  </a:ext>
                </a:extLst>
              </p:cNvPr>
              <p:cNvSpPr/>
              <p:nvPr/>
            </p:nvSpPr>
            <p:spPr>
              <a:xfrm rot="20563829">
                <a:off x="5620160" y="3102794"/>
                <a:ext cx="396098" cy="307792"/>
              </a:xfrm>
              <a:prstGeom prst="parallelogram">
                <a:avLst>
                  <a:gd name="adj" fmla="val 3261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3" name="正方形/長方形 652">
                <a:extLst>
                  <a:ext uri="{FF2B5EF4-FFF2-40B4-BE49-F238E27FC236}">
                    <a16:creationId xmlns:a16="http://schemas.microsoft.com/office/drawing/2014/main" id="{19C7BED9-3232-C029-3882-D9B6556CCA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1415" y="3473502"/>
                <a:ext cx="372334" cy="315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654" name="平行四辺形 653">
                <a:extLst>
                  <a:ext uri="{FF2B5EF4-FFF2-40B4-BE49-F238E27FC236}">
                    <a16:creationId xmlns:a16="http://schemas.microsoft.com/office/drawing/2014/main" id="{101EBF9A-6CC3-9ED0-30F3-E51EB674441D}"/>
                  </a:ext>
                </a:extLst>
              </p:cNvPr>
              <p:cNvSpPr/>
              <p:nvPr/>
            </p:nvSpPr>
            <p:spPr>
              <a:xfrm>
                <a:off x="5885803" y="2866997"/>
                <a:ext cx="628152" cy="83321"/>
              </a:xfrm>
              <a:prstGeom prst="parallelogram">
                <a:avLst>
                  <a:gd name="adj" fmla="val 36413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5" name="平行四辺形 654">
                <a:extLst>
                  <a:ext uri="{FF2B5EF4-FFF2-40B4-BE49-F238E27FC236}">
                    <a16:creationId xmlns:a16="http://schemas.microsoft.com/office/drawing/2014/main" id="{F6E29B82-BED5-BAC5-77C6-43B9E59290B1}"/>
                  </a:ext>
                </a:extLst>
              </p:cNvPr>
              <p:cNvSpPr/>
              <p:nvPr/>
            </p:nvSpPr>
            <p:spPr>
              <a:xfrm>
                <a:off x="5591930" y="2948402"/>
                <a:ext cx="628152" cy="83321"/>
              </a:xfrm>
              <a:prstGeom prst="parallelogram">
                <a:avLst>
                  <a:gd name="adj" fmla="val 36413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6" name="平行四辺形 655">
                <a:extLst>
                  <a:ext uri="{FF2B5EF4-FFF2-40B4-BE49-F238E27FC236}">
                    <a16:creationId xmlns:a16="http://schemas.microsoft.com/office/drawing/2014/main" id="{D6488474-4809-9ADE-B680-1933E4006978}"/>
                  </a:ext>
                </a:extLst>
              </p:cNvPr>
              <p:cNvSpPr/>
              <p:nvPr/>
            </p:nvSpPr>
            <p:spPr>
              <a:xfrm>
                <a:off x="5315180" y="3036892"/>
                <a:ext cx="628152" cy="83321"/>
              </a:xfrm>
              <a:prstGeom prst="parallelogram">
                <a:avLst>
                  <a:gd name="adj" fmla="val 36413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7" name="平行四辺形 656">
                <a:extLst>
                  <a:ext uri="{FF2B5EF4-FFF2-40B4-BE49-F238E27FC236}">
                    <a16:creationId xmlns:a16="http://schemas.microsoft.com/office/drawing/2014/main" id="{AD5D2FAD-A4AD-24EC-1217-6E52B11767E9}"/>
                  </a:ext>
                </a:extLst>
              </p:cNvPr>
              <p:cNvSpPr/>
              <p:nvPr/>
            </p:nvSpPr>
            <p:spPr>
              <a:xfrm rot="20563829">
                <a:off x="6194432" y="2920708"/>
                <a:ext cx="396098" cy="330084"/>
              </a:xfrm>
              <a:prstGeom prst="parallelogram">
                <a:avLst>
                  <a:gd name="adj" fmla="val 3261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8" name="平行四辺形 657">
                <a:extLst>
                  <a:ext uri="{FF2B5EF4-FFF2-40B4-BE49-F238E27FC236}">
                    <a16:creationId xmlns:a16="http://schemas.microsoft.com/office/drawing/2014/main" id="{5B3ACD46-B263-D6D7-99DD-96EEBEBDC880}"/>
                  </a:ext>
                </a:extLst>
              </p:cNvPr>
              <p:cNvSpPr/>
              <p:nvPr/>
            </p:nvSpPr>
            <p:spPr>
              <a:xfrm rot="20563829">
                <a:off x="5903144" y="2997598"/>
                <a:ext cx="414568" cy="324037"/>
              </a:xfrm>
              <a:prstGeom prst="parallelogram">
                <a:avLst>
                  <a:gd name="adj" fmla="val 3261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9" name="平行四辺形 658">
                <a:extLst>
                  <a:ext uri="{FF2B5EF4-FFF2-40B4-BE49-F238E27FC236}">
                    <a16:creationId xmlns:a16="http://schemas.microsoft.com/office/drawing/2014/main" id="{027AA6C9-EEC9-CB8D-65BA-4954B444B682}"/>
                  </a:ext>
                </a:extLst>
              </p:cNvPr>
              <p:cNvSpPr/>
              <p:nvPr/>
            </p:nvSpPr>
            <p:spPr>
              <a:xfrm rot="20563829">
                <a:off x="6186138" y="3262638"/>
                <a:ext cx="396098" cy="307792"/>
              </a:xfrm>
              <a:prstGeom prst="parallelogram">
                <a:avLst>
                  <a:gd name="adj" fmla="val 3261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0" name="平行四辺形 659">
                <a:extLst>
                  <a:ext uri="{FF2B5EF4-FFF2-40B4-BE49-F238E27FC236}">
                    <a16:creationId xmlns:a16="http://schemas.microsoft.com/office/drawing/2014/main" id="{4F7D5117-4DB0-095E-553D-D4BC5235BAF8}"/>
                  </a:ext>
                </a:extLst>
              </p:cNvPr>
              <p:cNvSpPr/>
              <p:nvPr/>
            </p:nvSpPr>
            <p:spPr>
              <a:xfrm rot="20563829">
                <a:off x="5910344" y="3339609"/>
                <a:ext cx="396098" cy="307792"/>
              </a:xfrm>
              <a:prstGeom prst="parallelogram">
                <a:avLst>
                  <a:gd name="adj" fmla="val 3261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1" name="正方形/長方形 660">
                <a:extLst>
                  <a:ext uri="{FF2B5EF4-FFF2-40B4-BE49-F238E27FC236}">
                    <a16:creationId xmlns:a16="http://schemas.microsoft.com/office/drawing/2014/main" id="{D58EE1E6-D756-26B7-F7D1-E6B76E98B7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9702" y="3120006"/>
                <a:ext cx="372334" cy="3504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662" name="フリーフォーム 661">
                <a:extLst>
                  <a:ext uri="{FF2B5EF4-FFF2-40B4-BE49-F238E27FC236}">
                    <a16:creationId xmlns:a16="http://schemas.microsoft.com/office/drawing/2014/main" id="{EA7A2BBD-E4EB-53B7-2BC2-26EC8C3ED457}"/>
                  </a:ext>
                </a:extLst>
              </p:cNvPr>
              <p:cNvSpPr/>
              <p:nvPr/>
            </p:nvSpPr>
            <p:spPr>
              <a:xfrm>
                <a:off x="5650557" y="3091605"/>
                <a:ext cx="49681" cy="49374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3" name="フリーフォーム 662">
                <a:extLst>
                  <a:ext uri="{FF2B5EF4-FFF2-40B4-BE49-F238E27FC236}">
                    <a16:creationId xmlns:a16="http://schemas.microsoft.com/office/drawing/2014/main" id="{4CEF1592-98CA-59FA-0DB5-65907A99EB2D}"/>
                  </a:ext>
                </a:extLst>
              </p:cNvPr>
              <p:cNvSpPr/>
              <p:nvPr/>
            </p:nvSpPr>
            <p:spPr>
              <a:xfrm>
                <a:off x="6488466" y="2847460"/>
                <a:ext cx="49681" cy="49374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4" name="フリーフォーム 663">
                <a:extLst>
                  <a:ext uri="{FF2B5EF4-FFF2-40B4-BE49-F238E27FC236}">
                    <a16:creationId xmlns:a16="http://schemas.microsoft.com/office/drawing/2014/main" id="{25A5E6B0-1243-89C3-4449-9AB6BCEB69E1}"/>
                  </a:ext>
                </a:extLst>
              </p:cNvPr>
              <p:cNvSpPr/>
              <p:nvPr/>
            </p:nvSpPr>
            <p:spPr>
              <a:xfrm>
                <a:off x="5675396" y="2872131"/>
                <a:ext cx="839714" cy="244162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5" name="フリーフォーム 664">
                <a:extLst>
                  <a:ext uri="{FF2B5EF4-FFF2-40B4-BE49-F238E27FC236}">
                    <a16:creationId xmlns:a16="http://schemas.microsoft.com/office/drawing/2014/main" id="{A9FF2A76-3A21-914B-0C70-CBB356A33849}"/>
                  </a:ext>
                </a:extLst>
              </p:cNvPr>
              <p:cNvSpPr/>
              <p:nvPr/>
            </p:nvSpPr>
            <p:spPr>
              <a:xfrm>
                <a:off x="5664202" y="3221518"/>
                <a:ext cx="836719" cy="242843"/>
              </a:xfrm>
              <a:custGeom>
                <a:avLst/>
                <a:gdLst>
                  <a:gd name="connsiteX0" fmla="*/ 0 w 411629"/>
                  <a:gd name="connsiteY0" fmla="*/ 119468 h 119468"/>
                  <a:gd name="connsiteX1" fmla="*/ 411630 w 411629"/>
                  <a:gd name="connsiteY1" fmla="*/ 0 h 11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629" h="119468">
                    <a:moveTo>
                      <a:pt x="0" y="119468"/>
                    </a:moveTo>
                    <a:lnTo>
                      <a:pt x="41163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6" name="フリーフォーム 665">
                <a:extLst>
                  <a:ext uri="{FF2B5EF4-FFF2-40B4-BE49-F238E27FC236}">
                    <a16:creationId xmlns:a16="http://schemas.microsoft.com/office/drawing/2014/main" id="{D7DAE14B-3FD0-81B0-7C0D-55A86924764D}"/>
                  </a:ext>
                </a:extLst>
              </p:cNvPr>
              <p:cNvSpPr/>
              <p:nvPr/>
            </p:nvSpPr>
            <p:spPr>
              <a:xfrm>
                <a:off x="5300144" y="2872789"/>
                <a:ext cx="836754" cy="242843"/>
              </a:xfrm>
              <a:custGeom>
                <a:avLst/>
                <a:gdLst>
                  <a:gd name="connsiteX0" fmla="*/ 0 w 411646"/>
                  <a:gd name="connsiteY0" fmla="*/ 119468 h 119468"/>
                  <a:gd name="connsiteX1" fmla="*/ 411646 w 411646"/>
                  <a:gd name="connsiteY1" fmla="*/ 0 h 11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646" h="119468">
                    <a:moveTo>
                      <a:pt x="0" y="119468"/>
                    </a:moveTo>
                    <a:lnTo>
                      <a:pt x="411646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7" name="フリーフォーム 666">
                <a:extLst>
                  <a:ext uri="{FF2B5EF4-FFF2-40B4-BE49-F238E27FC236}">
                    <a16:creationId xmlns:a16="http://schemas.microsoft.com/office/drawing/2014/main" id="{14D92397-0675-B146-F103-8D9B7DB9F2C0}"/>
                  </a:ext>
                </a:extLst>
              </p:cNvPr>
              <p:cNvSpPr/>
              <p:nvPr/>
            </p:nvSpPr>
            <p:spPr>
              <a:xfrm>
                <a:off x="5664202" y="3549143"/>
                <a:ext cx="847986" cy="247500"/>
              </a:xfrm>
              <a:custGeom>
                <a:avLst/>
                <a:gdLst>
                  <a:gd name="connsiteX0" fmla="*/ 0 w 411629"/>
                  <a:gd name="connsiteY0" fmla="*/ 119468 h 119468"/>
                  <a:gd name="connsiteX1" fmla="*/ 411630 w 411629"/>
                  <a:gd name="connsiteY1" fmla="*/ 0 h 119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1629" h="119468">
                    <a:moveTo>
                      <a:pt x="0" y="119468"/>
                    </a:moveTo>
                    <a:lnTo>
                      <a:pt x="41163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8" name="フリーフォーム 667">
                <a:extLst>
                  <a:ext uri="{FF2B5EF4-FFF2-40B4-BE49-F238E27FC236}">
                    <a16:creationId xmlns:a16="http://schemas.microsoft.com/office/drawing/2014/main" id="{80F0D15B-FF07-5058-1F55-AAD51754EA5B}"/>
                  </a:ext>
                </a:extLst>
              </p:cNvPr>
              <p:cNvSpPr/>
              <p:nvPr/>
            </p:nvSpPr>
            <p:spPr>
              <a:xfrm>
                <a:off x="6236599" y="2950692"/>
                <a:ext cx="45719" cy="671595"/>
              </a:xfrm>
              <a:custGeom>
                <a:avLst/>
                <a:gdLst>
                  <a:gd name="connsiteX0" fmla="*/ 0 w 16738"/>
                  <a:gd name="connsiteY0" fmla="*/ 0 h 510522"/>
                  <a:gd name="connsiteX1" fmla="*/ 0 w 16738"/>
                  <a:gd name="connsiteY1" fmla="*/ 510523 h 510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38" h="510522">
                    <a:moveTo>
                      <a:pt x="0" y="0"/>
                    </a:moveTo>
                    <a:lnTo>
                      <a:pt x="0" y="510523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cxnSp>
            <p:nvCxnSpPr>
              <p:cNvPr id="669" name="直線コネクタ 668">
                <a:extLst>
                  <a:ext uri="{FF2B5EF4-FFF2-40B4-BE49-F238E27FC236}">
                    <a16:creationId xmlns:a16="http://schemas.microsoft.com/office/drawing/2014/main" id="{83C17024-7D11-560D-9DF8-D21EEC6CED60}"/>
                  </a:ext>
                </a:extLst>
              </p:cNvPr>
              <p:cNvCxnSpPr>
                <a:cxnSpLocks/>
                <a:stCxn id="667" idx="1"/>
                <a:endCxn id="667" idx="0"/>
              </p:cNvCxnSpPr>
              <p:nvPr/>
            </p:nvCxnSpPr>
            <p:spPr>
              <a:xfrm flipH="1">
                <a:off x="5664206" y="3549143"/>
                <a:ext cx="847989" cy="24750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線コネクタ 669">
                <a:extLst>
                  <a:ext uri="{FF2B5EF4-FFF2-40B4-BE49-F238E27FC236}">
                    <a16:creationId xmlns:a16="http://schemas.microsoft.com/office/drawing/2014/main" id="{07A5FF55-670E-0FA0-C2A9-92BEF7E9F971}"/>
                  </a:ext>
                </a:extLst>
              </p:cNvPr>
              <p:cNvCxnSpPr>
                <a:cxnSpLocks/>
                <a:endCxn id="662" idx="2"/>
              </p:cNvCxnSpPr>
              <p:nvPr/>
            </p:nvCxnSpPr>
            <p:spPr>
              <a:xfrm>
                <a:off x="5297527" y="3116292"/>
                <a:ext cx="3530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線コネクタ 670">
                <a:extLst>
                  <a:ext uri="{FF2B5EF4-FFF2-40B4-BE49-F238E27FC236}">
                    <a16:creationId xmlns:a16="http://schemas.microsoft.com/office/drawing/2014/main" id="{56D56D99-A104-6C53-A689-BF943005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91930" y="3031723"/>
                <a:ext cx="3530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直線コネクタ 671">
                <a:extLst>
                  <a:ext uri="{FF2B5EF4-FFF2-40B4-BE49-F238E27FC236}">
                    <a16:creationId xmlns:a16="http://schemas.microsoft.com/office/drawing/2014/main" id="{77EFF0E2-C485-E720-27C1-BE0AEAA22E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1372" y="2940494"/>
                <a:ext cx="3530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直線コネクタ 672">
                <a:extLst>
                  <a:ext uri="{FF2B5EF4-FFF2-40B4-BE49-F238E27FC236}">
                    <a16:creationId xmlns:a16="http://schemas.microsoft.com/office/drawing/2014/main" id="{23F3CC77-681E-E57C-6995-DF1081FD2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76902" y="3146143"/>
                <a:ext cx="0" cy="6441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直線コネクタ 673">
                <a:extLst>
                  <a:ext uri="{FF2B5EF4-FFF2-40B4-BE49-F238E27FC236}">
                    <a16:creationId xmlns:a16="http://schemas.microsoft.com/office/drawing/2014/main" id="{4B30AD1C-A1CC-5F77-E3EB-1580A8CEE2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9189" y="3120006"/>
                <a:ext cx="0" cy="34955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直線コネクタ 674">
                <a:extLst>
                  <a:ext uri="{FF2B5EF4-FFF2-40B4-BE49-F238E27FC236}">
                    <a16:creationId xmlns:a16="http://schemas.microsoft.com/office/drawing/2014/main" id="{4F1A67C3-74EB-4663-90CC-B1F08B9A83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9477" y="3043428"/>
                <a:ext cx="0" cy="6441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直線コネクタ 675">
                <a:extLst>
                  <a:ext uri="{FF2B5EF4-FFF2-40B4-BE49-F238E27FC236}">
                    <a16:creationId xmlns:a16="http://schemas.microsoft.com/office/drawing/2014/main" id="{AB7CA0CF-B98A-0CEA-7DDD-E62674B2D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96014" y="3462443"/>
                <a:ext cx="377735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直線コネクタ 676">
                <a:extLst>
                  <a:ext uri="{FF2B5EF4-FFF2-40B4-BE49-F238E27FC236}">
                    <a16:creationId xmlns:a16="http://schemas.microsoft.com/office/drawing/2014/main" id="{2BB099B2-9F90-FAD2-DE8F-155ECEA22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1915" y="2950692"/>
                <a:ext cx="0" cy="34288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直線コネクタ 677">
                <a:extLst>
                  <a:ext uri="{FF2B5EF4-FFF2-40B4-BE49-F238E27FC236}">
                    <a16:creationId xmlns:a16="http://schemas.microsoft.com/office/drawing/2014/main" id="{52794A71-817F-B043-4014-CB0ECE18E2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3799" y="2866322"/>
                <a:ext cx="349631" cy="98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直線コネクタ 678">
                <a:extLst>
                  <a:ext uri="{FF2B5EF4-FFF2-40B4-BE49-F238E27FC236}">
                    <a16:creationId xmlns:a16="http://schemas.microsoft.com/office/drawing/2014/main" id="{4EBDE30B-DD83-B10E-755F-E89E22EF19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1436" y="2897546"/>
                <a:ext cx="1057" cy="6695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直線コネクタ 679">
                <a:extLst>
                  <a:ext uri="{FF2B5EF4-FFF2-40B4-BE49-F238E27FC236}">
                    <a16:creationId xmlns:a16="http://schemas.microsoft.com/office/drawing/2014/main" id="{A15492DD-2232-5A4D-301C-52193004E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80364" y="3295244"/>
                <a:ext cx="577990" cy="16892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直線コネクタ 680">
                <a:extLst>
                  <a:ext uri="{FF2B5EF4-FFF2-40B4-BE49-F238E27FC236}">
                    <a16:creationId xmlns:a16="http://schemas.microsoft.com/office/drawing/2014/main" id="{97B64AD6-E801-F71E-3DD6-0B3B656F112A}"/>
                  </a:ext>
                </a:extLst>
              </p:cNvPr>
              <p:cNvCxnSpPr>
                <a:cxnSpLocks/>
                <a:stCxn id="668" idx="0"/>
              </p:cNvCxnSpPr>
              <p:nvPr/>
            </p:nvCxnSpPr>
            <p:spPr>
              <a:xfrm flipH="1">
                <a:off x="5706280" y="2950692"/>
                <a:ext cx="530319" cy="15472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2" name="グループ化 681">
                <a:extLst>
                  <a:ext uri="{FF2B5EF4-FFF2-40B4-BE49-F238E27FC236}">
                    <a16:creationId xmlns:a16="http://schemas.microsoft.com/office/drawing/2014/main" id="{A0587772-917F-612A-E9D5-C0F223240B3A}"/>
                  </a:ext>
                </a:extLst>
              </p:cNvPr>
              <p:cNvGrpSpPr/>
              <p:nvPr/>
            </p:nvGrpSpPr>
            <p:grpSpPr>
              <a:xfrm>
                <a:off x="5300144" y="3464360"/>
                <a:ext cx="377735" cy="329265"/>
                <a:chOff x="5514484" y="2259325"/>
                <a:chExt cx="316414" cy="275813"/>
              </a:xfrm>
            </p:grpSpPr>
            <p:cxnSp>
              <p:nvCxnSpPr>
                <p:cNvPr id="684" name="直線コネクタ 683">
                  <a:extLst>
                    <a:ext uri="{FF2B5EF4-FFF2-40B4-BE49-F238E27FC236}">
                      <a16:creationId xmlns:a16="http://schemas.microsoft.com/office/drawing/2014/main" id="{9A57CD3E-F639-4151-9D3A-059E9F56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514484" y="2535138"/>
                  <a:ext cx="31641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線コネクタ 684">
                  <a:extLst>
                    <a:ext uri="{FF2B5EF4-FFF2-40B4-BE49-F238E27FC236}">
                      <a16:creationId xmlns:a16="http://schemas.microsoft.com/office/drawing/2014/main" id="{E635F657-D8FD-8969-DA5E-C60E0C928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4484" y="2259325"/>
                  <a:ext cx="0" cy="27581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直線コネクタ 682">
                <a:extLst>
                  <a:ext uri="{FF2B5EF4-FFF2-40B4-BE49-F238E27FC236}">
                    <a16:creationId xmlns:a16="http://schemas.microsoft.com/office/drawing/2014/main" id="{B92F5FC5-FAAB-0E7D-B112-0F26C258BC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1415" y="2870771"/>
                <a:ext cx="836234" cy="24105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2" name="グループ化 801">
              <a:extLst>
                <a:ext uri="{FF2B5EF4-FFF2-40B4-BE49-F238E27FC236}">
                  <a16:creationId xmlns:a16="http://schemas.microsoft.com/office/drawing/2014/main" id="{968C3102-9381-682B-56E3-D90F067457AB}"/>
                </a:ext>
              </a:extLst>
            </p:cNvPr>
            <p:cNvGrpSpPr/>
            <p:nvPr/>
          </p:nvGrpSpPr>
          <p:grpSpPr>
            <a:xfrm>
              <a:off x="1323572" y="3431768"/>
              <a:ext cx="1221393" cy="788160"/>
              <a:chOff x="1323572" y="3431768"/>
              <a:chExt cx="1221393" cy="7881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4" name="テキスト ボックス 773">
                    <a:extLst>
                      <a:ext uri="{FF2B5EF4-FFF2-40B4-BE49-F238E27FC236}">
                        <a16:creationId xmlns:a16="http://schemas.microsoft.com/office/drawing/2014/main" id="{0EDBA0D8-2E65-2A7D-48FF-BB5C6EA93B37}"/>
                      </a:ext>
                    </a:extLst>
                  </p:cNvPr>
                  <p:cNvSpPr txBox="1"/>
                  <p:nvPr/>
                </p:nvSpPr>
                <p:spPr>
                  <a:xfrm>
                    <a:off x="1666698" y="3912151"/>
                    <a:ext cx="190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1</m:t>
                          </m:r>
                        </m:oMath>
                      </m:oMathPara>
                    </a14:m>
                    <a:endParaRPr lang="ja-JP" altLang="en-US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4" name="テキスト ボックス 773">
                    <a:extLst>
                      <a:ext uri="{FF2B5EF4-FFF2-40B4-BE49-F238E27FC236}">
                        <a16:creationId xmlns:a16="http://schemas.microsoft.com/office/drawing/2014/main" id="{0EDBA0D8-2E65-2A7D-48FF-BB5C6EA93B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698" y="3912151"/>
                    <a:ext cx="19015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87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5" name="テキスト ボックス 774">
                    <a:extLst>
                      <a:ext uri="{FF2B5EF4-FFF2-40B4-BE49-F238E27FC236}">
                        <a16:creationId xmlns:a16="http://schemas.microsoft.com/office/drawing/2014/main" id="{AD8FCFB3-A7C9-5D72-586F-79AE27C82EC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4809" y="3774955"/>
                    <a:ext cx="190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3</m:t>
                          </m:r>
                        </m:oMath>
                      </m:oMathPara>
                    </a14:m>
                    <a:endParaRPr lang="ja-JP" altLang="en-US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5" name="テキスト ボックス 774">
                    <a:extLst>
                      <a:ext uri="{FF2B5EF4-FFF2-40B4-BE49-F238E27FC236}">
                        <a16:creationId xmlns:a16="http://schemas.microsoft.com/office/drawing/2014/main" id="{AD8FCFB3-A7C9-5D72-586F-79AE27C82E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809" y="3774955"/>
                    <a:ext cx="19015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7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6" name="テキスト ボックス 775">
                    <a:extLst>
                      <a:ext uri="{FF2B5EF4-FFF2-40B4-BE49-F238E27FC236}">
                        <a16:creationId xmlns:a16="http://schemas.microsoft.com/office/drawing/2014/main" id="{C21137FE-8A1F-C117-4C83-074857D878D1}"/>
                      </a:ext>
                    </a:extLst>
                  </p:cNvPr>
                  <p:cNvSpPr txBox="1"/>
                  <p:nvPr/>
                </p:nvSpPr>
                <p:spPr>
                  <a:xfrm>
                    <a:off x="1323572" y="3431768"/>
                    <a:ext cx="190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Hiragino Kaku Gothic Pro W3" panose="020B0300000000000000" pitchFamily="34" charset="-128"/>
                            </a:rPr>
                            <m:t>2</m:t>
                          </m:r>
                        </m:oMath>
                      </m:oMathPara>
                    </a14:m>
                    <a:endParaRPr lang="ja-JP" altLang="en-US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6" name="テキスト ボックス 775">
                    <a:extLst>
                      <a:ext uri="{FF2B5EF4-FFF2-40B4-BE49-F238E27FC236}">
                        <a16:creationId xmlns:a16="http://schemas.microsoft.com/office/drawing/2014/main" id="{C21137FE-8A1F-C117-4C83-074857D878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3572" y="3431768"/>
                    <a:ext cx="19015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87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5B0F565-D9B8-E093-F651-45A104CA8F75}"/>
              </a:ext>
            </a:extLst>
          </p:cNvPr>
          <p:cNvGrpSpPr/>
          <p:nvPr/>
        </p:nvGrpSpPr>
        <p:grpSpPr>
          <a:xfrm>
            <a:off x="217678" y="4426035"/>
            <a:ext cx="2680865" cy="1638902"/>
            <a:chOff x="217678" y="4426035"/>
            <a:chExt cx="2680865" cy="1638902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72D1C99-E217-8E1B-4936-9006ABF9A5C2}"/>
                </a:ext>
              </a:extLst>
            </p:cNvPr>
            <p:cNvGrpSpPr/>
            <p:nvPr/>
          </p:nvGrpSpPr>
          <p:grpSpPr>
            <a:xfrm>
              <a:off x="605925" y="4426035"/>
              <a:ext cx="1830740" cy="1268689"/>
              <a:chOff x="786899" y="4445085"/>
              <a:chExt cx="2431485" cy="1685001"/>
            </a:xfrm>
          </p:grpSpPr>
          <p:grpSp>
            <p:nvGrpSpPr>
              <p:cNvPr id="63" name="グラフィックス 4">
                <a:extLst>
                  <a:ext uri="{FF2B5EF4-FFF2-40B4-BE49-F238E27FC236}">
                    <a16:creationId xmlns:a16="http://schemas.microsoft.com/office/drawing/2014/main" id="{2874ED39-A4BD-B9F3-4EED-2F0273F06FA4}"/>
                  </a:ext>
                </a:extLst>
              </p:cNvPr>
              <p:cNvGrpSpPr/>
              <p:nvPr/>
            </p:nvGrpSpPr>
            <p:grpSpPr>
              <a:xfrm>
                <a:off x="3195355" y="4466157"/>
                <a:ext cx="2000" cy="1330655"/>
                <a:chOff x="3195355" y="4466157"/>
                <a:chExt cx="2000" cy="1330655"/>
              </a:xfrm>
            </p:grpSpPr>
            <p:sp>
              <p:nvSpPr>
                <p:cNvPr id="560" name="フリーフォーム 559">
                  <a:extLst>
                    <a:ext uri="{FF2B5EF4-FFF2-40B4-BE49-F238E27FC236}">
                      <a16:creationId xmlns:a16="http://schemas.microsoft.com/office/drawing/2014/main" id="{FF104D13-1886-4B32-A18D-3AF82DD71018}"/>
                    </a:ext>
                  </a:extLst>
                </p:cNvPr>
                <p:cNvSpPr/>
                <p:nvPr/>
              </p:nvSpPr>
              <p:spPr>
                <a:xfrm>
                  <a:off x="3197340" y="4466157"/>
                  <a:ext cx="14" cy="14844"/>
                </a:xfrm>
                <a:custGeom>
                  <a:avLst/>
                  <a:gdLst>
                    <a:gd name="connsiteX0" fmla="*/ 15 w 14"/>
                    <a:gd name="connsiteY0" fmla="*/ 0 h 14844"/>
                    <a:gd name="connsiteX1" fmla="*/ 0 w 14"/>
                    <a:gd name="connsiteY1" fmla="*/ 14844 h 1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" h="14844">
                      <a:moveTo>
                        <a:pt x="15" y="0"/>
                      </a:moveTo>
                      <a:lnTo>
                        <a:pt x="0" y="14844"/>
                      </a:lnTo>
                    </a:path>
                  </a:pathLst>
                </a:custGeom>
                <a:ln w="14772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561" name="フリーフォーム 560">
                  <a:extLst>
                    <a:ext uri="{FF2B5EF4-FFF2-40B4-BE49-F238E27FC236}">
                      <a16:creationId xmlns:a16="http://schemas.microsoft.com/office/drawing/2014/main" id="{FEA34815-347A-DB65-9A11-C5A8BF022A04}"/>
                    </a:ext>
                  </a:extLst>
                </p:cNvPr>
                <p:cNvSpPr/>
                <p:nvPr/>
              </p:nvSpPr>
              <p:spPr>
                <a:xfrm>
                  <a:off x="3195399" y="4511256"/>
                  <a:ext cx="1896" cy="1255584"/>
                </a:xfrm>
                <a:custGeom>
                  <a:avLst/>
                  <a:gdLst>
                    <a:gd name="connsiteX0" fmla="*/ 1896 w 1896"/>
                    <a:gd name="connsiteY0" fmla="*/ 0 h 1255584"/>
                    <a:gd name="connsiteX1" fmla="*/ 0 w 1896"/>
                    <a:gd name="connsiteY1" fmla="*/ 1255585 h 1255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6" h="1255584">
                      <a:moveTo>
                        <a:pt x="1896" y="0"/>
                      </a:moveTo>
                      <a:lnTo>
                        <a:pt x="0" y="1255585"/>
                      </a:lnTo>
                    </a:path>
                  </a:pathLst>
                </a:custGeom>
                <a:ln w="14772" cap="flat">
                  <a:solidFill>
                    <a:srgbClr val="000000"/>
                  </a:solidFill>
                  <a:custDash>
                    <a:ds d="152857" sp="152857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705" name="フリーフォーム 704">
                  <a:extLst>
                    <a:ext uri="{FF2B5EF4-FFF2-40B4-BE49-F238E27FC236}">
                      <a16:creationId xmlns:a16="http://schemas.microsoft.com/office/drawing/2014/main" id="{F86D03D5-97EB-9F0B-BA78-7603D3A1F12D}"/>
                    </a:ext>
                  </a:extLst>
                </p:cNvPr>
                <p:cNvSpPr/>
                <p:nvPr/>
              </p:nvSpPr>
              <p:spPr>
                <a:xfrm>
                  <a:off x="3195355" y="5781968"/>
                  <a:ext cx="14" cy="14844"/>
                </a:xfrm>
                <a:custGeom>
                  <a:avLst/>
                  <a:gdLst>
                    <a:gd name="connsiteX0" fmla="*/ 15 w 14"/>
                    <a:gd name="connsiteY0" fmla="*/ 0 h 14844"/>
                    <a:gd name="connsiteX1" fmla="*/ 0 w 14"/>
                    <a:gd name="connsiteY1" fmla="*/ 14845 h 1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" h="14844">
                      <a:moveTo>
                        <a:pt x="15" y="0"/>
                      </a:moveTo>
                      <a:lnTo>
                        <a:pt x="0" y="14845"/>
                      </a:lnTo>
                    </a:path>
                  </a:pathLst>
                </a:custGeom>
                <a:ln w="14772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512" name="フリーフォーム 511">
                <a:extLst>
                  <a:ext uri="{FF2B5EF4-FFF2-40B4-BE49-F238E27FC236}">
                    <a16:creationId xmlns:a16="http://schemas.microsoft.com/office/drawing/2014/main" id="{2071A795-F618-4126-FE1B-A0666BBAA374}"/>
                  </a:ext>
                </a:extLst>
              </p:cNvPr>
              <p:cNvSpPr/>
              <p:nvPr/>
            </p:nvSpPr>
            <p:spPr>
              <a:xfrm>
                <a:off x="2114679" y="4757886"/>
                <a:ext cx="42059" cy="42143"/>
              </a:xfrm>
              <a:custGeom>
                <a:avLst/>
                <a:gdLst>
                  <a:gd name="connsiteX0" fmla="*/ 42059 w 42059"/>
                  <a:gd name="connsiteY0" fmla="*/ 21072 h 42143"/>
                  <a:gd name="connsiteX1" fmla="*/ 21030 w 42059"/>
                  <a:gd name="connsiteY1" fmla="*/ 42143 h 42143"/>
                  <a:gd name="connsiteX2" fmla="*/ 0 w 42059"/>
                  <a:gd name="connsiteY2" fmla="*/ 21072 h 42143"/>
                  <a:gd name="connsiteX3" fmla="*/ 21030 w 42059"/>
                  <a:gd name="connsiteY3" fmla="*/ 0 h 42143"/>
                  <a:gd name="connsiteX4" fmla="*/ 42059 w 42059"/>
                  <a:gd name="connsiteY4" fmla="*/ 21072 h 4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59" h="42143">
                    <a:moveTo>
                      <a:pt x="42059" y="21072"/>
                    </a:moveTo>
                    <a:cubicBezTo>
                      <a:pt x="42059" y="32709"/>
                      <a:pt x="32644" y="42143"/>
                      <a:pt x="21030" y="42143"/>
                    </a:cubicBezTo>
                    <a:cubicBezTo>
                      <a:pt x="9415" y="42143"/>
                      <a:pt x="0" y="32709"/>
                      <a:pt x="0" y="21072"/>
                    </a:cubicBezTo>
                    <a:cubicBezTo>
                      <a:pt x="0" y="9434"/>
                      <a:pt x="9415" y="0"/>
                      <a:pt x="21030" y="0"/>
                    </a:cubicBezTo>
                    <a:cubicBezTo>
                      <a:pt x="32644" y="0"/>
                      <a:pt x="42059" y="9434"/>
                      <a:pt x="42059" y="21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3" name="フリーフォーム 512">
                <a:extLst>
                  <a:ext uri="{FF2B5EF4-FFF2-40B4-BE49-F238E27FC236}">
                    <a16:creationId xmlns:a16="http://schemas.microsoft.com/office/drawing/2014/main" id="{29608B36-D027-4404-C36F-5FE34A026D3D}"/>
                  </a:ext>
                </a:extLst>
              </p:cNvPr>
              <p:cNvSpPr/>
              <p:nvPr/>
            </p:nvSpPr>
            <p:spPr>
              <a:xfrm>
                <a:off x="807928" y="4778266"/>
                <a:ext cx="2026" cy="1330659"/>
              </a:xfrm>
              <a:custGeom>
                <a:avLst/>
                <a:gdLst>
                  <a:gd name="connsiteX0" fmla="*/ 2027 w 2026"/>
                  <a:gd name="connsiteY0" fmla="*/ 0 h 1330659"/>
                  <a:gd name="connsiteX1" fmla="*/ 0 w 2026"/>
                  <a:gd name="connsiteY1" fmla="*/ 1330660 h 133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26" h="1330659">
                    <a:moveTo>
                      <a:pt x="2027" y="0"/>
                    </a:moveTo>
                    <a:lnTo>
                      <a:pt x="0" y="133066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4" name="フリーフォーム 513">
                <a:extLst>
                  <a:ext uri="{FF2B5EF4-FFF2-40B4-BE49-F238E27FC236}">
                    <a16:creationId xmlns:a16="http://schemas.microsoft.com/office/drawing/2014/main" id="{8C34F3ED-1BD6-3B49-0BE3-D09165231598}"/>
                  </a:ext>
                </a:extLst>
              </p:cNvPr>
              <p:cNvSpPr/>
              <p:nvPr/>
            </p:nvSpPr>
            <p:spPr>
              <a:xfrm>
                <a:off x="2136823" y="4778288"/>
                <a:ext cx="1157" cy="759601"/>
              </a:xfrm>
              <a:custGeom>
                <a:avLst/>
                <a:gdLst>
                  <a:gd name="connsiteX0" fmla="*/ 1157 w 1157"/>
                  <a:gd name="connsiteY0" fmla="*/ 0 h 759601"/>
                  <a:gd name="connsiteX1" fmla="*/ 0 w 1157"/>
                  <a:gd name="connsiteY1" fmla="*/ 759601 h 759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7" h="759601">
                    <a:moveTo>
                      <a:pt x="1157" y="0"/>
                    </a:moveTo>
                    <a:lnTo>
                      <a:pt x="0" y="759601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5" name="フリーフォーム 514">
                <a:extLst>
                  <a:ext uri="{FF2B5EF4-FFF2-40B4-BE49-F238E27FC236}">
                    <a16:creationId xmlns:a16="http://schemas.microsoft.com/office/drawing/2014/main" id="{1B293853-9B18-50E5-462D-F2342269AAEF}"/>
                  </a:ext>
                </a:extLst>
              </p:cNvPr>
              <p:cNvSpPr/>
              <p:nvPr/>
            </p:nvSpPr>
            <p:spPr>
              <a:xfrm>
                <a:off x="1685172" y="4778281"/>
                <a:ext cx="452804" cy="7"/>
              </a:xfrm>
              <a:custGeom>
                <a:avLst/>
                <a:gdLst>
                  <a:gd name="connsiteX0" fmla="*/ 0 w 452804"/>
                  <a:gd name="connsiteY0" fmla="*/ 0 h 7"/>
                  <a:gd name="connsiteX1" fmla="*/ 452805 w 452804"/>
                  <a:gd name="connsiteY1" fmla="*/ 7 h 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52804" h="7">
                    <a:moveTo>
                      <a:pt x="0" y="0"/>
                    </a:moveTo>
                    <a:lnTo>
                      <a:pt x="452805" y="7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6" name="フリーフォーム 515">
                <a:extLst>
                  <a:ext uri="{FF2B5EF4-FFF2-40B4-BE49-F238E27FC236}">
                    <a16:creationId xmlns:a16="http://schemas.microsoft.com/office/drawing/2014/main" id="{8D130D18-320A-EEF2-EDC2-F1514FE4CD54}"/>
                  </a:ext>
                </a:extLst>
              </p:cNvPr>
              <p:cNvSpPr/>
              <p:nvPr/>
            </p:nvSpPr>
            <p:spPr>
              <a:xfrm>
                <a:off x="809955" y="4466156"/>
                <a:ext cx="1058376" cy="312109"/>
              </a:xfrm>
              <a:custGeom>
                <a:avLst/>
                <a:gdLst>
                  <a:gd name="connsiteX0" fmla="*/ 1058377 w 1058376"/>
                  <a:gd name="connsiteY0" fmla="*/ 0 h 312109"/>
                  <a:gd name="connsiteX1" fmla="*/ 0 w 1058376"/>
                  <a:gd name="connsiteY1" fmla="*/ 312110 h 312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8376" h="312109">
                    <a:moveTo>
                      <a:pt x="1058377" y="0"/>
                    </a:moveTo>
                    <a:lnTo>
                      <a:pt x="0" y="31211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7" name="フリーフォーム 516">
                <a:extLst>
                  <a:ext uri="{FF2B5EF4-FFF2-40B4-BE49-F238E27FC236}">
                    <a16:creationId xmlns:a16="http://schemas.microsoft.com/office/drawing/2014/main" id="{25478F4C-AEEF-6C68-1693-24E489CF604D}"/>
                  </a:ext>
                </a:extLst>
              </p:cNvPr>
              <p:cNvSpPr/>
              <p:nvPr/>
            </p:nvSpPr>
            <p:spPr>
              <a:xfrm>
                <a:off x="1868332" y="4466156"/>
                <a:ext cx="1329022" cy="14844"/>
              </a:xfrm>
              <a:custGeom>
                <a:avLst/>
                <a:gdLst>
                  <a:gd name="connsiteX0" fmla="*/ 0 w 1329022"/>
                  <a:gd name="connsiteY0" fmla="*/ 0 h 14844"/>
                  <a:gd name="connsiteX1" fmla="*/ 1329023 w 1329022"/>
                  <a:gd name="connsiteY1" fmla="*/ 0 h 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9022" h="14844">
                    <a:moveTo>
                      <a:pt x="0" y="0"/>
                    </a:moveTo>
                    <a:lnTo>
                      <a:pt x="1329023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8" name="フリーフォーム 517">
                <a:extLst>
                  <a:ext uri="{FF2B5EF4-FFF2-40B4-BE49-F238E27FC236}">
                    <a16:creationId xmlns:a16="http://schemas.microsoft.com/office/drawing/2014/main" id="{95B80236-994A-00A9-9704-4158FE1CF6CF}"/>
                  </a:ext>
                </a:extLst>
              </p:cNvPr>
              <p:cNvSpPr/>
              <p:nvPr/>
            </p:nvSpPr>
            <p:spPr>
              <a:xfrm>
                <a:off x="2137977" y="4532849"/>
                <a:ext cx="831446" cy="245439"/>
              </a:xfrm>
              <a:custGeom>
                <a:avLst/>
                <a:gdLst>
                  <a:gd name="connsiteX0" fmla="*/ 0 w 831446"/>
                  <a:gd name="connsiteY0" fmla="*/ 245439 h 245439"/>
                  <a:gd name="connsiteX1" fmla="*/ 831447 w 831446"/>
                  <a:gd name="connsiteY1" fmla="*/ 0 h 24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1446" h="245439">
                    <a:moveTo>
                      <a:pt x="0" y="245439"/>
                    </a:moveTo>
                    <a:lnTo>
                      <a:pt x="831447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9" name="フリーフォーム 518">
                <a:extLst>
                  <a:ext uri="{FF2B5EF4-FFF2-40B4-BE49-F238E27FC236}">
                    <a16:creationId xmlns:a16="http://schemas.microsoft.com/office/drawing/2014/main" id="{9741C3B7-6E2A-8765-D961-1F8BB6BD574A}"/>
                  </a:ext>
                </a:extLst>
              </p:cNvPr>
              <p:cNvSpPr/>
              <p:nvPr/>
            </p:nvSpPr>
            <p:spPr>
              <a:xfrm>
                <a:off x="2135950" y="5796812"/>
                <a:ext cx="1059404" cy="312128"/>
              </a:xfrm>
              <a:custGeom>
                <a:avLst/>
                <a:gdLst>
                  <a:gd name="connsiteX0" fmla="*/ 1059405 w 1059404"/>
                  <a:gd name="connsiteY0" fmla="*/ 0 h 312128"/>
                  <a:gd name="connsiteX1" fmla="*/ 0 w 1059404"/>
                  <a:gd name="connsiteY1" fmla="*/ 312128 h 31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9404" h="312128">
                    <a:moveTo>
                      <a:pt x="1059405" y="0"/>
                    </a:moveTo>
                    <a:lnTo>
                      <a:pt x="0" y="312128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0" name="フリーフォーム 519">
                <a:extLst>
                  <a:ext uri="{FF2B5EF4-FFF2-40B4-BE49-F238E27FC236}">
                    <a16:creationId xmlns:a16="http://schemas.microsoft.com/office/drawing/2014/main" id="{2C4AE6A7-3AB1-ADF7-1D46-603ADD5D3D1C}"/>
                  </a:ext>
                </a:extLst>
              </p:cNvPr>
              <p:cNvSpPr/>
              <p:nvPr/>
            </p:nvSpPr>
            <p:spPr>
              <a:xfrm>
                <a:off x="807928" y="6108926"/>
                <a:ext cx="1328021" cy="14"/>
              </a:xfrm>
              <a:custGeom>
                <a:avLst/>
                <a:gdLst>
                  <a:gd name="connsiteX0" fmla="*/ 0 w 1328021"/>
                  <a:gd name="connsiteY0" fmla="*/ 0 h 14"/>
                  <a:gd name="connsiteX1" fmla="*/ 1328022 w 1328021"/>
                  <a:gd name="connsiteY1" fmla="*/ 15 h 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28021" h="14">
                    <a:moveTo>
                      <a:pt x="0" y="0"/>
                    </a:moveTo>
                    <a:lnTo>
                      <a:pt x="1328022" y="15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150000" sp="150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1" name="フリーフォーム 520">
                <a:extLst>
                  <a:ext uri="{FF2B5EF4-FFF2-40B4-BE49-F238E27FC236}">
                    <a16:creationId xmlns:a16="http://schemas.microsoft.com/office/drawing/2014/main" id="{F9CC0FDE-3905-AD76-3C5B-6CD88EBB929F}"/>
                  </a:ext>
                </a:extLst>
              </p:cNvPr>
              <p:cNvSpPr/>
              <p:nvPr/>
            </p:nvSpPr>
            <p:spPr>
              <a:xfrm>
                <a:off x="1804959" y="4778278"/>
                <a:ext cx="187801" cy="755005"/>
              </a:xfrm>
              <a:custGeom>
                <a:avLst/>
                <a:gdLst>
                  <a:gd name="connsiteX0" fmla="*/ 0 w 187801"/>
                  <a:gd name="connsiteY0" fmla="*/ 0 h 755005"/>
                  <a:gd name="connsiteX1" fmla="*/ 187802 w 187801"/>
                  <a:gd name="connsiteY1" fmla="*/ 755005 h 755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801" h="755005">
                    <a:moveTo>
                      <a:pt x="0" y="0"/>
                    </a:moveTo>
                    <a:lnTo>
                      <a:pt x="187802" y="755005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2" name="フリーフォーム 521">
                <a:extLst>
                  <a:ext uri="{FF2B5EF4-FFF2-40B4-BE49-F238E27FC236}">
                    <a16:creationId xmlns:a16="http://schemas.microsoft.com/office/drawing/2014/main" id="{7A7B687B-1495-3BD1-0157-6CCCEC62153A}"/>
                  </a:ext>
                </a:extLst>
              </p:cNvPr>
              <p:cNvSpPr/>
              <p:nvPr/>
            </p:nvSpPr>
            <p:spPr>
              <a:xfrm>
                <a:off x="1881901" y="5445626"/>
                <a:ext cx="255059" cy="63647"/>
              </a:xfrm>
              <a:custGeom>
                <a:avLst/>
                <a:gdLst>
                  <a:gd name="connsiteX0" fmla="*/ 255059 w 255059"/>
                  <a:gd name="connsiteY0" fmla="*/ 0 h 63647"/>
                  <a:gd name="connsiteX1" fmla="*/ 0 w 255059"/>
                  <a:gd name="connsiteY1" fmla="*/ 63647 h 6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5059" h="63647">
                    <a:moveTo>
                      <a:pt x="255059" y="0"/>
                    </a:moveTo>
                    <a:lnTo>
                      <a:pt x="0" y="63647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3" name="フリーフォーム 522">
                <a:extLst>
                  <a:ext uri="{FF2B5EF4-FFF2-40B4-BE49-F238E27FC236}">
                    <a16:creationId xmlns:a16="http://schemas.microsoft.com/office/drawing/2014/main" id="{6E19BA28-A8D5-292A-7316-8BCF63BEE12F}"/>
                  </a:ext>
                </a:extLst>
              </p:cNvPr>
              <p:cNvSpPr/>
              <p:nvPr/>
            </p:nvSpPr>
            <p:spPr>
              <a:xfrm>
                <a:off x="1728631" y="4785037"/>
                <a:ext cx="408329" cy="101894"/>
              </a:xfrm>
              <a:custGeom>
                <a:avLst/>
                <a:gdLst>
                  <a:gd name="connsiteX0" fmla="*/ 408330 w 408329"/>
                  <a:gd name="connsiteY0" fmla="*/ 0 h 101894"/>
                  <a:gd name="connsiteX1" fmla="*/ 0 w 408329"/>
                  <a:gd name="connsiteY1" fmla="*/ 101895 h 101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8329" h="101894">
                    <a:moveTo>
                      <a:pt x="408330" y="0"/>
                    </a:moveTo>
                    <a:lnTo>
                      <a:pt x="0" y="101895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4" name="フリーフォーム 523">
                <a:extLst>
                  <a:ext uri="{FF2B5EF4-FFF2-40B4-BE49-F238E27FC236}">
                    <a16:creationId xmlns:a16="http://schemas.microsoft.com/office/drawing/2014/main" id="{BE2E4062-7675-5122-B37D-E0E748E2F4CE}"/>
                  </a:ext>
                </a:extLst>
              </p:cNvPr>
              <p:cNvSpPr/>
              <p:nvPr/>
            </p:nvSpPr>
            <p:spPr>
              <a:xfrm>
                <a:off x="1802907" y="5100275"/>
                <a:ext cx="333310" cy="84689"/>
              </a:xfrm>
              <a:custGeom>
                <a:avLst/>
                <a:gdLst>
                  <a:gd name="connsiteX0" fmla="*/ 333310 w 333310"/>
                  <a:gd name="connsiteY0" fmla="*/ 0 h 84689"/>
                  <a:gd name="connsiteX1" fmla="*/ 0 w 333310"/>
                  <a:gd name="connsiteY1" fmla="*/ 84690 h 8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3310" h="84689">
                    <a:moveTo>
                      <a:pt x="333310" y="0"/>
                    </a:moveTo>
                    <a:lnTo>
                      <a:pt x="0" y="8469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5" name="フリーフォーム 524">
                <a:extLst>
                  <a:ext uri="{FF2B5EF4-FFF2-40B4-BE49-F238E27FC236}">
                    <a16:creationId xmlns:a16="http://schemas.microsoft.com/office/drawing/2014/main" id="{4AD089E0-7E8F-73A1-D177-10B81F70B739}"/>
                  </a:ext>
                </a:extLst>
              </p:cNvPr>
              <p:cNvSpPr/>
              <p:nvPr/>
            </p:nvSpPr>
            <p:spPr>
              <a:xfrm>
                <a:off x="1805283" y="4539963"/>
                <a:ext cx="571696" cy="241690"/>
              </a:xfrm>
              <a:custGeom>
                <a:avLst/>
                <a:gdLst>
                  <a:gd name="connsiteX0" fmla="*/ 571697 w 571696"/>
                  <a:gd name="connsiteY0" fmla="*/ 0 h 241690"/>
                  <a:gd name="connsiteX1" fmla="*/ 0 w 571696"/>
                  <a:gd name="connsiteY1" fmla="*/ 241691 h 241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1696" h="241690">
                    <a:moveTo>
                      <a:pt x="571697" y="0"/>
                    </a:moveTo>
                    <a:lnTo>
                      <a:pt x="0" y="241691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6" name="フリーフォーム 525">
                <a:extLst>
                  <a:ext uri="{FF2B5EF4-FFF2-40B4-BE49-F238E27FC236}">
                    <a16:creationId xmlns:a16="http://schemas.microsoft.com/office/drawing/2014/main" id="{EA7D649A-5AE6-C58D-9BCD-A3D0F456E66E}"/>
                  </a:ext>
                </a:extLst>
              </p:cNvPr>
              <p:cNvSpPr/>
              <p:nvPr/>
            </p:nvSpPr>
            <p:spPr>
              <a:xfrm>
                <a:off x="2136970" y="4538326"/>
                <a:ext cx="566284" cy="243328"/>
              </a:xfrm>
              <a:custGeom>
                <a:avLst/>
                <a:gdLst>
                  <a:gd name="connsiteX0" fmla="*/ 566285 w 566284"/>
                  <a:gd name="connsiteY0" fmla="*/ 0 h 243328"/>
                  <a:gd name="connsiteX1" fmla="*/ 0 w 566284"/>
                  <a:gd name="connsiteY1" fmla="*/ 243328 h 24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284" h="243328">
                    <a:moveTo>
                      <a:pt x="566285" y="0"/>
                    </a:moveTo>
                    <a:lnTo>
                      <a:pt x="0" y="243328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7" name="フリーフォーム 526">
                <a:extLst>
                  <a:ext uri="{FF2B5EF4-FFF2-40B4-BE49-F238E27FC236}">
                    <a16:creationId xmlns:a16="http://schemas.microsoft.com/office/drawing/2014/main" id="{7A96D5F9-8488-6737-6450-EC794B5180F5}"/>
                  </a:ext>
                </a:extLst>
              </p:cNvPr>
              <p:cNvSpPr/>
              <p:nvPr/>
            </p:nvSpPr>
            <p:spPr>
              <a:xfrm>
                <a:off x="2136970" y="4599734"/>
                <a:ext cx="835905" cy="497418"/>
              </a:xfrm>
              <a:custGeom>
                <a:avLst/>
                <a:gdLst>
                  <a:gd name="connsiteX0" fmla="*/ 835906 w 835905"/>
                  <a:gd name="connsiteY0" fmla="*/ 0 h 497418"/>
                  <a:gd name="connsiteX1" fmla="*/ 0 w 835905"/>
                  <a:gd name="connsiteY1" fmla="*/ 497418 h 497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5905" h="497418">
                    <a:moveTo>
                      <a:pt x="835906" y="0"/>
                    </a:moveTo>
                    <a:lnTo>
                      <a:pt x="0" y="497418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8" name="フリーフォーム 527">
                <a:extLst>
                  <a:ext uri="{FF2B5EF4-FFF2-40B4-BE49-F238E27FC236}">
                    <a16:creationId xmlns:a16="http://schemas.microsoft.com/office/drawing/2014/main" id="{95B0CAD8-5DA9-FAF9-673B-F69190496043}"/>
                  </a:ext>
                </a:extLst>
              </p:cNvPr>
              <p:cNvSpPr/>
              <p:nvPr/>
            </p:nvSpPr>
            <p:spPr>
              <a:xfrm>
                <a:off x="2135458" y="4910876"/>
                <a:ext cx="900929" cy="536106"/>
              </a:xfrm>
              <a:custGeom>
                <a:avLst/>
                <a:gdLst>
                  <a:gd name="connsiteX0" fmla="*/ 900930 w 900929"/>
                  <a:gd name="connsiteY0" fmla="*/ 0 h 536106"/>
                  <a:gd name="connsiteX1" fmla="*/ 0 w 900929"/>
                  <a:gd name="connsiteY1" fmla="*/ 536107 h 536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0929" h="536106">
                    <a:moveTo>
                      <a:pt x="900930" y="0"/>
                    </a:moveTo>
                    <a:lnTo>
                      <a:pt x="0" y="536107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9" name="フリーフォーム 528">
                <a:extLst>
                  <a:ext uri="{FF2B5EF4-FFF2-40B4-BE49-F238E27FC236}">
                    <a16:creationId xmlns:a16="http://schemas.microsoft.com/office/drawing/2014/main" id="{508F63DC-E135-9EA8-E4C7-AF3957869488}"/>
                  </a:ext>
                </a:extLst>
              </p:cNvPr>
              <p:cNvSpPr/>
              <p:nvPr/>
            </p:nvSpPr>
            <p:spPr>
              <a:xfrm>
                <a:off x="2138087" y="4789437"/>
                <a:ext cx="146461" cy="645781"/>
              </a:xfrm>
              <a:custGeom>
                <a:avLst/>
                <a:gdLst>
                  <a:gd name="connsiteX0" fmla="*/ 146461 w 146461"/>
                  <a:gd name="connsiteY0" fmla="*/ 645782 h 645781"/>
                  <a:gd name="connsiteX1" fmla="*/ 0 w 146461"/>
                  <a:gd name="connsiteY1" fmla="*/ 0 h 645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6461" h="645781">
                    <a:moveTo>
                      <a:pt x="146461" y="645782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0" name="フリーフォーム 529">
                <a:extLst>
                  <a:ext uri="{FF2B5EF4-FFF2-40B4-BE49-F238E27FC236}">
                    <a16:creationId xmlns:a16="http://schemas.microsoft.com/office/drawing/2014/main" id="{6D9F7479-4A0C-114F-5C3A-D47BE119F2C0}"/>
                  </a:ext>
                </a:extLst>
              </p:cNvPr>
              <p:cNvSpPr/>
              <p:nvPr/>
            </p:nvSpPr>
            <p:spPr>
              <a:xfrm>
                <a:off x="2418462" y="4695646"/>
                <a:ext cx="130506" cy="580617"/>
              </a:xfrm>
              <a:custGeom>
                <a:avLst/>
                <a:gdLst>
                  <a:gd name="connsiteX0" fmla="*/ 130507 w 130506"/>
                  <a:gd name="connsiteY0" fmla="*/ 580617 h 580617"/>
                  <a:gd name="connsiteX1" fmla="*/ 0 w 130506"/>
                  <a:gd name="connsiteY1" fmla="*/ 0 h 580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506" h="580617">
                    <a:moveTo>
                      <a:pt x="130507" y="580617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1" name="フリーフォーム 530">
                <a:extLst>
                  <a:ext uri="{FF2B5EF4-FFF2-40B4-BE49-F238E27FC236}">
                    <a16:creationId xmlns:a16="http://schemas.microsoft.com/office/drawing/2014/main" id="{2CED88A3-BE0D-548D-2F4F-FDB56D7888BD}"/>
                  </a:ext>
                </a:extLst>
              </p:cNvPr>
              <p:cNvSpPr/>
              <p:nvPr/>
            </p:nvSpPr>
            <p:spPr>
              <a:xfrm>
                <a:off x="2913407" y="4549382"/>
                <a:ext cx="102580" cy="456358"/>
              </a:xfrm>
              <a:custGeom>
                <a:avLst/>
                <a:gdLst>
                  <a:gd name="connsiteX0" fmla="*/ 102580 w 102580"/>
                  <a:gd name="connsiteY0" fmla="*/ 456358 h 456358"/>
                  <a:gd name="connsiteX1" fmla="*/ 0 w 102580"/>
                  <a:gd name="connsiteY1" fmla="*/ 0 h 45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580" h="456358">
                    <a:moveTo>
                      <a:pt x="102580" y="456358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2" name="フリーフォーム 531">
                <a:extLst>
                  <a:ext uri="{FF2B5EF4-FFF2-40B4-BE49-F238E27FC236}">
                    <a16:creationId xmlns:a16="http://schemas.microsoft.com/office/drawing/2014/main" id="{6E7AD7E5-9204-7105-5052-E34413842E48}"/>
                  </a:ext>
                </a:extLst>
              </p:cNvPr>
              <p:cNvSpPr/>
              <p:nvPr/>
            </p:nvSpPr>
            <p:spPr>
              <a:xfrm>
                <a:off x="1841198" y="4695646"/>
                <a:ext cx="577264" cy="29651"/>
              </a:xfrm>
              <a:custGeom>
                <a:avLst/>
                <a:gdLst>
                  <a:gd name="connsiteX0" fmla="*/ 0 w 577264"/>
                  <a:gd name="connsiteY0" fmla="*/ 29651 h 29651"/>
                  <a:gd name="connsiteX1" fmla="*/ 577264 w 577264"/>
                  <a:gd name="connsiteY1" fmla="*/ 0 h 29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264" h="29651">
                    <a:moveTo>
                      <a:pt x="0" y="29651"/>
                    </a:moveTo>
                    <a:lnTo>
                      <a:pt x="577264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3" name="フリーフォーム 532">
                <a:extLst>
                  <a:ext uri="{FF2B5EF4-FFF2-40B4-BE49-F238E27FC236}">
                    <a16:creationId xmlns:a16="http://schemas.microsoft.com/office/drawing/2014/main" id="{3CB37810-2DA0-43BA-6085-B359C70DA3AC}"/>
                  </a:ext>
                </a:extLst>
              </p:cNvPr>
              <p:cNvSpPr/>
              <p:nvPr/>
            </p:nvSpPr>
            <p:spPr>
              <a:xfrm>
                <a:off x="2666720" y="4625596"/>
                <a:ext cx="113706" cy="505888"/>
              </a:xfrm>
              <a:custGeom>
                <a:avLst/>
                <a:gdLst>
                  <a:gd name="connsiteX0" fmla="*/ 113706 w 113706"/>
                  <a:gd name="connsiteY0" fmla="*/ 505889 h 505888"/>
                  <a:gd name="connsiteX1" fmla="*/ 0 w 113706"/>
                  <a:gd name="connsiteY1" fmla="*/ 0 h 50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706" h="505888">
                    <a:moveTo>
                      <a:pt x="113706" y="505889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4" name="フリーフォーム 533">
                <a:extLst>
                  <a:ext uri="{FF2B5EF4-FFF2-40B4-BE49-F238E27FC236}">
                    <a16:creationId xmlns:a16="http://schemas.microsoft.com/office/drawing/2014/main" id="{E01453A5-C66E-5EE9-1054-33BD1B2D03C4}"/>
                  </a:ext>
                </a:extLst>
              </p:cNvPr>
              <p:cNvSpPr/>
              <p:nvPr/>
            </p:nvSpPr>
            <p:spPr>
              <a:xfrm>
                <a:off x="2004369" y="4618735"/>
                <a:ext cx="662795" cy="34043"/>
              </a:xfrm>
              <a:custGeom>
                <a:avLst/>
                <a:gdLst>
                  <a:gd name="connsiteX0" fmla="*/ 0 w 662795"/>
                  <a:gd name="connsiteY0" fmla="*/ 34044 h 34043"/>
                  <a:gd name="connsiteX1" fmla="*/ 662795 w 662795"/>
                  <a:gd name="connsiteY1" fmla="*/ 0 h 34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2795" h="34043">
                    <a:moveTo>
                      <a:pt x="0" y="34044"/>
                    </a:moveTo>
                    <a:lnTo>
                      <a:pt x="662795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5" name="フリーフォーム 534">
                <a:extLst>
                  <a:ext uri="{FF2B5EF4-FFF2-40B4-BE49-F238E27FC236}">
                    <a16:creationId xmlns:a16="http://schemas.microsoft.com/office/drawing/2014/main" id="{08D43BC0-5340-E939-3058-086C07F83C70}"/>
                  </a:ext>
                </a:extLst>
              </p:cNvPr>
              <p:cNvSpPr/>
              <p:nvPr/>
            </p:nvSpPr>
            <p:spPr>
              <a:xfrm>
                <a:off x="2140976" y="4550306"/>
                <a:ext cx="767631" cy="38470"/>
              </a:xfrm>
              <a:custGeom>
                <a:avLst/>
                <a:gdLst>
                  <a:gd name="connsiteX0" fmla="*/ 0 w 767631"/>
                  <a:gd name="connsiteY0" fmla="*/ 38470 h 38470"/>
                  <a:gd name="connsiteX1" fmla="*/ 767632 w 767631"/>
                  <a:gd name="connsiteY1" fmla="*/ 0 h 3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67631" h="38470">
                    <a:moveTo>
                      <a:pt x="0" y="38470"/>
                    </a:moveTo>
                    <a:lnTo>
                      <a:pt x="767632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6" name="フリーフォーム 535">
                <a:extLst>
                  <a:ext uri="{FF2B5EF4-FFF2-40B4-BE49-F238E27FC236}">
                    <a16:creationId xmlns:a16="http://schemas.microsoft.com/office/drawing/2014/main" id="{001BDE9F-3A5D-1152-E610-F6FDBF949B9E}"/>
                  </a:ext>
                </a:extLst>
              </p:cNvPr>
              <p:cNvSpPr/>
              <p:nvPr/>
            </p:nvSpPr>
            <p:spPr>
              <a:xfrm>
                <a:off x="2931245" y="4466156"/>
                <a:ext cx="266110" cy="158357"/>
              </a:xfrm>
              <a:custGeom>
                <a:avLst/>
                <a:gdLst>
                  <a:gd name="connsiteX0" fmla="*/ 266110 w 266110"/>
                  <a:gd name="connsiteY0" fmla="*/ 0 h 158357"/>
                  <a:gd name="connsiteX1" fmla="*/ 0 w 266110"/>
                  <a:gd name="connsiteY1" fmla="*/ 158358 h 15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6110" h="158357">
                    <a:moveTo>
                      <a:pt x="266110" y="0"/>
                    </a:moveTo>
                    <a:lnTo>
                      <a:pt x="0" y="158358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7" name="フリーフォーム 536">
                <a:extLst>
                  <a:ext uri="{FF2B5EF4-FFF2-40B4-BE49-F238E27FC236}">
                    <a16:creationId xmlns:a16="http://schemas.microsoft.com/office/drawing/2014/main" id="{9407BACB-DA53-974F-FD7F-F6806F9D93F6}"/>
                  </a:ext>
                </a:extLst>
              </p:cNvPr>
              <p:cNvSpPr/>
              <p:nvPr/>
            </p:nvSpPr>
            <p:spPr>
              <a:xfrm>
                <a:off x="2997854" y="4925080"/>
                <a:ext cx="197501" cy="871732"/>
              </a:xfrm>
              <a:custGeom>
                <a:avLst/>
                <a:gdLst>
                  <a:gd name="connsiteX0" fmla="*/ 197501 w 197501"/>
                  <a:gd name="connsiteY0" fmla="*/ 871733 h 871732"/>
                  <a:gd name="connsiteX1" fmla="*/ 0 w 197501"/>
                  <a:gd name="connsiteY1" fmla="*/ 0 h 8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501" h="871732">
                    <a:moveTo>
                      <a:pt x="197501" y="871733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8" name="フリーフォーム 537">
                <a:extLst>
                  <a:ext uri="{FF2B5EF4-FFF2-40B4-BE49-F238E27FC236}">
                    <a16:creationId xmlns:a16="http://schemas.microsoft.com/office/drawing/2014/main" id="{95932272-89A1-E5F8-F070-1418848036C2}"/>
                  </a:ext>
                </a:extLst>
              </p:cNvPr>
              <p:cNvSpPr/>
              <p:nvPr/>
            </p:nvSpPr>
            <p:spPr>
              <a:xfrm>
                <a:off x="2997306" y="4815087"/>
                <a:ext cx="200049" cy="119043"/>
              </a:xfrm>
              <a:custGeom>
                <a:avLst/>
                <a:gdLst>
                  <a:gd name="connsiteX0" fmla="*/ 200049 w 200049"/>
                  <a:gd name="connsiteY0" fmla="*/ 0 h 119043"/>
                  <a:gd name="connsiteX1" fmla="*/ 0 w 200049"/>
                  <a:gd name="connsiteY1" fmla="*/ 119043 h 119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049" h="119043">
                    <a:moveTo>
                      <a:pt x="200049" y="0"/>
                    </a:moveTo>
                    <a:lnTo>
                      <a:pt x="0" y="119043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9" name="フリーフォーム 538">
                <a:extLst>
                  <a:ext uri="{FF2B5EF4-FFF2-40B4-BE49-F238E27FC236}">
                    <a16:creationId xmlns:a16="http://schemas.microsoft.com/office/drawing/2014/main" id="{B4EAFFBA-3116-4CFC-0557-943DFE2E0154}"/>
                  </a:ext>
                </a:extLst>
              </p:cNvPr>
              <p:cNvSpPr/>
              <p:nvPr/>
            </p:nvSpPr>
            <p:spPr>
              <a:xfrm>
                <a:off x="2767611" y="5074472"/>
                <a:ext cx="179485" cy="798577"/>
              </a:xfrm>
              <a:custGeom>
                <a:avLst/>
                <a:gdLst>
                  <a:gd name="connsiteX0" fmla="*/ 179486 w 179485"/>
                  <a:gd name="connsiteY0" fmla="*/ 798578 h 798577"/>
                  <a:gd name="connsiteX1" fmla="*/ 0 w 179485"/>
                  <a:gd name="connsiteY1" fmla="*/ 0 h 798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9485" h="798577">
                    <a:moveTo>
                      <a:pt x="179486" y="798578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0" name="フリーフォーム 539">
                <a:extLst>
                  <a:ext uri="{FF2B5EF4-FFF2-40B4-BE49-F238E27FC236}">
                    <a16:creationId xmlns:a16="http://schemas.microsoft.com/office/drawing/2014/main" id="{3E3D308B-6521-E20D-E865-0343D78CBD19}"/>
                  </a:ext>
                </a:extLst>
              </p:cNvPr>
              <p:cNvSpPr/>
              <p:nvPr/>
            </p:nvSpPr>
            <p:spPr>
              <a:xfrm>
                <a:off x="808942" y="5173267"/>
                <a:ext cx="1038758" cy="279581"/>
              </a:xfrm>
              <a:custGeom>
                <a:avLst/>
                <a:gdLst>
                  <a:gd name="connsiteX0" fmla="*/ 1038759 w 1038758"/>
                  <a:gd name="connsiteY0" fmla="*/ 0 h 279581"/>
                  <a:gd name="connsiteX1" fmla="*/ 0 w 1038758"/>
                  <a:gd name="connsiteY1" fmla="*/ 279581 h 279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8758" h="279581">
                    <a:moveTo>
                      <a:pt x="1038759" y="0"/>
                    </a:moveTo>
                    <a:lnTo>
                      <a:pt x="0" y="279581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1" name="フリーフォーム 540">
                <a:extLst>
                  <a:ext uri="{FF2B5EF4-FFF2-40B4-BE49-F238E27FC236}">
                    <a16:creationId xmlns:a16="http://schemas.microsoft.com/office/drawing/2014/main" id="{B1E2B233-0A0F-CEF0-C9B4-06EAA79B752A}"/>
                  </a:ext>
                </a:extLst>
              </p:cNvPr>
              <p:cNvSpPr/>
              <p:nvPr/>
            </p:nvSpPr>
            <p:spPr>
              <a:xfrm>
                <a:off x="2913407" y="4466156"/>
                <a:ext cx="283947" cy="83226"/>
              </a:xfrm>
              <a:custGeom>
                <a:avLst/>
                <a:gdLst>
                  <a:gd name="connsiteX0" fmla="*/ 0 w 283947"/>
                  <a:gd name="connsiteY0" fmla="*/ 83226 h 83226"/>
                  <a:gd name="connsiteX1" fmla="*/ 283947 w 283947"/>
                  <a:gd name="connsiteY1" fmla="*/ 0 h 83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3947" h="83226">
                    <a:moveTo>
                      <a:pt x="0" y="83226"/>
                    </a:moveTo>
                    <a:lnTo>
                      <a:pt x="283947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2" name="フリーフォーム 541">
                <a:extLst>
                  <a:ext uri="{FF2B5EF4-FFF2-40B4-BE49-F238E27FC236}">
                    <a16:creationId xmlns:a16="http://schemas.microsoft.com/office/drawing/2014/main" id="{8C73C1A1-89F1-30D2-738F-3D0F88C86E63}"/>
                  </a:ext>
                </a:extLst>
              </p:cNvPr>
              <p:cNvSpPr/>
              <p:nvPr/>
            </p:nvSpPr>
            <p:spPr>
              <a:xfrm>
                <a:off x="2638497" y="4466156"/>
                <a:ext cx="232716" cy="99993"/>
              </a:xfrm>
              <a:custGeom>
                <a:avLst/>
                <a:gdLst>
                  <a:gd name="connsiteX0" fmla="*/ 232717 w 232716"/>
                  <a:gd name="connsiteY0" fmla="*/ 0 h 99993"/>
                  <a:gd name="connsiteX1" fmla="*/ 0 w 232716"/>
                  <a:gd name="connsiteY1" fmla="*/ 99994 h 99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2716" h="99993">
                    <a:moveTo>
                      <a:pt x="232717" y="0"/>
                    </a:moveTo>
                    <a:lnTo>
                      <a:pt x="0" y="99994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3" name="フリーフォーム 542">
                <a:extLst>
                  <a:ext uri="{FF2B5EF4-FFF2-40B4-BE49-F238E27FC236}">
                    <a16:creationId xmlns:a16="http://schemas.microsoft.com/office/drawing/2014/main" id="{1AA4AEE8-91F6-4442-8FC4-361BEDDED187}"/>
                  </a:ext>
                </a:extLst>
              </p:cNvPr>
              <p:cNvSpPr/>
              <p:nvPr/>
            </p:nvSpPr>
            <p:spPr>
              <a:xfrm>
                <a:off x="2547650" y="5270383"/>
                <a:ext cx="153396" cy="682494"/>
              </a:xfrm>
              <a:custGeom>
                <a:avLst/>
                <a:gdLst>
                  <a:gd name="connsiteX0" fmla="*/ 153396 w 153396"/>
                  <a:gd name="connsiteY0" fmla="*/ 682494 h 682494"/>
                  <a:gd name="connsiteX1" fmla="*/ 0 w 153396"/>
                  <a:gd name="connsiteY1" fmla="*/ 0 h 682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3396" h="682494">
                    <a:moveTo>
                      <a:pt x="153396" y="682494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4" name="フリーフォーム 543">
                <a:extLst>
                  <a:ext uri="{FF2B5EF4-FFF2-40B4-BE49-F238E27FC236}">
                    <a16:creationId xmlns:a16="http://schemas.microsoft.com/office/drawing/2014/main" id="{0FE05FC0-6498-D906-5094-E42CB88DD6F8}"/>
                  </a:ext>
                </a:extLst>
              </p:cNvPr>
              <p:cNvSpPr/>
              <p:nvPr/>
            </p:nvSpPr>
            <p:spPr>
              <a:xfrm>
                <a:off x="1339145" y="4589326"/>
                <a:ext cx="790478" cy="40602"/>
              </a:xfrm>
              <a:custGeom>
                <a:avLst/>
                <a:gdLst>
                  <a:gd name="connsiteX0" fmla="*/ 0 w 790478"/>
                  <a:gd name="connsiteY0" fmla="*/ 40602 h 40602"/>
                  <a:gd name="connsiteX1" fmla="*/ 790478 w 790478"/>
                  <a:gd name="connsiteY1" fmla="*/ 0 h 4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0478" h="40602">
                    <a:moveTo>
                      <a:pt x="0" y="40602"/>
                    </a:moveTo>
                    <a:lnTo>
                      <a:pt x="790478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5" name="フリーフォーム 544">
                <a:extLst>
                  <a:ext uri="{FF2B5EF4-FFF2-40B4-BE49-F238E27FC236}">
                    <a16:creationId xmlns:a16="http://schemas.microsoft.com/office/drawing/2014/main" id="{FF27A68C-F907-0A93-56DE-6DE123A86139}"/>
                  </a:ext>
                </a:extLst>
              </p:cNvPr>
              <p:cNvSpPr/>
              <p:nvPr/>
            </p:nvSpPr>
            <p:spPr>
              <a:xfrm>
                <a:off x="2277214" y="4466156"/>
                <a:ext cx="271799" cy="116786"/>
              </a:xfrm>
              <a:custGeom>
                <a:avLst/>
                <a:gdLst>
                  <a:gd name="connsiteX0" fmla="*/ 271799 w 271799"/>
                  <a:gd name="connsiteY0" fmla="*/ 0 h 116786"/>
                  <a:gd name="connsiteX1" fmla="*/ 0 w 271799"/>
                  <a:gd name="connsiteY1" fmla="*/ 116786 h 116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799" h="116786">
                    <a:moveTo>
                      <a:pt x="271799" y="0"/>
                    </a:moveTo>
                    <a:lnTo>
                      <a:pt x="0" y="116786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6" name="フリーフォーム 545">
                <a:extLst>
                  <a:ext uri="{FF2B5EF4-FFF2-40B4-BE49-F238E27FC236}">
                    <a16:creationId xmlns:a16="http://schemas.microsoft.com/office/drawing/2014/main" id="{CABC908B-06FC-3E0D-90D7-D1C762AFDA34}"/>
                  </a:ext>
                </a:extLst>
              </p:cNvPr>
              <p:cNvSpPr/>
              <p:nvPr/>
            </p:nvSpPr>
            <p:spPr>
              <a:xfrm>
                <a:off x="809412" y="4874607"/>
                <a:ext cx="968333" cy="260627"/>
              </a:xfrm>
              <a:custGeom>
                <a:avLst/>
                <a:gdLst>
                  <a:gd name="connsiteX0" fmla="*/ 968333 w 968333"/>
                  <a:gd name="connsiteY0" fmla="*/ 0 h 260627"/>
                  <a:gd name="connsiteX1" fmla="*/ 0 w 968333"/>
                  <a:gd name="connsiteY1" fmla="*/ 260627 h 260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8333" h="260627">
                    <a:moveTo>
                      <a:pt x="968333" y="0"/>
                    </a:moveTo>
                    <a:lnTo>
                      <a:pt x="0" y="260627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7" name="フリーフォーム 546">
                <a:extLst>
                  <a:ext uri="{FF2B5EF4-FFF2-40B4-BE49-F238E27FC236}">
                    <a16:creationId xmlns:a16="http://schemas.microsoft.com/office/drawing/2014/main" id="{020BB8EE-AEA0-9D89-5ECC-6392EA3C9444}"/>
                  </a:ext>
                </a:extLst>
              </p:cNvPr>
              <p:cNvSpPr/>
              <p:nvPr/>
            </p:nvSpPr>
            <p:spPr>
              <a:xfrm>
                <a:off x="2274651" y="5388551"/>
                <a:ext cx="143247" cy="637318"/>
              </a:xfrm>
              <a:custGeom>
                <a:avLst/>
                <a:gdLst>
                  <a:gd name="connsiteX0" fmla="*/ 143248 w 143247"/>
                  <a:gd name="connsiteY0" fmla="*/ 637319 h 637318"/>
                  <a:gd name="connsiteX1" fmla="*/ 0 w 143247"/>
                  <a:gd name="connsiteY1" fmla="*/ 0 h 637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3247" h="637318">
                    <a:moveTo>
                      <a:pt x="143248" y="637319"/>
                    </a:moveTo>
                    <a:lnTo>
                      <a:pt x="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8" name="フリーフォーム 547">
                <a:extLst>
                  <a:ext uri="{FF2B5EF4-FFF2-40B4-BE49-F238E27FC236}">
                    <a16:creationId xmlns:a16="http://schemas.microsoft.com/office/drawing/2014/main" id="{D1F75584-00A9-EB5C-A01C-2B9E3F32A3AF}"/>
                  </a:ext>
                </a:extLst>
              </p:cNvPr>
              <p:cNvSpPr/>
              <p:nvPr/>
            </p:nvSpPr>
            <p:spPr>
              <a:xfrm>
                <a:off x="1073322" y="4652779"/>
                <a:ext cx="931047" cy="47822"/>
              </a:xfrm>
              <a:custGeom>
                <a:avLst/>
                <a:gdLst>
                  <a:gd name="connsiteX0" fmla="*/ 0 w 931047"/>
                  <a:gd name="connsiteY0" fmla="*/ 47823 h 47822"/>
                  <a:gd name="connsiteX1" fmla="*/ 931047 w 931047"/>
                  <a:gd name="connsiteY1" fmla="*/ 0 h 4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1047" h="47822">
                    <a:moveTo>
                      <a:pt x="0" y="47823"/>
                    </a:moveTo>
                    <a:lnTo>
                      <a:pt x="931047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9" name="フリーフォーム 548">
                <a:extLst>
                  <a:ext uri="{FF2B5EF4-FFF2-40B4-BE49-F238E27FC236}">
                    <a16:creationId xmlns:a16="http://schemas.microsoft.com/office/drawing/2014/main" id="{00879383-EC43-7C28-329B-675EDC47E164}"/>
                  </a:ext>
                </a:extLst>
              </p:cNvPr>
              <p:cNvSpPr/>
              <p:nvPr/>
            </p:nvSpPr>
            <p:spPr>
              <a:xfrm>
                <a:off x="808942" y="4725297"/>
                <a:ext cx="1032256" cy="52981"/>
              </a:xfrm>
              <a:custGeom>
                <a:avLst/>
                <a:gdLst>
                  <a:gd name="connsiteX0" fmla="*/ 0 w 1032256"/>
                  <a:gd name="connsiteY0" fmla="*/ 52981 h 52981"/>
                  <a:gd name="connsiteX1" fmla="*/ 1032256 w 1032256"/>
                  <a:gd name="connsiteY1" fmla="*/ 0 h 5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2256" h="52981">
                    <a:moveTo>
                      <a:pt x="0" y="52981"/>
                    </a:moveTo>
                    <a:lnTo>
                      <a:pt x="1032256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0" name="フリーフォーム 549">
                <a:extLst>
                  <a:ext uri="{FF2B5EF4-FFF2-40B4-BE49-F238E27FC236}">
                    <a16:creationId xmlns:a16="http://schemas.microsoft.com/office/drawing/2014/main" id="{812890F1-16E0-A4AB-DEE5-04C8B5A2C3C0}"/>
                  </a:ext>
                </a:extLst>
              </p:cNvPr>
              <p:cNvSpPr/>
              <p:nvPr/>
            </p:nvSpPr>
            <p:spPr>
              <a:xfrm>
                <a:off x="808942" y="5515017"/>
                <a:ext cx="1053631" cy="283584"/>
              </a:xfrm>
              <a:custGeom>
                <a:avLst/>
                <a:gdLst>
                  <a:gd name="connsiteX0" fmla="*/ 1053632 w 1053631"/>
                  <a:gd name="connsiteY0" fmla="*/ 0 h 283584"/>
                  <a:gd name="connsiteX1" fmla="*/ 0 w 1053631"/>
                  <a:gd name="connsiteY1" fmla="*/ 283585 h 28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3631" h="283584">
                    <a:moveTo>
                      <a:pt x="1053632" y="0"/>
                    </a:moveTo>
                    <a:lnTo>
                      <a:pt x="0" y="283585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1" name="フリーフォーム 550">
                <a:extLst>
                  <a:ext uri="{FF2B5EF4-FFF2-40B4-BE49-F238E27FC236}">
                    <a16:creationId xmlns:a16="http://schemas.microsoft.com/office/drawing/2014/main" id="{A1FD8177-00FE-ED01-9143-5E94B00DF3C3}"/>
                  </a:ext>
                </a:extLst>
              </p:cNvPr>
              <p:cNvSpPr/>
              <p:nvPr/>
            </p:nvSpPr>
            <p:spPr>
              <a:xfrm>
                <a:off x="1992760" y="5533283"/>
                <a:ext cx="143190" cy="575657"/>
              </a:xfrm>
              <a:custGeom>
                <a:avLst/>
                <a:gdLst>
                  <a:gd name="connsiteX0" fmla="*/ 0 w 143190"/>
                  <a:gd name="connsiteY0" fmla="*/ 0 h 575657"/>
                  <a:gd name="connsiteX1" fmla="*/ 143190 w 143190"/>
                  <a:gd name="connsiteY1" fmla="*/ 575658 h 5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3190" h="575657">
                    <a:moveTo>
                      <a:pt x="0" y="0"/>
                    </a:moveTo>
                    <a:lnTo>
                      <a:pt x="143190" y="575658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2" name="フリーフォーム 551">
                <a:extLst>
                  <a:ext uri="{FF2B5EF4-FFF2-40B4-BE49-F238E27FC236}">
                    <a16:creationId xmlns:a16="http://schemas.microsoft.com/office/drawing/2014/main" id="{58F22472-A5E7-CEE1-A83B-5197D73BC3A9}"/>
                  </a:ext>
                </a:extLst>
              </p:cNvPr>
              <p:cNvSpPr/>
              <p:nvPr/>
            </p:nvSpPr>
            <p:spPr>
              <a:xfrm>
                <a:off x="808942" y="4778281"/>
                <a:ext cx="876230" cy="14844"/>
              </a:xfrm>
              <a:custGeom>
                <a:avLst/>
                <a:gdLst>
                  <a:gd name="connsiteX0" fmla="*/ 0 w 876230"/>
                  <a:gd name="connsiteY0" fmla="*/ 0 h 14844"/>
                  <a:gd name="connsiteX1" fmla="*/ 876230 w 876230"/>
                  <a:gd name="connsiteY1" fmla="*/ 0 h 14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6230" h="14844">
                    <a:moveTo>
                      <a:pt x="0" y="0"/>
                    </a:moveTo>
                    <a:lnTo>
                      <a:pt x="876230" y="0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3" name="フリーフォーム 552">
                <a:extLst>
                  <a:ext uri="{FF2B5EF4-FFF2-40B4-BE49-F238E27FC236}">
                    <a16:creationId xmlns:a16="http://schemas.microsoft.com/office/drawing/2014/main" id="{890606FB-FADF-459D-6E9E-48411F46105D}"/>
                  </a:ext>
                </a:extLst>
              </p:cNvPr>
              <p:cNvSpPr/>
              <p:nvPr/>
            </p:nvSpPr>
            <p:spPr>
              <a:xfrm>
                <a:off x="2136392" y="5537889"/>
                <a:ext cx="434" cy="560927"/>
              </a:xfrm>
              <a:custGeom>
                <a:avLst/>
                <a:gdLst>
                  <a:gd name="connsiteX0" fmla="*/ 434 w 434"/>
                  <a:gd name="connsiteY0" fmla="*/ 0 h 560927"/>
                  <a:gd name="connsiteX1" fmla="*/ 0 w 434"/>
                  <a:gd name="connsiteY1" fmla="*/ 560927 h 56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" h="560927">
                    <a:moveTo>
                      <a:pt x="434" y="0"/>
                    </a:moveTo>
                    <a:lnTo>
                      <a:pt x="0" y="560927"/>
                    </a:lnTo>
                  </a:path>
                </a:pathLst>
              </a:custGeom>
              <a:ln w="14772" cap="flat">
                <a:solidFill>
                  <a:srgbClr val="000000"/>
                </a:solidFill>
                <a:custDash>
                  <a:ds d="75000" sp="22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4" name="フリーフォーム 553">
                <a:extLst>
                  <a:ext uri="{FF2B5EF4-FFF2-40B4-BE49-F238E27FC236}">
                    <a16:creationId xmlns:a16="http://schemas.microsoft.com/office/drawing/2014/main" id="{94C45939-4E67-B9EA-8945-CFBFCA0CB7BF}"/>
                  </a:ext>
                </a:extLst>
              </p:cNvPr>
              <p:cNvSpPr/>
              <p:nvPr/>
            </p:nvSpPr>
            <p:spPr>
              <a:xfrm>
                <a:off x="788924" y="4757886"/>
                <a:ext cx="42059" cy="42143"/>
              </a:xfrm>
              <a:custGeom>
                <a:avLst/>
                <a:gdLst>
                  <a:gd name="connsiteX0" fmla="*/ 42059 w 42059"/>
                  <a:gd name="connsiteY0" fmla="*/ 21072 h 42143"/>
                  <a:gd name="connsiteX1" fmla="*/ 21030 w 42059"/>
                  <a:gd name="connsiteY1" fmla="*/ 42143 h 42143"/>
                  <a:gd name="connsiteX2" fmla="*/ 0 w 42059"/>
                  <a:gd name="connsiteY2" fmla="*/ 21072 h 42143"/>
                  <a:gd name="connsiteX3" fmla="*/ 21030 w 42059"/>
                  <a:gd name="connsiteY3" fmla="*/ 0 h 42143"/>
                  <a:gd name="connsiteX4" fmla="*/ 42059 w 42059"/>
                  <a:gd name="connsiteY4" fmla="*/ 21072 h 4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59" h="42143">
                    <a:moveTo>
                      <a:pt x="42059" y="21072"/>
                    </a:moveTo>
                    <a:cubicBezTo>
                      <a:pt x="42059" y="32709"/>
                      <a:pt x="32644" y="42143"/>
                      <a:pt x="21030" y="42143"/>
                    </a:cubicBezTo>
                    <a:cubicBezTo>
                      <a:pt x="9415" y="42143"/>
                      <a:pt x="0" y="32709"/>
                      <a:pt x="0" y="21072"/>
                    </a:cubicBezTo>
                    <a:cubicBezTo>
                      <a:pt x="0" y="9434"/>
                      <a:pt x="9415" y="0"/>
                      <a:pt x="21030" y="0"/>
                    </a:cubicBezTo>
                    <a:cubicBezTo>
                      <a:pt x="32644" y="0"/>
                      <a:pt x="42059" y="9434"/>
                      <a:pt x="42059" y="21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5" name="フリーフォーム 554">
                <a:extLst>
                  <a:ext uri="{FF2B5EF4-FFF2-40B4-BE49-F238E27FC236}">
                    <a16:creationId xmlns:a16="http://schemas.microsoft.com/office/drawing/2014/main" id="{AE878775-27C8-7D23-46AC-808EB377CEA3}"/>
                  </a:ext>
                </a:extLst>
              </p:cNvPr>
              <p:cNvSpPr/>
              <p:nvPr/>
            </p:nvSpPr>
            <p:spPr>
              <a:xfrm>
                <a:off x="786899" y="6087854"/>
                <a:ext cx="42059" cy="42143"/>
              </a:xfrm>
              <a:custGeom>
                <a:avLst/>
                <a:gdLst>
                  <a:gd name="connsiteX0" fmla="*/ 42059 w 42059"/>
                  <a:gd name="connsiteY0" fmla="*/ 21072 h 42143"/>
                  <a:gd name="connsiteX1" fmla="*/ 21030 w 42059"/>
                  <a:gd name="connsiteY1" fmla="*/ 42144 h 42143"/>
                  <a:gd name="connsiteX2" fmla="*/ 0 w 42059"/>
                  <a:gd name="connsiteY2" fmla="*/ 21072 h 42143"/>
                  <a:gd name="connsiteX3" fmla="*/ 21030 w 42059"/>
                  <a:gd name="connsiteY3" fmla="*/ 0 h 42143"/>
                  <a:gd name="connsiteX4" fmla="*/ 42059 w 42059"/>
                  <a:gd name="connsiteY4" fmla="*/ 21072 h 4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59" h="42143">
                    <a:moveTo>
                      <a:pt x="42059" y="21072"/>
                    </a:moveTo>
                    <a:cubicBezTo>
                      <a:pt x="42059" y="32709"/>
                      <a:pt x="32644" y="42144"/>
                      <a:pt x="21030" y="42144"/>
                    </a:cubicBezTo>
                    <a:cubicBezTo>
                      <a:pt x="9415" y="42144"/>
                      <a:pt x="0" y="32709"/>
                      <a:pt x="0" y="21072"/>
                    </a:cubicBezTo>
                    <a:cubicBezTo>
                      <a:pt x="0" y="9434"/>
                      <a:pt x="9415" y="0"/>
                      <a:pt x="21030" y="0"/>
                    </a:cubicBezTo>
                    <a:cubicBezTo>
                      <a:pt x="32644" y="0"/>
                      <a:pt x="42059" y="9434"/>
                      <a:pt x="42059" y="21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6" name="フリーフォーム 555">
                <a:extLst>
                  <a:ext uri="{FF2B5EF4-FFF2-40B4-BE49-F238E27FC236}">
                    <a16:creationId xmlns:a16="http://schemas.microsoft.com/office/drawing/2014/main" id="{F6D55677-21FD-FC62-B9B9-BD9E56CDE6BA}"/>
                  </a:ext>
                </a:extLst>
              </p:cNvPr>
              <p:cNvSpPr/>
              <p:nvPr/>
            </p:nvSpPr>
            <p:spPr>
              <a:xfrm>
                <a:off x="2114679" y="6087943"/>
                <a:ext cx="42059" cy="42143"/>
              </a:xfrm>
              <a:custGeom>
                <a:avLst/>
                <a:gdLst>
                  <a:gd name="connsiteX0" fmla="*/ 42059 w 42059"/>
                  <a:gd name="connsiteY0" fmla="*/ 21072 h 42143"/>
                  <a:gd name="connsiteX1" fmla="*/ 21030 w 42059"/>
                  <a:gd name="connsiteY1" fmla="*/ 42143 h 42143"/>
                  <a:gd name="connsiteX2" fmla="*/ 0 w 42059"/>
                  <a:gd name="connsiteY2" fmla="*/ 21072 h 42143"/>
                  <a:gd name="connsiteX3" fmla="*/ 21030 w 42059"/>
                  <a:gd name="connsiteY3" fmla="*/ 0 h 42143"/>
                  <a:gd name="connsiteX4" fmla="*/ 42059 w 42059"/>
                  <a:gd name="connsiteY4" fmla="*/ 21072 h 4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59" h="42143">
                    <a:moveTo>
                      <a:pt x="42059" y="21072"/>
                    </a:moveTo>
                    <a:cubicBezTo>
                      <a:pt x="42059" y="32709"/>
                      <a:pt x="32644" y="42143"/>
                      <a:pt x="21030" y="42143"/>
                    </a:cubicBezTo>
                    <a:cubicBezTo>
                      <a:pt x="9415" y="42143"/>
                      <a:pt x="0" y="32709"/>
                      <a:pt x="0" y="21072"/>
                    </a:cubicBezTo>
                    <a:cubicBezTo>
                      <a:pt x="0" y="9434"/>
                      <a:pt x="9415" y="0"/>
                      <a:pt x="21030" y="0"/>
                    </a:cubicBezTo>
                    <a:cubicBezTo>
                      <a:pt x="32644" y="0"/>
                      <a:pt x="42059" y="9434"/>
                      <a:pt x="42059" y="21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7" name="フリーフォーム 556">
                <a:extLst>
                  <a:ext uri="{FF2B5EF4-FFF2-40B4-BE49-F238E27FC236}">
                    <a16:creationId xmlns:a16="http://schemas.microsoft.com/office/drawing/2014/main" id="{9E6B6B65-05AB-27D5-1A97-75246A8311A3}"/>
                  </a:ext>
                </a:extLst>
              </p:cNvPr>
              <p:cNvSpPr/>
              <p:nvPr/>
            </p:nvSpPr>
            <p:spPr>
              <a:xfrm>
                <a:off x="3176325" y="5775150"/>
                <a:ext cx="42059" cy="42143"/>
              </a:xfrm>
              <a:custGeom>
                <a:avLst/>
                <a:gdLst>
                  <a:gd name="connsiteX0" fmla="*/ 42059 w 42059"/>
                  <a:gd name="connsiteY0" fmla="*/ 21072 h 42143"/>
                  <a:gd name="connsiteX1" fmla="*/ 21030 w 42059"/>
                  <a:gd name="connsiteY1" fmla="*/ 42143 h 42143"/>
                  <a:gd name="connsiteX2" fmla="*/ 0 w 42059"/>
                  <a:gd name="connsiteY2" fmla="*/ 21072 h 42143"/>
                  <a:gd name="connsiteX3" fmla="*/ 21030 w 42059"/>
                  <a:gd name="connsiteY3" fmla="*/ 0 h 42143"/>
                  <a:gd name="connsiteX4" fmla="*/ 42059 w 42059"/>
                  <a:gd name="connsiteY4" fmla="*/ 21072 h 4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59" h="42143">
                    <a:moveTo>
                      <a:pt x="42059" y="21072"/>
                    </a:moveTo>
                    <a:cubicBezTo>
                      <a:pt x="42059" y="32709"/>
                      <a:pt x="32644" y="42143"/>
                      <a:pt x="21030" y="42143"/>
                    </a:cubicBezTo>
                    <a:cubicBezTo>
                      <a:pt x="9415" y="42143"/>
                      <a:pt x="0" y="32709"/>
                      <a:pt x="0" y="21072"/>
                    </a:cubicBezTo>
                    <a:cubicBezTo>
                      <a:pt x="0" y="9434"/>
                      <a:pt x="9415" y="0"/>
                      <a:pt x="21030" y="0"/>
                    </a:cubicBezTo>
                    <a:cubicBezTo>
                      <a:pt x="32644" y="0"/>
                      <a:pt x="42059" y="9434"/>
                      <a:pt x="42059" y="21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8" name="フリーフォーム 557">
                <a:extLst>
                  <a:ext uri="{FF2B5EF4-FFF2-40B4-BE49-F238E27FC236}">
                    <a16:creationId xmlns:a16="http://schemas.microsoft.com/office/drawing/2014/main" id="{A25CAE08-C029-10E6-6EFF-810284C4B7BE}"/>
                  </a:ext>
                </a:extLst>
              </p:cNvPr>
              <p:cNvSpPr/>
              <p:nvPr/>
            </p:nvSpPr>
            <p:spPr>
              <a:xfrm>
                <a:off x="3174310" y="4445085"/>
                <a:ext cx="42059" cy="42143"/>
              </a:xfrm>
              <a:custGeom>
                <a:avLst/>
                <a:gdLst>
                  <a:gd name="connsiteX0" fmla="*/ 42059 w 42059"/>
                  <a:gd name="connsiteY0" fmla="*/ 21072 h 42143"/>
                  <a:gd name="connsiteX1" fmla="*/ 21030 w 42059"/>
                  <a:gd name="connsiteY1" fmla="*/ 42144 h 42143"/>
                  <a:gd name="connsiteX2" fmla="*/ 0 w 42059"/>
                  <a:gd name="connsiteY2" fmla="*/ 21072 h 42143"/>
                  <a:gd name="connsiteX3" fmla="*/ 21030 w 42059"/>
                  <a:gd name="connsiteY3" fmla="*/ 0 h 42143"/>
                  <a:gd name="connsiteX4" fmla="*/ 42059 w 42059"/>
                  <a:gd name="connsiteY4" fmla="*/ 21072 h 4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59" h="42143">
                    <a:moveTo>
                      <a:pt x="42059" y="21072"/>
                    </a:moveTo>
                    <a:cubicBezTo>
                      <a:pt x="42059" y="32709"/>
                      <a:pt x="32644" y="42144"/>
                      <a:pt x="21030" y="42144"/>
                    </a:cubicBezTo>
                    <a:cubicBezTo>
                      <a:pt x="9415" y="42144"/>
                      <a:pt x="0" y="32709"/>
                      <a:pt x="0" y="21072"/>
                    </a:cubicBezTo>
                    <a:cubicBezTo>
                      <a:pt x="0" y="9434"/>
                      <a:pt x="9415" y="0"/>
                      <a:pt x="21030" y="0"/>
                    </a:cubicBezTo>
                    <a:cubicBezTo>
                      <a:pt x="32644" y="0"/>
                      <a:pt x="42059" y="9434"/>
                      <a:pt x="42059" y="21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9" name="フリーフォーム 558">
                <a:extLst>
                  <a:ext uri="{FF2B5EF4-FFF2-40B4-BE49-F238E27FC236}">
                    <a16:creationId xmlns:a16="http://schemas.microsoft.com/office/drawing/2014/main" id="{028568BC-6729-CEEC-9EB7-4AC52DBB081B}"/>
                  </a:ext>
                </a:extLst>
              </p:cNvPr>
              <p:cNvSpPr/>
              <p:nvPr/>
            </p:nvSpPr>
            <p:spPr>
              <a:xfrm>
                <a:off x="1847302" y="4445085"/>
                <a:ext cx="42059" cy="42143"/>
              </a:xfrm>
              <a:custGeom>
                <a:avLst/>
                <a:gdLst>
                  <a:gd name="connsiteX0" fmla="*/ 42059 w 42059"/>
                  <a:gd name="connsiteY0" fmla="*/ 21072 h 42143"/>
                  <a:gd name="connsiteX1" fmla="*/ 21030 w 42059"/>
                  <a:gd name="connsiteY1" fmla="*/ 42144 h 42143"/>
                  <a:gd name="connsiteX2" fmla="*/ 0 w 42059"/>
                  <a:gd name="connsiteY2" fmla="*/ 21072 h 42143"/>
                  <a:gd name="connsiteX3" fmla="*/ 21030 w 42059"/>
                  <a:gd name="connsiteY3" fmla="*/ 0 h 42143"/>
                  <a:gd name="connsiteX4" fmla="*/ 42059 w 42059"/>
                  <a:gd name="connsiteY4" fmla="*/ 21072 h 42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59" h="42143">
                    <a:moveTo>
                      <a:pt x="42059" y="21072"/>
                    </a:moveTo>
                    <a:cubicBezTo>
                      <a:pt x="42059" y="32709"/>
                      <a:pt x="32644" y="42144"/>
                      <a:pt x="21030" y="42144"/>
                    </a:cubicBezTo>
                    <a:cubicBezTo>
                      <a:pt x="9415" y="42144"/>
                      <a:pt x="0" y="32709"/>
                      <a:pt x="0" y="21072"/>
                    </a:cubicBezTo>
                    <a:cubicBezTo>
                      <a:pt x="0" y="9434"/>
                      <a:pt x="9415" y="0"/>
                      <a:pt x="21030" y="0"/>
                    </a:cubicBezTo>
                    <a:cubicBezTo>
                      <a:pt x="32644" y="0"/>
                      <a:pt x="42059" y="9434"/>
                      <a:pt x="42059" y="210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77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939B717A-18AF-DB33-65D8-7B81D29F07F6}"/>
                    </a:ext>
                  </a:extLst>
                </p:cNvPr>
                <p:cNvSpPr txBox="1"/>
                <p:nvPr/>
              </p:nvSpPr>
              <p:spPr>
                <a:xfrm>
                  <a:off x="217678" y="5757160"/>
                  <a:ext cx="26808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𝐿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𝐿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×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𝐿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 (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𝐿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≥3) </m:t>
                      </m:r>
                    </m:oMath>
                  </a14:m>
                  <a:r>
                    <a:rPr lang="ja-JP" altLang="en-US" sz="1400"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の格子立方体</a:t>
                  </a:r>
                  <a:endParaRPr lang="ja-JP" altLang="en-US" sz="140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9CB3FA83-7AD0-E72D-3866-A2D51F846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78" y="5757160"/>
                  <a:ext cx="2680865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8000" b="-16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6" name="グループ化 705">
            <a:extLst>
              <a:ext uri="{FF2B5EF4-FFF2-40B4-BE49-F238E27FC236}">
                <a16:creationId xmlns:a16="http://schemas.microsoft.com/office/drawing/2014/main" id="{0FFF0516-8565-A07D-F7D7-2D9755C86C56}"/>
              </a:ext>
            </a:extLst>
          </p:cNvPr>
          <p:cNvGrpSpPr/>
          <p:nvPr/>
        </p:nvGrpSpPr>
        <p:grpSpPr>
          <a:xfrm>
            <a:off x="3523629" y="4335002"/>
            <a:ext cx="2654301" cy="1974282"/>
            <a:chOff x="1837572" y="4685249"/>
            <a:chExt cx="1351215" cy="1005040"/>
          </a:xfrm>
        </p:grpSpPr>
        <p:sp>
          <p:nvSpPr>
            <p:cNvPr id="707" name="フリーフォーム 706">
              <a:extLst>
                <a:ext uri="{FF2B5EF4-FFF2-40B4-BE49-F238E27FC236}">
                  <a16:creationId xmlns:a16="http://schemas.microsoft.com/office/drawing/2014/main" id="{4A311C4F-5FD9-5347-6576-6882C9B37312}"/>
                </a:ext>
              </a:extLst>
            </p:cNvPr>
            <p:cNvSpPr/>
            <p:nvPr/>
          </p:nvSpPr>
          <p:spPr>
            <a:xfrm>
              <a:off x="2267079" y="4910286"/>
              <a:ext cx="42059" cy="42143"/>
            </a:xfrm>
            <a:custGeom>
              <a:avLst/>
              <a:gdLst>
                <a:gd name="connsiteX0" fmla="*/ 42059 w 42059"/>
                <a:gd name="connsiteY0" fmla="*/ 21072 h 42143"/>
                <a:gd name="connsiteX1" fmla="*/ 21030 w 42059"/>
                <a:gd name="connsiteY1" fmla="*/ 42143 h 42143"/>
                <a:gd name="connsiteX2" fmla="*/ 0 w 42059"/>
                <a:gd name="connsiteY2" fmla="*/ 21072 h 42143"/>
                <a:gd name="connsiteX3" fmla="*/ 21030 w 42059"/>
                <a:gd name="connsiteY3" fmla="*/ 0 h 42143"/>
                <a:gd name="connsiteX4" fmla="*/ 42059 w 42059"/>
                <a:gd name="connsiteY4" fmla="*/ 21072 h 4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59" h="42143">
                  <a:moveTo>
                    <a:pt x="42059" y="21072"/>
                  </a:moveTo>
                  <a:cubicBezTo>
                    <a:pt x="42059" y="32709"/>
                    <a:pt x="32644" y="42143"/>
                    <a:pt x="21030" y="42143"/>
                  </a:cubicBezTo>
                  <a:cubicBezTo>
                    <a:pt x="9415" y="42143"/>
                    <a:pt x="0" y="32709"/>
                    <a:pt x="0" y="21072"/>
                  </a:cubicBezTo>
                  <a:cubicBezTo>
                    <a:pt x="0" y="9434"/>
                    <a:pt x="9415" y="0"/>
                    <a:pt x="21030" y="0"/>
                  </a:cubicBezTo>
                  <a:cubicBezTo>
                    <a:pt x="32644" y="0"/>
                    <a:pt x="42059" y="9434"/>
                    <a:pt x="42059" y="21072"/>
                  </a:cubicBezTo>
                  <a:close/>
                </a:path>
              </a:pathLst>
            </a:custGeom>
            <a:solidFill>
              <a:srgbClr val="000000"/>
            </a:solidFill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8" name="フリーフォーム 707">
              <a:extLst>
                <a:ext uri="{FF2B5EF4-FFF2-40B4-BE49-F238E27FC236}">
                  <a16:creationId xmlns:a16="http://schemas.microsoft.com/office/drawing/2014/main" id="{3A092B8F-4AE0-E91B-D10C-0E6CE7D3B020}"/>
                </a:ext>
              </a:extLst>
            </p:cNvPr>
            <p:cNvSpPr/>
            <p:nvPr/>
          </p:nvSpPr>
          <p:spPr>
            <a:xfrm>
              <a:off x="2289223" y="4930688"/>
              <a:ext cx="1157" cy="759601"/>
            </a:xfrm>
            <a:custGeom>
              <a:avLst/>
              <a:gdLst>
                <a:gd name="connsiteX0" fmla="*/ 1157 w 1157"/>
                <a:gd name="connsiteY0" fmla="*/ 0 h 759601"/>
                <a:gd name="connsiteX1" fmla="*/ 0 w 1157"/>
                <a:gd name="connsiteY1" fmla="*/ 759601 h 75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7" h="759601">
                  <a:moveTo>
                    <a:pt x="1157" y="0"/>
                  </a:moveTo>
                  <a:lnTo>
                    <a:pt x="0" y="759601"/>
                  </a:lnTo>
                </a:path>
              </a:pathLst>
            </a:custGeom>
            <a:ln w="14772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9" name="フリーフォーム 708">
              <a:extLst>
                <a:ext uri="{FF2B5EF4-FFF2-40B4-BE49-F238E27FC236}">
                  <a16:creationId xmlns:a16="http://schemas.microsoft.com/office/drawing/2014/main" id="{852A30DC-723E-DFA5-9648-844756C51E67}"/>
                </a:ext>
              </a:extLst>
            </p:cNvPr>
            <p:cNvSpPr/>
            <p:nvPr/>
          </p:nvSpPr>
          <p:spPr>
            <a:xfrm>
              <a:off x="1837572" y="4930681"/>
              <a:ext cx="452804" cy="7"/>
            </a:xfrm>
            <a:custGeom>
              <a:avLst/>
              <a:gdLst>
                <a:gd name="connsiteX0" fmla="*/ 0 w 452804"/>
                <a:gd name="connsiteY0" fmla="*/ 0 h 7"/>
                <a:gd name="connsiteX1" fmla="*/ 452805 w 452804"/>
                <a:gd name="connsiteY1" fmla="*/ 7 h 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804" h="7">
                  <a:moveTo>
                    <a:pt x="0" y="0"/>
                  </a:moveTo>
                  <a:lnTo>
                    <a:pt x="452805" y="7"/>
                  </a:lnTo>
                </a:path>
              </a:pathLst>
            </a:custGeom>
            <a:ln w="14772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0" name="フリーフォーム 709">
              <a:extLst>
                <a:ext uri="{FF2B5EF4-FFF2-40B4-BE49-F238E27FC236}">
                  <a16:creationId xmlns:a16="http://schemas.microsoft.com/office/drawing/2014/main" id="{64E8F76F-0A73-184D-3534-0718F25BDF6D}"/>
                </a:ext>
              </a:extLst>
            </p:cNvPr>
            <p:cNvSpPr/>
            <p:nvPr/>
          </p:nvSpPr>
          <p:spPr>
            <a:xfrm>
              <a:off x="2290377" y="4685249"/>
              <a:ext cx="831446" cy="245439"/>
            </a:xfrm>
            <a:custGeom>
              <a:avLst/>
              <a:gdLst>
                <a:gd name="connsiteX0" fmla="*/ 0 w 831446"/>
                <a:gd name="connsiteY0" fmla="*/ 245439 h 245439"/>
                <a:gd name="connsiteX1" fmla="*/ 831447 w 831446"/>
                <a:gd name="connsiteY1" fmla="*/ 0 h 24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1446" h="245439">
                  <a:moveTo>
                    <a:pt x="0" y="245439"/>
                  </a:moveTo>
                  <a:lnTo>
                    <a:pt x="831447" y="0"/>
                  </a:lnTo>
                </a:path>
              </a:pathLst>
            </a:custGeom>
            <a:ln w="14772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1" name="フリーフォーム 710">
              <a:extLst>
                <a:ext uri="{FF2B5EF4-FFF2-40B4-BE49-F238E27FC236}">
                  <a16:creationId xmlns:a16="http://schemas.microsoft.com/office/drawing/2014/main" id="{2B9D9672-0E4A-5F70-4E07-707A1AC28BB6}"/>
                </a:ext>
              </a:extLst>
            </p:cNvPr>
            <p:cNvSpPr/>
            <p:nvPr/>
          </p:nvSpPr>
          <p:spPr>
            <a:xfrm>
              <a:off x="1957359" y="4930678"/>
              <a:ext cx="187801" cy="755005"/>
            </a:xfrm>
            <a:custGeom>
              <a:avLst/>
              <a:gdLst>
                <a:gd name="connsiteX0" fmla="*/ 0 w 187801"/>
                <a:gd name="connsiteY0" fmla="*/ 0 h 755005"/>
                <a:gd name="connsiteX1" fmla="*/ 187802 w 187801"/>
                <a:gd name="connsiteY1" fmla="*/ 755005 h 75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7801" h="755005">
                  <a:moveTo>
                    <a:pt x="0" y="0"/>
                  </a:moveTo>
                  <a:lnTo>
                    <a:pt x="187802" y="755005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2" name="フリーフォーム 711">
              <a:extLst>
                <a:ext uri="{FF2B5EF4-FFF2-40B4-BE49-F238E27FC236}">
                  <a16:creationId xmlns:a16="http://schemas.microsoft.com/office/drawing/2014/main" id="{0E65FAE7-2031-30A3-154B-E42DCBB07805}"/>
                </a:ext>
              </a:extLst>
            </p:cNvPr>
            <p:cNvSpPr/>
            <p:nvPr/>
          </p:nvSpPr>
          <p:spPr>
            <a:xfrm>
              <a:off x="2034301" y="5598026"/>
              <a:ext cx="255059" cy="63647"/>
            </a:xfrm>
            <a:custGeom>
              <a:avLst/>
              <a:gdLst>
                <a:gd name="connsiteX0" fmla="*/ 255059 w 255059"/>
                <a:gd name="connsiteY0" fmla="*/ 0 h 63647"/>
                <a:gd name="connsiteX1" fmla="*/ 0 w 255059"/>
                <a:gd name="connsiteY1" fmla="*/ 63647 h 6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059" h="63647">
                  <a:moveTo>
                    <a:pt x="255059" y="0"/>
                  </a:moveTo>
                  <a:lnTo>
                    <a:pt x="0" y="63647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3" name="フリーフォーム 712">
              <a:extLst>
                <a:ext uri="{FF2B5EF4-FFF2-40B4-BE49-F238E27FC236}">
                  <a16:creationId xmlns:a16="http://schemas.microsoft.com/office/drawing/2014/main" id="{2402CA0E-A243-BC6E-1F57-37D90352855D}"/>
                </a:ext>
              </a:extLst>
            </p:cNvPr>
            <p:cNvSpPr/>
            <p:nvPr/>
          </p:nvSpPr>
          <p:spPr>
            <a:xfrm>
              <a:off x="1881031" y="4937437"/>
              <a:ext cx="408329" cy="101894"/>
            </a:xfrm>
            <a:custGeom>
              <a:avLst/>
              <a:gdLst>
                <a:gd name="connsiteX0" fmla="*/ 408330 w 408329"/>
                <a:gd name="connsiteY0" fmla="*/ 0 h 101894"/>
                <a:gd name="connsiteX1" fmla="*/ 0 w 408329"/>
                <a:gd name="connsiteY1" fmla="*/ 101895 h 10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29" h="101894">
                  <a:moveTo>
                    <a:pt x="408330" y="0"/>
                  </a:moveTo>
                  <a:lnTo>
                    <a:pt x="0" y="101895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4" name="フリーフォーム 713">
              <a:extLst>
                <a:ext uri="{FF2B5EF4-FFF2-40B4-BE49-F238E27FC236}">
                  <a16:creationId xmlns:a16="http://schemas.microsoft.com/office/drawing/2014/main" id="{316B916F-460D-2060-868A-A65CC8F19E99}"/>
                </a:ext>
              </a:extLst>
            </p:cNvPr>
            <p:cNvSpPr/>
            <p:nvPr/>
          </p:nvSpPr>
          <p:spPr>
            <a:xfrm>
              <a:off x="1955307" y="5252675"/>
              <a:ext cx="333310" cy="84689"/>
            </a:xfrm>
            <a:custGeom>
              <a:avLst/>
              <a:gdLst>
                <a:gd name="connsiteX0" fmla="*/ 333310 w 333310"/>
                <a:gd name="connsiteY0" fmla="*/ 0 h 84689"/>
                <a:gd name="connsiteX1" fmla="*/ 0 w 333310"/>
                <a:gd name="connsiteY1" fmla="*/ 84690 h 8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10" h="84689">
                  <a:moveTo>
                    <a:pt x="333310" y="0"/>
                  </a:moveTo>
                  <a:lnTo>
                    <a:pt x="0" y="8469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5" name="フリーフォーム 714">
              <a:extLst>
                <a:ext uri="{FF2B5EF4-FFF2-40B4-BE49-F238E27FC236}">
                  <a16:creationId xmlns:a16="http://schemas.microsoft.com/office/drawing/2014/main" id="{061C74B5-9320-707F-639F-45D163B0A0FA}"/>
                </a:ext>
              </a:extLst>
            </p:cNvPr>
            <p:cNvSpPr/>
            <p:nvPr/>
          </p:nvSpPr>
          <p:spPr>
            <a:xfrm>
              <a:off x="1957683" y="4692363"/>
              <a:ext cx="571696" cy="241690"/>
            </a:xfrm>
            <a:custGeom>
              <a:avLst/>
              <a:gdLst>
                <a:gd name="connsiteX0" fmla="*/ 571697 w 571696"/>
                <a:gd name="connsiteY0" fmla="*/ 0 h 241690"/>
                <a:gd name="connsiteX1" fmla="*/ 0 w 571696"/>
                <a:gd name="connsiteY1" fmla="*/ 241691 h 24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696" h="241690">
                  <a:moveTo>
                    <a:pt x="571697" y="0"/>
                  </a:moveTo>
                  <a:lnTo>
                    <a:pt x="0" y="241691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6" name="フリーフォーム 715">
              <a:extLst>
                <a:ext uri="{FF2B5EF4-FFF2-40B4-BE49-F238E27FC236}">
                  <a16:creationId xmlns:a16="http://schemas.microsoft.com/office/drawing/2014/main" id="{77ECC2E8-1600-39F6-ED55-EAB48E81EFF8}"/>
                </a:ext>
              </a:extLst>
            </p:cNvPr>
            <p:cNvSpPr/>
            <p:nvPr/>
          </p:nvSpPr>
          <p:spPr>
            <a:xfrm>
              <a:off x="2289370" y="4690726"/>
              <a:ext cx="566284" cy="243328"/>
            </a:xfrm>
            <a:custGeom>
              <a:avLst/>
              <a:gdLst>
                <a:gd name="connsiteX0" fmla="*/ 566285 w 566284"/>
                <a:gd name="connsiteY0" fmla="*/ 0 h 243328"/>
                <a:gd name="connsiteX1" fmla="*/ 0 w 566284"/>
                <a:gd name="connsiteY1" fmla="*/ 243328 h 243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6284" h="243328">
                  <a:moveTo>
                    <a:pt x="566285" y="0"/>
                  </a:moveTo>
                  <a:lnTo>
                    <a:pt x="0" y="243328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7" name="フリーフォーム 716">
              <a:extLst>
                <a:ext uri="{FF2B5EF4-FFF2-40B4-BE49-F238E27FC236}">
                  <a16:creationId xmlns:a16="http://schemas.microsoft.com/office/drawing/2014/main" id="{9441746B-0B13-682B-B167-3736B66F3276}"/>
                </a:ext>
              </a:extLst>
            </p:cNvPr>
            <p:cNvSpPr/>
            <p:nvPr/>
          </p:nvSpPr>
          <p:spPr>
            <a:xfrm>
              <a:off x="2289370" y="4752134"/>
              <a:ext cx="835905" cy="497418"/>
            </a:xfrm>
            <a:custGeom>
              <a:avLst/>
              <a:gdLst>
                <a:gd name="connsiteX0" fmla="*/ 835906 w 835905"/>
                <a:gd name="connsiteY0" fmla="*/ 0 h 497418"/>
                <a:gd name="connsiteX1" fmla="*/ 0 w 835905"/>
                <a:gd name="connsiteY1" fmla="*/ 497418 h 49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5905" h="497418">
                  <a:moveTo>
                    <a:pt x="835906" y="0"/>
                  </a:moveTo>
                  <a:lnTo>
                    <a:pt x="0" y="497418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8" name="フリーフォーム 717">
              <a:extLst>
                <a:ext uri="{FF2B5EF4-FFF2-40B4-BE49-F238E27FC236}">
                  <a16:creationId xmlns:a16="http://schemas.microsoft.com/office/drawing/2014/main" id="{E80F2091-9C86-E285-454E-43596E997AC5}"/>
                </a:ext>
              </a:extLst>
            </p:cNvPr>
            <p:cNvSpPr/>
            <p:nvPr/>
          </p:nvSpPr>
          <p:spPr>
            <a:xfrm>
              <a:off x="2287858" y="5063276"/>
              <a:ext cx="900929" cy="536106"/>
            </a:xfrm>
            <a:custGeom>
              <a:avLst/>
              <a:gdLst>
                <a:gd name="connsiteX0" fmla="*/ 900930 w 900929"/>
                <a:gd name="connsiteY0" fmla="*/ 0 h 536106"/>
                <a:gd name="connsiteX1" fmla="*/ 0 w 900929"/>
                <a:gd name="connsiteY1" fmla="*/ 536107 h 53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0929" h="536106">
                  <a:moveTo>
                    <a:pt x="900930" y="0"/>
                  </a:moveTo>
                  <a:lnTo>
                    <a:pt x="0" y="536107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9" name="フリーフォーム 718">
              <a:extLst>
                <a:ext uri="{FF2B5EF4-FFF2-40B4-BE49-F238E27FC236}">
                  <a16:creationId xmlns:a16="http://schemas.microsoft.com/office/drawing/2014/main" id="{A1EEE8CD-092D-4F4E-8BDA-847F743F56A2}"/>
                </a:ext>
              </a:extLst>
            </p:cNvPr>
            <p:cNvSpPr/>
            <p:nvPr/>
          </p:nvSpPr>
          <p:spPr>
            <a:xfrm>
              <a:off x="2290487" y="4941837"/>
              <a:ext cx="146461" cy="645781"/>
            </a:xfrm>
            <a:custGeom>
              <a:avLst/>
              <a:gdLst>
                <a:gd name="connsiteX0" fmla="*/ 146461 w 146461"/>
                <a:gd name="connsiteY0" fmla="*/ 645782 h 645781"/>
                <a:gd name="connsiteX1" fmla="*/ 0 w 146461"/>
                <a:gd name="connsiteY1" fmla="*/ 0 h 64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461" h="645781">
                  <a:moveTo>
                    <a:pt x="146461" y="645782"/>
                  </a:moveTo>
                  <a:lnTo>
                    <a:pt x="0" y="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0" name="フリーフォーム 719">
              <a:extLst>
                <a:ext uri="{FF2B5EF4-FFF2-40B4-BE49-F238E27FC236}">
                  <a16:creationId xmlns:a16="http://schemas.microsoft.com/office/drawing/2014/main" id="{DBFC4BA5-DF5A-48BD-85AE-0A3C210844BD}"/>
                </a:ext>
              </a:extLst>
            </p:cNvPr>
            <p:cNvSpPr/>
            <p:nvPr/>
          </p:nvSpPr>
          <p:spPr>
            <a:xfrm>
              <a:off x="2570862" y="4848046"/>
              <a:ext cx="130506" cy="580617"/>
            </a:xfrm>
            <a:custGeom>
              <a:avLst/>
              <a:gdLst>
                <a:gd name="connsiteX0" fmla="*/ 130507 w 130506"/>
                <a:gd name="connsiteY0" fmla="*/ 580617 h 580617"/>
                <a:gd name="connsiteX1" fmla="*/ 0 w 130506"/>
                <a:gd name="connsiteY1" fmla="*/ 0 h 58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506" h="580617">
                  <a:moveTo>
                    <a:pt x="130507" y="580617"/>
                  </a:moveTo>
                  <a:lnTo>
                    <a:pt x="0" y="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1" name="フリーフォーム 720">
              <a:extLst>
                <a:ext uri="{FF2B5EF4-FFF2-40B4-BE49-F238E27FC236}">
                  <a16:creationId xmlns:a16="http://schemas.microsoft.com/office/drawing/2014/main" id="{BD05C0AA-6787-C707-6F86-3BB11DC30366}"/>
                </a:ext>
              </a:extLst>
            </p:cNvPr>
            <p:cNvSpPr/>
            <p:nvPr/>
          </p:nvSpPr>
          <p:spPr>
            <a:xfrm>
              <a:off x="3065807" y="4701782"/>
              <a:ext cx="102580" cy="456358"/>
            </a:xfrm>
            <a:custGeom>
              <a:avLst/>
              <a:gdLst>
                <a:gd name="connsiteX0" fmla="*/ 102580 w 102580"/>
                <a:gd name="connsiteY0" fmla="*/ 456358 h 456358"/>
                <a:gd name="connsiteX1" fmla="*/ 0 w 102580"/>
                <a:gd name="connsiteY1" fmla="*/ 0 h 45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580" h="456358">
                  <a:moveTo>
                    <a:pt x="102580" y="456358"/>
                  </a:moveTo>
                  <a:lnTo>
                    <a:pt x="0" y="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2" name="フリーフォーム 721">
              <a:extLst>
                <a:ext uri="{FF2B5EF4-FFF2-40B4-BE49-F238E27FC236}">
                  <a16:creationId xmlns:a16="http://schemas.microsoft.com/office/drawing/2014/main" id="{504A2AF2-3458-236D-A0DE-E707755AEF51}"/>
                </a:ext>
              </a:extLst>
            </p:cNvPr>
            <p:cNvSpPr/>
            <p:nvPr/>
          </p:nvSpPr>
          <p:spPr>
            <a:xfrm>
              <a:off x="1993598" y="4848046"/>
              <a:ext cx="577264" cy="29651"/>
            </a:xfrm>
            <a:custGeom>
              <a:avLst/>
              <a:gdLst>
                <a:gd name="connsiteX0" fmla="*/ 0 w 577264"/>
                <a:gd name="connsiteY0" fmla="*/ 29651 h 29651"/>
                <a:gd name="connsiteX1" fmla="*/ 577264 w 577264"/>
                <a:gd name="connsiteY1" fmla="*/ 0 h 29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7264" h="29651">
                  <a:moveTo>
                    <a:pt x="0" y="29651"/>
                  </a:moveTo>
                  <a:lnTo>
                    <a:pt x="577264" y="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3" name="フリーフォーム 722">
              <a:extLst>
                <a:ext uri="{FF2B5EF4-FFF2-40B4-BE49-F238E27FC236}">
                  <a16:creationId xmlns:a16="http://schemas.microsoft.com/office/drawing/2014/main" id="{604D3D97-F397-D870-1306-0500A7604655}"/>
                </a:ext>
              </a:extLst>
            </p:cNvPr>
            <p:cNvSpPr/>
            <p:nvPr/>
          </p:nvSpPr>
          <p:spPr>
            <a:xfrm>
              <a:off x="2819120" y="4777996"/>
              <a:ext cx="113706" cy="505888"/>
            </a:xfrm>
            <a:custGeom>
              <a:avLst/>
              <a:gdLst>
                <a:gd name="connsiteX0" fmla="*/ 113706 w 113706"/>
                <a:gd name="connsiteY0" fmla="*/ 505889 h 505888"/>
                <a:gd name="connsiteX1" fmla="*/ 0 w 113706"/>
                <a:gd name="connsiteY1" fmla="*/ 0 h 505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706" h="505888">
                  <a:moveTo>
                    <a:pt x="113706" y="505889"/>
                  </a:moveTo>
                  <a:lnTo>
                    <a:pt x="0" y="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4" name="フリーフォーム 723">
              <a:extLst>
                <a:ext uri="{FF2B5EF4-FFF2-40B4-BE49-F238E27FC236}">
                  <a16:creationId xmlns:a16="http://schemas.microsoft.com/office/drawing/2014/main" id="{7D587064-F7F6-6EB4-2E97-12B0B9BD1E2F}"/>
                </a:ext>
              </a:extLst>
            </p:cNvPr>
            <p:cNvSpPr/>
            <p:nvPr/>
          </p:nvSpPr>
          <p:spPr>
            <a:xfrm>
              <a:off x="2156769" y="4771135"/>
              <a:ext cx="662795" cy="34043"/>
            </a:xfrm>
            <a:custGeom>
              <a:avLst/>
              <a:gdLst>
                <a:gd name="connsiteX0" fmla="*/ 0 w 662795"/>
                <a:gd name="connsiteY0" fmla="*/ 34044 h 34043"/>
                <a:gd name="connsiteX1" fmla="*/ 662795 w 662795"/>
                <a:gd name="connsiteY1" fmla="*/ 0 h 34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2795" h="34043">
                  <a:moveTo>
                    <a:pt x="0" y="34044"/>
                  </a:moveTo>
                  <a:lnTo>
                    <a:pt x="662795" y="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5" name="フリーフォーム 724">
              <a:extLst>
                <a:ext uri="{FF2B5EF4-FFF2-40B4-BE49-F238E27FC236}">
                  <a16:creationId xmlns:a16="http://schemas.microsoft.com/office/drawing/2014/main" id="{7F66C55F-E90C-0BED-F723-DD9DB68DD574}"/>
                </a:ext>
              </a:extLst>
            </p:cNvPr>
            <p:cNvSpPr/>
            <p:nvPr/>
          </p:nvSpPr>
          <p:spPr>
            <a:xfrm>
              <a:off x="2293376" y="4702706"/>
              <a:ext cx="767631" cy="38470"/>
            </a:xfrm>
            <a:custGeom>
              <a:avLst/>
              <a:gdLst>
                <a:gd name="connsiteX0" fmla="*/ 0 w 767631"/>
                <a:gd name="connsiteY0" fmla="*/ 38470 h 38470"/>
                <a:gd name="connsiteX1" fmla="*/ 767632 w 767631"/>
                <a:gd name="connsiteY1" fmla="*/ 0 h 3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631" h="38470">
                  <a:moveTo>
                    <a:pt x="0" y="38470"/>
                  </a:moveTo>
                  <a:lnTo>
                    <a:pt x="767632" y="0"/>
                  </a:lnTo>
                </a:path>
              </a:pathLst>
            </a:custGeom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26" name="グループ化 725">
            <a:extLst>
              <a:ext uri="{FF2B5EF4-FFF2-40B4-BE49-F238E27FC236}">
                <a16:creationId xmlns:a16="http://schemas.microsoft.com/office/drawing/2014/main" id="{A95D6C6A-64AC-FA83-5E56-A8F94F4BE3A2}"/>
              </a:ext>
            </a:extLst>
          </p:cNvPr>
          <p:cNvGrpSpPr/>
          <p:nvPr/>
        </p:nvGrpSpPr>
        <p:grpSpPr>
          <a:xfrm>
            <a:off x="1083066" y="4146053"/>
            <a:ext cx="5557007" cy="2127874"/>
            <a:chOff x="1083066" y="4146053"/>
            <a:chExt cx="5557007" cy="2127874"/>
          </a:xfrm>
        </p:grpSpPr>
        <p:sp>
          <p:nvSpPr>
            <p:cNvPr id="727" name="円/楕円 726">
              <a:extLst>
                <a:ext uri="{FF2B5EF4-FFF2-40B4-BE49-F238E27FC236}">
                  <a16:creationId xmlns:a16="http://schemas.microsoft.com/office/drawing/2014/main" id="{8AF2EEFE-A99F-BF0A-9819-9151C39E1CE6}"/>
                </a:ext>
              </a:extLst>
            </p:cNvPr>
            <p:cNvSpPr/>
            <p:nvPr/>
          </p:nvSpPr>
          <p:spPr>
            <a:xfrm rot="20668066">
              <a:off x="1083066" y="4332617"/>
              <a:ext cx="1499845" cy="9328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円/楕円 727">
              <a:extLst>
                <a:ext uri="{FF2B5EF4-FFF2-40B4-BE49-F238E27FC236}">
                  <a16:creationId xmlns:a16="http://schemas.microsoft.com/office/drawing/2014/main" id="{51165BBC-66BC-9CE7-1554-23472FFF0F8E}"/>
                </a:ext>
              </a:extLst>
            </p:cNvPr>
            <p:cNvSpPr/>
            <p:nvPr/>
          </p:nvSpPr>
          <p:spPr>
            <a:xfrm rot="20668066">
              <a:off x="2993023" y="4216817"/>
              <a:ext cx="3647050" cy="2057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29" name="直線コネクタ 728">
              <a:extLst>
                <a:ext uri="{FF2B5EF4-FFF2-40B4-BE49-F238E27FC236}">
                  <a16:creationId xmlns:a16="http://schemas.microsoft.com/office/drawing/2014/main" id="{F1BA9EC9-CBFA-871C-9FE4-0575A9EDC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3567" y="5258767"/>
              <a:ext cx="2143528" cy="965152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0" name="直線コネクタ 729">
              <a:extLst>
                <a:ext uri="{FF2B5EF4-FFF2-40B4-BE49-F238E27FC236}">
                  <a16:creationId xmlns:a16="http://schemas.microsoft.com/office/drawing/2014/main" id="{B08367F5-8137-AB5D-3AF0-72CD4C7DE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6140" y="4146053"/>
              <a:ext cx="3172967" cy="159276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1" name="グループ化 730">
            <a:extLst>
              <a:ext uri="{FF2B5EF4-FFF2-40B4-BE49-F238E27FC236}">
                <a16:creationId xmlns:a16="http://schemas.microsoft.com/office/drawing/2014/main" id="{7AB6B4DA-9773-3166-298D-0076323A51C3}"/>
              </a:ext>
            </a:extLst>
          </p:cNvPr>
          <p:cNvGrpSpPr/>
          <p:nvPr/>
        </p:nvGrpSpPr>
        <p:grpSpPr>
          <a:xfrm>
            <a:off x="3757218" y="4648034"/>
            <a:ext cx="1300276" cy="903880"/>
            <a:chOff x="3939911" y="4673847"/>
            <a:chExt cx="1300276" cy="903880"/>
          </a:xfrm>
        </p:grpSpPr>
        <p:cxnSp>
          <p:nvCxnSpPr>
            <p:cNvPr id="732" name="直線コネクタ 731">
              <a:extLst>
                <a:ext uri="{FF2B5EF4-FFF2-40B4-BE49-F238E27FC236}">
                  <a16:creationId xmlns:a16="http://schemas.microsoft.com/office/drawing/2014/main" id="{19E7FD7C-6A29-244E-6EE8-77C77DC88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7328" y="4725078"/>
              <a:ext cx="275940" cy="117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直線コネクタ 732">
              <a:extLst>
                <a:ext uri="{FF2B5EF4-FFF2-40B4-BE49-F238E27FC236}">
                  <a16:creationId xmlns:a16="http://schemas.microsoft.com/office/drawing/2014/main" id="{DA4A0AB8-DCEE-384E-4935-DA11B256D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911" y="4836168"/>
              <a:ext cx="182846" cy="74155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直線コネクタ 734">
              <a:extLst>
                <a:ext uri="{FF2B5EF4-FFF2-40B4-BE49-F238E27FC236}">
                  <a16:creationId xmlns:a16="http://schemas.microsoft.com/office/drawing/2014/main" id="{1F891758-48B5-787C-F49F-C1D2BA054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2185" y="5468693"/>
              <a:ext cx="458443" cy="1090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線コネクタ 737">
              <a:extLst>
                <a:ext uri="{FF2B5EF4-FFF2-40B4-BE49-F238E27FC236}">
                  <a16:creationId xmlns:a16="http://schemas.microsoft.com/office/drawing/2014/main" id="{AF68E08F-AF68-99E7-33D1-F38360FB6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628" y="5081350"/>
              <a:ext cx="640131" cy="3873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線コネクタ 738">
              <a:extLst>
                <a:ext uri="{FF2B5EF4-FFF2-40B4-BE49-F238E27FC236}">
                  <a16:creationId xmlns:a16="http://schemas.microsoft.com/office/drawing/2014/main" id="{EC77ED38-4104-DB7C-F19D-5FD2CA6AAB50}"/>
                </a:ext>
              </a:extLst>
            </p:cNvPr>
            <p:cNvCxnSpPr>
              <a:cxnSpLocks/>
            </p:cNvCxnSpPr>
            <p:nvPr/>
          </p:nvCxnSpPr>
          <p:spPr>
            <a:xfrm>
              <a:off x="5145065" y="4673847"/>
              <a:ext cx="95122" cy="4075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線コネクタ 740">
              <a:extLst>
                <a:ext uri="{FF2B5EF4-FFF2-40B4-BE49-F238E27FC236}">
                  <a16:creationId xmlns:a16="http://schemas.microsoft.com/office/drawing/2014/main" id="{04555EAA-2A35-78BB-E310-4EDBAC169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995" y="4673847"/>
              <a:ext cx="934070" cy="505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線コネクタ 741">
              <a:extLst>
                <a:ext uri="{FF2B5EF4-FFF2-40B4-BE49-F238E27FC236}">
                  <a16:creationId xmlns:a16="http://schemas.microsoft.com/office/drawing/2014/main" id="{72E2E64F-4578-4D6F-BE7F-AEFC369A9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535" y="4873413"/>
              <a:ext cx="579237" cy="1366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直線コネクタ 742">
              <a:extLst>
                <a:ext uri="{FF2B5EF4-FFF2-40B4-BE49-F238E27FC236}">
                  <a16:creationId xmlns:a16="http://schemas.microsoft.com/office/drawing/2014/main" id="{666DD00B-9ADA-0E01-1FC4-0CED0185E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4487" y="4687476"/>
              <a:ext cx="303620" cy="12506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線コネクタ 744">
              <a:extLst>
                <a:ext uri="{FF2B5EF4-FFF2-40B4-BE49-F238E27FC236}">
                  <a16:creationId xmlns:a16="http://schemas.microsoft.com/office/drawing/2014/main" id="{A670AEBC-9537-7D59-738E-426F32605E9A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33" y="4891387"/>
              <a:ext cx="111905" cy="50267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1" name="フリーフォーム 750">
            <a:extLst>
              <a:ext uri="{FF2B5EF4-FFF2-40B4-BE49-F238E27FC236}">
                <a16:creationId xmlns:a16="http://schemas.microsoft.com/office/drawing/2014/main" id="{3051C729-A72D-C742-7213-AC8A54DCE107}"/>
              </a:ext>
            </a:extLst>
          </p:cNvPr>
          <p:cNvSpPr/>
          <p:nvPr/>
        </p:nvSpPr>
        <p:spPr>
          <a:xfrm flipV="1">
            <a:off x="4467843" y="4322651"/>
            <a:ext cx="1626622" cy="478645"/>
          </a:xfrm>
          <a:custGeom>
            <a:avLst/>
            <a:gdLst>
              <a:gd name="connsiteX0" fmla="*/ 0 w 948222"/>
              <a:gd name="connsiteY0" fmla="*/ 0 h 948225"/>
              <a:gd name="connsiteX1" fmla="*/ 948223 w 948222"/>
              <a:gd name="connsiteY1" fmla="*/ 948225 h 94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222" h="948225">
                <a:moveTo>
                  <a:pt x="0" y="0"/>
                </a:moveTo>
                <a:lnTo>
                  <a:pt x="948223" y="948225"/>
                </a:lnTo>
              </a:path>
            </a:pathLst>
          </a:custGeom>
          <a:ln w="38100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雲形吹き出し 751">
                <a:extLst>
                  <a:ext uri="{FF2B5EF4-FFF2-40B4-BE49-F238E27FC236}">
                    <a16:creationId xmlns:a16="http://schemas.microsoft.com/office/drawing/2014/main" id="{810D68E7-6DB0-3D63-B602-B46A584E0089}"/>
                  </a:ext>
                </a:extLst>
              </p:cNvPr>
              <p:cNvSpPr/>
              <p:nvPr/>
            </p:nvSpPr>
            <p:spPr>
              <a:xfrm>
                <a:off x="3002613" y="5686533"/>
                <a:ext cx="2590146" cy="751961"/>
              </a:xfrm>
              <a:prstGeom prst="cloudCallout">
                <a:avLst>
                  <a:gd name="adj1" fmla="val -1701"/>
                  <a:gd name="adj2" fmla="val -81575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1" lang="ja-JP" altLang="en-US" sz="11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単位正方形が３つ集まって</a:t>
                </a:r>
                <a:endParaRPr kumimoji="1" lang="en-US" altLang="ja-JP" sz="11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kumimoji="1" lang="ja-JP" altLang="en-US" sz="11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頂点</a:t>
                </a:r>
                <a14:m>
                  <m:oMath xmlns:m="http://schemas.openxmlformats.org/officeDocument/2006/math">
                    <m:r>
                      <a:rPr kumimoji="1" lang="en-US" altLang="ja-JP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kumimoji="1" lang="en-US" altLang="ja-JP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𝑣</m:t>
                    </m:r>
                    <m:r>
                      <a:rPr kumimoji="1" lang="en-US" altLang="ja-JP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kumimoji="1" lang="ja-JP" altLang="en-US" sz="1100">
                    <a:solidFill>
                      <a:schemeClr val="tx1"/>
                    </a:solidFill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を作っている</a:t>
                </a:r>
                <a:endParaRPr kumimoji="1" lang="en-US" altLang="ja-JP" sz="1100" dirty="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752" name="雲形吹き出し 751">
                <a:extLst>
                  <a:ext uri="{FF2B5EF4-FFF2-40B4-BE49-F238E27FC236}">
                    <a16:creationId xmlns:a16="http://schemas.microsoft.com/office/drawing/2014/main" id="{810D68E7-6DB0-3D63-B602-B46A584E0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13" y="5686533"/>
                <a:ext cx="2590146" cy="751961"/>
              </a:xfrm>
              <a:prstGeom prst="cloudCallout">
                <a:avLst>
                  <a:gd name="adj1" fmla="val -1701"/>
                  <a:gd name="adj2" fmla="val -81575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3" name="グループ化 752">
            <a:extLst>
              <a:ext uri="{FF2B5EF4-FFF2-40B4-BE49-F238E27FC236}">
                <a16:creationId xmlns:a16="http://schemas.microsoft.com/office/drawing/2014/main" id="{7C8E15C6-70AA-45C1-963E-D84FF604AEFA}"/>
              </a:ext>
            </a:extLst>
          </p:cNvPr>
          <p:cNvGrpSpPr/>
          <p:nvPr/>
        </p:nvGrpSpPr>
        <p:grpSpPr>
          <a:xfrm>
            <a:off x="4117568" y="4848477"/>
            <a:ext cx="2332009" cy="573812"/>
            <a:chOff x="4117568" y="4848477"/>
            <a:chExt cx="2332009" cy="573812"/>
          </a:xfrm>
        </p:grpSpPr>
        <p:sp>
          <p:nvSpPr>
            <p:cNvPr id="754" name="フリーフォーム 753">
              <a:extLst>
                <a:ext uri="{FF2B5EF4-FFF2-40B4-BE49-F238E27FC236}">
                  <a16:creationId xmlns:a16="http://schemas.microsoft.com/office/drawing/2014/main" id="{DA024BC4-D913-DA8C-1A57-12E09E4F799C}"/>
                </a:ext>
              </a:extLst>
            </p:cNvPr>
            <p:cNvSpPr/>
            <p:nvPr/>
          </p:nvSpPr>
          <p:spPr>
            <a:xfrm rot="19721088">
              <a:off x="4421985" y="4921241"/>
              <a:ext cx="2027592" cy="45719"/>
            </a:xfrm>
            <a:custGeom>
              <a:avLst/>
              <a:gdLst>
                <a:gd name="connsiteX0" fmla="*/ 0 w 896854"/>
                <a:gd name="connsiteY0" fmla="*/ 0 h 11150"/>
                <a:gd name="connsiteX1" fmla="*/ 896854 w 896854"/>
                <a:gd name="connsiteY1" fmla="*/ 0 h 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6854" h="11150">
                  <a:moveTo>
                    <a:pt x="0" y="0"/>
                  </a:moveTo>
                  <a:lnTo>
                    <a:pt x="896854" y="0"/>
                  </a:lnTo>
                </a:path>
              </a:pathLst>
            </a:custGeom>
            <a:ln w="28575" cap="flat">
              <a:solidFill>
                <a:srgbClr val="FF37C0"/>
              </a:solidFill>
              <a:prstDash val="solid"/>
              <a:miter/>
              <a:headEnd type="triangle" w="med" len="med"/>
              <a:tailEnd type="triangle" w="med" len="med"/>
            </a:ln>
          </p:spPr>
          <p:txBody>
            <a:bodyPr rtlCol="0" anchor="ctr"/>
            <a:lstStyle/>
            <a:p>
              <a:endParaRPr lang="ja-JP" altLang="en-US">
                <a:solidFill>
                  <a:srgbClr val="FF37C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04B5E2F1-F652-4701-D6CD-7272C9B102A8}"/>
                    </a:ext>
                  </a:extLst>
                </p:cNvPr>
                <p:cNvSpPr txBox="1"/>
                <p:nvPr/>
              </p:nvSpPr>
              <p:spPr>
                <a:xfrm>
                  <a:off x="4117568" y="5001927"/>
                  <a:ext cx="35747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600" i="1" spc="0" baseline="0" smtClean="0">
                            <a:ln/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  <a:rtl val="0"/>
                          </a:rPr>
                          <m:t>𝑏</m:t>
                        </m:r>
                      </m:oMath>
                    </m:oMathPara>
                  </a14:m>
                  <a:endParaRPr lang="ja-JP" altLang="en-US" sz="1600" spc="0" baseline="0">
                    <a:ln/>
                    <a:solidFill>
                      <a:srgbClr val="00B0F0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</mc:Choice>
          <mc:Fallback xmlns="">
            <p:sp>
              <p:nvSpPr>
                <p:cNvPr id="749" name="テキスト ボックス 748">
                  <a:extLst>
                    <a:ext uri="{FF2B5EF4-FFF2-40B4-BE49-F238E27FC236}">
                      <a16:creationId xmlns:a16="http://schemas.microsoft.com/office/drawing/2014/main" id="{D8EA21F1-1C4E-C724-2E98-1A2AC5B88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568" y="5001927"/>
                  <a:ext cx="35747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1" name="テキスト ボックス 770">
                  <a:extLst>
                    <a:ext uri="{FF2B5EF4-FFF2-40B4-BE49-F238E27FC236}">
                      <a16:creationId xmlns:a16="http://schemas.microsoft.com/office/drawing/2014/main" id="{FEAA7DDB-BC91-33BA-BCBE-2DB2CE27E344}"/>
                    </a:ext>
                  </a:extLst>
                </p:cNvPr>
                <p:cNvSpPr txBox="1"/>
                <p:nvPr/>
              </p:nvSpPr>
              <p:spPr>
                <a:xfrm>
                  <a:off x="5297901" y="4864175"/>
                  <a:ext cx="282506" cy="264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600" i="1" spc="0" baseline="0" smtClean="0">
                            <a:ln/>
                            <a:solidFill>
                              <a:srgbClr val="FF37C1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  <a:rtl val="0"/>
                          </a:rPr>
                          <m:t>𝑎</m:t>
                        </m:r>
                      </m:oMath>
                    </m:oMathPara>
                  </a14:m>
                  <a:endParaRPr lang="ja-JP" altLang="en-US" sz="1200" spc="0" baseline="0">
                    <a:ln/>
                    <a:solidFill>
                      <a:srgbClr val="FF37C1"/>
                    </a:solidFill>
                    <a:latin typeface="Arial"/>
                    <a:cs typeface="Arial"/>
                    <a:sym typeface="Arial"/>
                    <a:rtl val="0"/>
                  </a:endParaRPr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20B89463-BB59-9237-B1D7-7FA2B83B0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7901" y="4864175"/>
                  <a:ext cx="282506" cy="264802"/>
                </a:xfrm>
                <a:prstGeom prst="rect">
                  <a:avLst/>
                </a:prstGeom>
                <a:blipFill>
                  <a:blip r:embed="rId9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7" name="フリーフォーム 776">
              <a:extLst>
                <a:ext uri="{FF2B5EF4-FFF2-40B4-BE49-F238E27FC236}">
                  <a16:creationId xmlns:a16="http://schemas.microsoft.com/office/drawing/2014/main" id="{1819722E-BFC9-8AFE-F6D6-FE4FA9BB1AA4}"/>
                </a:ext>
              </a:extLst>
            </p:cNvPr>
            <p:cNvSpPr/>
            <p:nvPr/>
          </p:nvSpPr>
          <p:spPr>
            <a:xfrm rot="20851903">
              <a:off x="4400928" y="4848477"/>
              <a:ext cx="52066" cy="573812"/>
            </a:xfrm>
            <a:custGeom>
              <a:avLst/>
              <a:gdLst>
                <a:gd name="connsiteX0" fmla="*/ 0 w 11150"/>
                <a:gd name="connsiteY0" fmla="*/ 894338 h 894337"/>
                <a:gd name="connsiteX1" fmla="*/ 0 w 11150"/>
                <a:gd name="connsiteY1" fmla="*/ 0 h 8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50" h="894337">
                  <a:moveTo>
                    <a:pt x="0" y="894338"/>
                  </a:moveTo>
                  <a:lnTo>
                    <a:pt x="0" y="0"/>
                  </a:lnTo>
                </a:path>
              </a:pathLst>
            </a:custGeom>
            <a:ln w="28575" cap="flat">
              <a:solidFill>
                <a:srgbClr val="00B0F0"/>
              </a:solidFill>
              <a:prstDash val="solid"/>
              <a:miter/>
              <a:headEnd type="triangle" w="med" len="med"/>
              <a:tailEnd type="triangle" w="med" len="med"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8" name="円形吹き出し 777">
                <a:extLst>
                  <a:ext uri="{FF2B5EF4-FFF2-40B4-BE49-F238E27FC236}">
                    <a16:creationId xmlns:a16="http://schemas.microsoft.com/office/drawing/2014/main" id="{0E55E256-EB4B-05C7-4336-583802DC1D78}"/>
                  </a:ext>
                </a:extLst>
              </p:cNvPr>
              <p:cNvSpPr/>
              <p:nvPr/>
            </p:nvSpPr>
            <p:spPr>
              <a:xfrm>
                <a:off x="6175088" y="3915350"/>
                <a:ext cx="1317523" cy="472951"/>
              </a:xfrm>
              <a:prstGeom prst="wedgeEllipseCallout">
                <a:avLst>
                  <a:gd name="adj1" fmla="val -57221"/>
                  <a:gd name="adj2" fmla="val 353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1" lang="ja-JP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8" name="円形吹き出し 777">
                <a:extLst>
                  <a:ext uri="{FF2B5EF4-FFF2-40B4-BE49-F238E27FC236}">
                    <a16:creationId xmlns:a16="http://schemas.microsoft.com/office/drawing/2014/main" id="{0E55E256-EB4B-05C7-4336-583802DC1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88" y="3915350"/>
                <a:ext cx="1317523" cy="472951"/>
              </a:xfrm>
              <a:prstGeom prst="wedgeEllipseCallout">
                <a:avLst>
                  <a:gd name="adj1" fmla="val -57221"/>
                  <a:gd name="adj2" fmla="val 35317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0" name="円形吹き出し 779">
                <a:extLst>
                  <a:ext uri="{FF2B5EF4-FFF2-40B4-BE49-F238E27FC236}">
                    <a16:creationId xmlns:a16="http://schemas.microsoft.com/office/drawing/2014/main" id="{60DEF6DA-6250-5815-0AFB-60FD5A51CC10}"/>
                  </a:ext>
                </a:extLst>
              </p:cNvPr>
              <p:cNvSpPr/>
              <p:nvPr/>
            </p:nvSpPr>
            <p:spPr>
              <a:xfrm>
                <a:off x="5676072" y="4825144"/>
                <a:ext cx="559337" cy="316361"/>
              </a:xfrm>
              <a:prstGeom prst="wedgeEllipseCallout">
                <a:avLst>
                  <a:gd name="adj1" fmla="val -68201"/>
                  <a:gd name="adj2" fmla="val 22375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kumimoji="1" lang="ja-JP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0" name="円形吹き出し 779">
                <a:extLst>
                  <a:ext uri="{FF2B5EF4-FFF2-40B4-BE49-F238E27FC236}">
                    <a16:creationId xmlns:a16="http://schemas.microsoft.com/office/drawing/2014/main" id="{60DEF6DA-6250-5815-0AFB-60FD5A51C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72" y="4825144"/>
                <a:ext cx="559337" cy="316361"/>
              </a:xfrm>
              <a:prstGeom prst="wedgeEllipseCallout">
                <a:avLst>
                  <a:gd name="adj1" fmla="val -68201"/>
                  <a:gd name="adj2" fmla="val 22375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1" name="グループ化 780">
            <a:extLst>
              <a:ext uri="{FF2B5EF4-FFF2-40B4-BE49-F238E27FC236}">
                <a16:creationId xmlns:a16="http://schemas.microsoft.com/office/drawing/2014/main" id="{A7FEF726-4352-F372-804A-1C04F9FECA8F}"/>
              </a:ext>
            </a:extLst>
          </p:cNvPr>
          <p:cNvGrpSpPr/>
          <p:nvPr/>
        </p:nvGrpSpPr>
        <p:grpSpPr>
          <a:xfrm>
            <a:off x="5957004" y="5577970"/>
            <a:ext cx="825096" cy="827955"/>
            <a:chOff x="6797692" y="4902928"/>
            <a:chExt cx="825096" cy="827955"/>
          </a:xfrm>
        </p:grpSpPr>
        <p:grpSp>
          <p:nvGrpSpPr>
            <p:cNvPr id="782" name="グループ化 781">
              <a:extLst>
                <a:ext uri="{FF2B5EF4-FFF2-40B4-BE49-F238E27FC236}">
                  <a16:creationId xmlns:a16="http://schemas.microsoft.com/office/drawing/2014/main" id="{B07BA544-4769-3ED7-CC2F-4007B46D101A}"/>
                </a:ext>
              </a:extLst>
            </p:cNvPr>
            <p:cNvGrpSpPr/>
            <p:nvPr/>
          </p:nvGrpSpPr>
          <p:grpSpPr>
            <a:xfrm rot="5400000">
              <a:off x="6796262" y="4904358"/>
              <a:ext cx="827955" cy="825096"/>
              <a:chOff x="7208064" y="4839320"/>
              <a:chExt cx="1001042" cy="997585"/>
            </a:xfrm>
          </p:grpSpPr>
          <p:sp>
            <p:nvSpPr>
              <p:cNvPr id="788" name="正方形/長方形 787">
                <a:extLst>
                  <a:ext uri="{FF2B5EF4-FFF2-40B4-BE49-F238E27FC236}">
                    <a16:creationId xmlns:a16="http://schemas.microsoft.com/office/drawing/2014/main" id="{A2E1253F-628D-D004-5350-A36FED48DB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08064" y="4842798"/>
                <a:ext cx="499718" cy="49971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89" name="正方形/長方形 788">
                <a:extLst>
                  <a:ext uri="{FF2B5EF4-FFF2-40B4-BE49-F238E27FC236}">
                    <a16:creationId xmlns:a16="http://schemas.microsoft.com/office/drawing/2014/main" id="{9C2D7C7B-F1F0-B10C-11D9-20DA48B010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9388" y="5337187"/>
                <a:ext cx="499718" cy="49971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  <p:sp>
            <p:nvSpPr>
              <p:cNvPr id="791" name="正方形/長方形 790">
                <a:extLst>
                  <a:ext uri="{FF2B5EF4-FFF2-40B4-BE49-F238E27FC236}">
                    <a16:creationId xmlns:a16="http://schemas.microsoft.com/office/drawing/2014/main" id="{B5EBC948-B352-843E-351C-3472C38BD7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9388" y="4839320"/>
                <a:ext cx="499718" cy="49971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350"/>
              </a:p>
            </p:txBody>
          </p:sp>
        </p:grpSp>
        <p:sp>
          <p:nvSpPr>
            <p:cNvPr id="784" name="フリーフォーム 783">
              <a:extLst>
                <a:ext uri="{FF2B5EF4-FFF2-40B4-BE49-F238E27FC236}">
                  <a16:creationId xmlns:a16="http://schemas.microsoft.com/office/drawing/2014/main" id="{0378D216-F8DC-0354-419E-531A8F374176}"/>
                </a:ext>
              </a:extLst>
            </p:cNvPr>
            <p:cNvSpPr/>
            <p:nvPr/>
          </p:nvSpPr>
          <p:spPr>
            <a:xfrm rot="5400000">
              <a:off x="7168930" y="5277717"/>
              <a:ext cx="82620" cy="82785"/>
            </a:xfrm>
            <a:custGeom>
              <a:avLst/>
              <a:gdLst>
                <a:gd name="connsiteX0" fmla="*/ 42059 w 42059"/>
                <a:gd name="connsiteY0" fmla="*/ 21072 h 42143"/>
                <a:gd name="connsiteX1" fmla="*/ 21030 w 42059"/>
                <a:gd name="connsiteY1" fmla="*/ 42143 h 42143"/>
                <a:gd name="connsiteX2" fmla="*/ 0 w 42059"/>
                <a:gd name="connsiteY2" fmla="*/ 21072 h 42143"/>
                <a:gd name="connsiteX3" fmla="*/ 21030 w 42059"/>
                <a:gd name="connsiteY3" fmla="*/ 0 h 42143"/>
                <a:gd name="connsiteX4" fmla="*/ 42059 w 42059"/>
                <a:gd name="connsiteY4" fmla="*/ 21072 h 42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59" h="42143">
                  <a:moveTo>
                    <a:pt x="42059" y="21072"/>
                  </a:moveTo>
                  <a:cubicBezTo>
                    <a:pt x="42059" y="32709"/>
                    <a:pt x="32644" y="42143"/>
                    <a:pt x="21030" y="42143"/>
                  </a:cubicBezTo>
                  <a:cubicBezTo>
                    <a:pt x="9415" y="42143"/>
                    <a:pt x="0" y="32709"/>
                    <a:pt x="0" y="21072"/>
                  </a:cubicBezTo>
                  <a:cubicBezTo>
                    <a:pt x="0" y="9434"/>
                    <a:pt x="9415" y="0"/>
                    <a:pt x="21030" y="0"/>
                  </a:cubicBezTo>
                  <a:cubicBezTo>
                    <a:pt x="32644" y="0"/>
                    <a:pt x="42059" y="9434"/>
                    <a:pt x="42059" y="21072"/>
                  </a:cubicBezTo>
                  <a:close/>
                </a:path>
              </a:pathLst>
            </a:custGeom>
            <a:solidFill>
              <a:srgbClr val="000000"/>
            </a:solidFill>
            <a:ln w="147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cxnSp>
          <p:nvCxnSpPr>
            <p:cNvPr id="785" name="直線コネクタ 784">
              <a:extLst>
                <a:ext uri="{FF2B5EF4-FFF2-40B4-BE49-F238E27FC236}">
                  <a16:creationId xmlns:a16="http://schemas.microsoft.com/office/drawing/2014/main" id="{1EDEC07B-B2B0-6037-DFE7-42851651870D}"/>
                </a:ext>
              </a:extLst>
            </p:cNvPr>
            <p:cNvCxnSpPr>
              <a:cxnSpLocks/>
              <a:stCxn id="788" idx="1"/>
              <a:endCxn id="789" idx="3"/>
            </p:cNvCxnSpPr>
            <p:nvPr/>
          </p:nvCxnSpPr>
          <p:spPr>
            <a:xfrm flipH="1">
              <a:off x="7004348" y="4902928"/>
              <a:ext cx="408905" cy="82795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FD7D462-6A61-663B-412A-2FD33D4685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5792" y="5316241"/>
              <a:ext cx="410437" cy="19973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7" name="フレーム (半分) 786">
              <a:extLst>
                <a:ext uri="{FF2B5EF4-FFF2-40B4-BE49-F238E27FC236}">
                  <a16:creationId xmlns:a16="http://schemas.microsoft.com/office/drawing/2014/main" id="{FEAED49C-06B8-C98F-1ACB-26F0DFED8E0E}"/>
                </a:ext>
              </a:extLst>
            </p:cNvPr>
            <p:cNvSpPr/>
            <p:nvPr/>
          </p:nvSpPr>
          <p:spPr>
            <a:xfrm rot="12330346">
              <a:off x="7171735" y="5338199"/>
              <a:ext cx="130351" cy="125320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92" name="右矢印 791">
            <a:extLst>
              <a:ext uri="{FF2B5EF4-FFF2-40B4-BE49-F238E27FC236}">
                <a16:creationId xmlns:a16="http://schemas.microsoft.com/office/drawing/2014/main" id="{69B9F26B-76A7-4655-598C-421C1120BB57}"/>
              </a:ext>
            </a:extLst>
          </p:cNvPr>
          <p:cNvSpPr/>
          <p:nvPr/>
        </p:nvSpPr>
        <p:spPr>
          <a:xfrm>
            <a:off x="6732131" y="4817118"/>
            <a:ext cx="261239" cy="1951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7" name="テキスト ボックス 796">
                <a:extLst>
                  <a:ext uri="{FF2B5EF4-FFF2-40B4-BE49-F238E27FC236}">
                    <a16:creationId xmlns:a16="http://schemas.microsoft.com/office/drawing/2014/main" id="{06D38D15-B33F-D9E2-E07F-D5F90D107BB5}"/>
                  </a:ext>
                </a:extLst>
              </p:cNvPr>
              <p:cNvSpPr txBox="1"/>
              <p:nvPr/>
            </p:nvSpPr>
            <p:spPr>
              <a:xfrm>
                <a:off x="4461403" y="4763222"/>
                <a:ext cx="179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𝑣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97" name="テキスト ボックス 796">
                <a:extLst>
                  <a:ext uri="{FF2B5EF4-FFF2-40B4-BE49-F238E27FC236}">
                    <a16:creationId xmlns:a16="http://schemas.microsoft.com/office/drawing/2014/main" id="{06D38D15-B33F-D9E2-E07F-D5F90D107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403" y="4763222"/>
                <a:ext cx="179515" cy="276999"/>
              </a:xfrm>
              <a:prstGeom prst="rect">
                <a:avLst/>
              </a:prstGeom>
              <a:blipFill>
                <a:blip r:embed="rId1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82C07253-4BEB-14F0-7AC6-49B51594F898}"/>
                  </a:ext>
                </a:extLst>
              </p:cNvPr>
              <p:cNvSpPr txBox="1"/>
              <p:nvPr/>
            </p:nvSpPr>
            <p:spPr>
              <a:xfrm>
                <a:off x="6165810" y="5718270"/>
                <a:ext cx="1795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800" i="1" dirty="0" smtClean="0"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𝑣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82C07253-4BEB-14F0-7AC6-49B51594F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810" y="5718270"/>
                <a:ext cx="179515" cy="276999"/>
              </a:xfrm>
              <a:prstGeom prst="rect">
                <a:avLst/>
              </a:prstGeom>
              <a:blipFill>
                <a:blip r:embed="rId19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7" name="テキスト ボックス 806">
                <a:extLst>
                  <a:ext uri="{FF2B5EF4-FFF2-40B4-BE49-F238E27FC236}">
                    <a16:creationId xmlns:a16="http://schemas.microsoft.com/office/drawing/2014/main" id="{7B3FB65C-2DCB-7487-2204-BE2A5154D813}"/>
                  </a:ext>
                </a:extLst>
              </p:cNvPr>
              <p:cNvSpPr txBox="1"/>
              <p:nvPr/>
            </p:nvSpPr>
            <p:spPr>
              <a:xfrm>
                <a:off x="7026409" y="4432950"/>
                <a:ext cx="2015617" cy="96481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lIns="36000" rIns="3600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ja-JP" altLang="en-US" sz="1200" b="0" dirty="0">
                    <a:ea typeface="Hiragino Kaku Gothic Pro W3" panose="020B0300000000000000" pitchFamily="34" charset="-128"/>
                  </a:rPr>
                  <a:t>頂点</a:t>
                </a:r>
                <a14:m>
                  <m:oMath xmlns:m="http://schemas.openxmlformats.org/officeDocument/2006/math">
                    <m:r>
                      <a:rPr lang="en-US" altLang="ja-JP" sz="12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  <m:r>
                      <a:rPr lang="en-US" altLang="ja-JP" sz="12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𝑣</m:t>
                    </m:r>
                    <m:r>
                      <a:rPr lang="en-US" altLang="ja-JP" sz="1200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</m:t>
                    </m:r>
                  </m:oMath>
                </a14:m>
                <a:r>
                  <a:rPr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の周りには</a:t>
                </a:r>
                <a:endParaRPr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ja-JP" altLang="en-US" sz="1200">
                    <a:ea typeface="Hiragino Kaku Gothic Pro W3" panose="020B0300000000000000" pitchFamily="34" charset="-128"/>
                  </a:rPr>
                  <a:t>「</a:t>
                </a:r>
                <a14:m>
                  <m:oMath xmlns:m="http://schemas.openxmlformats.org/officeDocument/2006/math">
                    <m:r>
                      <a:rPr lang="en-US" altLang="ja-JP" sz="1200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 1</m:t>
                    </m:r>
                    <m:r>
                      <a:rPr lang="en-US" altLang="ja-JP" sz="1200" i="1" dirty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×2×3 </m:t>
                    </m:r>
                  </m:oMath>
                </a14:m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の箱の半分」に</a:t>
                </a:r>
                <a:endPara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相当する単位正方形が</a:t>
                </a:r>
                <a:endParaRPr kumimoji="1" lang="en-US" altLang="ja-JP" sz="1200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kumimoji="1" lang="ja-JP" altLang="en-US" sz="1200"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配置されている</a:t>
                </a:r>
                <a:endParaRPr lang="ja-JP" altLang="en-US" sz="1200"/>
              </a:p>
            </p:txBody>
          </p:sp>
        </mc:Choice>
        <mc:Fallback xmlns="">
          <p:sp>
            <p:nvSpPr>
              <p:cNvPr id="807" name="テキスト ボックス 806">
                <a:extLst>
                  <a:ext uri="{FF2B5EF4-FFF2-40B4-BE49-F238E27FC236}">
                    <a16:creationId xmlns:a16="http://schemas.microsoft.com/office/drawing/2014/main" id="{7B3FB65C-2DCB-7487-2204-BE2A5154D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409" y="4432950"/>
                <a:ext cx="2015617" cy="964816"/>
              </a:xfrm>
              <a:prstGeom prst="rect">
                <a:avLst/>
              </a:prstGeom>
              <a:blipFill>
                <a:blip r:embed="rId20"/>
                <a:stretch>
                  <a:fillRect b="-25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" name="右矢印 807">
            <a:extLst>
              <a:ext uri="{FF2B5EF4-FFF2-40B4-BE49-F238E27FC236}">
                <a16:creationId xmlns:a16="http://schemas.microsoft.com/office/drawing/2014/main" id="{288F2D08-E333-4140-8636-D08F42D03FB1}"/>
              </a:ext>
            </a:extLst>
          </p:cNvPr>
          <p:cNvSpPr/>
          <p:nvPr/>
        </p:nvSpPr>
        <p:spPr>
          <a:xfrm rot="5400000">
            <a:off x="7891349" y="5513158"/>
            <a:ext cx="261239" cy="1951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9" name="テキスト ボックス 808">
            <a:extLst>
              <a:ext uri="{FF2B5EF4-FFF2-40B4-BE49-F238E27FC236}">
                <a16:creationId xmlns:a16="http://schemas.microsoft.com/office/drawing/2014/main" id="{59213B17-7D7D-0C08-CA9D-457DA3249DD9}"/>
              </a:ext>
            </a:extLst>
          </p:cNvPr>
          <p:cNvSpPr txBox="1"/>
          <p:nvPr/>
        </p:nvSpPr>
        <p:spPr>
          <a:xfrm>
            <a:off x="7067327" y="5774653"/>
            <a:ext cx="1884784" cy="521618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rIns="3600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ja-JP" altLang="en-US" sz="1200" b="0">
                <a:ea typeface="Hiragino Kaku Gothic Pro W3" panose="020B0300000000000000" pitchFamily="34" charset="-128"/>
              </a:rPr>
              <a:t>面どうしが重なる</a:t>
            </a:r>
            <a:endParaRPr lang="en-US" altLang="ja-JP" sz="1200" b="0" dirty="0">
              <a:ea typeface="Hiragino Kaku Gothic Pro W3" panose="020B0300000000000000" pitchFamily="34" charset="-128"/>
            </a:endParaRPr>
          </a:p>
          <a:p>
            <a:pPr algn="ctr">
              <a:lnSpc>
                <a:spcPct val="120000"/>
              </a:lnSpc>
            </a:pPr>
            <a:r>
              <a:rPr lang="ja-JP" altLang="en-US" sz="1200" b="0">
                <a:ea typeface="Hiragino Kaku Gothic Pro W3" panose="020B0300000000000000" pitchFamily="34" charset="-128"/>
              </a:rPr>
              <a:t>格子展開が存在する</a:t>
            </a:r>
            <a:endParaRPr lang="en-US" altLang="ja-JP" sz="1200" b="0" dirty="0">
              <a:ea typeface="Hiragino Kaku Gothic Pro W3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ADB96C-2EA9-A5C0-F916-72C66A925E93}"/>
              </a:ext>
            </a:extLst>
          </p:cNvPr>
          <p:cNvSpPr txBox="1"/>
          <p:nvPr/>
        </p:nvSpPr>
        <p:spPr>
          <a:xfrm>
            <a:off x="2556247" y="32223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rgbClr val="FF37C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一部を</a:t>
            </a:r>
            <a:endParaRPr kumimoji="1" lang="en-US" altLang="ja-JP" sz="1400" dirty="0">
              <a:solidFill>
                <a:srgbClr val="FF37C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 algn="ctr"/>
            <a:r>
              <a:rPr kumimoji="1" lang="ja-JP" altLang="en-US" sz="1400">
                <a:solidFill>
                  <a:srgbClr val="FF37C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切り出す</a:t>
            </a:r>
          </a:p>
        </p:txBody>
      </p:sp>
    </p:spTree>
    <p:extLst>
      <p:ext uri="{BB962C8B-B14F-4D97-AF65-F5344CB8AC3E}">
        <p14:creationId xmlns:p14="http://schemas.microsoft.com/office/powerpoint/2010/main" val="234399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" grpId="0" animBg="1"/>
      <p:bldP spid="752" grpId="0" animBg="1"/>
      <p:bldP spid="778" grpId="0" animBg="1"/>
      <p:bldP spid="780" grpId="0" animBg="1"/>
      <p:bldP spid="792" grpId="0" animBg="1"/>
      <p:bldP spid="797" grpId="0"/>
      <p:bldP spid="798" grpId="0"/>
      <p:bldP spid="807" grpId="0" animBg="1"/>
      <p:bldP spid="808" grpId="0" animBg="1"/>
      <p:bldP spid="8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33">
                <a:extLst>
                  <a:ext uri="{FF2B5EF4-FFF2-40B4-BE49-F238E27FC236}">
                    <a16:creationId xmlns:a16="http://schemas.microsoft.com/office/drawing/2014/main" id="{92B36A49-EFCE-CAF5-C71C-BB0071C7E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358613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格子立方体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33">
                <a:extLst>
                  <a:ext uri="{FF2B5EF4-FFF2-40B4-BE49-F238E27FC236}">
                    <a16:creationId xmlns:a16="http://schemas.microsoft.com/office/drawing/2014/main" id="{92B36A49-EFCE-CAF5-C71C-BB0071C7E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358613"/>
                  </p:ext>
                </p:extLst>
              </p:nvPr>
            </p:nvGraphicFramePr>
            <p:xfrm>
              <a:off x="291880" y="3604421"/>
              <a:ext cx="8545629" cy="217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8758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765385" b="-15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…</a:t>
                          </a: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483209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頂点接触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00914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辺接触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93357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面が重なる</a:t>
                          </a:r>
                        </a:p>
                      </a:txBody>
                      <a:tcPr marL="45720" marR="4572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4399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4" name="正方形/長方形 473">
            <a:extLst>
              <a:ext uri="{FF2B5EF4-FFF2-40B4-BE49-F238E27FC236}">
                <a16:creationId xmlns:a16="http://schemas.microsoft.com/office/drawing/2014/main" id="{28FAC98C-2B10-A55B-7FAB-B6A3915EEC3D}"/>
              </a:ext>
            </a:extLst>
          </p:cNvPr>
          <p:cNvSpPr/>
          <p:nvPr/>
        </p:nvSpPr>
        <p:spPr>
          <a:xfrm>
            <a:off x="8232688" y="4528310"/>
            <a:ext cx="562321" cy="325455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E2B317BB-F9BD-4B10-55D6-746AACC8F467}"/>
              </a:ext>
            </a:extLst>
          </p:cNvPr>
          <p:cNvGrpSpPr/>
          <p:nvPr/>
        </p:nvGrpSpPr>
        <p:grpSpPr>
          <a:xfrm>
            <a:off x="1699150" y="2831136"/>
            <a:ext cx="6167234" cy="525244"/>
            <a:chOff x="1843291" y="4747388"/>
            <a:chExt cx="6167234" cy="525244"/>
          </a:xfrm>
        </p:grpSpPr>
        <p:sp>
          <p:nvSpPr>
            <p:cNvPr id="432" name="フリーフォーム 431">
              <a:extLst>
                <a:ext uri="{FF2B5EF4-FFF2-40B4-BE49-F238E27FC236}">
                  <a16:creationId xmlns:a16="http://schemas.microsoft.com/office/drawing/2014/main" id="{3817EE1C-2352-8779-D457-C73409BC4C44}"/>
                </a:ext>
              </a:extLst>
            </p:cNvPr>
            <p:cNvSpPr/>
            <p:nvPr/>
          </p:nvSpPr>
          <p:spPr>
            <a:xfrm flipH="1">
              <a:off x="4080311" y="4796873"/>
              <a:ext cx="436986" cy="43728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3" name="フリーフォーム 432">
              <a:extLst>
                <a:ext uri="{FF2B5EF4-FFF2-40B4-BE49-F238E27FC236}">
                  <a16:creationId xmlns:a16="http://schemas.microsoft.com/office/drawing/2014/main" id="{16A6FB87-B1B0-2606-F77E-CEDCBEEA6CEB}"/>
                </a:ext>
              </a:extLst>
            </p:cNvPr>
            <p:cNvSpPr/>
            <p:nvPr/>
          </p:nvSpPr>
          <p:spPr>
            <a:xfrm flipH="1">
              <a:off x="1843291" y="4872323"/>
              <a:ext cx="291897" cy="292098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4" name="フリーフォーム 433">
              <a:extLst>
                <a:ext uri="{FF2B5EF4-FFF2-40B4-BE49-F238E27FC236}">
                  <a16:creationId xmlns:a16="http://schemas.microsoft.com/office/drawing/2014/main" id="{4264CC34-3F21-5DC1-B927-DDDC31C8186D}"/>
                </a:ext>
              </a:extLst>
            </p:cNvPr>
            <p:cNvSpPr/>
            <p:nvPr/>
          </p:nvSpPr>
          <p:spPr>
            <a:xfrm rot="2700000" flipH="1">
              <a:off x="3002770" y="4862437"/>
              <a:ext cx="309120" cy="309333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5" name="フリーフォーム 434">
              <a:extLst>
                <a:ext uri="{FF2B5EF4-FFF2-40B4-BE49-F238E27FC236}">
                  <a16:creationId xmlns:a16="http://schemas.microsoft.com/office/drawing/2014/main" id="{469B0826-A55E-DA9A-5E97-D702E42E4632}"/>
                </a:ext>
              </a:extLst>
            </p:cNvPr>
            <p:cNvSpPr/>
            <p:nvPr/>
          </p:nvSpPr>
          <p:spPr>
            <a:xfrm rot="1600449" flipH="1">
              <a:off x="5251572" y="4823787"/>
              <a:ext cx="384191" cy="384455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6" name="フリーフォーム 435">
              <a:extLst>
                <a:ext uri="{FF2B5EF4-FFF2-40B4-BE49-F238E27FC236}">
                  <a16:creationId xmlns:a16="http://schemas.microsoft.com/office/drawing/2014/main" id="{F32E0970-7ED7-8456-9F6D-3693FA6E1579}"/>
                </a:ext>
              </a:extLst>
            </p:cNvPr>
            <p:cNvSpPr/>
            <p:nvPr/>
          </p:nvSpPr>
          <p:spPr>
            <a:xfrm rot="2700000" flipH="1">
              <a:off x="6398395" y="4812691"/>
              <a:ext cx="412333" cy="412617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7" name="フリーフォーム 436">
              <a:extLst>
                <a:ext uri="{FF2B5EF4-FFF2-40B4-BE49-F238E27FC236}">
                  <a16:creationId xmlns:a16="http://schemas.microsoft.com/office/drawing/2014/main" id="{8B9FBC9E-0DD3-7725-AEEA-4DC12520C6CF}"/>
                </a:ext>
              </a:extLst>
            </p:cNvPr>
            <p:cNvSpPr/>
            <p:nvPr/>
          </p:nvSpPr>
          <p:spPr>
            <a:xfrm flipH="1">
              <a:off x="7485643" y="4747388"/>
              <a:ext cx="524882" cy="525244"/>
            </a:xfrm>
            <a:custGeom>
              <a:avLst/>
              <a:gdLst>
                <a:gd name="connsiteX0" fmla="*/ 0 w 775456"/>
                <a:gd name="connsiteY0" fmla="*/ 0 h 775988"/>
                <a:gd name="connsiteX1" fmla="*/ 775457 w 775456"/>
                <a:gd name="connsiteY1" fmla="*/ 0 h 775988"/>
                <a:gd name="connsiteX2" fmla="*/ 775457 w 775456"/>
                <a:gd name="connsiteY2" fmla="*/ 775988 h 775988"/>
                <a:gd name="connsiteX3" fmla="*/ 0 w 775456"/>
                <a:gd name="connsiteY3" fmla="*/ 775988 h 77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456" h="775988">
                  <a:moveTo>
                    <a:pt x="0" y="0"/>
                  </a:moveTo>
                  <a:lnTo>
                    <a:pt x="775457" y="0"/>
                  </a:lnTo>
                  <a:lnTo>
                    <a:pt x="775457" y="775988"/>
                  </a:lnTo>
                  <a:lnTo>
                    <a:pt x="0" y="775988"/>
                  </a:lnTo>
                  <a:close/>
                </a:path>
              </a:pathLst>
            </a:custGeom>
            <a:solidFill>
              <a:srgbClr val="F4B0B7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EDC6A554-80B5-6FE5-0B75-444E7A46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先行研究と主結果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1DE9A4-A526-EE42-A26C-2A7E65F1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5" name="グラフィックス 6">
            <a:extLst>
              <a:ext uri="{FF2B5EF4-FFF2-40B4-BE49-F238E27FC236}">
                <a16:creationId xmlns:a16="http://schemas.microsoft.com/office/drawing/2014/main" id="{F4A9609B-32EC-79F8-8177-9BB6DDC30922}"/>
              </a:ext>
            </a:extLst>
          </p:cNvPr>
          <p:cNvGrpSpPr/>
          <p:nvPr/>
        </p:nvGrpSpPr>
        <p:grpSpPr>
          <a:xfrm>
            <a:off x="7154233" y="3758807"/>
            <a:ext cx="952817" cy="656490"/>
            <a:chOff x="6955776" y="3719701"/>
            <a:chExt cx="952817" cy="656490"/>
          </a:xfrm>
        </p:grpSpPr>
        <p:grpSp>
          <p:nvGrpSpPr>
            <p:cNvPr id="6" name="グラフィックス 6">
              <a:extLst>
                <a:ext uri="{FF2B5EF4-FFF2-40B4-BE49-F238E27FC236}">
                  <a16:creationId xmlns:a16="http://schemas.microsoft.com/office/drawing/2014/main" id="{7859E0AB-017A-99B0-BE84-9A660C5F7841}"/>
                </a:ext>
              </a:extLst>
            </p:cNvPr>
            <p:cNvGrpSpPr/>
            <p:nvPr/>
          </p:nvGrpSpPr>
          <p:grpSpPr>
            <a:xfrm>
              <a:off x="6955776" y="3719701"/>
              <a:ext cx="952817" cy="656490"/>
              <a:chOff x="6955776" y="3719701"/>
              <a:chExt cx="952817" cy="656490"/>
            </a:xfrm>
          </p:grpSpPr>
          <p:sp>
            <p:nvSpPr>
              <p:cNvPr id="19" name="フリーフォーム 18">
                <a:extLst>
                  <a:ext uri="{FF2B5EF4-FFF2-40B4-BE49-F238E27FC236}">
                    <a16:creationId xmlns:a16="http://schemas.microsoft.com/office/drawing/2014/main" id="{4758B952-6D70-20ED-3E9C-5D3C3579A396}"/>
                  </a:ext>
                </a:extLst>
              </p:cNvPr>
              <p:cNvSpPr/>
              <p:nvPr/>
            </p:nvSpPr>
            <p:spPr>
              <a:xfrm>
                <a:off x="6967997" y="3851958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8 w 515268"/>
                  <a:gd name="connsiteY1" fmla="*/ 0 h 512083"/>
                  <a:gd name="connsiteX2" fmla="*/ 515268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8" y="0"/>
                    </a:lnTo>
                    <a:lnTo>
                      <a:pt x="515268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" name="フリーフォーム 19">
                <a:extLst>
                  <a:ext uri="{FF2B5EF4-FFF2-40B4-BE49-F238E27FC236}">
                    <a16:creationId xmlns:a16="http://schemas.microsoft.com/office/drawing/2014/main" id="{B1F2080C-4C34-4B03-2413-DF9AF2EEA48E}"/>
                  </a:ext>
                </a:extLst>
              </p:cNvPr>
              <p:cNvSpPr/>
              <p:nvPr/>
            </p:nvSpPr>
            <p:spPr>
              <a:xfrm>
                <a:off x="6955776" y="4351893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" name="フリーフォーム 20">
                <a:extLst>
                  <a:ext uri="{FF2B5EF4-FFF2-40B4-BE49-F238E27FC236}">
                    <a16:creationId xmlns:a16="http://schemas.microsoft.com/office/drawing/2014/main" id="{2E53F729-9C1F-C22A-571F-3E54235F0639}"/>
                  </a:ext>
                </a:extLst>
              </p:cNvPr>
              <p:cNvSpPr/>
              <p:nvPr/>
            </p:nvSpPr>
            <p:spPr>
              <a:xfrm>
                <a:off x="6955776" y="3839810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7A93152B-C1BA-1828-E923-437E1FA2F4A6}"/>
                  </a:ext>
                </a:extLst>
              </p:cNvPr>
              <p:cNvSpPr/>
              <p:nvPr/>
            </p:nvSpPr>
            <p:spPr>
              <a:xfrm>
                <a:off x="7471033" y="4351901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" name="フリーフォーム 22">
                <a:extLst>
                  <a:ext uri="{FF2B5EF4-FFF2-40B4-BE49-F238E27FC236}">
                    <a16:creationId xmlns:a16="http://schemas.microsoft.com/office/drawing/2014/main" id="{16BE5BF0-5692-8797-8192-B49342859B0B}"/>
                  </a:ext>
                </a:extLst>
              </p:cNvPr>
              <p:cNvSpPr/>
              <p:nvPr/>
            </p:nvSpPr>
            <p:spPr>
              <a:xfrm>
                <a:off x="7471050" y="3839818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98432D17-BB9A-7FA6-5AE0-DC7327CB48CB}"/>
                  </a:ext>
                </a:extLst>
              </p:cNvPr>
              <p:cNvSpPr/>
              <p:nvPr/>
            </p:nvSpPr>
            <p:spPr>
              <a:xfrm>
                <a:off x="7367992" y="3719701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" name="フリーフォーム 24">
                <a:extLst>
                  <a:ext uri="{FF2B5EF4-FFF2-40B4-BE49-F238E27FC236}">
                    <a16:creationId xmlns:a16="http://schemas.microsoft.com/office/drawing/2014/main" id="{A711967E-D02A-B8D9-C941-5A78F2D18E9E}"/>
                  </a:ext>
                </a:extLst>
              </p:cNvPr>
              <p:cNvSpPr/>
              <p:nvPr/>
            </p:nvSpPr>
            <p:spPr>
              <a:xfrm>
                <a:off x="7883265" y="3719709"/>
                <a:ext cx="24441" cy="24290"/>
              </a:xfrm>
              <a:custGeom>
                <a:avLst/>
                <a:gdLst>
                  <a:gd name="connsiteX0" fmla="*/ 24442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2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2" y="12145"/>
                    </a:moveTo>
                    <a:cubicBezTo>
                      <a:pt x="24442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2" y="5438"/>
                      <a:pt x="24442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" name="フリーフォーム 25">
                <a:extLst>
                  <a:ext uri="{FF2B5EF4-FFF2-40B4-BE49-F238E27FC236}">
                    <a16:creationId xmlns:a16="http://schemas.microsoft.com/office/drawing/2014/main" id="{9C29056E-E924-2877-79A4-BC855703912B}"/>
                  </a:ext>
                </a:extLst>
              </p:cNvPr>
              <p:cNvSpPr/>
              <p:nvPr/>
            </p:nvSpPr>
            <p:spPr>
              <a:xfrm>
                <a:off x="7485731" y="4240629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F8DE4C64-438D-A698-05AF-AF28146D27DF}"/>
                  </a:ext>
                </a:extLst>
              </p:cNvPr>
              <p:cNvSpPr/>
              <p:nvPr/>
            </p:nvSpPr>
            <p:spPr>
              <a:xfrm>
                <a:off x="7894297" y="3731854"/>
                <a:ext cx="786" cy="512074"/>
              </a:xfrm>
              <a:custGeom>
                <a:avLst/>
                <a:gdLst>
                  <a:gd name="connsiteX0" fmla="*/ 787 w 786"/>
                  <a:gd name="connsiteY0" fmla="*/ 0 h 512074"/>
                  <a:gd name="connsiteX1" fmla="*/ 519 w 786"/>
                  <a:gd name="connsiteY1" fmla="*/ 170697 h 512074"/>
                  <a:gd name="connsiteX2" fmla="*/ 268 w 786"/>
                  <a:gd name="connsiteY2" fmla="*/ 341874 h 512074"/>
                  <a:gd name="connsiteX3" fmla="*/ 0 w 786"/>
                  <a:gd name="connsiteY3" fmla="*/ 512075 h 51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4">
                    <a:moveTo>
                      <a:pt x="787" y="0"/>
                    </a:moveTo>
                    <a:lnTo>
                      <a:pt x="519" y="170697"/>
                    </a:lnTo>
                    <a:lnTo>
                      <a:pt x="268" y="341874"/>
                    </a:lnTo>
                    <a:lnTo>
                      <a:pt x="0" y="512075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EEFBB3B8-D707-8BF3-12DA-B3A8154C6F14}"/>
                  </a:ext>
                </a:extLst>
              </p:cNvPr>
              <p:cNvSpPr/>
              <p:nvPr/>
            </p:nvSpPr>
            <p:spPr>
              <a:xfrm>
                <a:off x="7884152" y="4228484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0 w 24441"/>
                  <a:gd name="connsiteY1" fmla="*/ 24290 h 24290"/>
                  <a:gd name="connsiteX2" fmla="*/ 0 w 24441"/>
                  <a:gd name="connsiteY2" fmla="*/ 12145 h 24290"/>
                  <a:gd name="connsiteX3" fmla="*/ 12220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0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0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C988A756-BA63-5AAA-ED35-F86D1ADF8952}"/>
                  </a:ext>
                </a:extLst>
              </p:cNvPr>
              <p:cNvSpPr/>
              <p:nvPr/>
            </p:nvSpPr>
            <p:spPr>
              <a:xfrm>
                <a:off x="6967997" y="3731846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AB0CDE22-5FF8-75C1-4E49-50661F5D6DD4}"/>
                  </a:ext>
                </a:extLst>
              </p:cNvPr>
              <p:cNvSpPr/>
              <p:nvPr/>
            </p:nvSpPr>
            <p:spPr>
              <a:xfrm>
                <a:off x="7380212" y="3731846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53B209CD-A1ED-0A78-168C-D27D7A09DEE8}"/>
                  </a:ext>
                </a:extLst>
              </p:cNvPr>
              <p:cNvSpPr/>
              <p:nvPr/>
            </p:nvSpPr>
            <p:spPr>
              <a:xfrm>
                <a:off x="7483270" y="3731846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E5535E98-4621-0124-EFF7-EC3EF2034ABB}"/>
                </a:ext>
              </a:extLst>
            </p:cNvPr>
            <p:cNvSpPr/>
            <p:nvPr/>
          </p:nvSpPr>
          <p:spPr>
            <a:xfrm>
              <a:off x="7138226" y="3845309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0BCCED59-31F4-6CCB-8EFC-2B9D32C072C0}"/>
                </a:ext>
              </a:extLst>
            </p:cNvPr>
            <p:cNvSpPr/>
            <p:nvPr/>
          </p:nvSpPr>
          <p:spPr>
            <a:xfrm>
              <a:off x="6967997" y="4186665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1BEB77EE-AF2C-6F6B-E6F3-7D50B7B6805C}"/>
                </a:ext>
              </a:extLst>
            </p:cNvPr>
            <p:cNvSpPr/>
            <p:nvPr/>
          </p:nvSpPr>
          <p:spPr>
            <a:xfrm>
              <a:off x="7138728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B9F5C696-37E2-2FAE-6291-06137BCA6F04}"/>
                </a:ext>
              </a:extLst>
            </p:cNvPr>
            <p:cNvSpPr/>
            <p:nvPr/>
          </p:nvSpPr>
          <p:spPr>
            <a:xfrm>
              <a:off x="7477763" y="3903729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3DF44714-CD52-CB26-4844-69D124E12107}"/>
                </a:ext>
              </a:extLst>
            </p:cNvPr>
            <p:cNvSpPr/>
            <p:nvPr/>
          </p:nvSpPr>
          <p:spPr>
            <a:xfrm>
              <a:off x="7244230" y="3769657"/>
              <a:ext cx="520512" cy="1392"/>
            </a:xfrm>
            <a:custGeom>
              <a:avLst/>
              <a:gdLst>
                <a:gd name="connsiteX0" fmla="*/ 0 w 520512"/>
                <a:gd name="connsiteY0" fmla="*/ 1392 h 1392"/>
                <a:gd name="connsiteX1" fmla="*/ 520513 w 520512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12" h="1392">
                  <a:moveTo>
                    <a:pt x="0" y="1392"/>
                  </a:moveTo>
                  <a:lnTo>
                    <a:pt x="520513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388C0A92-C1C1-6B82-0FF9-8DAB96D3E20C}"/>
                </a:ext>
              </a:extLst>
            </p:cNvPr>
            <p:cNvSpPr/>
            <p:nvPr/>
          </p:nvSpPr>
          <p:spPr>
            <a:xfrm>
              <a:off x="7622215" y="3814396"/>
              <a:ext cx="16" cy="502583"/>
            </a:xfrm>
            <a:custGeom>
              <a:avLst/>
              <a:gdLst>
                <a:gd name="connsiteX0" fmla="*/ 0 w 16"/>
                <a:gd name="connsiteY0" fmla="*/ 0 h 502583"/>
                <a:gd name="connsiteX1" fmla="*/ 17 w 16"/>
                <a:gd name="connsiteY1" fmla="*/ 502583 h 50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" h="502583">
                  <a:moveTo>
                    <a:pt x="0" y="0"/>
                  </a:moveTo>
                  <a:lnTo>
                    <a:pt x="17" y="5025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E2511CB3-6786-415F-24D5-E9B995E9B2D5}"/>
                </a:ext>
              </a:extLst>
            </p:cNvPr>
            <p:cNvSpPr/>
            <p:nvPr/>
          </p:nvSpPr>
          <p:spPr>
            <a:xfrm>
              <a:off x="7298663" y="3851955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8801A2C2-D498-5667-BE4A-CCC1FFB15CB7}"/>
                </a:ext>
              </a:extLst>
            </p:cNvPr>
            <p:cNvSpPr/>
            <p:nvPr/>
          </p:nvSpPr>
          <p:spPr>
            <a:xfrm>
              <a:off x="7298663" y="373217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A98FFB03-D1DE-06C2-5F9E-5250F6AA48DB}"/>
                </a:ext>
              </a:extLst>
            </p:cNvPr>
            <p:cNvSpPr/>
            <p:nvPr/>
          </p:nvSpPr>
          <p:spPr>
            <a:xfrm>
              <a:off x="6966775" y="4023197"/>
              <a:ext cx="517717" cy="16634"/>
            </a:xfrm>
            <a:custGeom>
              <a:avLst/>
              <a:gdLst>
                <a:gd name="connsiteX0" fmla="*/ 0 w 517717"/>
                <a:gd name="connsiteY0" fmla="*/ 0 h 16634"/>
                <a:gd name="connsiteX1" fmla="*/ 517717 w 517717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16634">
                  <a:moveTo>
                    <a:pt x="0" y="0"/>
                  </a:moveTo>
                  <a:lnTo>
                    <a:pt x="51771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87E7B56B-FD12-5BF8-AFE1-104D66902255}"/>
                </a:ext>
              </a:extLst>
            </p:cNvPr>
            <p:cNvSpPr/>
            <p:nvPr/>
          </p:nvSpPr>
          <p:spPr>
            <a:xfrm>
              <a:off x="7477763" y="4067197"/>
              <a:ext cx="411629" cy="119468"/>
            </a:xfrm>
            <a:custGeom>
              <a:avLst/>
              <a:gdLst>
                <a:gd name="connsiteX0" fmla="*/ 0 w 411629"/>
                <a:gd name="connsiteY0" fmla="*/ 119468 h 119468"/>
                <a:gd name="connsiteX1" fmla="*/ 411630 w 411629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29" h="119468">
                  <a:moveTo>
                    <a:pt x="0" y="119468"/>
                  </a:moveTo>
                  <a:lnTo>
                    <a:pt x="4116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43A316F7-C0B7-6F62-B6D1-A785552F0CA7}"/>
                </a:ext>
              </a:extLst>
            </p:cNvPr>
            <p:cNvSpPr/>
            <p:nvPr/>
          </p:nvSpPr>
          <p:spPr>
            <a:xfrm>
              <a:off x="7765111" y="3775527"/>
              <a:ext cx="16738" cy="510522"/>
            </a:xfrm>
            <a:custGeom>
              <a:avLst/>
              <a:gdLst>
                <a:gd name="connsiteX0" fmla="*/ 0 w 16738"/>
                <a:gd name="connsiteY0" fmla="*/ 0 h 510522"/>
                <a:gd name="connsiteX1" fmla="*/ 0 w 16738"/>
                <a:gd name="connsiteY1" fmla="*/ 510523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2">
                  <a:moveTo>
                    <a:pt x="0" y="0"/>
                  </a:moveTo>
                  <a:lnTo>
                    <a:pt x="0" y="51052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E56970EF-ADB4-969C-4C61-CE3AF0ACD386}"/>
                </a:ext>
              </a:extLst>
            </p:cNvPr>
            <p:cNvSpPr/>
            <p:nvPr/>
          </p:nvSpPr>
          <p:spPr>
            <a:xfrm>
              <a:off x="7104247" y="3811510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2" name="グラフィックス 6">
            <a:extLst>
              <a:ext uri="{FF2B5EF4-FFF2-40B4-BE49-F238E27FC236}">
                <a16:creationId xmlns:a16="http://schemas.microsoft.com/office/drawing/2014/main" id="{44E7D2F2-C6F6-5058-B3B2-52B5EF6E5D2D}"/>
              </a:ext>
            </a:extLst>
          </p:cNvPr>
          <p:cNvGrpSpPr/>
          <p:nvPr/>
        </p:nvGrpSpPr>
        <p:grpSpPr>
          <a:xfrm>
            <a:off x="5975322" y="3758799"/>
            <a:ext cx="952834" cy="656490"/>
            <a:chOff x="5622633" y="3659645"/>
            <a:chExt cx="952834" cy="656490"/>
          </a:xfrm>
        </p:grpSpPr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EA7CFCB8-E833-EE56-E733-58C014EE4405}"/>
                </a:ext>
              </a:extLst>
            </p:cNvPr>
            <p:cNvSpPr/>
            <p:nvPr/>
          </p:nvSpPr>
          <p:spPr>
            <a:xfrm>
              <a:off x="5634853" y="3791904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8BBC284E-3F9F-A41D-0832-281D2178D0EA}"/>
                </a:ext>
              </a:extLst>
            </p:cNvPr>
            <p:cNvSpPr/>
            <p:nvPr/>
          </p:nvSpPr>
          <p:spPr>
            <a:xfrm>
              <a:off x="5622633" y="429183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43192CBF-827B-4958-6B91-9A485ECDF70F}"/>
                </a:ext>
              </a:extLst>
            </p:cNvPr>
            <p:cNvSpPr/>
            <p:nvPr/>
          </p:nvSpPr>
          <p:spPr>
            <a:xfrm>
              <a:off x="5622649" y="3779754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914E1356-FB2C-569A-F29F-17ADF30D04E4}"/>
                </a:ext>
              </a:extLst>
            </p:cNvPr>
            <p:cNvSpPr/>
            <p:nvPr/>
          </p:nvSpPr>
          <p:spPr>
            <a:xfrm>
              <a:off x="6137906" y="429184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5845A1E3-E8B4-6A84-AE0E-B6BB81F5282D}"/>
                </a:ext>
              </a:extLst>
            </p:cNvPr>
            <p:cNvSpPr/>
            <p:nvPr/>
          </p:nvSpPr>
          <p:spPr>
            <a:xfrm>
              <a:off x="6137906" y="377976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25DC3CF8-C1C1-4932-08F2-05CADCBC9676}"/>
                </a:ext>
              </a:extLst>
            </p:cNvPr>
            <p:cNvSpPr/>
            <p:nvPr/>
          </p:nvSpPr>
          <p:spPr>
            <a:xfrm>
              <a:off x="6034848" y="365964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520A5A40-3A2C-F0D8-A80F-E73509C231E4}"/>
                </a:ext>
              </a:extLst>
            </p:cNvPr>
            <p:cNvSpPr/>
            <p:nvPr/>
          </p:nvSpPr>
          <p:spPr>
            <a:xfrm>
              <a:off x="6550122" y="3659655"/>
              <a:ext cx="24441" cy="24290"/>
            </a:xfrm>
            <a:custGeom>
              <a:avLst/>
              <a:gdLst>
                <a:gd name="connsiteX0" fmla="*/ 24442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2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2" y="12145"/>
                  </a:moveTo>
                  <a:cubicBezTo>
                    <a:pt x="24442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2" y="5438"/>
                    <a:pt x="24442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CBF7C251-8CB4-6FE0-C19C-C14AEFFDA67F}"/>
                </a:ext>
              </a:extLst>
            </p:cNvPr>
            <p:cNvSpPr/>
            <p:nvPr/>
          </p:nvSpPr>
          <p:spPr>
            <a:xfrm>
              <a:off x="6152587" y="4180575"/>
              <a:ext cx="410658" cy="120108"/>
            </a:xfrm>
            <a:custGeom>
              <a:avLst/>
              <a:gdLst>
                <a:gd name="connsiteX0" fmla="*/ 0 w 410658"/>
                <a:gd name="connsiteY0" fmla="*/ 120109 h 120108"/>
                <a:gd name="connsiteX1" fmla="*/ 152604 w 410658"/>
                <a:gd name="connsiteY1" fmla="*/ 75476 h 120108"/>
                <a:gd name="connsiteX2" fmla="*/ 282075 w 410658"/>
                <a:gd name="connsiteY2" fmla="*/ 37605 h 120108"/>
                <a:gd name="connsiteX3" fmla="*/ 410659 w 410658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8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5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135E52BC-10C5-86B8-7296-F89FE4AFBB16}"/>
                </a:ext>
              </a:extLst>
            </p:cNvPr>
            <p:cNvSpPr/>
            <p:nvPr/>
          </p:nvSpPr>
          <p:spPr>
            <a:xfrm>
              <a:off x="6561171" y="3671801"/>
              <a:ext cx="769" cy="512073"/>
            </a:xfrm>
            <a:custGeom>
              <a:avLst/>
              <a:gdLst>
                <a:gd name="connsiteX0" fmla="*/ 770 w 769"/>
                <a:gd name="connsiteY0" fmla="*/ 0 h 512073"/>
                <a:gd name="connsiteX1" fmla="*/ 519 w 769"/>
                <a:gd name="connsiteY1" fmla="*/ 170696 h 512073"/>
                <a:gd name="connsiteX2" fmla="*/ 251 w 769"/>
                <a:gd name="connsiteY2" fmla="*/ 341874 h 512073"/>
                <a:gd name="connsiteX3" fmla="*/ 0 w 769"/>
                <a:gd name="connsiteY3" fmla="*/ 512073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" h="512073">
                  <a:moveTo>
                    <a:pt x="770" y="0"/>
                  </a:moveTo>
                  <a:lnTo>
                    <a:pt x="519" y="170696"/>
                  </a:lnTo>
                  <a:lnTo>
                    <a:pt x="251" y="341874"/>
                  </a:lnTo>
                  <a:lnTo>
                    <a:pt x="0" y="512073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30FF0361-B46D-1B49-1055-67EDCFF11975}"/>
                </a:ext>
              </a:extLst>
            </p:cNvPr>
            <p:cNvSpPr/>
            <p:nvPr/>
          </p:nvSpPr>
          <p:spPr>
            <a:xfrm>
              <a:off x="6551026" y="416843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B8A39243-305B-F3CB-59CA-8A59D668563D}"/>
                </a:ext>
              </a:extLst>
            </p:cNvPr>
            <p:cNvSpPr/>
            <p:nvPr/>
          </p:nvSpPr>
          <p:spPr>
            <a:xfrm>
              <a:off x="5634870" y="3671791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22635161-7639-C1B3-F16B-81302D8FD109}"/>
                </a:ext>
              </a:extLst>
            </p:cNvPr>
            <p:cNvSpPr/>
            <p:nvPr/>
          </p:nvSpPr>
          <p:spPr>
            <a:xfrm>
              <a:off x="6047069" y="3671791"/>
              <a:ext cx="514871" cy="9"/>
            </a:xfrm>
            <a:custGeom>
              <a:avLst/>
              <a:gdLst>
                <a:gd name="connsiteX0" fmla="*/ 514872 w 514871"/>
                <a:gd name="connsiteY0" fmla="*/ 10 h 9"/>
                <a:gd name="connsiteX1" fmla="*/ 0 w 514871"/>
                <a:gd name="connsiteY1" fmla="*/ 0 h 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9">
                  <a:moveTo>
                    <a:pt x="514872" y="10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01E310A9-F6C7-B1A7-1B79-760A4FB77C8C}"/>
                </a:ext>
              </a:extLst>
            </p:cNvPr>
            <p:cNvSpPr/>
            <p:nvPr/>
          </p:nvSpPr>
          <p:spPr>
            <a:xfrm>
              <a:off x="6150127" y="3671791"/>
              <a:ext cx="413119" cy="120118"/>
            </a:xfrm>
            <a:custGeom>
              <a:avLst/>
              <a:gdLst>
                <a:gd name="connsiteX0" fmla="*/ 0 w 413119"/>
                <a:gd name="connsiteY0" fmla="*/ 120119 h 120118"/>
                <a:gd name="connsiteX1" fmla="*/ 413119 w 413119"/>
                <a:gd name="connsiteY1" fmla="*/ 0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8">
                  <a:moveTo>
                    <a:pt x="0" y="120119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F10F2E2B-4790-D5DF-6A35-2209EE02A06A}"/>
                </a:ext>
              </a:extLst>
            </p:cNvPr>
            <p:cNvSpPr/>
            <p:nvPr/>
          </p:nvSpPr>
          <p:spPr>
            <a:xfrm>
              <a:off x="5892490" y="4047945"/>
              <a:ext cx="252129" cy="256045"/>
            </a:xfrm>
            <a:custGeom>
              <a:avLst/>
              <a:gdLst>
                <a:gd name="connsiteX0" fmla="*/ 252130 w 252129"/>
                <a:gd name="connsiteY0" fmla="*/ 0 h 256045"/>
                <a:gd name="connsiteX1" fmla="*/ 0 w 252129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129" h="256045">
                  <a:moveTo>
                    <a:pt x="252130" y="0"/>
                  </a:moveTo>
                  <a:lnTo>
                    <a:pt x="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9BBF737C-AA27-4B6D-89CD-8C358C99578D}"/>
                </a:ext>
              </a:extLst>
            </p:cNvPr>
            <p:cNvSpPr/>
            <p:nvPr/>
          </p:nvSpPr>
          <p:spPr>
            <a:xfrm>
              <a:off x="5634870" y="3791899"/>
              <a:ext cx="257620" cy="256045"/>
            </a:xfrm>
            <a:custGeom>
              <a:avLst/>
              <a:gdLst>
                <a:gd name="connsiteX0" fmla="*/ 0 w 257620"/>
                <a:gd name="connsiteY0" fmla="*/ 256046 h 256045"/>
                <a:gd name="connsiteX1" fmla="*/ 257620 w 257620"/>
                <a:gd name="connsiteY1" fmla="*/ 0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256046"/>
                  </a:moveTo>
                  <a:lnTo>
                    <a:pt x="25762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922F0EAE-0B42-15BA-DB4C-9984BEAD5C0E}"/>
                </a:ext>
              </a:extLst>
            </p:cNvPr>
            <p:cNvSpPr/>
            <p:nvPr/>
          </p:nvSpPr>
          <p:spPr>
            <a:xfrm>
              <a:off x="5888105" y="3730106"/>
              <a:ext cx="474549" cy="61153"/>
            </a:xfrm>
            <a:custGeom>
              <a:avLst/>
              <a:gdLst>
                <a:gd name="connsiteX0" fmla="*/ 0 w 474549"/>
                <a:gd name="connsiteY0" fmla="*/ 61153 h 61153"/>
                <a:gd name="connsiteX1" fmla="*/ 474549 w 474549"/>
                <a:gd name="connsiteY1" fmla="*/ 0 h 6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49" h="61153">
                  <a:moveTo>
                    <a:pt x="0" y="61153"/>
                  </a:moveTo>
                  <a:lnTo>
                    <a:pt x="47454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2DC89892-2328-D369-01D6-8EF17CA6F32F}"/>
                </a:ext>
              </a:extLst>
            </p:cNvPr>
            <p:cNvSpPr/>
            <p:nvPr/>
          </p:nvSpPr>
          <p:spPr>
            <a:xfrm>
              <a:off x="6144620" y="4047945"/>
              <a:ext cx="218050" cy="192683"/>
            </a:xfrm>
            <a:custGeom>
              <a:avLst/>
              <a:gdLst>
                <a:gd name="connsiteX0" fmla="*/ 0 w 218050"/>
                <a:gd name="connsiteY0" fmla="*/ 0 h 192683"/>
                <a:gd name="connsiteX1" fmla="*/ 218051 w 218050"/>
                <a:gd name="connsiteY1" fmla="*/ 192684 h 1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8050" h="192683">
                  <a:moveTo>
                    <a:pt x="0" y="0"/>
                  </a:moveTo>
                  <a:lnTo>
                    <a:pt x="218051" y="19268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787C008E-AD1D-6057-72D0-44523DD39F5A}"/>
                </a:ext>
              </a:extLst>
            </p:cNvPr>
            <p:cNvSpPr/>
            <p:nvPr/>
          </p:nvSpPr>
          <p:spPr>
            <a:xfrm>
              <a:off x="5634870" y="3671791"/>
              <a:ext cx="928376" cy="120100"/>
            </a:xfrm>
            <a:custGeom>
              <a:avLst/>
              <a:gdLst>
                <a:gd name="connsiteX0" fmla="*/ 0 w 928376"/>
                <a:gd name="connsiteY0" fmla="*/ 120101 h 120100"/>
                <a:gd name="connsiteX1" fmla="*/ 928376 w 928376"/>
                <a:gd name="connsiteY1" fmla="*/ 0 h 12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8376" h="120100">
                  <a:moveTo>
                    <a:pt x="0" y="120101"/>
                  </a:moveTo>
                  <a:lnTo>
                    <a:pt x="92837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D728534B-7AE0-05E0-65EE-AF2BD847AEF9}"/>
                </a:ext>
              </a:extLst>
            </p:cNvPr>
            <p:cNvSpPr/>
            <p:nvPr/>
          </p:nvSpPr>
          <p:spPr>
            <a:xfrm>
              <a:off x="6150127" y="3791909"/>
              <a:ext cx="413119" cy="388665"/>
            </a:xfrm>
            <a:custGeom>
              <a:avLst/>
              <a:gdLst>
                <a:gd name="connsiteX0" fmla="*/ 0 w 413119"/>
                <a:gd name="connsiteY0" fmla="*/ 0 h 388665"/>
                <a:gd name="connsiteX1" fmla="*/ 413119 w 413119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388665">
                  <a:moveTo>
                    <a:pt x="0" y="0"/>
                  </a:moveTo>
                  <a:lnTo>
                    <a:pt x="413119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022561BD-DBB8-E4AF-7041-942146E54EFA}"/>
                </a:ext>
              </a:extLst>
            </p:cNvPr>
            <p:cNvSpPr/>
            <p:nvPr/>
          </p:nvSpPr>
          <p:spPr>
            <a:xfrm>
              <a:off x="5634870" y="3791899"/>
              <a:ext cx="515256" cy="512091"/>
            </a:xfrm>
            <a:custGeom>
              <a:avLst/>
              <a:gdLst>
                <a:gd name="connsiteX0" fmla="*/ 0 w 515256"/>
                <a:gd name="connsiteY0" fmla="*/ 0 h 512091"/>
                <a:gd name="connsiteX1" fmla="*/ 515257 w 515256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512091">
                  <a:moveTo>
                    <a:pt x="0" y="0"/>
                  </a:moveTo>
                  <a:lnTo>
                    <a:pt x="515257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8B81E728-9D1A-DD27-B5D9-3F7CE0F3F2AB}"/>
                </a:ext>
              </a:extLst>
            </p:cNvPr>
            <p:cNvSpPr/>
            <p:nvPr/>
          </p:nvSpPr>
          <p:spPr>
            <a:xfrm>
              <a:off x="5892490" y="3791899"/>
              <a:ext cx="260097" cy="256045"/>
            </a:xfrm>
            <a:custGeom>
              <a:avLst/>
              <a:gdLst>
                <a:gd name="connsiteX0" fmla="*/ 0 w 260097"/>
                <a:gd name="connsiteY0" fmla="*/ 0 h 256045"/>
                <a:gd name="connsiteX1" fmla="*/ 260097 w 26009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0097" h="256045">
                  <a:moveTo>
                    <a:pt x="0" y="0"/>
                  </a:moveTo>
                  <a:lnTo>
                    <a:pt x="26009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48A17BAF-7F6D-B3C5-32CD-936B97BC97CF}"/>
                </a:ext>
              </a:extLst>
            </p:cNvPr>
            <p:cNvSpPr/>
            <p:nvPr/>
          </p:nvSpPr>
          <p:spPr>
            <a:xfrm>
              <a:off x="5634870" y="4047945"/>
              <a:ext cx="257620" cy="256045"/>
            </a:xfrm>
            <a:custGeom>
              <a:avLst/>
              <a:gdLst>
                <a:gd name="connsiteX0" fmla="*/ 0 w 257620"/>
                <a:gd name="connsiteY0" fmla="*/ 0 h 256045"/>
                <a:gd name="connsiteX1" fmla="*/ 257620 w 257620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20" h="256045">
                  <a:moveTo>
                    <a:pt x="0" y="0"/>
                  </a:moveTo>
                  <a:lnTo>
                    <a:pt x="257620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68B7541D-6BD3-8362-4A4C-E5D357F31591}"/>
                </a:ext>
              </a:extLst>
            </p:cNvPr>
            <p:cNvSpPr/>
            <p:nvPr/>
          </p:nvSpPr>
          <p:spPr>
            <a:xfrm>
              <a:off x="5634853" y="3791909"/>
              <a:ext cx="515273" cy="512073"/>
            </a:xfrm>
            <a:custGeom>
              <a:avLst/>
              <a:gdLst>
                <a:gd name="connsiteX0" fmla="*/ 0 w 515273"/>
                <a:gd name="connsiteY0" fmla="*/ 512073 h 512073"/>
                <a:gd name="connsiteX1" fmla="*/ 515274 w 515273"/>
                <a:gd name="connsiteY1" fmla="*/ 0 h 51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3" h="512073">
                  <a:moveTo>
                    <a:pt x="0" y="512073"/>
                  </a:moveTo>
                  <a:lnTo>
                    <a:pt x="51527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B98AF056-B1AB-26AC-4D67-F978CF18C306}"/>
                </a:ext>
              </a:extLst>
            </p:cNvPr>
            <p:cNvSpPr/>
            <p:nvPr/>
          </p:nvSpPr>
          <p:spPr>
            <a:xfrm>
              <a:off x="5842124" y="3731506"/>
              <a:ext cx="50365" cy="60392"/>
            </a:xfrm>
            <a:custGeom>
              <a:avLst/>
              <a:gdLst>
                <a:gd name="connsiteX0" fmla="*/ 0 w 50365"/>
                <a:gd name="connsiteY0" fmla="*/ 0 h 60392"/>
                <a:gd name="connsiteX1" fmla="*/ 50366 w 50365"/>
                <a:gd name="connsiteY1" fmla="*/ 60393 h 6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365" h="60392">
                  <a:moveTo>
                    <a:pt x="0" y="0"/>
                  </a:moveTo>
                  <a:lnTo>
                    <a:pt x="50366" y="6039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559218B7-08CE-FBFF-7FA5-8C313989D402}"/>
                </a:ext>
              </a:extLst>
            </p:cNvPr>
            <p:cNvSpPr/>
            <p:nvPr/>
          </p:nvSpPr>
          <p:spPr>
            <a:xfrm>
              <a:off x="6299734" y="3671791"/>
              <a:ext cx="62919" cy="58323"/>
            </a:xfrm>
            <a:custGeom>
              <a:avLst/>
              <a:gdLst>
                <a:gd name="connsiteX0" fmla="*/ 0 w 62919"/>
                <a:gd name="connsiteY0" fmla="*/ 0 h 58323"/>
                <a:gd name="connsiteX1" fmla="*/ 62919 w 62919"/>
                <a:gd name="connsiteY1" fmla="*/ 58324 h 5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919" h="58323">
                  <a:moveTo>
                    <a:pt x="0" y="0"/>
                  </a:moveTo>
                  <a:lnTo>
                    <a:pt x="62919" y="58324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2D0916BF-500F-EE7D-CC4B-D7BA394B8201}"/>
                </a:ext>
              </a:extLst>
            </p:cNvPr>
            <p:cNvSpPr/>
            <p:nvPr/>
          </p:nvSpPr>
          <p:spPr>
            <a:xfrm>
              <a:off x="6047069" y="3671791"/>
              <a:ext cx="103058" cy="120118"/>
            </a:xfrm>
            <a:custGeom>
              <a:avLst/>
              <a:gdLst>
                <a:gd name="connsiteX0" fmla="*/ 0 w 103058"/>
                <a:gd name="connsiteY0" fmla="*/ 0 h 120118"/>
                <a:gd name="connsiteX1" fmla="*/ 103058 w 103058"/>
                <a:gd name="connsiteY1" fmla="*/ 120119 h 12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8" h="120118">
                  <a:moveTo>
                    <a:pt x="0" y="0"/>
                  </a:moveTo>
                  <a:lnTo>
                    <a:pt x="103058" y="120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A484A149-0B0A-0D67-BCEC-EE1AE23E3D02}"/>
                </a:ext>
              </a:extLst>
            </p:cNvPr>
            <p:cNvSpPr/>
            <p:nvPr/>
          </p:nvSpPr>
          <p:spPr>
            <a:xfrm>
              <a:off x="5842124" y="3671791"/>
              <a:ext cx="457610" cy="59715"/>
            </a:xfrm>
            <a:custGeom>
              <a:avLst/>
              <a:gdLst>
                <a:gd name="connsiteX0" fmla="*/ 457610 w 457610"/>
                <a:gd name="connsiteY0" fmla="*/ 0 h 59715"/>
                <a:gd name="connsiteX1" fmla="*/ 0 w 457610"/>
                <a:gd name="connsiteY1" fmla="*/ 59716 h 5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7610" h="59715">
                  <a:moveTo>
                    <a:pt x="457610" y="0"/>
                  </a:moveTo>
                  <a:lnTo>
                    <a:pt x="0" y="5971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B2CFC682-188C-E092-5664-4F50F26893DB}"/>
                </a:ext>
              </a:extLst>
            </p:cNvPr>
            <p:cNvSpPr/>
            <p:nvPr/>
          </p:nvSpPr>
          <p:spPr>
            <a:xfrm>
              <a:off x="6152587" y="3730106"/>
              <a:ext cx="210066" cy="317839"/>
            </a:xfrm>
            <a:custGeom>
              <a:avLst/>
              <a:gdLst>
                <a:gd name="connsiteX0" fmla="*/ 0 w 210066"/>
                <a:gd name="connsiteY0" fmla="*/ 317839 h 317839"/>
                <a:gd name="connsiteX1" fmla="*/ 210066 w 210066"/>
                <a:gd name="connsiteY1" fmla="*/ 0 h 317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066" h="317839">
                  <a:moveTo>
                    <a:pt x="0" y="317839"/>
                  </a:moveTo>
                  <a:lnTo>
                    <a:pt x="21006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E4700E6D-9DAC-FC80-A18D-360E25E85D59}"/>
                </a:ext>
              </a:extLst>
            </p:cNvPr>
            <p:cNvSpPr/>
            <p:nvPr/>
          </p:nvSpPr>
          <p:spPr>
            <a:xfrm>
              <a:off x="6362671" y="3928478"/>
              <a:ext cx="193595" cy="312150"/>
            </a:xfrm>
            <a:custGeom>
              <a:avLst/>
              <a:gdLst>
                <a:gd name="connsiteX0" fmla="*/ 0 w 193595"/>
                <a:gd name="connsiteY0" fmla="*/ 312150 h 312150"/>
                <a:gd name="connsiteX1" fmla="*/ 193596 w 193595"/>
                <a:gd name="connsiteY1" fmla="*/ 0 h 3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595" h="312150">
                  <a:moveTo>
                    <a:pt x="0" y="312150"/>
                  </a:moveTo>
                  <a:lnTo>
                    <a:pt x="1935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6A985DE8-083F-622D-F036-DF22A52E45C6}"/>
                </a:ext>
              </a:extLst>
            </p:cNvPr>
            <p:cNvSpPr/>
            <p:nvPr/>
          </p:nvSpPr>
          <p:spPr>
            <a:xfrm>
              <a:off x="6150127" y="3671791"/>
              <a:ext cx="413119" cy="632200"/>
            </a:xfrm>
            <a:custGeom>
              <a:avLst/>
              <a:gdLst>
                <a:gd name="connsiteX0" fmla="*/ 0 w 413119"/>
                <a:gd name="connsiteY0" fmla="*/ 632200 h 632200"/>
                <a:gd name="connsiteX1" fmla="*/ 413119 w 413119"/>
                <a:gd name="connsiteY1" fmla="*/ 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632200">
                  <a:moveTo>
                    <a:pt x="0" y="632200"/>
                  </a:moveTo>
                  <a:lnTo>
                    <a:pt x="413119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D9D9C233-DE0D-8BFD-F889-3DD2B947B656}"/>
                </a:ext>
              </a:extLst>
            </p:cNvPr>
            <p:cNvSpPr/>
            <p:nvPr/>
          </p:nvSpPr>
          <p:spPr>
            <a:xfrm>
              <a:off x="6362654" y="3730106"/>
              <a:ext cx="193612" cy="198372"/>
            </a:xfrm>
            <a:custGeom>
              <a:avLst/>
              <a:gdLst>
                <a:gd name="connsiteX0" fmla="*/ 0 w 193612"/>
                <a:gd name="connsiteY0" fmla="*/ 0 h 198372"/>
                <a:gd name="connsiteX1" fmla="*/ 193613 w 193612"/>
                <a:gd name="connsiteY1" fmla="*/ 198373 h 19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612" h="198372">
                  <a:moveTo>
                    <a:pt x="0" y="0"/>
                  </a:moveTo>
                  <a:lnTo>
                    <a:pt x="193613" y="19837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64" name="グラフィックス 6">
            <a:extLst>
              <a:ext uri="{FF2B5EF4-FFF2-40B4-BE49-F238E27FC236}">
                <a16:creationId xmlns:a16="http://schemas.microsoft.com/office/drawing/2014/main" id="{2DB4AD2E-6A9C-DB31-8BA7-ACC38194EF8F}"/>
              </a:ext>
            </a:extLst>
          </p:cNvPr>
          <p:cNvGrpSpPr/>
          <p:nvPr/>
        </p:nvGrpSpPr>
        <p:grpSpPr>
          <a:xfrm>
            <a:off x="4832046" y="3757150"/>
            <a:ext cx="952834" cy="656490"/>
            <a:chOff x="4344424" y="3644598"/>
            <a:chExt cx="952834" cy="656490"/>
          </a:xfrm>
        </p:grpSpPr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0C951031-241C-A065-10AD-D99EF7FEE5D9}"/>
                </a:ext>
              </a:extLst>
            </p:cNvPr>
            <p:cNvSpPr/>
            <p:nvPr/>
          </p:nvSpPr>
          <p:spPr>
            <a:xfrm>
              <a:off x="4356645" y="3776856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D5E40FEC-E42C-04C6-AB22-252C81DC2F1F}"/>
                </a:ext>
              </a:extLst>
            </p:cNvPr>
            <p:cNvSpPr/>
            <p:nvPr/>
          </p:nvSpPr>
          <p:spPr>
            <a:xfrm>
              <a:off x="4344424" y="427679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6B558D39-AD21-183E-368D-D6C2D5B175F5}"/>
                </a:ext>
              </a:extLst>
            </p:cNvPr>
            <p:cNvSpPr/>
            <p:nvPr/>
          </p:nvSpPr>
          <p:spPr>
            <a:xfrm>
              <a:off x="4344441" y="37647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D14AAA90-3EA8-6DC3-8E47-FC346167C861}"/>
                </a:ext>
              </a:extLst>
            </p:cNvPr>
            <p:cNvSpPr/>
            <p:nvPr/>
          </p:nvSpPr>
          <p:spPr>
            <a:xfrm>
              <a:off x="4859698" y="42767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E6CF058D-2400-2C17-4FDF-16EADFC5F426}"/>
                </a:ext>
              </a:extLst>
            </p:cNvPr>
            <p:cNvSpPr/>
            <p:nvPr/>
          </p:nvSpPr>
          <p:spPr>
            <a:xfrm>
              <a:off x="4859698" y="3764715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7AC7E8F1-605A-37B8-7281-713C4963494D}"/>
                </a:ext>
              </a:extLst>
            </p:cNvPr>
            <p:cNvSpPr/>
            <p:nvPr/>
          </p:nvSpPr>
          <p:spPr>
            <a:xfrm>
              <a:off x="4756640" y="364459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EA0A2BDA-D088-087B-BD1B-97CECBE1F333}"/>
                </a:ext>
              </a:extLst>
            </p:cNvPr>
            <p:cNvSpPr/>
            <p:nvPr/>
          </p:nvSpPr>
          <p:spPr>
            <a:xfrm>
              <a:off x="5271914" y="3644606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DCB77E51-9493-6C46-D5E6-1D00E5D07BB8}"/>
                </a:ext>
              </a:extLst>
            </p:cNvPr>
            <p:cNvSpPr/>
            <p:nvPr/>
          </p:nvSpPr>
          <p:spPr>
            <a:xfrm>
              <a:off x="4874379" y="4165526"/>
              <a:ext cx="410659" cy="120108"/>
            </a:xfrm>
            <a:custGeom>
              <a:avLst/>
              <a:gdLst>
                <a:gd name="connsiteX0" fmla="*/ 0 w 410659"/>
                <a:gd name="connsiteY0" fmla="*/ 120109 h 120108"/>
                <a:gd name="connsiteX1" fmla="*/ 152604 w 410659"/>
                <a:gd name="connsiteY1" fmla="*/ 75476 h 120108"/>
                <a:gd name="connsiteX2" fmla="*/ 282075 w 410659"/>
                <a:gd name="connsiteY2" fmla="*/ 37606 h 120108"/>
                <a:gd name="connsiteX3" fmla="*/ 410659 w 410659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59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59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7B81AA0E-80BA-ACAE-C6A0-332DE3B9306C}"/>
                </a:ext>
              </a:extLst>
            </p:cNvPr>
            <p:cNvSpPr/>
            <p:nvPr/>
          </p:nvSpPr>
          <p:spPr>
            <a:xfrm>
              <a:off x="5282963" y="3656751"/>
              <a:ext cx="770" cy="512074"/>
            </a:xfrm>
            <a:custGeom>
              <a:avLst/>
              <a:gdLst>
                <a:gd name="connsiteX0" fmla="*/ 770 w 770"/>
                <a:gd name="connsiteY0" fmla="*/ 0 h 512074"/>
                <a:gd name="connsiteX1" fmla="*/ 519 w 770"/>
                <a:gd name="connsiteY1" fmla="*/ 170697 h 512074"/>
                <a:gd name="connsiteX2" fmla="*/ 251 w 770"/>
                <a:gd name="connsiteY2" fmla="*/ 341875 h 512074"/>
                <a:gd name="connsiteX3" fmla="*/ 0 w 770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" h="512074">
                  <a:moveTo>
                    <a:pt x="770" y="0"/>
                  </a:moveTo>
                  <a:lnTo>
                    <a:pt x="519" y="170697"/>
                  </a:lnTo>
                  <a:lnTo>
                    <a:pt x="251" y="341875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4F2EC2B0-0DF9-A3DF-55FC-B991CE958879}"/>
                </a:ext>
              </a:extLst>
            </p:cNvPr>
            <p:cNvSpPr/>
            <p:nvPr/>
          </p:nvSpPr>
          <p:spPr>
            <a:xfrm>
              <a:off x="5272818" y="415338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0 w 24441"/>
                <a:gd name="connsiteY1" fmla="*/ 24290 h 24290"/>
                <a:gd name="connsiteX2" fmla="*/ 0 w 24441"/>
                <a:gd name="connsiteY2" fmla="*/ 12145 h 24290"/>
                <a:gd name="connsiteX3" fmla="*/ 12220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0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0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25DB7CF6-FFA3-D677-2FBF-722910C0DB33}"/>
                </a:ext>
              </a:extLst>
            </p:cNvPr>
            <p:cNvSpPr/>
            <p:nvPr/>
          </p:nvSpPr>
          <p:spPr>
            <a:xfrm>
              <a:off x="4356662" y="3656743"/>
              <a:ext cx="412198" cy="120108"/>
            </a:xfrm>
            <a:custGeom>
              <a:avLst/>
              <a:gdLst>
                <a:gd name="connsiteX0" fmla="*/ 412199 w 412198"/>
                <a:gd name="connsiteY0" fmla="*/ 0 h 120108"/>
                <a:gd name="connsiteX1" fmla="*/ 0 w 412198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198" h="120108">
                  <a:moveTo>
                    <a:pt x="412199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BCB7AC6C-EF72-AF30-CB52-11A1B66EC0CE}"/>
                </a:ext>
              </a:extLst>
            </p:cNvPr>
            <p:cNvSpPr/>
            <p:nvPr/>
          </p:nvSpPr>
          <p:spPr>
            <a:xfrm>
              <a:off x="4768861" y="3656743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964A7043-A8A5-B851-5E2D-20C6AD3DF696}"/>
                </a:ext>
              </a:extLst>
            </p:cNvPr>
            <p:cNvSpPr/>
            <p:nvPr/>
          </p:nvSpPr>
          <p:spPr>
            <a:xfrm>
              <a:off x="4871919" y="3656743"/>
              <a:ext cx="413119" cy="120117"/>
            </a:xfrm>
            <a:custGeom>
              <a:avLst/>
              <a:gdLst>
                <a:gd name="connsiteX0" fmla="*/ 0 w 413119"/>
                <a:gd name="connsiteY0" fmla="*/ 120117 h 120117"/>
                <a:gd name="connsiteX1" fmla="*/ 413120 w 413119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19" h="120117">
                  <a:moveTo>
                    <a:pt x="0" y="120117"/>
                  </a:moveTo>
                  <a:lnTo>
                    <a:pt x="41312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3908958A-0AD3-7EA7-579B-4B2C3787C779}"/>
                </a:ext>
              </a:extLst>
            </p:cNvPr>
            <p:cNvSpPr/>
            <p:nvPr/>
          </p:nvSpPr>
          <p:spPr>
            <a:xfrm>
              <a:off x="4356662" y="3776851"/>
              <a:ext cx="517717" cy="256045"/>
            </a:xfrm>
            <a:custGeom>
              <a:avLst/>
              <a:gdLst>
                <a:gd name="connsiteX0" fmla="*/ 0 w 517717"/>
                <a:gd name="connsiteY0" fmla="*/ 0 h 256045"/>
                <a:gd name="connsiteX1" fmla="*/ 517718 w 517717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17" h="256045">
                  <a:moveTo>
                    <a:pt x="0" y="0"/>
                  </a:moveTo>
                  <a:lnTo>
                    <a:pt x="517718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526FF772-F4EB-FE31-8EBA-44438455DA49}"/>
                </a:ext>
              </a:extLst>
            </p:cNvPr>
            <p:cNvSpPr/>
            <p:nvPr/>
          </p:nvSpPr>
          <p:spPr>
            <a:xfrm>
              <a:off x="4609896" y="3656743"/>
              <a:ext cx="675141" cy="119468"/>
            </a:xfrm>
            <a:custGeom>
              <a:avLst/>
              <a:gdLst>
                <a:gd name="connsiteX0" fmla="*/ 0 w 675141"/>
                <a:gd name="connsiteY0" fmla="*/ 119468 h 119468"/>
                <a:gd name="connsiteX1" fmla="*/ 675142 w 675141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141" h="119468">
                  <a:moveTo>
                    <a:pt x="0" y="119468"/>
                  </a:moveTo>
                  <a:lnTo>
                    <a:pt x="675142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7760A19F-8270-31B3-9233-D709FC90F67B}"/>
                </a:ext>
              </a:extLst>
            </p:cNvPr>
            <p:cNvSpPr/>
            <p:nvPr/>
          </p:nvSpPr>
          <p:spPr>
            <a:xfrm>
              <a:off x="4871919" y="3776860"/>
              <a:ext cx="406139" cy="136569"/>
            </a:xfrm>
            <a:custGeom>
              <a:avLst/>
              <a:gdLst>
                <a:gd name="connsiteX0" fmla="*/ 0 w 406139"/>
                <a:gd name="connsiteY0" fmla="*/ 0 h 136569"/>
                <a:gd name="connsiteX1" fmla="*/ 406139 w 406139"/>
                <a:gd name="connsiteY1" fmla="*/ 136569 h 13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6139" h="136569">
                  <a:moveTo>
                    <a:pt x="0" y="0"/>
                  </a:moveTo>
                  <a:lnTo>
                    <a:pt x="406139" y="13656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7D4822B1-96A9-67E4-256D-B62FD9FC38D8}"/>
                </a:ext>
              </a:extLst>
            </p:cNvPr>
            <p:cNvSpPr/>
            <p:nvPr/>
          </p:nvSpPr>
          <p:spPr>
            <a:xfrm>
              <a:off x="4768861" y="3656736"/>
              <a:ext cx="315585" cy="58321"/>
            </a:xfrm>
            <a:custGeom>
              <a:avLst/>
              <a:gdLst>
                <a:gd name="connsiteX0" fmla="*/ 0 w 315585"/>
                <a:gd name="connsiteY0" fmla="*/ 0 h 58321"/>
                <a:gd name="connsiteX1" fmla="*/ 315585 w 315585"/>
                <a:gd name="connsiteY1" fmla="*/ 58322 h 58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5585" h="58321">
                  <a:moveTo>
                    <a:pt x="0" y="0"/>
                  </a:moveTo>
                  <a:lnTo>
                    <a:pt x="315585" y="5832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192243FA-9715-538F-387A-315976DD519E}"/>
                </a:ext>
              </a:extLst>
            </p:cNvPr>
            <p:cNvSpPr/>
            <p:nvPr/>
          </p:nvSpPr>
          <p:spPr>
            <a:xfrm>
              <a:off x="5084462" y="3656743"/>
              <a:ext cx="198500" cy="568838"/>
            </a:xfrm>
            <a:custGeom>
              <a:avLst/>
              <a:gdLst>
                <a:gd name="connsiteX0" fmla="*/ 198500 w 198500"/>
                <a:gd name="connsiteY0" fmla="*/ 0 h 568838"/>
                <a:gd name="connsiteX1" fmla="*/ 0 w 198500"/>
                <a:gd name="connsiteY1" fmla="*/ 568838 h 56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8500" h="568838">
                  <a:moveTo>
                    <a:pt x="198500" y="0"/>
                  </a:moveTo>
                  <a:lnTo>
                    <a:pt x="0" y="56883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CD8F05D7-90BF-A81A-A63B-B00F325D6F24}"/>
                </a:ext>
              </a:extLst>
            </p:cNvPr>
            <p:cNvSpPr/>
            <p:nvPr/>
          </p:nvSpPr>
          <p:spPr>
            <a:xfrm>
              <a:off x="4356645" y="3776851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89B2CE90-59DA-D4B8-9780-0FA9404CB48B}"/>
                </a:ext>
              </a:extLst>
            </p:cNvPr>
            <p:cNvSpPr/>
            <p:nvPr/>
          </p:nvSpPr>
          <p:spPr>
            <a:xfrm>
              <a:off x="4614282" y="3776860"/>
              <a:ext cx="257636" cy="512083"/>
            </a:xfrm>
            <a:custGeom>
              <a:avLst/>
              <a:gdLst>
                <a:gd name="connsiteX0" fmla="*/ 257637 w 257636"/>
                <a:gd name="connsiteY0" fmla="*/ 0 h 512083"/>
                <a:gd name="connsiteX1" fmla="*/ 0 w 257636"/>
                <a:gd name="connsiteY1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636" h="512083">
                  <a:moveTo>
                    <a:pt x="257637" y="0"/>
                  </a:moveTo>
                  <a:lnTo>
                    <a:pt x="0" y="512083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555FE5E3-4199-68EA-99AB-796B31BEED6A}"/>
                </a:ext>
              </a:extLst>
            </p:cNvPr>
            <p:cNvSpPr/>
            <p:nvPr/>
          </p:nvSpPr>
          <p:spPr>
            <a:xfrm>
              <a:off x="4356662" y="4032897"/>
              <a:ext cx="515256" cy="256045"/>
            </a:xfrm>
            <a:custGeom>
              <a:avLst/>
              <a:gdLst>
                <a:gd name="connsiteX0" fmla="*/ 0 w 515256"/>
                <a:gd name="connsiteY0" fmla="*/ 0 h 256045"/>
                <a:gd name="connsiteX1" fmla="*/ 515257 w 515256"/>
                <a:gd name="connsiteY1" fmla="*/ 256046 h 25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56" h="256045">
                  <a:moveTo>
                    <a:pt x="0" y="0"/>
                  </a:moveTo>
                  <a:lnTo>
                    <a:pt x="515257" y="25604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F39BC8CA-8E3A-89A7-F221-E352AEFA8DEF}"/>
                </a:ext>
              </a:extLst>
            </p:cNvPr>
            <p:cNvSpPr/>
            <p:nvPr/>
          </p:nvSpPr>
          <p:spPr>
            <a:xfrm>
              <a:off x="4356662" y="3656743"/>
              <a:ext cx="664864" cy="120108"/>
            </a:xfrm>
            <a:custGeom>
              <a:avLst/>
              <a:gdLst>
                <a:gd name="connsiteX0" fmla="*/ 0 w 664864"/>
                <a:gd name="connsiteY0" fmla="*/ 120109 h 120108"/>
                <a:gd name="connsiteX1" fmla="*/ 664864 w 664864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4864" h="120108">
                  <a:moveTo>
                    <a:pt x="0" y="120109"/>
                  </a:moveTo>
                  <a:lnTo>
                    <a:pt x="66486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4411FF06-ED99-8432-B503-CA7BE69621AC}"/>
                </a:ext>
              </a:extLst>
            </p:cNvPr>
            <p:cNvSpPr/>
            <p:nvPr/>
          </p:nvSpPr>
          <p:spPr>
            <a:xfrm>
              <a:off x="4573273" y="3713734"/>
              <a:ext cx="298662" cy="63119"/>
            </a:xfrm>
            <a:custGeom>
              <a:avLst/>
              <a:gdLst>
                <a:gd name="connsiteX0" fmla="*/ 0 w 298662"/>
                <a:gd name="connsiteY0" fmla="*/ 0 h 63119"/>
                <a:gd name="connsiteX1" fmla="*/ 298663 w 298662"/>
                <a:gd name="connsiteY1" fmla="*/ 63119 h 63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8662" h="63119">
                  <a:moveTo>
                    <a:pt x="0" y="0"/>
                  </a:moveTo>
                  <a:lnTo>
                    <a:pt x="298663" y="6311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BC1F8DF1-2110-D076-275D-5B9F96E79582}"/>
                </a:ext>
              </a:extLst>
            </p:cNvPr>
            <p:cNvSpPr/>
            <p:nvPr/>
          </p:nvSpPr>
          <p:spPr>
            <a:xfrm>
              <a:off x="4871919" y="3715058"/>
              <a:ext cx="212526" cy="573885"/>
            </a:xfrm>
            <a:custGeom>
              <a:avLst/>
              <a:gdLst>
                <a:gd name="connsiteX0" fmla="*/ 212527 w 212526"/>
                <a:gd name="connsiteY0" fmla="*/ 0 h 573885"/>
                <a:gd name="connsiteX1" fmla="*/ 0 w 212526"/>
                <a:gd name="connsiteY1" fmla="*/ 573885 h 57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26" h="573885">
                  <a:moveTo>
                    <a:pt x="212527" y="0"/>
                  </a:moveTo>
                  <a:lnTo>
                    <a:pt x="0" y="57388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7C19F6AC-7DEA-B4BD-CCE6-25B71E2E526A}"/>
                </a:ext>
              </a:extLst>
            </p:cNvPr>
            <p:cNvSpPr/>
            <p:nvPr/>
          </p:nvSpPr>
          <p:spPr>
            <a:xfrm>
              <a:off x="4874379" y="4032897"/>
              <a:ext cx="410658" cy="132628"/>
            </a:xfrm>
            <a:custGeom>
              <a:avLst/>
              <a:gdLst>
                <a:gd name="connsiteX0" fmla="*/ 0 w 410658"/>
                <a:gd name="connsiteY0" fmla="*/ 0 h 132628"/>
                <a:gd name="connsiteX1" fmla="*/ 410659 w 410658"/>
                <a:gd name="connsiteY1" fmla="*/ 132628 h 13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658" h="132628">
                  <a:moveTo>
                    <a:pt x="0" y="0"/>
                  </a:moveTo>
                  <a:lnTo>
                    <a:pt x="410659" y="132628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90" name="グラフィックス 6">
            <a:extLst>
              <a:ext uri="{FF2B5EF4-FFF2-40B4-BE49-F238E27FC236}">
                <a16:creationId xmlns:a16="http://schemas.microsoft.com/office/drawing/2014/main" id="{7F5DEF8F-9A2D-FC56-54BF-AF45569D9FC0}"/>
              </a:ext>
            </a:extLst>
          </p:cNvPr>
          <p:cNvGrpSpPr/>
          <p:nvPr/>
        </p:nvGrpSpPr>
        <p:grpSpPr>
          <a:xfrm>
            <a:off x="3684899" y="3757142"/>
            <a:ext cx="952817" cy="656490"/>
            <a:chOff x="3197160" y="3685879"/>
            <a:chExt cx="952817" cy="656490"/>
          </a:xfrm>
        </p:grpSpPr>
        <p:grpSp>
          <p:nvGrpSpPr>
            <p:cNvPr id="91" name="グラフィックス 6">
              <a:extLst>
                <a:ext uri="{FF2B5EF4-FFF2-40B4-BE49-F238E27FC236}">
                  <a16:creationId xmlns:a16="http://schemas.microsoft.com/office/drawing/2014/main" id="{F5142FDC-0426-7E06-5980-BBB2C37B1493}"/>
                </a:ext>
              </a:extLst>
            </p:cNvPr>
            <p:cNvGrpSpPr/>
            <p:nvPr/>
          </p:nvGrpSpPr>
          <p:grpSpPr>
            <a:xfrm>
              <a:off x="3197160" y="3685879"/>
              <a:ext cx="952817" cy="656490"/>
              <a:chOff x="3197160" y="3685879"/>
              <a:chExt cx="952817" cy="656490"/>
            </a:xfrm>
          </p:grpSpPr>
          <p:sp>
            <p:nvSpPr>
              <p:cNvPr id="98" name="フリーフォーム 97">
                <a:extLst>
                  <a:ext uri="{FF2B5EF4-FFF2-40B4-BE49-F238E27FC236}">
                    <a16:creationId xmlns:a16="http://schemas.microsoft.com/office/drawing/2014/main" id="{ED2EE854-2018-32E2-854A-B729D1CCFC4C}"/>
                  </a:ext>
                </a:extLst>
              </p:cNvPr>
              <p:cNvSpPr/>
              <p:nvPr/>
            </p:nvSpPr>
            <p:spPr>
              <a:xfrm>
                <a:off x="3209381" y="3818136"/>
                <a:ext cx="515268" cy="512083"/>
              </a:xfrm>
              <a:custGeom>
                <a:avLst/>
                <a:gdLst>
                  <a:gd name="connsiteX0" fmla="*/ 0 w 515268"/>
                  <a:gd name="connsiteY0" fmla="*/ 0 h 512083"/>
                  <a:gd name="connsiteX1" fmla="*/ 515269 w 515268"/>
                  <a:gd name="connsiteY1" fmla="*/ 0 h 512083"/>
                  <a:gd name="connsiteX2" fmla="*/ 515269 w 515268"/>
                  <a:gd name="connsiteY2" fmla="*/ 512083 h 512083"/>
                  <a:gd name="connsiteX3" fmla="*/ 0 w 515268"/>
                  <a:gd name="connsiteY3" fmla="*/ 512083 h 512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5268" h="512083">
                    <a:moveTo>
                      <a:pt x="0" y="0"/>
                    </a:moveTo>
                    <a:lnTo>
                      <a:pt x="515269" y="0"/>
                    </a:lnTo>
                    <a:lnTo>
                      <a:pt x="515269" y="512083"/>
                    </a:lnTo>
                    <a:lnTo>
                      <a:pt x="0" y="512083"/>
                    </a:lnTo>
                    <a:close/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9" name="フリーフォーム 98">
                <a:extLst>
                  <a:ext uri="{FF2B5EF4-FFF2-40B4-BE49-F238E27FC236}">
                    <a16:creationId xmlns:a16="http://schemas.microsoft.com/office/drawing/2014/main" id="{D85DE1E0-C2F1-CE22-1E4C-A9080B45D097}"/>
                  </a:ext>
                </a:extLst>
              </p:cNvPr>
              <p:cNvSpPr/>
              <p:nvPr/>
            </p:nvSpPr>
            <p:spPr>
              <a:xfrm>
                <a:off x="3197160" y="431806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0" name="フリーフォーム 99">
                <a:extLst>
                  <a:ext uri="{FF2B5EF4-FFF2-40B4-BE49-F238E27FC236}">
                    <a16:creationId xmlns:a16="http://schemas.microsoft.com/office/drawing/2014/main" id="{A79CF626-033F-2318-BC1F-4696185B4E26}"/>
                  </a:ext>
                </a:extLst>
              </p:cNvPr>
              <p:cNvSpPr/>
              <p:nvPr/>
            </p:nvSpPr>
            <p:spPr>
              <a:xfrm>
                <a:off x="3197160" y="38059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1" name="フリーフォーム 100">
                <a:extLst>
                  <a:ext uri="{FF2B5EF4-FFF2-40B4-BE49-F238E27FC236}">
                    <a16:creationId xmlns:a16="http://schemas.microsoft.com/office/drawing/2014/main" id="{246712FE-6185-F04A-04C8-31576CA56D87}"/>
                  </a:ext>
                </a:extLst>
              </p:cNvPr>
              <p:cNvSpPr/>
              <p:nvPr/>
            </p:nvSpPr>
            <p:spPr>
              <a:xfrm>
                <a:off x="3712417" y="43180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2" name="フリーフォーム 101">
                <a:extLst>
                  <a:ext uri="{FF2B5EF4-FFF2-40B4-BE49-F238E27FC236}">
                    <a16:creationId xmlns:a16="http://schemas.microsoft.com/office/drawing/2014/main" id="{86D4C401-C8C3-059E-8211-3886437300AE}"/>
                  </a:ext>
                </a:extLst>
              </p:cNvPr>
              <p:cNvSpPr/>
              <p:nvPr/>
            </p:nvSpPr>
            <p:spPr>
              <a:xfrm>
                <a:off x="3712434" y="3805996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3" name="フリーフォーム 102">
                <a:extLst>
                  <a:ext uri="{FF2B5EF4-FFF2-40B4-BE49-F238E27FC236}">
                    <a16:creationId xmlns:a16="http://schemas.microsoft.com/office/drawing/2014/main" id="{78237FAA-1040-416A-9660-E6ED0908DCA9}"/>
                  </a:ext>
                </a:extLst>
              </p:cNvPr>
              <p:cNvSpPr/>
              <p:nvPr/>
            </p:nvSpPr>
            <p:spPr>
              <a:xfrm>
                <a:off x="3609376" y="3685879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4" name="フリーフォーム 103">
                <a:extLst>
                  <a:ext uri="{FF2B5EF4-FFF2-40B4-BE49-F238E27FC236}">
                    <a16:creationId xmlns:a16="http://schemas.microsoft.com/office/drawing/2014/main" id="{DC5576A6-AEC9-D1F0-C961-4F1028357857}"/>
                  </a:ext>
                </a:extLst>
              </p:cNvPr>
              <p:cNvSpPr/>
              <p:nvPr/>
            </p:nvSpPr>
            <p:spPr>
              <a:xfrm>
                <a:off x="4124650" y="3685887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8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5" name="フリーフォーム 104">
                <a:extLst>
                  <a:ext uri="{FF2B5EF4-FFF2-40B4-BE49-F238E27FC236}">
                    <a16:creationId xmlns:a16="http://schemas.microsoft.com/office/drawing/2014/main" id="{92CEF400-628F-DCB7-5696-79B43E5E0785}"/>
                  </a:ext>
                </a:extLst>
              </p:cNvPr>
              <p:cNvSpPr/>
              <p:nvPr/>
            </p:nvSpPr>
            <p:spPr>
              <a:xfrm>
                <a:off x="3727115" y="4206807"/>
                <a:ext cx="410642" cy="120108"/>
              </a:xfrm>
              <a:custGeom>
                <a:avLst/>
                <a:gdLst>
                  <a:gd name="connsiteX0" fmla="*/ 0 w 410642"/>
                  <a:gd name="connsiteY0" fmla="*/ 120109 h 120108"/>
                  <a:gd name="connsiteX1" fmla="*/ 152604 w 410642"/>
                  <a:gd name="connsiteY1" fmla="*/ 75476 h 120108"/>
                  <a:gd name="connsiteX2" fmla="*/ 282075 w 410642"/>
                  <a:gd name="connsiteY2" fmla="*/ 37606 h 120108"/>
                  <a:gd name="connsiteX3" fmla="*/ 410642 w 410642"/>
                  <a:gd name="connsiteY3" fmla="*/ 0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642" h="120108">
                    <a:moveTo>
                      <a:pt x="0" y="120109"/>
                    </a:moveTo>
                    <a:lnTo>
                      <a:pt x="152604" y="75476"/>
                    </a:lnTo>
                    <a:lnTo>
                      <a:pt x="282075" y="37606"/>
                    </a:lnTo>
                    <a:lnTo>
                      <a:pt x="410642" y="0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6" name="フリーフォーム 105">
                <a:extLst>
                  <a:ext uri="{FF2B5EF4-FFF2-40B4-BE49-F238E27FC236}">
                    <a16:creationId xmlns:a16="http://schemas.microsoft.com/office/drawing/2014/main" id="{71CEA358-0412-5276-F6A9-B1EA4D811740}"/>
                  </a:ext>
                </a:extLst>
              </p:cNvPr>
              <p:cNvSpPr/>
              <p:nvPr/>
            </p:nvSpPr>
            <p:spPr>
              <a:xfrm>
                <a:off x="4135682" y="3698032"/>
                <a:ext cx="786" cy="512073"/>
              </a:xfrm>
              <a:custGeom>
                <a:avLst/>
                <a:gdLst>
                  <a:gd name="connsiteX0" fmla="*/ 787 w 786"/>
                  <a:gd name="connsiteY0" fmla="*/ 0 h 512073"/>
                  <a:gd name="connsiteX1" fmla="*/ 519 w 786"/>
                  <a:gd name="connsiteY1" fmla="*/ 170696 h 512073"/>
                  <a:gd name="connsiteX2" fmla="*/ 268 w 786"/>
                  <a:gd name="connsiteY2" fmla="*/ 341873 h 512073"/>
                  <a:gd name="connsiteX3" fmla="*/ 0 w 786"/>
                  <a:gd name="connsiteY3" fmla="*/ 512073 h 512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6" h="512073">
                    <a:moveTo>
                      <a:pt x="787" y="0"/>
                    </a:moveTo>
                    <a:lnTo>
                      <a:pt x="519" y="170696"/>
                    </a:lnTo>
                    <a:lnTo>
                      <a:pt x="268" y="341873"/>
                    </a:lnTo>
                    <a:lnTo>
                      <a:pt x="0" y="512073"/>
                    </a:lnTo>
                  </a:path>
                </a:pathLst>
              </a:custGeom>
              <a:noFill/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7" name="フリーフォーム 106">
                <a:extLst>
                  <a:ext uri="{FF2B5EF4-FFF2-40B4-BE49-F238E27FC236}">
                    <a16:creationId xmlns:a16="http://schemas.microsoft.com/office/drawing/2014/main" id="{1E3B7444-8660-D4E3-6201-BE6B33D89756}"/>
                  </a:ext>
                </a:extLst>
              </p:cNvPr>
              <p:cNvSpPr/>
              <p:nvPr/>
            </p:nvSpPr>
            <p:spPr>
              <a:xfrm>
                <a:off x="4125537" y="4194662"/>
                <a:ext cx="24441" cy="24290"/>
              </a:xfrm>
              <a:custGeom>
                <a:avLst/>
                <a:gdLst>
                  <a:gd name="connsiteX0" fmla="*/ 24441 w 24441"/>
                  <a:gd name="connsiteY0" fmla="*/ 12145 h 24290"/>
                  <a:gd name="connsiteX1" fmla="*/ 12221 w 24441"/>
                  <a:gd name="connsiteY1" fmla="*/ 24290 h 24290"/>
                  <a:gd name="connsiteX2" fmla="*/ 0 w 24441"/>
                  <a:gd name="connsiteY2" fmla="*/ 12145 h 24290"/>
                  <a:gd name="connsiteX3" fmla="*/ 12221 w 24441"/>
                  <a:gd name="connsiteY3" fmla="*/ 0 h 24290"/>
                  <a:gd name="connsiteX4" fmla="*/ 24441 w 24441"/>
                  <a:gd name="connsiteY4" fmla="*/ 12145 h 2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441" h="24290">
                    <a:moveTo>
                      <a:pt x="24441" y="12145"/>
                    </a:moveTo>
                    <a:cubicBezTo>
                      <a:pt x="24441" y="18853"/>
                      <a:pt x="18970" y="24290"/>
                      <a:pt x="12221" y="24290"/>
                    </a:cubicBezTo>
                    <a:cubicBezTo>
                      <a:pt x="5471" y="24290"/>
                      <a:pt x="0" y="18853"/>
                      <a:pt x="0" y="12145"/>
                    </a:cubicBezTo>
                    <a:cubicBezTo>
                      <a:pt x="0" y="5438"/>
                      <a:pt x="5471" y="0"/>
                      <a:pt x="12221" y="0"/>
                    </a:cubicBezTo>
                    <a:cubicBezTo>
                      <a:pt x="18970" y="0"/>
                      <a:pt x="24441" y="5437"/>
                      <a:pt x="24441" y="121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フリーフォーム 107">
                <a:extLst>
                  <a:ext uri="{FF2B5EF4-FFF2-40B4-BE49-F238E27FC236}">
                    <a16:creationId xmlns:a16="http://schemas.microsoft.com/office/drawing/2014/main" id="{60429D54-8CA4-C7B3-6FDC-31DFCC6C5D80}"/>
                  </a:ext>
                </a:extLst>
              </p:cNvPr>
              <p:cNvSpPr/>
              <p:nvPr/>
            </p:nvSpPr>
            <p:spPr>
              <a:xfrm>
                <a:off x="3209381" y="3698024"/>
                <a:ext cx="412215" cy="120108"/>
              </a:xfrm>
              <a:custGeom>
                <a:avLst/>
                <a:gdLst>
                  <a:gd name="connsiteX0" fmla="*/ 412216 w 412215"/>
                  <a:gd name="connsiteY0" fmla="*/ 0 h 120108"/>
                  <a:gd name="connsiteX1" fmla="*/ 0 w 412215"/>
                  <a:gd name="connsiteY1" fmla="*/ 120109 h 12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2215" h="120108">
                    <a:moveTo>
                      <a:pt x="412216" y="0"/>
                    </a:moveTo>
                    <a:lnTo>
                      <a:pt x="0" y="120109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フリーフォーム 108">
                <a:extLst>
                  <a:ext uri="{FF2B5EF4-FFF2-40B4-BE49-F238E27FC236}">
                    <a16:creationId xmlns:a16="http://schemas.microsoft.com/office/drawing/2014/main" id="{94899496-2EB2-785E-65EE-A20AFC5CE19D}"/>
                  </a:ext>
                </a:extLst>
              </p:cNvPr>
              <p:cNvSpPr/>
              <p:nvPr/>
            </p:nvSpPr>
            <p:spPr>
              <a:xfrm>
                <a:off x="3621597" y="3698024"/>
                <a:ext cx="514871" cy="8"/>
              </a:xfrm>
              <a:custGeom>
                <a:avLst/>
                <a:gdLst>
                  <a:gd name="connsiteX0" fmla="*/ 514872 w 514871"/>
                  <a:gd name="connsiteY0" fmla="*/ 8 h 8"/>
                  <a:gd name="connsiteX1" fmla="*/ 0 w 514871"/>
                  <a:gd name="connsiteY1" fmla="*/ 0 h 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4871" h="8">
                    <a:moveTo>
                      <a:pt x="514872" y="8"/>
                    </a:moveTo>
                    <a:lnTo>
                      <a:pt x="0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フリーフォーム 109">
                <a:extLst>
                  <a:ext uri="{FF2B5EF4-FFF2-40B4-BE49-F238E27FC236}">
                    <a16:creationId xmlns:a16="http://schemas.microsoft.com/office/drawing/2014/main" id="{58EB8FC1-1546-9E9B-471A-8A80DAD5CFC1}"/>
                  </a:ext>
                </a:extLst>
              </p:cNvPr>
              <p:cNvSpPr/>
              <p:nvPr/>
            </p:nvSpPr>
            <p:spPr>
              <a:xfrm>
                <a:off x="3724655" y="3698024"/>
                <a:ext cx="413102" cy="120117"/>
              </a:xfrm>
              <a:custGeom>
                <a:avLst/>
                <a:gdLst>
                  <a:gd name="connsiteX0" fmla="*/ 0 w 413102"/>
                  <a:gd name="connsiteY0" fmla="*/ 120117 h 120117"/>
                  <a:gd name="connsiteX1" fmla="*/ 413103 w 413102"/>
                  <a:gd name="connsiteY1" fmla="*/ 0 h 120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102" h="120117">
                    <a:moveTo>
                      <a:pt x="0" y="120117"/>
                    </a:moveTo>
                    <a:lnTo>
                      <a:pt x="413103" y="0"/>
                    </a:lnTo>
                  </a:path>
                </a:pathLst>
              </a:custGeom>
              <a:ln w="167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68E54D41-7539-FE6B-3708-96688F706C57}"/>
                </a:ext>
              </a:extLst>
            </p:cNvPr>
            <p:cNvSpPr/>
            <p:nvPr/>
          </p:nvSpPr>
          <p:spPr>
            <a:xfrm>
              <a:off x="3467018" y="3818133"/>
              <a:ext cx="16738" cy="512091"/>
            </a:xfrm>
            <a:custGeom>
              <a:avLst/>
              <a:gdLst>
                <a:gd name="connsiteX0" fmla="*/ 0 w 16738"/>
                <a:gd name="connsiteY0" fmla="*/ 0 h 512091"/>
                <a:gd name="connsiteX1" fmla="*/ 0 w 16738"/>
                <a:gd name="connsiteY1" fmla="*/ 512092 h 51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2091">
                  <a:moveTo>
                    <a:pt x="0" y="0"/>
                  </a:moveTo>
                  <a:lnTo>
                    <a:pt x="0" y="512092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B6DF0DE9-F705-07BC-F03E-6D5FCA5C6159}"/>
                </a:ext>
              </a:extLst>
            </p:cNvPr>
            <p:cNvSpPr/>
            <p:nvPr/>
          </p:nvSpPr>
          <p:spPr>
            <a:xfrm>
              <a:off x="3209381" y="4074178"/>
              <a:ext cx="517734" cy="16634"/>
            </a:xfrm>
            <a:custGeom>
              <a:avLst/>
              <a:gdLst>
                <a:gd name="connsiteX0" fmla="*/ 0 w 517734"/>
                <a:gd name="connsiteY0" fmla="*/ 0 h 16634"/>
                <a:gd name="connsiteX1" fmla="*/ 517734 w 517734"/>
                <a:gd name="connsiteY1" fmla="*/ 0 h 16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7734" h="16634">
                  <a:moveTo>
                    <a:pt x="0" y="0"/>
                  </a:moveTo>
                  <a:lnTo>
                    <a:pt x="517734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27B229D7-A64F-BBDA-1033-637E014C5969}"/>
                </a:ext>
              </a:extLst>
            </p:cNvPr>
            <p:cNvSpPr/>
            <p:nvPr/>
          </p:nvSpPr>
          <p:spPr>
            <a:xfrm>
              <a:off x="3462616" y="3698024"/>
              <a:ext cx="411646" cy="119466"/>
            </a:xfrm>
            <a:custGeom>
              <a:avLst/>
              <a:gdLst>
                <a:gd name="connsiteX0" fmla="*/ 0 w 411646"/>
                <a:gd name="connsiteY0" fmla="*/ 119467 h 119466"/>
                <a:gd name="connsiteX1" fmla="*/ 411647 w 411646"/>
                <a:gd name="connsiteY1" fmla="*/ 0 h 11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6">
                  <a:moveTo>
                    <a:pt x="0" y="119467"/>
                  </a:moveTo>
                  <a:lnTo>
                    <a:pt x="41164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F41B6CBA-0E43-5631-7F40-123F8FF7BDBA}"/>
                </a:ext>
              </a:extLst>
            </p:cNvPr>
            <p:cNvSpPr/>
            <p:nvPr/>
          </p:nvSpPr>
          <p:spPr>
            <a:xfrm>
              <a:off x="3719131" y="3954710"/>
              <a:ext cx="411646" cy="119468"/>
            </a:xfrm>
            <a:custGeom>
              <a:avLst/>
              <a:gdLst>
                <a:gd name="connsiteX0" fmla="*/ 0 w 411646"/>
                <a:gd name="connsiteY0" fmla="*/ 119468 h 119468"/>
                <a:gd name="connsiteX1" fmla="*/ 411646 w 411646"/>
                <a:gd name="connsiteY1" fmla="*/ 0 h 119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646" h="119468">
                  <a:moveTo>
                    <a:pt x="0" y="119468"/>
                  </a:moveTo>
                  <a:lnTo>
                    <a:pt x="41164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95102F59-93A2-35FF-E4FA-3F1B9ED26BD7}"/>
                </a:ext>
              </a:extLst>
            </p:cNvPr>
            <p:cNvSpPr/>
            <p:nvPr/>
          </p:nvSpPr>
          <p:spPr>
            <a:xfrm>
              <a:off x="3416652" y="3756346"/>
              <a:ext cx="520529" cy="1392"/>
            </a:xfrm>
            <a:custGeom>
              <a:avLst/>
              <a:gdLst>
                <a:gd name="connsiteX0" fmla="*/ 0 w 520529"/>
                <a:gd name="connsiteY0" fmla="*/ 1392 h 1392"/>
                <a:gd name="connsiteX1" fmla="*/ 520530 w 520529"/>
                <a:gd name="connsiteY1" fmla="*/ 0 h 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0529" h="1392">
                  <a:moveTo>
                    <a:pt x="0" y="1392"/>
                  </a:moveTo>
                  <a:lnTo>
                    <a:pt x="52053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BD76E914-2AEA-BE68-763A-5C390CFAF03F}"/>
                </a:ext>
              </a:extLst>
            </p:cNvPr>
            <p:cNvSpPr/>
            <p:nvPr/>
          </p:nvSpPr>
          <p:spPr>
            <a:xfrm>
              <a:off x="3937182" y="3756339"/>
              <a:ext cx="16738" cy="510521"/>
            </a:xfrm>
            <a:custGeom>
              <a:avLst/>
              <a:gdLst>
                <a:gd name="connsiteX0" fmla="*/ 0 w 16738"/>
                <a:gd name="connsiteY0" fmla="*/ 0 h 510521"/>
                <a:gd name="connsiteX1" fmla="*/ 0 w 16738"/>
                <a:gd name="connsiteY1" fmla="*/ 510521 h 51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38" h="510521">
                  <a:moveTo>
                    <a:pt x="0" y="0"/>
                  </a:moveTo>
                  <a:lnTo>
                    <a:pt x="0" y="510521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11" name="グラフィックス 6">
            <a:extLst>
              <a:ext uri="{FF2B5EF4-FFF2-40B4-BE49-F238E27FC236}">
                <a16:creationId xmlns:a16="http://schemas.microsoft.com/office/drawing/2014/main" id="{445C9D94-092E-6F83-7C12-12FDDB4DB8EE}"/>
              </a:ext>
            </a:extLst>
          </p:cNvPr>
          <p:cNvGrpSpPr/>
          <p:nvPr/>
        </p:nvGrpSpPr>
        <p:grpSpPr>
          <a:xfrm>
            <a:off x="2537126" y="3757150"/>
            <a:ext cx="952822" cy="656490"/>
            <a:chOff x="2000078" y="3719701"/>
            <a:chExt cx="952822" cy="656490"/>
          </a:xfrm>
        </p:grpSpPr>
        <p:sp>
          <p:nvSpPr>
            <p:cNvPr id="112" name="フリーフォーム 111">
              <a:extLst>
                <a:ext uri="{FF2B5EF4-FFF2-40B4-BE49-F238E27FC236}">
                  <a16:creationId xmlns:a16="http://schemas.microsoft.com/office/drawing/2014/main" id="{57DA8381-AE5F-5A67-A8E6-B287E7B1FE19}"/>
                </a:ext>
              </a:extLst>
            </p:cNvPr>
            <p:cNvSpPr/>
            <p:nvPr/>
          </p:nvSpPr>
          <p:spPr>
            <a:xfrm>
              <a:off x="2012304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E9CB5657-003B-99D2-E287-F13826FD445B}"/>
                </a:ext>
              </a:extLst>
            </p:cNvPr>
            <p:cNvSpPr/>
            <p:nvPr/>
          </p:nvSpPr>
          <p:spPr>
            <a:xfrm>
              <a:off x="2000078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 113">
              <a:extLst>
                <a:ext uri="{FF2B5EF4-FFF2-40B4-BE49-F238E27FC236}">
                  <a16:creationId xmlns:a16="http://schemas.microsoft.com/office/drawing/2014/main" id="{2B045932-6C0B-9375-88E5-FABBBD5A77F1}"/>
                </a:ext>
              </a:extLst>
            </p:cNvPr>
            <p:cNvSpPr/>
            <p:nvPr/>
          </p:nvSpPr>
          <p:spPr>
            <a:xfrm>
              <a:off x="2000088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 114">
              <a:extLst>
                <a:ext uri="{FF2B5EF4-FFF2-40B4-BE49-F238E27FC236}">
                  <a16:creationId xmlns:a16="http://schemas.microsoft.com/office/drawing/2014/main" id="{3002C482-9979-5CC8-8764-F160C57950EF}"/>
                </a:ext>
              </a:extLst>
            </p:cNvPr>
            <p:cNvSpPr/>
            <p:nvPr/>
          </p:nvSpPr>
          <p:spPr>
            <a:xfrm>
              <a:off x="2515347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 115">
              <a:extLst>
                <a:ext uri="{FF2B5EF4-FFF2-40B4-BE49-F238E27FC236}">
                  <a16:creationId xmlns:a16="http://schemas.microsoft.com/office/drawing/2014/main" id="{0DFE445E-A8D4-C9C1-8846-05028622464B}"/>
                </a:ext>
              </a:extLst>
            </p:cNvPr>
            <p:cNvSpPr/>
            <p:nvPr/>
          </p:nvSpPr>
          <p:spPr>
            <a:xfrm>
              <a:off x="2515355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 116">
              <a:extLst>
                <a:ext uri="{FF2B5EF4-FFF2-40B4-BE49-F238E27FC236}">
                  <a16:creationId xmlns:a16="http://schemas.microsoft.com/office/drawing/2014/main" id="{BAE493F6-1E1B-C07D-9400-D6B8D66AB227}"/>
                </a:ext>
              </a:extLst>
            </p:cNvPr>
            <p:cNvSpPr/>
            <p:nvPr/>
          </p:nvSpPr>
          <p:spPr>
            <a:xfrm>
              <a:off x="2412299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 117">
              <a:extLst>
                <a:ext uri="{FF2B5EF4-FFF2-40B4-BE49-F238E27FC236}">
                  <a16:creationId xmlns:a16="http://schemas.microsoft.com/office/drawing/2014/main" id="{0AB2D463-96DB-D1D1-F19C-4BD5146D1C65}"/>
                </a:ext>
              </a:extLst>
            </p:cNvPr>
            <p:cNvSpPr/>
            <p:nvPr/>
          </p:nvSpPr>
          <p:spPr>
            <a:xfrm>
              <a:off x="292757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 118">
              <a:extLst>
                <a:ext uri="{FF2B5EF4-FFF2-40B4-BE49-F238E27FC236}">
                  <a16:creationId xmlns:a16="http://schemas.microsoft.com/office/drawing/2014/main" id="{67A63B49-51F3-C8FA-D11E-9A9C14EA3AB2}"/>
                </a:ext>
              </a:extLst>
            </p:cNvPr>
            <p:cNvSpPr/>
            <p:nvPr/>
          </p:nvSpPr>
          <p:spPr>
            <a:xfrm>
              <a:off x="2530038" y="4240629"/>
              <a:ext cx="410642" cy="120108"/>
            </a:xfrm>
            <a:custGeom>
              <a:avLst/>
              <a:gdLst>
                <a:gd name="connsiteX0" fmla="*/ 0 w 410642"/>
                <a:gd name="connsiteY0" fmla="*/ 120109 h 120108"/>
                <a:gd name="connsiteX1" fmla="*/ 152604 w 410642"/>
                <a:gd name="connsiteY1" fmla="*/ 75476 h 120108"/>
                <a:gd name="connsiteX2" fmla="*/ 282075 w 410642"/>
                <a:gd name="connsiteY2" fmla="*/ 37606 h 120108"/>
                <a:gd name="connsiteX3" fmla="*/ 410642 w 410642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2" h="120108">
                  <a:moveTo>
                    <a:pt x="0" y="120109"/>
                  </a:moveTo>
                  <a:lnTo>
                    <a:pt x="152604" y="75476"/>
                  </a:lnTo>
                  <a:lnTo>
                    <a:pt x="282075" y="37606"/>
                  </a:lnTo>
                  <a:lnTo>
                    <a:pt x="410642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40FF2780-CCFE-1B38-D6A0-947D3962445D}"/>
                </a:ext>
              </a:extLst>
            </p:cNvPr>
            <p:cNvSpPr/>
            <p:nvPr/>
          </p:nvSpPr>
          <p:spPr>
            <a:xfrm>
              <a:off x="2938605" y="3731854"/>
              <a:ext cx="786" cy="512074"/>
            </a:xfrm>
            <a:custGeom>
              <a:avLst/>
              <a:gdLst>
                <a:gd name="connsiteX0" fmla="*/ 787 w 786"/>
                <a:gd name="connsiteY0" fmla="*/ 0 h 512074"/>
                <a:gd name="connsiteX1" fmla="*/ 519 w 786"/>
                <a:gd name="connsiteY1" fmla="*/ 170697 h 512074"/>
                <a:gd name="connsiteX2" fmla="*/ 268 w 786"/>
                <a:gd name="connsiteY2" fmla="*/ 341874 h 512074"/>
                <a:gd name="connsiteX3" fmla="*/ 0 w 786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6" h="512074">
                  <a:moveTo>
                    <a:pt x="787" y="0"/>
                  </a:moveTo>
                  <a:lnTo>
                    <a:pt x="519" y="170697"/>
                  </a:lnTo>
                  <a:lnTo>
                    <a:pt x="268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439FE65A-0766-5661-3A17-DEE6657E0FF2}"/>
                </a:ext>
              </a:extLst>
            </p:cNvPr>
            <p:cNvSpPr/>
            <p:nvPr/>
          </p:nvSpPr>
          <p:spPr>
            <a:xfrm>
              <a:off x="2928460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73521E11-4F85-AF1E-7B67-5C88661CE94E}"/>
                </a:ext>
              </a:extLst>
            </p:cNvPr>
            <p:cNvSpPr/>
            <p:nvPr/>
          </p:nvSpPr>
          <p:spPr>
            <a:xfrm>
              <a:off x="2012309" y="3731846"/>
              <a:ext cx="412210" cy="120108"/>
            </a:xfrm>
            <a:custGeom>
              <a:avLst/>
              <a:gdLst>
                <a:gd name="connsiteX0" fmla="*/ 412211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1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4FDF21B0-750E-C4B4-D353-A22D475765B0}"/>
                </a:ext>
              </a:extLst>
            </p:cNvPr>
            <p:cNvSpPr/>
            <p:nvPr/>
          </p:nvSpPr>
          <p:spPr>
            <a:xfrm>
              <a:off x="2424519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1552F46F-672E-00EC-DDF4-1030922A6D0A}"/>
                </a:ext>
              </a:extLst>
            </p:cNvPr>
            <p:cNvSpPr/>
            <p:nvPr/>
          </p:nvSpPr>
          <p:spPr>
            <a:xfrm>
              <a:off x="2527576" y="3731846"/>
              <a:ext cx="413104" cy="120117"/>
            </a:xfrm>
            <a:custGeom>
              <a:avLst/>
              <a:gdLst>
                <a:gd name="connsiteX0" fmla="*/ 0 w 413104"/>
                <a:gd name="connsiteY0" fmla="*/ 120117 h 120117"/>
                <a:gd name="connsiteX1" fmla="*/ 413104 w 413104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120117">
                  <a:moveTo>
                    <a:pt x="0" y="120117"/>
                  </a:moveTo>
                  <a:lnTo>
                    <a:pt x="413104" y="0"/>
                  </a:lnTo>
                </a:path>
              </a:pathLst>
            </a:custGeom>
            <a:ln w="16725" cap="flat">
              <a:solidFill>
                <a:srgbClr val="000000"/>
              </a:solidFill>
              <a:custDash>
                <a:ds d="150000" sp="150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B7B33C1D-6C8E-2AB3-1A80-6888B820ACED}"/>
                </a:ext>
              </a:extLst>
            </p:cNvPr>
            <p:cNvSpPr/>
            <p:nvPr/>
          </p:nvSpPr>
          <p:spPr>
            <a:xfrm>
              <a:off x="2012309" y="3851941"/>
              <a:ext cx="515261" cy="512094"/>
            </a:xfrm>
            <a:custGeom>
              <a:avLst/>
              <a:gdLst>
                <a:gd name="connsiteX0" fmla="*/ 0 w 515261"/>
                <a:gd name="connsiteY0" fmla="*/ 0 h 512094"/>
                <a:gd name="connsiteX1" fmla="*/ 515262 w 515261"/>
                <a:gd name="connsiteY1" fmla="*/ 512095 h 51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61" h="512094">
                  <a:moveTo>
                    <a:pt x="0" y="0"/>
                  </a:moveTo>
                  <a:lnTo>
                    <a:pt x="515262" y="512095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12C3EBAA-2B17-3E2B-0753-E22B608948AE}"/>
                </a:ext>
              </a:extLst>
            </p:cNvPr>
            <p:cNvSpPr/>
            <p:nvPr/>
          </p:nvSpPr>
          <p:spPr>
            <a:xfrm>
              <a:off x="2012299" y="3851963"/>
              <a:ext cx="515277" cy="512074"/>
            </a:xfrm>
            <a:custGeom>
              <a:avLst/>
              <a:gdLst>
                <a:gd name="connsiteX0" fmla="*/ 0 w 515277"/>
                <a:gd name="connsiteY0" fmla="*/ 512075 h 512074"/>
                <a:gd name="connsiteX1" fmla="*/ 515277 w 515277"/>
                <a:gd name="connsiteY1" fmla="*/ 0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277" h="512074">
                  <a:moveTo>
                    <a:pt x="0" y="512075"/>
                  </a:moveTo>
                  <a:lnTo>
                    <a:pt x="515277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160296E0-A77D-ACFA-28AB-D415D42EA2CA}"/>
                </a:ext>
              </a:extLst>
            </p:cNvPr>
            <p:cNvSpPr/>
            <p:nvPr/>
          </p:nvSpPr>
          <p:spPr>
            <a:xfrm>
              <a:off x="2424519" y="3731846"/>
              <a:ext cx="103056" cy="120117"/>
            </a:xfrm>
            <a:custGeom>
              <a:avLst/>
              <a:gdLst>
                <a:gd name="connsiteX0" fmla="*/ 0 w 103056"/>
                <a:gd name="connsiteY0" fmla="*/ 0 h 120117"/>
                <a:gd name="connsiteX1" fmla="*/ 103056 w 103056"/>
                <a:gd name="connsiteY1" fmla="*/ 120117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056" h="120117">
                  <a:moveTo>
                    <a:pt x="0" y="0"/>
                  </a:moveTo>
                  <a:lnTo>
                    <a:pt x="103056" y="120117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659285CF-E59A-2782-908A-D9D3518A6DF1}"/>
                </a:ext>
              </a:extLst>
            </p:cNvPr>
            <p:cNvSpPr/>
            <p:nvPr/>
          </p:nvSpPr>
          <p:spPr>
            <a:xfrm>
              <a:off x="2012309" y="3731846"/>
              <a:ext cx="926295" cy="120108"/>
            </a:xfrm>
            <a:custGeom>
              <a:avLst/>
              <a:gdLst>
                <a:gd name="connsiteX0" fmla="*/ 0 w 926295"/>
                <a:gd name="connsiteY0" fmla="*/ 120109 h 120108"/>
                <a:gd name="connsiteX1" fmla="*/ 926296 w 926295"/>
                <a:gd name="connsiteY1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6295" h="120108">
                  <a:moveTo>
                    <a:pt x="0" y="120109"/>
                  </a:moveTo>
                  <a:lnTo>
                    <a:pt x="926296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02723883-CCFF-96A9-F4FB-2CA277B30357}"/>
                </a:ext>
              </a:extLst>
            </p:cNvPr>
            <p:cNvSpPr/>
            <p:nvPr/>
          </p:nvSpPr>
          <p:spPr>
            <a:xfrm>
              <a:off x="2527576" y="3851963"/>
              <a:ext cx="413104" cy="388665"/>
            </a:xfrm>
            <a:custGeom>
              <a:avLst/>
              <a:gdLst>
                <a:gd name="connsiteX0" fmla="*/ 0 w 413104"/>
                <a:gd name="connsiteY0" fmla="*/ 0 h 388665"/>
                <a:gd name="connsiteX1" fmla="*/ 413104 w 413104"/>
                <a:gd name="connsiteY1" fmla="*/ 388666 h 38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4" h="388665">
                  <a:moveTo>
                    <a:pt x="0" y="0"/>
                  </a:moveTo>
                  <a:lnTo>
                    <a:pt x="413104" y="388666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2F5492A6-1901-A9A9-7870-E666E3355AAD}"/>
                </a:ext>
              </a:extLst>
            </p:cNvPr>
            <p:cNvSpPr/>
            <p:nvPr/>
          </p:nvSpPr>
          <p:spPr>
            <a:xfrm>
              <a:off x="2527567" y="3731846"/>
              <a:ext cx="411037" cy="632200"/>
            </a:xfrm>
            <a:custGeom>
              <a:avLst/>
              <a:gdLst>
                <a:gd name="connsiteX0" fmla="*/ 411037 w 411037"/>
                <a:gd name="connsiteY0" fmla="*/ 0 h 632200"/>
                <a:gd name="connsiteX1" fmla="*/ 0 w 411037"/>
                <a:gd name="connsiteY1" fmla="*/ 632200 h 63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037" h="632200">
                  <a:moveTo>
                    <a:pt x="411037" y="0"/>
                  </a:moveTo>
                  <a:lnTo>
                    <a:pt x="0" y="63220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31" name="グラフィックス 6">
            <a:extLst>
              <a:ext uri="{FF2B5EF4-FFF2-40B4-BE49-F238E27FC236}">
                <a16:creationId xmlns:a16="http://schemas.microsoft.com/office/drawing/2014/main" id="{9873CD84-AE1E-04A8-16BE-9C07A45F81B3}"/>
              </a:ext>
            </a:extLst>
          </p:cNvPr>
          <p:cNvGrpSpPr/>
          <p:nvPr/>
        </p:nvGrpSpPr>
        <p:grpSpPr>
          <a:xfrm>
            <a:off x="1388019" y="3739706"/>
            <a:ext cx="952826" cy="656490"/>
            <a:chOff x="862114" y="3719701"/>
            <a:chExt cx="952826" cy="656490"/>
          </a:xfrm>
        </p:grpSpPr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1576165C-74E5-A857-FBA5-408ED9F6CAA8}"/>
                </a:ext>
              </a:extLst>
            </p:cNvPr>
            <p:cNvSpPr/>
            <p:nvPr/>
          </p:nvSpPr>
          <p:spPr>
            <a:xfrm>
              <a:off x="874339" y="3851958"/>
              <a:ext cx="515268" cy="512083"/>
            </a:xfrm>
            <a:custGeom>
              <a:avLst/>
              <a:gdLst>
                <a:gd name="connsiteX0" fmla="*/ 0 w 515268"/>
                <a:gd name="connsiteY0" fmla="*/ 0 h 512083"/>
                <a:gd name="connsiteX1" fmla="*/ 515269 w 515268"/>
                <a:gd name="connsiteY1" fmla="*/ 0 h 512083"/>
                <a:gd name="connsiteX2" fmla="*/ 515269 w 515268"/>
                <a:gd name="connsiteY2" fmla="*/ 512083 h 512083"/>
                <a:gd name="connsiteX3" fmla="*/ 0 w 515268"/>
                <a:gd name="connsiteY3" fmla="*/ 512083 h 51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268" h="512083">
                  <a:moveTo>
                    <a:pt x="0" y="0"/>
                  </a:moveTo>
                  <a:lnTo>
                    <a:pt x="515269" y="0"/>
                  </a:lnTo>
                  <a:lnTo>
                    <a:pt x="515269" y="512083"/>
                  </a:lnTo>
                  <a:lnTo>
                    <a:pt x="0" y="512083"/>
                  </a:lnTo>
                  <a:close/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D011CE76-B741-0C4E-EDEA-861A835D07CA}"/>
                </a:ext>
              </a:extLst>
            </p:cNvPr>
            <p:cNvSpPr/>
            <p:nvPr/>
          </p:nvSpPr>
          <p:spPr>
            <a:xfrm>
              <a:off x="862114" y="4351893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26EAA308-18AC-46D5-B948-7728B5FA160A}"/>
                </a:ext>
              </a:extLst>
            </p:cNvPr>
            <p:cNvSpPr/>
            <p:nvPr/>
          </p:nvSpPr>
          <p:spPr>
            <a:xfrm>
              <a:off x="862123" y="3839810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F82ED78D-D538-D157-2B2B-54A2103168C0}"/>
                </a:ext>
              </a:extLst>
            </p:cNvPr>
            <p:cNvSpPr/>
            <p:nvPr/>
          </p:nvSpPr>
          <p:spPr>
            <a:xfrm>
              <a:off x="1377383" y="43519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6BAC4324-07F2-11D7-4E17-8777BE67E5EF}"/>
                </a:ext>
              </a:extLst>
            </p:cNvPr>
            <p:cNvSpPr/>
            <p:nvPr/>
          </p:nvSpPr>
          <p:spPr>
            <a:xfrm>
              <a:off x="1377391" y="3839818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01799AC9-85CE-1818-CDDD-32CD086BC89A}"/>
                </a:ext>
              </a:extLst>
            </p:cNvPr>
            <p:cNvSpPr/>
            <p:nvPr/>
          </p:nvSpPr>
          <p:spPr>
            <a:xfrm>
              <a:off x="1274333" y="3719701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27AB1519-408E-CB05-31B3-DF6CE73C953E}"/>
                </a:ext>
              </a:extLst>
            </p:cNvPr>
            <p:cNvSpPr/>
            <p:nvPr/>
          </p:nvSpPr>
          <p:spPr>
            <a:xfrm>
              <a:off x="1789602" y="3719709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F97CBDD8-99E6-3BA7-7771-80DC4F82DD6C}"/>
                </a:ext>
              </a:extLst>
            </p:cNvPr>
            <p:cNvSpPr/>
            <p:nvPr/>
          </p:nvSpPr>
          <p:spPr>
            <a:xfrm>
              <a:off x="1392072" y="4240629"/>
              <a:ext cx="410647" cy="120108"/>
            </a:xfrm>
            <a:custGeom>
              <a:avLst/>
              <a:gdLst>
                <a:gd name="connsiteX0" fmla="*/ 0 w 410647"/>
                <a:gd name="connsiteY0" fmla="*/ 120109 h 120108"/>
                <a:gd name="connsiteX1" fmla="*/ 152600 w 410647"/>
                <a:gd name="connsiteY1" fmla="*/ 75476 h 120108"/>
                <a:gd name="connsiteX2" fmla="*/ 282075 w 410647"/>
                <a:gd name="connsiteY2" fmla="*/ 37606 h 120108"/>
                <a:gd name="connsiteX3" fmla="*/ 410647 w 410647"/>
                <a:gd name="connsiteY3" fmla="*/ 0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647" h="120108">
                  <a:moveTo>
                    <a:pt x="0" y="120109"/>
                  </a:moveTo>
                  <a:lnTo>
                    <a:pt x="152600" y="75476"/>
                  </a:lnTo>
                  <a:lnTo>
                    <a:pt x="282075" y="37606"/>
                  </a:lnTo>
                  <a:lnTo>
                    <a:pt x="410647" y="0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 139">
              <a:extLst>
                <a:ext uri="{FF2B5EF4-FFF2-40B4-BE49-F238E27FC236}">
                  <a16:creationId xmlns:a16="http://schemas.microsoft.com/office/drawing/2014/main" id="{42E6FC97-452A-B161-377A-E178A3EEF8E4}"/>
                </a:ext>
              </a:extLst>
            </p:cNvPr>
            <p:cNvSpPr/>
            <p:nvPr/>
          </p:nvSpPr>
          <p:spPr>
            <a:xfrm>
              <a:off x="1800647" y="3731854"/>
              <a:ext cx="778" cy="512074"/>
            </a:xfrm>
            <a:custGeom>
              <a:avLst/>
              <a:gdLst>
                <a:gd name="connsiteX0" fmla="*/ 778 w 778"/>
                <a:gd name="connsiteY0" fmla="*/ 0 h 512074"/>
                <a:gd name="connsiteX1" fmla="*/ 519 w 778"/>
                <a:gd name="connsiteY1" fmla="*/ 170697 h 512074"/>
                <a:gd name="connsiteX2" fmla="*/ 259 w 778"/>
                <a:gd name="connsiteY2" fmla="*/ 341874 h 512074"/>
                <a:gd name="connsiteX3" fmla="*/ 0 w 778"/>
                <a:gd name="connsiteY3" fmla="*/ 512075 h 51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" h="512074">
                  <a:moveTo>
                    <a:pt x="778" y="0"/>
                  </a:moveTo>
                  <a:lnTo>
                    <a:pt x="519" y="170697"/>
                  </a:lnTo>
                  <a:lnTo>
                    <a:pt x="259" y="341874"/>
                  </a:lnTo>
                  <a:lnTo>
                    <a:pt x="0" y="512075"/>
                  </a:lnTo>
                </a:path>
              </a:pathLst>
            </a:custGeom>
            <a:noFill/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1" name="フリーフォーム 140">
              <a:extLst>
                <a:ext uri="{FF2B5EF4-FFF2-40B4-BE49-F238E27FC236}">
                  <a16:creationId xmlns:a16="http://schemas.microsoft.com/office/drawing/2014/main" id="{3CEE4EE5-827D-BB51-BDDF-390C8FC4E445}"/>
                </a:ext>
              </a:extLst>
            </p:cNvPr>
            <p:cNvSpPr/>
            <p:nvPr/>
          </p:nvSpPr>
          <p:spPr>
            <a:xfrm>
              <a:off x="1790499" y="4228484"/>
              <a:ext cx="24441" cy="24290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7"/>
                    <a:pt x="24441" y="12145"/>
                  </a:cubicBezTo>
                  <a:close/>
                </a:path>
              </a:pathLst>
            </a:custGeom>
            <a:solidFill>
              <a:srgbClr val="000000"/>
            </a:solidFill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2" name="フリーフォーム 141">
              <a:extLst>
                <a:ext uri="{FF2B5EF4-FFF2-40B4-BE49-F238E27FC236}">
                  <a16:creationId xmlns:a16="http://schemas.microsoft.com/office/drawing/2014/main" id="{2E8D427D-27B0-F3D6-141D-18EEAE173793}"/>
                </a:ext>
              </a:extLst>
            </p:cNvPr>
            <p:cNvSpPr/>
            <p:nvPr/>
          </p:nvSpPr>
          <p:spPr>
            <a:xfrm>
              <a:off x="874343" y="3731846"/>
              <a:ext cx="412210" cy="120108"/>
            </a:xfrm>
            <a:custGeom>
              <a:avLst/>
              <a:gdLst>
                <a:gd name="connsiteX0" fmla="*/ 412210 w 412210"/>
                <a:gd name="connsiteY0" fmla="*/ 0 h 120108"/>
                <a:gd name="connsiteX1" fmla="*/ 0 w 412210"/>
                <a:gd name="connsiteY1" fmla="*/ 120109 h 12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210" h="120108">
                  <a:moveTo>
                    <a:pt x="412210" y="0"/>
                  </a:moveTo>
                  <a:lnTo>
                    <a:pt x="0" y="120109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 142">
              <a:extLst>
                <a:ext uri="{FF2B5EF4-FFF2-40B4-BE49-F238E27FC236}">
                  <a16:creationId xmlns:a16="http://schemas.microsoft.com/office/drawing/2014/main" id="{4C6DF4E2-AADA-1FDA-76EC-273325F1112E}"/>
                </a:ext>
              </a:extLst>
            </p:cNvPr>
            <p:cNvSpPr/>
            <p:nvPr/>
          </p:nvSpPr>
          <p:spPr>
            <a:xfrm>
              <a:off x="1286554" y="3731846"/>
              <a:ext cx="514871" cy="8"/>
            </a:xfrm>
            <a:custGeom>
              <a:avLst/>
              <a:gdLst>
                <a:gd name="connsiteX0" fmla="*/ 514872 w 514871"/>
                <a:gd name="connsiteY0" fmla="*/ 8 h 8"/>
                <a:gd name="connsiteX1" fmla="*/ 0 w 514871"/>
                <a:gd name="connsiteY1" fmla="*/ 0 h 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4871" h="8">
                  <a:moveTo>
                    <a:pt x="514872" y="8"/>
                  </a:moveTo>
                  <a:lnTo>
                    <a:pt x="0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4" name="フリーフォーム 143">
              <a:extLst>
                <a:ext uri="{FF2B5EF4-FFF2-40B4-BE49-F238E27FC236}">
                  <a16:creationId xmlns:a16="http://schemas.microsoft.com/office/drawing/2014/main" id="{26EA045F-7B89-B186-7375-D5C5B49682FA}"/>
                </a:ext>
              </a:extLst>
            </p:cNvPr>
            <p:cNvSpPr/>
            <p:nvPr/>
          </p:nvSpPr>
          <p:spPr>
            <a:xfrm>
              <a:off x="1389612" y="3731846"/>
              <a:ext cx="413107" cy="120117"/>
            </a:xfrm>
            <a:custGeom>
              <a:avLst/>
              <a:gdLst>
                <a:gd name="connsiteX0" fmla="*/ 0 w 413107"/>
                <a:gd name="connsiteY0" fmla="*/ 120117 h 120117"/>
                <a:gd name="connsiteX1" fmla="*/ 413108 w 413107"/>
                <a:gd name="connsiteY1" fmla="*/ 0 h 120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3107" h="120117">
                  <a:moveTo>
                    <a:pt x="0" y="120117"/>
                  </a:moveTo>
                  <a:lnTo>
                    <a:pt x="413108" y="0"/>
                  </a:lnTo>
                </a:path>
              </a:pathLst>
            </a:custGeom>
            <a:ln w="167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13DC8F5B-1A2A-5716-DDE1-8D5ED67AE3C1}"/>
              </a:ext>
            </a:extLst>
          </p:cNvPr>
          <p:cNvSpPr/>
          <p:nvPr/>
        </p:nvSpPr>
        <p:spPr>
          <a:xfrm>
            <a:off x="1326878" y="452899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84921BB4-A8C7-816F-ADA6-03DBBF1A89BB}"/>
              </a:ext>
            </a:extLst>
          </p:cNvPr>
          <p:cNvSpPr/>
          <p:nvPr/>
        </p:nvSpPr>
        <p:spPr>
          <a:xfrm>
            <a:off x="1326878" y="4959639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8CD2B6DE-C17F-BEB4-D899-49689B4AB9A8}"/>
              </a:ext>
            </a:extLst>
          </p:cNvPr>
          <p:cNvSpPr/>
          <p:nvPr/>
        </p:nvSpPr>
        <p:spPr>
          <a:xfrm>
            <a:off x="7082254" y="4955234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F23D5798-C7AC-1062-C697-002CA75BAF04}"/>
              </a:ext>
            </a:extLst>
          </p:cNvPr>
          <p:cNvSpPr/>
          <p:nvPr/>
        </p:nvSpPr>
        <p:spPr>
          <a:xfrm>
            <a:off x="3626094" y="5383051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[</a:t>
            </a:r>
            <a:r>
              <a:rPr kumimoji="1" lang="ja-JP" altLang="en-US" sz="90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杉浦</a:t>
            </a:r>
            <a:r>
              <a:rPr kumimoji="1" lang="en-US" altLang="ja-JP" sz="9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,2018]</a:t>
            </a:r>
            <a:endParaRPr kumimoji="1" lang="ja-JP" altLang="en-US" sz="1400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4C932A3F-1F57-6483-358B-4B764D6BF4FB}"/>
              </a:ext>
            </a:extLst>
          </p:cNvPr>
          <p:cNvSpPr/>
          <p:nvPr/>
        </p:nvSpPr>
        <p:spPr>
          <a:xfrm>
            <a:off x="1326878" y="5385910"/>
            <a:ext cx="1052156" cy="336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(</a:t>
            </a:r>
            <a:r>
              <a:rPr kumimoji="1" lang="ja-JP" altLang="en-US" sz="1050" b="1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自明</a:t>
            </a:r>
            <a:r>
              <a:rPr kumimoji="1" lang="en-US" altLang="ja-JP" sz="105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)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38699541-95EC-2F2B-CF64-DDFE37E16173}"/>
              </a:ext>
            </a:extLst>
          </p:cNvPr>
          <p:cNvSpPr/>
          <p:nvPr/>
        </p:nvSpPr>
        <p:spPr>
          <a:xfrm>
            <a:off x="7084713" y="5377183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AAC42633-DDE1-E25D-76C7-40C01C09846D}"/>
              </a:ext>
            </a:extLst>
          </p:cNvPr>
          <p:cNvSpPr/>
          <p:nvPr/>
        </p:nvSpPr>
        <p:spPr>
          <a:xfrm>
            <a:off x="7084713" y="4528310"/>
            <a:ext cx="1052156" cy="336782"/>
          </a:xfrm>
          <a:prstGeom prst="rect">
            <a:avLst/>
          </a:prstGeom>
          <a:solidFill>
            <a:srgbClr val="FFF4FF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</a:t>
            </a:r>
            <a:r>
              <a:rPr kumimoji="1" lang="ja-JP" altLang="en-US" sz="800" b="1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上原</a:t>
            </a:r>
            <a:r>
              <a:rPr kumimoji="1" lang="en-US" altLang="ja-JP" sz="8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2008]</a:t>
            </a:r>
            <a:endParaRPr kumimoji="1" lang="ja-JP" altLang="en-US" sz="800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表 33">
                <a:extLst>
                  <a:ext uri="{FF2B5EF4-FFF2-40B4-BE49-F238E27FC236}">
                    <a16:creationId xmlns:a16="http://schemas.microsoft.com/office/drawing/2014/main" id="{8602A491-5442-5730-4D6D-8CA9F8D2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09337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𝑎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𝑏</m:t>
                              </m:r>
                              <m:r>
                                <a:rPr kumimoji="1" lang="en-US" altLang="ja-JP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4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の値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表 33">
                <a:extLst>
                  <a:ext uri="{FF2B5EF4-FFF2-40B4-BE49-F238E27FC236}">
                    <a16:creationId xmlns:a16="http://schemas.microsoft.com/office/drawing/2014/main" id="{8602A491-5442-5730-4D6D-8CA9F8D2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09337"/>
                  </p:ext>
                </p:extLst>
              </p:nvPr>
            </p:nvGraphicFramePr>
            <p:xfrm>
              <a:off x="291880" y="1372823"/>
              <a:ext cx="8545629" cy="61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00" r="-765385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3442568"/>
                      </a:ext>
                    </a:extLst>
                  </a:tr>
                  <a:tr h="30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8333" r="-765385" b="-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015176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2F4B4D58-3F58-0F1F-F3EC-E5D66180ED2A}"/>
              </a:ext>
            </a:extLst>
          </p:cNvPr>
          <p:cNvGrpSpPr/>
          <p:nvPr/>
        </p:nvGrpSpPr>
        <p:grpSpPr>
          <a:xfrm>
            <a:off x="1271909" y="1382391"/>
            <a:ext cx="1152524" cy="600768"/>
            <a:chOff x="1416050" y="3466755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B63007AA-40CF-9954-0C10-34141565ADF0}"/>
                    </a:ext>
                  </a:extLst>
                </p:cNvPr>
                <p:cNvSpPr/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5" name="正方形/長方形 264">
                  <a:extLst>
                    <a:ext uri="{FF2B5EF4-FFF2-40B4-BE49-F238E27FC236}">
                      <a16:creationId xmlns:a16="http://schemas.microsoft.com/office/drawing/2014/main" id="{B63007AA-40CF-9954-0C10-34141565AD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466755"/>
                  <a:ext cx="1152524" cy="2961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DD2AB447-2F78-6B06-9ADA-7912996B2006}"/>
                    </a:ext>
                  </a:extLst>
                </p:cNvPr>
                <p:cNvSpPr/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Hiragino Kaku Gothic Pro W3" panose="020B0300000000000000" pitchFamily="34" charset="-128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DD2AB447-2F78-6B06-9ADA-7912996B2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050" y="3771380"/>
                  <a:ext cx="1152524" cy="2961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7B5B7331-D315-7431-75AB-EE40F1FBD4A4}"/>
              </a:ext>
            </a:extLst>
          </p:cNvPr>
          <p:cNvGrpSpPr/>
          <p:nvPr/>
        </p:nvGrpSpPr>
        <p:grpSpPr>
          <a:xfrm>
            <a:off x="2424433" y="1382390"/>
            <a:ext cx="1152524" cy="600768"/>
            <a:chOff x="2568574" y="3466754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84650C4A-4665-852C-C2C4-AC8F0E83BE81}"/>
                    </a:ext>
                  </a:extLst>
                </p:cNvPr>
                <p:cNvSpPr/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8" name="正方形/長方形 267">
                  <a:extLst>
                    <a:ext uri="{FF2B5EF4-FFF2-40B4-BE49-F238E27FC236}">
                      <a16:creationId xmlns:a16="http://schemas.microsoft.com/office/drawing/2014/main" id="{84650C4A-4665-852C-C2C4-AC8F0E83B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466754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AFD6B133-6277-FFBF-0538-72D2F3EA419C}"/>
                    </a:ext>
                  </a:extLst>
                </p:cNvPr>
                <p:cNvSpPr/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69" name="正方形/長方形 268">
                  <a:extLst>
                    <a:ext uri="{FF2B5EF4-FFF2-40B4-BE49-F238E27FC236}">
                      <a16:creationId xmlns:a16="http://schemas.microsoft.com/office/drawing/2014/main" id="{AFD6B133-6277-FFBF-0538-72D2F3EA4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574" y="3771379"/>
                  <a:ext cx="1152524" cy="296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29C04C92-FEB4-C2DF-5118-4CED7CC26315}"/>
              </a:ext>
            </a:extLst>
          </p:cNvPr>
          <p:cNvGrpSpPr/>
          <p:nvPr/>
        </p:nvGrpSpPr>
        <p:grpSpPr>
          <a:xfrm>
            <a:off x="3576957" y="1382389"/>
            <a:ext cx="1152524" cy="600768"/>
            <a:chOff x="3721098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09D1C0AD-288E-4681-2153-FFA722ED2664}"/>
                    </a:ext>
                  </a:extLst>
                </p:cNvPr>
                <p:cNvSpPr/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1" name="正方形/長方形 270">
                  <a:extLst>
                    <a:ext uri="{FF2B5EF4-FFF2-40B4-BE49-F238E27FC236}">
                      <a16:creationId xmlns:a16="http://schemas.microsoft.com/office/drawing/2014/main" id="{09D1C0AD-288E-4681-2153-FFA722ED26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466753"/>
                  <a:ext cx="1152524" cy="2961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正方形/長方形 271">
                  <a:extLst>
                    <a:ext uri="{FF2B5EF4-FFF2-40B4-BE49-F238E27FC236}">
                      <a16:creationId xmlns:a16="http://schemas.microsoft.com/office/drawing/2014/main" id="{6ADD8AAB-3A20-F28A-F5B7-1FD9829800EA}"/>
                    </a:ext>
                  </a:extLst>
                </p:cNvPr>
                <p:cNvSpPr/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2" name="正方形/長方形 271">
                  <a:extLst>
                    <a:ext uri="{FF2B5EF4-FFF2-40B4-BE49-F238E27FC236}">
                      <a16:creationId xmlns:a16="http://schemas.microsoft.com/office/drawing/2014/main" id="{6ADD8AAB-3A20-F28A-F5B7-1FD982980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098" y="3771378"/>
                  <a:ext cx="1152524" cy="2961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3" name="グループ化 272">
            <a:extLst>
              <a:ext uri="{FF2B5EF4-FFF2-40B4-BE49-F238E27FC236}">
                <a16:creationId xmlns:a16="http://schemas.microsoft.com/office/drawing/2014/main" id="{7E652FB2-1DBD-8C35-1F48-D974824E38CC}"/>
              </a:ext>
            </a:extLst>
          </p:cNvPr>
          <p:cNvGrpSpPr/>
          <p:nvPr/>
        </p:nvGrpSpPr>
        <p:grpSpPr>
          <a:xfrm>
            <a:off x="4729481" y="1382389"/>
            <a:ext cx="1152524" cy="600768"/>
            <a:chOff x="4873622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正方形/長方形 273">
                  <a:extLst>
                    <a:ext uri="{FF2B5EF4-FFF2-40B4-BE49-F238E27FC236}">
                      <a16:creationId xmlns:a16="http://schemas.microsoft.com/office/drawing/2014/main" id="{C41C9146-8BD9-0569-FD2C-A15032499557}"/>
                    </a:ext>
                  </a:extLst>
                </p:cNvPr>
                <p:cNvSpPr/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4" name="正方形/長方形 273">
                  <a:extLst>
                    <a:ext uri="{FF2B5EF4-FFF2-40B4-BE49-F238E27FC236}">
                      <a16:creationId xmlns:a16="http://schemas.microsoft.com/office/drawing/2014/main" id="{C41C9146-8BD9-0569-FD2C-A15032499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466753"/>
                  <a:ext cx="1152524" cy="2961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正方形/長方形 274">
                  <a:extLst>
                    <a:ext uri="{FF2B5EF4-FFF2-40B4-BE49-F238E27FC236}">
                      <a16:creationId xmlns:a16="http://schemas.microsoft.com/office/drawing/2014/main" id="{FC4989CF-C68A-2169-C671-39BDA75FE178}"/>
                    </a:ext>
                  </a:extLst>
                </p:cNvPr>
                <p:cNvSpPr/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5" name="正方形/長方形 274">
                  <a:extLst>
                    <a:ext uri="{FF2B5EF4-FFF2-40B4-BE49-F238E27FC236}">
                      <a16:creationId xmlns:a16="http://schemas.microsoft.com/office/drawing/2014/main" id="{FC4989CF-C68A-2169-C671-39BDA75FE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22" y="3771378"/>
                  <a:ext cx="1152524" cy="2961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66F43441-B84D-DBAB-844F-CF2DC6573383}"/>
              </a:ext>
            </a:extLst>
          </p:cNvPr>
          <p:cNvGrpSpPr/>
          <p:nvPr/>
        </p:nvGrpSpPr>
        <p:grpSpPr>
          <a:xfrm>
            <a:off x="5882005" y="1382389"/>
            <a:ext cx="1152524" cy="600768"/>
            <a:chOff x="6026146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正方形/長方形 276">
                  <a:extLst>
                    <a:ext uri="{FF2B5EF4-FFF2-40B4-BE49-F238E27FC236}">
                      <a16:creationId xmlns:a16="http://schemas.microsoft.com/office/drawing/2014/main" id="{3CF8F074-A260-6813-C56F-A1C8E3271E5B}"/>
                    </a:ext>
                  </a:extLst>
                </p:cNvPr>
                <p:cNvSpPr/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7" name="正方形/長方形 276">
                  <a:extLst>
                    <a:ext uri="{FF2B5EF4-FFF2-40B4-BE49-F238E27FC236}">
                      <a16:creationId xmlns:a16="http://schemas.microsoft.com/office/drawing/2014/main" id="{3CF8F074-A260-6813-C56F-A1C8E3271E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466753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正方形/長方形 277">
                  <a:extLst>
                    <a:ext uri="{FF2B5EF4-FFF2-40B4-BE49-F238E27FC236}">
                      <a16:creationId xmlns:a16="http://schemas.microsoft.com/office/drawing/2014/main" id="{D53F36E8-009C-7A2A-BA6F-53C1F219D7F9}"/>
                    </a:ext>
                  </a:extLst>
                </p:cNvPr>
                <p:cNvSpPr/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78" name="正方形/長方形 277">
                  <a:extLst>
                    <a:ext uri="{FF2B5EF4-FFF2-40B4-BE49-F238E27FC236}">
                      <a16:creationId xmlns:a16="http://schemas.microsoft.com/office/drawing/2014/main" id="{D53F36E8-009C-7A2A-BA6F-53C1F219D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146" y="3771378"/>
                  <a:ext cx="1152524" cy="2961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9" name="グループ化 278">
            <a:extLst>
              <a:ext uri="{FF2B5EF4-FFF2-40B4-BE49-F238E27FC236}">
                <a16:creationId xmlns:a16="http://schemas.microsoft.com/office/drawing/2014/main" id="{30ED1AA4-090C-2094-4A15-DB079227CE19}"/>
              </a:ext>
            </a:extLst>
          </p:cNvPr>
          <p:cNvGrpSpPr/>
          <p:nvPr/>
        </p:nvGrpSpPr>
        <p:grpSpPr>
          <a:xfrm>
            <a:off x="7034529" y="1382389"/>
            <a:ext cx="1152524" cy="600768"/>
            <a:chOff x="7178670" y="3466753"/>
            <a:chExt cx="1152524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正方形/長方形 279">
                  <a:extLst>
                    <a:ext uri="{FF2B5EF4-FFF2-40B4-BE49-F238E27FC236}">
                      <a16:creationId xmlns:a16="http://schemas.microsoft.com/office/drawing/2014/main" id="{6E6312ED-B0D1-5BA1-0D0A-50A087E8AB8A}"/>
                    </a:ext>
                  </a:extLst>
                </p:cNvPr>
                <p:cNvSpPr/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0" name="正方形/長方形 279">
                  <a:extLst>
                    <a:ext uri="{FF2B5EF4-FFF2-40B4-BE49-F238E27FC236}">
                      <a16:creationId xmlns:a16="http://schemas.microsoft.com/office/drawing/2014/main" id="{6E6312ED-B0D1-5BA1-0D0A-50A087E8A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466753"/>
                  <a:ext cx="1152524" cy="2961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正方形/長方形 280">
                  <a:extLst>
                    <a:ext uri="{FF2B5EF4-FFF2-40B4-BE49-F238E27FC236}">
                      <a16:creationId xmlns:a16="http://schemas.microsoft.com/office/drawing/2014/main" id="{736EB5AC-FF96-DFEB-0BD7-320E8D47E727}"/>
                    </a:ext>
                  </a:extLst>
                </p:cNvPr>
                <p:cNvSpPr/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281" name="正方形/長方形 280">
                  <a:extLst>
                    <a:ext uri="{FF2B5EF4-FFF2-40B4-BE49-F238E27FC236}">
                      <a16:creationId xmlns:a16="http://schemas.microsoft.com/office/drawing/2014/main" id="{736EB5AC-FF96-DFEB-0BD7-320E8D47E7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670" y="3771378"/>
                  <a:ext cx="1152524" cy="2961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2" name="表 33">
                <a:extLst>
                  <a:ext uri="{FF2B5EF4-FFF2-40B4-BE49-F238E27FC236}">
                    <a16:creationId xmlns:a16="http://schemas.microsoft.com/office/drawing/2014/main" id="{6C81A89D-8AAE-59FF-89C9-BF956A5E9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858055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306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線分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𝐴𝐵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br>
                            <a:rPr kumimoji="1" lang="en-US" altLang="ja-JP" sz="1200" b="0" i="0" dirty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</a:b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長さ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</m:oMath>
                          </a14:m>
                          <a:endParaRPr kumimoji="1" lang="ja-JP" altLang="en-US" sz="12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5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1" lang="en-US" altLang="ja-JP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iragino Kaku Gothic Pro W3" panose="020B0300000000000000" pitchFamily="34" charset="-128"/>
                                      </a:rPr>
                                      <m:t>2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iragino Kaku Gothic Pro W3" panose="020B0300000000000000" pitchFamily="34" charset="-128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2" name="表 33">
                <a:extLst>
                  <a:ext uri="{FF2B5EF4-FFF2-40B4-BE49-F238E27FC236}">
                    <a16:creationId xmlns:a16="http://schemas.microsoft.com/office/drawing/2014/main" id="{6C81A89D-8AAE-59FF-89C9-BF956A5E9A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858055"/>
                  </p:ext>
                </p:extLst>
              </p:nvPr>
            </p:nvGraphicFramePr>
            <p:xfrm>
              <a:off x="291882" y="1986132"/>
              <a:ext cx="8545629" cy="6061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4579489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93482422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20641427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511648715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19882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0296498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7024585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1950047376"/>
                        </a:ext>
                      </a:extLst>
                    </a:gridCol>
                  </a:tblGrid>
                  <a:tr h="60617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t="-2041" r="-765385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5714" t="-2041" r="-556044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87778" t="-2041" r="-462222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4615" t="-2041" r="-3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84615" t="-2041" r="-2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84615" t="-2041" r="-1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584615" t="-2041" r="-57143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221569" t="-2041" r="-1961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0480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4" name="表 226">
            <a:extLst>
              <a:ext uri="{FF2B5EF4-FFF2-40B4-BE49-F238E27FC236}">
                <a16:creationId xmlns:a16="http://schemas.microsoft.com/office/drawing/2014/main" id="{A531EA57-D255-1B1A-F0D8-6E83DF229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3169"/>
              </p:ext>
            </p:extLst>
          </p:nvPr>
        </p:nvGraphicFramePr>
        <p:xfrm>
          <a:off x="2574008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5" name="表 226">
            <a:extLst>
              <a:ext uri="{FF2B5EF4-FFF2-40B4-BE49-F238E27FC236}">
                <a16:creationId xmlns:a16="http://schemas.microsoft.com/office/drawing/2014/main" id="{93DBAB98-18AF-F194-20DE-4F6E7296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97484"/>
              </p:ext>
            </p:extLst>
          </p:nvPr>
        </p:nvGraphicFramePr>
        <p:xfrm>
          <a:off x="1410224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65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91965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</a:tblGrid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91965"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5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6" name="表 425">
                <a:extLst>
                  <a:ext uri="{FF2B5EF4-FFF2-40B4-BE49-F238E27FC236}">
                    <a16:creationId xmlns:a16="http://schemas.microsoft.com/office/drawing/2014/main" id="{2A248F71-0DEC-87CC-9BEB-25B1C3B5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36175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2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×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𝐿</m:t>
                              </m:r>
                              <m:r>
                                <a:rPr kumimoji="1" lang="en-US" altLang="ja-JP" sz="1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Hiragino Kaku Gothic Pro W3" panose="020B0300000000000000" pitchFamily="34" charset="-128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の</a:t>
                          </a:r>
                          <a:endParaRPr kumimoji="1" lang="en-US" altLang="ja-JP" sz="1200" b="0" i="0" dirty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1200" b="0" i="0">
                              <a:solidFill>
                                <a:schemeClr val="tx1"/>
                              </a:solidFill>
                              <a:latin typeface="Hiragino Kaku Gothic Pro W3" panose="020B0300000000000000" pitchFamily="34" charset="-128"/>
                              <a:ea typeface="Hiragino Kaku Gothic Pro W3" panose="020B0300000000000000" pitchFamily="34" charset="-128"/>
                            </a:rPr>
                            <a:t>正方形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⋯</m:t>
                                </m:r>
                              </m:oMath>
                            </m:oMathPara>
                          </a14:m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6" name="表 425">
                <a:extLst>
                  <a:ext uri="{FF2B5EF4-FFF2-40B4-BE49-F238E27FC236}">
                    <a16:creationId xmlns:a16="http://schemas.microsoft.com/office/drawing/2014/main" id="{2A248F71-0DEC-87CC-9BEB-25B1C3B5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236175"/>
                  </p:ext>
                </p:extLst>
              </p:nvPr>
            </p:nvGraphicFramePr>
            <p:xfrm>
              <a:off x="291881" y="2592115"/>
              <a:ext cx="8545629" cy="10122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5629">
                      <a:extLst>
                        <a:ext uri="{9D8B030D-6E8A-4147-A177-3AD203B41FA5}">
                          <a16:colId xmlns:a16="http://schemas.microsoft.com/office/drawing/2014/main" val="1457444550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42944037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5849582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85933232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41473764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337602287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353531389"/>
                        </a:ext>
                      </a:extLst>
                    </a:gridCol>
                    <a:gridCol w="648000">
                      <a:extLst>
                        <a:ext uri="{9D8B030D-6E8A-4147-A177-3AD203B41FA5}">
                          <a16:colId xmlns:a16="http://schemas.microsoft.com/office/drawing/2014/main" val="4097857715"/>
                        </a:ext>
                      </a:extLst>
                    </a:gridCol>
                  </a:tblGrid>
                  <a:tr h="1012277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250" r="-765385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400" b="0" i="0">
                            <a:solidFill>
                              <a:schemeClr val="tx1"/>
                            </a:solidFill>
                            <a:latin typeface="Hiragino Kaku Gothic Pro W3" panose="020B0300000000000000" pitchFamily="34" charset="-128"/>
                            <a:ea typeface="Hiragino Kaku Gothic Pro W3" panose="020B0300000000000000" pitchFamily="34" charset="-128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21569" t="-1250" r="-1961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4872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27" name="表 226">
            <a:extLst>
              <a:ext uri="{FF2B5EF4-FFF2-40B4-BE49-F238E27FC236}">
                <a16:creationId xmlns:a16="http://schemas.microsoft.com/office/drawing/2014/main" id="{B410C7B2-57EB-E959-EE46-DDA6667AD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359177"/>
              </p:ext>
            </p:extLst>
          </p:nvPr>
        </p:nvGraphicFramePr>
        <p:xfrm>
          <a:off x="3718337" y="2664824"/>
          <a:ext cx="875896" cy="8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74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218974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</a:tblGrid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218974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8" name="表 427">
            <a:extLst>
              <a:ext uri="{FF2B5EF4-FFF2-40B4-BE49-F238E27FC236}">
                <a16:creationId xmlns:a16="http://schemas.microsoft.com/office/drawing/2014/main" id="{4D8C116E-5EDC-F195-A35F-EDBDAE8DA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83735"/>
              </p:ext>
            </p:extLst>
          </p:nvPr>
        </p:nvGraphicFramePr>
        <p:xfrm>
          <a:off x="4862667" y="2664825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29" name="表 428">
            <a:extLst>
              <a:ext uri="{FF2B5EF4-FFF2-40B4-BE49-F238E27FC236}">
                <a16:creationId xmlns:a16="http://schemas.microsoft.com/office/drawing/2014/main" id="{9E3D074D-EC43-CDCB-9A78-25C35BCC2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700111"/>
              </p:ext>
            </p:extLst>
          </p:nvPr>
        </p:nvGraphicFramePr>
        <p:xfrm>
          <a:off x="6022591" y="2664824"/>
          <a:ext cx="875898" cy="87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  <a:gridCol w="145983">
                  <a:extLst>
                    <a:ext uri="{9D8B030D-6E8A-4147-A177-3AD203B41FA5}">
                      <a16:colId xmlns:a16="http://schemas.microsoft.com/office/drawing/2014/main" val="2095354537"/>
                    </a:ext>
                  </a:extLst>
                </a:gridCol>
              </a:tblGrid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00672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45983"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aphicFrame>
        <p:nvGraphicFramePr>
          <p:cNvPr id="430" name="表 429">
            <a:extLst>
              <a:ext uri="{FF2B5EF4-FFF2-40B4-BE49-F238E27FC236}">
                <a16:creationId xmlns:a16="http://schemas.microsoft.com/office/drawing/2014/main" id="{470FA148-797C-9627-BC05-F5B9A584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04465"/>
              </p:ext>
            </p:extLst>
          </p:nvPr>
        </p:nvGraphicFramePr>
        <p:xfrm>
          <a:off x="7166920" y="2658016"/>
          <a:ext cx="875895" cy="87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9">
                  <a:extLst>
                    <a:ext uri="{9D8B030D-6E8A-4147-A177-3AD203B41FA5}">
                      <a16:colId xmlns:a16="http://schemas.microsoft.com/office/drawing/2014/main" val="1213632394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21649972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3066854969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201075198"/>
                    </a:ext>
                  </a:extLst>
                </a:gridCol>
                <a:gridCol w="175179">
                  <a:extLst>
                    <a:ext uri="{9D8B030D-6E8A-4147-A177-3AD203B41FA5}">
                      <a16:colId xmlns:a16="http://schemas.microsoft.com/office/drawing/2014/main" val="1567856190"/>
                    </a:ext>
                  </a:extLst>
                </a:gridCol>
              </a:tblGrid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67774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736805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082066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76701"/>
                  </a:ext>
                </a:extLst>
              </a:tr>
              <a:tr h="175179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746433"/>
                  </a:ext>
                </a:extLst>
              </a:tr>
            </a:tbl>
          </a:graphicData>
        </a:graphic>
      </p:graphicFrame>
      <p:grpSp>
        <p:nvGrpSpPr>
          <p:cNvPr id="438" name="グループ化 437">
            <a:extLst>
              <a:ext uri="{FF2B5EF4-FFF2-40B4-BE49-F238E27FC236}">
                <a16:creationId xmlns:a16="http://schemas.microsoft.com/office/drawing/2014/main" id="{2F79778D-BFCE-D09A-1649-D4447AF8CF11}"/>
              </a:ext>
            </a:extLst>
          </p:cNvPr>
          <p:cNvGrpSpPr/>
          <p:nvPr/>
        </p:nvGrpSpPr>
        <p:grpSpPr>
          <a:xfrm>
            <a:off x="1695771" y="3100223"/>
            <a:ext cx="6170613" cy="291037"/>
            <a:chOff x="1839912" y="5016475"/>
            <a:chExt cx="6170613" cy="291037"/>
          </a:xfrm>
        </p:grpSpPr>
        <p:cxnSp>
          <p:nvCxnSpPr>
            <p:cNvPr id="439" name="直線コネクタ 438">
              <a:extLst>
                <a:ext uri="{FF2B5EF4-FFF2-40B4-BE49-F238E27FC236}">
                  <a16:creationId xmlns:a16="http://schemas.microsoft.com/office/drawing/2014/main" id="{D40379CB-204D-E3E7-FA5B-7A93A1D943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87550" y="5016784"/>
              <a:ext cx="0" cy="29527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コネクタ 439">
              <a:extLst>
                <a:ext uri="{FF2B5EF4-FFF2-40B4-BE49-F238E27FC236}">
                  <a16:creationId xmlns:a16="http://schemas.microsoft.com/office/drawing/2014/main" id="{DDCF3081-1032-293C-9251-A6981D4D8E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540" y="5016475"/>
              <a:ext cx="219557" cy="220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>
              <a:extLst>
                <a:ext uri="{FF2B5EF4-FFF2-40B4-BE49-F238E27FC236}">
                  <a16:creationId xmlns:a16="http://schemas.microsoft.com/office/drawing/2014/main" id="{1AAB4A36-B307-E891-1338-051B513F5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0312" y="5239130"/>
              <a:ext cx="436986" cy="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コネクタ 441">
              <a:extLst>
                <a:ext uri="{FF2B5EF4-FFF2-40B4-BE49-F238E27FC236}">
                  <a16:creationId xmlns:a16="http://schemas.microsoft.com/office/drawing/2014/main" id="{81C8CD55-5FC5-F88B-C134-E02D3E2702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555" y="5101905"/>
              <a:ext cx="347295" cy="17753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コネクタ 442">
              <a:extLst>
                <a:ext uri="{FF2B5EF4-FFF2-40B4-BE49-F238E27FC236}">
                  <a16:creationId xmlns:a16="http://schemas.microsoft.com/office/drawing/2014/main" id="{638C79D5-05E8-BCC8-A57C-F65FDB67A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2898" y="5019025"/>
              <a:ext cx="291783" cy="2884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線コネクタ 443">
              <a:extLst>
                <a:ext uri="{FF2B5EF4-FFF2-40B4-BE49-F238E27FC236}">
                  <a16:creationId xmlns:a16="http://schemas.microsoft.com/office/drawing/2014/main" id="{0B73BAF1-6183-ED32-126B-08427B82C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5643" y="5272631"/>
              <a:ext cx="5248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グループ化 444">
            <a:extLst>
              <a:ext uri="{FF2B5EF4-FFF2-40B4-BE49-F238E27FC236}">
                <a16:creationId xmlns:a16="http://schemas.microsoft.com/office/drawing/2014/main" id="{15D95CBF-B4DF-40C7-D06E-4D5232313550}"/>
              </a:ext>
            </a:extLst>
          </p:cNvPr>
          <p:cNvGrpSpPr/>
          <p:nvPr/>
        </p:nvGrpSpPr>
        <p:grpSpPr>
          <a:xfrm>
            <a:off x="1674231" y="3221181"/>
            <a:ext cx="5694710" cy="197349"/>
            <a:chOff x="1818372" y="5137433"/>
            <a:chExt cx="5694710" cy="197349"/>
          </a:xfrm>
        </p:grpSpPr>
        <p:sp>
          <p:nvSpPr>
            <p:cNvPr id="446" name="フリーフォーム 445">
              <a:extLst>
                <a:ext uri="{FF2B5EF4-FFF2-40B4-BE49-F238E27FC236}">
                  <a16:creationId xmlns:a16="http://schemas.microsoft.com/office/drawing/2014/main" id="{F896C5D3-6C70-EB26-E71A-EDF1FDC39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8372" y="513743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7" name="フリーフォーム 446">
              <a:extLst>
                <a:ext uri="{FF2B5EF4-FFF2-40B4-BE49-F238E27FC236}">
                  <a16:creationId xmlns:a16="http://schemas.microsoft.com/office/drawing/2014/main" id="{434F6A7E-2F2B-EB95-D6CA-F56231BD1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09101" y="5209454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8" name="フリーフォーム 447">
              <a:extLst>
                <a:ext uri="{FF2B5EF4-FFF2-40B4-BE49-F238E27FC236}">
                  <a16:creationId xmlns:a16="http://schemas.microsoft.com/office/drawing/2014/main" id="{1D9505D0-8657-0850-6265-4E638C712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2873" y="5211861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9" name="フリーフォーム 448">
              <a:extLst>
                <a:ext uri="{FF2B5EF4-FFF2-40B4-BE49-F238E27FC236}">
                  <a16:creationId xmlns:a16="http://schemas.microsoft.com/office/drawing/2014/main" id="{A72506BE-465A-A287-467D-50B43F59B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6116" y="5252169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0" name="フリーフォーム 449">
              <a:extLst>
                <a:ext uri="{FF2B5EF4-FFF2-40B4-BE49-F238E27FC236}">
                  <a16:creationId xmlns:a16="http://schemas.microsoft.com/office/drawing/2014/main" id="{11E1901F-46C2-02E4-26A1-B854CE12C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85459" y="5280243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1" name="フリーフォーム 450">
              <a:extLst>
                <a:ext uri="{FF2B5EF4-FFF2-40B4-BE49-F238E27FC236}">
                  <a16:creationId xmlns:a16="http://schemas.microsoft.com/office/drawing/2014/main" id="{B4AFD7CF-E1F9-4044-47E7-E18BEAC70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8204" y="5245920"/>
              <a:ext cx="54878" cy="54539"/>
            </a:xfrm>
            <a:custGeom>
              <a:avLst/>
              <a:gdLst>
                <a:gd name="connsiteX0" fmla="*/ 24441 w 24441"/>
                <a:gd name="connsiteY0" fmla="*/ 12145 h 24290"/>
                <a:gd name="connsiteX1" fmla="*/ 12221 w 24441"/>
                <a:gd name="connsiteY1" fmla="*/ 24290 h 24290"/>
                <a:gd name="connsiteX2" fmla="*/ 0 w 24441"/>
                <a:gd name="connsiteY2" fmla="*/ 12145 h 24290"/>
                <a:gd name="connsiteX3" fmla="*/ 12221 w 24441"/>
                <a:gd name="connsiteY3" fmla="*/ 0 h 24290"/>
                <a:gd name="connsiteX4" fmla="*/ 24441 w 24441"/>
                <a:gd name="connsiteY4" fmla="*/ 12145 h 2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41" h="24290">
                  <a:moveTo>
                    <a:pt x="24441" y="12145"/>
                  </a:moveTo>
                  <a:cubicBezTo>
                    <a:pt x="24441" y="18853"/>
                    <a:pt x="18970" y="24290"/>
                    <a:pt x="12221" y="24290"/>
                  </a:cubicBezTo>
                  <a:cubicBezTo>
                    <a:pt x="5471" y="24290"/>
                    <a:pt x="0" y="18853"/>
                    <a:pt x="0" y="12145"/>
                  </a:cubicBezTo>
                  <a:cubicBezTo>
                    <a:pt x="0" y="5438"/>
                    <a:pt x="5471" y="0"/>
                    <a:pt x="12221" y="0"/>
                  </a:cubicBezTo>
                  <a:cubicBezTo>
                    <a:pt x="18970" y="0"/>
                    <a:pt x="24441" y="5438"/>
                    <a:pt x="24441" y="12145"/>
                  </a:cubicBezTo>
                  <a:close/>
                </a:path>
              </a:pathLst>
            </a:custGeom>
            <a:solidFill>
              <a:srgbClr val="FF0000"/>
            </a:solidFill>
            <a:ln w="16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98CB9A5-4CF0-B01C-198E-E8D1F60DA21D}"/>
              </a:ext>
            </a:extLst>
          </p:cNvPr>
          <p:cNvGrpSpPr/>
          <p:nvPr/>
        </p:nvGrpSpPr>
        <p:grpSpPr>
          <a:xfrm>
            <a:off x="8311918" y="1388155"/>
            <a:ext cx="379507" cy="600768"/>
            <a:chOff x="8334227" y="3466753"/>
            <a:chExt cx="379507" cy="600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4DA6A2A1-0DF2-883C-CF06-CFE9AD521C76}"/>
                    </a:ext>
                  </a:extLst>
                </p:cNvPr>
                <p:cNvSpPr/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4DA6A2A1-0DF2-883C-CF06-CFE9AD521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466753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正方形/長方形 453">
                  <a:extLst>
                    <a:ext uri="{FF2B5EF4-FFF2-40B4-BE49-F238E27FC236}">
                      <a16:creationId xmlns:a16="http://schemas.microsoft.com/office/drawing/2014/main" id="{DB8E6B5F-2B9C-DB0A-C3B4-084F30F9FFC4}"/>
                    </a:ext>
                  </a:extLst>
                </p:cNvPr>
                <p:cNvSpPr/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kumimoji="1" lang="ja-JP" altLang="en-US" sz="1400">
                    <a:solidFill>
                      <a:schemeClr val="tx1"/>
                    </a:solidFill>
                    <a:latin typeface="Cambria Math" panose="02040503050406030204" pitchFamily="18" charset="0"/>
                    <a:ea typeface="Hiragino Kaku Gothic Pro W3" panose="020B0300000000000000" pitchFamily="34" charset="-128"/>
                  </a:endParaRPr>
                </a:p>
              </p:txBody>
            </p:sp>
          </mc:Choice>
          <mc:Fallback xmlns="">
            <p:sp>
              <p:nvSpPr>
                <p:cNvPr id="454" name="正方形/長方形 453">
                  <a:extLst>
                    <a:ext uri="{FF2B5EF4-FFF2-40B4-BE49-F238E27FC236}">
                      <a16:creationId xmlns:a16="http://schemas.microsoft.com/office/drawing/2014/main" id="{DB8E6B5F-2B9C-DB0A-C3B4-084F30F9F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227" y="3771378"/>
                  <a:ext cx="379507" cy="296143"/>
                </a:xfrm>
                <a:prstGeom prst="rect">
                  <a:avLst/>
                </a:prstGeom>
                <a:blipFill>
                  <a:blip r:embed="rId16"/>
                  <a:stretch>
                    <a:fillRect l="-3226"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3A01B625-CD1B-CCB8-C827-D9CAEC28FA1D}"/>
              </a:ext>
            </a:extLst>
          </p:cNvPr>
          <p:cNvSpPr/>
          <p:nvPr/>
        </p:nvSpPr>
        <p:spPr>
          <a:xfrm>
            <a:off x="3622368" y="4535764"/>
            <a:ext cx="3366526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307FC60C-EDC4-30F1-F43B-D2CC119BC58A}"/>
              </a:ext>
            </a:extLst>
          </p:cNvPr>
          <p:cNvSpPr/>
          <p:nvPr/>
        </p:nvSpPr>
        <p:spPr>
          <a:xfrm>
            <a:off x="3622368" y="4949704"/>
            <a:ext cx="3367419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1" name="正方形/長方形 460">
            <a:extLst>
              <a:ext uri="{FF2B5EF4-FFF2-40B4-BE49-F238E27FC236}">
                <a16:creationId xmlns:a16="http://schemas.microsoft.com/office/drawing/2014/main" id="{F44A841F-36D0-2972-4DED-B9BEDC3FC3F8}"/>
              </a:ext>
            </a:extLst>
          </p:cNvPr>
          <p:cNvSpPr/>
          <p:nvPr/>
        </p:nvSpPr>
        <p:spPr>
          <a:xfrm>
            <a:off x="2472269" y="4535764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2" name="正方形/長方形 461">
            <a:extLst>
              <a:ext uri="{FF2B5EF4-FFF2-40B4-BE49-F238E27FC236}">
                <a16:creationId xmlns:a16="http://schemas.microsoft.com/office/drawing/2014/main" id="{67791B70-2144-DDD7-6D60-60F67D5026FC}"/>
              </a:ext>
            </a:extLst>
          </p:cNvPr>
          <p:cNvSpPr/>
          <p:nvPr/>
        </p:nvSpPr>
        <p:spPr>
          <a:xfrm>
            <a:off x="2472269" y="4959542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3" name="正方形/長方形 462">
            <a:extLst>
              <a:ext uri="{FF2B5EF4-FFF2-40B4-BE49-F238E27FC236}">
                <a16:creationId xmlns:a16="http://schemas.microsoft.com/office/drawing/2014/main" id="{3E115C6F-50CE-8372-02FF-B0351AFF9FB1}"/>
              </a:ext>
            </a:extLst>
          </p:cNvPr>
          <p:cNvSpPr/>
          <p:nvPr/>
        </p:nvSpPr>
        <p:spPr>
          <a:xfrm>
            <a:off x="2485878" y="5386949"/>
            <a:ext cx="1052156" cy="3367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1E219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1E219C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No</a:t>
            </a:r>
            <a:endParaRPr kumimoji="1" lang="ja-JP" altLang="en-US" b="1">
              <a:solidFill>
                <a:srgbClr val="1E219C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6DB43E56-D7D6-99FB-1DF4-DFFAC01A2546}"/>
              </a:ext>
            </a:extLst>
          </p:cNvPr>
          <p:cNvSpPr/>
          <p:nvPr/>
        </p:nvSpPr>
        <p:spPr>
          <a:xfrm>
            <a:off x="4785093" y="5379223"/>
            <a:ext cx="2202299" cy="336782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A43FC771-F364-B4A3-4DA9-63C2AE67748D}"/>
              </a:ext>
            </a:extLst>
          </p:cNvPr>
          <p:cNvSpPr/>
          <p:nvPr/>
        </p:nvSpPr>
        <p:spPr>
          <a:xfrm>
            <a:off x="8226877" y="4955234"/>
            <a:ext cx="562321" cy="333168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6" name="正方形/長方形 475">
            <a:extLst>
              <a:ext uri="{FF2B5EF4-FFF2-40B4-BE49-F238E27FC236}">
                <a16:creationId xmlns:a16="http://schemas.microsoft.com/office/drawing/2014/main" id="{B11ABECB-04F7-4B8D-882B-3EC1FC4FC51E}"/>
              </a:ext>
            </a:extLst>
          </p:cNvPr>
          <p:cNvSpPr/>
          <p:nvPr/>
        </p:nvSpPr>
        <p:spPr>
          <a:xfrm>
            <a:off x="8234189" y="5388510"/>
            <a:ext cx="562321" cy="325455"/>
          </a:xfrm>
          <a:prstGeom prst="rect">
            <a:avLst/>
          </a:prstGeom>
          <a:solidFill>
            <a:srgbClr val="FFDEFE"/>
          </a:solidFill>
          <a:ln w="190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b="1" dirty="0">
                <a:solidFill>
                  <a:srgbClr val="FF0000"/>
                </a:solidFill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Yes</a:t>
            </a:r>
            <a:endParaRPr kumimoji="1" lang="ja-JP" altLang="en-US" b="1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77" name="正方形/長方形 476">
            <a:extLst>
              <a:ext uri="{FF2B5EF4-FFF2-40B4-BE49-F238E27FC236}">
                <a16:creationId xmlns:a16="http://schemas.microsoft.com/office/drawing/2014/main" id="{345A0593-7E20-995D-9007-B2C285CE01CB}"/>
              </a:ext>
            </a:extLst>
          </p:cNvPr>
          <p:cNvSpPr/>
          <p:nvPr/>
        </p:nvSpPr>
        <p:spPr>
          <a:xfrm>
            <a:off x="2428393" y="1362382"/>
            <a:ext cx="4606134" cy="441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テキスト ボックス 454">
            <a:extLst>
              <a:ext uri="{FF2B5EF4-FFF2-40B4-BE49-F238E27FC236}">
                <a16:creationId xmlns:a16="http://schemas.microsoft.com/office/drawing/2014/main" id="{EA8E8070-E42C-A34D-A921-F76C76CDF515}"/>
              </a:ext>
            </a:extLst>
          </p:cNvPr>
          <p:cNvSpPr txBox="1"/>
          <p:nvPr/>
        </p:nvSpPr>
        <p:spPr>
          <a:xfrm>
            <a:off x="276335" y="5941181"/>
            <a:ext cx="3674020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1E219C"/>
              </a:buClr>
            </a:pPr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格子展開図を列挙すればよいのでは？</a:t>
            </a:r>
            <a:endParaRPr lang="en-US" altLang="ja-JP" sz="1600" dirty="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AEF0F6A1-97E6-BCEA-61C2-ACD109225F48}"/>
              </a:ext>
            </a:extLst>
          </p:cNvPr>
          <p:cNvSpPr txBox="1"/>
          <p:nvPr/>
        </p:nvSpPr>
        <p:spPr>
          <a:xfrm>
            <a:off x="4198599" y="5942839"/>
            <a:ext cx="4864718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1E219C"/>
              </a:buClr>
            </a:pPr>
            <a:r>
              <a:rPr kumimoji="1" lang="ja-JP" altLang="en-US" sz="1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面の数が多くなると格子展開図の個数が増える！</a:t>
            </a:r>
            <a:endParaRPr lang="en-US" altLang="ja-JP" sz="1600" dirty="0">
              <a:solidFill>
                <a:srgbClr val="FF0000"/>
              </a:solidFill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460" name="右矢印 459">
            <a:extLst>
              <a:ext uri="{FF2B5EF4-FFF2-40B4-BE49-F238E27FC236}">
                <a16:creationId xmlns:a16="http://schemas.microsoft.com/office/drawing/2014/main" id="{C7EEF0B7-3666-D7AA-BF07-811520F57220}"/>
              </a:ext>
            </a:extLst>
          </p:cNvPr>
          <p:cNvSpPr/>
          <p:nvPr/>
        </p:nvSpPr>
        <p:spPr>
          <a:xfrm>
            <a:off x="3909335" y="6063869"/>
            <a:ext cx="297535" cy="2001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39C5DEA3-F04A-E19F-1008-61942FB7A84A}"/>
              </a:ext>
            </a:extLst>
          </p:cNvPr>
          <p:cNvSpPr/>
          <p:nvPr/>
        </p:nvSpPr>
        <p:spPr>
          <a:xfrm>
            <a:off x="8177816" y="1362383"/>
            <a:ext cx="658360" cy="4413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8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" grpId="0" animBg="1"/>
      <p:bldP spid="455" grpId="0"/>
      <p:bldP spid="457" grpId="0"/>
      <p:bldP spid="460" grpId="0" animBg="1"/>
      <p:bldP spid="4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78C612-4376-2C5D-F2DD-78E4316B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重なりを持つ展開図の探索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5C6D49-3F5E-A98A-43AD-2DD6D49E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12A1A68-D5EC-2300-BD48-932539E24C29}"/>
              </a:ext>
            </a:extLst>
          </p:cNvPr>
          <p:cNvCxnSpPr>
            <a:cxnSpLocks/>
          </p:cNvCxnSpPr>
          <p:nvPr/>
        </p:nvCxnSpPr>
        <p:spPr>
          <a:xfrm>
            <a:off x="143358" y="1477370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2" name="テキスト ボックス 391">
            <a:extLst>
              <a:ext uri="{FF2B5EF4-FFF2-40B4-BE49-F238E27FC236}">
                <a16:creationId xmlns:a16="http://schemas.microsoft.com/office/drawing/2014/main" id="{55EDAF7D-8E04-E81B-541A-0953A4511364}"/>
              </a:ext>
            </a:extLst>
          </p:cNvPr>
          <p:cNvSpPr txBox="1"/>
          <p:nvPr/>
        </p:nvSpPr>
        <p:spPr>
          <a:xfrm>
            <a:off x="315854" y="1277315"/>
            <a:ext cx="4621906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3437C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回転展開</a:t>
            </a:r>
            <a: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 [T. Shiota and T. Saitoh, 2021]</a:t>
            </a:r>
            <a:endParaRPr lang="ja-JP" altLang="en-US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2D5E1001-938C-B345-9D86-BC2383B68C7A}"/>
              </a:ext>
            </a:extLst>
          </p:cNvPr>
          <p:cNvCxnSpPr>
            <a:cxnSpLocks/>
          </p:cNvCxnSpPr>
          <p:nvPr/>
        </p:nvCxnSpPr>
        <p:spPr>
          <a:xfrm>
            <a:off x="143358" y="2611716"/>
            <a:ext cx="8876656" cy="0"/>
          </a:xfrm>
          <a:prstGeom prst="line">
            <a:avLst/>
          </a:prstGeom>
          <a:ln>
            <a:solidFill>
              <a:srgbClr val="3437C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4" name="テキスト ボックス 393">
            <a:extLst>
              <a:ext uri="{FF2B5EF4-FFF2-40B4-BE49-F238E27FC236}">
                <a16:creationId xmlns:a16="http://schemas.microsoft.com/office/drawing/2014/main" id="{8BFD21C0-8923-9DB1-AEDC-39B38AC6A200}"/>
              </a:ext>
            </a:extLst>
          </p:cNvPr>
          <p:cNvSpPr txBox="1"/>
          <p:nvPr/>
        </p:nvSpPr>
        <p:spPr>
          <a:xfrm>
            <a:off x="255722" y="1652435"/>
            <a:ext cx="8623312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多面体をコロコロと転がすことで任意の二面間のパスを列挙し，列挙したパスの</a:t>
            </a:r>
            <a:br>
              <a:rPr lang="en-US" altLang="ja-JP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両端点に位置する面どうしの重なりを確認する手法 </a:t>
            </a:r>
          </a:p>
        </p:txBody>
      </p:sp>
      <p:pic>
        <p:nvPicPr>
          <p:cNvPr id="395" name="グラフィックス 394">
            <a:extLst>
              <a:ext uri="{FF2B5EF4-FFF2-40B4-BE49-F238E27FC236}">
                <a16:creationId xmlns:a16="http://schemas.microsoft.com/office/drawing/2014/main" id="{5FBC4B5D-8AE6-1A6E-BEA1-CACAC2EF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50" y="2758129"/>
            <a:ext cx="8435866" cy="2188053"/>
          </a:xfrm>
          <a:prstGeom prst="rect">
            <a:avLst/>
          </a:prstGeom>
        </p:spPr>
      </p:pic>
      <p:pic>
        <p:nvPicPr>
          <p:cNvPr id="396" name="グラフィックス 395">
            <a:extLst>
              <a:ext uri="{FF2B5EF4-FFF2-40B4-BE49-F238E27FC236}">
                <a16:creationId xmlns:a16="http://schemas.microsoft.com/office/drawing/2014/main" id="{333892CD-17DB-142A-FBCE-109A49868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550" y="2758128"/>
            <a:ext cx="8435866" cy="2188053"/>
          </a:xfrm>
          <a:prstGeom prst="rect">
            <a:avLst/>
          </a:prstGeom>
        </p:spPr>
      </p:pic>
      <p:pic>
        <p:nvPicPr>
          <p:cNvPr id="397" name="グラフィックス 396">
            <a:extLst>
              <a:ext uri="{FF2B5EF4-FFF2-40B4-BE49-F238E27FC236}">
                <a16:creationId xmlns:a16="http://schemas.microsoft.com/office/drawing/2014/main" id="{D954FFBA-560E-AD25-60E3-7A8C36DA51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550" y="2758130"/>
            <a:ext cx="8435863" cy="2188052"/>
          </a:xfrm>
          <a:prstGeom prst="rect">
            <a:avLst/>
          </a:prstGeom>
        </p:spPr>
      </p:pic>
      <p:pic>
        <p:nvPicPr>
          <p:cNvPr id="398" name="グラフィックス 397">
            <a:extLst>
              <a:ext uri="{FF2B5EF4-FFF2-40B4-BE49-F238E27FC236}">
                <a16:creationId xmlns:a16="http://schemas.microsoft.com/office/drawing/2014/main" id="{FFE718E4-22C3-87EC-E90F-57D3DCB00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542" y="2758128"/>
            <a:ext cx="8435871" cy="2188054"/>
          </a:xfrm>
          <a:prstGeom prst="rect">
            <a:avLst/>
          </a:prstGeom>
        </p:spPr>
      </p:pic>
      <p:pic>
        <p:nvPicPr>
          <p:cNvPr id="399" name="グラフィックス 398">
            <a:extLst>
              <a:ext uri="{FF2B5EF4-FFF2-40B4-BE49-F238E27FC236}">
                <a16:creationId xmlns:a16="http://schemas.microsoft.com/office/drawing/2014/main" id="{58B23363-841C-3275-59F3-C94F5B286E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539" y="2758127"/>
            <a:ext cx="8435876" cy="2188055"/>
          </a:xfrm>
          <a:prstGeom prst="rect">
            <a:avLst/>
          </a:prstGeom>
        </p:spPr>
      </p:pic>
      <p:pic>
        <p:nvPicPr>
          <p:cNvPr id="400" name="グラフィックス 399">
            <a:extLst>
              <a:ext uri="{FF2B5EF4-FFF2-40B4-BE49-F238E27FC236}">
                <a16:creationId xmlns:a16="http://schemas.microsoft.com/office/drawing/2014/main" id="{ED752E2E-13E6-1D6F-0848-EDAB49F939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3859" y="2758126"/>
            <a:ext cx="8425554" cy="218537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C917FE-E717-A982-AB17-6BEA00BBBB13}"/>
              </a:ext>
            </a:extLst>
          </p:cNvPr>
          <p:cNvSpPr txBox="1"/>
          <p:nvPr/>
        </p:nvSpPr>
        <p:spPr>
          <a:xfrm>
            <a:off x="255722" y="5031618"/>
            <a:ext cx="776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なぜパスの両端点の面の重なりだけを判定すれば良いのか</a:t>
            </a:r>
            <a:r>
              <a:rPr lang="en-US" altLang="ja-JP" b="1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…</a:t>
            </a:r>
            <a:r>
              <a:rPr lang="ja-JP" altLang="en-US" b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？</a:t>
            </a:r>
            <a:endParaRPr lang="en-US" altLang="ja-JP" b="1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93B62F2-F8A7-FB02-9824-A17C32490600}"/>
              </a:ext>
            </a:extLst>
          </p:cNvPr>
          <p:cNvGrpSpPr/>
          <p:nvPr/>
        </p:nvGrpSpPr>
        <p:grpSpPr>
          <a:xfrm>
            <a:off x="186661" y="5476537"/>
            <a:ext cx="8957340" cy="833327"/>
            <a:chOff x="186661" y="5476537"/>
            <a:chExt cx="8957340" cy="833327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3F9FACB9-96B6-519E-2C01-BB1B59961935}"/>
                </a:ext>
              </a:extLst>
            </p:cNvPr>
            <p:cNvCxnSpPr>
              <a:cxnSpLocks/>
            </p:cNvCxnSpPr>
            <p:nvPr/>
          </p:nvCxnSpPr>
          <p:spPr>
            <a:xfrm>
              <a:off x="186661" y="5676592"/>
              <a:ext cx="8876656" cy="0"/>
            </a:xfrm>
            <a:prstGeom prst="line">
              <a:avLst/>
            </a:prstGeom>
            <a:ln>
              <a:solidFill>
                <a:srgbClr val="3437C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611FDD-4209-CBA6-5CE1-5F4C8E8338AE}"/>
                </a:ext>
              </a:extLst>
            </p:cNvPr>
            <p:cNvSpPr txBox="1"/>
            <p:nvPr/>
          </p:nvSpPr>
          <p:spPr>
            <a:xfrm>
              <a:off x="299025" y="5851657"/>
              <a:ext cx="8844976" cy="41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buClr>
                  <a:srgbClr val="3437C1"/>
                </a:buClr>
              </a:pP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辺展開図のある</a:t>
              </a:r>
              <a:r>
                <a: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2</a:t>
              </a:r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面を結ぶパスは，回転展開で列挙したいずれかのパスに該当する．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D491280E-F515-AE57-525C-E4E2E34AA1F1}"/>
                </a:ext>
              </a:extLst>
            </p:cNvPr>
            <p:cNvCxnSpPr>
              <a:cxnSpLocks/>
            </p:cNvCxnSpPr>
            <p:nvPr/>
          </p:nvCxnSpPr>
          <p:spPr>
            <a:xfrm>
              <a:off x="186661" y="6309864"/>
              <a:ext cx="8876656" cy="0"/>
            </a:xfrm>
            <a:prstGeom prst="line">
              <a:avLst/>
            </a:prstGeom>
            <a:ln>
              <a:solidFill>
                <a:srgbClr val="3437C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ED5174E-5080-3503-B778-7DFA2AE5AD1D}"/>
                </a:ext>
              </a:extLst>
            </p:cNvPr>
            <p:cNvSpPr txBox="1"/>
            <p:nvPr/>
          </p:nvSpPr>
          <p:spPr>
            <a:xfrm>
              <a:off x="359156" y="5476537"/>
              <a:ext cx="81161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437C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補題</a:t>
              </a:r>
              <a:r>
                <a:rPr lang="en-US" altLang="ja-JP" dirty="0">
                  <a:latin typeface="Hiragino Kaku Gothic Pro W3" panose="020B0300000000000000" pitchFamily="34" charset="-128"/>
                  <a:ea typeface="Hiragino Kaku Gothic Pro W3" panose="020B0300000000000000" pitchFamily="34" charset="-128"/>
                </a:rPr>
                <a:t>1</a:t>
              </a:r>
              <a:endParaRPr lang="ja-JP" altLang="en-US">
                <a:latin typeface="Hiragino Kaku Gothic Pro W3" panose="020B0300000000000000" pitchFamily="34" charset="-128"/>
                <a:ea typeface="Hiragino Kaku Gothic Pro W3" panose="020B03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6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" id="{229DF0DA-F605-9C4B-86D4-2B0C1AE0BAE1}" vid="{8A7CC5BB-E127-E244-A092-6AB013A40B0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デザインの設定</Template>
  <TotalTime>9267</TotalTime>
  <Words>1825</Words>
  <Application>Microsoft Macintosh PowerPoint</Application>
  <PresentationFormat>画面に合わせる (4:3)</PresentationFormat>
  <Paragraphs>455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Hiragino Kaku Gothic Pro W3</vt:lpstr>
      <vt:lpstr>Hiragino Kaku Gothic Pro W6</vt:lpstr>
      <vt:lpstr>游ゴシック</vt:lpstr>
      <vt:lpstr>Arial</vt:lpstr>
      <vt:lpstr>Cambria Math</vt:lpstr>
      <vt:lpstr>Wingdings</vt:lpstr>
      <vt:lpstr>デザインの設定</vt:lpstr>
      <vt:lpstr>立方体の格子展開図における重なり</vt:lpstr>
      <vt:lpstr>立方体における格子展開図とは？</vt:lpstr>
      <vt:lpstr>格子立方体の一辺の長さの決め方</vt:lpstr>
      <vt:lpstr>重なりを持つ格子展開図</vt:lpstr>
      <vt:lpstr>先行研究と主結果</vt:lpstr>
      <vt:lpstr>先行研究と主結果</vt:lpstr>
      <vt:lpstr>L&gt;3 の格子展開図における重なり</vt:lpstr>
      <vt:lpstr>先行研究と主結果</vt:lpstr>
      <vt:lpstr>重なりを持つ展開図の探索</vt:lpstr>
      <vt:lpstr>なぜ回転展開が早いのか？</vt:lpstr>
      <vt:lpstr>回転展開の格子立方体への適用</vt:lpstr>
      <vt:lpstr>回転展開の格子立方体への適用</vt:lpstr>
      <vt:lpstr>回転展開の格子立方体への適用</vt:lpstr>
      <vt:lpstr>L=√2,  2,  √5,  2√2  の格子展開図における重なり</vt:lpstr>
      <vt:lpstr>格子展開図における重なりのまとめ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SHIOTA Takumi</dc:creator>
  <cp:lastModifiedBy>SHIOTA Takumi</cp:lastModifiedBy>
  <cp:revision>1019</cp:revision>
  <dcterms:created xsi:type="dcterms:W3CDTF">2022-10-13T09:29:36Z</dcterms:created>
  <dcterms:modified xsi:type="dcterms:W3CDTF">2022-10-29T05:57:11Z</dcterms:modified>
</cp:coreProperties>
</file>