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5FD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520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8D0B3-3168-47E7-80D8-A1CE49C0D4C3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B4D60-6635-4151-A9D8-7B158B63A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01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B4D60-6635-4151-A9D8-7B158B63AFA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7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C187-2CB1-41F6-9981-4FE74C4F105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66F9-9804-474F-A72A-F22AE393E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22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C187-2CB1-41F6-9981-4FE74C4F105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66F9-9804-474F-A72A-F22AE393E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6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C187-2CB1-41F6-9981-4FE74C4F105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66F9-9804-474F-A72A-F22AE393E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6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C187-2CB1-41F6-9981-4FE74C4F105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66F9-9804-474F-A72A-F22AE393E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C187-2CB1-41F6-9981-4FE74C4F105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66F9-9804-474F-A72A-F22AE393E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0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C187-2CB1-41F6-9981-4FE74C4F105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66F9-9804-474F-A72A-F22AE393E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70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C187-2CB1-41F6-9981-4FE74C4F105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66F9-9804-474F-A72A-F22AE393E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2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C187-2CB1-41F6-9981-4FE74C4F105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66F9-9804-474F-A72A-F22AE393E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0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C187-2CB1-41F6-9981-4FE74C4F105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66F9-9804-474F-A72A-F22AE393E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46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C187-2CB1-41F6-9981-4FE74C4F105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66F9-9804-474F-A72A-F22AE393E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84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C187-2CB1-41F6-9981-4FE74C4F105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466F9-9804-474F-A72A-F22AE393E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6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6C187-2CB1-41F6-9981-4FE74C4F105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466F9-9804-474F-A72A-F22AE393E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65" y="3483718"/>
            <a:ext cx="40005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87" y="3491336"/>
            <a:ext cx="4000500" cy="6858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408" y="3520720"/>
            <a:ext cx="4000500" cy="6858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463" y="3490240"/>
            <a:ext cx="40005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405" y="-2606106"/>
            <a:ext cx="40005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148" y="-2616266"/>
            <a:ext cx="40005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73" y="-2617362"/>
            <a:ext cx="40005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359" y="-2607202"/>
            <a:ext cx="4000500" cy="6858000"/>
          </a:xfrm>
          <a:prstGeom prst="rect">
            <a:avLst/>
          </a:prstGeom>
        </p:spPr>
      </p:pic>
      <p:cxnSp>
        <p:nvCxnSpPr>
          <p:cNvPr id="36" name="直接连接符 35"/>
          <p:cNvCxnSpPr/>
          <p:nvPr/>
        </p:nvCxnSpPr>
        <p:spPr>
          <a:xfrm flipV="1">
            <a:off x="1330960" y="7620000"/>
            <a:ext cx="0" cy="1976120"/>
          </a:xfrm>
          <a:prstGeom prst="line">
            <a:avLst/>
          </a:prstGeom>
          <a:ln w="5715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5489710" y="7620000"/>
            <a:ext cx="0" cy="1976120"/>
          </a:xfrm>
          <a:prstGeom prst="line">
            <a:avLst/>
          </a:prstGeom>
          <a:ln w="5715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9521198" y="7673340"/>
            <a:ext cx="0" cy="1976120"/>
          </a:xfrm>
          <a:prstGeom prst="line">
            <a:avLst/>
          </a:prstGeom>
          <a:ln w="5715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13615678" y="7620000"/>
            <a:ext cx="0" cy="1976120"/>
          </a:xfrm>
          <a:prstGeom prst="line">
            <a:avLst/>
          </a:prstGeom>
          <a:ln w="5715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156339" y="1111756"/>
            <a:ext cx="0" cy="2388364"/>
          </a:xfrm>
          <a:prstGeom prst="line">
            <a:avLst/>
          </a:prstGeom>
          <a:ln w="5715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5108579" y="1361440"/>
            <a:ext cx="0" cy="2138680"/>
          </a:xfrm>
          <a:prstGeom prst="line">
            <a:avLst/>
          </a:prstGeom>
          <a:ln w="5715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9121779" y="1524000"/>
            <a:ext cx="0" cy="1976120"/>
          </a:xfrm>
          <a:prstGeom prst="line">
            <a:avLst/>
          </a:prstGeom>
          <a:ln w="5715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13358499" y="1524000"/>
            <a:ext cx="0" cy="1976120"/>
          </a:xfrm>
          <a:prstGeom prst="line">
            <a:avLst/>
          </a:prstGeom>
          <a:ln w="5715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233801" y="460732"/>
            <a:ext cx="15824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value: 10</a:t>
            </a:r>
            <a:endParaRPr lang="zh-CN" altLang="en-US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1156339" y="760472"/>
            <a:ext cx="723262" cy="381764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5295900" y="460732"/>
            <a:ext cx="14670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value: 5</a:t>
            </a:r>
            <a:endParaRPr lang="zh-CN" altLang="en-US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5195506" y="875546"/>
            <a:ext cx="723261" cy="489208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9242001" y="460732"/>
            <a:ext cx="15824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value: 15</a:t>
            </a:r>
            <a:endParaRPr lang="zh-CN" altLang="en-US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9196007" y="760472"/>
            <a:ext cx="678776" cy="763528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3332595" y="402828"/>
            <a:ext cx="14093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value:4</a:t>
            </a:r>
            <a:endParaRPr lang="zh-CN" altLang="en-US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13358499" y="729992"/>
            <a:ext cx="678776" cy="763528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242432" y="6483826"/>
            <a:ext cx="16401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value: </a:t>
            </a:r>
            <a:r>
              <a:rPr lang="en-US" altLang="zh-CN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H="1">
            <a:off x="1333598" y="6783566"/>
            <a:ext cx="678776" cy="763528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114126" y="6483826"/>
            <a:ext cx="15247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value: </a:t>
            </a:r>
            <a:r>
              <a:rPr lang="en-US" altLang="zh-CN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flipH="1">
            <a:off x="5540572" y="6783566"/>
            <a:ext cx="678776" cy="763528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9188322" y="6558260"/>
            <a:ext cx="16401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value: </a:t>
            </a:r>
            <a:r>
              <a:rPr lang="en-US" altLang="zh-CN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H="1">
            <a:off x="9492848" y="6858000"/>
            <a:ext cx="678776" cy="763528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13188811" y="6483826"/>
            <a:ext cx="15824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value: 20</a:t>
            </a:r>
            <a:endParaRPr lang="zh-CN" altLang="en-US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H="1">
            <a:off x="13615257" y="6783566"/>
            <a:ext cx="678776" cy="763528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30834" y="-508629"/>
            <a:ext cx="14029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6665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Mean: 10.53</a:t>
            </a:r>
            <a:endParaRPr lang="zh-CN" altLang="en-US" b="1" dirty="0">
              <a:solidFill>
                <a:srgbClr val="6665F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675471" y="-523194"/>
            <a:ext cx="12875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6665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Mean: 5.98</a:t>
            </a:r>
            <a:endParaRPr lang="zh-CN" altLang="en-US" b="1" dirty="0">
              <a:solidFill>
                <a:srgbClr val="6665F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478013" y="-523194"/>
            <a:ext cx="14029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6665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Mean: 14.20</a:t>
            </a:r>
            <a:endParaRPr lang="zh-CN" altLang="en-US" b="1" dirty="0">
              <a:solidFill>
                <a:srgbClr val="6665F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2616135" y="-519028"/>
            <a:ext cx="12875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6665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Mean: 2.87</a:t>
            </a:r>
            <a:endParaRPr lang="zh-CN" altLang="en-US" b="1" dirty="0">
              <a:solidFill>
                <a:srgbClr val="6665F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27420" y="5656936"/>
            <a:ext cx="12875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6665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Mean: 6.49</a:t>
            </a:r>
            <a:endParaRPr lang="zh-CN" altLang="en-US" b="1" dirty="0">
              <a:solidFill>
                <a:srgbClr val="6665F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652134" y="5653050"/>
            <a:ext cx="12875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6665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Mean: 7.66</a:t>
            </a:r>
            <a:endParaRPr lang="zh-CN" altLang="en-US" b="1" dirty="0">
              <a:solidFill>
                <a:srgbClr val="6665F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535721" y="5653050"/>
            <a:ext cx="12875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6665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Mean: 6.93</a:t>
            </a:r>
            <a:endParaRPr lang="zh-CN" altLang="en-US" b="1" dirty="0">
              <a:solidFill>
                <a:srgbClr val="6665F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3477775" y="5716984"/>
            <a:ext cx="14029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6665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Mean: 27.55</a:t>
            </a:r>
            <a:endParaRPr lang="zh-CN" altLang="en-US" b="1" dirty="0">
              <a:solidFill>
                <a:srgbClr val="6665F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55</Words>
  <Application>Microsoft Office PowerPoint</Application>
  <PresentationFormat>宽屏</PresentationFormat>
  <Paragraphs>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Shipeng Chu</dc:creator>
  <cp:lastModifiedBy>Shipeng Chu</cp:lastModifiedBy>
  <cp:revision>18</cp:revision>
  <dcterms:created xsi:type="dcterms:W3CDTF">2022-03-16T09:14:48Z</dcterms:created>
  <dcterms:modified xsi:type="dcterms:W3CDTF">2022-04-09T01:10:34Z</dcterms:modified>
</cp:coreProperties>
</file>