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8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15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0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62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7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8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8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7B2-F530-47B8-91CD-CB3D6F5D3B30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</a:t>
            </a:r>
            <a:r>
              <a:rPr lang="ru-RU" dirty="0" smtClean="0"/>
              <a:t>бот - помощник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92308" y="6594230"/>
            <a:ext cx="3399692" cy="263769"/>
          </a:xfrm>
        </p:spPr>
        <p:txBody>
          <a:bodyPr>
            <a:normAutofit fontScale="85000" lnSpcReduction="20000"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Автор: </a:t>
            </a:r>
            <a:r>
              <a:rPr lang="ru-RU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Шипилин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Владислав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4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7296" y="2763715"/>
            <a:ext cx="5723466" cy="73562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student_helper_helpbot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был создан для удобного отслеживания расписания школьных уроков, времени их начала/окончания и записи домашнего задания.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расписание уроков и звонков</a:t>
            </a:r>
          </a:p>
          <a:p>
            <a:r>
              <a:rPr lang="ru-RU" dirty="0" smtClean="0"/>
              <a:t>Хранить и выводить всё домашнее задание, либо только по определённому предмету</a:t>
            </a:r>
          </a:p>
          <a:p>
            <a:r>
              <a:rPr lang="ru-RU" dirty="0" smtClean="0"/>
              <a:t>Добавлять записи с домашнем заданием в базу данных</a:t>
            </a:r>
          </a:p>
          <a:p>
            <a:r>
              <a:rPr lang="ru-RU" dirty="0" smtClean="0"/>
              <a:t>Редактировать и удалять расписание</a:t>
            </a:r>
          </a:p>
          <a:p>
            <a:r>
              <a:rPr lang="ru-RU" dirty="0" smtClean="0"/>
              <a:t>Показывать всё расписание на неделю</a:t>
            </a:r>
          </a:p>
          <a:p>
            <a:r>
              <a:rPr lang="ru-RU" dirty="0" smtClean="0"/>
              <a:t>Показывать время окончания текущего урока(если сейчас урок), время начала и название следующего урока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3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elebot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telebot.types</a:t>
            </a:r>
            <a:r>
              <a:rPr lang="en-US" dirty="0" smtClean="0"/>
              <a:t> – </a:t>
            </a:r>
            <a:r>
              <a:rPr lang="ru-RU" dirty="0" smtClean="0"/>
              <a:t>создание бота, обработка команд и кнопок</a:t>
            </a:r>
          </a:p>
          <a:p>
            <a:r>
              <a:rPr lang="en-US" dirty="0" smtClean="0"/>
              <a:t>logging – </a:t>
            </a:r>
            <a:r>
              <a:rPr lang="ru-RU" dirty="0" smtClean="0"/>
              <a:t>вывод в чат информации о работе бота</a:t>
            </a:r>
          </a:p>
          <a:p>
            <a:r>
              <a:rPr lang="en-US" dirty="0" smtClean="0"/>
              <a:t>database – python </a:t>
            </a:r>
            <a:r>
              <a:rPr lang="ru-RU" dirty="0" smtClean="0"/>
              <a:t>файл, содержащий класс для работы с базой данных (</a:t>
            </a:r>
            <a:r>
              <a:rPr lang="en-US" dirty="0" smtClean="0"/>
              <a:t>sqlite3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 – </a:t>
            </a:r>
            <a:r>
              <a:rPr lang="ru-RU" dirty="0" smtClean="0"/>
              <a:t>библиотека для проверки на соответствие строки шаблону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38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библиотеки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540" y="2171700"/>
            <a:ext cx="7309464" cy="36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smtClean="0"/>
              <a:t>VPN </a:t>
            </a:r>
            <a:r>
              <a:rPr lang="ru-RU" dirty="0" smtClean="0"/>
              <a:t>расширения браузера я зарегистрировался на сайте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и запустил на нём своего 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1872"/>
            <a:ext cx="249589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файлов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949" y="2235543"/>
            <a:ext cx="6585438" cy="3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17" y="1930400"/>
            <a:ext cx="2578455" cy="34147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7" y="3944741"/>
            <a:ext cx="6535062" cy="1400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97" y="1930400"/>
            <a:ext cx="6535062" cy="1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Доделать неработающие функции</a:t>
            </a:r>
          </a:p>
          <a:p>
            <a:r>
              <a:rPr lang="ru-RU" dirty="0" smtClean="0"/>
              <a:t>Придумать, как организовать ввод информации удобнее и реализовать</a:t>
            </a:r>
          </a:p>
          <a:p>
            <a:r>
              <a:rPr lang="ru-RU" dirty="0" smtClean="0"/>
              <a:t>Добавить функционал не только для личных сообщений с ботом, но и для групп</a:t>
            </a:r>
          </a:p>
          <a:p>
            <a:r>
              <a:rPr lang="ru-RU" dirty="0" smtClean="0"/>
              <a:t>Сделать бота асинхронным с помощью библиотеки </a:t>
            </a:r>
            <a:r>
              <a:rPr lang="en-US" dirty="0" err="1" smtClean="0"/>
              <a:t>aiogram</a:t>
            </a:r>
            <a:endParaRPr lang="ru-RU" dirty="0" smtClean="0"/>
          </a:p>
          <a:p>
            <a:r>
              <a:rPr lang="ru-RU" dirty="0" smtClean="0"/>
              <a:t>Добавить отслеживание ботом времени для того, чтобы он мог в назначенное время писать что-то </a:t>
            </a:r>
            <a:r>
              <a:rPr lang="ru-RU" dirty="0" err="1" smtClean="0"/>
              <a:t>ползователю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412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205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Telegram бот - помощник</vt:lpstr>
      <vt:lpstr>Цель </vt:lpstr>
      <vt:lpstr>Возможности бота</vt:lpstr>
      <vt:lpstr>Использованные библиотеки</vt:lpstr>
      <vt:lpstr>Пример работы библиотеки re</vt:lpstr>
      <vt:lpstr>Запуск на сервере</vt:lpstr>
      <vt:lpstr>Расположение файлов</vt:lpstr>
      <vt:lpstr>База данных</vt:lpstr>
      <vt:lpstr>Планы на будущее</vt:lpstr>
      <vt:lpstr>@student_helper_helpbot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- помощник</dc:title>
  <dc:creator>User</dc:creator>
  <cp:lastModifiedBy>User</cp:lastModifiedBy>
  <cp:revision>7</cp:revision>
  <dcterms:created xsi:type="dcterms:W3CDTF">2022-05-06T10:27:37Z</dcterms:created>
  <dcterms:modified xsi:type="dcterms:W3CDTF">2022-05-09T03:56:49Z</dcterms:modified>
</cp:coreProperties>
</file>