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1" r:id="rId6"/>
    <p:sldId id="264" r:id="rId7"/>
    <p:sldId id="260" r:id="rId8"/>
    <p:sldId id="262" r:id="rId9"/>
    <p:sldId id="263" r:id="rId10"/>
    <p:sldId id="265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667B2-F530-47B8-91CD-CB3D6F5D3B30}" type="datetimeFigureOut">
              <a:rPr lang="ru-RU" smtClean="0"/>
              <a:t>06.05.2022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C085-F966-43D1-A079-2208AD0A0D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2517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667B2-F530-47B8-91CD-CB3D6F5D3B30}" type="datetimeFigureOut">
              <a:rPr lang="ru-RU" smtClean="0"/>
              <a:t>06.05.2022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C085-F966-43D1-A079-2208AD0A0D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6088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667B2-F530-47B8-91CD-CB3D6F5D3B30}" type="datetimeFigureOut">
              <a:rPr lang="ru-RU" smtClean="0"/>
              <a:t>06.05.2022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C085-F966-43D1-A079-2208AD0A0D48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291561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667B2-F530-47B8-91CD-CB3D6F5D3B30}" type="datetimeFigureOut">
              <a:rPr lang="ru-RU" smtClean="0"/>
              <a:t>06.05.2022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C085-F966-43D1-A079-2208AD0A0D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50085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667B2-F530-47B8-91CD-CB3D6F5D3B30}" type="datetimeFigureOut">
              <a:rPr lang="ru-RU" smtClean="0"/>
              <a:t>06.05.2022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C085-F966-43D1-A079-2208AD0A0D48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816276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667B2-F530-47B8-91CD-CB3D6F5D3B30}" type="datetimeFigureOut">
              <a:rPr lang="ru-RU" smtClean="0"/>
              <a:t>06.05.2022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C085-F966-43D1-A079-2208AD0A0D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85761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667B2-F530-47B8-91CD-CB3D6F5D3B30}" type="datetimeFigureOut">
              <a:rPr lang="ru-RU" smtClean="0"/>
              <a:t>06.05.2022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C085-F966-43D1-A079-2208AD0A0D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72821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667B2-F530-47B8-91CD-CB3D6F5D3B30}" type="datetimeFigureOut">
              <a:rPr lang="ru-RU" smtClean="0"/>
              <a:t>06.05.2022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C085-F966-43D1-A079-2208AD0A0D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337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667B2-F530-47B8-91CD-CB3D6F5D3B30}" type="datetimeFigureOut">
              <a:rPr lang="ru-RU" smtClean="0"/>
              <a:t>06.05.2022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C085-F966-43D1-A079-2208AD0A0D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0217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667B2-F530-47B8-91CD-CB3D6F5D3B30}" type="datetimeFigureOut">
              <a:rPr lang="ru-RU" smtClean="0"/>
              <a:t>06.05.2022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C085-F966-43D1-A079-2208AD0A0D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051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667B2-F530-47B8-91CD-CB3D6F5D3B30}" type="datetimeFigureOut">
              <a:rPr lang="ru-RU" smtClean="0"/>
              <a:t>06.05.2022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C085-F966-43D1-A079-2208AD0A0D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7004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667B2-F530-47B8-91CD-CB3D6F5D3B30}" type="datetimeFigureOut">
              <a:rPr lang="ru-RU" smtClean="0"/>
              <a:t>06.05.2022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C085-F966-43D1-A079-2208AD0A0D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9865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667B2-F530-47B8-91CD-CB3D6F5D3B30}" type="datetimeFigureOut">
              <a:rPr lang="ru-RU" smtClean="0"/>
              <a:t>06.05.2022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C085-F966-43D1-A079-2208AD0A0D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6229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667B2-F530-47B8-91CD-CB3D6F5D3B30}" type="datetimeFigureOut">
              <a:rPr lang="ru-RU" smtClean="0"/>
              <a:t>06.05.2022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C085-F966-43D1-A079-2208AD0A0D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3343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667B2-F530-47B8-91CD-CB3D6F5D3B30}" type="datetimeFigureOut">
              <a:rPr lang="ru-RU" smtClean="0"/>
              <a:t>06.05.2022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C085-F966-43D1-A079-2208AD0A0D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2027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667B2-F530-47B8-91CD-CB3D6F5D3B30}" type="datetimeFigureOut">
              <a:rPr lang="ru-RU" smtClean="0"/>
              <a:t>06.05.2022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C085-F966-43D1-A079-2208AD0A0D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9852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4667B2-F530-47B8-91CD-CB3D6F5D3B30}" type="datetimeFigureOut">
              <a:rPr lang="ru-RU" smtClean="0"/>
              <a:t>06.05.2022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40CC085-F966-43D1-A079-2208AD0A0D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5498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Telegram </a:t>
            </a:r>
            <a:r>
              <a:rPr lang="ru-RU" dirty="0" smtClean="0"/>
              <a:t>бот - помощник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792308" y="6594230"/>
            <a:ext cx="3399692" cy="263769"/>
          </a:xfrm>
        </p:spPr>
        <p:txBody>
          <a:bodyPr>
            <a:normAutofit fontScale="85000" lnSpcReduction="20000"/>
          </a:bodyPr>
          <a:lstStyle/>
          <a:p>
            <a:r>
              <a:rPr lang="ru-RU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Автор: </a:t>
            </a:r>
            <a:r>
              <a:rPr lang="ru-RU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Шипилин</a:t>
            </a:r>
            <a:r>
              <a:rPr lang="ru-RU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Владислав</a:t>
            </a:r>
            <a:endParaRPr lang="ru-RU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85429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07296" y="2763715"/>
            <a:ext cx="5723466" cy="735623"/>
          </a:xfrm>
        </p:spPr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student_helper_helpbot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56367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Бот был создан для удобного отслеживания расписания школьных уроков, времени их начала/окончания и записи домашнего задания.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67953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Возможности бота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Создать расписание уроков и звонков</a:t>
            </a:r>
          </a:p>
          <a:p>
            <a:r>
              <a:rPr lang="ru-RU" dirty="0" smtClean="0"/>
              <a:t>Хранить и выводить всё домашнее задание, либо только по определённому предмету</a:t>
            </a:r>
          </a:p>
          <a:p>
            <a:r>
              <a:rPr lang="ru-RU" dirty="0" smtClean="0"/>
              <a:t>Добавлять записи с домашнем заданием в базу данных</a:t>
            </a:r>
          </a:p>
          <a:p>
            <a:r>
              <a:rPr lang="ru-RU" dirty="0" smtClean="0"/>
              <a:t>Редактировать и удалять расписание</a:t>
            </a:r>
          </a:p>
          <a:p>
            <a:r>
              <a:rPr lang="ru-RU" dirty="0" smtClean="0"/>
              <a:t>Показывать всё расписание на неделю</a:t>
            </a:r>
          </a:p>
          <a:p>
            <a:r>
              <a:rPr lang="ru-RU" dirty="0" smtClean="0"/>
              <a:t>Показывать время окончания текущего урока(если сейчас урок), время начала и название следующего урока</a:t>
            </a:r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2433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Использованные библиотеки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</a:t>
            </a:r>
            <a:r>
              <a:rPr lang="en-US" dirty="0" err="1" smtClean="0"/>
              <a:t>elebot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dirty="0" err="1" smtClean="0"/>
              <a:t>telebot.types</a:t>
            </a:r>
            <a:r>
              <a:rPr lang="en-US" dirty="0" smtClean="0"/>
              <a:t> – </a:t>
            </a:r>
            <a:r>
              <a:rPr lang="ru-RU" dirty="0" smtClean="0"/>
              <a:t>создание бота, обработка команд и кнопок</a:t>
            </a:r>
          </a:p>
          <a:p>
            <a:r>
              <a:rPr lang="en-US" dirty="0" smtClean="0"/>
              <a:t>logging – </a:t>
            </a:r>
            <a:r>
              <a:rPr lang="ru-RU" dirty="0" smtClean="0"/>
              <a:t>вывод в чат информации о работе бота</a:t>
            </a:r>
          </a:p>
          <a:p>
            <a:r>
              <a:rPr lang="en-US" dirty="0" smtClean="0"/>
              <a:t>database – python </a:t>
            </a:r>
            <a:r>
              <a:rPr lang="ru-RU" dirty="0" smtClean="0"/>
              <a:t>файл, содержащий класс для работы с базой данных (</a:t>
            </a:r>
            <a:r>
              <a:rPr lang="en-US" dirty="0" smtClean="0"/>
              <a:t>sqlite3</a:t>
            </a:r>
            <a:r>
              <a:rPr lang="ru-RU" dirty="0" smtClean="0"/>
              <a:t>)</a:t>
            </a:r>
            <a:endParaRPr lang="en-US" dirty="0" smtClean="0"/>
          </a:p>
          <a:p>
            <a:r>
              <a:rPr lang="en-US" dirty="0"/>
              <a:t>r</a:t>
            </a:r>
            <a:r>
              <a:rPr lang="en-US" dirty="0" smtClean="0"/>
              <a:t>e – </a:t>
            </a:r>
            <a:r>
              <a:rPr lang="ru-RU" dirty="0" smtClean="0"/>
              <a:t>библиотека для проверки на соответствие строки шаблону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97385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работы библиотеки </a:t>
            </a:r>
            <a:r>
              <a:rPr lang="en-US" dirty="0" smtClean="0"/>
              <a:t>re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0540" y="2171700"/>
            <a:ext cx="7309464" cy="3648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75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Запуск на сервере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 помощью </a:t>
            </a:r>
            <a:r>
              <a:rPr lang="en-US" dirty="0" smtClean="0"/>
              <a:t>VPN </a:t>
            </a:r>
            <a:r>
              <a:rPr lang="ru-RU" dirty="0" smtClean="0"/>
              <a:t>расширения браузера я зарегистрировался на сайте</a:t>
            </a:r>
          </a:p>
          <a:p>
            <a:r>
              <a:rPr lang="ru-RU" dirty="0"/>
              <a:t> </a:t>
            </a:r>
            <a:r>
              <a:rPr lang="ru-RU" dirty="0" smtClean="0"/>
              <a:t>                             и запустил на нём своего бота.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591872"/>
            <a:ext cx="2495898" cy="390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333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Расположение файлов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2949" y="2235543"/>
            <a:ext cx="6585438" cy="3454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625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База данных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5317" y="1930400"/>
            <a:ext cx="2578455" cy="3414711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5597" y="1930400"/>
            <a:ext cx="6639852" cy="1905266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5597" y="3944741"/>
            <a:ext cx="6535062" cy="1400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8706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Планы на будущее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Доделать неработающие функции</a:t>
            </a:r>
          </a:p>
          <a:p>
            <a:r>
              <a:rPr lang="ru-RU" dirty="0" smtClean="0"/>
              <a:t>Придумать, как организовать ввод информации удобнее и реализовать</a:t>
            </a:r>
          </a:p>
          <a:p>
            <a:r>
              <a:rPr lang="ru-RU" dirty="0" smtClean="0"/>
              <a:t>Добавить функционал не только для личных сообщений с ботом, но и для групп</a:t>
            </a:r>
          </a:p>
          <a:p>
            <a:r>
              <a:rPr lang="ru-RU" dirty="0" smtClean="0"/>
              <a:t>Сделать бота асинхронным с помощью библиотеки </a:t>
            </a:r>
            <a:r>
              <a:rPr lang="en-US" dirty="0" err="1" smtClean="0"/>
              <a:t>aiogram</a:t>
            </a:r>
            <a:endParaRPr lang="ru-RU" dirty="0" smtClean="0"/>
          </a:p>
          <a:p>
            <a:r>
              <a:rPr lang="ru-RU" dirty="0" smtClean="0"/>
              <a:t>Добавить отслеживание ботом времени для того, чтобы он мог в назначенное время писать что-то </a:t>
            </a:r>
            <a:r>
              <a:rPr lang="ru-RU" dirty="0" err="1" smtClean="0"/>
              <a:t>ползователю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1241226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Воздушный поток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40</TotalTime>
  <Words>205</Words>
  <Application>Microsoft Office PowerPoint</Application>
  <PresentationFormat>Широкоэкранный</PresentationFormat>
  <Paragraphs>29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Аспект</vt:lpstr>
      <vt:lpstr>Telegram бот - помощник</vt:lpstr>
      <vt:lpstr>Цель </vt:lpstr>
      <vt:lpstr>Возможности бота</vt:lpstr>
      <vt:lpstr>Использованные библиотеки</vt:lpstr>
      <vt:lpstr>Пример работы библиотеки re</vt:lpstr>
      <vt:lpstr>Запуск на сервере</vt:lpstr>
      <vt:lpstr>Расположение файлов</vt:lpstr>
      <vt:lpstr>База данных</vt:lpstr>
      <vt:lpstr>Планы на будущее</vt:lpstr>
      <vt:lpstr>@student_helper_helpbot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Telegram бот - помощник</dc:title>
  <dc:creator>User</dc:creator>
  <cp:lastModifiedBy>User</cp:lastModifiedBy>
  <cp:revision>6</cp:revision>
  <dcterms:created xsi:type="dcterms:W3CDTF">2022-05-06T10:27:37Z</dcterms:created>
  <dcterms:modified xsi:type="dcterms:W3CDTF">2022-05-06T11:35:39Z</dcterms:modified>
</cp:coreProperties>
</file>