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2" r:id="rId3"/>
    <p:sldId id="257" r:id="rId4"/>
    <p:sldId id="258" r:id="rId5"/>
    <p:sldId id="260" r:id="rId6"/>
    <p:sldId id="261" r:id="rId7"/>
    <p:sldId id="262" r:id="rId8"/>
    <p:sldId id="259" r:id="rId9"/>
    <p:sldId id="268" r:id="rId10"/>
    <p:sldId id="269" r:id="rId11"/>
    <p:sldId id="270" r:id="rId12"/>
    <p:sldId id="271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7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53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81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8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1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2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FBA0D0-46D3-45D4-8B65-C8CE5598D0C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BCDD134-04F9-42C7-A663-3340582F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4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1896-B2F5-615F-78FA-F03F12A5F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496" y="500865"/>
            <a:ext cx="8757007" cy="1909763"/>
          </a:xfrm>
        </p:spPr>
        <p:txBody>
          <a:bodyPr>
            <a:normAutofit/>
          </a:bodyPr>
          <a:lstStyle/>
          <a:p>
            <a:r>
              <a:rPr lang="en-US" dirty="0"/>
              <a:t>Manufacturing Data Collection and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91D89-F04D-2E12-82AB-0FB059C4C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435" y="2379133"/>
            <a:ext cx="9440034" cy="1049867"/>
          </a:xfrm>
        </p:spPr>
        <p:txBody>
          <a:bodyPr/>
          <a:lstStyle/>
          <a:p>
            <a:r>
              <a:rPr lang="en-US" dirty="0"/>
              <a:t>Project Work</a:t>
            </a:r>
          </a:p>
          <a:p>
            <a:r>
              <a:rPr lang="en-US" dirty="0"/>
              <a:t>Option - II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8C3CE3-BDFB-4D24-1B50-C9A8410B2E07}"/>
              </a:ext>
            </a:extLst>
          </p:cNvPr>
          <p:cNvSpPr txBox="1">
            <a:spLocks/>
          </p:cNvSpPr>
          <p:nvPr/>
        </p:nvSpPr>
        <p:spPr>
          <a:xfrm>
            <a:off x="2827707" y="3743882"/>
            <a:ext cx="3268294" cy="19069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Performed by students </a:t>
            </a:r>
          </a:p>
          <a:p>
            <a:pPr algn="l"/>
            <a:r>
              <a:rPr lang="en-US" dirty="0"/>
              <a:t>Ajay Mishra </a:t>
            </a:r>
          </a:p>
          <a:p>
            <a:pPr algn="l"/>
            <a:r>
              <a:rPr lang="en-US" dirty="0"/>
              <a:t>Shipon Nath </a:t>
            </a:r>
          </a:p>
          <a:p>
            <a:pPr algn="l"/>
            <a:r>
              <a:rPr lang="en-US" dirty="0" err="1"/>
              <a:t>Kawshiqe</a:t>
            </a:r>
            <a:r>
              <a:rPr lang="en-US" dirty="0"/>
              <a:t> Ahamed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8122A8-368A-F50A-3300-5B68A9E8A307}"/>
              </a:ext>
            </a:extLst>
          </p:cNvPr>
          <p:cNvSpPr txBox="1">
            <a:spLocks/>
          </p:cNvSpPr>
          <p:nvPr/>
        </p:nvSpPr>
        <p:spPr>
          <a:xfrm>
            <a:off x="1204595" y="5857791"/>
            <a:ext cx="9440034" cy="4993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supervisor: KOVALEV ILYA ALEXANDROVICH</a:t>
            </a:r>
          </a:p>
        </p:txBody>
      </p:sp>
    </p:spTree>
    <p:extLst>
      <p:ext uri="{BB962C8B-B14F-4D97-AF65-F5344CB8AC3E}">
        <p14:creationId xmlns:p14="http://schemas.microsoft.com/office/powerpoint/2010/main" val="326834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95902-3042-6B9D-F91F-333294E6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49" y="153616"/>
            <a:ext cx="9304501" cy="4264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240AF-9AC7-EDCA-0054-AA1A3809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49" y="4572000"/>
            <a:ext cx="930450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9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B131D-863C-C0BB-25D8-636FC378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06" y="-20549"/>
            <a:ext cx="7806071" cy="4059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3759B-0356-CE18-4797-D5B4F0B7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106" y="4106382"/>
            <a:ext cx="7806072" cy="27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6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C7633F56-5EED-3D30-39A8-341E85C582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4ADB2-C487-6B5A-37E1-5B25AA9D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02396"/>
            <a:ext cx="1219200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2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D308-949B-6CAC-10E6-44E8CFD2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56" y="95893"/>
            <a:ext cx="10353762" cy="849329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70B24-A5B2-9187-FCA8-4CEBB1628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7853" y="945222"/>
            <a:ext cx="6584255" cy="58900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851E9F-C687-4A04-9323-148A2D193BC3}"/>
              </a:ext>
            </a:extLst>
          </p:cNvPr>
          <p:cNvSpPr txBox="1"/>
          <p:nvPr/>
        </p:nvSpPr>
        <p:spPr>
          <a:xfrm>
            <a:off x="594814" y="1146633"/>
            <a:ext cx="27457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Position Command Value: </a:t>
            </a:r>
          </a:p>
        </p:txBody>
      </p:sp>
    </p:spTree>
    <p:extLst>
      <p:ext uri="{BB962C8B-B14F-4D97-AF65-F5344CB8AC3E}">
        <p14:creationId xmlns:p14="http://schemas.microsoft.com/office/powerpoint/2010/main" val="415423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5929C-A03D-49A7-17FC-792EE6A79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53" y="0"/>
            <a:ext cx="648299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D2622-D135-4DA8-1600-89254BAB2804}"/>
              </a:ext>
            </a:extLst>
          </p:cNvPr>
          <p:cNvSpPr txBox="1"/>
          <p:nvPr/>
        </p:nvSpPr>
        <p:spPr>
          <a:xfrm>
            <a:off x="531687" y="164654"/>
            <a:ext cx="35985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Position feedback value:</a:t>
            </a:r>
          </a:p>
        </p:txBody>
      </p:sp>
    </p:spTree>
    <p:extLst>
      <p:ext uri="{BB962C8B-B14F-4D97-AF65-F5344CB8AC3E}">
        <p14:creationId xmlns:p14="http://schemas.microsoft.com/office/powerpoint/2010/main" val="391498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27C249-229D-70FD-E113-CEFA46B7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667" y="0"/>
            <a:ext cx="484940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90D71-E198-F178-B5D4-ED665EDE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71" y="-10273"/>
            <a:ext cx="4506929" cy="6867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F74013-F37F-F4BF-D7E9-15FDFBA6F6FC}"/>
              </a:ext>
            </a:extLst>
          </p:cNvPr>
          <p:cNvSpPr txBox="1"/>
          <p:nvPr/>
        </p:nvSpPr>
        <p:spPr>
          <a:xfrm>
            <a:off x="172091" y="113016"/>
            <a:ext cx="26635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Velocity Feedback value:</a:t>
            </a:r>
          </a:p>
        </p:txBody>
      </p:sp>
    </p:spTree>
    <p:extLst>
      <p:ext uri="{BB962C8B-B14F-4D97-AF65-F5344CB8AC3E}">
        <p14:creationId xmlns:p14="http://schemas.microsoft.com/office/powerpoint/2010/main" val="284043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44CF1A-C48A-9EA6-7ACB-5249D23F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43" y="-1"/>
            <a:ext cx="7236514" cy="6888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59ED7-F4C5-A0AC-1F39-0033AA7DBCCA}"/>
              </a:ext>
            </a:extLst>
          </p:cNvPr>
          <p:cNvSpPr txBox="1"/>
          <p:nvPr/>
        </p:nvSpPr>
        <p:spPr>
          <a:xfrm>
            <a:off x="377575" y="236573"/>
            <a:ext cx="30128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Actual output current value: </a:t>
            </a:r>
          </a:p>
        </p:txBody>
      </p:sp>
    </p:spTree>
    <p:extLst>
      <p:ext uri="{BB962C8B-B14F-4D97-AF65-F5344CB8AC3E}">
        <p14:creationId xmlns:p14="http://schemas.microsoft.com/office/powerpoint/2010/main" val="292766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1531-D05D-7563-D455-5CBE96CD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1960"/>
            <a:ext cx="12192000" cy="2208943"/>
          </a:xfrm>
        </p:spPr>
        <p:txBody>
          <a:bodyPr>
            <a:normAutofit/>
          </a:bodyPr>
          <a:lstStyle/>
          <a:p>
            <a:r>
              <a:rPr lang="en-US" sz="6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5943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28C0-F3CB-3CBD-5EBF-0443C2B3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36" y="210621"/>
            <a:ext cx="10353762" cy="970450"/>
          </a:xfrm>
        </p:spPr>
        <p:txBody>
          <a:bodyPr/>
          <a:lstStyle/>
          <a:p>
            <a:r>
              <a:rPr lang="en-US" dirty="0"/>
              <a:t>Table OF Content: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2F895-355E-BCB6-434C-71E30C78B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2672"/>
              </p:ext>
            </p:extLst>
          </p:nvPr>
        </p:nvGraphicFramePr>
        <p:xfrm>
          <a:off x="913796" y="1767155"/>
          <a:ext cx="10353762" cy="488022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156501">
                  <a:extLst>
                    <a:ext uri="{9D8B030D-6E8A-4147-A177-3AD203B41FA5}">
                      <a16:colId xmlns:a16="http://schemas.microsoft.com/office/drawing/2014/main" val="1086303814"/>
                    </a:ext>
                  </a:extLst>
                </a:gridCol>
                <a:gridCol w="2197261">
                  <a:extLst>
                    <a:ext uri="{9D8B030D-6E8A-4147-A177-3AD203B41FA5}">
                      <a16:colId xmlns:a16="http://schemas.microsoft.com/office/drawing/2014/main" val="2671520275"/>
                    </a:ext>
                  </a:extLst>
                </a:gridCol>
              </a:tblGrid>
              <a:tr h="5992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>
                          <a:effectLst/>
                        </a:rPr>
                        <a:t>Task: -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>
                          <a:effectLst/>
                        </a:rPr>
                        <a:t>Done By: -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251396"/>
                  </a:ext>
                </a:extLst>
              </a:tr>
              <a:tr h="19967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>
                          <a:effectLst/>
                        </a:rPr>
                        <a:t>Create DB-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>
                          <a:effectLst/>
                        </a:rPr>
                        <a:t>Load All Data-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>
                          <a:effectLst/>
                        </a:rPr>
                        <a:t>Query 1, 2-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>
                          <a:effectLst/>
                        </a:rPr>
                        <a:t>Ajay Mishra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69522"/>
                  </a:ext>
                </a:extLst>
              </a:tr>
              <a:tr h="19967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>
                          <a:effectLst/>
                        </a:rPr>
                        <a:t>Load xml file in </a:t>
                      </a:r>
                      <a:r>
                        <a:rPr lang="en-GB" sz="1600" dirty="0" err="1">
                          <a:effectLst/>
                        </a:rPr>
                        <a:t>Colab</a:t>
                      </a:r>
                      <a:r>
                        <a:rPr lang="en-GB" sz="16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>
                          <a:effectLst/>
                        </a:rPr>
                        <a:t>Visualize the Data-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>
                          <a:effectLst/>
                        </a:rPr>
                        <a:t>Analysis the data-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>
                          <a:effectLst/>
                        </a:rPr>
                        <a:t>Shipon nath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531591"/>
                  </a:ext>
                </a:extLst>
              </a:tr>
              <a:tr h="2875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>
                          <a:effectLst/>
                        </a:rPr>
                        <a:t>Run the xml file with Python-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>
                          <a:effectLst/>
                        </a:rPr>
                        <a:t>Kawshiqe Ahamed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791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24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9F78-DA61-36AA-2A28-C8D198D7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89" y="112370"/>
            <a:ext cx="10353762" cy="970450"/>
          </a:xfrm>
        </p:spPr>
        <p:txBody>
          <a:bodyPr/>
          <a:lstStyle/>
          <a:p>
            <a:r>
              <a:rPr lang="en-US" dirty="0"/>
              <a:t>Create Data 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DC9AEF-DDC9-23A4-9CA4-72B9032DB8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982" y="1751872"/>
            <a:ext cx="3386474" cy="499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00E82F-C8AB-F138-09F3-D10228FB291E}"/>
              </a:ext>
            </a:extLst>
          </p:cNvPr>
          <p:cNvSpPr txBox="1"/>
          <p:nvPr/>
        </p:nvSpPr>
        <p:spPr>
          <a:xfrm>
            <a:off x="459768" y="1374835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-Created a data base including bad and good data,</a:t>
            </a:r>
          </a:p>
        </p:txBody>
      </p:sp>
    </p:spTree>
    <p:extLst>
      <p:ext uri="{BB962C8B-B14F-4D97-AF65-F5344CB8AC3E}">
        <p14:creationId xmlns:p14="http://schemas.microsoft.com/office/powerpoint/2010/main" val="134225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6FA7-89FA-39F7-0522-82977FF8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53" y="270553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Manipulation to understand about bad data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ACFD455-966B-7530-2F33-548A5412C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02" y="1614487"/>
            <a:ext cx="5776918" cy="36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2A64727-0476-693F-8FD6-F24B5260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2" y="1614487"/>
            <a:ext cx="5997291" cy="36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56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F3FB-CC2B-7C8A-2B6F-0FCFC877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05" y="0"/>
            <a:ext cx="10353762" cy="1304818"/>
          </a:xfrm>
        </p:spPr>
        <p:txBody>
          <a:bodyPr>
            <a:normAutofit fontScale="90000"/>
          </a:bodyPr>
          <a:lstStyle/>
          <a:p>
            <a:r>
              <a:rPr lang="en-US" dirty="0"/>
              <a:t>1)Count the number of unique Locations</a:t>
            </a:r>
            <a:br>
              <a:rPr lang="en-US" dirty="0"/>
            </a:br>
            <a:r>
              <a:rPr lang="en-US" dirty="0"/>
              <a:t>&amp; 2)List Of Unique customer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D2C993-EFE0-B158-94CD-0557F34EA9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84" y="1747681"/>
            <a:ext cx="2827293" cy="511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ACF80E0-218A-9420-8A07-BADC6DEA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5" y="2488433"/>
            <a:ext cx="4290303" cy="188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CD1100-605B-768C-C4D1-8006A8CC228F}"/>
              </a:ext>
            </a:extLst>
          </p:cNvPr>
          <p:cNvSpPr txBox="1"/>
          <p:nvPr/>
        </p:nvSpPr>
        <p:spPr>
          <a:xfrm>
            <a:off x="5792056" y="137834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 customer</a:t>
            </a:r>
            <a:r>
              <a:rPr lang="en-GB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Count- 14134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9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34EB-725B-6216-46BD-1FBD3CC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3) Find all Customers with </a:t>
            </a:r>
            <a:r>
              <a:rPr lang="en-US" dirty="0" err="1"/>
              <a:t>GyrSen</a:t>
            </a:r>
            <a:r>
              <a:rPr lang="en-US" dirty="0"/>
              <a:t> in the range between 22-24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8E1828-3DF3-0F35-C9F4-A9C014C4E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637" y="1769099"/>
            <a:ext cx="6626830" cy="49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63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2CB8-94BC-8A2A-35F6-BFE1B777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201"/>
            <a:ext cx="10353762" cy="106571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4)Find  all </a:t>
            </a:r>
            <a:r>
              <a:rPr lang="en-US" dirty="0" err="1"/>
              <a:t>ios</a:t>
            </a:r>
            <a:r>
              <a:rPr lang="en-US" dirty="0"/>
              <a:t> app Customers that do not support wi-fi and update them to “yes”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44245B-C1AE-6025-E453-29250A13E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64411"/>
            <a:ext cx="6096000" cy="308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59CCA76-49E7-4656-81CB-779575CFD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816" y="2044825"/>
            <a:ext cx="6073184" cy="404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98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A03-B2B9-6EE6-B46D-F7C41A71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5)Find all Customers with a Number of sensor in the range between 25-27</a:t>
            </a:r>
          </a:p>
        </p:txBody>
      </p:sp>
      <p:pic>
        <p:nvPicPr>
          <p:cNvPr id="4" name="image28.png">
            <a:extLst>
              <a:ext uri="{FF2B5EF4-FFF2-40B4-BE49-F238E27FC236}">
                <a16:creationId xmlns:a16="http://schemas.microsoft.com/office/drawing/2014/main" id="{FA2FF1AD-6382-6E9A-19FD-8B0746E0F9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242" y="1885815"/>
            <a:ext cx="11052103" cy="473074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076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BF37-F43B-923B-C34E-501C6D71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US" dirty="0"/>
              <a:t>Run xml files with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795ED-C1D8-B14E-F47D-5E60415A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12" y="1182384"/>
            <a:ext cx="7272670" cy="2799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1DAAE-4C45-9CD6-C8D5-DB6EA19D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12" y="4436098"/>
            <a:ext cx="7272670" cy="20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56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205</TotalTime>
  <Words>183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Calisto MT</vt:lpstr>
      <vt:lpstr>Wingdings 2</vt:lpstr>
      <vt:lpstr>Slate</vt:lpstr>
      <vt:lpstr>Manufacturing Data Collection and Analytics</vt:lpstr>
      <vt:lpstr>Table OF Content:</vt:lpstr>
      <vt:lpstr>Create Data Base</vt:lpstr>
      <vt:lpstr>Data Manipulation to understand about bad data</vt:lpstr>
      <vt:lpstr>1)Count the number of unique Locations &amp; 2)List Of Unique customer</vt:lpstr>
      <vt:lpstr>3) Find all Customers with GyrSen in the range between 22-24</vt:lpstr>
      <vt:lpstr> 4)Find  all ios app Customers that do not support wi-fi and update them to “yes” </vt:lpstr>
      <vt:lpstr>5)Find all Customers with a Number of sensor in the range between 25-27</vt:lpstr>
      <vt:lpstr>Run xml files with python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Data Collection and Analytics</dc:title>
  <dc:creator>shipon nath</dc:creator>
  <cp:lastModifiedBy>shipon nath</cp:lastModifiedBy>
  <cp:revision>7</cp:revision>
  <dcterms:created xsi:type="dcterms:W3CDTF">2022-12-09T21:32:18Z</dcterms:created>
  <dcterms:modified xsi:type="dcterms:W3CDTF">2022-12-12T14:57:55Z</dcterms:modified>
</cp:coreProperties>
</file>