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F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5ED8A-D8D3-0CDF-1307-A45F7D842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E7C1EC-1E1C-B7B8-AB21-C602559C5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51893-2D27-99CE-AD99-45CDCC865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7BC2-6AD0-4EC2-9715-BC251C283C6A}" type="datetimeFigureOut">
              <a:rPr lang="en-CA" smtClean="0"/>
              <a:t>2023-04-01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05C99-BE88-541B-3229-F9AE7C69C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8084F-AF81-1F5B-6CCB-BA967CEE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BFDE-B10F-4BDE-B281-2C4497BCB3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002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C11E1-3E39-BD34-F120-7287379F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BDF2C-187F-9E9F-0D5E-1A2CC6005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E87EA-312F-036C-7688-3990DB884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7BC2-6AD0-4EC2-9715-BC251C283C6A}" type="datetimeFigureOut">
              <a:rPr lang="en-CA" smtClean="0"/>
              <a:t>2023-04-01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87E38-6849-FF21-80FE-4005D33B4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0A8EB-22DF-B54F-8766-CE287A3D7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BFDE-B10F-4BDE-B281-2C4497BCB3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691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8F3C5F-741D-1AD4-3E75-FE5939B21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77B56-0E3E-4447-3E4E-860F524EA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F5458-3B0F-133A-2642-40894AF5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7BC2-6AD0-4EC2-9715-BC251C283C6A}" type="datetimeFigureOut">
              <a:rPr lang="en-CA" smtClean="0"/>
              <a:t>2023-04-01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6F900-1055-ABC6-D0B0-D75ECE5AA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3FCB2-36E2-B223-2CC2-47CED9AF4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BFDE-B10F-4BDE-B281-2C4497BCB3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760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C780E-1656-3FE3-B54E-2A269A86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3DA34-E1A5-D6DA-98D2-DF64DB87A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F66C-D4E8-42DC-1663-C1DAB8BA6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7BC2-6AD0-4EC2-9715-BC251C283C6A}" type="datetimeFigureOut">
              <a:rPr lang="en-CA" smtClean="0"/>
              <a:t>2023-04-01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63F00-E4A8-DB83-C03D-D295F4992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EA7A8-0FFD-D60D-B2AE-9C94C2FEA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BFDE-B10F-4BDE-B281-2C4497BCB3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37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46508-A061-24A1-7A50-A9205587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3C3CC-E655-79F2-2488-871214574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C33AB-A25F-ACEF-B83D-93BF15D23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7BC2-6AD0-4EC2-9715-BC251C283C6A}" type="datetimeFigureOut">
              <a:rPr lang="en-CA" smtClean="0"/>
              <a:t>2023-04-01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38004-A321-A5CA-D3BB-74F055EFA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2D7EB-169B-C85F-A93C-89D01BEC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BFDE-B10F-4BDE-B281-2C4497BCB3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9321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7520B-9AA7-5397-403B-FD1346D79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EA398-5597-7C5F-3E80-2B0D7A30D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BE48D-D3F7-CC35-8D80-680AF4289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959C3-9516-ED27-E373-02AE2D55D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7BC2-6AD0-4EC2-9715-BC251C283C6A}" type="datetimeFigureOut">
              <a:rPr lang="en-CA" smtClean="0"/>
              <a:t>2023-04-01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A8BD8-72FA-41B2-B44B-99D482D2F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829B5-37F5-ADA6-B94B-D00BC216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BFDE-B10F-4BDE-B281-2C4497BCB3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1564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E302F-37CD-DD4D-113C-C54A89CB8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E3766-C706-6FC2-F656-4ABC16D8C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AB20-4928-171D-ADCF-6E9E0B5CF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3F92BB-60D3-FC63-EA04-BE9C73DE0F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6B9030-C6E7-4702-E73A-67DD60FA5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6BD3DF-1C59-5554-5714-2739C86CF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7BC2-6AD0-4EC2-9715-BC251C283C6A}" type="datetimeFigureOut">
              <a:rPr lang="en-CA" smtClean="0"/>
              <a:t>2023-04-01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E20843-9721-D655-A8F2-D8D2FF7C8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38A1CF-5FFC-F65D-4C87-0D8729E80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BFDE-B10F-4BDE-B281-2C4497BCB3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345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FCE04-B09F-4D6B-ED9A-A66B2828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4522F2-16B5-5893-F7DE-1851B9A0F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7BC2-6AD0-4EC2-9715-BC251C283C6A}" type="datetimeFigureOut">
              <a:rPr lang="en-CA" smtClean="0"/>
              <a:t>2023-04-01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8B899-0914-B3DF-6ACB-218BDA1F8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BE2A8C-2DCC-6FBD-28E1-20D3221C3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BFDE-B10F-4BDE-B281-2C4497BCB3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1328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5B5AB5-6972-0A03-5E80-7A2383107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7BC2-6AD0-4EC2-9715-BC251C283C6A}" type="datetimeFigureOut">
              <a:rPr lang="en-CA" smtClean="0"/>
              <a:t>2023-04-01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705B5D-75BE-3096-99C7-D98A71813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0CDD6-B3F8-860D-76E8-08D4AABCD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BFDE-B10F-4BDE-B281-2C4497BCB3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438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12A06-5C79-F968-2C06-393DE66F6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E652C-972C-5CFF-2074-4A672055D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4F431-E914-4669-9D8F-17D348D7F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6618E-8675-E001-C819-3A42F4AC1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7BC2-6AD0-4EC2-9715-BC251C283C6A}" type="datetimeFigureOut">
              <a:rPr lang="en-CA" smtClean="0"/>
              <a:t>2023-04-01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5AC1F-93C3-B99C-6C4D-45E3551E9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4B73A-B9FC-AC4F-B727-60F25D5C5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BFDE-B10F-4BDE-B281-2C4497BCB3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284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A33A2-02DE-98D0-FC43-F3F7EC5D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1ADF93-926E-35BE-71F2-6A404D0C2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E2202-A783-1E95-154A-7CA81DA5C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43116-AB0D-8703-057D-43702F48C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7BC2-6AD0-4EC2-9715-BC251C283C6A}" type="datetimeFigureOut">
              <a:rPr lang="en-CA" smtClean="0"/>
              <a:t>2023-04-01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D2074-9E91-1960-1EBB-0BB5968F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139C8-2765-EE9F-7B3D-CD05ED1E2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BFDE-B10F-4BDE-B281-2C4497BCB3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214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732C6B-A899-A159-5B1D-8A9DDD6F3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CF3DB-7E73-5F42-E7E3-8E3AE272B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995D-9E52-4089-863F-45A958313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77BC2-6AD0-4EC2-9715-BC251C283C6A}" type="datetimeFigureOut">
              <a:rPr lang="en-CA" smtClean="0"/>
              <a:t>2023-04-01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71CD0-DF42-B95D-2615-DCB9007B49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D58F8-CC8F-1477-D094-EE464E789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1BFDE-B10F-4BDE-B281-2C4497BCB3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714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monitor with a keyboard&#10;&#10;Description automatically generated with low confidence">
            <a:extLst>
              <a:ext uri="{FF2B5EF4-FFF2-40B4-BE49-F238E27FC236}">
                <a16:creationId xmlns:a16="http://schemas.microsoft.com/office/drawing/2014/main" id="{CAF88F3B-B5B6-A649-E396-4C0EFFC4C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719" y="358122"/>
            <a:ext cx="7762297" cy="6135639"/>
          </a:xfrm>
          <a:prstGeom prst="rect">
            <a:avLst/>
          </a:prstGeom>
        </p:spPr>
      </p:pic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E9E58750-832D-7F90-BADF-06F28D53B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556">
            <a:off x="2559162" y="3719194"/>
            <a:ext cx="2414084" cy="2942163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9589FDB1-0E11-97AC-0DE9-6AFB730F3D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84794">
            <a:off x="6660575" y="3736830"/>
            <a:ext cx="2257352" cy="27569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70777A-A184-11C3-F153-710DF3BAF4B3}"/>
              </a:ext>
            </a:extLst>
          </p:cNvPr>
          <p:cNvSpPr txBox="1"/>
          <p:nvPr/>
        </p:nvSpPr>
        <p:spPr>
          <a:xfrm>
            <a:off x="3766205" y="1103586"/>
            <a:ext cx="7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HTML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94060E-6260-1FD4-B86A-39907A3478C6}"/>
              </a:ext>
            </a:extLst>
          </p:cNvPr>
          <p:cNvSpPr txBox="1"/>
          <p:nvPr/>
        </p:nvSpPr>
        <p:spPr>
          <a:xfrm>
            <a:off x="6252616" y="1652373"/>
            <a:ext cx="55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JSS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B637FD-672C-F7C5-8B09-F439EAF1457B}"/>
              </a:ext>
            </a:extLst>
          </p:cNvPr>
          <p:cNvSpPr txBox="1"/>
          <p:nvPr/>
        </p:nvSpPr>
        <p:spPr>
          <a:xfrm>
            <a:off x="4556235" y="2895725"/>
            <a:ext cx="114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Front 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71CB21-E099-E53F-E367-D6CDE4EB2848}"/>
              </a:ext>
            </a:extLst>
          </p:cNvPr>
          <p:cNvSpPr txBox="1"/>
          <p:nvPr/>
        </p:nvSpPr>
        <p:spPr>
          <a:xfrm>
            <a:off x="6810704" y="2298246"/>
            <a:ext cx="148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Back End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9F1DD8-B0C5-309F-DB41-0C36FD415060}"/>
              </a:ext>
            </a:extLst>
          </p:cNvPr>
          <p:cNvSpPr txBox="1"/>
          <p:nvPr/>
        </p:nvSpPr>
        <p:spPr>
          <a:xfrm>
            <a:off x="3935543" y="1999655"/>
            <a:ext cx="1718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Data Analytics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66BA38-ED37-0EA2-70F0-B5C905B64E7E}"/>
              </a:ext>
            </a:extLst>
          </p:cNvPr>
          <p:cNvSpPr txBox="1"/>
          <p:nvPr/>
        </p:nvSpPr>
        <p:spPr>
          <a:xfrm>
            <a:off x="6736985" y="1006500"/>
            <a:ext cx="105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Portfolio</a:t>
            </a:r>
          </a:p>
        </p:txBody>
      </p:sp>
      <p:sp>
        <p:nvSpPr>
          <p:cNvPr id="14" name="Star: 16 Points 13">
            <a:extLst>
              <a:ext uri="{FF2B5EF4-FFF2-40B4-BE49-F238E27FC236}">
                <a16:creationId xmlns:a16="http://schemas.microsoft.com/office/drawing/2014/main" id="{1E84633B-662A-CB23-4DDB-266CA0C9D2B7}"/>
              </a:ext>
            </a:extLst>
          </p:cNvPr>
          <p:cNvSpPr/>
          <p:nvPr/>
        </p:nvSpPr>
        <p:spPr>
          <a:xfrm>
            <a:off x="811564" y="754977"/>
            <a:ext cx="10494588" cy="4650828"/>
          </a:xfrm>
          <a:prstGeom prst="star16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C6EA92-7C3F-8829-C34B-B092BDF4CE81}"/>
              </a:ext>
            </a:extLst>
          </p:cNvPr>
          <p:cNvSpPr txBox="1"/>
          <p:nvPr/>
        </p:nvSpPr>
        <p:spPr>
          <a:xfrm>
            <a:off x="4782636" y="2273228"/>
            <a:ext cx="29136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600" dirty="0">
                <a:solidFill>
                  <a:srgbClr val="FFFF00"/>
                </a:solidFill>
              </a:rPr>
              <a:t>JOB!!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A2D56-9126-D1CE-5D91-4C876A153D06}"/>
              </a:ext>
            </a:extLst>
          </p:cNvPr>
          <p:cNvSpPr txBox="1"/>
          <p:nvPr/>
        </p:nvSpPr>
        <p:spPr>
          <a:xfrm>
            <a:off x="10564837" y="185692"/>
            <a:ext cx="118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MTAYL254</a:t>
            </a:r>
          </a:p>
        </p:txBody>
      </p:sp>
    </p:spTree>
    <p:extLst>
      <p:ext uri="{BB962C8B-B14F-4D97-AF65-F5344CB8AC3E}">
        <p14:creationId xmlns:p14="http://schemas.microsoft.com/office/powerpoint/2010/main" val="418453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7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7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Taylor</dc:creator>
  <cp:lastModifiedBy>Matthew Taylor</cp:lastModifiedBy>
  <cp:revision>9</cp:revision>
  <dcterms:created xsi:type="dcterms:W3CDTF">2023-04-01T20:35:25Z</dcterms:created>
  <dcterms:modified xsi:type="dcterms:W3CDTF">2023-04-01T23:40:44Z</dcterms:modified>
</cp:coreProperties>
</file>