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lCentreData_1694238811760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3D3D32-6920-4F37-AE3E-B3146F68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Centre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0219FC3-9FB3-4B48-B6F3-EAE010555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9/11/2023 6:14:30 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5244" y="5891348"/>
            <a:ext cx="825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https://public.tableau.com/views/CallCentreData_16942388117600/Dashboard1?:language=en-US&amp;publish=yes&amp;:display_count=n&amp;:origin=viz_share_link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0B33C1D-D365-4E3B-A83A-CDCD9924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59"/>
            <a:ext cx="12192000" cy="4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Call Centre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Centre Data</dc:title>
  <dc:creator/>
  <cp:lastModifiedBy>Dell</cp:lastModifiedBy>
  <cp:revision>1</cp:revision>
  <dcterms:created xsi:type="dcterms:W3CDTF">2023-09-11T18:14:30Z</dcterms:created>
  <dcterms:modified xsi:type="dcterms:W3CDTF">2023-09-11T18:25:13Z</dcterms:modified>
</cp:coreProperties>
</file>