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0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3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2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7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9118-2B5F-4C7D-9333-C8E81C1D28E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549F-32BA-45F9-B65F-B36D8370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7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LISP Programming</a:t>
            </a:r>
          </a:p>
        </p:txBody>
      </p:sp>
    </p:spTree>
    <p:extLst>
      <p:ext uri="{BB962C8B-B14F-4D97-AF65-F5344CB8AC3E}">
        <p14:creationId xmlns:p14="http://schemas.microsoft.com/office/powerpoint/2010/main" val="75427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375" y="747712"/>
            <a:ext cx="10763250" cy="5362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08578" y="5381301"/>
            <a:ext cx="3478925" cy="36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850" y="804862"/>
            <a:ext cx="107823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850" y="752475"/>
            <a:ext cx="10782300" cy="5353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93268" y="5213136"/>
            <a:ext cx="3478925" cy="36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5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525" y="1100137"/>
            <a:ext cx="106489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850" y="657225"/>
            <a:ext cx="10782300" cy="55435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70731" y="5265682"/>
            <a:ext cx="2501462" cy="36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087" y="619125"/>
            <a:ext cx="10791825" cy="5619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70731" y="5171092"/>
            <a:ext cx="2501462" cy="36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25" y="838200"/>
            <a:ext cx="107251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1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425" y="1128712"/>
            <a:ext cx="10725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087" y="742950"/>
            <a:ext cx="10791825" cy="537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08578" y="5381301"/>
            <a:ext cx="3478925" cy="36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900" y="838200"/>
            <a:ext cx="10744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6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950" y="947737"/>
            <a:ext cx="107061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6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762" y="1019175"/>
            <a:ext cx="106584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9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LISP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Agarwal</dc:creator>
  <cp:lastModifiedBy>Dr. Geeta Chhabra Gandhi [MU - Jaipur]</cp:lastModifiedBy>
  <cp:revision>37</cp:revision>
  <dcterms:created xsi:type="dcterms:W3CDTF">2025-02-09T12:19:44Z</dcterms:created>
  <dcterms:modified xsi:type="dcterms:W3CDTF">2025-02-25T06:23:22Z</dcterms:modified>
</cp:coreProperties>
</file>