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1703050" cy="7498715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4E6"/>
    <a:srgbClr val="25D9B7"/>
    <a:srgbClr val="AAEDE0"/>
    <a:srgbClr val="BFF1E8"/>
    <a:srgbClr val="D0F5EE"/>
    <a:srgbClr val="F2FCFA"/>
    <a:srgbClr val="FDF2E1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390"/>
        <p:guide pos="3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47408" y="888133"/>
            <a:ext cx="3742224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63019" y="1446596"/>
            <a:ext cx="8778112" cy="239138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56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63019" y="3938657"/>
            <a:ext cx="8778112" cy="1810497"/>
          </a:xfrm>
        </p:spPr>
        <p:txBody>
          <a:bodyPr>
            <a:normAutofit/>
          </a:bodyPr>
          <a:lstStyle>
            <a:lvl1pPr marL="0" indent="0" algn="ctr">
              <a:buNone/>
              <a:defRPr sz="262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99745" indent="0" algn="ctr">
              <a:buNone/>
              <a:defRPr sz="2185"/>
            </a:lvl2pPr>
            <a:lvl3pPr marL="1000125" indent="0" algn="ctr">
              <a:buNone/>
              <a:defRPr sz="1970"/>
            </a:lvl3pPr>
            <a:lvl4pPr marL="1499870" indent="0" algn="ctr">
              <a:buNone/>
              <a:defRPr sz="1750"/>
            </a:lvl4pPr>
            <a:lvl5pPr marL="1999615" indent="0" algn="ctr">
              <a:buNone/>
              <a:defRPr sz="1750"/>
            </a:lvl5pPr>
            <a:lvl6pPr marL="2499360" indent="0" algn="ctr">
              <a:buNone/>
              <a:defRPr sz="1750"/>
            </a:lvl6pPr>
            <a:lvl7pPr marL="2999740" indent="0" algn="ctr">
              <a:buNone/>
              <a:defRPr sz="1750"/>
            </a:lvl7pPr>
            <a:lvl8pPr marL="3499485" indent="0" algn="ctr">
              <a:buNone/>
              <a:defRPr sz="1750"/>
            </a:lvl8pPr>
            <a:lvl9pPr marL="3999230" indent="0" algn="ctr">
              <a:buNone/>
              <a:defRPr sz="175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04660" y="603086"/>
            <a:ext cx="10094828" cy="607847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783" y="282597"/>
            <a:ext cx="10094828" cy="1449440"/>
          </a:xfrm>
        </p:spPr>
        <p:txBody>
          <a:bodyPr anchor="ctr" anchorCtr="0">
            <a:normAutofit/>
          </a:bodyPr>
          <a:lstStyle>
            <a:lvl1pPr>
              <a:defRPr sz="481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783" y="1996234"/>
            <a:ext cx="10094828" cy="4757981"/>
          </a:xfrm>
        </p:spPr>
        <p:txBody>
          <a:bodyPr>
            <a:normAutofit/>
          </a:bodyPr>
          <a:lstStyle>
            <a:lvl1pPr>
              <a:defRPr sz="3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62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18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97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97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563" y="512968"/>
            <a:ext cx="9895465" cy="4475880"/>
          </a:xfrm>
        </p:spPr>
        <p:txBody>
          <a:bodyPr anchor="b">
            <a:normAutofit/>
          </a:bodyPr>
          <a:lstStyle>
            <a:lvl1pPr>
              <a:defRPr sz="656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8564" y="5040846"/>
            <a:ext cx="9895464" cy="708071"/>
          </a:xfrm>
        </p:spPr>
        <p:txBody>
          <a:bodyPr>
            <a:normAutofit/>
          </a:bodyPr>
          <a:lstStyle>
            <a:lvl1pPr marL="0" indent="0">
              <a:buNone/>
              <a:defRPr sz="2625">
                <a:solidFill>
                  <a:schemeClr val="tx1"/>
                </a:solidFill>
              </a:defRPr>
            </a:lvl1pPr>
            <a:lvl2pPr marL="499745" indent="0">
              <a:buNone/>
              <a:defRPr sz="2185">
                <a:solidFill>
                  <a:schemeClr val="tx1">
                    <a:tint val="75000"/>
                  </a:schemeClr>
                </a:solidFill>
              </a:defRPr>
            </a:lvl2pPr>
            <a:lvl3pPr marL="100012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3pPr>
            <a:lvl4pPr marL="149987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4pPr>
            <a:lvl5pPr marL="1999615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5pPr>
            <a:lvl6pPr marL="249936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6pPr>
            <a:lvl7pPr marL="299974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7pPr>
            <a:lvl8pPr marL="3499485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8pPr>
            <a:lvl9pPr marL="399923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783" y="282597"/>
            <a:ext cx="10094828" cy="1449440"/>
          </a:xfrm>
        </p:spPr>
        <p:txBody>
          <a:bodyPr>
            <a:normAutofit/>
          </a:bodyPr>
          <a:lstStyle>
            <a:lvl1pPr>
              <a:defRPr sz="481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783" y="1996234"/>
            <a:ext cx="4974263" cy="4757981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62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18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97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97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42348" y="1996234"/>
            <a:ext cx="4974263" cy="4757981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62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18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97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97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185" y="399247"/>
            <a:ext cx="10094828" cy="144944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6185" y="1908032"/>
            <a:ext cx="4951403" cy="900909"/>
          </a:xfrm>
        </p:spPr>
        <p:txBody>
          <a:bodyPr anchor="b">
            <a:normAutofit/>
          </a:bodyPr>
          <a:lstStyle>
            <a:lvl1pPr marL="0" indent="0">
              <a:buNone/>
              <a:defRPr sz="3065" b="0"/>
            </a:lvl1pPr>
            <a:lvl2pPr marL="499745" indent="0">
              <a:buNone/>
              <a:defRPr sz="2185" b="1"/>
            </a:lvl2pPr>
            <a:lvl3pPr marL="1000125" indent="0">
              <a:buNone/>
              <a:defRPr sz="1970" b="1"/>
            </a:lvl3pPr>
            <a:lvl4pPr marL="1499870" indent="0">
              <a:buNone/>
              <a:defRPr sz="1750" b="1"/>
            </a:lvl4pPr>
            <a:lvl5pPr marL="1999615" indent="0">
              <a:buNone/>
              <a:defRPr sz="1750" b="1"/>
            </a:lvl5pPr>
            <a:lvl6pPr marL="2499360" indent="0">
              <a:buNone/>
              <a:defRPr sz="1750" b="1"/>
            </a:lvl6pPr>
            <a:lvl7pPr marL="2999740" indent="0">
              <a:buNone/>
              <a:defRPr sz="1750" b="1"/>
            </a:lvl7pPr>
            <a:lvl8pPr marL="3499485" indent="0">
              <a:buNone/>
              <a:defRPr sz="1750" b="1"/>
            </a:lvl8pPr>
            <a:lvl9pPr marL="3999230" indent="0">
              <a:buNone/>
              <a:defRPr sz="175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06185" y="2860044"/>
            <a:ext cx="4951403" cy="39080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25225" y="1908032"/>
            <a:ext cx="4975788" cy="900909"/>
          </a:xfrm>
        </p:spPr>
        <p:txBody>
          <a:bodyPr anchor="b">
            <a:normAutofit/>
          </a:bodyPr>
          <a:lstStyle>
            <a:lvl1pPr marL="0" indent="0">
              <a:buNone/>
              <a:defRPr sz="3065" b="0"/>
            </a:lvl1pPr>
            <a:lvl2pPr marL="499745" indent="0">
              <a:buNone/>
              <a:defRPr sz="2185" b="1"/>
            </a:lvl2pPr>
            <a:lvl3pPr marL="1000125" indent="0">
              <a:buNone/>
              <a:defRPr sz="1970" b="1"/>
            </a:lvl3pPr>
            <a:lvl4pPr marL="1499870" indent="0">
              <a:buNone/>
              <a:defRPr sz="1750" b="1"/>
            </a:lvl4pPr>
            <a:lvl5pPr marL="1999615" indent="0">
              <a:buNone/>
              <a:defRPr sz="1750" b="1"/>
            </a:lvl5pPr>
            <a:lvl6pPr marL="2499360" indent="0">
              <a:buNone/>
              <a:defRPr sz="1750" b="1"/>
            </a:lvl6pPr>
            <a:lvl7pPr marL="2999740" indent="0">
              <a:buNone/>
              <a:defRPr sz="1750" b="1"/>
            </a:lvl7pPr>
            <a:lvl8pPr marL="3499485" indent="0">
              <a:buNone/>
              <a:defRPr sz="1750" b="1"/>
            </a:lvl8pPr>
            <a:lvl9pPr marL="3999230" indent="0">
              <a:buNone/>
              <a:defRPr sz="175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25225" y="2860044"/>
            <a:ext cx="4975788" cy="39080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660" y="3024729"/>
            <a:ext cx="10094828" cy="1449440"/>
          </a:xfrm>
        </p:spPr>
        <p:txBody>
          <a:bodyPr>
            <a:normAutofit/>
          </a:bodyPr>
          <a:lstStyle>
            <a:lvl1pPr algn="ctr">
              <a:defRPr sz="481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0868" y="138868"/>
            <a:ext cx="3998534" cy="1749743"/>
          </a:xfrm>
        </p:spPr>
        <p:txBody>
          <a:bodyPr anchor="ctr" anchorCtr="0">
            <a:normAutofit/>
          </a:bodyPr>
          <a:lstStyle>
            <a:lvl1pPr>
              <a:defRPr sz="3495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976567" y="837972"/>
            <a:ext cx="5584598" cy="5570534"/>
          </a:xfrm>
        </p:spPr>
        <p:txBody>
          <a:bodyPr/>
          <a:lstStyle>
            <a:lvl1pPr marL="0" indent="0">
              <a:buNone/>
              <a:defRPr sz="3495"/>
            </a:lvl1pPr>
            <a:lvl2pPr marL="499745" indent="0">
              <a:buNone/>
              <a:defRPr sz="3065"/>
            </a:lvl2pPr>
            <a:lvl3pPr marL="1000125" indent="0">
              <a:buNone/>
              <a:defRPr sz="2625"/>
            </a:lvl3pPr>
            <a:lvl4pPr marL="1499870" indent="0">
              <a:buNone/>
              <a:defRPr sz="2185"/>
            </a:lvl4pPr>
            <a:lvl5pPr marL="1999615" indent="0">
              <a:buNone/>
              <a:defRPr sz="2185"/>
            </a:lvl5pPr>
            <a:lvl6pPr marL="2499360" indent="0">
              <a:buNone/>
              <a:defRPr sz="2185"/>
            </a:lvl6pPr>
            <a:lvl7pPr marL="2999740" indent="0">
              <a:buNone/>
              <a:defRPr sz="2185"/>
            </a:lvl7pPr>
            <a:lvl8pPr marL="3499485" indent="0">
              <a:buNone/>
              <a:defRPr sz="2185"/>
            </a:lvl8pPr>
            <a:lvl9pPr marL="3999230" indent="0">
              <a:buNone/>
              <a:defRPr sz="218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5745" y="2249669"/>
            <a:ext cx="3998534" cy="416779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185"/>
            </a:lvl1pPr>
            <a:lvl2pPr marL="499745" indent="0">
              <a:buNone/>
              <a:defRPr sz="1530"/>
            </a:lvl2pPr>
            <a:lvl3pPr marL="1000125" indent="0">
              <a:buNone/>
              <a:defRPr sz="1310"/>
            </a:lvl3pPr>
            <a:lvl4pPr marL="1499870" indent="0">
              <a:buNone/>
              <a:defRPr sz="1095"/>
            </a:lvl4pPr>
            <a:lvl5pPr marL="1999615" indent="0">
              <a:buNone/>
              <a:defRPr sz="1095"/>
            </a:lvl5pPr>
            <a:lvl6pPr marL="2499360" indent="0">
              <a:buNone/>
              <a:defRPr sz="1095"/>
            </a:lvl6pPr>
            <a:lvl7pPr marL="2999740" indent="0">
              <a:buNone/>
              <a:defRPr sz="1095"/>
            </a:lvl7pPr>
            <a:lvl8pPr marL="3499485" indent="0">
              <a:buNone/>
              <a:defRPr sz="1095"/>
            </a:lvl8pPr>
            <a:lvl9pPr marL="3999230" indent="0">
              <a:buNone/>
              <a:defRPr sz="109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31367" y="399247"/>
            <a:ext cx="1468122" cy="6354968"/>
          </a:xfrm>
        </p:spPr>
        <p:txBody>
          <a:bodyPr vert="eaVert">
            <a:normAutofit/>
          </a:bodyPr>
          <a:lstStyle>
            <a:lvl1pPr>
              <a:defRPr sz="481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4660" y="399247"/>
            <a:ext cx="8524635" cy="635496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4660" y="399247"/>
            <a:ext cx="10094828" cy="144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4660" y="1996234"/>
            <a:ext cx="10094828" cy="4757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4660" y="6950366"/>
            <a:ext cx="2633433" cy="39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3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76999" y="6950366"/>
            <a:ext cx="3950150" cy="39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3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66055" y="6950366"/>
            <a:ext cx="2633433" cy="39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3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000125" rtl="0" eaLnBrk="1" latinLnBrk="0" hangingPunct="1">
        <a:lnSpc>
          <a:spcPct val="90000"/>
        </a:lnSpc>
        <a:spcBef>
          <a:spcPct val="0"/>
        </a:spcBef>
        <a:buNone/>
        <a:defRPr sz="4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0190" indent="-250190" algn="l" defTabSz="1000125" rtl="0" eaLnBrk="1" latinLnBrk="0" hangingPunct="1">
        <a:lnSpc>
          <a:spcPct val="90000"/>
        </a:lnSpc>
        <a:spcBef>
          <a:spcPct val="219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1pPr>
      <a:lvl2pPr marL="749935" indent="-250190" algn="l" defTabSz="1000125" rtl="0" eaLnBrk="1" latinLnBrk="0" hangingPunct="1">
        <a:lnSpc>
          <a:spcPct val="90000"/>
        </a:lnSpc>
        <a:spcBef>
          <a:spcPct val="11000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2pPr>
      <a:lvl3pPr marL="1249680" indent="-250190" algn="l" defTabSz="1000125" rtl="0" eaLnBrk="1" latinLnBrk="0" hangingPunct="1">
        <a:lnSpc>
          <a:spcPct val="90000"/>
        </a:lnSpc>
        <a:spcBef>
          <a:spcPct val="110000"/>
        </a:spcBef>
        <a:buFont typeface="Arial" panose="020B0604020202020204" pitchFamily="34" charset="0"/>
        <a:buChar char="•"/>
        <a:defRPr sz="2185" kern="1200">
          <a:solidFill>
            <a:schemeClr val="tx1"/>
          </a:solidFill>
          <a:latin typeface="+mn-lt"/>
          <a:ea typeface="+mn-ea"/>
          <a:cs typeface="+mn-cs"/>
        </a:defRPr>
      </a:lvl3pPr>
      <a:lvl4pPr marL="1749425" indent="-250190" algn="l" defTabSz="1000125" rtl="0" eaLnBrk="1" latinLnBrk="0" hangingPunct="1">
        <a:lnSpc>
          <a:spcPct val="90000"/>
        </a:lnSpc>
        <a:spcBef>
          <a:spcPct val="110000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4pPr>
      <a:lvl5pPr marL="2249805" indent="-250190" algn="l" defTabSz="1000125" rtl="0" eaLnBrk="1" latinLnBrk="0" hangingPunct="1">
        <a:lnSpc>
          <a:spcPct val="90000"/>
        </a:lnSpc>
        <a:spcBef>
          <a:spcPct val="110000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5pPr>
      <a:lvl6pPr marL="2749550" indent="-250190" algn="l" defTabSz="1000125" rtl="0" eaLnBrk="1" latinLnBrk="0" hangingPunct="1">
        <a:lnSpc>
          <a:spcPct val="90000"/>
        </a:lnSpc>
        <a:spcBef>
          <a:spcPct val="110000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6pPr>
      <a:lvl7pPr marL="3249295" indent="-250190" algn="l" defTabSz="1000125" rtl="0" eaLnBrk="1" latinLnBrk="0" hangingPunct="1">
        <a:lnSpc>
          <a:spcPct val="90000"/>
        </a:lnSpc>
        <a:spcBef>
          <a:spcPct val="110000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7pPr>
      <a:lvl8pPr marL="3749675" indent="-250190" algn="l" defTabSz="1000125" rtl="0" eaLnBrk="1" latinLnBrk="0" hangingPunct="1">
        <a:lnSpc>
          <a:spcPct val="90000"/>
        </a:lnSpc>
        <a:spcBef>
          <a:spcPct val="110000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8pPr>
      <a:lvl9pPr marL="4249420" indent="-250190" algn="l" defTabSz="1000125" rtl="0" eaLnBrk="1" latinLnBrk="0" hangingPunct="1">
        <a:lnSpc>
          <a:spcPct val="90000"/>
        </a:lnSpc>
        <a:spcBef>
          <a:spcPct val="110000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0125" rtl="0" eaLnBrk="1" latinLnBrk="0" hangingPunct="1">
        <a:defRPr sz="1970" kern="1200">
          <a:solidFill>
            <a:schemeClr val="tx1"/>
          </a:solidFill>
          <a:latin typeface="+mn-lt"/>
          <a:ea typeface="+mn-ea"/>
          <a:cs typeface="+mn-cs"/>
        </a:defRPr>
      </a:lvl1pPr>
      <a:lvl2pPr marL="499745" algn="l" defTabSz="1000125" rtl="0" eaLnBrk="1" latinLnBrk="0" hangingPunct="1">
        <a:defRPr sz="197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5" algn="l" defTabSz="1000125" rtl="0" eaLnBrk="1" latinLnBrk="0" hangingPunct="1">
        <a:defRPr sz="1970" kern="1200">
          <a:solidFill>
            <a:schemeClr val="tx1"/>
          </a:solidFill>
          <a:latin typeface="+mn-lt"/>
          <a:ea typeface="+mn-ea"/>
          <a:cs typeface="+mn-cs"/>
        </a:defRPr>
      </a:lvl3pPr>
      <a:lvl4pPr marL="1499870" algn="l" defTabSz="1000125" rtl="0" eaLnBrk="1" latinLnBrk="0" hangingPunct="1">
        <a:defRPr sz="1970" kern="1200">
          <a:solidFill>
            <a:schemeClr val="tx1"/>
          </a:solidFill>
          <a:latin typeface="+mn-lt"/>
          <a:ea typeface="+mn-ea"/>
          <a:cs typeface="+mn-cs"/>
        </a:defRPr>
      </a:lvl4pPr>
      <a:lvl5pPr marL="1999615" algn="l" defTabSz="1000125" rtl="0" eaLnBrk="1" latinLnBrk="0" hangingPunct="1">
        <a:defRPr sz="1970" kern="1200">
          <a:solidFill>
            <a:schemeClr val="tx1"/>
          </a:solidFill>
          <a:latin typeface="+mn-lt"/>
          <a:ea typeface="+mn-ea"/>
          <a:cs typeface="+mn-cs"/>
        </a:defRPr>
      </a:lvl5pPr>
      <a:lvl6pPr marL="2499360" algn="l" defTabSz="1000125" rtl="0" eaLnBrk="1" latinLnBrk="0" hangingPunct="1">
        <a:defRPr sz="1970" kern="1200">
          <a:solidFill>
            <a:schemeClr val="tx1"/>
          </a:solidFill>
          <a:latin typeface="+mn-lt"/>
          <a:ea typeface="+mn-ea"/>
          <a:cs typeface="+mn-cs"/>
        </a:defRPr>
      </a:lvl6pPr>
      <a:lvl7pPr marL="2999740" algn="l" defTabSz="1000125" rtl="0" eaLnBrk="1" latinLnBrk="0" hangingPunct="1">
        <a:defRPr sz="1970" kern="1200">
          <a:solidFill>
            <a:schemeClr val="tx1"/>
          </a:solidFill>
          <a:latin typeface="+mn-lt"/>
          <a:ea typeface="+mn-ea"/>
          <a:cs typeface="+mn-cs"/>
        </a:defRPr>
      </a:lvl7pPr>
      <a:lvl8pPr marL="3499485" algn="l" defTabSz="1000125" rtl="0" eaLnBrk="1" latinLnBrk="0" hangingPunct="1">
        <a:defRPr sz="1970" kern="1200">
          <a:solidFill>
            <a:schemeClr val="tx1"/>
          </a:solidFill>
          <a:latin typeface="+mn-lt"/>
          <a:ea typeface="+mn-ea"/>
          <a:cs typeface="+mn-cs"/>
        </a:defRPr>
      </a:lvl8pPr>
      <a:lvl9pPr marL="3999230" algn="l" defTabSz="1000125" rtl="0" eaLnBrk="1" latinLnBrk="0" hangingPunct="1">
        <a:defRPr sz="1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104640" y="-443865"/>
            <a:ext cx="8361680" cy="7569200"/>
            <a:chOff x="9530" y="-966"/>
            <a:chExt cx="11367" cy="10874"/>
          </a:xfrm>
        </p:grpSpPr>
        <p:grpSp>
          <p:nvGrpSpPr>
            <p:cNvPr id="9" name="Group 8"/>
            <p:cNvGrpSpPr/>
            <p:nvPr/>
          </p:nvGrpSpPr>
          <p:grpSpPr>
            <a:xfrm>
              <a:off x="9530" y="-966"/>
              <a:ext cx="11367" cy="10874"/>
              <a:chOff x="9530" y="-966"/>
              <a:chExt cx="11367" cy="1087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530" y="-966"/>
                <a:ext cx="5154" cy="3767"/>
              </a:xfrm>
              <a:prstGeom prst="ellipse">
                <a:avLst/>
              </a:prstGeom>
              <a:solidFill>
                <a:srgbClr val="FDF2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95"/>
              </a:p>
            </p:txBody>
          </p:sp>
          <p:sp>
            <p:nvSpPr>
              <p:cNvPr id="4" name="Rectangles 3"/>
              <p:cNvSpPr/>
              <p:nvPr/>
            </p:nvSpPr>
            <p:spPr>
              <a:xfrm>
                <a:off x="13909" y="-726"/>
                <a:ext cx="6988" cy="8952"/>
              </a:xfrm>
              <a:prstGeom prst="rect">
                <a:avLst/>
              </a:prstGeom>
              <a:solidFill>
                <a:srgbClr val="FDF2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95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3680" y="6301"/>
                <a:ext cx="7216" cy="3607"/>
              </a:xfrm>
              <a:prstGeom prst="ellipse">
                <a:avLst/>
              </a:prstGeom>
              <a:solidFill>
                <a:srgbClr val="FDF2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95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10797" y="245"/>
                <a:ext cx="8674" cy="8823"/>
              </a:xfrm>
              <a:custGeom>
                <a:avLst/>
                <a:gdLst>
                  <a:gd name="connisteX0" fmla="*/ 33020 w 5507990"/>
                  <a:gd name="connsiteY0" fmla="*/ 1275080 h 5365115"/>
                  <a:gd name="connisteX1" fmla="*/ 142875 w 5507990"/>
                  <a:gd name="connsiteY1" fmla="*/ 1407160 h 5365115"/>
                  <a:gd name="connisteX2" fmla="*/ 263525 w 5507990"/>
                  <a:gd name="connsiteY2" fmla="*/ 1539240 h 5365115"/>
                  <a:gd name="connisteX3" fmla="*/ 648335 w 5507990"/>
                  <a:gd name="connsiteY3" fmla="*/ 1835785 h 5365115"/>
                  <a:gd name="connisteX4" fmla="*/ 813435 w 5507990"/>
                  <a:gd name="connsiteY4" fmla="*/ 1934845 h 5365115"/>
                  <a:gd name="connisteX5" fmla="*/ 945515 w 5507990"/>
                  <a:gd name="connsiteY5" fmla="*/ 2044700 h 5365115"/>
                  <a:gd name="connisteX6" fmla="*/ 1220470 w 5507990"/>
                  <a:gd name="connsiteY6" fmla="*/ 2242820 h 5365115"/>
                  <a:gd name="connisteX7" fmla="*/ 1297305 w 5507990"/>
                  <a:gd name="connsiteY7" fmla="*/ 2319655 h 5365115"/>
                  <a:gd name="connisteX8" fmla="*/ 1384935 w 5507990"/>
                  <a:gd name="connsiteY8" fmla="*/ 2396490 h 5365115"/>
                  <a:gd name="connisteX9" fmla="*/ 1450975 w 5507990"/>
                  <a:gd name="connsiteY9" fmla="*/ 2462530 h 5365115"/>
                  <a:gd name="connisteX10" fmla="*/ 1517015 w 5507990"/>
                  <a:gd name="connsiteY10" fmla="*/ 2528570 h 5365115"/>
                  <a:gd name="connisteX11" fmla="*/ 1593850 w 5507990"/>
                  <a:gd name="connsiteY11" fmla="*/ 2594610 h 5365115"/>
                  <a:gd name="connisteX12" fmla="*/ 1659890 w 5507990"/>
                  <a:gd name="connsiteY12" fmla="*/ 2638425 h 5365115"/>
                  <a:gd name="connisteX13" fmla="*/ 1715135 w 5507990"/>
                  <a:gd name="connsiteY13" fmla="*/ 2715260 h 5365115"/>
                  <a:gd name="connisteX14" fmla="*/ 1769745 w 5507990"/>
                  <a:gd name="connsiteY14" fmla="*/ 2781300 h 5365115"/>
                  <a:gd name="connisteX15" fmla="*/ 1835785 w 5507990"/>
                  <a:gd name="connsiteY15" fmla="*/ 2847340 h 5365115"/>
                  <a:gd name="connisteX16" fmla="*/ 1891030 w 5507990"/>
                  <a:gd name="connsiteY16" fmla="*/ 2913380 h 5365115"/>
                  <a:gd name="connisteX17" fmla="*/ 1912620 w 5507990"/>
                  <a:gd name="connsiteY17" fmla="*/ 2979420 h 5365115"/>
                  <a:gd name="connisteX18" fmla="*/ 1945640 w 5507990"/>
                  <a:gd name="connsiteY18" fmla="*/ 3045460 h 5365115"/>
                  <a:gd name="connisteX19" fmla="*/ 1967865 w 5507990"/>
                  <a:gd name="connsiteY19" fmla="*/ 3111500 h 5365115"/>
                  <a:gd name="connisteX20" fmla="*/ 1967865 w 5507990"/>
                  <a:gd name="connsiteY20" fmla="*/ 3177540 h 5365115"/>
                  <a:gd name="connisteX21" fmla="*/ 1967865 w 5507990"/>
                  <a:gd name="connsiteY21" fmla="*/ 3275965 h 5365115"/>
                  <a:gd name="connisteX22" fmla="*/ 1967865 w 5507990"/>
                  <a:gd name="connsiteY22" fmla="*/ 3342005 h 5365115"/>
                  <a:gd name="connisteX23" fmla="*/ 1945640 w 5507990"/>
                  <a:gd name="connsiteY23" fmla="*/ 3408045 h 5365115"/>
                  <a:gd name="connisteX24" fmla="*/ 1912620 w 5507990"/>
                  <a:gd name="connsiteY24" fmla="*/ 3484880 h 5365115"/>
                  <a:gd name="connisteX25" fmla="*/ 1891030 w 5507990"/>
                  <a:gd name="connsiteY25" fmla="*/ 3550920 h 5365115"/>
                  <a:gd name="connisteX26" fmla="*/ 1835785 w 5507990"/>
                  <a:gd name="connsiteY26" fmla="*/ 3616960 h 5365115"/>
                  <a:gd name="connisteX27" fmla="*/ 1769745 w 5507990"/>
                  <a:gd name="connsiteY27" fmla="*/ 3683000 h 5365115"/>
                  <a:gd name="connisteX28" fmla="*/ 1715135 w 5507990"/>
                  <a:gd name="connsiteY28" fmla="*/ 3759835 h 5365115"/>
                  <a:gd name="connisteX29" fmla="*/ 1638300 w 5507990"/>
                  <a:gd name="connsiteY29" fmla="*/ 3881120 h 5365115"/>
                  <a:gd name="connisteX30" fmla="*/ 1616075 w 5507990"/>
                  <a:gd name="connsiteY30" fmla="*/ 3946525 h 5365115"/>
                  <a:gd name="connisteX31" fmla="*/ 1583055 w 5507990"/>
                  <a:gd name="connsiteY31" fmla="*/ 4045585 h 5365115"/>
                  <a:gd name="connisteX32" fmla="*/ 1560830 w 5507990"/>
                  <a:gd name="connsiteY32" fmla="*/ 4122420 h 5365115"/>
                  <a:gd name="connisteX33" fmla="*/ 1560830 w 5507990"/>
                  <a:gd name="connsiteY33" fmla="*/ 4210685 h 5365115"/>
                  <a:gd name="connisteX34" fmla="*/ 1560830 w 5507990"/>
                  <a:gd name="connsiteY34" fmla="*/ 4287520 h 5365115"/>
                  <a:gd name="connisteX35" fmla="*/ 1572260 w 5507990"/>
                  <a:gd name="connsiteY35" fmla="*/ 4353560 h 5365115"/>
                  <a:gd name="connisteX36" fmla="*/ 1616075 w 5507990"/>
                  <a:gd name="connsiteY36" fmla="*/ 4419600 h 5365115"/>
                  <a:gd name="connisteX37" fmla="*/ 1649095 w 5507990"/>
                  <a:gd name="connsiteY37" fmla="*/ 4507230 h 5365115"/>
                  <a:gd name="connisteX38" fmla="*/ 1682115 w 5507990"/>
                  <a:gd name="connsiteY38" fmla="*/ 4573270 h 5365115"/>
                  <a:gd name="connisteX39" fmla="*/ 1715135 w 5507990"/>
                  <a:gd name="connsiteY39" fmla="*/ 4639310 h 5365115"/>
                  <a:gd name="connisteX40" fmla="*/ 1758950 w 5507990"/>
                  <a:gd name="connsiteY40" fmla="*/ 4716145 h 5365115"/>
                  <a:gd name="connisteX41" fmla="*/ 1814195 w 5507990"/>
                  <a:gd name="connsiteY41" fmla="*/ 4793615 h 5365115"/>
                  <a:gd name="connisteX42" fmla="*/ 1824990 w 5507990"/>
                  <a:gd name="connsiteY42" fmla="*/ 4859020 h 5365115"/>
                  <a:gd name="connisteX43" fmla="*/ 1858010 w 5507990"/>
                  <a:gd name="connsiteY43" fmla="*/ 4925060 h 5365115"/>
                  <a:gd name="connisteX44" fmla="*/ 2594610 w 5507990"/>
                  <a:gd name="connsiteY44" fmla="*/ 5365115 h 5365115"/>
                  <a:gd name="connisteX45" fmla="*/ 3924935 w 5507990"/>
                  <a:gd name="connsiteY45" fmla="*/ 5365115 h 5365115"/>
                  <a:gd name="connisteX46" fmla="*/ 5507990 w 5507990"/>
                  <a:gd name="connsiteY46" fmla="*/ 4166870 h 5365115"/>
                  <a:gd name="connisteX47" fmla="*/ 4595495 w 5507990"/>
                  <a:gd name="connsiteY47" fmla="*/ 0 h 5365115"/>
                  <a:gd name="connisteX48" fmla="*/ 0 w 5507990"/>
                  <a:gd name="connsiteY48" fmla="*/ 1297305 h 5365115"/>
                  <a:gd name="connisteX49" fmla="*/ 99060 w 5507990"/>
                  <a:gd name="connsiteY49" fmla="*/ 1352550 h 536511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</a:cxnLst>
                <a:rect l="l" t="t" r="r" b="b"/>
                <a:pathLst>
                  <a:path w="5507990" h="5365115">
                    <a:moveTo>
                      <a:pt x="33020" y="1275080"/>
                    </a:moveTo>
                    <a:lnTo>
                      <a:pt x="142875" y="1407160"/>
                    </a:lnTo>
                    <a:lnTo>
                      <a:pt x="263525" y="1539240"/>
                    </a:lnTo>
                    <a:lnTo>
                      <a:pt x="648335" y="1835785"/>
                    </a:lnTo>
                    <a:lnTo>
                      <a:pt x="813435" y="1934845"/>
                    </a:lnTo>
                    <a:lnTo>
                      <a:pt x="945515" y="2044700"/>
                    </a:lnTo>
                    <a:lnTo>
                      <a:pt x="1220470" y="2242820"/>
                    </a:lnTo>
                    <a:lnTo>
                      <a:pt x="1297305" y="2319655"/>
                    </a:lnTo>
                    <a:lnTo>
                      <a:pt x="1384935" y="2396490"/>
                    </a:lnTo>
                    <a:lnTo>
                      <a:pt x="1450975" y="2462530"/>
                    </a:lnTo>
                    <a:lnTo>
                      <a:pt x="1517015" y="2528570"/>
                    </a:lnTo>
                    <a:lnTo>
                      <a:pt x="1593850" y="2594610"/>
                    </a:lnTo>
                    <a:lnTo>
                      <a:pt x="1659890" y="2638425"/>
                    </a:lnTo>
                    <a:lnTo>
                      <a:pt x="1715135" y="2715260"/>
                    </a:lnTo>
                    <a:lnTo>
                      <a:pt x="1769745" y="2781300"/>
                    </a:lnTo>
                    <a:lnTo>
                      <a:pt x="1835785" y="2847340"/>
                    </a:lnTo>
                    <a:lnTo>
                      <a:pt x="1891030" y="2913380"/>
                    </a:lnTo>
                    <a:lnTo>
                      <a:pt x="1912620" y="2979420"/>
                    </a:lnTo>
                    <a:lnTo>
                      <a:pt x="1945640" y="3045460"/>
                    </a:lnTo>
                    <a:lnTo>
                      <a:pt x="1967865" y="3111500"/>
                    </a:lnTo>
                    <a:lnTo>
                      <a:pt x="1967865" y="3177540"/>
                    </a:lnTo>
                    <a:lnTo>
                      <a:pt x="1967865" y="3275965"/>
                    </a:lnTo>
                    <a:lnTo>
                      <a:pt x="1967865" y="3342005"/>
                    </a:lnTo>
                    <a:lnTo>
                      <a:pt x="1945640" y="3408045"/>
                    </a:lnTo>
                    <a:lnTo>
                      <a:pt x="1912620" y="3484880"/>
                    </a:lnTo>
                    <a:lnTo>
                      <a:pt x="1891030" y="3550920"/>
                    </a:lnTo>
                    <a:lnTo>
                      <a:pt x="1835785" y="3616960"/>
                    </a:lnTo>
                    <a:lnTo>
                      <a:pt x="1769745" y="3683000"/>
                    </a:lnTo>
                    <a:lnTo>
                      <a:pt x="1715135" y="3759835"/>
                    </a:lnTo>
                    <a:lnTo>
                      <a:pt x="1638300" y="3881120"/>
                    </a:lnTo>
                    <a:lnTo>
                      <a:pt x="1616075" y="3946525"/>
                    </a:lnTo>
                    <a:lnTo>
                      <a:pt x="1583055" y="4045585"/>
                    </a:lnTo>
                    <a:lnTo>
                      <a:pt x="1560830" y="4122420"/>
                    </a:lnTo>
                    <a:lnTo>
                      <a:pt x="1560830" y="4210685"/>
                    </a:lnTo>
                    <a:lnTo>
                      <a:pt x="1560830" y="4287520"/>
                    </a:lnTo>
                    <a:lnTo>
                      <a:pt x="1572260" y="4353560"/>
                    </a:lnTo>
                    <a:lnTo>
                      <a:pt x="1616075" y="4419600"/>
                    </a:lnTo>
                    <a:lnTo>
                      <a:pt x="1649095" y="4507230"/>
                    </a:lnTo>
                    <a:lnTo>
                      <a:pt x="1682115" y="4573270"/>
                    </a:lnTo>
                    <a:lnTo>
                      <a:pt x="1715135" y="4639310"/>
                    </a:lnTo>
                    <a:lnTo>
                      <a:pt x="1758950" y="4716145"/>
                    </a:lnTo>
                    <a:lnTo>
                      <a:pt x="1814195" y="4793615"/>
                    </a:lnTo>
                    <a:lnTo>
                      <a:pt x="1824990" y="4859020"/>
                    </a:lnTo>
                    <a:lnTo>
                      <a:pt x="1858010" y="4925060"/>
                    </a:lnTo>
                    <a:lnTo>
                      <a:pt x="2594610" y="5365115"/>
                    </a:lnTo>
                    <a:lnTo>
                      <a:pt x="3924935" y="5365115"/>
                    </a:lnTo>
                    <a:lnTo>
                      <a:pt x="5507990" y="4166870"/>
                    </a:lnTo>
                    <a:lnTo>
                      <a:pt x="4595495" y="0"/>
                    </a:lnTo>
                    <a:lnTo>
                      <a:pt x="0" y="1297305"/>
                    </a:lnTo>
                    <a:lnTo>
                      <a:pt x="99060" y="1352550"/>
                    </a:lnTo>
                  </a:path>
                </a:pathLst>
              </a:custGeom>
              <a:solidFill>
                <a:srgbClr val="FDF2E1"/>
              </a:solidFill>
              <a:ln>
                <a:solidFill>
                  <a:srgbClr val="FDF2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95"/>
              </a:p>
            </p:txBody>
          </p:sp>
        </p:grpSp>
        <p:sp>
          <p:nvSpPr>
            <p:cNvPr id="10" name="Freeform 9"/>
            <p:cNvSpPr/>
            <p:nvPr/>
          </p:nvSpPr>
          <p:spPr>
            <a:xfrm>
              <a:off x="13195" y="6852"/>
              <a:ext cx="2995" cy="2095"/>
            </a:xfrm>
            <a:custGeom>
              <a:avLst/>
              <a:gdLst>
                <a:gd name="connisteX0" fmla="*/ 10795 w 1901825"/>
                <a:gd name="connsiteY0" fmla="*/ 241935 h 1330325"/>
                <a:gd name="connisteX1" fmla="*/ 33020 w 1901825"/>
                <a:gd name="connsiteY1" fmla="*/ 307975 h 1330325"/>
                <a:gd name="connisteX2" fmla="*/ 43815 w 1901825"/>
                <a:gd name="connsiteY2" fmla="*/ 373380 h 1330325"/>
                <a:gd name="connisteX3" fmla="*/ 43815 w 1901825"/>
                <a:gd name="connsiteY3" fmla="*/ 439420 h 1330325"/>
                <a:gd name="connisteX4" fmla="*/ 76835 w 1901825"/>
                <a:gd name="connsiteY4" fmla="*/ 505460 h 1330325"/>
                <a:gd name="connisteX5" fmla="*/ 98425 w 1901825"/>
                <a:gd name="connsiteY5" fmla="*/ 571500 h 1330325"/>
                <a:gd name="connisteX6" fmla="*/ 120650 w 1901825"/>
                <a:gd name="connsiteY6" fmla="*/ 637540 h 1330325"/>
                <a:gd name="connisteX7" fmla="*/ 142875 w 1901825"/>
                <a:gd name="connsiteY7" fmla="*/ 703580 h 1330325"/>
                <a:gd name="connisteX8" fmla="*/ 164465 w 1901825"/>
                <a:gd name="connsiteY8" fmla="*/ 769620 h 1330325"/>
                <a:gd name="connisteX9" fmla="*/ 186690 w 1901825"/>
                <a:gd name="connsiteY9" fmla="*/ 835660 h 1330325"/>
                <a:gd name="connisteX10" fmla="*/ 208915 w 1901825"/>
                <a:gd name="connsiteY10" fmla="*/ 901065 h 1330325"/>
                <a:gd name="connisteX11" fmla="*/ 252730 w 1901825"/>
                <a:gd name="connsiteY11" fmla="*/ 967105 h 1330325"/>
                <a:gd name="connisteX12" fmla="*/ 296545 w 1901825"/>
                <a:gd name="connsiteY12" fmla="*/ 1033145 h 1330325"/>
                <a:gd name="connisteX13" fmla="*/ 351790 w 1901825"/>
                <a:gd name="connsiteY13" fmla="*/ 1099185 h 1330325"/>
                <a:gd name="connisteX14" fmla="*/ 384810 w 1901825"/>
                <a:gd name="connsiteY14" fmla="*/ 1165225 h 1330325"/>
                <a:gd name="connisteX15" fmla="*/ 439420 w 1901825"/>
                <a:gd name="connsiteY15" fmla="*/ 1231265 h 1330325"/>
                <a:gd name="connisteX16" fmla="*/ 505460 w 1901825"/>
                <a:gd name="connsiteY16" fmla="*/ 1264285 h 1330325"/>
                <a:gd name="connisteX17" fmla="*/ 582295 w 1901825"/>
                <a:gd name="connsiteY17" fmla="*/ 1275080 h 1330325"/>
                <a:gd name="connisteX18" fmla="*/ 846455 w 1901825"/>
                <a:gd name="connsiteY18" fmla="*/ 1318895 h 1330325"/>
                <a:gd name="connisteX19" fmla="*/ 1022350 w 1901825"/>
                <a:gd name="connsiteY19" fmla="*/ 1330325 h 1330325"/>
                <a:gd name="connisteX20" fmla="*/ 1264285 w 1901825"/>
                <a:gd name="connsiteY20" fmla="*/ 1330325 h 1330325"/>
                <a:gd name="connisteX21" fmla="*/ 1461770 w 1901825"/>
                <a:gd name="connsiteY21" fmla="*/ 1330325 h 1330325"/>
                <a:gd name="connisteX22" fmla="*/ 1604645 w 1901825"/>
                <a:gd name="connsiteY22" fmla="*/ 1330325 h 1330325"/>
                <a:gd name="connisteX23" fmla="*/ 1714500 w 1901825"/>
                <a:gd name="connsiteY23" fmla="*/ 1297305 h 1330325"/>
                <a:gd name="connisteX24" fmla="*/ 1780540 w 1901825"/>
                <a:gd name="connsiteY24" fmla="*/ 1220470 h 1330325"/>
                <a:gd name="connisteX25" fmla="*/ 1824990 w 1901825"/>
                <a:gd name="connsiteY25" fmla="*/ 1109980 h 1330325"/>
                <a:gd name="connisteX26" fmla="*/ 1858010 w 1901825"/>
                <a:gd name="connsiteY26" fmla="*/ 1011555 h 1330325"/>
                <a:gd name="connisteX27" fmla="*/ 1890395 w 1901825"/>
                <a:gd name="connsiteY27" fmla="*/ 901065 h 1330325"/>
                <a:gd name="connisteX28" fmla="*/ 1901825 w 1901825"/>
                <a:gd name="connsiteY28" fmla="*/ 780415 h 1330325"/>
                <a:gd name="connisteX29" fmla="*/ 1901825 w 1901825"/>
                <a:gd name="connsiteY29" fmla="*/ 692785 h 1330325"/>
                <a:gd name="connisteX30" fmla="*/ 1879600 w 1901825"/>
                <a:gd name="connsiteY30" fmla="*/ 549275 h 1330325"/>
                <a:gd name="connisteX31" fmla="*/ 1846580 w 1901825"/>
                <a:gd name="connsiteY31" fmla="*/ 406400 h 1330325"/>
                <a:gd name="connisteX32" fmla="*/ 1835785 w 1901825"/>
                <a:gd name="connsiteY32" fmla="*/ 340995 h 1330325"/>
                <a:gd name="connisteX33" fmla="*/ 1813560 w 1901825"/>
                <a:gd name="connsiteY33" fmla="*/ 252730 h 1330325"/>
                <a:gd name="connisteX34" fmla="*/ 1791970 w 1901825"/>
                <a:gd name="connsiteY34" fmla="*/ 186690 h 1330325"/>
                <a:gd name="connisteX35" fmla="*/ 1725930 w 1901825"/>
                <a:gd name="connsiteY35" fmla="*/ 109855 h 1330325"/>
                <a:gd name="connisteX36" fmla="*/ 1659890 w 1901825"/>
                <a:gd name="connsiteY36" fmla="*/ 66040 h 1330325"/>
                <a:gd name="connisteX37" fmla="*/ 1527810 w 1901825"/>
                <a:gd name="connsiteY37" fmla="*/ 10795 h 1330325"/>
                <a:gd name="connisteX38" fmla="*/ 1461770 w 1901825"/>
                <a:gd name="connsiteY38" fmla="*/ 0 h 1330325"/>
                <a:gd name="connisteX39" fmla="*/ 1318895 w 1901825"/>
                <a:gd name="connsiteY39" fmla="*/ 0 h 1330325"/>
                <a:gd name="connisteX40" fmla="*/ 1109980 w 1901825"/>
                <a:gd name="connsiteY40" fmla="*/ 21590 h 1330325"/>
                <a:gd name="connisteX41" fmla="*/ 1033145 w 1901825"/>
                <a:gd name="connsiteY41" fmla="*/ 33020 h 1330325"/>
                <a:gd name="connisteX42" fmla="*/ 879475 w 1901825"/>
                <a:gd name="connsiteY42" fmla="*/ 66040 h 1330325"/>
                <a:gd name="connisteX43" fmla="*/ 659130 w 1901825"/>
                <a:gd name="connsiteY43" fmla="*/ 76835 h 1330325"/>
                <a:gd name="connisteX44" fmla="*/ 560705 w 1901825"/>
                <a:gd name="connsiteY44" fmla="*/ 99060 h 1330325"/>
                <a:gd name="connisteX45" fmla="*/ 494665 w 1901825"/>
                <a:gd name="connsiteY45" fmla="*/ 99060 h 1330325"/>
                <a:gd name="connisteX46" fmla="*/ 428625 w 1901825"/>
                <a:gd name="connsiteY46" fmla="*/ 109855 h 1330325"/>
                <a:gd name="connisteX47" fmla="*/ 329565 w 1901825"/>
                <a:gd name="connsiteY47" fmla="*/ 120650 h 1330325"/>
                <a:gd name="connisteX48" fmla="*/ 263525 w 1901825"/>
                <a:gd name="connsiteY48" fmla="*/ 132080 h 1330325"/>
                <a:gd name="connisteX49" fmla="*/ 197485 w 1901825"/>
                <a:gd name="connsiteY49" fmla="*/ 142875 h 1330325"/>
                <a:gd name="connisteX50" fmla="*/ 131445 w 1901825"/>
                <a:gd name="connsiteY50" fmla="*/ 165100 h 1330325"/>
                <a:gd name="connisteX51" fmla="*/ 66040 w 1901825"/>
                <a:gd name="connsiteY51" fmla="*/ 197485 h 1330325"/>
                <a:gd name="connisteX52" fmla="*/ 0 w 1901825"/>
                <a:gd name="connsiteY52" fmla="*/ 219710 h 1330325"/>
                <a:gd name="connisteX53" fmla="*/ 10795 w 1901825"/>
                <a:gd name="connsiteY53" fmla="*/ 241935 h 13303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</a:cxnLst>
              <a:rect l="l" t="t" r="r" b="b"/>
              <a:pathLst>
                <a:path w="1901825" h="1330325">
                  <a:moveTo>
                    <a:pt x="10795" y="241935"/>
                  </a:moveTo>
                  <a:lnTo>
                    <a:pt x="33020" y="307975"/>
                  </a:lnTo>
                  <a:lnTo>
                    <a:pt x="43815" y="373380"/>
                  </a:lnTo>
                  <a:lnTo>
                    <a:pt x="43815" y="439420"/>
                  </a:lnTo>
                  <a:lnTo>
                    <a:pt x="76835" y="505460"/>
                  </a:lnTo>
                  <a:lnTo>
                    <a:pt x="98425" y="571500"/>
                  </a:lnTo>
                  <a:lnTo>
                    <a:pt x="120650" y="637540"/>
                  </a:lnTo>
                  <a:lnTo>
                    <a:pt x="142875" y="703580"/>
                  </a:lnTo>
                  <a:lnTo>
                    <a:pt x="164465" y="769620"/>
                  </a:lnTo>
                  <a:lnTo>
                    <a:pt x="186690" y="835660"/>
                  </a:lnTo>
                  <a:lnTo>
                    <a:pt x="208915" y="901065"/>
                  </a:lnTo>
                  <a:lnTo>
                    <a:pt x="252730" y="967105"/>
                  </a:lnTo>
                  <a:lnTo>
                    <a:pt x="296545" y="1033145"/>
                  </a:lnTo>
                  <a:lnTo>
                    <a:pt x="351790" y="1099185"/>
                  </a:lnTo>
                  <a:lnTo>
                    <a:pt x="384810" y="1165225"/>
                  </a:lnTo>
                  <a:lnTo>
                    <a:pt x="439420" y="1231265"/>
                  </a:lnTo>
                  <a:lnTo>
                    <a:pt x="505460" y="1264285"/>
                  </a:lnTo>
                  <a:lnTo>
                    <a:pt x="582295" y="1275080"/>
                  </a:lnTo>
                  <a:lnTo>
                    <a:pt x="846455" y="1318895"/>
                  </a:lnTo>
                  <a:lnTo>
                    <a:pt x="1022350" y="1330325"/>
                  </a:lnTo>
                  <a:lnTo>
                    <a:pt x="1264285" y="1330325"/>
                  </a:lnTo>
                  <a:lnTo>
                    <a:pt x="1461770" y="1330325"/>
                  </a:lnTo>
                  <a:lnTo>
                    <a:pt x="1604645" y="1330325"/>
                  </a:lnTo>
                  <a:lnTo>
                    <a:pt x="1714500" y="1297305"/>
                  </a:lnTo>
                  <a:lnTo>
                    <a:pt x="1780540" y="1220470"/>
                  </a:lnTo>
                  <a:lnTo>
                    <a:pt x="1824990" y="1109980"/>
                  </a:lnTo>
                  <a:lnTo>
                    <a:pt x="1858010" y="1011555"/>
                  </a:lnTo>
                  <a:lnTo>
                    <a:pt x="1890395" y="901065"/>
                  </a:lnTo>
                  <a:lnTo>
                    <a:pt x="1901825" y="780415"/>
                  </a:lnTo>
                  <a:lnTo>
                    <a:pt x="1901825" y="692785"/>
                  </a:lnTo>
                  <a:lnTo>
                    <a:pt x="1879600" y="549275"/>
                  </a:lnTo>
                  <a:lnTo>
                    <a:pt x="1846580" y="406400"/>
                  </a:lnTo>
                  <a:lnTo>
                    <a:pt x="1835785" y="340995"/>
                  </a:lnTo>
                  <a:lnTo>
                    <a:pt x="1813560" y="252730"/>
                  </a:lnTo>
                  <a:lnTo>
                    <a:pt x="1791970" y="186690"/>
                  </a:lnTo>
                  <a:lnTo>
                    <a:pt x="1725930" y="109855"/>
                  </a:lnTo>
                  <a:lnTo>
                    <a:pt x="1659890" y="66040"/>
                  </a:lnTo>
                  <a:lnTo>
                    <a:pt x="1527810" y="10795"/>
                  </a:lnTo>
                  <a:lnTo>
                    <a:pt x="1461770" y="0"/>
                  </a:lnTo>
                  <a:lnTo>
                    <a:pt x="1318895" y="0"/>
                  </a:lnTo>
                  <a:lnTo>
                    <a:pt x="1109980" y="21590"/>
                  </a:lnTo>
                  <a:lnTo>
                    <a:pt x="1033145" y="33020"/>
                  </a:lnTo>
                  <a:lnTo>
                    <a:pt x="879475" y="66040"/>
                  </a:lnTo>
                  <a:lnTo>
                    <a:pt x="659130" y="76835"/>
                  </a:lnTo>
                  <a:lnTo>
                    <a:pt x="560705" y="99060"/>
                  </a:lnTo>
                  <a:lnTo>
                    <a:pt x="494665" y="99060"/>
                  </a:lnTo>
                  <a:lnTo>
                    <a:pt x="428625" y="109855"/>
                  </a:lnTo>
                  <a:lnTo>
                    <a:pt x="329565" y="120650"/>
                  </a:lnTo>
                  <a:lnTo>
                    <a:pt x="263525" y="132080"/>
                  </a:lnTo>
                  <a:lnTo>
                    <a:pt x="197485" y="142875"/>
                  </a:lnTo>
                  <a:lnTo>
                    <a:pt x="131445" y="165100"/>
                  </a:lnTo>
                  <a:lnTo>
                    <a:pt x="66040" y="197485"/>
                  </a:lnTo>
                  <a:lnTo>
                    <a:pt x="0" y="219710"/>
                  </a:lnTo>
                  <a:lnTo>
                    <a:pt x="10795" y="241935"/>
                  </a:lnTo>
                  <a:close/>
                </a:path>
              </a:pathLst>
            </a:custGeom>
            <a:solidFill>
              <a:srgbClr val="FDF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95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24858" y="1171534"/>
            <a:ext cx="365760" cy="365760"/>
            <a:chOff x="3012" y="2392"/>
            <a:chExt cx="1440" cy="1440"/>
          </a:xfrm>
        </p:grpSpPr>
        <p:sp>
          <p:nvSpPr>
            <p:cNvPr id="16" name="Oval 15"/>
            <p:cNvSpPr/>
            <p:nvPr/>
          </p:nvSpPr>
          <p:spPr>
            <a:xfrm>
              <a:off x="3012" y="2392"/>
              <a:ext cx="1440" cy="1440"/>
            </a:xfrm>
            <a:prstGeom prst="ellipse">
              <a:avLst/>
            </a:prstGeom>
            <a:solidFill>
              <a:srgbClr val="D0F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95"/>
            </a:p>
          </p:txBody>
        </p:sp>
        <p:sp>
          <p:nvSpPr>
            <p:cNvPr id="17" name="Oval 16"/>
            <p:cNvSpPr/>
            <p:nvPr/>
          </p:nvSpPr>
          <p:spPr>
            <a:xfrm>
              <a:off x="3300" y="2680"/>
              <a:ext cx="864" cy="864"/>
            </a:xfrm>
            <a:prstGeom prst="ellipse">
              <a:avLst/>
            </a:prstGeom>
            <a:solidFill>
              <a:srgbClr val="FDF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95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12498" y="3612010"/>
            <a:ext cx="365760" cy="365760"/>
            <a:chOff x="3012" y="2392"/>
            <a:chExt cx="1440" cy="1440"/>
          </a:xfrm>
        </p:grpSpPr>
        <p:sp>
          <p:nvSpPr>
            <p:cNvPr id="19" name="Oval 18"/>
            <p:cNvSpPr/>
            <p:nvPr/>
          </p:nvSpPr>
          <p:spPr>
            <a:xfrm>
              <a:off x="3012" y="2392"/>
              <a:ext cx="1440" cy="1440"/>
            </a:xfrm>
            <a:prstGeom prst="ellipse">
              <a:avLst/>
            </a:prstGeom>
            <a:solidFill>
              <a:srgbClr val="D0F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95"/>
            </a:p>
          </p:txBody>
        </p:sp>
        <p:sp>
          <p:nvSpPr>
            <p:cNvPr id="20" name="Oval 19"/>
            <p:cNvSpPr/>
            <p:nvPr/>
          </p:nvSpPr>
          <p:spPr>
            <a:xfrm>
              <a:off x="3300" y="2680"/>
              <a:ext cx="864" cy="864"/>
            </a:xfrm>
            <a:prstGeom prst="ellipse">
              <a:avLst/>
            </a:prstGeom>
            <a:solidFill>
              <a:srgbClr val="FDF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95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078362" y="6971321"/>
            <a:ext cx="365760" cy="365760"/>
            <a:chOff x="3012" y="2392"/>
            <a:chExt cx="1440" cy="1440"/>
          </a:xfrm>
        </p:grpSpPr>
        <p:sp>
          <p:nvSpPr>
            <p:cNvPr id="25" name="Oval 24"/>
            <p:cNvSpPr/>
            <p:nvPr/>
          </p:nvSpPr>
          <p:spPr>
            <a:xfrm>
              <a:off x="3012" y="2392"/>
              <a:ext cx="1440" cy="1440"/>
            </a:xfrm>
            <a:prstGeom prst="ellipse">
              <a:avLst/>
            </a:prstGeom>
            <a:solidFill>
              <a:srgbClr val="D0F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95"/>
            </a:p>
          </p:txBody>
        </p:sp>
        <p:sp>
          <p:nvSpPr>
            <p:cNvPr id="26" name="Oval 25"/>
            <p:cNvSpPr/>
            <p:nvPr/>
          </p:nvSpPr>
          <p:spPr>
            <a:xfrm>
              <a:off x="3300" y="2680"/>
              <a:ext cx="864" cy="8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95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28035" y="2013585"/>
            <a:ext cx="4426728" cy="4200001"/>
            <a:chOff x="8782" y="2584"/>
            <a:chExt cx="6300" cy="5633"/>
          </a:xfrm>
        </p:grpSpPr>
        <p:grpSp>
          <p:nvGrpSpPr>
            <p:cNvPr id="14" name="Group 13"/>
            <p:cNvGrpSpPr/>
            <p:nvPr/>
          </p:nvGrpSpPr>
          <p:grpSpPr>
            <a:xfrm>
              <a:off x="8782" y="7692"/>
              <a:ext cx="432" cy="432"/>
              <a:chOff x="5021" y="2392"/>
              <a:chExt cx="1440" cy="144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5021" y="2392"/>
                <a:ext cx="1440" cy="1440"/>
              </a:xfrm>
              <a:prstGeom prst="ellipse">
                <a:avLst/>
              </a:prstGeom>
              <a:solidFill>
                <a:srgbClr val="D0F5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95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310" y="2680"/>
                <a:ext cx="864" cy="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95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782" y="3022"/>
              <a:ext cx="432" cy="433"/>
              <a:chOff x="5021" y="3053"/>
              <a:chExt cx="1440" cy="144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021" y="3053"/>
                <a:ext cx="1440" cy="1442"/>
              </a:xfrm>
              <a:prstGeom prst="ellipse">
                <a:avLst/>
              </a:prstGeom>
              <a:solidFill>
                <a:srgbClr val="D0F5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95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306" y="3344"/>
                <a:ext cx="864" cy="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95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11807" y="6194"/>
              <a:ext cx="864" cy="864"/>
            </a:xfrm>
            <a:prstGeom prst="ellipse">
              <a:avLst/>
            </a:prstGeom>
            <a:solidFill>
              <a:srgbClr val="F2FC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95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9033" y="2584"/>
              <a:ext cx="6049" cy="5633"/>
            </a:xfrm>
            <a:custGeom>
              <a:avLst/>
              <a:gdLst>
                <a:gd name="connisteX0" fmla="*/ 1605725 w 3840935"/>
                <a:gd name="connsiteY0" fmla="*/ 627380 h 3569538"/>
                <a:gd name="connisteX1" fmla="*/ 2419795 w 3840935"/>
                <a:gd name="connsiteY1" fmla="*/ 0 h 3569538"/>
                <a:gd name="connisteX2" fmla="*/ 2826830 w 3840935"/>
                <a:gd name="connsiteY2" fmla="*/ 627380 h 3569538"/>
                <a:gd name="connisteX3" fmla="*/ 3521520 w 3840935"/>
                <a:gd name="connsiteY3" fmla="*/ 898525 h 3569538"/>
                <a:gd name="connisteX4" fmla="*/ 3318320 w 3840935"/>
                <a:gd name="connsiteY4" fmla="*/ 1560195 h 3569538"/>
                <a:gd name="connisteX5" fmla="*/ 3725355 w 3840935"/>
                <a:gd name="connsiteY5" fmla="*/ 1882140 h 3569538"/>
                <a:gd name="connisteX6" fmla="*/ 3725355 w 3840935"/>
                <a:gd name="connsiteY6" fmla="*/ 2560320 h 3569538"/>
                <a:gd name="connisteX7" fmla="*/ 2657285 w 3840935"/>
                <a:gd name="connsiteY7" fmla="*/ 2747010 h 3569538"/>
                <a:gd name="connisteX8" fmla="*/ 2250250 w 3840935"/>
                <a:gd name="connsiteY8" fmla="*/ 3391535 h 3569538"/>
                <a:gd name="connisteX9" fmla="*/ 1859725 w 3840935"/>
                <a:gd name="connsiteY9" fmla="*/ 3561080 h 3569538"/>
                <a:gd name="connisteX10" fmla="*/ 1453325 w 3840935"/>
                <a:gd name="connsiteY10" fmla="*/ 3255645 h 3569538"/>
                <a:gd name="connisteX11" fmla="*/ 1249490 w 3840935"/>
                <a:gd name="connsiteY11" fmla="*/ 2526665 h 3569538"/>
                <a:gd name="connisteX12" fmla="*/ 181420 w 3840935"/>
                <a:gd name="connsiteY12" fmla="*/ 2322830 h 3569538"/>
                <a:gd name="connisteX13" fmla="*/ 96330 w 3840935"/>
                <a:gd name="connsiteY13" fmla="*/ 1814195 h 3569538"/>
                <a:gd name="connisteX14" fmla="*/ 859600 w 3840935"/>
                <a:gd name="connsiteY14" fmla="*/ 1289050 h 3569538"/>
                <a:gd name="connisteX15" fmla="*/ 1334580 w 3840935"/>
                <a:gd name="connsiteY15" fmla="*/ 1153160 h 3569538"/>
                <a:gd name="connisteX16" fmla="*/ 1605725 w 3840935"/>
                <a:gd name="connsiteY16" fmla="*/ 627380 h 356953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</a:cxnLst>
              <a:rect l="l" t="t" r="r" b="b"/>
              <a:pathLst>
                <a:path w="3840936" h="3569538">
                  <a:moveTo>
                    <a:pt x="1605725" y="627380"/>
                  </a:moveTo>
                  <a:cubicBezTo>
                    <a:pt x="1822895" y="396875"/>
                    <a:pt x="2175320" y="0"/>
                    <a:pt x="2419795" y="0"/>
                  </a:cubicBezTo>
                  <a:cubicBezTo>
                    <a:pt x="2664270" y="0"/>
                    <a:pt x="2606485" y="447675"/>
                    <a:pt x="2826830" y="627380"/>
                  </a:cubicBezTo>
                  <a:cubicBezTo>
                    <a:pt x="3047175" y="807085"/>
                    <a:pt x="3423095" y="711835"/>
                    <a:pt x="3521520" y="898525"/>
                  </a:cubicBezTo>
                  <a:cubicBezTo>
                    <a:pt x="3619945" y="1085215"/>
                    <a:pt x="3277680" y="1363345"/>
                    <a:pt x="3318320" y="1560195"/>
                  </a:cubicBezTo>
                  <a:cubicBezTo>
                    <a:pt x="3358960" y="1757045"/>
                    <a:pt x="3644075" y="1682115"/>
                    <a:pt x="3725355" y="1882140"/>
                  </a:cubicBezTo>
                  <a:cubicBezTo>
                    <a:pt x="3806635" y="2082165"/>
                    <a:pt x="3938715" y="2387600"/>
                    <a:pt x="3725355" y="2560320"/>
                  </a:cubicBezTo>
                  <a:cubicBezTo>
                    <a:pt x="3511995" y="2733040"/>
                    <a:pt x="2952560" y="2580640"/>
                    <a:pt x="2657285" y="2747010"/>
                  </a:cubicBezTo>
                  <a:cubicBezTo>
                    <a:pt x="2362010" y="2913380"/>
                    <a:pt x="2409635" y="3228975"/>
                    <a:pt x="2250250" y="3391535"/>
                  </a:cubicBezTo>
                  <a:cubicBezTo>
                    <a:pt x="2090865" y="3554095"/>
                    <a:pt x="2019110" y="3588385"/>
                    <a:pt x="1859725" y="3561080"/>
                  </a:cubicBezTo>
                  <a:cubicBezTo>
                    <a:pt x="1700340" y="3533775"/>
                    <a:pt x="1575245" y="3462655"/>
                    <a:pt x="1453325" y="3255645"/>
                  </a:cubicBezTo>
                  <a:cubicBezTo>
                    <a:pt x="1331405" y="3048635"/>
                    <a:pt x="1504125" y="2713355"/>
                    <a:pt x="1249490" y="2526665"/>
                  </a:cubicBezTo>
                  <a:cubicBezTo>
                    <a:pt x="994855" y="2339975"/>
                    <a:pt x="411925" y="2465070"/>
                    <a:pt x="181420" y="2322830"/>
                  </a:cubicBezTo>
                  <a:cubicBezTo>
                    <a:pt x="-49085" y="2180590"/>
                    <a:pt x="-39560" y="2021205"/>
                    <a:pt x="96330" y="1814195"/>
                  </a:cubicBezTo>
                  <a:cubicBezTo>
                    <a:pt x="232220" y="1607185"/>
                    <a:pt x="611950" y="1421130"/>
                    <a:pt x="859600" y="1289050"/>
                  </a:cubicBezTo>
                  <a:cubicBezTo>
                    <a:pt x="1107250" y="1156970"/>
                    <a:pt x="1185355" y="1285240"/>
                    <a:pt x="1334580" y="1153160"/>
                  </a:cubicBezTo>
                  <a:cubicBezTo>
                    <a:pt x="1483805" y="1021080"/>
                    <a:pt x="1388555" y="857885"/>
                    <a:pt x="1605725" y="627380"/>
                  </a:cubicBezTo>
                  <a:close/>
                </a:path>
              </a:pathLst>
            </a:custGeom>
            <a:noFill/>
            <a:ln>
              <a:solidFill>
                <a:srgbClr val="BFF1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95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-406400" y="1716405"/>
            <a:ext cx="3262630" cy="4363720"/>
            <a:chOff x="1844" y="2297"/>
            <a:chExt cx="3934" cy="5246"/>
          </a:xfrm>
        </p:grpSpPr>
        <p:sp>
          <p:nvSpPr>
            <p:cNvPr id="31" name="Oval 30"/>
            <p:cNvSpPr/>
            <p:nvPr/>
          </p:nvSpPr>
          <p:spPr>
            <a:xfrm>
              <a:off x="3501" y="6364"/>
              <a:ext cx="726" cy="726"/>
            </a:xfrm>
            <a:prstGeom prst="ellipse">
              <a:avLst/>
            </a:prstGeom>
            <a:solidFill>
              <a:srgbClr val="D0F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95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844" y="2297"/>
              <a:ext cx="3935" cy="5246"/>
            </a:xfrm>
            <a:custGeom>
              <a:avLst/>
              <a:gdLst>
                <a:gd name="connisteX0" fmla="*/ 714659 w 3571670"/>
                <a:gd name="connsiteY0" fmla="*/ 1528615 h 4928689"/>
                <a:gd name="connisteX1" fmla="*/ 964214 w 3571670"/>
                <a:gd name="connsiteY1" fmla="*/ 1435270 h 4928689"/>
                <a:gd name="connisteX2" fmla="*/ 1057559 w 3571670"/>
                <a:gd name="connsiteY2" fmla="*/ 1169840 h 4928689"/>
                <a:gd name="connisteX3" fmla="*/ 839119 w 3571670"/>
                <a:gd name="connsiteY3" fmla="*/ 748835 h 4928689"/>
                <a:gd name="connisteX4" fmla="*/ 839119 w 3571670"/>
                <a:gd name="connsiteY4" fmla="*/ 421810 h 4928689"/>
                <a:gd name="connisteX5" fmla="*/ 1088674 w 3571670"/>
                <a:gd name="connsiteY5" fmla="*/ 156380 h 4928689"/>
                <a:gd name="connisteX6" fmla="*/ 1509679 w 3571670"/>
                <a:gd name="connsiteY6" fmla="*/ 16045 h 4928689"/>
                <a:gd name="connisteX7" fmla="*/ 1961799 w 3571670"/>
                <a:gd name="connsiteY7" fmla="*/ 78910 h 4928689"/>
                <a:gd name="connisteX8" fmla="*/ 2211354 w 3571670"/>
                <a:gd name="connsiteY8" fmla="*/ 562145 h 4928689"/>
                <a:gd name="connisteX9" fmla="*/ 2211354 w 3571670"/>
                <a:gd name="connsiteY9" fmla="*/ 1060620 h 4928689"/>
                <a:gd name="connisteX10" fmla="*/ 2320574 w 3571670"/>
                <a:gd name="connsiteY10" fmla="*/ 1388280 h 4928689"/>
                <a:gd name="connisteX11" fmla="*/ 2647599 w 3571670"/>
                <a:gd name="connsiteY11" fmla="*/ 1606720 h 4928689"/>
                <a:gd name="connisteX12" fmla="*/ 2991134 w 3571670"/>
                <a:gd name="connsiteY12" fmla="*/ 1700065 h 4928689"/>
                <a:gd name="connisteX13" fmla="*/ 3334034 w 3571670"/>
                <a:gd name="connsiteY13" fmla="*/ 1918505 h 4928689"/>
                <a:gd name="connisteX14" fmla="*/ 3536599 w 3571670"/>
                <a:gd name="connsiteY14" fmla="*/ 2589065 h 4928689"/>
                <a:gd name="connisteX15" fmla="*/ 3567714 w 3571670"/>
                <a:gd name="connsiteY15" fmla="*/ 2931965 h 4928689"/>
                <a:gd name="connisteX16" fmla="*/ 3520724 w 3571670"/>
                <a:gd name="connsiteY16" fmla="*/ 3384085 h 4928689"/>
                <a:gd name="connisteX17" fmla="*/ 3271804 w 3571670"/>
                <a:gd name="connsiteY17" fmla="*/ 4054645 h 4928689"/>
                <a:gd name="connisteX18" fmla="*/ 2756819 w 3571670"/>
                <a:gd name="connsiteY18" fmla="*/ 4475015 h 4928689"/>
                <a:gd name="connisteX19" fmla="*/ 2118009 w 3571670"/>
                <a:gd name="connsiteY19" fmla="*/ 4226095 h 4928689"/>
                <a:gd name="connisteX20" fmla="*/ 1977674 w 3571670"/>
                <a:gd name="connsiteY20" fmla="*/ 4069885 h 4928689"/>
                <a:gd name="connisteX21" fmla="*/ 1806224 w 3571670"/>
                <a:gd name="connsiteY21" fmla="*/ 4085760 h 4928689"/>
                <a:gd name="connisteX22" fmla="*/ 1697004 w 3571670"/>
                <a:gd name="connsiteY22" fmla="*/ 4257210 h 4928689"/>
                <a:gd name="connisteX23" fmla="*/ 1400459 w 3571670"/>
                <a:gd name="connsiteY23" fmla="*/ 4740445 h 4928689"/>
                <a:gd name="connisteX24" fmla="*/ 839119 w 3571670"/>
                <a:gd name="connsiteY24" fmla="*/ 4927135 h 4928689"/>
                <a:gd name="connisteX25" fmla="*/ 340644 w 3571670"/>
                <a:gd name="connsiteY25" fmla="*/ 4678215 h 4928689"/>
                <a:gd name="connisteX26" fmla="*/ 45369 w 3571670"/>
                <a:gd name="connsiteY26" fmla="*/ 3570775 h 4928689"/>
                <a:gd name="connisteX27" fmla="*/ 92359 w 3571670"/>
                <a:gd name="connsiteY27" fmla="*/ 1949620 h 4928689"/>
                <a:gd name="connisteX28" fmla="*/ 714659 w 3571670"/>
                <a:gd name="connsiteY28" fmla="*/ 1528615 h 492868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</a:cxnLst>
              <a:rect l="l" t="t" r="r" b="b"/>
              <a:pathLst>
                <a:path w="3571670" h="4928690">
                  <a:moveTo>
                    <a:pt x="714660" y="1528616"/>
                  </a:moveTo>
                  <a:cubicBezTo>
                    <a:pt x="889285" y="1425746"/>
                    <a:pt x="895635" y="1507026"/>
                    <a:pt x="964215" y="1435271"/>
                  </a:cubicBezTo>
                  <a:cubicBezTo>
                    <a:pt x="1032795" y="1363516"/>
                    <a:pt x="1082325" y="1307001"/>
                    <a:pt x="1057560" y="1169841"/>
                  </a:cubicBezTo>
                  <a:cubicBezTo>
                    <a:pt x="1032795" y="1032681"/>
                    <a:pt x="882935" y="898696"/>
                    <a:pt x="839120" y="748836"/>
                  </a:cubicBezTo>
                  <a:cubicBezTo>
                    <a:pt x="795305" y="598976"/>
                    <a:pt x="788955" y="540556"/>
                    <a:pt x="839120" y="421811"/>
                  </a:cubicBezTo>
                  <a:cubicBezTo>
                    <a:pt x="889285" y="303066"/>
                    <a:pt x="954690" y="237661"/>
                    <a:pt x="1088675" y="156381"/>
                  </a:cubicBezTo>
                  <a:cubicBezTo>
                    <a:pt x="1222660" y="75101"/>
                    <a:pt x="1335055" y="31286"/>
                    <a:pt x="1509680" y="16046"/>
                  </a:cubicBezTo>
                  <a:cubicBezTo>
                    <a:pt x="1684305" y="806"/>
                    <a:pt x="1821465" y="-30309"/>
                    <a:pt x="1961800" y="78911"/>
                  </a:cubicBezTo>
                  <a:cubicBezTo>
                    <a:pt x="2102135" y="188131"/>
                    <a:pt x="2161190" y="365931"/>
                    <a:pt x="2211355" y="562146"/>
                  </a:cubicBezTo>
                  <a:cubicBezTo>
                    <a:pt x="2261520" y="758361"/>
                    <a:pt x="2189765" y="895521"/>
                    <a:pt x="2211355" y="1060621"/>
                  </a:cubicBezTo>
                  <a:cubicBezTo>
                    <a:pt x="2232945" y="1225721"/>
                    <a:pt x="2233580" y="1279061"/>
                    <a:pt x="2320575" y="1388281"/>
                  </a:cubicBezTo>
                  <a:cubicBezTo>
                    <a:pt x="2407570" y="1497501"/>
                    <a:pt x="2513615" y="1544491"/>
                    <a:pt x="2647600" y="1606721"/>
                  </a:cubicBezTo>
                  <a:cubicBezTo>
                    <a:pt x="2781585" y="1668951"/>
                    <a:pt x="2853975" y="1637836"/>
                    <a:pt x="2991135" y="1700066"/>
                  </a:cubicBezTo>
                  <a:cubicBezTo>
                    <a:pt x="3128295" y="1762296"/>
                    <a:pt x="3224815" y="1740706"/>
                    <a:pt x="3334035" y="1918506"/>
                  </a:cubicBezTo>
                  <a:cubicBezTo>
                    <a:pt x="3443255" y="2096306"/>
                    <a:pt x="3489610" y="2386501"/>
                    <a:pt x="3536600" y="2589066"/>
                  </a:cubicBezTo>
                  <a:cubicBezTo>
                    <a:pt x="3583590" y="2791631"/>
                    <a:pt x="3570890" y="2773216"/>
                    <a:pt x="3567715" y="2931966"/>
                  </a:cubicBezTo>
                  <a:cubicBezTo>
                    <a:pt x="3564540" y="3090716"/>
                    <a:pt x="3579780" y="3159296"/>
                    <a:pt x="3520725" y="3384086"/>
                  </a:cubicBezTo>
                  <a:cubicBezTo>
                    <a:pt x="3461670" y="3608876"/>
                    <a:pt x="3424840" y="3836206"/>
                    <a:pt x="3271805" y="4054646"/>
                  </a:cubicBezTo>
                  <a:cubicBezTo>
                    <a:pt x="3118770" y="4273086"/>
                    <a:pt x="2987325" y="4440726"/>
                    <a:pt x="2756820" y="4475016"/>
                  </a:cubicBezTo>
                  <a:cubicBezTo>
                    <a:pt x="2526315" y="4509306"/>
                    <a:pt x="2273585" y="4307376"/>
                    <a:pt x="2118010" y="4226096"/>
                  </a:cubicBezTo>
                  <a:cubicBezTo>
                    <a:pt x="1962435" y="4144816"/>
                    <a:pt x="2039905" y="4097826"/>
                    <a:pt x="1977675" y="4069886"/>
                  </a:cubicBezTo>
                  <a:cubicBezTo>
                    <a:pt x="1915445" y="4041946"/>
                    <a:pt x="1862105" y="4048296"/>
                    <a:pt x="1806225" y="4085761"/>
                  </a:cubicBezTo>
                  <a:cubicBezTo>
                    <a:pt x="1750345" y="4123226"/>
                    <a:pt x="1778285" y="4126401"/>
                    <a:pt x="1697005" y="4257211"/>
                  </a:cubicBezTo>
                  <a:cubicBezTo>
                    <a:pt x="1615725" y="4388021"/>
                    <a:pt x="1571910" y="4606461"/>
                    <a:pt x="1400460" y="4740446"/>
                  </a:cubicBezTo>
                  <a:cubicBezTo>
                    <a:pt x="1229010" y="4874431"/>
                    <a:pt x="1051210" y="4939836"/>
                    <a:pt x="839120" y="4927136"/>
                  </a:cubicBezTo>
                  <a:cubicBezTo>
                    <a:pt x="627030" y="4914436"/>
                    <a:pt x="499395" y="4949361"/>
                    <a:pt x="340645" y="4678216"/>
                  </a:cubicBezTo>
                  <a:cubicBezTo>
                    <a:pt x="181895" y="4407071"/>
                    <a:pt x="94900" y="4116241"/>
                    <a:pt x="45370" y="3570776"/>
                  </a:cubicBezTo>
                  <a:cubicBezTo>
                    <a:pt x="-4160" y="3025311"/>
                    <a:pt x="-41625" y="2357926"/>
                    <a:pt x="92360" y="1949621"/>
                  </a:cubicBezTo>
                  <a:cubicBezTo>
                    <a:pt x="226345" y="1541316"/>
                    <a:pt x="540035" y="1631486"/>
                    <a:pt x="714660" y="1528616"/>
                  </a:cubicBezTo>
                  <a:close/>
                </a:path>
              </a:pathLst>
            </a:custGeom>
            <a:noFill/>
            <a:ln>
              <a:solidFill>
                <a:srgbClr val="AAED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95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797560" y="441960"/>
            <a:ext cx="731520" cy="274320"/>
          </a:xfrm>
          <a:prstGeom prst="round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Block Arc 4"/>
          <p:cNvSpPr/>
          <p:nvPr/>
        </p:nvSpPr>
        <p:spPr>
          <a:xfrm rot="5400000">
            <a:off x="1628140" y="1124585"/>
            <a:ext cx="3657600" cy="3657600"/>
          </a:xfrm>
          <a:prstGeom prst="blockArc">
            <a:avLst>
              <a:gd name="adj1" fmla="val 10800000"/>
              <a:gd name="adj2" fmla="val 21578925"/>
              <a:gd name="adj3" fmla="val 1856"/>
            </a:avLst>
          </a:prstGeom>
          <a:solidFill>
            <a:srgbClr val="25D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6200000">
            <a:off x="1658620" y="1141857"/>
            <a:ext cx="3630168" cy="3630168"/>
          </a:xfrm>
          <a:prstGeom prst="blockArc">
            <a:avLst>
              <a:gd name="adj1" fmla="val 10800000"/>
              <a:gd name="adj2" fmla="val 21579753"/>
              <a:gd name="adj3" fmla="val 1290"/>
            </a:avLst>
          </a:prstGeom>
          <a:solidFill>
            <a:srgbClr val="DA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Writer</Application>
  <PresentationFormat>宽屏</PresentationFormat>
  <Paragraphs>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lushiqi</dc:creator>
  <cp:lastModifiedBy>噗嗤</cp:lastModifiedBy>
  <cp:revision>30</cp:revision>
  <dcterms:created xsi:type="dcterms:W3CDTF">2023-05-30T21:19:39Z</dcterms:created>
  <dcterms:modified xsi:type="dcterms:W3CDTF">2023-05-30T21:19:39Z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1033-4.6.1.7467</vt:lpwstr>
  </property>
  <property fmtid="{D5CDD505-2E9C-101B-9397-08002B2CF9AE}" pid="3" name="ICV">
    <vt:lpwstr>0EA30B09065A44866B687664A91C693B</vt:lpwstr>
  </property>
</Properties>
</file>