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1" r:id="rId7"/>
    <p:sldId id="282" r:id="rId8"/>
    <p:sldId id="314" r:id="rId9"/>
    <p:sldId id="315" r:id="rId10"/>
    <p:sldId id="317"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388" autoAdjust="0"/>
  </p:normalViewPr>
  <p:slideViewPr>
    <p:cSldViewPr snapToGrid="0" snapToObjects="1">
      <p:cViewPr varScale="1">
        <p:scale>
          <a:sx n="111" d="100"/>
          <a:sy n="111" d="100"/>
        </p:scale>
        <p:origin x="588"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459185" y="698084"/>
            <a:ext cx="7273630" cy="3831221"/>
          </a:xfrm>
        </p:spPr>
        <p:txBody>
          <a:bodyPr anchor="ctr"/>
          <a:lstStyle/>
          <a:p>
            <a:r>
              <a:rPr lang="en-US" sz="8000" dirty="0"/>
              <a:t>Somali </a:t>
            </a:r>
            <a:br>
              <a:rPr lang="en-US" sz="8000" dirty="0"/>
            </a:br>
            <a:r>
              <a:rPr lang="en-US" sz="8000" dirty="0"/>
              <a:t>fitness </a:t>
            </a:r>
            <a:br>
              <a:rPr lang="en-US" sz="8000" dirty="0"/>
            </a:br>
            <a:r>
              <a:rPr lang="en-US" sz="8000" dirty="0"/>
              <a:t>center</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02589" y="275682"/>
            <a:ext cx="3666226" cy="653006"/>
          </a:xfrm>
        </p:spPr>
        <p:txBody>
          <a:bodyPr/>
          <a:lstStyle/>
          <a:p>
            <a:r>
              <a:rPr lang="en-US" dirty="0"/>
              <a:t>Presenters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21102" y="1437160"/>
            <a:ext cx="6832122" cy="5015397"/>
          </a:xfrm>
        </p:spPr>
        <p:txBody>
          <a:bodyPr>
            <a:normAutofit/>
          </a:bodyPr>
          <a:lstStyle/>
          <a:p>
            <a:r>
              <a:rPr lang="en-US" sz="1400" dirty="0" err="1"/>
              <a:t>aculty</a:t>
            </a:r>
            <a:r>
              <a:rPr lang="en-US" sz="1400" dirty="0"/>
              <a:t> of Management and Economics			</a:t>
            </a:r>
          </a:p>
          <a:p>
            <a:r>
              <a:rPr lang="en-US" sz="1400" dirty="0"/>
              <a:t>Class: BA21C - Full Time (afternoon ) - HQ	</a:t>
            </a:r>
          </a:p>
          <a:p>
            <a:r>
              <a:rPr lang="en-US" sz="1400" b="1" dirty="0">
                <a:solidFill>
                  <a:schemeClr val="bg1"/>
                </a:solidFill>
                <a:highlight>
                  <a:srgbClr val="000080"/>
                </a:highlight>
              </a:rPr>
              <a:t>NO</a:t>
            </a:r>
            <a:r>
              <a:rPr lang="en-US" sz="1400" dirty="0"/>
              <a:t>	</a:t>
            </a:r>
            <a:r>
              <a:rPr lang="en-US" sz="1400" b="1" dirty="0">
                <a:solidFill>
                  <a:schemeClr val="tx1"/>
                </a:solidFill>
              </a:rPr>
              <a:t> </a:t>
            </a:r>
            <a:r>
              <a:rPr lang="en-US" sz="1400" b="1" dirty="0">
                <a:solidFill>
                  <a:schemeClr val="bg1"/>
                </a:solidFill>
                <a:highlight>
                  <a:srgbClr val="000080"/>
                </a:highlight>
              </a:rPr>
              <a:t>Student ID </a:t>
            </a:r>
            <a:r>
              <a:rPr lang="en-US" sz="1400" b="1" dirty="0">
                <a:solidFill>
                  <a:schemeClr val="tx1"/>
                </a:solidFill>
              </a:rPr>
              <a:t>	</a:t>
            </a:r>
            <a:r>
              <a:rPr lang="en-US" sz="1400" b="1" dirty="0">
                <a:solidFill>
                  <a:schemeClr val="bg1"/>
                </a:solidFill>
                <a:highlight>
                  <a:srgbClr val="000080"/>
                </a:highlight>
              </a:rPr>
              <a:t>   Student Name</a:t>
            </a:r>
            <a:r>
              <a:rPr lang="en-US" sz="1400" b="1" dirty="0"/>
              <a:t>	</a:t>
            </a:r>
          </a:p>
          <a:p>
            <a:pPr marL="457200" indent="-457200">
              <a:buAutoNum type="arabicPlain"/>
            </a:pPr>
            <a:r>
              <a:rPr lang="en-US" sz="1400" dirty="0"/>
              <a:t>             38597	               </a:t>
            </a:r>
            <a:r>
              <a:rPr lang="en-US" sz="1400" dirty="0" err="1"/>
              <a:t>Najmo</a:t>
            </a:r>
            <a:r>
              <a:rPr lang="en-US" sz="1400" dirty="0"/>
              <a:t> Abdiwahab Abdullahi	</a:t>
            </a:r>
          </a:p>
          <a:p>
            <a:pPr marL="457200" indent="-457200">
              <a:buAutoNum type="arabicPlain"/>
            </a:pPr>
            <a:r>
              <a:rPr lang="en-US" sz="1400" dirty="0"/>
              <a:t>             39810	               Najib Abi Jama	</a:t>
            </a:r>
          </a:p>
          <a:p>
            <a:pPr marL="457200" indent="-457200">
              <a:buAutoNum type="arabicPlain"/>
            </a:pPr>
            <a:r>
              <a:rPr lang="en-US" sz="1400" dirty="0"/>
              <a:t>            37583                        </a:t>
            </a:r>
            <a:r>
              <a:rPr lang="en-US" sz="1400" dirty="0" err="1"/>
              <a:t>Nimco</a:t>
            </a:r>
            <a:r>
              <a:rPr lang="en-US" sz="1400" dirty="0"/>
              <a:t> </a:t>
            </a:r>
            <a:r>
              <a:rPr lang="en-US" sz="1400" dirty="0" err="1"/>
              <a:t>bashiir</a:t>
            </a:r>
            <a:r>
              <a:rPr lang="en-US" sz="1400" dirty="0"/>
              <a:t> </a:t>
            </a:r>
            <a:r>
              <a:rPr lang="en-US" sz="1400" dirty="0" err="1"/>
              <a:t>ahmed</a:t>
            </a:r>
            <a:r>
              <a:rPr lang="en-US" sz="1400" dirty="0"/>
              <a:t> </a:t>
            </a:r>
          </a:p>
          <a:p>
            <a:pPr marL="457200" indent="-457200">
              <a:buAutoNum type="arabicPlain"/>
            </a:pPr>
            <a:r>
              <a:rPr lang="en-US" sz="1400" dirty="0"/>
              <a:t>           38146	               Omar </a:t>
            </a:r>
            <a:r>
              <a:rPr lang="en-US" sz="1400" dirty="0" err="1"/>
              <a:t>Macalin</a:t>
            </a:r>
            <a:r>
              <a:rPr lang="en-US" sz="1400" dirty="0"/>
              <a:t> </a:t>
            </a:r>
            <a:r>
              <a:rPr lang="en-US" sz="1400" dirty="0" err="1"/>
              <a:t>Mahamed</a:t>
            </a:r>
            <a:r>
              <a:rPr lang="en-US" sz="1400" dirty="0"/>
              <a:t> </a:t>
            </a:r>
            <a:r>
              <a:rPr lang="en-US" sz="1400" dirty="0" err="1"/>
              <a:t>Faara</a:t>
            </a:r>
            <a:r>
              <a:rPr lang="en-US" sz="1400" dirty="0"/>
              <a:t>	</a:t>
            </a:r>
          </a:p>
          <a:p>
            <a:pPr marL="457200" indent="-457200">
              <a:buAutoNum type="arabicPlain"/>
            </a:pPr>
            <a:r>
              <a:rPr lang="en-US" sz="1400" dirty="0"/>
              <a:t>          38060	               </a:t>
            </a:r>
            <a:r>
              <a:rPr lang="en-US" sz="1400" dirty="0" err="1"/>
              <a:t>Sowda</a:t>
            </a:r>
            <a:r>
              <a:rPr lang="en-US" sz="1400" dirty="0"/>
              <a:t> Abdi Hussein	</a:t>
            </a:r>
          </a:p>
          <a:p>
            <a:pPr marL="457200" indent="-457200">
              <a:buAutoNum type="arabicPlain"/>
            </a:pPr>
            <a:r>
              <a:rPr lang="en-US" sz="1400" dirty="0"/>
              <a:t>          40903	               Usama </a:t>
            </a:r>
            <a:r>
              <a:rPr lang="en-US" sz="1400" dirty="0" err="1"/>
              <a:t>Abdirahan</a:t>
            </a:r>
            <a:r>
              <a:rPr lang="en-US" sz="1400" dirty="0"/>
              <a:t> Abdullahi	</a:t>
            </a:r>
          </a:p>
          <a:p>
            <a:pPr marL="457200" indent="-457200">
              <a:buAutoNum type="arabicPlain"/>
            </a:pPr>
            <a:r>
              <a:rPr lang="en-US" sz="1400" dirty="0"/>
              <a:t>        40851	               Warsame Bule Ali	</a:t>
            </a:r>
          </a:p>
          <a:p>
            <a:pPr marL="457200" indent="-457200">
              <a:buAutoNum type="arabicPlain"/>
            </a:pPr>
            <a:r>
              <a:rPr lang="en-US" sz="1400" dirty="0"/>
              <a:t>       38307	               </a:t>
            </a:r>
            <a:r>
              <a:rPr lang="en-US" sz="1400" dirty="0" err="1"/>
              <a:t>Yahye</a:t>
            </a:r>
            <a:r>
              <a:rPr lang="en-US" sz="1400" dirty="0"/>
              <a:t> Abdi </a:t>
            </a:r>
            <a:r>
              <a:rPr lang="en-US" sz="1400" dirty="0" err="1"/>
              <a:t>Shiiqow</a:t>
            </a:r>
            <a:r>
              <a:rPr lang="en-US" sz="1400" dirty="0"/>
              <a:t>	</a:t>
            </a:r>
          </a:p>
          <a:p>
            <a:pPr marL="457200" indent="-457200">
              <a:buAutoNum type="arabicPlain"/>
            </a:pPr>
            <a:r>
              <a:rPr lang="en-US" sz="1400" dirty="0"/>
              <a:t>      1472                               Abdi </a:t>
            </a:r>
            <a:r>
              <a:rPr lang="en-US" sz="1400" dirty="0" err="1"/>
              <a:t>risaaq</a:t>
            </a:r>
            <a:r>
              <a:rPr lang="en-US" sz="1400" dirty="0"/>
              <a:t> </a:t>
            </a:r>
            <a:r>
              <a:rPr lang="en-US" sz="1400" dirty="0" err="1"/>
              <a:t>mahamed</a:t>
            </a:r>
            <a:r>
              <a:rPr lang="en-US" sz="1400" dirty="0"/>
              <a:t> </a:t>
            </a:r>
            <a:r>
              <a:rPr lang="en-US" sz="1400" dirty="0" err="1"/>
              <a:t>ahmed</a:t>
            </a:r>
            <a:endParaRPr lang="en-US" sz="1400"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6185140" cy="4446378"/>
          </a:xfrm>
        </p:spPr>
        <p:txBody>
          <a:bodyPr/>
          <a:lstStyle/>
          <a:p>
            <a:r>
              <a:rPr lang="en-US" sz="8800" dirty="0"/>
              <a:t>SOMALI FITNESS           CENTER</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SOMALI FITNESS CENTER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4097772"/>
          </a:xfrm>
        </p:spPr>
        <p:txBody>
          <a:bodyPr>
            <a:normAutofit lnSpcReduction="10000"/>
          </a:bodyPr>
          <a:lstStyle/>
          <a:p>
            <a:pPr marL="0" indent="0">
              <a:buNone/>
            </a:pPr>
            <a:r>
              <a:rPr lang="en-US" sz="2400" dirty="0"/>
              <a:t>Welcome to Somali Fitness Center, your premier destination for high-quality goat and sheep meat! We pride ourselves on providing our customers with the finest selection of tender, flavorful meat sourced from healthy and well-raised goats and sheep. At  Somali Fitness Center, we understand the importance of offering meat that not only tastes delicious but also meets the highest standards of quality and freshness. That's why we work closely with local farmers and producers who prioritize ethical and sustainable farming practices. Our commitment to excellence extends from the pastures to your plate, ensuring that every bite is a true culinary delight.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6049992" y="457199"/>
            <a:ext cx="3485229" cy="707366"/>
          </a:xfrm>
        </p:spPr>
        <p:txBody>
          <a:bodyPr/>
          <a:lstStyle/>
          <a:p>
            <a:r>
              <a:rPr lang="en-US" dirty="0"/>
              <a:t>vision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1639019"/>
            <a:ext cx="8188348" cy="4761781"/>
          </a:xfrm>
        </p:spPr>
        <p:txBody>
          <a:bodyPr>
            <a:normAutofit fontScale="92500" lnSpcReduction="20000"/>
          </a:bodyPr>
          <a:lstStyle/>
          <a:p>
            <a:r>
              <a:rPr lang="en-US" sz="3200" dirty="0"/>
              <a:t>our vision is to revolutionize the production of goat and sheep meat, setting a new standard for sustainability, quality, and animal welfare in the agricultural industry. We envision a future where every step of the production process, from farm to fork, is guided by principles of environmental responsibility and ethical treatment of animals. Through innovative farming practices, regenerative agriculture techniques, and a focus on holistic animal care, we aim to produce the highest-quality goat and sheep meat that nourishes both people and the planet. </a:t>
            </a: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000215" y="331919"/>
            <a:ext cx="3372929" cy="596769"/>
          </a:xfrm>
        </p:spPr>
        <p:txBody>
          <a:bodyPr/>
          <a:lstStyle/>
          <a:p>
            <a:r>
              <a:rPr lang="en-US" sz="4400" dirty="0"/>
              <a:t>Cont…</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z="2000" smtClean="0"/>
              <a:pPr/>
              <a:t>6</a:t>
            </a:fld>
            <a:endParaRPr lang="en-US" sz="2000"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90114" y="1354122"/>
            <a:ext cx="7280694" cy="3847606"/>
          </a:xfrm>
        </p:spPr>
        <p:txBody>
          <a:bodyPr>
            <a:normAutofit lnSpcReduction="10000"/>
          </a:bodyPr>
          <a:lstStyle/>
          <a:p>
            <a:r>
              <a:rPr lang="en-US" sz="2800" dirty="0"/>
              <a:t>Our vision extends beyond satisfying consumer demand to actively contributing to a more sustainable food system, where the health of our environment and the welfare of animals are paramount. With our unwavering commitment to sustainability and excellence, we strive to lead the way in shaping a brighter future for the meat industry, one that is both environmentally conscious and ethically sound."</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3405657" y="692943"/>
            <a:ext cx="2907102" cy="650914"/>
          </a:xfrm>
        </p:spPr>
        <p:txBody>
          <a:bodyPr/>
          <a:lstStyle/>
          <a:p>
            <a:r>
              <a:rPr lang="en-US" dirty="0"/>
              <a:t>Mission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148187"/>
            <a:ext cx="7617126" cy="4143375"/>
          </a:xfrm>
        </p:spPr>
        <p:txBody>
          <a:bodyPr>
            <a:normAutofit/>
          </a:bodyPr>
          <a:lstStyle/>
          <a:p>
            <a:pPr marL="0" indent="0" algn="just">
              <a:buNone/>
            </a:pPr>
            <a:r>
              <a:rPr lang="en-US" sz="3200" dirty="0">
                <a:solidFill>
                  <a:srgbClr val="000000"/>
                </a:solidFill>
                <a:effectLst/>
                <a:latin typeface="Times New Roman" panose="02020603050405020304" pitchFamily="18" charset="0"/>
                <a:ea typeface="Times New Roman" panose="02020603050405020304" pitchFamily="18" charset="0"/>
              </a:rPr>
              <a:t>We provide the highest quality product for our customers by producing goat and sheep meat that is healthy, free from diseases, and raised in an environmentally responsible way and to improve small ruminant production through a system profitable to the famer and to solve Production constraints of small ruminates in the country</a:t>
            </a:r>
            <a:endParaRPr lang="en-US" sz="3200" dirty="0">
              <a:solidFill>
                <a:srgbClr val="000000"/>
              </a:solidFill>
              <a:effectLst/>
              <a:latin typeface="Calibri" panose="020F0502020204030204" pitchFamily="34" charset="0"/>
              <a:ea typeface="Times New Roman" panose="02020603050405020304" pitchFamily="18" charset="0"/>
            </a:endParaRPr>
          </a:p>
          <a:p>
            <a:pPr marL="0" indent="0" algn="just">
              <a:buNone/>
            </a:pPr>
            <a:endParaRPr lang="en-US" sz="3200"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{3BB2805E-3B38-47C8-9CE3-BDCE9913A147}tf78438558_win32</Template>
  <TotalTime>23</TotalTime>
  <Words>446</Words>
  <Application>Microsoft Office PowerPoint</Application>
  <PresentationFormat>Widescreen</PresentationFormat>
  <Paragraphs>29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Times New Roman</vt:lpstr>
      <vt:lpstr>Custom</vt:lpstr>
      <vt:lpstr>Somali  fitness  center</vt:lpstr>
      <vt:lpstr>Presenters</vt:lpstr>
      <vt:lpstr>SOMALI FITNESS           CENTER</vt:lpstr>
      <vt:lpstr>SOMALI FITNESS CENTER</vt:lpstr>
      <vt:lpstr>vision</vt:lpstr>
      <vt:lpstr>Cont…</vt:lpstr>
      <vt:lpstr>Mission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Somali fitness center</dc:title>
  <dc:subject/>
  <dc:creator>pc</dc:creator>
  <cp:lastModifiedBy>pc</cp:lastModifiedBy>
  <cp:revision>2</cp:revision>
  <dcterms:created xsi:type="dcterms:W3CDTF">2024-02-24T10:39:48Z</dcterms:created>
  <dcterms:modified xsi:type="dcterms:W3CDTF">2024-02-24T11:04:34Z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