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540A-2A87-9047-B3D1-88D34FFC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F5F00-8301-B54B-B610-851E67B52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9A8F-7BB5-2644-BD3F-91E2529A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8079-5F91-C148-ACB1-93D2CFF3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6DE8-C660-534C-A3F7-26F21529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578D-5E7B-2542-A0A4-09F4F63B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C9FF1-3FC2-3847-9F07-A4C2E1C87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940A-F915-4A4B-B912-ECD4E795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5393-10A2-6047-B05B-7CEF951D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9F55-54C1-A242-A162-8D9E85ED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1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54186-8562-BC4E-8FA9-4B55B6CD2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6AD8-8989-AB44-AED5-F0C65B7C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BE86-97D6-7A43-99A7-41CDF1B7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315A-3B8B-5748-9CC5-132B79B6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5C113-46CE-EA4C-B96F-FB83FF12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92D7-0FA3-5747-A345-84B7A75E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7506-DA0C-CB4B-8C59-E57424E4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342A-DF6A-FA47-8DE2-87BCF16E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8716-913F-AE4B-9883-F40C205F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BE83-2A45-9940-82DA-41302D4B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DE0A-06C1-7E4B-8F37-F0D214DC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27C76-F9C7-C34F-8AF7-622B20FA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856BC-1B46-9E42-9EE3-42FFE025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E86CB-1645-2E42-9E6A-69F65006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5ADD-E135-564C-961F-20093AE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3CA8-D68E-894B-8E17-B101B184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9FA8-AA5A-3A46-B9D7-FEA0912A3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8684E-AF38-8F48-9CB7-0A1DAF357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31C8-09BF-C84C-9A94-7CFD6C40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10618-E83C-A546-A84D-AD1FE533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81638-C88A-054E-8EB0-FCE17E3F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5E77-74A3-4D4C-89D3-6E276374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D921-FAA3-B844-80C7-73306A0A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269C8-481F-AB46-A719-B51D7C0D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7DA6-27B6-3B4B-BB94-0289B17B7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D6CE3-DA7A-3644-B1FE-D493675E9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2F6A6-48D4-3742-A8D3-BF395931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FC80-407D-EB4E-9CCF-B2C6D0C2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23EA5-8520-5043-804F-46EF27A0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6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0400-0E8E-5B4D-AFEE-37017095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7A59B-373F-EB48-8036-5292B520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46D24-EF4E-0D41-8757-C0A5EDCB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404E6-F8E3-0146-AE07-C7933DD2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E5BD9-9EE1-E642-B1E1-260EA9C0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FCEC7-8172-4B45-9640-996FB8D5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64095-373E-054D-A480-9D6C1DFD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2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50B4-67F5-6B4F-A94C-15FE603C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DBF1-7418-614C-B2C7-EDB9CCD2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929CE-5BBE-144E-94FD-A75759D53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1A75C-AE5E-CE4E-8168-73280C86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9D957-5389-0C48-A672-A61E8FDF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D883C-BD9C-F24B-9BCC-8BC201B6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CFB7-DD1D-D149-88E7-DEB52E33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ED952-2B02-0B4E-A7C6-424A0CF6D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B6989-6B04-3F4A-885F-C94A90231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DFFC0-ECBE-1F42-AC0B-AAD6FE8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AD50B-57B3-B943-8E47-41F80C30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CE0B6-0624-794A-91FA-F04A3161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FCC4A-D88E-644F-990E-33AF700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C7F6-CEB2-1F43-A848-827A8880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B093C-7C53-B94C-9868-3FA5D3CE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9419-2580-824A-AE74-B39BFCCE3CF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0A90-86FB-BD48-A97C-4B88C70D0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40C8-A3EB-0646-AE1F-D6A0A183E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C3A9-B339-F14D-A1C0-9A34ADD6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CF4CC2-D5C3-324C-B253-62679C04A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05939"/>
              </p:ext>
            </p:extLst>
          </p:nvPr>
        </p:nvGraphicFramePr>
        <p:xfrm>
          <a:off x="3217763" y="1581767"/>
          <a:ext cx="4155311" cy="222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591">
                  <a:extLst>
                    <a:ext uri="{9D8B030D-6E8A-4147-A177-3AD203B41FA5}">
                      <a16:colId xmlns:a16="http://schemas.microsoft.com/office/drawing/2014/main" val="1272909773"/>
                    </a:ext>
                  </a:extLst>
                </a:gridCol>
                <a:gridCol w="2048720">
                  <a:extLst>
                    <a:ext uri="{9D8B030D-6E8A-4147-A177-3AD203B41FA5}">
                      <a16:colId xmlns:a16="http://schemas.microsoft.com/office/drawing/2014/main" val="1110223898"/>
                    </a:ext>
                  </a:extLst>
                </a:gridCol>
              </a:tblGrid>
              <a:tr h="2777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Table Name: Census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70086"/>
                  </a:ext>
                </a:extLst>
              </a:tr>
              <a:tr h="2777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City_ID(PK)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21998"/>
                  </a:ext>
                </a:extLst>
              </a:tr>
              <a:tr h="2777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State_ID(FK)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56987"/>
                  </a:ext>
                </a:extLst>
              </a:tr>
              <a:tr h="2777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Population 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89731"/>
                  </a:ext>
                </a:extLst>
              </a:tr>
              <a:tr h="2777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Population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69453"/>
                  </a:ext>
                </a:extLst>
              </a:tr>
              <a:tr h="2777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Population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30308"/>
                  </a:ext>
                </a:extLst>
              </a:tr>
              <a:tr h="2777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Population Literacy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606424"/>
                  </a:ext>
                </a:extLst>
              </a:tr>
              <a:tr h="2777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Census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696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E6E663-DCFC-ED4F-A925-7DF8AC383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3295"/>
              </p:ext>
            </p:extLst>
          </p:nvPr>
        </p:nvGraphicFramePr>
        <p:xfrm>
          <a:off x="291939" y="546045"/>
          <a:ext cx="2277642" cy="112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67">
                  <a:extLst>
                    <a:ext uri="{9D8B030D-6E8A-4147-A177-3AD203B41FA5}">
                      <a16:colId xmlns:a16="http://schemas.microsoft.com/office/drawing/2014/main" val="2227424226"/>
                    </a:ext>
                  </a:extLst>
                </a:gridCol>
                <a:gridCol w="1151675">
                  <a:extLst>
                    <a:ext uri="{9D8B030D-6E8A-4147-A177-3AD203B41FA5}">
                      <a16:colId xmlns:a16="http://schemas.microsoft.com/office/drawing/2014/main" val="1633288056"/>
                    </a:ext>
                  </a:extLst>
                </a:gridCol>
              </a:tblGrid>
              <a:tr h="2809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57402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City_ID(PK)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03032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24575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State_ID(FK)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535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3E1328-125E-974F-932B-6E875F15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59764"/>
              </p:ext>
            </p:extLst>
          </p:nvPr>
        </p:nvGraphicFramePr>
        <p:xfrm>
          <a:off x="634035" y="4681961"/>
          <a:ext cx="2583728" cy="94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450">
                  <a:extLst>
                    <a:ext uri="{9D8B030D-6E8A-4147-A177-3AD203B41FA5}">
                      <a16:colId xmlns:a16="http://schemas.microsoft.com/office/drawing/2014/main" val="3681000721"/>
                    </a:ext>
                  </a:extLst>
                </a:gridCol>
                <a:gridCol w="1314278">
                  <a:extLst>
                    <a:ext uri="{9D8B030D-6E8A-4147-A177-3AD203B41FA5}">
                      <a16:colId xmlns:a16="http://schemas.microsoft.com/office/drawing/2014/main" val="4291583115"/>
                    </a:ext>
                  </a:extLst>
                </a:gridCol>
              </a:tblGrid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244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State_ID(PK)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43492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CD3461-B7CB-BC48-8160-FAC7553D1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12059"/>
              </p:ext>
            </p:extLst>
          </p:nvPr>
        </p:nvGraphicFramePr>
        <p:xfrm>
          <a:off x="6784692" y="4681961"/>
          <a:ext cx="381771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859">
                  <a:extLst>
                    <a:ext uri="{9D8B030D-6E8A-4147-A177-3AD203B41FA5}">
                      <a16:colId xmlns:a16="http://schemas.microsoft.com/office/drawing/2014/main" val="1272909773"/>
                    </a:ext>
                  </a:extLst>
                </a:gridCol>
                <a:gridCol w="1908859">
                  <a:extLst>
                    <a:ext uri="{9D8B030D-6E8A-4147-A177-3AD203B41FA5}">
                      <a16:colId xmlns:a16="http://schemas.microsoft.com/office/drawing/2014/main" val="1110223898"/>
                    </a:ext>
                  </a:extLst>
                </a:gridCol>
              </a:tblGrid>
              <a:tr h="267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Table Name: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70086"/>
                  </a:ext>
                </a:extLst>
              </a:tr>
              <a:tr h="267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City_ID(PK)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21998"/>
                  </a:ext>
                </a:extLst>
              </a:tr>
              <a:tr h="267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State_ID(FK)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56987"/>
                  </a:ext>
                </a:extLst>
              </a:tr>
              <a:tr h="267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Geographical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89731"/>
                  </a:ext>
                </a:extLst>
              </a:tr>
              <a:tr h="267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Forest cover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69453"/>
                  </a:ext>
                </a:extLst>
              </a:tr>
              <a:tr h="267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80260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2C0E520-BB1F-EA4B-9782-0DB3D2C3B800}"/>
              </a:ext>
            </a:extLst>
          </p:cNvPr>
          <p:cNvCxnSpPr>
            <a:endCxn id="5" idx="2"/>
          </p:cNvCxnSpPr>
          <p:nvPr/>
        </p:nvCxnSpPr>
        <p:spPr>
          <a:xfrm rot="10800000">
            <a:off x="1430761" y="1669933"/>
            <a:ext cx="1787005" cy="1023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2A5322D-80EF-804E-A534-FCC8A99178D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171730" y="2558273"/>
            <a:ext cx="877858" cy="33695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0861A19-9DA2-EB41-A4D1-27A463A26F9F}"/>
              </a:ext>
            </a:extLst>
          </p:cNvPr>
          <p:cNvCxnSpPr>
            <a:endCxn id="4" idx="3"/>
          </p:cNvCxnSpPr>
          <p:nvPr/>
        </p:nvCxnSpPr>
        <p:spPr>
          <a:xfrm rot="16200000" flipV="1">
            <a:off x="7038800" y="3027209"/>
            <a:ext cx="1989026" cy="13204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4424C0-613F-9144-9734-8D5EC0000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65683"/>
              </p:ext>
            </p:extLst>
          </p:nvPr>
        </p:nvGraphicFramePr>
        <p:xfrm>
          <a:off x="8998030" y="530119"/>
          <a:ext cx="2277642" cy="112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67">
                  <a:extLst>
                    <a:ext uri="{9D8B030D-6E8A-4147-A177-3AD203B41FA5}">
                      <a16:colId xmlns:a16="http://schemas.microsoft.com/office/drawing/2014/main" val="2227424226"/>
                    </a:ext>
                  </a:extLst>
                </a:gridCol>
                <a:gridCol w="1151675">
                  <a:extLst>
                    <a:ext uri="{9D8B030D-6E8A-4147-A177-3AD203B41FA5}">
                      <a16:colId xmlns:a16="http://schemas.microsoft.com/office/drawing/2014/main" val="1633288056"/>
                    </a:ext>
                  </a:extLst>
                </a:gridCol>
              </a:tblGrid>
              <a:tr h="2809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57402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03032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24575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69241"/>
                  </a:ext>
                </a:extLst>
              </a:tr>
            </a:tbl>
          </a:graphicData>
        </a:graphic>
      </p:graphicFrame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F0A332B-1DA5-154E-AD3F-0691036885CD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291939" y="1107989"/>
            <a:ext cx="342096" cy="4047228"/>
          </a:xfrm>
          <a:prstGeom prst="bentConnector3">
            <a:avLst>
              <a:gd name="adj1" fmla="val -6682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B2184F6-F55E-7F44-AA04-9ABDC9F5C69D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6901872" y="-514391"/>
            <a:ext cx="489704" cy="37026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6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6888-7671-E042-8F0D-254BECA0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8742-65E2-1B40-A6B2-05B51579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6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111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bhupender pillay</dc:creator>
  <cp:lastModifiedBy>bhupender pillay</cp:lastModifiedBy>
  <cp:revision>5</cp:revision>
  <dcterms:created xsi:type="dcterms:W3CDTF">2020-01-27T18:18:31Z</dcterms:created>
  <dcterms:modified xsi:type="dcterms:W3CDTF">2020-01-27T19:26:06Z</dcterms:modified>
</cp:coreProperties>
</file>