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7" r:id="rId8"/>
    <p:sldId id="263" r:id="rId9"/>
    <p:sldId id="268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0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A4AC-DCE4-4B32-8F1B-D878124F9910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33500-D5A5-4207-AD84-7732141B3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34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A4AC-DCE4-4B32-8F1B-D878124F9910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33500-D5A5-4207-AD84-7732141B3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9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A4AC-DCE4-4B32-8F1B-D878124F9910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33500-D5A5-4207-AD84-7732141B3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32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A4AC-DCE4-4B32-8F1B-D878124F9910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33500-D5A5-4207-AD84-7732141B3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1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A4AC-DCE4-4B32-8F1B-D878124F9910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33500-D5A5-4207-AD84-7732141B3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55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A4AC-DCE4-4B32-8F1B-D878124F9910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33500-D5A5-4207-AD84-7732141B3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74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A4AC-DCE4-4B32-8F1B-D878124F9910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33500-D5A5-4207-AD84-7732141B3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00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A4AC-DCE4-4B32-8F1B-D878124F9910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33500-D5A5-4207-AD84-7732141B3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16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A4AC-DCE4-4B32-8F1B-D878124F9910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33500-D5A5-4207-AD84-7732141B3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53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A4AC-DCE4-4B32-8F1B-D878124F9910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33500-D5A5-4207-AD84-7732141B3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97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A4AC-DCE4-4B32-8F1B-D878124F9910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33500-D5A5-4207-AD84-7732141B3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40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1A4AC-DCE4-4B32-8F1B-D878124F9910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33500-D5A5-4207-AD84-7732141B3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7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3.216.130.143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318536-7D8D-3FA0-4F26-B93794BA5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930" y="1008994"/>
            <a:ext cx="6923558" cy="2326874"/>
          </a:xfrm>
        </p:spPr>
        <p:txBody>
          <a:bodyPr anchor="b">
            <a:normAutofit/>
          </a:bodyPr>
          <a:lstStyle/>
          <a:p>
            <a:pPr algn="l"/>
            <a:r>
              <a:rPr lang="en-US" sz="5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BDK Distributed Database for USC Public Safety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C6FB14-E4C7-A491-2EA8-79D9F71BA4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930" y="4582814"/>
            <a:ext cx="5349252" cy="1312657"/>
          </a:xfrm>
        </p:spPr>
        <p:txBody>
          <a:bodyPr anchor="t">
            <a:normAutofit/>
          </a:bodyPr>
          <a:lstStyle/>
          <a:p>
            <a:pPr algn="l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DSCI 551 Distributed Database Project, Sp. 2024</a:t>
            </a:r>
          </a:p>
          <a:p>
            <a:pPr algn="l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Rodney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Meeler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Daniel Lee, Kyle Parker</a:t>
            </a:r>
          </a:p>
          <a:p>
            <a:pPr algn="l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Team 6</a:t>
            </a:r>
          </a:p>
        </p:txBody>
      </p:sp>
      <p:pic>
        <p:nvPicPr>
          <p:cNvPr id="5" name="Picture 4" descr="A yellow and red logo&#10;&#10;Description automatically generated">
            <a:extLst>
              <a:ext uri="{FF2B5EF4-FFF2-40B4-BE49-F238E27FC236}">
                <a16:creationId xmlns:a16="http://schemas.microsoft.com/office/drawing/2014/main" id="{B52CE22E-CF59-A536-AEA6-478971C97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333" y="5106904"/>
            <a:ext cx="1110167" cy="110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377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F8CEF-D976-221E-C411-79EA944F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Crime Submitted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29E652-89B4-1B2A-A649-BFB1F06B9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812" y="1563690"/>
            <a:ext cx="5346930" cy="33046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D4CDE2-E607-D838-6BC6-DC6863102561}"/>
              </a:ext>
            </a:extLst>
          </p:cNvPr>
          <p:cNvSpPr txBox="1"/>
          <p:nvPr/>
        </p:nvSpPr>
        <p:spPr>
          <a:xfrm>
            <a:off x="126999" y="1563689"/>
            <a:ext cx="3386668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Number shown on screen for rapid copy.</a:t>
            </a:r>
          </a:p>
          <a:p>
            <a:pPr marL="342900" indent="-342900">
              <a:buAutoNum type="arabicParenR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to Database button available for subsequent alterations.</a:t>
            </a:r>
          </a:p>
          <a:p>
            <a:pPr marL="342900" indent="-342900">
              <a:buAutoNum type="arabicParenR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contrast red from previous site to reinforce action taking place.</a:t>
            </a:r>
          </a:p>
          <a:p>
            <a:pPr marL="342900" indent="-342900">
              <a:buAutoNum type="arabicParenR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359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F8CEF-D976-221E-C411-79EA944F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Crime Updated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F945D0-A49E-3C86-0077-F9D436B8F191}"/>
              </a:ext>
            </a:extLst>
          </p:cNvPr>
          <p:cNvSpPr txBox="1"/>
          <p:nvPr/>
        </p:nvSpPr>
        <p:spPr>
          <a:xfrm>
            <a:off x="126999" y="1563689"/>
            <a:ext cx="3386668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Number shown on screen for rapid copy.</a:t>
            </a:r>
          </a:p>
          <a:p>
            <a:pPr marL="342900" indent="-342900">
              <a:buAutoNum type="arabicParenR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to Database button available for subsequent alterations.</a:t>
            </a:r>
          </a:p>
          <a:p>
            <a:pPr marL="342900" indent="-342900">
              <a:buAutoNum type="arabicParenR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Thematically identical to case submitted.</a:t>
            </a:r>
          </a:p>
          <a:p>
            <a:pPr marL="342900" indent="-342900">
              <a:buAutoNum type="arabicParenR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3EF6F1-B8DE-C3A6-179A-E02D9FD59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280" y="1563689"/>
            <a:ext cx="5354721" cy="347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119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F8CEF-D976-221E-C411-79EA944F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Crime Deleted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83E335-C63D-6752-CF42-AB0FA82E5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234" y="1617132"/>
            <a:ext cx="5608766" cy="38474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4BEBBB-6BA5-042F-9644-3FE6AE431906}"/>
              </a:ext>
            </a:extLst>
          </p:cNvPr>
          <p:cNvSpPr txBox="1"/>
          <p:nvPr/>
        </p:nvSpPr>
        <p:spPr>
          <a:xfrm>
            <a:off x="84667" y="1617132"/>
            <a:ext cx="3386668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Number shown on screen for rapid copy.</a:t>
            </a:r>
          </a:p>
          <a:p>
            <a:pPr marL="342900" indent="-342900">
              <a:buAutoNum type="arabicParenR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to Database button available for subsequent alterations.</a:t>
            </a:r>
          </a:p>
          <a:p>
            <a:pPr marL="342900" indent="-342900">
              <a:buAutoNum type="arabicParenR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Thematically identical to case submitted/updated.</a:t>
            </a:r>
          </a:p>
          <a:p>
            <a:pPr marL="342900" indent="-342900">
              <a:buAutoNum type="arabicParenR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260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C34F4-4EC6-F0D6-B8F7-6D74D426C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57F13-B7FA-586A-85B1-637F18E21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presentation will provide a visual overview of the web application user interface connected to our databases to highlight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their features.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design, functionality, and user experience aspects will be addressed for each page.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is hosted at: </a:t>
            </a:r>
            <a:r>
              <a:rPr lang="en-US" b="0" i="0" u="sng" dirty="0">
                <a:effectLst/>
                <a:latin typeface="-apple-system"/>
                <a:hlinkClick r:id="rId2"/>
              </a:rPr>
              <a:t>http://3.216.130.143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4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F8CEF-D976-221E-C411-79EA944F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Pages on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D57FC-CC21-3E28-7BD4-6E7E52CCB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Gateway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Failed Password Check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Page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Crime Submitted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Crime Updated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Crime Deleted</a:t>
            </a:r>
          </a:p>
        </p:txBody>
      </p:sp>
    </p:spTree>
    <p:extLst>
      <p:ext uri="{BB962C8B-B14F-4D97-AF65-F5344CB8AC3E}">
        <p14:creationId xmlns:p14="http://schemas.microsoft.com/office/powerpoint/2010/main" val="3670412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F8CEF-D976-221E-C411-79EA944F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1B8116-2C14-972D-209E-1AF8F318F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092" y="1532467"/>
            <a:ext cx="5469238" cy="35571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90B3BC-6554-891E-5E71-CD158EFD50EA}"/>
              </a:ext>
            </a:extLst>
          </p:cNvPr>
          <p:cNvSpPr txBox="1"/>
          <p:nvPr/>
        </p:nvSpPr>
        <p:spPr>
          <a:xfrm>
            <a:off x="62670" y="1532467"/>
            <a:ext cx="3369734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function at top/left of body, where we start reading, ensuring the most used feature is seen first.</a:t>
            </a:r>
          </a:p>
          <a:p>
            <a:pPr marL="342900" indent="-342900">
              <a:buAutoNum type="arabicParenR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Areas with buttons for users in high contrast boxes, to enable rapid identification.</a:t>
            </a:r>
          </a:p>
          <a:p>
            <a:pPr marL="342900" indent="-342900">
              <a:buAutoNum type="arabicParenR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information at bottom.</a:t>
            </a:r>
          </a:p>
        </p:txBody>
      </p:sp>
    </p:spTree>
    <p:extLst>
      <p:ext uri="{BB962C8B-B14F-4D97-AF65-F5344CB8AC3E}">
        <p14:creationId xmlns:p14="http://schemas.microsoft.com/office/powerpoint/2010/main" val="410932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F8CEF-D976-221E-C411-79EA944F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0CE635-37B7-6109-4C69-AB6465241A91}"/>
              </a:ext>
            </a:extLst>
          </p:cNvPr>
          <p:cNvSpPr txBox="1"/>
          <p:nvPr/>
        </p:nvSpPr>
        <p:spPr>
          <a:xfrm>
            <a:off x="0" y="1507656"/>
            <a:ext cx="3473338" cy="4832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search at top of page, again in high contrast box.</a:t>
            </a:r>
          </a:p>
          <a:p>
            <a:pPr marL="342900" indent="-342900">
              <a:buAutoNum type="arabicParenR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Search beneath, contrasting box to simple search and results.</a:t>
            </a:r>
          </a:p>
          <a:p>
            <a:pPr marL="342900" indent="-342900">
              <a:buAutoNum type="arabicParenR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search fields have drop-down or properly formatted placeholders.</a:t>
            </a:r>
          </a:p>
          <a:p>
            <a:pPr marL="342900" indent="-342900">
              <a:buAutoNum type="arabicParenR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matches presented above results table, with export buttons underneath for rapid download.</a:t>
            </a:r>
          </a:p>
          <a:p>
            <a:pPr marL="342900" indent="-342900">
              <a:buAutoNum type="arabicParenR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window for additional filtering.</a:t>
            </a:r>
          </a:p>
          <a:p>
            <a:pPr marL="342900" indent="-342900">
              <a:buAutoNum type="arabicParenR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Sortable columns.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404BE0-0EA1-02E1-215C-FB623890F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008" y="1507656"/>
            <a:ext cx="5545322" cy="347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546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F8CEF-D976-221E-C411-79EA944F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Gateway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46CEA3-4D0C-2F3F-D7F6-81B51E9B8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286" y="1439922"/>
            <a:ext cx="5408956" cy="39448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716C20-5CE2-73ED-8A6E-3D4F9969A542}"/>
              </a:ext>
            </a:extLst>
          </p:cNvPr>
          <p:cNvSpPr txBox="1"/>
          <p:nvPr/>
        </p:nvSpPr>
        <p:spPr>
          <a:xfrm>
            <a:off x="135466" y="1439922"/>
            <a:ext cx="3473338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 background associated with STOP sign, to indicate that most users should not be at this page.</a:t>
            </a:r>
          </a:p>
          <a:p>
            <a:pPr marL="342900" indent="-342900">
              <a:buAutoNum type="arabicParenR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button in top left to allow quick turnaround (available on all pages)</a:t>
            </a:r>
          </a:p>
        </p:txBody>
      </p:sp>
    </p:spTree>
    <p:extLst>
      <p:ext uri="{BB962C8B-B14F-4D97-AF65-F5344CB8AC3E}">
        <p14:creationId xmlns:p14="http://schemas.microsoft.com/office/powerpoint/2010/main" val="577365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F8CEF-D976-221E-C411-79EA944F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Failed Password Check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716C20-5CE2-73ED-8A6E-3D4F9969A542}"/>
              </a:ext>
            </a:extLst>
          </p:cNvPr>
          <p:cNvSpPr txBox="1"/>
          <p:nvPr/>
        </p:nvSpPr>
        <p:spPr>
          <a:xfrm>
            <a:off x="76199" y="1439922"/>
            <a:ext cx="3473338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 End, high contrast color to previous.</a:t>
            </a:r>
          </a:p>
          <a:p>
            <a:pPr marL="342900" indent="-342900">
              <a:buAutoNum type="arabicParenR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button now in bottom right, harder to locate, negatively reinforcing unwanted behavior, as a deterrent.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D2BF42-083F-535F-2A90-2638082E1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804" y="1439922"/>
            <a:ext cx="5527926" cy="419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051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F8CEF-D976-221E-C411-79EA944F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Page (top)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C52298-9B55-1045-A8D8-E16624AB3101}"/>
              </a:ext>
            </a:extLst>
          </p:cNvPr>
          <p:cNvSpPr txBox="1"/>
          <p:nvPr/>
        </p:nvSpPr>
        <p:spPr>
          <a:xfrm>
            <a:off x="76199" y="1690689"/>
            <a:ext cx="3386668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is at top of page, since it will be used more than update/delete.</a:t>
            </a:r>
          </a:p>
          <a:p>
            <a:pPr marL="342900" indent="-342900">
              <a:buAutoNum type="arabicParenR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number assignment is bubble selection, defaulted to YES to prevent non-selection error.</a:t>
            </a:r>
          </a:p>
          <a:p>
            <a:pPr marL="342900" indent="-342900">
              <a:buAutoNum type="arabicParenR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drop-downs and placeholders used as SEARCH functions to ensure uniformity.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CCBBC2-DE1E-2009-AF35-722A798F6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537" y="1690689"/>
            <a:ext cx="5569602" cy="433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055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F8CEF-D976-221E-C411-79EA944F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Page (bottom)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66AC73-649B-197C-9778-AE48FDFFE6E3}"/>
              </a:ext>
            </a:extLst>
          </p:cNvPr>
          <p:cNvSpPr txBox="1"/>
          <p:nvPr/>
        </p:nvSpPr>
        <p:spPr>
          <a:xfrm>
            <a:off x="126999" y="1563689"/>
            <a:ext cx="3386668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follows same format as CREATE function, with changes sent to specific inputted event to prevent spillage to other reports.</a:t>
            </a:r>
          </a:p>
          <a:p>
            <a:pPr marL="342900" indent="-342900">
              <a:buAutoNum type="arabicParenR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in red, to rapidly identify.</a:t>
            </a:r>
          </a:p>
          <a:p>
            <a:pPr marL="342900" indent="-342900">
              <a:buAutoNum type="arabicParenR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Pop-up warning used to prevent unwanted deletions</a:t>
            </a:r>
          </a:p>
          <a:p>
            <a:pPr marL="342900" indent="-342900">
              <a:buAutoNum type="arabicParenR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97C024-6233-7474-721D-5EE1DD1EA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075" y="1563689"/>
            <a:ext cx="4614192" cy="43095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0D3062-7E3B-C499-25E6-6B013F8AE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80" y="4227256"/>
            <a:ext cx="2925305" cy="80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182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42</TotalTime>
  <Words>443</Words>
  <Application>Microsoft Office PowerPoint</Application>
  <PresentationFormat>On-screen Show (4:3)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Times New Roman</vt:lpstr>
      <vt:lpstr>Office Theme</vt:lpstr>
      <vt:lpstr>The BDK Distributed Database for USC Public Safety</vt:lpstr>
      <vt:lpstr>Overview</vt:lpstr>
      <vt:lpstr>Pages on Application</vt:lpstr>
      <vt:lpstr>Home</vt:lpstr>
      <vt:lpstr>Search</vt:lpstr>
      <vt:lpstr>Admin Gateway</vt:lpstr>
      <vt:lpstr>Failed Password Check</vt:lpstr>
      <vt:lpstr>Admin Page (top)</vt:lpstr>
      <vt:lpstr>Admin Page (bottom)</vt:lpstr>
      <vt:lpstr>Crime Submitted</vt:lpstr>
      <vt:lpstr>Crime Updated</vt:lpstr>
      <vt:lpstr>Crime Deleted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BDK Distributed Database for USC Public Safety</dc:title>
  <dc:creator>Kyle Parker</dc:creator>
  <cp:lastModifiedBy>Kyle Parker</cp:lastModifiedBy>
  <cp:revision>1</cp:revision>
  <dcterms:created xsi:type="dcterms:W3CDTF">2024-04-17T16:31:47Z</dcterms:created>
  <dcterms:modified xsi:type="dcterms:W3CDTF">2024-04-17T17:14:26Z</dcterms:modified>
</cp:coreProperties>
</file>