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4660"/>
  </p:normalViewPr>
  <p:slideViewPr>
    <p:cSldViewPr snapToGrid="0">
      <p:cViewPr>
        <p:scale>
          <a:sx n="75" d="100"/>
          <a:sy n="75" d="100"/>
        </p:scale>
        <p:origin x="91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C4E1-CC20-4FAF-9770-455EA1EEFD5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5917-2232-4E14-A5C7-F3EF9CAA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C4E1-CC20-4FAF-9770-455EA1EEFD5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5917-2232-4E14-A5C7-F3EF9CAA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8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C4E1-CC20-4FAF-9770-455EA1EEFD5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5917-2232-4E14-A5C7-F3EF9CAA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C4E1-CC20-4FAF-9770-455EA1EEFD5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5917-2232-4E14-A5C7-F3EF9CAA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C4E1-CC20-4FAF-9770-455EA1EEFD5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5917-2232-4E14-A5C7-F3EF9CAA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3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C4E1-CC20-4FAF-9770-455EA1EEFD5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5917-2232-4E14-A5C7-F3EF9CAA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0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C4E1-CC20-4FAF-9770-455EA1EEFD5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5917-2232-4E14-A5C7-F3EF9CAA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C4E1-CC20-4FAF-9770-455EA1EEFD5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5917-2232-4E14-A5C7-F3EF9CAA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7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C4E1-CC20-4FAF-9770-455EA1EEFD5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5917-2232-4E14-A5C7-F3EF9CAA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C4E1-CC20-4FAF-9770-455EA1EEFD5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5917-2232-4E14-A5C7-F3EF9CAA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9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C4E1-CC20-4FAF-9770-455EA1EEFD5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5917-2232-4E14-A5C7-F3EF9CAA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1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FC4E1-CC20-4FAF-9770-455EA1EEFD5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E5917-2232-4E14-A5C7-F3EF9CAA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4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DADD74B-8A54-2129-A201-1E937CDBDE2D}"/>
              </a:ext>
            </a:extLst>
          </p:cNvPr>
          <p:cNvCxnSpPr>
            <a:cxnSpLocks/>
          </p:cNvCxnSpPr>
          <p:nvPr/>
        </p:nvCxnSpPr>
        <p:spPr>
          <a:xfrm flipH="1" flipV="1">
            <a:off x="6858705" y="3550164"/>
            <a:ext cx="23111" cy="972842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D6868A34-7148-5D97-25B5-301C842AA63C}"/>
              </a:ext>
            </a:extLst>
          </p:cNvPr>
          <p:cNvCxnSpPr>
            <a:cxnSpLocks/>
          </p:cNvCxnSpPr>
          <p:nvPr/>
        </p:nvCxnSpPr>
        <p:spPr>
          <a:xfrm flipH="1" flipV="1">
            <a:off x="1889325" y="4275588"/>
            <a:ext cx="3290768" cy="186041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2439EE8-8DF7-7369-E545-94A6A7F9A0F5}"/>
              </a:ext>
            </a:extLst>
          </p:cNvPr>
          <p:cNvCxnSpPr>
            <a:cxnSpLocks/>
          </p:cNvCxnSpPr>
          <p:nvPr/>
        </p:nvCxnSpPr>
        <p:spPr>
          <a:xfrm flipH="1" flipV="1">
            <a:off x="2374603" y="4734936"/>
            <a:ext cx="2771797" cy="140106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5BA008E-0FC1-5824-D68A-EE4AA0238ED0}"/>
              </a:ext>
            </a:extLst>
          </p:cNvPr>
          <p:cNvCxnSpPr>
            <a:cxnSpLocks/>
          </p:cNvCxnSpPr>
          <p:nvPr/>
        </p:nvCxnSpPr>
        <p:spPr>
          <a:xfrm flipH="1" flipV="1">
            <a:off x="1944071" y="4735747"/>
            <a:ext cx="614975" cy="13312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7C7FC64-CBCF-C01D-F305-829B4ECBFCF7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1896510" y="4322652"/>
            <a:ext cx="824941" cy="16293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F89ABB8-C5CA-BA93-F85A-49EEF2933821}"/>
              </a:ext>
            </a:extLst>
          </p:cNvPr>
          <p:cNvCxnSpPr>
            <a:cxnSpLocks/>
          </p:cNvCxnSpPr>
          <p:nvPr/>
        </p:nvCxnSpPr>
        <p:spPr>
          <a:xfrm flipV="1">
            <a:off x="1423776" y="2941459"/>
            <a:ext cx="771491" cy="1064127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59C8801-F034-28D5-6E47-03937CFB103C}"/>
              </a:ext>
            </a:extLst>
          </p:cNvPr>
          <p:cNvCxnSpPr>
            <a:cxnSpLocks/>
          </p:cNvCxnSpPr>
          <p:nvPr/>
        </p:nvCxnSpPr>
        <p:spPr>
          <a:xfrm flipH="1">
            <a:off x="5480234" y="1599564"/>
            <a:ext cx="2361618" cy="342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F92D0F5-1ED2-211D-A256-D89516E31BF9}"/>
              </a:ext>
            </a:extLst>
          </p:cNvPr>
          <p:cNvCxnSpPr>
            <a:cxnSpLocks/>
            <a:stCxn id="26" idx="0"/>
            <a:endCxn id="91" idx="2"/>
          </p:cNvCxnSpPr>
          <p:nvPr/>
        </p:nvCxnSpPr>
        <p:spPr>
          <a:xfrm flipH="1" flipV="1">
            <a:off x="1002399" y="1683820"/>
            <a:ext cx="690249" cy="1351077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C74E2CF-4C0D-F697-CDA2-4E62145F64DF}"/>
              </a:ext>
            </a:extLst>
          </p:cNvPr>
          <p:cNvCxnSpPr>
            <a:cxnSpLocks/>
          </p:cNvCxnSpPr>
          <p:nvPr/>
        </p:nvCxnSpPr>
        <p:spPr>
          <a:xfrm>
            <a:off x="5919437" y="778480"/>
            <a:ext cx="519455" cy="2147699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E656201-0EF9-E5C8-9906-346ADA4DEC01}"/>
              </a:ext>
            </a:extLst>
          </p:cNvPr>
          <p:cNvCxnSpPr>
            <a:cxnSpLocks/>
          </p:cNvCxnSpPr>
          <p:nvPr/>
        </p:nvCxnSpPr>
        <p:spPr>
          <a:xfrm flipH="1" flipV="1">
            <a:off x="4723859" y="1905631"/>
            <a:ext cx="637089" cy="1088807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23B6DD0-3D87-320F-7745-672A094AFB26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5446616" y="878242"/>
            <a:ext cx="86144" cy="2161481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A03AE0-DCC8-676F-1240-85C8D2C1B71A}"/>
              </a:ext>
            </a:extLst>
          </p:cNvPr>
          <p:cNvCxnSpPr>
            <a:cxnSpLocks/>
          </p:cNvCxnSpPr>
          <p:nvPr/>
        </p:nvCxnSpPr>
        <p:spPr>
          <a:xfrm flipH="1" flipV="1">
            <a:off x="3647498" y="1905631"/>
            <a:ext cx="637089" cy="1088807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C0A22F1-27A9-C178-F41B-DFD4EE142D39}"/>
              </a:ext>
            </a:extLst>
          </p:cNvPr>
          <p:cNvCxnSpPr>
            <a:cxnSpLocks/>
          </p:cNvCxnSpPr>
          <p:nvPr/>
        </p:nvCxnSpPr>
        <p:spPr>
          <a:xfrm flipH="1">
            <a:off x="4516473" y="812835"/>
            <a:ext cx="945491" cy="2168685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0852D1A-69D6-4318-1ACE-CB1A66521C88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3873591" y="522344"/>
            <a:ext cx="6668" cy="1865920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A4586E-CAE6-8EE1-5A0E-0947AF51D867}"/>
              </a:ext>
            </a:extLst>
          </p:cNvPr>
          <p:cNvCxnSpPr>
            <a:cxnSpLocks/>
          </p:cNvCxnSpPr>
          <p:nvPr/>
        </p:nvCxnSpPr>
        <p:spPr>
          <a:xfrm flipH="1" flipV="1">
            <a:off x="2459023" y="1000363"/>
            <a:ext cx="255951" cy="2052099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198AFC-E901-0FB5-52CF-8E757F6AE6C7}"/>
              </a:ext>
            </a:extLst>
          </p:cNvPr>
          <p:cNvSpPr txBox="1"/>
          <p:nvPr/>
        </p:nvSpPr>
        <p:spPr>
          <a:xfrm>
            <a:off x="7673788" y="188259"/>
            <a:ext cx="129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Flow Chart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A7BF47-12AC-8707-8DA5-C80AFF2E98E0}"/>
              </a:ext>
            </a:extLst>
          </p:cNvPr>
          <p:cNvCxnSpPr/>
          <p:nvPr/>
        </p:nvCxnSpPr>
        <p:spPr>
          <a:xfrm>
            <a:off x="0" y="2277036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6509BF-C4D6-42DB-E88C-9BB162B2EB77}"/>
              </a:ext>
            </a:extLst>
          </p:cNvPr>
          <p:cNvCxnSpPr/>
          <p:nvPr/>
        </p:nvCxnSpPr>
        <p:spPr>
          <a:xfrm>
            <a:off x="0" y="3899646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534373-033C-71BE-3B0E-4C822ECD022D}"/>
              </a:ext>
            </a:extLst>
          </p:cNvPr>
          <p:cNvCxnSpPr/>
          <p:nvPr/>
        </p:nvCxnSpPr>
        <p:spPr>
          <a:xfrm>
            <a:off x="0" y="5316069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DA885E-9F96-B697-3D78-A8F36E8B344D}"/>
              </a:ext>
            </a:extLst>
          </p:cNvPr>
          <p:cNvSpPr txBox="1"/>
          <p:nvPr/>
        </p:nvSpPr>
        <p:spPr>
          <a:xfrm>
            <a:off x="-22412" y="3534816"/>
            <a:ext cx="1160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project.py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3C181-603D-A627-4022-9BF24066C08B}"/>
              </a:ext>
            </a:extLst>
          </p:cNvPr>
          <p:cNvSpPr txBox="1"/>
          <p:nvPr/>
        </p:nvSpPr>
        <p:spPr>
          <a:xfrm>
            <a:off x="-33619" y="4946737"/>
            <a:ext cx="13962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database.py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C8D3F9-9C75-6C59-251B-FECA6B550614}"/>
              </a:ext>
            </a:extLst>
          </p:cNvPr>
          <p:cNvSpPr txBox="1"/>
          <p:nvPr/>
        </p:nvSpPr>
        <p:spPr>
          <a:xfrm>
            <a:off x="-22412" y="6479701"/>
            <a:ext cx="2182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Firebase RT 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CCBAE-A1A4-5B28-9CDD-9C2A472140FC}"/>
              </a:ext>
            </a:extLst>
          </p:cNvPr>
          <p:cNvSpPr txBox="1"/>
          <p:nvPr/>
        </p:nvSpPr>
        <p:spPr>
          <a:xfrm>
            <a:off x="7234518" y="1907704"/>
            <a:ext cx="5468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9E931C-F9D9-7D0D-2EB9-9DF578922809}"/>
              </a:ext>
            </a:extLst>
          </p:cNvPr>
          <p:cNvCxnSpPr>
            <a:cxnSpLocks/>
          </p:cNvCxnSpPr>
          <p:nvPr/>
        </p:nvCxnSpPr>
        <p:spPr>
          <a:xfrm flipH="1">
            <a:off x="7225553" y="2277036"/>
            <a:ext cx="8965" cy="3039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59B1243-D182-D1B3-401F-E80009B21214}"/>
              </a:ext>
            </a:extLst>
          </p:cNvPr>
          <p:cNvSpPr/>
          <p:nvPr/>
        </p:nvSpPr>
        <p:spPr>
          <a:xfrm>
            <a:off x="499780" y="2453077"/>
            <a:ext cx="1066800" cy="4356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8B6F0A-8DF4-5E06-53BC-3EF340EEE9A4}"/>
              </a:ext>
            </a:extLst>
          </p:cNvPr>
          <p:cNvSpPr/>
          <p:nvPr/>
        </p:nvSpPr>
        <p:spPr>
          <a:xfrm>
            <a:off x="360827" y="164079"/>
            <a:ext cx="1093695" cy="5799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home.html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612E03-8DBD-ED47-B304-EAE278F0820D}"/>
              </a:ext>
            </a:extLst>
          </p:cNvPr>
          <p:cNvSpPr/>
          <p:nvPr/>
        </p:nvSpPr>
        <p:spPr>
          <a:xfrm>
            <a:off x="1845047" y="2457908"/>
            <a:ext cx="1066800" cy="43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/search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A0D0F5-EE4F-B397-E72C-1E99B0C3813C}"/>
              </a:ext>
            </a:extLst>
          </p:cNvPr>
          <p:cNvSpPr/>
          <p:nvPr/>
        </p:nvSpPr>
        <p:spPr>
          <a:xfrm>
            <a:off x="3375768" y="2453082"/>
            <a:ext cx="1134036" cy="43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/reportacrime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3DB4BD-1F2D-4EF0-8529-5EED1E6E5FA9}"/>
              </a:ext>
            </a:extLst>
          </p:cNvPr>
          <p:cNvSpPr/>
          <p:nvPr/>
        </p:nvSpPr>
        <p:spPr>
          <a:xfrm>
            <a:off x="1159248" y="3034897"/>
            <a:ext cx="1066800" cy="43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/crime&lt;id&gt;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86AF0B-1239-7E97-5D19-6E27126C34F6}"/>
              </a:ext>
            </a:extLst>
          </p:cNvPr>
          <p:cNvSpPr/>
          <p:nvPr/>
        </p:nvSpPr>
        <p:spPr>
          <a:xfrm>
            <a:off x="2548777" y="3039723"/>
            <a:ext cx="923365" cy="43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/results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A6CB41-31A7-0D74-4C47-FB5D97F1035D}"/>
              </a:ext>
            </a:extLst>
          </p:cNvPr>
          <p:cNvSpPr/>
          <p:nvPr/>
        </p:nvSpPr>
        <p:spPr>
          <a:xfrm>
            <a:off x="4913216" y="2445578"/>
            <a:ext cx="1134036" cy="43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/reportacrimeadmin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687A1C7-B140-C31D-E3D7-3C2084134218}"/>
              </a:ext>
            </a:extLst>
          </p:cNvPr>
          <p:cNvSpPr/>
          <p:nvPr/>
        </p:nvSpPr>
        <p:spPr>
          <a:xfrm>
            <a:off x="2407023" y="5834142"/>
            <a:ext cx="2147047" cy="805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E5F4111-B1EB-C285-E13C-D53078C54696}"/>
              </a:ext>
            </a:extLst>
          </p:cNvPr>
          <p:cNvSpPr/>
          <p:nvPr/>
        </p:nvSpPr>
        <p:spPr>
          <a:xfrm>
            <a:off x="5242674" y="5810093"/>
            <a:ext cx="2147047" cy="805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8E2252-5D67-E28C-CE1E-EBBD892F67BB}"/>
              </a:ext>
            </a:extLst>
          </p:cNvPr>
          <p:cNvSpPr/>
          <p:nvPr/>
        </p:nvSpPr>
        <p:spPr>
          <a:xfrm>
            <a:off x="3782545" y="3039723"/>
            <a:ext cx="1066800" cy="43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/crime/inputs/&lt;id&gt;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60CA0F-C97F-DC5B-088F-5F8DA6EE9F1B}"/>
              </a:ext>
            </a:extLst>
          </p:cNvPr>
          <p:cNvSpPr/>
          <p:nvPr/>
        </p:nvSpPr>
        <p:spPr>
          <a:xfrm>
            <a:off x="4913216" y="3039723"/>
            <a:ext cx="1066800" cy="43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/updateevent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234289-AA4E-B83C-6035-B3AF968FD370}"/>
              </a:ext>
            </a:extLst>
          </p:cNvPr>
          <p:cNvSpPr/>
          <p:nvPr/>
        </p:nvSpPr>
        <p:spPr>
          <a:xfrm>
            <a:off x="6043887" y="3036572"/>
            <a:ext cx="1066800" cy="43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/deletecase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5698FA-5E5C-DF67-6B1D-52AB56C5A6B5}"/>
              </a:ext>
            </a:extLst>
          </p:cNvPr>
          <p:cNvCxnSpPr>
            <a:cxnSpLocks/>
          </p:cNvCxnSpPr>
          <p:nvPr/>
        </p:nvCxnSpPr>
        <p:spPr>
          <a:xfrm flipH="1" flipV="1">
            <a:off x="494195" y="735934"/>
            <a:ext cx="125505" cy="1709004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71938E-9CBD-EB0C-03DE-B079D06026B9}"/>
              </a:ext>
            </a:extLst>
          </p:cNvPr>
          <p:cNvSpPr txBox="1"/>
          <p:nvPr/>
        </p:nvSpPr>
        <p:spPr>
          <a:xfrm>
            <a:off x="0" y="1907704"/>
            <a:ext cx="15867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Web App UI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4F7B0F-4FCE-22F6-7172-E6D29706582E}"/>
              </a:ext>
            </a:extLst>
          </p:cNvPr>
          <p:cNvSpPr/>
          <p:nvPr/>
        </p:nvSpPr>
        <p:spPr>
          <a:xfrm>
            <a:off x="1862417" y="335501"/>
            <a:ext cx="1093695" cy="5799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search.html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9FB54A-2BA1-190A-44CE-8AD386D7C903}"/>
              </a:ext>
            </a:extLst>
          </p:cNvPr>
          <p:cNvSpPr/>
          <p:nvPr/>
        </p:nvSpPr>
        <p:spPr>
          <a:xfrm>
            <a:off x="3237377" y="182444"/>
            <a:ext cx="1272427" cy="3399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reportacrime.html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95AE0F-DD7C-AEB7-8C55-CF8929C71CD2}"/>
              </a:ext>
            </a:extLst>
          </p:cNvPr>
          <p:cNvSpPr/>
          <p:nvPr/>
        </p:nvSpPr>
        <p:spPr>
          <a:xfrm>
            <a:off x="4932271" y="148550"/>
            <a:ext cx="1299883" cy="5932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reportacrimeadmin.html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72D0C9-EFE0-B07C-8C78-849064DA445F}"/>
              </a:ext>
            </a:extLst>
          </p:cNvPr>
          <p:cNvSpPr/>
          <p:nvPr/>
        </p:nvSpPr>
        <p:spPr>
          <a:xfrm>
            <a:off x="2911847" y="1229946"/>
            <a:ext cx="1299883" cy="5932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crimes_submitted.html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E2C245A-BEDD-A457-B8E4-1D80FD1894B8}"/>
              </a:ext>
            </a:extLst>
          </p:cNvPr>
          <p:cNvSpPr/>
          <p:nvPr/>
        </p:nvSpPr>
        <p:spPr>
          <a:xfrm>
            <a:off x="4282330" y="1223047"/>
            <a:ext cx="1299883" cy="5932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crimes_updated.html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4090B1-0BB0-6850-A3AE-48BB4F5DD578}"/>
              </a:ext>
            </a:extLst>
          </p:cNvPr>
          <p:cNvSpPr/>
          <p:nvPr/>
        </p:nvSpPr>
        <p:spPr>
          <a:xfrm>
            <a:off x="5706875" y="1223047"/>
            <a:ext cx="1299883" cy="5932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crimes_deleted.html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2DB50A-B2B7-D5B2-E031-C35D18BECE48}"/>
              </a:ext>
            </a:extLst>
          </p:cNvPr>
          <p:cNvCxnSpPr>
            <a:cxnSpLocks/>
          </p:cNvCxnSpPr>
          <p:nvPr/>
        </p:nvCxnSpPr>
        <p:spPr>
          <a:xfrm>
            <a:off x="1487582" y="454076"/>
            <a:ext cx="3748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7EB50E-03C4-760F-C34F-C007C0760704}"/>
              </a:ext>
            </a:extLst>
          </p:cNvPr>
          <p:cNvCxnSpPr>
            <a:cxnSpLocks/>
          </p:cNvCxnSpPr>
          <p:nvPr/>
        </p:nvCxnSpPr>
        <p:spPr>
          <a:xfrm>
            <a:off x="1487582" y="197888"/>
            <a:ext cx="16769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586743-EFCC-86B9-31DC-B20E2D9578FD}"/>
              </a:ext>
            </a:extLst>
          </p:cNvPr>
          <p:cNvCxnSpPr>
            <a:cxnSpLocks/>
          </p:cNvCxnSpPr>
          <p:nvPr/>
        </p:nvCxnSpPr>
        <p:spPr>
          <a:xfrm>
            <a:off x="4538381" y="203729"/>
            <a:ext cx="3748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F49E4A-5F42-3F81-7776-1547AD4F5EB4}"/>
              </a:ext>
            </a:extLst>
          </p:cNvPr>
          <p:cNvCxnSpPr>
            <a:cxnSpLocks/>
          </p:cNvCxnSpPr>
          <p:nvPr/>
        </p:nvCxnSpPr>
        <p:spPr>
          <a:xfrm flipV="1">
            <a:off x="3630706" y="805659"/>
            <a:ext cx="1696646" cy="341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916818-45EF-5090-F74F-13AFCC9C8EEE}"/>
              </a:ext>
            </a:extLst>
          </p:cNvPr>
          <p:cNvCxnSpPr>
            <a:cxnSpLocks/>
          </p:cNvCxnSpPr>
          <p:nvPr/>
        </p:nvCxnSpPr>
        <p:spPr>
          <a:xfrm flipV="1">
            <a:off x="4903136" y="817336"/>
            <a:ext cx="679076" cy="366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B97876-A746-56F1-3CAA-EF5908FC3A7F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5676207" y="822309"/>
            <a:ext cx="680610" cy="400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704F9D3-E66B-9DBA-B570-07E6720C3E53}"/>
              </a:ext>
            </a:extLst>
          </p:cNvPr>
          <p:cNvCxnSpPr>
            <a:cxnSpLocks/>
          </p:cNvCxnSpPr>
          <p:nvPr/>
        </p:nvCxnSpPr>
        <p:spPr>
          <a:xfrm flipH="1" flipV="1">
            <a:off x="2226048" y="960575"/>
            <a:ext cx="36102" cy="1446490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BFED6AD-22B4-8BD6-872C-D2FEE6E5C595}"/>
              </a:ext>
            </a:extLst>
          </p:cNvPr>
          <p:cNvCxnSpPr>
            <a:cxnSpLocks/>
          </p:cNvCxnSpPr>
          <p:nvPr/>
        </p:nvCxnSpPr>
        <p:spPr>
          <a:xfrm flipH="1" flipV="1">
            <a:off x="5612106" y="739628"/>
            <a:ext cx="40707" cy="1623019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E568E1A-1A43-402B-DD33-6F210A39F30F}"/>
              </a:ext>
            </a:extLst>
          </p:cNvPr>
          <p:cNvCxnSpPr>
            <a:cxnSpLocks/>
          </p:cNvCxnSpPr>
          <p:nvPr/>
        </p:nvCxnSpPr>
        <p:spPr>
          <a:xfrm flipH="1" flipV="1">
            <a:off x="6470400" y="1841124"/>
            <a:ext cx="95685" cy="1047594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A923971-6A62-C3BD-B81D-73D613D8BA3D}"/>
              </a:ext>
            </a:extLst>
          </p:cNvPr>
          <p:cNvSpPr/>
          <p:nvPr/>
        </p:nvSpPr>
        <p:spPr>
          <a:xfrm>
            <a:off x="591865" y="1176453"/>
            <a:ext cx="821068" cy="50736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{raw json}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DA58F45-A5EA-A477-6F81-ACA3A639F359}"/>
              </a:ext>
            </a:extLst>
          </p:cNvPr>
          <p:cNvSpPr/>
          <p:nvPr/>
        </p:nvSpPr>
        <p:spPr>
          <a:xfrm>
            <a:off x="1522490" y="1220548"/>
            <a:ext cx="457785" cy="27517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C6811DB-A0DF-1622-E3F2-5B644AFCB9B9}"/>
              </a:ext>
            </a:extLst>
          </p:cNvPr>
          <p:cNvSpPr/>
          <p:nvPr/>
        </p:nvSpPr>
        <p:spPr>
          <a:xfrm>
            <a:off x="1704697" y="1632949"/>
            <a:ext cx="457785" cy="27517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XCL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3B4000B-AAC3-1E06-262B-8DFAD3C6ACDE}"/>
              </a:ext>
            </a:extLst>
          </p:cNvPr>
          <p:cNvCxnSpPr>
            <a:cxnSpLocks/>
          </p:cNvCxnSpPr>
          <p:nvPr/>
        </p:nvCxnSpPr>
        <p:spPr>
          <a:xfrm flipH="1">
            <a:off x="1775773" y="988471"/>
            <a:ext cx="118804" cy="196426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B84F11D-BAF4-5985-5AF0-D86304D2BEB8}"/>
              </a:ext>
            </a:extLst>
          </p:cNvPr>
          <p:cNvCxnSpPr>
            <a:cxnSpLocks/>
          </p:cNvCxnSpPr>
          <p:nvPr/>
        </p:nvCxnSpPr>
        <p:spPr>
          <a:xfrm>
            <a:off x="2047685" y="1008214"/>
            <a:ext cx="2972" cy="575119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44EB5E95-F7CF-3504-EC1F-7D769410EC8D}"/>
              </a:ext>
            </a:extLst>
          </p:cNvPr>
          <p:cNvSpPr/>
          <p:nvPr/>
        </p:nvSpPr>
        <p:spPr>
          <a:xfrm>
            <a:off x="2901482" y="4431396"/>
            <a:ext cx="1135701" cy="304351"/>
          </a:xfrm>
          <a:prstGeom prst="round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ez_download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2980D58F-C360-35CC-0B38-357963B28DA1}"/>
              </a:ext>
            </a:extLst>
          </p:cNvPr>
          <p:cNvSpPr/>
          <p:nvPr/>
        </p:nvSpPr>
        <p:spPr>
          <a:xfrm>
            <a:off x="8065656" y="1679508"/>
            <a:ext cx="1031497" cy="279427"/>
          </a:xfrm>
          <a:prstGeom prst="round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delete_all()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7D8EF39-F4D6-E146-5B9D-57A345BA9E70}"/>
              </a:ext>
            </a:extLst>
          </p:cNvPr>
          <p:cNvSpPr/>
          <p:nvPr/>
        </p:nvSpPr>
        <p:spPr>
          <a:xfrm>
            <a:off x="7510807" y="1054924"/>
            <a:ext cx="1155815" cy="447723"/>
          </a:xfrm>
          <a:prstGeom prst="round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batch_process_pdf(‘pdf_file’)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A4ACA33-28FB-9CB0-A636-5234A8B9792F}"/>
              </a:ext>
            </a:extLst>
          </p:cNvPr>
          <p:cNvSpPr/>
          <p:nvPr/>
        </p:nvSpPr>
        <p:spPr>
          <a:xfrm>
            <a:off x="447507" y="4077207"/>
            <a:ext cx="1396253" cy="304351"/>
          </a:xfrm>
          <a:prstGeom prst="round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search_case_id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FA3C8423-C9B1-CF72-EE8F-0B7DA522EBB5}"/>
              </a:ext>
            </a:extLst>
          </p:cNvPr>
          <p:cNvSpPr/>
          <p:nvPr/>
        </p:nvSpPr>
        <p:spPr>
          <a:xfrm>
            <a:off x="971165" y="4460183"/>
            <a:ext cx="1396253" cy="304351"/>
          </a:xfrm>
          <a:prstGeom prst="round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search_event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A503097F-27DF-5109-41BB-EB800AA39C84}"/>
              </a:ext>
            </a:extLst>
          </p:cNvPr>
          <p:cNvSpPr/>
          <p:nvPr/>
        </p:nvSpPr>
        <p:spPr>
          <a:xfrm>
            <a:off x="1448381" y="4876001"/>
            <a:ext cx="1396253" cy="304351"/>
          </a:xfrm>
          <a:prstGeom prst="round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73951D7-BF09-C945-239E-FB1247239D84}"/>
              </a:ext>
            </a:extLst>
          </p:cNvPr>
          <p:cNvSpPr/>
          <p:nvPr/>
        </p:nvSpPr>
        <p:spPr>
          <a:xfrm>
            <a:off x="4281494" y="4077345"/>
            <a:ext cx="1135701" cy="304351"/>
          </a:xfrm>
          <a:prstGeom prst="round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report_case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741E0F3-C8E0-E7D0-C1F8-66AE9399EB1D}"/>
              </a:ext>
            </a:extLst>
          </p:cNvPr>
          <p:cNvSpPr/>
          <p:nvPr/>
        </p:nvSpPr>
        <p:spPr>
          <a:xfrm>
            <a:off x="5968602" y="4082938"/>
            <a:ext cx="1135701" cy="304351"/>
          </a:xfrm>
          <a:prstGeom prst="round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update_event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40269C7-3967-2EA8-D8BC-A3FFE0C5681F}"/>
              </a:ext>
            </a:extLst>
          </p:cNvPr>
          <p:cNvSpPr/>
          <p:nvPr/>
        </p:nvSpPr>
        <p:spPr>
          <a:xfrm>
            <a:off x="5972460" y="4568763"/>
            <a:ext cx="1135701" cy="304351"/>
          </a:xfrm>
          <a:prstGeom prst="round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delete_case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1316ACF-B2C3-40F7-02D8-0DA3CB3A6F2F}"/>
              </a:ext>
            </a:extLst>
          </p:cNvPr>
          <p:cNvSpPr/>
          <p:nvPr/>
        </p:nvSpPr>
        <p:spPr>
          <a:xfrm>
            <a:off x="4364420" y="5043629"/>
            <a:ext cx="1135701" cy="304351"/>
          </a:xfrm>
          <a:prstGeom prst="round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hash_func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E3C9157-CC4C-A184-C613-5BE95CCD0581}"/>
              </a:ext>
            </a:extLst>
          </p:cNvPr>
          <p:cNvCxnSpPr>
            <a:cxnSpLocks/>
          </p:cNvCxnSpPr>
          <p:nvPr/>
        </p:nvCxnSpPr>
        <p:spPr>
          <a:xfrm flipH="1">
            <a:off x="3991276" y="5401806"/>
            <a:ext cx="804438" cy="39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AC4FFDD-921C-6C69-3F84-0FB8A0864E60}"/>
              </a:ext>
            </a:extLst>
          </p:cNvPr>
          <p:cNvCxnSpPr>
            <a:cxnSpLocks/>
          </p:cNvCxnSpPr>
          <p:nvPr/>
        </p:nvCxnSpPr>
        <p:spPr>
          <a:xfrm>
            <a:off x="4957568" y="5401052"/>
            <a:ext cx="624644" cy="40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AF899E4-DAF0-040D-0402-ED23F930E43E}"/>
              </a:ext>
            </a:extLst>
          </p:cNvPr>
          <p:cNvCxnSpPr/>
          <p:nvPr/>
        </p:nvCxnSpPr>
        <p:spPr>
          <a:xfrm flipH="1">
            <a:off x="7673788" y="2040262"/>
            <a:ext cx="842683" cy="3548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BBACE55-45AC-2C69-2232-2A9596249FA4}"/>
              </a:ext>
            </a:extLst>
          </p:cNvPr>
          <p:cNvCxnSpPr>
            <a:cxnSpLocks/>
          </p:cNvCxnSpPr>
          <p:nvPr/>
        </p:nvCxnSpPr>
        <p:spPr>
          <a:xfrm flipH="1">
            <a:off x="4474422" y="5605572"/>
            <a:ext cx="3199366" cy="39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97332B0-77F5-9904-8EBC-EE8A6672DDFC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7075293" y="5597658"/>
            <a:ext cx="598495" cy="33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0CCEE18-E078-36AB-EE34-46B784BFA689}"/>
              </a:ext>
            </a:extLst>
          </p:cNvPr>
          <p:cNvCxnSpPr>
            <a:cxnSpLocks/>
          </p:cNvCxnSpPr>
          <p:nvPr/>
        </p:nvCxnSpPr>
        <p:spPr>
          <a:xfrm>
            <a:off x="4825805" y="4467432"/>
            <a:ext cx="28406" cy="53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44CB95A-B41E-5875-F558-A3F7650C197C}"/>
              </a:ext>
            </a:extLst>
          </p:cNvPr>
          <p:cNvCxnSpPr>
            <a:cxnSpLocks/>
          </p:cNvCxnSpPr>
          <p:nvPr/>
        </p:nvCxnSpPr>
        <p:spPr>
          <a:xfrm flipH="1">
            <a:off x="5610618" y="4969117"/>
            <a:ext cx="705579" cy="24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D71E23-D1AC-804F-9E53-317800168233}"/>
              </a:ext>
            </a:extLst>
          </p:cNvPr>
          <p:cNvCxnSpPr>
            <a:cxnSpLocks/>
          </p:cNvCxnSpPr>
          <p:nvPr/>
        </p:nvCxnSpPr>
        <p:spPr>
          <a:xfrm flipV="1">
            <a:off x="2459023" y="4578256"/>
            <a:ext cx="367944" cy="31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254233E-7101-BAF6-4CDD-00EEBBA781F8}"/>
              </a:ext>
            </a:extLst>
          </p:cNvPr>
          <p:cNvCxnSpPr>
            <a:cxnSpLocks/>
          </p:cNvCxnSpPr>
          <p:nvPr/>
        </p:nvCxnSpPr>
        <p:spPr>
          <a:xfrm flipH="1">
            <a:off x="5546188" y="4440361"/>
            <a:ext cx="552632" cy="66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086BD22-14FC-F67C-2596-C4B91B3A3368}"/>
              </a:ext>
            </a:extLst>
          </p:cNvPr>
          <p:cNvCxnSpPr>
            <a:cxnSpLocks/>
          </p:cNvCxnSpPr>
          <p:nvPr/>
        </p:nvCxnSpPr>
        <p:spPr>
          <a:xfrm>
            <a:off x="2459023" y="4619341"/>
            <a:ext cx="1794900" cy="42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B8C2B67-7848-745C-B0D4-C044ED5B8F48}"/>
              </a:ext>
            </a:extLst>
          </p:cNvPr>
          <p:cNvCxnSpPr>
            <a:cxnSpLocks/>
          </p:cNvCxnSpPr>
          <p:nvPr/>
        </p:nvCxnSpPr>
        <p:spPr>
          <a:xfrm>
            <a:off x="1930220" y="4199116"/>
            <a:ext cx="863470" cy="26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0B4CA69-894F-B606-8D26-B0C4785419FA}"/>
              </a:ext>
            </a:extLst>
          </p:cNvPr>
          <p:cNvCxnSpPr>
            <a:cxnSpLocks/>
          </p:cNvCxnSpPr>
          <p:nvPr/>
        </p:nvCxnSpPr>
        <p:spPr>
          <a:xfrm>
            <a:off x="3597926" y="4831485"/>
            <a:ext cx="32780" cy="86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92E4685-9A21-BFCD-011D-BB90A26D8D0F}"/>
              </a:ext>
            </a:extLst>
          </p:cNvPr>
          <p:cNvCxnSpPr>
            <a:cxnSpLocks/>
          </p:cNvCxnSpPr>
          <p:nvPr/>
        </p:nvCxnSpPr>
        <p:spPr>
          <a:xfrm>
            <a:off x="3611636" y="4831485"/>
            <a:ext cx="1619643" cy="122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92AFDE-6DCB-C0CE-80B5-6DD88099750A}"/>
              </a:ext>
            </a:extLst>
          </p:cNvPr>
          <p:cNvCxnSpPr>
            <a:cxnSpLocks/>
          </p:cNvCxnSpPr>
          <p:nvPr/>
        </p:nvCxnSpPr>
        <p:spPr>
          <a:xfrm flipV="1">
            <a:off x="2112860" y="2981520"/>
            <a:ext cx="270022" cy="1446753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32AEFDF-C81B-E567-89B0-B6713D0FD491}"/>
              </a:ext>
            </a:extLst>
          </p:cNvPr>
          <p:cNvCxnSpPr>
            <a:cxnSpLocks/>
          </p:cNvCxnSpPr>
          <p:nvPr/>
        </p:nvCxnSpPr>
        <p:spPr>
          <a:xfrm flipH="1" flipV="1">
            <a:off x="2004754" y="5249314"/>
            <a:ext cx="404510" cy="8647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FBD8182-7B4C-C0FB-8E9A-7AE4045EDD16}"/>
              </a:ext>
            </a:extLst>
          </p:cNvPr>
          <p:cNvCxnSpPr>
            <a:cxnSpLocks/>
          </p:cNvCxnSpPr>
          <p:nvPr/>
        </p:nvCxnSpPr>
        <p:spPr>
          <a:xfrm flipH="1" flipV="1">
            <a:off x="2862904" y="5200309"/>
            <a:ext cx="2297107" cy="9822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94F3F2F-9A7A-8206-F5B8-20F1A19C2AD0}"/>
              </a:ext>
            </a:extLst>
          </p:cNvPr>
          <p:cNvCxnSpPr>
            <a:cxnSpLocks/>
          </p:cNvCxnSpPr>
          <p:nvPr/>
        </p:nvCxnSpPr>
        <p:spPr>
          <a:xfrm flipV="1">
            <a:off x="2532844" y="2935090"/>
            <a:ext cx="4128" cy="1846423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09CF2B1-24E4-14D5-1322-667DAC46FD71}"/>
              </a:ext>
            </a:extLst>
          </p:cNvPr>
          <p:cNvCxnSpPr>
            <a:cxnSpLocks/>
          </p:cNvCxnSpPr>
          <p:nvPr/>
        </p:nvCxnSpPr>
        <p:spPr>
          <a:xfrm flipH="1" flipV="1">
            <a:off x="4466454" y="3590954"/>
            <a:ext cx="234808" cy="414632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F8428D6-DA26-3EB2-64D6-7174617380D7}"/>
              </a:ext>
            </a:extLst>
          </p:cNvPr>
          <p:cNvCxnSpPr>
            <a:cxnSpLocks/>
          </p:cNvCxnSpPr>
          <p:nvPr/>
        </p:nvCxnSpPr>
        <p:spPr>
          <a:xfrm flipH="1" flipV="1">
            <a:off x="5627591" y="3540483"/>
            <a:ext cx="344869" cy="475590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61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</TotalTime>
  <Words>114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Parker</dc:creator>
  <cp:lastModifiedBy>Kyle Parker</cp:lastModifiedBy>
  <cp:revision>2</cp:revision>
  <dcterms:created xsi:type="dcterms:W3CDTF">2024-04-29T21:17:18Z</dcterms:created>
  <dcterms:modified xsi:type="dcterms:W3CDTF">2024-04-29T22:16:32Z</dcterms:modified>
</cp:coreProperties>
</file>