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15.02.2025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15.02.2025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15.02.2025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15.02.2025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0584" y="3429000"/>
            <a:ext cx="3733058" cy="2570513"/>
          </a:xfrm>
        </p:spPr>
        <p:txBody>
          <a:bodyPr rtlCol="0">
            <a:normAutofit/>
          </a:bodyPr>
          <a:lstStyle/>
          <a:p>
            <a:pPr rtl="0"/>
            <a:r>
              <a:rPr lang="ru-RU" sz="3200" dirty="0"/>
              <a:t>Выполнила:</a:t>
            </a:r>
          </a:p>
          <a:p>
            <a:pPr rtl="0"/>
            <a:r>
              <a:rPr lang="ru-RU" sz="3200" dirty="0" err="1"/>
              <a:t>Лянгер</a:t>
            </a:r>
            <a:r>
              <a:rPr lang="ru-RU" sz="3200" dirty="0"/>
              <a:t> Ирина</a:t>
            </a:r>
          </a:p>
        </p:txBody>
      </p:sp>
      <p:sp>
        <p:nvSpPr>
          <p:cNvPr id="5" name="Стрелка: вправо 4" descr="ггр">
            <a:extLst>
              <a:ext uri="{FF2B5EF4-FFF2-40B4-BE49-F238E27FC236}">
                <a16:creationId xmlns:a16="http://schemas.microsoft.com/office/drawing/2014/main" id="{080A88DC-A281-C63A-8114-20BB7551F173}"/>
              </a:ext>
            </a:extLst>
          </p:cNvPr>
          <p:cNvSpPr/>
          <p:nvPr/>
        </p:nvSpPr>
        <p:spPr>
          <a:xfrm>
            <a:off x="0" y="1503310"/>
            <a:ext cx="12192000" cy="1556894"/>
          </a:xfrm>
          <a:prstGeom prst="rightArrow">
            <a:avLst>
              <a:gd name="adj1" fmla="val 50000"/>
              <a:gd name="adj2" fmla="val 0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Проект Космические приключения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E11BE-3BF1-03B8-6438-8BF2571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10600" cy="783278"/>
          </a:xfrm>
        </p:spPr>
        <p:txBody>
          <a:bodyPr/>
          <a:lstStyle/>
          <a:p>
            <a:pPr algn="l"/>
            <a:r>
              <a:rPr lang="ru-RU" dirty="0"/>
              <a:t>Меню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0F004-4AAD-6D8E-4ADF-7304709E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827" y="668336"/>
            <a:ext cx="2853173" cy="558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Игрок вписывает имя персонажа, и при окончании игры количество набранных очков вносится в таблицу. </a:t>
            </a:r>
          </a:p>
        </p:txBody>
      </p:sp>
      <p:pic>
        <p:nvPicPr>
          <p:cNvPr id="1026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337"/>
            <a:ext cx="9084827" cy="61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B9441-F3DD-2F63-0E9A-BBF4CCB6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484216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 нажатии на кнопку </a:t>
            </a:r>
            <a:r>
              <a:rPr lang="ru-RU" dirty="0" smtClean="0"/>
              <a:t>Начать Игру 1 </a:t>
            </a:r>
            <a:r>
              <a:rPr lang="ru-RU" dirty="0"/>
              <a:t>запускается первая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8D0F3-82C5-6C8A-1319-6BA275AF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4" y="190599"/>
            <a:ext cx="2320141" cy="1071154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Карта</a:t>
            </a:r>
          </a:p>
        </p:txBody>
      </p:sp>
      <p:pic>
        <p:nvPicPr>
          <p:cNvPr id="307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650244"/>
            <a:ext cx="11706225" cy="49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7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B8719-A79F-7883-2199-4866DD04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191" y="232458"/>
            <a:ext cx="8610600" cy="1293028"/>
          </a:xfrm>
        </p:spPr>
        <p:txBody>
          <a:bodyPr/>
          <a:lstStyle/>
          <a:p>
            <a:r>
              <a:rPr lang="ru-RU" dirty="0"/>
              <a:t>Для карты были использованы спрайты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F4E8A-CB49-D7CB-E369-1529EB77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76500" cy="247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8273D3-3EA7-542D-12DB-9F56C7E55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02" y="3089534"/>
            <a:ext cx="1374295" cy="13742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E8AE72-B1D8-3E3B-220E-3CF34092E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802" y="1789353"/>
            <a:ext cx="1374295" cy="13742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3F2EE5-EDA8-831B-5ECC-48238F007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97" y="1789352"/>
            <a:ext cx="1374296" cy="13742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B922F8-1E90-D30B-3ADB-86B031E26D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78" b="-555"/>
          <a:stretch/>
        </p:blipFill>
        <p:spPr>
          <a:xfrm>
            <a:off x="8928097" y="3048000"/>
            <a:ext cx="1380859" cy="14158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333" y="1660963"/>
            <a:ext cx="2857143" cy="28571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804" y="4056650"/>
            <a:ext cx="2475191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1D5A-E220-4819-8338-1B65A0EA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0" y="329438"/>
            <a:ext cx="3086100" cy="4788661"/>
          </a:xfrm>
        </p:spPr>
        <p:txBody>
          <a:bodyPr>
            <a:normAutofit/>
          </a:bodyPr>
          <a:lstStyle/>
          <a:p>
            <a:r>
              <a:rPr lang="ru-RU" dirty="0"/>
              <a:t>Задача игрока набрать как можно больше очков</a:t>
            </a:r>
          </a:p>
        </p:txBody>
      </p:sp>
      <p:pic>
        <p:nvPicPr>
          <p:cNvPr id="2050" name="Picture 2" descr="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/>
          <a:stretch/>
        </p:blipFill>
        <p:spPr bwMode="auto">
          <a:xfrm>
            <a:off x="0" y="0"/>
            <a:ext cx="8280400" cy="68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19DAB-AE52-37E1-3F07-E7B8B4C4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9501"/>
            <a:ext cx="11976100" cy="3416301"/>
          </a:xfrm>
        </p:spPr>
        <p:txBody>
          <a:bodyPr>
            <a:normAutofit/>
          </a:bodyPr>
          <a:lstStyle/>
          <a:p>
            <a:r>
              <a:rPr lang="ru-RU" sz="2400" dirty="0"/>
              <a:t>После завершения игры игрок может увидеть свой результат. Он сохранится </a:t>
            </a:r>
            <a:r>
              <a:rPr lang="ru-RU" sz="2400" dirty="0" smtClean="0"/>
              <a:t>в</a:t>
            </a:r>
            <a:r>
              <a:rPr lang="en-US" sz="2400" dirty="0" smtClean="0"/>
              <a:t> results.csv</a:t>
            </a:r>
            <a:endParaRPr lang="ru-RU" sz="2400" dirty="0"/>
          </a:p>
        </p:txBody>
      </p:sp>
      <p:pic>
        <p:nvPicPr>
          <p:cNvPr id="4098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925969"/>
            <a:ext cx="7632700" cy="59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6C58B-E3E0-5E8C-8CD6-35074764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11785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 нажатии на кнопку </a:t>
            </a:r>
            <a:r>
              <a:rPr lang="ru-RU" dirty="0" smtClean="0"/>
              <a:t>Начать Игру 2 </a:t>
            </a:r>
            <a:r>
              <a:rPr lang="ru-RU" dirty="0"/>
              <a:t>начнётся вторая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D3749-B0B8-2445-E9AB-CAA501A8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25" y="117858"/>
            <a:ext cx="3198421" cy="1293029"/>
          </a:xfrm>
        </p:spPr>
        <p:txBody>
          <a:bodyPr/>
          <a:lstStyle/>
          <a:p>
            <a:pPr marL="0" indent="0">
              <a:buNone/>
            </a:pPr>
            <a:r>
              <a:rPr lang="ru-RU" sz="4000" dirty="0"/>
              <a:t>Карта</a:t>
            </a:r>
            <a:endParaRPr lang="ru-RU" dirty="0"/>
          </a:p>
        </p:txBody>
      </p:sp>
      <p:pic>
        <p:nvPicPr>
          <p:cNvPr id="4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599"/>
            <a:ext cx="9042400" cy="561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7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BB183C-7DD4-93EF-61B1-B25B3F57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568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52</TotalTime>
  <Words>73</Words>
  <Application>Microsoft Office PowerPoint</Application>
  <PresentationFormat>Широкоэкранный</PresentationFormat>
  <Paragraphs>13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След самолета</vt:lpstr>
      <vt:lpstr>Презентация PowerPoint</vt:lpstr>
      <vt:lpstr>Меню Игры</vt:lpstr>
      <vt:lpstr>При нажатии на кнопку Начать Игру 1 запускается первая игра</vt:lpstr>
      <vt:lpstr>Для карты были использованы спрайты</vt:lpstr>
      <vt:lpstr>Задача игрока набрать как можно больше очков</vt:lpstr>
      <vt:lpstr>После завершения игры игрок может увидеть свой результат. Он сохранится в results.csv</vt:lpstr>
      <vt:lpstr>При нажатии на кнопку Начать Игру 2 начнётся вторая игра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aniri3736@gmail.com</dc:creator>
  <cp:lastModifiedBy>User</cp:lastModifiedBy>
  <cp:revision>10</cp:revision>
  <dcterms:created xsi:type="dcterms:W3CDTF">2025-02-06T09:16:49Z</dcterms:created>
  <dcterms:modified xsi:type="dcterms:W3CDTF">2025-02-15T18:13:07Z</dcterms:modified>
</cp:coreProperties>
</file>