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75" r:id="rId5"/>
    <p:sldId id="276" r:id="rId6"/>
    <p:sldId id="27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50C6-46DC-4FFC-BBAC-B6046420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3A098-27E3-4129-846C-D6C9E8A7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CFC6-7039-485C-AB05-2143DF9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C57B-1AE0-4874-BE05-BD7E4B37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539F-D466-41DE-B999-0635541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237-75A1-460D-A95C-9E397B04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8AD11-7CAA-487B-AB8B-6D9FCF9C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F5C7-A06A-400D-AF1D-DBA12FAF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5A54-4E7E-407B-A5CF-E0C4330E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0CD5-D38E-449B-A2F1-AFEE0A1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1C146-FCD4-4E8F-8EBA-AD43D59C7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EE25-0658-4DC0-8A95-AE4301DC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77B2-169C-47B6-8E17-3FFEE29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4EA-602A-48A2-A631-C0D49155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E23D-F326-4C86-B158-8FBDE140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BBB0-0F7A-4423-9B25-B2F18CDA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3E36-7CE2-4E3B-96BE-3A8531BC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9547-7315-4C8C-987F-14AC05C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4190-315C-499E-B13A-57CC3CF2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9AFE-D839-4A44-999D-A20559E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6EC3-95BE-465C-BC75-1075852B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E1B8-A5F4-48CF-AD32-FE12FDC4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D9D2-79D1-417B-B713-4E2106F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4989-627A-4CDD-84E1-F392CAC1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8E80-7091-4517-82D9-43F01610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B33C-0712-4F55-9767-54D4632C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EF5F-9BC3-4953-92AA-AB8050D48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3618-3E3B-4B0C-B90B-048CDBDF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F766-44D4-4F45-8644-26AB64D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A584-6937-41C3-AF68-388E3EE8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EFA7-088D-4E67-B396-0FAC4E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414-69E9-4A2D-AFC1-8272A8C4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56E7-4BA3-4E43-AB10-91C9FE3B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71E44-D2B9-4EAF-8582-10BA21FD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EB3A-C35F-48C1-910D-11ED115B8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86E3-6F3E-448B-A4C5-3E4BDAD8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D51-7848-4282-AB2A-2B562D99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CD1B2-9686-40DD-AB4B-0C4AF969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EDE5-20B0-4802-9368-4510D9A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F351-E462-4732-8448-3E8F155F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81D67-8250-476E-8FEC-EAEE3B7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8C86D-9BD3-486C-B109-3ABBAC6C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83739-2287-477D-B778-297BC40F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E8B1-4E09-47D5-A9FA-7087AB63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E139-8BB0-4FD9-9A44-4F037670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E9292-ED92-4924-A7A4-430D82F4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059E-53B4-4E93-B92B-59677870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53E1-0E3F-41ED-9739-B02C690D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937A-10D3-41F5-944F-948FA00B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AAAE-5970-41CC-A1CB-5BFE0869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CE53-EA18-4E77-9E81-A065024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8A5-522A-445C-81EB-E7B7967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85F8-D8A2-4C27-A331-5EC23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D001E-7C47-41F0-ADE9-A48FD76D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9E4E-9C9B-4C19-8AEA-35297E6C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0D50-5564-49AF-BF0D-F622BA96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62D37-4E28-4DC7-BAC0-242DCCE3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8774D-E3D1-42C4-8A53-DB146570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ED9BD-7372-431B-8676-4D26FAF2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B0F2-63AA-4F28-9442-6E3B63E8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E1D9-F212-4115-B364-56BC190A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93C8-CA2D-447C-BB85-3294C431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F4F-5FCC-4BC0-A4A1-73AA235C5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FB3C-D9C8-4279-A86A-C503AB4B7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Cosmetic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47F3-4D24-41E0-AE01-1B7E85204B98}"/>
              </a:ext>
            </a:extLst>
          </p:cNvPr>
          <p:cNvSpPr txBox="1"/>
          <p:nvPr/>
        </p:nvSpPr>
        <p:spPr>
          <a:xfrm>
            <a:off x="2565647" y="3509963"/>
            <a:ext cx="71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Non - Technical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196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determine the causes to an unexpected decrease of ~30% in revenue in the holiday season during December 2019, a user analysis had shown a major decrease of ~85% in the number of daily active users.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9BA8ED-4647-4C38-BE08-5232B6573E01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776D9-4FE2-4C2F-B4EC-F644135D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38" y="2290065"/>
            <a:ext cx="8271921" cy="420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DAEDF-75BE-4FD3-932E-4E88B576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7" y="2013065"/>
            <a:ext cx="2707214" cy="420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2F0D0-A13D-4466-BB86-1FF9720C0DBB}"/>
              </a:ext>
            </a:extLst>
          </p:cNvPr>
          <p:cNvSpPr txBox="1"/>
          <p:nvPr/>
        </p:nvSpPr>
        <p:spPr>
          <a:xfrm>
            <a:off x="1287262" y="162122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Monthly Revenue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5F841-952C-4517-8F03-04AEBB03E050}"/>
              </a:ext>
            </a:extLst>
          </p:cNvPr>
          <p:cNvSpPr txBox="1"/>
          <p:nvPr/>
        </p:nvSpPr>
        <p:spPr>
          <a:xfrm>
            <a:off x="6757386" y="170528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Daily Active Users</a:t>
            </a:r>
          </a:p>
        </p:txBody>
      </p:sp>
    </p:spTree>
    <p:extLst>
      <p:ext uri="{BB962C8B-B14F-4D97-AF65-F5344CB8AC3E}">
        <p14:creationId xmlns:p14="http://schemas.microsoft.com/office/powerpoint/2010/main" val="25339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Looking closely, it seems like the top 5 users, had spent an average amount of $1315, and that the day with the most purchases was Friday.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190AF-F9D6-45BA-99A0-83EE45A2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23" y="1886659"/>
            <a:ext cx="3291468" cy="4497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746C7-7192-4981-9BC6-E845FC090035}"/>
              </a:ext>
            </a:extLst>
          </p:cNvPr>
          <p:cNvSpPr txBox="1"/>
          <p:nvPr/>
        </p:nvSpPr>
        <p:spPr>
          <a:xfrm>
            <a:off x="974547" y="6246087"/>
            <a:ext cx="311902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  A              B             C             D            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A811-49D9-4018-A5E8-A890D9FC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70" y="2042068"/>
            <a:ext cx="7658207" cy="427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BABD9-C5EA-40A9-8697-AE3ECD18AB8E}"/>
              </a:ext>
            </a:extLst>
          </p:cNvPr>
          <p:cNvSpPr txBox="1"/>
          <p:nvPr/>
        </p:nvSpPr>
        <p:spPr>
          <a:xfrm>
            <a:off x="1871784" y="1669289"/>
            <a:ext cx="201523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Top 5 Users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CE70-474E-4A4B-A38A-016DAC72A3A6}"/>
              </a:ext>
            </a:extLst>
          </p:cNvPr>
          <p:cNvSpPr txBox="1"/>
          <p:nvPr/>
        </p:nvSpPr>
        <p:spPr>
          <a:xfrm>
            <a:off x="6757967" y="1669289"/>
            <a:ext cx="391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of The Week Avg. Sales and Revenue</a:t>
            </a:r>
          </a:p>
        </p:txBody>
      </p:sp>
    </p:spTree>
    <p:extLst>
      <p:ext uri="{BB962C8B-B14F-4D97-AF65-F5344CB8AC3E}">
        <p14:creationId xmlns:p14="http://schemas.microsoft.com/office/powerpoint/2010/main" val="122943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Further analysis to better understand seasonality, had shown that while sales at Thanksgiving were high, sales in Christmas had shown a slight decrease, when New Years had a major dip.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D2F72-E3F5-44D0-95EE-C071C3C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80" y="2123815"/>
            <a:ext cx="7576839" cy="4481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EE3023-BAF8-43EE-B53E-BE1DAF50A60E}"/>
              </a:ext>
            </a:extLst>
          </p:cNvPr>
          <p:cNvSpPr txBox="1"/>
          <p:nvPr/>
        </p:nvSpPr>
        <p:spPr>
          <a:xfrm>
            <a:off x="5095781" y="1692926"/>
            <a:ext cx="349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Sales and Revenue in Thanksgiving 2019</a:t>
            </a:r>
          </a:p>
        </p:txBody>
      </p:sp>
    </p:spTree>
    <p:extLst>
      <p:ext uri="{BB962C8B-B14F-4D97-AF65-F5344CB8AC3E}">
        <p14:creationId xmlns:p14="http://schemas.microsoft.com/office/powerpoint/2010/main" val="2718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75A0B-3853-4749-9EB3-BB0935D7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78" y="1677880"/>
            <a:ext cx="8037683" cy="4728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83E1C-E514-406E-BAA6-1968C6364838}"/>
              </a:ext>
            </a:extLst>
          </p:cNvPr>
          <p:cNvSpPr txBox="1"/>
          <p:nvPr/>
        </p:nvSpPr>
        <p:spPr>
          <a:xfrm>
            <a:off x="4696286" y="1170332"/>
            <a:ext cx="349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Sales and Revenue in Christmas 2019</a:t>
            </a:r>
          </a:p>
        </p:txBody>
      </p:sp>
    </p:spTree>
    <p:extLst>
      <p:ext uri="{BB962C8B-B14F-4D97-AF65-F5344CB8AC3E}">
        <p14:creationId xmlns:p14="http://schemas.microsoft.com/office/powerpoint/2010/main" val="45246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A5E94-D150-4EAD-936C-AD2F3EFE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08" y="1677879"/>
            <a:ext cx="7913783" cy="4671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53DE8-1739-47C2-8F66-EC2127111F22}"/>
              </a:ext>
            </a:extLst>
          </p:cNvPr>
          <p:cNvSpPr txBox="1"/>
          <p:nvPr/>
        </p:nvSpPr>
        <p:spPr>
          <a:xfrm>
            <a:off x="4483222" y="1141644"/>
            <a:ext cx="349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Sales and Revenue in New Years 2020</a:t>
            </a:r>
          </a:p>
        </p:txBody>
      </p:sp>
    </p:spTree>
    <p:extLst>
      <p:ext uri="{BB962C8B-B14F-4D97-AF65-F5344CB8AC3E}">
        <p14:creationId xmlns:p14="http://schemas.microsoft.com/office/powerpoint/2010/main" val="365348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7DCC0-8C2A-492B-A676-1DA1D05997D6}"/>
              </a:ext>
            </a:extLst>
          </p:cNvPr>
          <p:cNvSpPr txBox="1"/>
          <p:nvPr/>
        </p:nvSpPr>
        <p:spPr>
          <a:xfrm>
            <a:off x="3488595" y="2855446"/>
            <a:ext cx="5214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625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243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Cosmetic eCommerce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</dc:title>
  <dc:creator>SHIRA BALINT</dc:creator>
  <cp:lastModifiedBy>Shira  Balint</cp:lastModifiedBy>
  <cp:revision>119</cp:revision>
  <dcterms:created xsi:type="dcterms:W3CDTF">2020-08-25T16:41:28Z</dcterms:created>
  <dcterms:modified xsi:type="dcterms:W3CDTF">2021-01-11T05:38:27Z</dcterms:modified>
</cp:coreProperties>
</file>