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CB06F7-0595-49B1-90D1-AAB78B360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5D04DD6-C898-42E3-8799-24BE0CBB9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169890-740D-4536-9193-659BADB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D31035-905B-4315-A0A8-E1413A2C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051F0-2B71-48A4-AA4C-54B9BA61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9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1F0FAD-A138-4DEA-93F9-6B2AD647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1CA9AC-C1AF-4861-AE1F-3B085D71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30451C-61C9-4621-8923-03345B3D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16A287-76EA-4299-90D5-41B87290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607403-CD13-41C1-A1BC-05BB3B8E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77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B1A99C6-1474-408A-994E-33D8C149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1274C8-D8EB-40D5-B58F-FE8305BB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365525-8C39-4E5B-842C-0AD9A9A9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540088-1D5B-40D4-ABCD-412C5F24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98BDD4-95FA-40F2-800F-0C0B937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65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7D1AEC-8AAF-41CE-A0A7-F01A9DAF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FC3A69-10E6-4BA3-8864-83900677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2D4E5B-5C08-46D6-B772-CB0CFBDC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80A3D9-28BE-497D-B8F9-8870D5A3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1ECBC3-EA9A-47BC-9528-FEC80BE9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3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3B19DC-331C-4356-932F-1D1893F0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16119F-0005-49BE-84A3-572A238F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234FFA-495C-4636-A85B-A04BBAC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18346B-F68A-4313-90D8-E4AE4964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32FAC5-3A97-4D48-A010-A45FDC90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1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A74D45-C6C4-44CE-8956-AE2306AB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7FD7E1-C78C-425B-AA9E-00119BB5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D6A6A4-A941-4B82-BC51-F5CE819E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2454BB-6422-4366-8B3C-160C5778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21DE76-A878-4318-889A-87499DF9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37EA9BD-B55A-4BB9-8932-B307074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3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4BE742-94C0-4C4E-B344-2C035CA5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23B795-A6C3-4244-A4B5-47CA1CD2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A9EA567-A507-476A-A0D3-255A5E06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65F146B-6503-45C6-AB45-DA2ECA8F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F8E8DD-85C1-480E-B35C-881D60B93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C562909-A495-4775-B50E-7DD0C0E8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87C552E-056B-461B-A274-D9FACFF6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22BAFAB-14AF-4659-9B45-E759295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2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CBDE9A-E885-4B19-A8F7-7F1F8EDA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857D3D6-71A6-4EE1-88FC-F7B55833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DA7C31-3D17-4D2A-9433-64C6C2BE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E74CCDE-1F9A-43AC-BDCF-F4A05B50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3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A6636EC-12FE-4E38-B95F-5942820D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F9D21E-282E-4616-BE74-1B957A3E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9403A96-122A-463A-A082-A5D0E783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81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4723E8-FCBD-43DF-A0A6-C112AF79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EAE4DD-D31F-492A-877A-84252B1C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EB0CF2-BD70-47E8-8AA2-AA8C49A4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426BE9-729D-4CD2-AEC2-08B00944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FC7404-D2BD-4315-847C-23C2C5B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B7E40E-08AD-412C-90DC-1C5C2A30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4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92026E-69B5-4A7F-BDDD-8128B8F1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3F0C819-6AF1-42C9-82CD-FAF9DA8C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F18CC7-09D1-49E7-8ABD-0BF82EBB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7097226-A445-49C7-80B1-565014F1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BA9872F-1783-4207-BB64-32A5F9E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2172EC-5B80-4677-B0F3-3522EDA8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2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77D0F8A-2573-4F3E-8DD5-668BD44D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3C59D8-3B65-40F7-A382-4F1D3BBF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CE01A0-EFCB-4950-83EA-71CC76497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5086-5E02-4A8A-80F7-AF498FAAD584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E4A0DC-7CF0-4BBC-A0AC-7721705F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155BB1-8B8C-4E23-85D5-9B8144BE9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7576-B327-4A2D-AAB4-3C2CBB4101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0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DF958-CDFF-480A-8938-0FAD3C1679BD}"/>
              </a:ext>
            </a:extLst>
          </p:cNvPr>
          <p:cNvSpPr txBox="1"/>
          <p:nvPr/>
        </p:nvSpPr>
        <p:spPr>
          <a:xfrm>
            <a:off x="10855234" y="0"/>
            <a:ext cx="13367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דף פרופיל: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720869C7-4F64-428F-B31A-324D1B7F391C}"/>
              </a:ext>
            </a:extLst>
          </p:cNvPr>
          <p:cNvSpPr/>
          <p:nvPr/>
        </p:nvSpPr>
        <p:spPr>
          <a:xfrm>
            <a:off x="9413701" y="760998"/>
            <a:ext cx="1071154" cy="10711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503F1-F73B-4745-AC48-767797D18C08}"/>
              </a:ext>
            </a:extLst>
          </p:cNvPr>
          <p:cNvSpPr txBox="1"/>
          <p:nvPr/>
        </p:nvSpPr>
        <p:spPr>
          <a:xfrm>
            <a:off x="7998559" y="1041850"/>
            <a:ext cx="13367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דינה טובה </a:t>
            </a:r>
            <a:r>
              <a:rPr lang="he-IL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נאירנר</a:t>
            </a:r>
            <a:endParaRPr lang="he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B693E-456F-41C2-94A3-2704BB40B4C2}"/>
              </a:ext>
            </a:extLst>
          </p:cNvPr>
          <p:cNvSpPr txBox="1"/>
          <p:nvPr/>
        </p:nvSpPr>
        <p:spPr>
          <a:xfrm>
            <a:off x="5072610" y="1387345"/>
            <a:ext cx="21553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93AA1-9268-421D-A6D7-0678A23AAB85}"/>
              </a:ext>
            </a:extLst>
          </p:cNvPr>
          <p:cNvSpPr txBox="1"/>
          <p:nvPr/>
        </p:nvSpPr>
        <p:spPr>
          <a:xfrm>
            <a:off x="8133673" y="3179449"/>
            <a:ext cx="20280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פירוט פעולות - נתינה: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DF717-7553-44A0-9800-2683E85D359C}"/>
              </a:ext>
            </a:extLst>
          </p:cNvPr>
          <p:cNvSpPr txBox="1"/>
          <p:nvPr/>
        </p:nvSpPr>
        <p:spPr>
          <a:xfrm>
            <a:off x="6378897" y="2422250"/>
            <a:ext cx="21553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02:30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A75A7-5D35-47D4-A0E2-90B93A90BF8D}"/>
              </a:ext>
            </a:extLst>
          </p:cNvPr>
          <p:cNvSpPr txBox="1"/>
          <p:nvPr/>
        </p:nvSpPr>
        <p:spPr>
          <a:xfrm>
            <a:off x="6901411" y="2141398"/>
            <a:ext cx="13367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הוצאות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AB527-477D-49E2-994B-043494F541F7}"/>
              </a:ext>
            </a:extLst>
          </p:cNvPr>
          <p:cNvSpPr txBox="1"/>
          <p:nvPr/>
        </p:nvSpPr>
        <p:spPr>
          <a:xfrm>
            <a:off x="3213330" y="2422789"/>
            <a:ext cx="21553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06:45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C720B-125E-4313-AF7B-CF742545AE93}"/>
              </a:ext>
            </a:extLst>
          </p:cNvPr>
          <p:cNvSpPr txBox="1"/>
          <p:nvPr/>
        </p:nvSpPr>
        <p:spPr>
          <a:xfrm>
            <a:off x="3784830" y="2156786"/>
            <a:ext cx="1336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הכנסות</a:t>
            </a:r>
          </a:p>
        </p:txBody>
      </p:sp>
      <p:sp>
        <p:nvSpPr>
          <p:cNvPr id="23" name="לב 22">
            <a:extLst>
              <a:ext uri="{FF2B5EF4-FFF2-40B4-BE49-F238E27FC236}">
                <a16:creationId xmlns:a16="http://schemas.microsoft.com/office/drawing/2014/main" id="{192355B8-F7D8-4FF6-9FFC-F2A8123E468E}"/>
              </a:ext>
            </a:extLst>
          </p:cNvPr>
          <p:cNvSpPr/>
          <p:nvPr/>
        </p:nvSpPr>
        <p:spPr>
          <a:xfrm>
            <a:off x="2181322" y="822393"/>
            <a:ext cx="420562" cy="251193"/>
          </a:xfrm>
          <a:custGeom>
            <a:avLst/>
            <a:gdLst>
              <a:gd name="connsiteX0" fmla="*/ 244929 w 489857"/>
              <a:gd name="connsiteY0" fmla="*/ 122464 h 489857"/>
              <a:gd name="connsiteX1" fmla="*/ 244929 w 489857"/>
              <a:gd name="connsiteY1" fmla="*/ 489857 h 489857"/>
              <a:gd name="connsiteX2" fmla="*/ 244929 w 489857"/>
              <a:gd name="connsiteY2" fmla="*/ 122464 h 489857"/>
              <a:gd name="connsiteX0" fmla="*/ 220156 w 494521"/>
              <a:gd name="connsiteY0" fmla="*/ 144139 h 393966"/>
              <a:gd name="connsiteX1" fmla="*/ 259345 w 494521"/>
              <a:gd name="connsiteY1" fmla="*/ 393966 h 393966"/>
              <a:gd name="connsiteX2" fmla="*/ 220156 w 494521"/>
              <a:gd name="connsiteY2" fmla="*/ 144139 h 39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1" h="393966">
                <a:moveTo>
                  <a:pt x="220156" y="144139"/>
                </a:moveTo>
                <a:cubicBezTo>
                  <a:pt x="322209" y="-141611"/>
                  <a:pt x="759407" y="26573"/>
                  <a:pt x="259345" y="393966"/>
                </a:cubicBezTo>
                <a:cubicBezTo>
                  <a:pt x="-240718" y="26573"/>
                  <a:pt x="118102" y="-141611"/>
                  <a:pt x="220156" y="144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DA444173-2917-4B16-8A25-049516480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3011"/>
              </p:ext>
            </p:extLst>
          </p:nvPr>
        </p:nvGraphicFramePr>
        <p:xfrm>
          <a:off x="2004862" y="3571055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2286363">
                  <a:extLst>
                    <a:ext uri="{9D8B030D-6E8A-4147-A177-3AD203B41FA5}">
                      <a16:colId xmlns:a16="http://schemas.microsoft.com/office/drawing/2014/main" val="420896032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78445293"/>
                    </a:ext>
                  </a:extLst>
                </a:gridCol>
                <a:gridCol w="3422468">
                  <a:extLst>
                    <a:ext uri="{9D8B030D-6E8A-4147-A177-3AD203B41FA5}">
                      <a16:colId xmlns:a16="http://schemas.microsoft.com/office/drawing/2014/main" val="461504119"/>
                    </a:ext>
                  </a:extLst>
                </a:gridCol>
                <a:gridCol w="851626">
                  <a:extLst>
                    <a:ext uri="{9D8B030D-6E8A-4147-A177-3AD203B41FA5}">
                      <a16:colId xmlns:a16="http://schemas.microsoft.com/office/drawing/2014/main" val="81942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תאריך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אורך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פירוט</a:t>
                      </a:r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אושר</a:t>
                      </a:r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6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02-03-2003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תסרוקות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6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1505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C301E76-86C1-4724-A804-22EA5E4E4549}"/>
              </a:ext>
            </a:extLst>
          </p:cNvPr>
          <p:cNvSpPr txBox="1"/>
          <p:nvPr/>
        </p:nvSpPr>
        <p:spPr>
          <a:xfrm>
            <a:off x="8104856" y="4475351"/>
            <a:ext cx="20280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פירוט פעולות - קבלה:</a:t>
            </a: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064690A8-6577-414A-868C-480939654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68252"/>
              </p:ext>
            </p:extLst>
          </p:nvPr>
        </p:nvGraphicFramePr>
        <p:xfrm>
          <a:off x="1976045" y="4866957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2286363">
                  <a:extLst>
                    <a:ext uri="{9D8B030D-6E8A-4147-A177-3AD203B41FA5}">
                      <a16:colId xmlns:a16="http://schemas.microsoft.com/office/drawing/2014/main" val="420896032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78445293"/>
                    </a:ext>
                  </a:extLst>
                </a:gridCol>
                <a:gridCol w="3422468">
                  <a:extLst>
                    <a:ext uri="{9D8B030D-6E8A-4147-A177-3AD203B41FA5}">
                      <a16:colId xmlns:a16="http://schemas.microsoft.com/office/drawing/2014/main" val="461504119"/>
                    </a:ext>
                  </a:extLst>
                </a:gridCol>
                <a:gridCol w="851626">
                  <a:extLst>
                    <a:ext uri="{9D8B030D-6E8A-4147-A177-3AD203B41FA5}">
                      <a16:colId xmlns:a16="http://schemas.microsoft.com/office/drawing/2014/main" val="81942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נותן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אורך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פירוט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אושר</a:t>
                      </a:r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6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שירה </a:t>
                      </a:r>
                      <a:r>
                        <a:rPr lang="he-IL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ילוז</a:t>
                      </a:r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עיצוב לאתר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6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15059"/>
                  </a:ext>
                </a:extLst>
              </a:tr>
            </a:tbl>
          </a:graphicData>
        </a:graphic>
      </p:graphicFrame>
      <p:sp>
        <p:nvSpPr>
          <p:cNvPr id="29" name="מלבן 28">
            <a:extLst>
              <a:ext uri="{FF2B5EF4-FFF2-40B4-BE49-F238E27FC236}">
                <a16:creationId xmlns:a16="http://schemas.microsoft.com/office/drawing/2014/main" id="{F17AB01E-72E4-4B7F-8014-71E3404CB874}"/>
              </a:ext>
            </a:extLst>
          </p:cNvPr>
          <p:cNvSpPr/>
          <p:nvPr/>
        </p:nvSpPr>
        <p:spPr>
          <a:xfrm>
            <a:off x="529257" y="760998"/>
            <a:ext cx="2189005" cy="372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רשימת משאלות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4460D2B-2AF3-445B-B33E-D02DB7E8ABF3}"/>
              </a:ext>
            </a:extLst>
          </p:cNvPr>
          <p:cNvSpPr/>
          <p:nvPr/>
        </p:nvSpPr>
        <p:spPr>
          <a:xfrm>
            <a:off x="2757613" y="765757"/>
            <a:ext cx="2057266" cy="372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הודעות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8D7E50F-DAB5-46E1-A96B-3C954BC78A37}"/>
              </a:ext>
            </a:extLst>
          </p:cNvPr>
          <p:cNvSpPr txBox="1"/>
          <p:nvPr/>
        </p:nvSpPr>
        <p:spPr>
          <a:xfrm>
            <a:off x="1838387" y="1458839"/>
            <a:ext cx="3520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יתרה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EAA1E3B-08EA-4F33-AAC9-3ABBF8694CA8}"/>
              </a:ext>
            </a:extLst>
          </p:cNvPr>
          <p:cNvSpPr txBox="1"/>
          <p:nvPr/>
        </p:nvSpPr>
        <p:spPr>
          <a:xfrm>
            <a:off x="10187138" y="3182689"/>
            <a:ext cx="170237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תוצאות הרשומות של פעולת ה</a:t>
            </a:r>
            <a:r>
              <a:rPr lang="en-US" dirty="0"/>
              <a:t>SELECT</a:t>
            </a:r>
          </a:p>
          <a:p>
            <a:r>
              <a:rPr lang="he-IL" dirty="0"/>
              <a:t>של מה שנתן ומה שקיבל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81497964-1D1D-455B-802B-5FE0A4EE33B2}"/>
              </a:ext>
            </a:extLst>
          </p:cNvPr>
          <p:cNvSpPr txBox="1"/>
          <p:nvPr/>
        </p:nvSpPr>
        <p:spPr>
          <a:xfrm>
            <a:off x="97291" y="1110346"/>
            <a:ext cx="1702378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תוצאות הרשומות של פעולת ה</a:t>
            </a:r>
            <a:r>
              <a:rPr lang="en-US" dirty="0"/>
              <a:t>SELECT</a:t>
            </a:r>
          </a:p>
          <a:p>
            <a:r>
              <a:rPr lang="he-IL" dirty="0"/>
              <a:t>של מה שנתן ומה של כל לקוח ורשימת המשאלות שלו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FD829886-E9D0-4029-8942-3ADE96A24016}"/>
              </a:ext>
            </a:extLst>
          </p:cNvPr>
          <p:cNvSpPr txBox="1"/>
          <p:nvPr/>
        </p:nvSpPr>
        <p:spPr>
          <a:xfrm>
            <a:off x="2198940" y="1272238"/>
            <a:ext cx="170237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הודעות שהמנהל מכניס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34C0136-6616-4531-B672-8891BE31C570}"/>
              </a:ext>
            </a:extLst>
          </p:cNvPr>
          <p:cNvSpPr/>
          <p:nvPr/>
        </p:nvSpPr>
        <p:spPr>
          <a:xfrm>
            <a:off x="2183531" y="6092243"/>
            <a:ext cx="7824938" cy="82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 משתמש: הוסף הסר – </a:t>
            </a:r>
            <a:r>
              <a:rPr lang="he-IL" dirty="0" err="1"/>
              <a:t>פונ</a:t>
            </a:r>
            <a:r>
              <a:rPr lang="he-IL" dirty="0"/>
              <a:t> שמסירות קטגוריה מהחבר ומוסיפה לאישור מנהל אם חדש או מוסיפה אם זה משהו קיים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ED6BCD4D-6248-4297-AB58-6FB671A4C73D}"/>
              </a:ext>
            </a:extLst>
          </p:cNvPr>
          <p:cNvSpPr txBox="1"/>
          <p:nvPr/>
        </p:nvSpPr>
        <p:spPr>
          <a:xfrm>
            <a:off x="10351472" y="663046"/>
            <a:ext cx="170237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כאשר חבר או מנהל מתחבר יש לשמור </a:t>
            </a:r>
            <a:r>
              <a:rPr lang="he-IL" dirty="0" err="1"/>
              <a:t>בסרויס</a:t>
            </a:r>
            <a:r>
              <a:rPr lang="he-IL" dirty="0"/>
              <a:t> חיצוני משותף מי המשתמש.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5B63BA7-FAAD-454C-AD2C-18C6980D25E7}"/>
              </a:ext>
            </a:extLst>
          </p:cNvPr>
          <p:cNvSpPr/>
          <p:nvPr/>
        </p:nvSpPr>
        <p:spPr>
          <a:xfrm>
            <a:off x="-215943" y="3665650"/>
            <a:ext cx="20280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טופס בקשה להפסיק להיות פעיל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49842FEC-8E69-4376-8232-521E79D59C1F}"/>
              </a:ext>
            </a:extLst>
          </p:cNvPr>
          <p:cNvSpPr/>
          <p:nvPr/>
        </p:nvSpPr>
        <p:spPr>
          <a:xfrm>
            <a:off x="-215943" y="5056147"/>
            <a:ext cx="20280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שינוי פרטים אישיים</a:t>
            </a:r>
          </a:p>
        </p:txBody>
      </p:sp>
    </p:spTree>
    <p:extLst>
      <p:ext uri="{BB962C8B-B14F-4D97-AF65-F5344CB8AC3E}">
        <p14:creationId xmlns:p14="http://schemas.microsoft.com/office/powerpoint/2010/main" val="154252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515FE9-13FA-4309-BC6C-566FD410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דף קטגוריות של מנהל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2B79B8-AA03-46C5-91C5-77F61439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כנ"ל רואה הכל ויכול לאשר</a:t>
            </a:r>
          </a:p>
        </p:txBody>
      </p:sp>
    </p:spTree>
    <p:extLst>
      <p:ext uri="{BB962C8B-B14F-4D97-AF65-F5344CB8AC3E}">
        <p14:creationId xmlns:p14="http://schemas.microsoft.com/office/powerpoint/2010/main" val="27771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9C497C-6FC5-44E3-8F04-1DBB7583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דף תצוגת דיווחים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83A582-F5D5-4387-8D97-9C327444B7C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he-IL" dirty="0"/>
              <a:t>לאחר מכן יהיה הרבה פילטרים.</a:t>
            </a:r>
          </a:p>
        </p:txBody>
      </p:sp>
    </p:spTree>
    <p:extLst>
      <p:ext uri="{BB962C8B-B14F-4D97-AF65-F5344CB8AC3E}">
        <p14:creationId xmlns:p14="http://schemas.microsoft.com/office/powerpoint/2010/main" val="281749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9C0512-9537-475B-8D29-84C810DD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3866" y="2557910"/>
            <a:ext cx="10515600" cy="1325563"/>
          </a:xfrm>
        </p:spPr>
        <p:txBody>
          <a:bodyPr/>
          <a:lstStyle/>
          <a:p>
            <a:r>
              <a:rPr lang="en-US" dirty="0"/>
              <a:t>---------</a:t>
            </a:r>
            <a:r>
              <a:rPr lang="he-IL" dirty="0"/>
              <a:t>שונות--------</a:t>
            </a:r>
          </a:p>
        </p:txBody>
      </p:sp>
    </p:spTree>
    <p:extLst>
      <p:ext uri="{BB962C8B-B14F-4D97-AF65-F5344CB8AC3E}">
        <p14:creationId xmlns:p14="http://schemas.microsoft.com/office/powerpoint/2010/main" val="259450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3435AF0-B03C-43AC-9177-DF5CA87B34A6}"/>
              </a:ext>
            </a:extLst>
          </p:cNvPr>
          <p:cNvSpPr/>
          <p:nvPr/>
        </p:nvSpPr>
        <p:spPr>
          <a:xfrm>
            <a:off x="3222594" y="674703"/>
            <a:ext cx="6232124" cy="40748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Member: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25A633C-2ED1-4D67-83EC-92785E940E32}"/>
              </a:ext>
            </a:extLst>
          </p:cNvPr>
          <p:cNvSpPr/>
          <p:nvPr/>
        </p:nvSpPr>
        <p:spPr>
          <a:xfrm>
            <a:off x="4057094" y="2678837"/>
            <a:ext cx="4749553" cy="207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categoriesMember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76F799A-75DB-417A-9B8F-754F600A97AC}"/>
              </a:ext>
            </a:extLst>
          </p:cNvPr>
          <p:cNvSpPr/>
          <p:nvPr/>
        </p:nvSpPr>
        <p:spPr>
          <a:xfrm>
            <a:off x="4212452" y="3852909"/>
            <a:ext cx="4438835" cy="896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Reports+reportDetails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F365505-7881-4D86-A2CE-CB17DB20EA4C}"/>
              </a:ext>
            </a:extLst>
          </p:cNvPr>
          <p:cNvSpPr/>
          <p:nvPr/>
        </p:nvSpPr>
        <p:spPr>
          <a:xfrm>
            <a:off x="5384306" y="2894120"/>
            <a:ext cx="1908699" cy="6036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category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8245A29-93A8-46D6-A5FF-B73725849065}"/>
              </a:ext>
            </a:extLst>
          </p:cNvPr>
          <p:cNvSpPr/>
          <p:nvPr/>
        </p:nvSpPr>
        <p:spPr>
          <a:xfrm>
            <a:off x="9765437" y="772357"/>
            <a:ext cx="1864311" cy="1091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members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F7727D9-E425-47A1-BA0C-239DDA9D2E91}"/>
              </a:ext>
            </a:extLst>
          </p:cNvPr>
          <p:cNvSpPr/>
          <p:nvPr/>
        </p:nvSpPr>
        <p:spPr>
          <a:xfrm>
            <a:off x="9765437" y="2246050"/>
            <a:ext cx="1793290" cy="1091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categories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53D82FB-95C4-4412-8A0D-282B235487B9}"/>
              </a:ext>
            </a:extLst>
          </p:cNvPr>
          <p:cNvSpPr/>
          <p:nvPr/>
        </p:nvSpPr>
        <p:spPr>
          <a:xfrm>
            <a:off x="9800947" y="4749554"/>
            <a:ext cx="1793290" cy="1091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report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5DF4FAE-AE9D-4870-B376-F153729517D3}"/>
              </a:ext>
            </a:extLst>
          </p:cNvPr>
          <p:cNvSpPr/>
          <p:nvPr/>
        </p:nvSpPr>
        <p:spPr>
          <a:xfrm>
            <a:off x="7128769" y="5342879"/>
            <a:ext cx="1939771" cy="1091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reportDetails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95C7EA4-E65A-4DCD-A3F8-98EA730A8A76}"/>
              </a:ext>
            </a:extLst>
          </p:cNvPr>
          <p:cNvSpPr/>
          <p:nvPr/>
        </p:nvSpPr>
        <p:spPr>
          <a:xfrm>
            <a:off x="9800947" y="3497802"/>
            <a:ext cx="1793290" cy="1091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categoryMember</a:t>
            </a:r>
            <a:endParaRPr lang="he-IL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07C701B-E15C-437D-B065-F03CE06FD3F9}"/>
              </a:ext>
            </a:extLst>
          </p:cNvPr>
          <p:cNvCxnSpPr>
            <a:cxnSpLocks/>
          </p:cNvCxnSpPr>
          <p:nvPr/>
        </p:nvCxnSpPr>
        <p:spPr>
          <a:xfrm flipH="1" flipV="1">
            <a:off x="7359588" y="3613951"/>
            <a:ext cx="2558249" cy="49419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E34B293-CE5E-4EC2-8198-5A41C5272E83}"/>
              </a:ext>
            </a:extLst>
          </p:cNvPr>
          <p:cNvCxnSpPr>
            <a:cxnSpLocks/>
          </p:cNvCxnSpPr>
          <p:nvPr/>
        </p:nvCxnSpPr>
        <p:spPr>
          <a:xfrm flipH="1">
            <a:off x="7359588" y="1149658"/>
            <a:ext cx="2405849" cy="98542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2A5BC95E-FA2F-4CDE-A7DD-B28CAC3948D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293005" y="2944427"/>
            <a:ext cx="2624832" cy="25153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C3A160F0-F53F-49D1-A801-57C52963065C}"/>
              </a:ext>
            </a:extLst>
          </p:cNvPr>
          <p:cNvCxnSpPr>
            <a:cxnSpLocks/>
          </p:cNvCxnSpPr>
          <p:nvPr/>
        </p:nvCxnSpPr>
        <p:spPr>
          <a:xfrm flipH="1" flipV="1">
            <a:off x="7448365" y="4671874"/>
            <a:ext cx="2352583" cy="65325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E4767436-4559-4E82-AA9E-7A9EE37BDD9F}"/>
              </a:ext>
            </a:extLst>
          </p:cNvPr>
          <p:cNvCxnSpPr>
            <a:cxnSpLocks/>
          </p:cNvCxnSpPr>
          <p:nvPr/>
        </p:nvCxnSpPr>
        <p:spPr>
          <a:xfrm flipH="1" flipV="1">
            <a:off x="6826187" y="4573480"/>
            <a:ext cx="1859874" cy="84116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6C3F71-B298-4419-B0AB-EDEC1360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E77B46-4934-4AF2-9A71-24C10FC2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כל השדות ובחירת קטגוריות לנתינה ואם רוצה קטגוריה שלא נמצאת ישלח לאישור מנהל</a:t>
            </a:r>
          </a:p>
        </p:txBody>
      </p:sp>
    </p:spTree>
    <p:extLst>
      <p:ext uri="{BB962C8B-B14F-4D97-AF65-F5344CB8AC3E}">
        <p14:creationId xmlns:p14="http://schemas.microsoft.com/office/powerpoint/2010/main" val="319418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AE570-F20D-4A67-BDCE-046EC5BFEA03}"/>
              </a:ext>
            </a:extLst>
          </p:cNvPr>
          <p:cNvSpPr txBox="1"/>
          <p:nvPr/>
        </p:nvSpPr>
        <p:spPr>
          <a:xfrm>
            <a:off x="10509083" y="1806256"/>
            <a:ext cx="1336766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סנן לפי: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D93AAB6-5D57-425D-A3E3-D9C67DFA6101}"/>
              </a:ext>
            </a:extLst>
          </p:cNvPr>
          <p:cNvSpPr/>
          <p:nvPr/>
        </p:nvSpPr>
        <p:spPr>
          <a:xfrm>
            <a:off x="1814168" y="959414"/>
            <a:ext cx="7628709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מה אתה רוצה לקבל...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A67BF1BF-76F5-4187-8BC8-77D8E320FC02}"/>
              </a:ext>
            </a:extLst>
          </p:cNvPr>
          <p:cNvGrpSpPr/>
          <p:nvPr/>
        </p:nvGrpSpPr>
        <p:grpSpPr>
          <a:xfrm>
            <a:off x="8885530" y="861209"/>
            <a:ext cx="401447" cy="542342"/>
            <a:chOff x="8943702" y="1586584"/>
            <a:chExt cx="401447" cy="542342"/>
          </a:xfrm>
        </p:grpSpPr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D589DA90-614E-493A-B040-5334C81B24C3}"/>
                </a:ext>
              </a:extLst>
            </p:cNvPr>
            <p:cNvSpPr/>
            <p:nvPr/>
          </p:nvSpPr>
          <p:spPr>
            <a:xfrm>
              <a:off x="8943702" y="1586584"/>
              <a:ext cx="294467" cy="2944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: פינות עליונות חתוכות 6">
              <a:extLst>
                <a:ext uri="{FF2B5EF4-FFF2-40B4-BE49-F238E27FC236}">
                  <a16:creationId xmlns:a16="http://schemas.microsoft.com/office/drawing/2014/main" id="{C5913BFF-B0B3-4B56-989C-6C6B7A9A3776}"/>
                </a:ext>
              </a:extLst>
            </p:cNvPr>
            <p:cNvSpPr/>
            <p:nvPr/>
          </p:nvSpPr>
          <p:spPr>
            <a:xfrm rot="18973605">
              <a:off x="9256356" y="1806195"/>
              <a:ext cx="88793" cy="322731"/>
            </a:xfrm>
            <a:custGeom>
              <a:avLst/>
              <a:gdLst>
                <a:gd name="connsiteX0" fmla="*/ 380815 w 971319"/>
                <a:gd name="connsiteY0" fmla="*/ 0 h 1190514"/>
                <a:gd name="connsiteX1" fmla="*/ 590504 w 971319"/>
                <a:gd name="connsiteY1" fmla="*/ 0 h 1190514"/>
                <a:gd name="connsiteX2" fmla="*/ 971319 w 971319"/>
                <a:gd name="connsiteY2" fmla="*/ 380815 h 1190514"/>
                <a:gd name="connsiteX3" fmla="*/ 971319 w 971319"/>
                <a:gd name="connsiteY3" fmla="*/ 1190514 h 1190514"/>
                <a:gd name="connsiteX4" fmla="*/ 971319 w 971319"/>
                <a:gd name="connsiteY4" fmla="*/ 1190514 h 1190514"/>
                <a:gd name="connsiteX5" fmla="*/ 0 w 971319"/>
                <a:gd name="connsiteY5" fmla="*/ 1190514 h 1190514"/>
                <a:gd name="connsiteX6" fmla="*/ 0 w 971319"/>
                <a:gd name="connsiteY6" fmla="*/ 1190514 h 1190514"/>
                <a:gd name="connsiteX7" fmla="*/ 0 w 971319"/>
                <a:gd name="connsiteY7" fmla="*/ 380815 h 1190514"/>
                <a:gd name="connsiteX8" fmla="*/ 380815 w 971319"/>
                <a:gd name="connsiteY8" fmla="*/ 0 h 1190514"/>
                <a:gd name="connsiteX0" fmla="*/ 380815 w 971319"/>
                <a:gd name="connsiteY0" fmla="*/ 0 h 1190514"/>
                <a:gd name="connsiteX1" fmla="*/ 590504 w 971319"/>
                <a:gd name="connsiteY1" fmla="*/ 0 h 1190514"/>
                <a:gd name="connsiteX2" fmla="*/ 920262 w 971319"/>
                <a:gd name="connsiteY2" fmla="*/ 585165 h 1190514"/>
                <a:gd name="connsiteX3" fmla="*/ 971319 w 971319"/>
                <a:gd name="connsiteY3" fmla="*/ 1190514 h 1190514"/>
                <a:gd name="connsiteX4" fmla="*/ 971319 w 971319"/>
                <a:gd name="connsiteY4" fmla="*/ 1190514 h 1190514"/>
                <a:gd name="connsiteX5" fmla="*/ 0 w 971319"/>
                <a:gd name="connsiteY5" fmla="*/ 1190514 h 1190514"/>
                <a:gd name="connsiteX6" fmla="*/ 0 w 971319"/>
                <a:gd name="connsiteY6" fmla="*/ 1190514 h 1190514"/>
                <a:gd name="connsiteX7" fmla="*/ 0 w 971319"/>
                <a:gd name="connsiteY7" fmla="*/ 380815 h 1190514"/>
                <a:gd name="connsiteX8" fmla="*/ 380815 w 971319"/>
                <a:gd name="connsiteY8" fmla="*/ 0 h 1190514"/>
                <a:gd name="connsiteX0" fmla="*/ 380815 w 971319"/>
                <a:gd name="connsiteY0" fmla="*/ 0 h 1190514"/>
                <a:gd name="connsiteX1" fmla="*/ 590504 w 971319"/>
                <a:gd name="connsiteY1" fmla="*/ 0 h 1190514"/>
                <a:gd name="connsiteX2" fmla="*/ 920262 w 971319"/>
                <a:gd name="connsiteY2" fmla="*/ 585165 h 1190514"/>
                <a:gd name="connsiteX3" fmla="*/ 971319 w 971319"/>
                <a:gd name="connsiteY3" fmla="*/ 1190514 h 1190514"/>
                <a:gd name="connsiteX4" fmla="*/ 971319 w 971319"/>
                <a:gd name="connsiteY4" fmla="*/ 1190514 h 1190514"/>
                <a:gd name="connsiteX5" fmla="*/ 0 w 971319"/>
                <a:gd name="connsiteY5" fmla="*/ 1190514 h 1190514"/>
                <a:gd name="connsiteX6" fmla="*/ 0 w 971319"/>
                <a:gd name="connsiteY6" fmla="*/ 1190514 h 1190514"/>
                <a:gd name="connsiteX7" fmla="*/ 42476 w 971319"/>
                <a:gd name="connsiteY7" fmla="*/ 638595 h 1190514"/>
                <a:gd name="connsiteX8" fmla="*/ 380815 w 971319"/>
                <a:gd name="connsiteY8" fmla="*/ 0 h 119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319" h="1190514">
                  <a:moveTo>
                    <a:pt x="380815" y="0"/>
                  </a:moveTo>
                  <a:lnTo>
                    <a:pt x="590504" y="0"/>
                  </a:lnTo>
                  <a:lnTo>
                    <a:pt x="920262" y="585165"/>
                  </a:lnTo>
                  <a:lnTo>
                    <a:pt x="971319" y="1190514"/>
                  </a:lnTo>
                  <a:lnTo>
                    <a:pt x="971319" y="1190514"/>
                  </a:lnTo>
                  <a:lnTo>
                    <a:pt x="0" y="1190514"/>
                  </a:lnTo>
                  <a:lnTo>
                    <a:pt x="0" y="1190514"/>
                  </a:lnTo>
                  <a:lnTo>
                    <a:pt x="42476" y="638595"/>
                  </a:lnTo>
                  <a:lnTo>
                    <a:pt x="38081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מלבן 8">
            <a:extLst>
              <a:ext uri="{FF2B5EF4-FFF2-40B4-BE49-F238E27FC236}">
                <a16:creationId xmlns:a16="http://schemas.microsoft.com/office/drawing/2014/main" id="{104B2A7B-CA6F-46F5-A17B-D4C99A5333D9}"/>
              </a:ext>
            </a:extLst>
          </p:cNvPr>
          <p:cNvSpPr/>
          <p:nvPr/>
        </p:nvSpPr>
        <p:spPr>
          <a:xfrm>
            <a:off x="1849556" y="972477"/>
            <a:ext cx="1097280" cy="416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חפש לפי קטגוריות</a:t>
            </a: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6EA1BFD-5F5E-494B-BE83-91F031459995}"/>
              </a:ext>
            </a:extLst>
          </p:cNvPr>
          <p:cNvCxnSpPr>
            <a:cxnSpLocks/>
          </p:cNvCxnSpPr>
          <p:nvPr/>
        </p:nvCxnSpPr>
        <p:spPr>
          <a:xfrm>
            <a:off x="2835249" y="957982"/>
            <a:ext cx="0" cy="44413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84D15059-A213-494D-B39E-A22B3E852B9E}"/>
              </a:ext>
            </a:extLst>
          </p:cNvPr>
          <p:cNvGrpSpPr/>
          <p:nvPr/>
        </p:nvGrpSpPr>
        <p:grpSpPr>
          <a:xfrm>
            <a:off x="29029" y="5102560"/>
            <a:ext cx="9889671" cy="1247440"/>
            <a:chOff x="29029" y="4838700"/>
            <a:chExt cx="11981542" cy="15113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FADAF953-D38E-46CD-9CEE-CC50537BAF7E}"/>
                </a:ext>
              </a:extLst>
            </p:cNvPr>
            <p:cNvSpPr/>
            <p:nvPr/>
          </p:nvSpPr>
          <p:spPr>
            <a:xfrm>
              <a:off x="4914900" y="4838700"/>
              <a:ext cx="2159000" cy="15113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C3703BEB-C1A2-4B90-9C90-0188F64FCCD8}"/>
                </a:ext>
              </a:extLst>
            </p:cNvPr>
            <p:cNvSpPr/>
            <p:nvPr/>
          </p:nvSpPr>
          <p:spPr>
            <a:xfrm>
              <a:off x="7161166" y="4956706"/>
              <a:ext cx="1765300" cy="12357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249555F6-67B5-42A7-B62A-E0D2CD7BE38F}"/>
                </a:ext>
              </a:extLst>
            </p:cNvPr>
            <p:cNvSpPr/>
            <p:nvPr/>
          </p:nvSpPr>
          <p:spPr>
            <a:xfrm>
              <a:off x="3048000" y="4976495"/>
              <a:ext cx="1765300" cy="12357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4315AE4F-3FBF-41A8-BE22-2BD3EA856543}"/>
                </a:ext>
              </a:extLst>
            </p:cNvPr>
            <p:cNvSpPr/>
            <p:nvPr/>
          </p:nvSpPr>
          <p:spPr>
            <a:xfrm>
              <a:off x="9042400" y="5098097"/>
              <a:ext cx="1417864" cy="99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D03E0F90-D308-4B63-A55E-A3E67E21CB4E}"/>
                </a:ext>
              </a:extLst>
            </p:cNvPr>
            <p:cNvSpPr/>
            <p:nvPr/>
          </p:nvSpPr>
          <p:spPr>
            <a:xfrm>
              <a:off x="1528536" y="5098097"/>
              <a:ext cx="1417864" cy="99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8AAD81F-D301-4D07-A3BA-9323304D5E60}"/>
                </a:ext>
              </a:extLst>
            </p:cNvPr>
            <p:cNvSpPr/>
            <p:nvPr/>
          </p:nvSpPr>
          <p:spPr>
            <a:xfrm>
              <a:off x="10561864" y="5213349"/>
              <a:ext cx="1088571" cy="76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7A2512D8-069B-49DE-9981-0DA5B5F7FE75}"/>
                </a:ext>
              </a:extLst>
            </p:cNvPr>
            <p:cNvSpPr/>
            <p:nvPr/>
          </p:nvSpPr>
          <p:spPr>
            <a:xfrm>
              <a:off x="338365" y="5213349"/>
              <a:ext cx="1088571" cy="76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047E109C-EFC1-47CD-BD6A-2098D9B2A640}"/>
                </a:ext>
              </a:extLst>
            </p:cNvPr>
            <p:cNvSpPr/>
            <p:nvPr/>
          </p:nvSpPr>
          <p:spPr>
            <a:xfrm>
              <a:off x="11752035" y="5292724"/>
              <a:ext cx="258536" cy="603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9EFF319C-50F4-4E12-96A1-9688C894019E}"/>
                </a:ext>
              </a:extLst>
            </p:cNvPr>
            <p:cNvSpPr/>
            <p:nvPr/>
          </p:nvSpPr>
          <p:spPr>
            <a:xfrm>
              <a:off x="29029" y="5292724"/>
              <a:ext cx="258536" cy="603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F9320750-D18A-44B5-BD8B-197E107CAD55}"/>
                </a:ext>
              </a:extLst>
            </p:cNvPr>
            <p:cNvGrpSpPr/>
            <p:nvPr/>
          </p:nvGrpSpPr>
          <p:grpSpPr>
            <a:xfrm>
              <a:off x="88447" y="5397498"/>
              <a:ext cx="139700" cy="393700"/>
              <a:chOff x="8940800" y="1854200"/>
              <a:chExt cx="139700" cy="393700"/>
            </a:xfrm>
          </p:grpSpPr>
          <p:cxnSp>
            <p:nvCxnSpPr>
              <p:cNvPr id="23" name="מחבר ישר 22">
                <a:extLst>
                  <a:ext uri="{FF2B5EF4-FFF2-40B4-BE49-F238E27FC236}">
                    <a16:creationId xmlns:a16="http://schemas.microsoft.com/office/drawing/2014/main" id="{5CD3AC64-C756-458D-A6F4-E1FF02D9C985}"/>
                  </a:ext>
                </a:extLst>
              </p:cNvPr>
              <p:cNvCxnSpPr/>
              <p:nvPr/>
            </p:nvCxnSpPr>
            <p:spPr>
              <a:xfrm flipH="1">
                <a:off x="8940800" y="1854200"/>
                <a:ext cx="101600" cy="2032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25">
                <a:extLst>
                  <a:ext uri="{FF2B5EF4-FFF2-40B4-BE49-F238E27FC236}">
                    <a16:creationId xmlns:a16="http://schemas.microsoft.com/office/drawing/2014/main" id="{9F8938B6-81DE-416F-A850-E0E924E0C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0800" y="2044700"/>
                <a:ext cx="139700" cy="2032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קבוצה 28">
              <a:extLst>
                <a:ext uri="{FF2B5EF4-FFF2-40B4-BE49-F238E27FC236}">
                  <a16:creationId xmlns:a16="http://schemas.microsoft.com/office/drawing/2014/main" id="{3777F266-02EB-4033-B968-67A73CFBD2F4}"/>
                </a:ext>
              </a:extLst>
            </p:cNvPr>
            <p:cNvGrpSpPr/>
            <p:nvPr/>
          </p:nvGrpSpPr>
          <p:grpSpPr>
            <a:xfrm rot="10979866">
              <a:off x="11811453" y="5403848"/>
              <a:ext cx="139700" cy="393700"/>
              <a:chOff x="8940800" y="1854200"/>
              <a:chExt cx="139700" cy="393700"/>
            </a:xfrm>
          </p:grpSpPr>
          <p:cxnSp>
            <p:nvCxnSpPr>
              <p:cNvPr id="30" name="מחבר ישר 29">
                <a:extLst>
                  <a:ext uri="{FF2B5EF4-FFF2-40B4-BE49-F238E27FC236}">
                    <a16:creationId xmlns:a16="http://schemas.microsoft.com/office/drawing/2014/main" id="{76FC3B95-ECB4-45A5-9D11-454CFC1965A3}"/>
                  </a:ext>
                </a:extLst>
              </p:cNvPr>
              <p:cNvCxnSpPr/>
              <p:nvPr/>
            </p:nvCxnSpPr>
            <p:spPr>
              <a:xfrm flipH="1">
                <a:off x="8940800" y="1854200"/>
                <a:ext cx="101600" cy="2032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>
                <a:extLst>
                  <a:ext uri="{FF2B5EF4-FFF2-40B4-BE49-F238E27FC236}">
                    <a16:creationId xmlns:a16="http://schemas.microsoft.com/office/drawing/2014/main" id="{AAC355D5-6681-4F24-9048-D25487344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0800" y="2044700"/>
                <a:ext cx="139700" cy="2032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01DCB8B5-450D-49BE-993C-EF71066074AB}"/>
              </a:ext>
            </a:extLst>
          </p:cNvPr>
          <p:cNvCxnSpPr>
            <a:cxnSpLocks/>
          </p:cNvCxnSpPr>
          <p:nvPr/>
        </p:nvCxnSpPr>
        <p:spPr>
          <a:xfrm>
            <a:off x="10215067" y="776159"/>
            <a:ext cx="0" cy="608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C54378A3-B954-43E1-8738-D244A37A582F}"/>
              </a:ext>
            </a:extLst>
          </p:cNvPr>
          <p:cNvSpPr/>
          <p:nvPr/>
        </p:nvSpPr>
        <p:spPr>
          <a:xfrm>
            <a:off x="0" y="-23148"/>
            <a:ext cx="12192000" cy="776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חלונית ניווט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8CF42-845C-4BA8-B519-7C79C5D37389}"/>
              </a:ext>
            </a:extLst>
          </p:cNvPr>
          <p:cNvSpPr txBox="1"/>
          <p:nvPr/>
        </p:nvSpPr>
        <p:spPr>
          <a:xfrm>
            <a:off x="10436439" y="2356915"/>
            <a:ext cx="13367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עברית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460561-4482-470E-A2E2-7977A4F52854}"/>
              </a:ext>
            </a:extLst>
          </p:cNvPr>
          <p:cNvSpPr txBox="1"/>
          <p:nvPr/>
        </p:nvSpPr>
        <p:spPr>
          <a:xfrm>
            <a:off x="10455773" y="2698856"/>
            <a:ext cx="13367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מגורים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D4D534-9FC0-488B-BAC6-A27A694DB775}"/>
              </a:ext>
            </a:extLst>
          </p:cNvPr>
          <p:cNvSpPr txBox="1"/>
          <p:nvPr/>
        </p:nvSpPr>
        <p:spPr>
          <a:xfrm>
            <a:off x="10475107" y="3025147"/>
            <a:ext cx="13367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וכווו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ECA0AD-E9DD-487E-99CD-7A699D240AA1}"/>
              </a:ext>
            </a:extLst>
          </p:cNvPr>
          <p:cNvSpPr txBox="1"/>
          <p:nvPr/>
        </p:nvSpPr>
        <p:spPr>
          <a:xfrm>
            <a:off x="10457969" y="3351438"/>
            <a:ext cx="13367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לי</a:t>
            </a: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50BE5E06-36F9-48E9-9859-3695D8722DBF}"/>
              </a:ext>
            </a:extLst>
          </p:cNvPr>
          <p:cNvSpPr/>
          <p:nvPr/>
        </p:nvSpPr>
        <p:spPr>
          <a:xfrm>
            <a:off x="8279799" y="2092269"/>
            <a:ext cx="1457094" cy="10199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C07C9D5E-FE03-4216-879E-2E7716FF1535}"/>
              </a:ext>
            </a:extLst>
          </p:cNvPr>
          <p:cNvSpPr/>
          <p:nvPr/>
        </p:nvSpPr>
        <p:spPr>
          <a:xfrm>
            <a:off x="6614335" y="2092269"/>
            <a:ext cx="1457094" cy="10199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3167E7FA-A2F6-481A-998C-AEE7C280A53C}"/>
              </a:ext>
            </a:extLst>
          </p:cNvPr>
          <p:cNvSpPr/>
          <p:nvPr/>
        </p:nvSpPr>
        <p:spPr>
          <a:xfrm>
            <a:off x="1378155" y="1409534"/>
            <a:ext cx="1457094" cy="14066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קטגורית על</a:t>
            </a:r>
          </a:p>
          <a:p>
            <a:endParaRPr lang="he-IL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קטגורית משנה</a:t>
            </a:r>
          </a:p>
          <a:p>
            <a:endParaRPr lang="he-IL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3D7B1E29-6AC9-4E7C-BE03-FBAA12667109}"/>
              </a:ext>
            </a:extLst>
          </p:cNvPr>
          <p:cNvSpPr/>
          <p:nvPr/>
        </p:nvSpPr>
        <p:spPr>
          <a:xfrm>
            <a:off x="4978887" y="2092269"/>
            <a:ext cx="1457094" cy="10199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29B81D3A-55C1-41DD-9386-934A46F93441}"/>
              </a:ext>
            </a:extLst>
          </p:cNvPr>
          <p:cNvSpPr/>
          <p:nvPr/>
        </p:nvSpPr>
        <p:spPr>
          <a:xfrm>
            <a:off x="1492380" y="1861093"/>
            <a:ext cx="1300938" cy="2596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9D3EB854-FA7F-47DC-9470-1B5A2B2AFB15}"/>
              </a:ext>
            </a:extLst>
          </p:cNvPr>
          <p:cNvSpPr/>
          <p:nvPr/>
        </p:nvSpPr>
        <p:spPr>
          <a:xfrm>
            <a:off x="1492380" y="2439198"/>
            <a:ext cx="1300938" cy="2596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8C7A224D-EBDE-4FC0-BFBE-B16B17BB4F2A}"/>
              </a:ext>
            </a:extLst>
          </p:cNvPr>
          <p:cNvSpPr txBox="1"/>
          <p:nvPr/>
        </p:nvSpPr>
        <p:spPr>
          <a:xfrm>
            <a:off x="161935" y="2816213"/>
            <a:ext cx="297091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 על פי קטגוריות </a:t>
            </a:r>
            <a:r>
              <a:rPr lang="he-IL" dirty="0" err="1"/>
              <a:t>פונ</a:t>
            </a:r>
            <a:r>
              <a:rPr lang="he-IL" dirty="0"/>
              <a:t> שמקבלת שם קטגורית אם ונותנת את כל הילדים שלה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211FB6C-C895-48E7-A89C-4A7A49BC76EE}"/>
              </a:ext>
            </a:extLst>
          </p:cNvPr>
          <p:cNvSpPr txBox="1"/>
          <p:nvPr/>
        </p:nvSpPr>
        <p:spPr>
          <a:xfrm>
            <a:off x="4181237" y="786344"/>
            <a:ext cx="31190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 פשוט על פי מילות מפתח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41CEC6BD-B95E-46F7-AB17-3E19D5EBB621}"/>
              </a:ext>
            </a:extLst>
          </p:cNvPr>
          <p:cNvSpPr txBox="1"/>
          <p:nvPr/>
        </p:nvSpPr>
        <p:spPr>
          <a:xfrm>
            <a:off x="5610508" y="3146320"/>
            <a:ext cx="29709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תצוגת התמונות – כל אחד זה </a:t>
            </a:r>
            <a:r>
              <a:rPr lang="he-IL" dirty="0" err="1"/>
              <a:t>קומפו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3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350623" y="321809"/>
            <a:ext cx="47011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בסיסי עליו יונחו כל הדפים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| אודות | דיווח 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196251" y="1619794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53142" y="1368249"/>
            <a:ext cx="2821578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פרופיל- קטגוריות משנה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D7D57CF-A618-4794-A6F1-C78D758B93E8}"/>
              </a:ext>
            </a:extLst>
          </p:cNvPr>
          <p:cNvSpPr txBox="1"/>
          <p:nvPr/>
        </p:nvSpPr>
        <p:spPr>
          <a:xfrm>
            <a:off x="8624099" y="215033"/>
            <a:ext cx="1702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להעתיק מהאתר של בנק הזמן</a:t>
            </a:r>
          </a:p>
        </p:txBody>
      </p:sp>
    </p:spTree>
    <p:extLst>
      <p:ext uri="{BB962C8B-B14F-4D97-AF65-F5344CB8AC3E}">
        <p14:creationId xmlns:p14="http://schemas.microsoft.com/office/powerpoint/2010/main" val="18811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122023" y="444919"/>
            <a:ext cx="41017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הבית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דף הבית </a:t>
            </a:r>
            <a:r>
              <a:rPr lang="he-IL" dirty="0"/>
              <a:t>| אודות | דיווח 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196251" y="1619794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E521030-FE24-46FF-9A46-0A3CF64B8D0B}"/>
              </a:ext>
            </a:extLst>
          </p:cNvPr>
          <p:cNvSpPr/>
          <p:nvPr/>
        </p:nvSpPr>
        <p:spPr>
          <a:xfrm>
            <a:off x="3931920" y="2429692"/>
            <a:ext cx="5029200" cy="44413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/>
              <a:t>הבזקים מבנק הזמן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53142" y="1368249"/>
            <a:ext cx="2821578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פרופיל- קטגוריות משנה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2FA5CEF-C421-4C1F-AD40-258EBBDAD21F}"/>
              </a:ext>
            </a:extLst>
          </p:cNvPr>
          <p:cNvSpPr txBox="1"/>
          <p:nvPr/>
        </p:nvSpPr>
        <p:spPr>
          <a:xfrm>
            <a:off x="2132935" y="4465711"/>
            <a:ext cx="17023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תמונה </a:t>
            </a:r>
            <a:r>
              <a:rPr lang="he-IL" dirty="0" err="1"/>
              <a:t>סתםםם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7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122023" y="444919"/>
            <a:ext cx="41017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אודות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|</a:t>
            </a:r>
            <a:r>
              <a:rPr lang="he-IL" dirty="0">
                <a:highlight>
                  <a:srgbClr val="C0C0C0"/>
                </a:highlight>
              </a:rPr>
              <a:t> </a:t>
            </a:r>
            <a:r>
              <a:rPr lang="he-IL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אודות </a:t>
            </a:r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he-IL" dirty="0"/>
              <a:t> דיווח 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196251" y="1619794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91242" y="1368249"/>
            <a:ext cx="2821578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הגדרות- פרופיל- קטגוריות משנה ופרטים אישיים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DA67825-B49F-4A99-B15A-D2490B6884D4}"/>
              </a:ext>
            </a:extLst>
          </p:cNvPr>
          <p:cNvSpPr/>
          <p:nvPr/>
        </p:nvSpPr>
        <p:spPr>
          <a:xfrm>
            <a:off x="4356100" y="2590800"/>
            <a:ext cx="4521200" cy="41275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כיצד בנק הזמן פועל – הסבר</a:t>
            </a:r>
          </a:p>
          <a:p>
            <a:pPr algn="ctr"/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CF864E2-72CC-4467-8966-056A08934AD1}"/>
              </a:ext>
            </a:extLst>
          </p:cNvPr>
          <p:cNvSpPr txBox="1"/>
          <p:nvPr/>
        </p:nvSpPr>
        <p:spPr>
          <a:xfrm>
            <a:off x="2511534" y="4843420"/>
            <a:ext cx="1702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להעתיק מהאתר של בנק הזמן</a:t>
            </a:r>
          </a:p>
        </p:txBody>
      </p:sp>
    </p:spTree>
    <p:extLst>
      <p:ext uri="{BB962C8B-B14F-4D97-AF65-F5344CB8AC3E}">
        <p14:creationId xmlns:p14="http://schemas.microsoft.com/office/powerpoint/2010/main" val="3808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052449" y="346404"/>
            <a:ext cx="41017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דיווח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| אודות | </a:t>
            </a:r>
            <a:r>
              <a:rPr lang="he-IL" dirty="0">
                <a:highlight>
                  <a:srgbClr val="C0C0C0"/>
                </a:highlight>
              </a:rPr>
              <a:t>דיווח </a:t>
            </a:r>
            <a:r>
              <a:rPr lang="he-IL" dirty="0"/>
              <a:t>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716951" y="1411967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53142" y="1368249"/>
            <a:ext cx="2821578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פרופיל- קטגוריות משנה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D170ACC-5018-4FE6-A948-1E6ABB5CEB11}"/>
              </a:ext>
            </a:extLst>
          </p:cNvPr>
          <p:cNvSpPr txBox="1"/>
          <p:nvPr/>
        </p:nvSpPr>
        <p:spPr>
          <a:xfrm>
            <a:off x="4598126" y="1226541"/>
            <a:ext cx="319659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sz="2000" dirty="0"/>
              <a:t>הוסף דיווח- חלונית נפתחת</a:t>
            </a:r>
          </a:p>
        </p:txBody>
      </p:sp>
      <p:graphicFrame>
        <p:nvGraphicFramePr>
          <p:cNvPr id="5" name="טבלה 7">
            <a:extLst>
              <a:ext uri="{FF2B5EF4-FFF2-40B4-BE49-F238E27FC236}">
                <a16:creationId xmlns:a16="http://schemas.microsoft.com/office/drawing/2014/main" id="{9AC58831-68C5-4DBF-BC80-F503E02B9366}"/>
              </a:ext>
            </a:extLst>
          </p:cNvPr>
          <p:cNvGraphicFramePr>
            <a:graphicFrameLocks noGrp="1"/>
          </p:cNvGraphicFramePr>
          <p:nvPr/>
        </p:nvGraphicFramePr>
        <p:xfrm>
          <a:off x="1494775" y="1768360"/>
          <a:ext cx="8748976" cy="3677674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1960060">
                  <a:extLst>
                    <a:ext uri="{9D8B030D-6E8A-4147-A177-3AD203B41FA5}">
                      <a16:colId xmlns:a16="http://schemas.microsoft.com/office/drawing/2014/main" val="1423231504"/>
                    </a:ext>
                  </a:extLst>
                </a:gridCol>
                <a:gridCol w="6788916">
                  <a:extLst>
                    <a:ext uri="{9D8B030D-6E8A-4147-A177-3AD203B41FA5}">
                      <a16:colId xmlns:a16="http://schemas.microsoft.com/office/drawing/2014/main" val="2800861316"/>
                    </a:ext>
                  </a:extLst>
                </a:gridCol>
              </a:tblGrid>
              <a:tr h="121060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קטגורית הפעולה</a:t>
                      </a:r>
                    </a:p>
                    <a:p>
                      <a:pPr rtl="1"/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656714"/>
                  </a:ext>
                </a:extLst>
              </a:tr>
              <a:tr h="7414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  <a:p>
                      <a:pPr rtl="1"/>
                      <a:r>
                        <a:rPr lang="he-IL" dirty="0"/>
                        <a:t>תאריך הפעולה: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431694"/>
                  </a:ext>
                </a:extLst>
              </a:tr>
              <a:tr h="62972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משך זמן הפעולה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20043"/>
                  </a:ext>
                </a:extLst>
              </a:tr>
              <a:tr h="37100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הערה: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992064"/>
                  </a:ext>
                </a:extLst>
              </a:tr>
              <a:tr h="7248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חברים משתתפים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060099"/>
                  </a:ext>
                </a:extLst>
              </a:tr>
            </a:tbl>
          </a:graphicData>
        </a:graphic>
      </p:graphicFrame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83AE3EC7-1144-497F-9339-1A9A118A714B}"/>
              </a:ext>
            </a:extLst>
          </p:cNvPr>
          <p:cNvGrpSpPr/>
          <p:nvPr/>
        </p:nvGrpSpPr>
        <p:grpSpPr>
          <a:xfrm>
            <a:off x="3474720" y="1810384"/>
            <a:ext cx="4483031" cy="3677674"/>
            <a:chOff x="3122023" y="2208802"/>
            <a:chExt cx="4421777" cy="4498098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A3D87044-2942-47C5-97BE-E7AAE58EF49A}"/>
                </a:ext>
              </a:extLst>
            </p:cNvPr>
            <p:cNvGrpSpPr/>
            <p:nvPr/>
          </p:nvGrpSpPr>
          <p:grpSpPr>
            <a:xfrm>
              <a:off x="3122023" y="2208802"/>
              <a:ext cx="4421777" cy="3464345"/>
              <a:chOff x="5116285" y="2205111"/>
              <a:chExt cx="2438400" cy="4417515"/>
            </a:xfrm>
          </p:grpSpPr>
          <p:grpSp>
            <p:nvGrpSpPr>
              <p:cNvPr id="18" name="קבוצה 17">
                <a:extLst>
                  <a:ext uri="{FF2B5EF4-FFF2-40B4-BE49-F238E27FC236}">
                    <a16:creationId xmlns:a16="http://schemas.microsoft.com/office/drawing/2014/main" id="{74943EFD-0548-4C0D-8D20-CBD78F5A29B9}"/>
                  </a:ext>
                </a:extLst>
              </p:cNvPr>
              <p:cNvGrpSpPr/>
              <p:nvPr/>
            </p:nvGrpSpPr>
            <p:grpSpPr>
              <a:xfrm>
                <a:off x="5116285" y="2205111"/>
                <a:ext cx="2438400" cy="3651019"/>
                <a:chOff x="4842510" y="2907935"/>
                <a:chExt cx="2438400" cy="3651022"/>
              </a:xfrm>
            </p:grpSpPr>
            <p:sp>
              <p:nvSpPr>
                <p:cNvPr id="10" name="מלבן 9">
                  <a:extLst>
                    <a:ext uri="{FF2B5EF4-FFF2-40B4-BE49-F238E27FC236}">
                      <a16:creationId xmlns:a16="http://schemas.microsoft.com/office/drawing/2014/main" id="{35A610A3-A99E-4029-94F7-3EFF20E4EEC6}"/>
                    </a:ext>
                  </a:extLst>
                </p:cNvPr>
                <p:cNvSpPr/>
                <p:nvPr/>
              </p:nvSpPr>
              <p:spPr>
                <a:xfrm flipH="1">
                  <a:off x="4842510" y="5125013"/>
                  <a:ext cx="2438400" cy="36933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ED1CB102-0127-4404-925A-23CEB5EABEA4}"/>
                    </a:ext>
                  </a:extLst>
                </p:cNvPr>
                <p:cNvSpPr/>
                <p:nvPr/>
              </p:nvSpPr>
              <p:spPr>
                <a:xfrm>
                  <a:off x="4842510" y="6189625"/>
                  <a:ext cx="2438400" cy="36933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690D9474-3F9E-4592-8D23-BB00FECDFF28}"/>
                    </a:ext>
                  </a:extLst>
                </p:cNvPr>
                <p:cNvSpPr/>
                <p:nvPr/>
              </p:nvSpPr>
              <p:spPr>
                <a:xfrm>
                  <a:off x="4842510" y="2907935"/>
                  <a:ext cx="2438400" cy="42928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tx2">
                          <a:lumMod val="50000"/>
                        </a:schemeClr>
                      </a:solidFill>
                    </a:rPr>
                    <a:t>חיפוש קטגוריה</a:t>
                  </a:r>
                </a:p>
              </p:txBody>
            </p:sp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954C4DCB-3976-4101-9367-DE6B534B6013}"/>
                    </a:ext>
                  </a:extLst>
                </p:cNvPr>
                <p:cNvSpPr txBox="1"/>
                <p:nvPr/>
              </p:nvSpPr>
              <p:spPr>
                <a:xfrm>
                  <a:off x="4842510" y="3429000"/>
                  <a:ext cx="2438400" cy="6463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dirty="0"/>
                    <a:t>חלונית נפתחת חיפוש מותאם</a:t>
                  </a:r>
                </a:p>
              </p:txBody>
            </p:sp>
            <p:sp>
              <p:nvSpPr>
                <p:cNvPr id="16" name="מלבן 15">
                  <a:extLst>
                    <a:ext uri="{FF2B5EF4-FFF2-40B4-BE49-F238E27FC236}">
                      <a16:creationId xmlns:a16="http://schemas.microsoft.com/office/drawing/2014/main" id="{BC5ABBC3-15AE-42F6-BBEF-E85E0994613B}"/>
                    </a:ext>
                  </a:extLst>
                </p:cNvPr>
                <p:cNvSpPr/>
                <p:nvPr/>
              </p:nvSpPr>
              <p:spPr>
                <a:xfrm>
                  <a:off x="4842510" y="4208287"/>
                  <a:ext cx="2438400" cy="33728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בחירה סופית</a:t>
                  </a:r>
                </a:p>
              </p:txBody>
            </p:sp>
          </p:grp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025FA3DC-8770-4621-BD4F-BF7C29611B2D}"/>
                  </a:ext>
                </a:extLst>
              </p:cNvPr>
              <p:cNvSpPr/>
              <p:nvPr/>
            </p:nvSpPr>
            <p:spPr>
              <a:xfrm>
                <a:off x="5116285" y="6253294"/>
                <a:ext cx="243840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AE17C937-FB38-4057-8D18-5167622392DA}"/>
                </a:ext>
              </a:extLst>
            </p:cNvPr>
            <p:cNvGrpSpPr/>
            <p:nvPr/>
          </p:nvGrpSpPr>
          <p:grpSpPr>
            <a:xfrm>
              <a:off x="3122023" y="5782673"/>
              <a:ext cx="4421777" cy="924227"/>
              <a:chOff x="3680823" y="5730842"/>
              <a:chExt cx="4421777" cy="1280898"/>
            </a:xfrm>
          </p:grpSpPr>
          <p:sp>
            <p:nvSpPr>
              <p:cNvPr id="29" name="מלבן 28">
                <a:extLst>
                  <a:ext uri="{FF2B5EF4-FFF2-40B4-BE49-F238E27FC236}">
                    <a16:creationId xmlns:a16="http://schemas.microsoft.com/office/drawing/2014/main" id="{3E2A9CB3-069E-434E-A8A7-CAE6437E7604}"/>
                  </a:ext>
                </a:extLst>
              </p:cNvPr>
              <p:cNvSpPr/>
              <p:nvPr/>
            </p:nvSpPr>
            <p:spPr>
              <a:xfrm>
                <a:off x="3680823" y="5730842"/>
                <a:ext cx="4421777" cy="3366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2">
                        <a:lumMod val="50000"/>
                      </a:schemeClr>
                    </a:solidFill>
                  </a:rPr>
                  <a:t>חיפוש חברים</a:t>
                </a:r>
              </a:p>
            </p:txBody>
          </p:sp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4C749F65-FFD6-4592-A384-9FA66F94AEC9}"/>
                  </a:ext>
                </a:extLst>
              </p:cNvPr>
              <p:cNvSpPr txBox="1"/>
              <p:nvPr/>
            </p:nvSpPr>
            <p:spPr>
              <a:xfrm>
                <a:off x="3680823" y="6136095"/>
                <a:ext cx="4421777" cy="5068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חלונית נפתחת חיפוש מותאם</a:t>
                </a:r>
              </a:p>
            </p:txBody>
          </p:sp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317B7FBD-465D-4671-8ABB-5A6CA548F28A}"/>
                  </a:ext>
                </a:extLst>
              </p:cNvPr>
              <p:cNvSpPr/>
              <p:nvPr/>
            </p:nvSpPr>
            <p:spPr>
              <a:xfrm>
                <a:off x="3680823" y="6642966"/>
                <a:ext cx="4421777" cy="36877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בחירה סופית</a:t>
                </a:r>
              </a:p>
            </p:txBody>
          </p:sp>
        </p:grp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31E34662-57EC-4B0F-AAA5-4D148F1AACBB}"/>
              </a:ext>
            </a:extLst>
          </p:cNvPr>
          <p:cNvGrpSpPr/>
          <p:nvPr/>
        </p:nvGrpSpPr>
        <p:grpSpPr>
          <a:xfrm>
            <a:off x="5717472" y="5678673"/>
            <a:ext cx="1692876" cy="1135164"/>
            <a:chOff x="8415421" y="5630161"/>
            <a:chExt cx="1692876" cy="1135164"/>
          </a:xfrm>
        </p:grpSpPr>
        <p:sp>
          <p:nvSpPr>
            <p:cNvPr id="37" name="תרשים זרימה: תהליך חלופי 36">
              <a:extLst>
                <a:ext uri="{FF2B5EF4-FFF2-40B4-BE49-F238E27FC236}">
                  <a16:creationId xmlns:a16="http://schemas.microsoft.com/office/drawing/2014/main" id="{87E75423-3B33-4C83-9882-312CA71D96F6}"/>
                </a:ext>
              </a:extLst>
            </p:cNvPr>
            <p:cNvSpPr/>
            <p:nvPr/>
          </p:nvSpPr>
          <p:spPr>
            <a:xfrm>
              <a:off x="8415421" y="5630161"/>
              <a:ext cx="1692876" cy="113516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אשר פעילות עם מרים שאול</a:t>
              </a:r>
            </a:p>
          </p:txBody>
        </p:sp>
        <p:sp>
          <p:nvSpPr>
            <p:cNvPr id="39" name="מלבן 38">
              <a:extLst>
                <a:ext uri="{FF2B5EF4-FFF2-40B4-BE49-F238E27FC236}">
                  <a16:creationId xmlns:a16="http://schemas.microsoft.com/office/drawing/2014/main" id="{8A322C8B-3266-4BFD-966F-9127A09ED0D5}"/>
                </a:ext>
              </a:extLst>
            </p:cNvPr>
            <p:cNvSpPr/>
            <p:nvPr/>
          </p:nvSpPr>
          <p:spPr>
            <a:xfrm>
              <a:off x="8847908" y="6481119"/>
              <a:ext cx="827902" cy="2842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פרטים</a:t>
              </a:r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10D90C7D-2E9C-4D22-99B6-7BCA916139E4}"/>
              </a:ext>
            </a:extLst>
          </p:cNvPr>
          <p:cNvGrpSpPr/>
          <p:nvPr/>
        </p:nvGrpSpPr>
        <p:grpSpPr>
          <a:xfrm>
            <a:off x="7743154" y="5678673"/>
            <a:ext cx="1692876" cy="1135164"/>
            <a:chOff x="8415421" y="5630161"/>
            <a:chExt cx="1692876" cy="1135164"/>
          </a:xfrm>
        </p:grpSpPr>
        <p:sp>
          <p:nvSpPr>
            <p:cNvPr id="43" name="תרשים זרימה: תהליך חלופי 42">
              <a:extLst>
                <a:ext uri="{FF2B5EF4-FFF2-40B4-BE49-F238E27FC236}">
                  <a16:creationId xmlns:a16="http://schemas.microsoft.com/office/drawing/2014/main" id="{BC8ED2D8-E175-45FA-A4E5-FAFAE140A71C}"/>
                </a:ext>
              </a:extLst>
            </p:cNvPr>
            <p:cNvSpPr/>
            <p:nvPr/>
          </p:nvSpPr>
          <p:spPr>
            <a:xfrm>
              <a:off x="8415421" y="5630161"/>
              <a:ext cx="1692876" cy="113516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אשר פעילות עם חיה כגן</a:t>
              </a:r>
            </a:p>
          </p:txBody>
        </p:sp>
        <p:sp>
          <p:nvSpPr>
            <p:cNvPr id="44" name="מלבן 43">
              <a:extLst>
                <a:ext uri="{FF2B5EF4-FFF2-40B4-BE49-F238E27FC236}">
                  <a16:creationId xmlns:a16="http://schemas.microsoft.com/office/drawing/2014/main" id="{45FD7B40-9F5F-492F-8AF7-A2B84CAA84D2}"/>
                </a:ext>
              </a:extLst>
            </p:cNvPr>
            <p:cNvSpPr/>
            <p:nvPr/>
          </p:nvSpPr>
          <p:spPr>
            <a:xfrm>
              <a:off x="8847908" y="6481119"/>
              <a:ext cx="827902" cy="2842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פרטים</a:t>
              </a:r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B5BB4363-A401-4DFC-A1BE-DDAFFEE422FD}"/>
              </a:ext>
            </a:extLst>
          </p:cNvPr>
          <p:cNvGrpSpPr/>
          <p:nvPr/>
        </p:nvGrpSpPr>
        <p:grpSpPr>
          <a:xfrm>
            <a:off x="3689316" y="5631459"/>
            <a:ext cx="1692876" cy="1135164"/>
            <a:chOff x="8415421" y="5630161"/>
            <a:chExt cx="1692876" cy="1135164"/>
          </a:xfrm>
        </p:grpSpPr>
        <p:sp>
          <p:nvSpPr>
            <p:cNvPr id="46" name="תרשים זרימה: תהליך חלופי 45">
              <a:extLst>
                <a:ext uri="{FF2B5EF4-FFF2-40B4-BE49-F238E27FC236}">
                  <a16:creationId xmlns:a16="http://schemas.microsoft.com/office/drawing/2014/main" id="{E2296BC8-7D0B-45E5-A926-A09D9089F68F}"/>
                </a:ext>
              </a:extLst>
            </p:cNvPr>
            <p:cNvSpPr/>
            <p:nvPr/>
          </p:nvSpPr>
          <p:spPr>
            <a:xfrm>
              <a:off x="8415421" y="5630161"/>
              <a:ext cx="1692876" cy="113516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אשר פעילות עם שרה כהן</a:t>
              </a:r>
            </a:p>
          </p:txBody>
        </p:sp>
        <p:sp>
          <p:nvSpPr>
            <p:cNvPr id="47" name="מלבן 46">
              <a:extLst>
                <a:ext uri="{FF2B5EF4-FFF2-40B4-BE49-F238E27FC236}">
                  <a16:creationId xmlns:a16="http://schemas.microsoft.com/office/drawing/2014/main" id="{B1175025-3BFA-4AF1-868B-3A53E29B32C7}"/>
                </a:ext>
              </a:extLst>
            </p:cNvPr>
            <p:cNvSpPr/>
            <p:nvPr/>
          </p:nvSpPr>
          <p:spPr>
            <a:xfrm>
              <a:off x="8847908" y="6481119"/>
              <a:ext cx="827902" cy="2842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פרטים</a:t>
              </a:r>
            </a:p>
          </p:txBody>
        </p:sp>
      </p:grp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5A7FFDE8-B9B9-40CB-9B10-B51C8AA807D3}"/>
              </a:ext>
            </a:extLst>
          </p:cNvPr>
          <p:cNvSpPr txBox="1"/>
          <p:nvPr/>
        </p:nvSpPr>
        <p:spPr>
          <a:xfrm>
            <a:off x="1633559" y="1948009"/>
            <a:ext cx="1702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בוחר קטגוריה מהקטגוריות שלו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4C5D648F-C9D0-47FE-A461-1E638DBB5C42}"/>
              </a:ext>
            </a:extLst>
          </p:cNvPr>
          <p:cNvSpPr txBox="1"/>
          <p:nvPr/>
        </p:nvSpPr>
        <p:spPr>
          <a:xfrm>
            <a:off x="1659933" y="4901171"/>
            <a:ext cx="17023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 חברים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F932CFD-C0EC-4323-A353-EE7AF368741C}"/>
              </a:ext>
            </a:extLst>
          </p:cNvPr>
          <p:cNvSpPr txBox="1"/>
          <p:nvPr/>
        </p:nvSpPr>
        <p:spPr>
          <a:xfrm>
            <a:off x="1659933" y="5509036"/>
            <a:ext cx="1702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מעדכן את יתרת השעות לכולם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4F722C6-4E37-4FED-BADA-3E0A89806E08}"/>
              </a:ext>
            </a:extLst>
          </p:cNvPr>
          <p:cNvSpPr txBox="1"/>
          <p:nvPr/>
        </p:nvSpPr>
        <p:spPr>
          <a:xfrm>
            <a:off x="-346386" y="4648313"/>
            <a:ext cx="1702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להתעלם מקבוצות???</a:t>
            </a:r>
          </a:p>
        </p:txBody>
      </p:sp>
    </p:spTree>
    <p:extLst>
      <p:ext uri="{BB962C8B-B14F-4D97-AF65-F5344CB8AC3E}">
        <p14:creationId xmlns:p14="http://schemas.microsoft.com/office/powerpoint/2010/main" val="365581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BAEACA-3DD8-4A71-82DE-B5F88660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1003"/>
            <a:ext cx="10515600" cy="1325563"/>
          </a:xfrm>
        </p:spPr>
        <p:txBody>
          <a:bodyPr/>
          <a:lstStyle/>
          <a:p>
            <a:r>
              <a:rPr lang="he-IL" dirty="0"/>
              <a:t>------------דפי מנהל אתר------------------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5694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927CA-18B0-4AFE-B161-8B41D26C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עמוד חברים וביניהם חברים שצריכים אישור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824AC1-1512-4EB5-B698-CD01FC31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יהיה מיונים ופילטר להצגת רק חברים שצריכים אישור לפני כן</a:t>
            </a:r>
          </a:p>
          <a:p>
            <a:r>
              <a:rPr lang="he-IL" dirty="0"/>
              <a:t>וכן הוספת חבר והפיכתו ללא פעיל</a:t>
            </a:r>
          </a:p>
        </p:txBody>
      </p:sp>
    </p:spTree>
    <p:extLst>
      <p:ext uri="{BB962C8B-B14F-4D97-AF65-F5344CB8AC3E}">
        <p14:creationId xmlns:p14="http://schemas.microsoft.com/office/powerpoint/2010/main" val="37800121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447</Words>
  <Application>Microsoft Office PowerPoint</Application>
  <PresentationFormat>מסך רחב</PresentationFormat>
  <Paragraphs>136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מצגת של PowerPoint‏</vt:lpstr>
      <vt:lpstr>login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------------דפי מנהל אתר------------------</vt:lpstr>
      <vt:lpstr>עמוד חברים וביניהם חברים שצריכים אישור </vt:lpstr>
      <vt:lpstr>דף קטגוריות של מנהל</vt:lpstr>
      <vt:lpstr>דף תצוגת דיווחים</vt:lpstr>
      <vt:lpstr>---------שונות--------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hand</dc:creator>
  <cp:lastModifiedBy>This_user</cp:lastModifiedBy>
  <cp:revision>21</cp:revision>
  <dcterms:created xsi:type="dcterms:W3CDTF">2023-02-15T16:21:02Z</dcterms:created>
  <dcterms:modified xsi:type="dcterms:W3CDTF">2023-03-15T19:12:53Z</dcterms:modified>
</cp:coreProperties>
</file>