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1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2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ewg22siay2ufsz6wkpqbm.streamlit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képen rajz, diagram, művészet látható&#10;&#10;Automatikusan generált leírás">
            <a:extLst>
              <a:ext uri="{FF2B5EF4-FFF2-40B4-BE49-F238E27FC236}">
                <a16:creationId xmlns:a16="http://schemas.microsoft.com/office/drawing/2014/main" id="{B6B89D34-F5F8-57C9-ECA3-4EF5DCC3E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9817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B08B7AF-5BFB-4877-CB50-EAEE62632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hu-HU" sz="6600" b="0" i="0">
                <a:effectLst/>
                <a:latin typeface="Google Sans"/>
              </a:rPr>
              <a:t>Regresszió Arrival Delay oszlopra</a:t>
            </a:r>
            <a:endParaRPr lang="hu-HU" sz="660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6768F3-A18F-4BD9-9ADF-FE63DF0A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hu-HU" dirty="0"/>
              <a:t>Dóra Zoltán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630CF-064D-4554-6C6E-4D4E722C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Tisztítás után az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7A9E99-11C9-FB49-AF2F-E633DBD1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035" y="2332026"/>
            <a:ext cx="5947964" cy="3567118"/>
          </a:xfrm>
        </p:spPr>
        <p:txBody>
          <a:bodyPr/>
          <a:lstStyle/>
          <a:p>
            <a:r>
              <a:rPr lang="hu-HU" dirty="0"/>
              <a:t>Szükséges oszlopok kiválasztása után null értéket tartalmazó sorok </a:t>
            </a:r>
            <a:r>
              <a:rPr lang="hu-HU" dirty="0" err="1"/>
              <a:t>droppolva</a:t>
            </a:r>
            <a:r>
              <a:rPr lang="hu-HU" dirty="0"/>
              <a:t> lettek.</a:t>
            </a:r>
          </a:p>
          <a:p>
            <a:r>
              <a:rPr lang="hu-HU" dirty="0" err="1"/>
              <a:t>Train</a:t>
            </a:r>
            <a:r>
              <a:rPr lang="hu-HU" dirty="0"/>
              <a:t>:	 103594 sor</a:t>
            </a:r>
          </a:p>
          <a:p>
            <a:r>
              <a:rPr lang="hu-HU" dirty="0"/>
              <a:t>Test:	 25893 sor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422583-55AD-83A4-30A8-A37A5D01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32026"/>
            <a:ext cx="3958035" cy="35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9C88F2D-0CBF-8166-9DEF-0570386B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hu-HU" dirty="0"/>
              <a:t>Használt modell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1CC8F-4877-1B6B-BD8C-BC17D509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4" y="2332027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1800" dirty="0"/>
              <a:t>Lineáris</a:t>
            </a:r>
          </a:p>
          <a:p>
            <a:pPr>
              <a:lnSpc>
                <a:spcPct val="110000"/>
              </a:lnSpc>
            </a:pPr>
            <a:r>
              <a:rPr lang="hu-HU" sz="1800" dirty="0"/>
              <a:t>Lasso</a:t>
            </a:r>
          </a:p>
          <a:p>
            <a:pPr>
              <a:lnSpc>
                <a:spcPct val="110000"/>
              </a:lnSpc>
            </a:pPr>
            <a:r>
              <a:rPr lang="hu-HU" sz="1800" dirty="0" err="1"/>
              <a:t>Ridge</a:t>
            </a: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 err="1"/>
              <a:t>Elastic</a:t>
            </a:r>
            <a:r>
              <a:rPr lang="hu-HU" sz="1800" dirty="0"/>
              <a:t> Net</a:t>
            </a:r>
          </a:p>
          <a:p>
            <a:pPr>
              <a:lnSpc>
                <a:spcPct val="110000"/>
              </a:lnSpc>
            </a:pPr>
            <a:r>
              <a:rPr lang="hu-HU" sz="1800" dirty="0"/>
              <a:t>Decision </a:t>
            </a:r>
            <a:r>
              <a:rPr lang="hu-HU" sz="1800" dirty="0" err="1"/>
              <a:t>Tree</a:t>
            </a: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/>
              <a:t>Random Forest</a:t>
            </a:r>
          </a:p>
        </p:txBody>
      </p:sp>
      <p:pic>
        <p:nvPicPr>
          <p:cNvPr id="5" name="Picture 4" descr="Kék vonalak és csúcspontok absztrakt hálója">
            <a:extLst>
              <a:ext uri="{FF2B5EF4-FFF2-40B4-BE49-F238E27FC236}">
                <a16:creationId xmlns:a16="http://schemas.microsoft.com/office/drawing/2014/main" id="{31F6341B-9829-03E0-CD14-F0C9B2456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404" r="22692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0BFF9BD6-5813-66EE-609B-1AE91120EEE7}"/>
              </a:ext>
            </a:extLst>
          </p:cNvPr>
          <p:cNvSpPr txBox="1">
            <a:spLocks/>
          </p:cNvSpPr>
          <p:nvPr/>
        </p:nvSpPr>
        <p:spPr>
          <a:xfrm>
            <a:off x="2731400" y="2329066"/>
            <a:ext cx="3769468" cy="384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hu-HU" sz="1800" dirty="0" err="1"/>
              <a:t>Support</a:t>
            </a:r>
            <a:r>
              <a:rPr lang="hu-HU" sz="1800" dirty="0"/>
              <a:t> </a:t>
            </a:r>
            <a:r>
              <a:rPr lang="hu-HU" sz="1800" dirty="0" err="1"/>
              <a:t>Vector</a:t>
            </a: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 err="1"/>
              <a:t>Polynomial</a:t>
            </a: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/>
              <a:t>K-</a:t>
            </a:r>
            <a:r>
              <a:rPr lang="hu-HU" sz="1800" dirty="0" err="1"/>
              <a:t>Nearest</a:t>
            </a:r>
            <a:r>
              <a:rPr lang="hu-HU" sz="1800" dirty="0"/>
              <a:t> </a:t>
            </a:r>
            <a:r>
              <a:rPr lang="hu-HU" sz="1800" dirty="0" err="1"/>
              <a:t>Neighbours</a:t>
            </a: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 err="1"/>
              <a:t>Bayesian</a:t>
            </a:r>
            <a:r>
              <a:rPr lang="hu-HU" sz="1800" dirty="0"/>
              <a:t> </a:t>
            </a:r>
            <a:r>
              <a:rPr lang="hu-HU" sz="1800" dirty="0" err="1"/>
              <a:t>Ridge</a:t>
            </a: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 err="1"/>
              <a:t>Neural</a:t>
            </a:r>
            <a:r>
              <a:rPr lang="hu-HU" sz="18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25921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4EA26-9DA5-3F40-8B67-BBF5B588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Metrika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BC14D-2966-E6D3-CF04-A85EF32A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EB1BDA-DB19-E83E-EB8A-05FD13EE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04" y="2316836"/>
            <a:ext cx="5164494" cy="35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31F310-1C9D-0D79-4DDE-245FF4E2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B66727-FC42-C1AF-FC15-CF2DE990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4842067-6272-BAF0-5F36-25FE4107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5" y="0"/>
            <a:ext cx="11420669" cy="68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1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995A8-982F-FDA8-C6FB-943C2C47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Neural</a:t>
            </a:r>
            <a:r>
              <a:rPr lang="hu-HU" dirty="0"/>
              <a:t> Network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57A1A9-6602-8A77-A55F-3168CDC6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02" y="2332026"/>
            <a:ext cx="9905999" cy="3567118"/>
          </a:xfrm>
        </p:spPr>
        <p:txBody>
          <a:bodyPr/>
          <a:lstStyle/>
          <a:p>
            <a:r>
              <a:rPr lang="hu-HU" dirty="0"/>
              <a:t>Szekvenciális</a:t>
            </a:r>
          </a:p>
          <a:p>
            <a:r>
              <a:rPr lang="hu-HU" dirty="0" err="1"/>
              <a:t>Epochs</a:t>
            </a:r>
            <a:r>
              <a:rPr lang="hu-HU" dirty="0"/>
              <a:t>= 25</a:t>
            </a:r>
          </a:p>
          <a:p>
            <a:r>
              <a:rPr lang="hu-HU" dirty="0"/>
              <a:t>Batch </a:t>
            </a:r>
            <a:r>
              <a:rPr lang="hu-HU" dirty="0" err="1"/>
              <a:t>size</a:t>
            </a:r>
            <a:r>
              <a:rPr lang="hu-HU" dirty="0"/>
              <a:t>= 64</a:t>
            </a:r>
          </a:p>
          <a:p>
            <a:r>
              <a:rPr lang="hu-HU" dirty="0" err="1"/>
              <a:t>Validation</a:t>
            </a:r>
            <a:r>
              <a:rPr lang="hu-HU" dirty="0"/>
              <a:t> Split=  0.3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4213FA-587F-15A9-072C-E2019099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06" y="479428"/>
            <a:ext cx="2283395" cy="571609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5DE8CD-FA59-2891-E003-47A9BBED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66" y="2233833"/>
            <a:ext cx="6491540" cy="39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8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C35DB-EB1E-3FE1-9AE4-50B9BA17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app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64C6FA-C704-DFE7-9792-30ED9884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https://cewg22siay2ufsz6wkpqbm.streamlit.app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CEB9E9-69E2-DF4B-A534-A68577AB3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03" y="1645441"/>
            <a:ext cx="4904787" cy="35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8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AB6729-5FBF-5F62-8F31-9C93AE9F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BB3465-4E6F-08FC-D0C6-4A966788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E6757-B161-1DED-AAD0-7C86AB77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5" y="0"/>
            <a:ext cx="11178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4622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Google Sans</vt:lpstr>
      <vt:lpstr>Walbaum Display</vt:lpstr>
      <vt:lpstr>RegattaVTI</vt:lpstr>
      <vt:lpstr>Regresszió Arrival Delay oszlopra</vt:lpstr>
      <vt:lpstr>Tisztítás után az adatok</vt:lpstr>
      <vt:lpstr>Használt modell típusok</vt:lpstr>
      <vt:lpstr>Metrika</vt:lpstr>
      <vt:lpstr>PowerPoint-bemutató</vt:lpstr>
      <vt:lpstr>Neural Network</vt:lpstr>
      <vt:lpstr>Web app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Regresszió Arrival Delay oszlopra</dc:title>
  <dc:creator>Dóra Zoltán</dc:creator>
  <cp:lastModifiedBy>Dóra Zoltán</cp:lastModifiedBy>
  <cp:revision>3</cp:revision>
  <dcterms:created xsi:type="dcterms:W3CDTF">2023-12-13T11:39:40Z</dcterms:created>
  <dcterms:modified xsi:type="dcterms:W3CDTF">2023-12-13T13:49:14Z</dcterms:modified>
</cp:coreProperties>
</file>