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82"/>
  </p:normalViewPr>
  <p:slideViewPr>
    <p:cSldViewPr snapToGrid="0" snapToObjects="1">
      <p:cViewPr varScale="1">
        <p:scale>
          <a:sx n="152" d="100"/>
          <a:sy n="152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8C05-E5F5-BB43-80B8-D54D1415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1F7D9-5455-8D46-9657-B1F5731F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741E-819F-A54B-A98E-F990B69D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2D215-C08B-C846-BD92-1ED896B4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3D39-DB91-F948-B2AB-0A5C7729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91C7-8314-A84D-A8B4-7E5F6DDC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A1B51-438B-D448-8411-7E90D812E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47BB-9D2D-6545-B1F8-233F74A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BE3A-7FEB-EB4D-AC8B-9F29FF89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A587-E70E-0240-BBC4-92C8B595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9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EEB51-AE4C-F74B-B8AF-EEF5B1A6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860F2-CF4B-DC43-8518-C413AA47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56A3-5300-834D-A177-84465574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D91D-58E8-7D4B-BBB8-5C52ACAB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513-C8B8-2F49-8D72-5677BE86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45CA-C40A-414C-9439-4325D038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C88A-14AD-1945-A4FC-3AE69BB9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D6D03-5948-CA4C-AA13-1D5C2494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9275-C3DB-0B44-A9FF-4973153B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3C8E-9F54-FD40-AB7D-594446A9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27B6-F030-C64A-8194-26EAA377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B6E73-7CF3-E742-8F7D-EF3F0AC2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0C7A-2DFC-EB41-9715-C2971490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CEF2-A76F-E64F-8F85-6E0E5FC3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E5E8-C96F-904C-9820-3B586AB1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9D78-362A-F949-BCAD-FBCB6456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7EA0-4FA2-7141-AEFF-15CEF4314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B23C6-EDC4-AE4F-A413-0BFF05CD4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223F5-00AD-A24B-B137-44E91366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ABA4F-EFB0-F345-A745-C31ABF42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83C84-F10E-9345-B337-AA0B54A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F8A6-71E8-824D-BB5E-2EBE5603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79B2-AFC4-9B46-AEB0-433CB40A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4A47D-2A91-FA47-AD1F-C8BBD91C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0E463-D519-6841-8103-61B25A736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BC353-CDAF-8F4C-8B14-BDDA5D52F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B745B-4949-BE49-AF88-68DC40C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87B82-32A6-0F4C-AD84-B8272C0A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3861C-D015-694D-82FD-309C20AE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DA3B-B1BC-6848-836E-5F93E2CF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3A4F0-487E-EF4C-96B5-4E279222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32170-D2CD-A547-8DEB-33D3EE70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B2096-6DB3-CB4A-8CFF-EE91A318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F78C3-4C39-9A48-8267-2559A6CC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8BA30-79B6-824B-9815-DF7F25C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F640-6D75-F149-9FDC-CA2B70CB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7023-6562-B643-B12C-D6316DC6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3C0D-7360-7F44-8572-0B7360B4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8B11-6347-384E-851E-A60EEFEAC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FBDF5-6D3F-844B-AB6B-32F9AE60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A345C-26BA-5F49-88F2-E5A009EB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27EB5-E63F-EF42-A57E-E43129BE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5683-7EFA-504B-AF86-505986EF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D0B34-21D0-D746-A275-71FC4022B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1869C-15E5-3F4E-B77E-0DEC228C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5AA24-C303-584B-AD2B-146E540D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B9AF8-35FC-2C40-B8A3-8DCD489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5ACD-71FC-A84B-94F9-BC8A695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7FD22-9D9E-7446-9477-ECBC645C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E8145-B072-E947-B078-10E72387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9BF83-AC85-1746-A3C8-0CBBADCD5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49D2-BD3C-A94F-8C62-676444DA58B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3AB0-3DBB-634B-9D08-EF7E749D1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4AEE-97D3-684B-92C4-303D605F7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52B6-2CD4-3A42-8775-0E9699C3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98C-312E-8C47-B50F-E2F55DDC3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Bio-Data Club @ Moffitt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A3DF9-C518-0F4B-B598-28C5B3312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2019 Meeting featuring Zhihua Chen (introduction to t-SNE) </a:t>
            </a:r>
          </a:p>
        </p:txBody>
      </p:sp>
    </p:spTree>
    <p:extLst>
      <p:ext uri="{BB962C8B-B14F-4D97-AF65-F5344CB8AC3E}">
        <p14:creationId xmlns:p14="http://schemas.microsoft.com/office/powerpoint/2010/main" val="56617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BE40-4869-5E45-BCDF-73FE1729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news…</a:t>
            </a:r>
          </a:p>
        </p:txBody>
      </p:sp>
    </p:spTree>
    <p:extLst>
      <p:ext uri="{BB962C8B-B14F-4D97-AF65-F5344CB8AC3E}">
        <p14:creationId xmlns:p14="http://schemas.microsoft.com/office/powerpoint/2010/main" val="378069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5EBD-7854-E24A-B9B5-1C9177D9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18BB-3B05-2D4A-BCB6-EC463897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have a sponsor!!!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‘The central mission of the R Consortium is to work with and provide support to the R Foundation and to the key organizations developing, maintaining, distributing and using R software through the identification, development and implementation of infrastructure projects.’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590AD8-DF91-B241-89DB-F8FC3682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2" y="0"/>
            <a:ext cx="3810000" cy="381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5D1307-19C8-C043-A5D6-B1975F56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652" y="2842527"/>
            <a:ext cx="6990992" cy="15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1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5EBD-7854-E24A-B9B5-1C9177D9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18BB-3B05-2D4A-BCB6-EC463897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Provided with some funds for club related activities.</a:t>
            </a:r>
          </a:p>
          <a:p>
            <a:r>
              <a:rPr lang="en-US" dirty="0"/>
              <a:t>Need to adhere to the R consortium code of conduct</a:t>
            </a:r>
          </a:p>
          <a:p>
            <a:pPr lvl="1"/>
            <a:r>
              <a:rPr lang="en-US" dirty="0"/>
              <a:t>Boils down to 1) be inclusive and 2) don’t be a jerk.</a:t>
            </a:r>
          </a:p>
          <a:p>
            <a:r>
              <a:rPr lang="en-US" dirty="0"/>
              <a:t>Attendance sheet (bigger groups get more money!)</a:t>
            </a:r>
          </a:p>
          <a:p>
            <a:r>
              <a:rPr lang="en-US" dirty="0"/>
              <a:t>This logo will show up occasionally </a:t>
            </a:r>
          </a:p>
          <a:p>
            <a:r>
              <a:rPr lang="en-US" dirty="0"/>
              <a:t>I will receive an email from the R consortium no more than quarterly that will be circulated to the group.</a:t>
            </a:r>
          </a:p>
          <a:p>
            <a:r>
              <a:rPr lang="en-US" dirty="0"/>
              <a:t>We get a free </a:t>
            </a:r>
            <a:r>
              <a:rPr lang="en-US" dirty="0" err="1"/>
              <a:t>meetup.com</a:t>
            </a:r>
            <a:r>
              <a:rPr lang="en-US" dirty="0"/>
              <a:t> pro account to help organize and to make the group more easily available to people outside of Moffitt.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E5F22-88A1-0D42-A390-1916C92A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62" y="3647870"/>
            <a:ext cx="2856627" cy="6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9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A0E8-3D1E-2242-BBF7-6D479991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Farewell conference room 2, we hardly knew ye…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41BE-1550-9142-8F95-FFA7183A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our last meeting in the MRC 2 conference room! </a:t>
            </a:r>
          </a:p>
          <a:p>
            <a:r>
              <a:rPr lang="en-US" dirty="0"/>
              <a:t>All future meetings will be held in SRB.</a:t>
            </a:r>
          </a:p>
          <a:p>
            <a:r>
              <a:rPr lang="en-US" dirty="0"/>
              <a:t>Meetings still occur monthly on Fridays. </a:t>
            </a:r>
          </a:p>
          <a:p>
            <a:r>
              <a:rPr lang="en-US" dirty="0"/>
              <a:t>Meeting time will be to 2-3pm due to room availability.</a:t>
            </a:r>
          </a:p>
          <a:p>
            <a:r>
              <a:rPr lang="en-US" dirty="0"/>
              <a:t>Occasionally need 1</a:t>
            </a:r>
            <a:r>
              <a:rPr lang="en-US" baseline="30000" dirty="0"/>
              <a:t>st</a:t>
            </a:r>
            <a:r>
              <a:rPr lang="en-US" dirty="0"/>
              <a:t> or 4</a:t>
            </a:r>
            <a:r>
              <a:rPr lang="en-US" baseline="30000" dirty="0"/>
              <a:t>th</a:t>
            </a:r>
            <a:r>
              <a:rPr lang="en-US" dirty="0"/>
              <a:t> Friday based on room availability.</a:t>
            </a:r>
          </a:p>
          <a:p>
            <a:r>
              <a:rPr lang="en-US" dirty="0"/>
              <a:t>More space means we can open open up the meeting to the entire institution.</a:t>
            </a:r>
          </a:p>
          <a:p>
            <a:r>
              <a:rPr lang="en-US" dirty="0"/>
              <a:t>Look for an MRI Signals announcement before the March meeting.</a:t>
            </a:r>
          </a:p>
        </p:txBody>
      </p:sp>
    </p:spTree>
    <p:extLst>
      <p:ext uri="{BB962C8B-B14F-4D97-AF65-F5344CB8AC3E}">
        <p14:creationId xmlns:p14="http://schemas.microsoft.com/office/powerpoint/2010/main" val="257226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5411-55A0-2D4C-982C-A5264BFF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Draft flyer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457D0-8E40-1D48-81A3-43268BDF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6" y="0"/>
            <a:ext cx="5299364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E340A8-4461-1749-9ED7-D49559AE9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35317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Feedback welcomed.</a:t>
            </a:r>
          </a:p>
          <a:p>
            <a:r>
              <a:rPr lang="en-US" dirty="0"/>
              <a:t>Let Paul know if you’d like to volunteer to design a future poster.</a:t>
            </a:r>
          </a:p>
          <a:p>
            <a:r>
              <a:rPr lang="en-US" dirty="0"/>
              <a:t>Let Paul know if you would like to help post March flyers in your department (especially if you are not in MRC).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7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299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Bio-Data Club @ Moffitt</vt:lpstr>
      <vt:lpstr>Some news…</vt:lpstr>
      <vt:lpstr>Some news…</vt:lpstr>
      <vt:lpstr>What it means</vt:lpstr>
      <vt:lpstr>Farewell conference room 2, we hardly knew ye…</vt:lpstr>
      <vt:lpstr>Draft flyer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Bio-Data Club @ Moffitt</dc:title>
  <dc:creator>Paul Stewart</dc:creator>
  <cp:lastModifiedBy>Paul Stewart</cp:lastModifiedBy>
  <cp:revision>3</cp:revision>
  <dcterms:created xsi:type="dcterms:W3CDTF">2019-02-15T15:56:04Z</dcterms:created>
  <dcterms:modified xsi:type="dcterms:W3CDTF">2019-02-15T16:19:10Z</dcterms:modified>
</cp:coreProperties>
</file>