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39"/>
  </p:normalViewPr>
  <p:slideViewPr>
    <p:cSldViewPr snapToGrid="0" snapToObjects="1">
      <p:cViewPr varScale="1">
        <p:scale>
          <a:sx n="148" d="100"/>
          <a:sy n="148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CD24-3862-274A-8BB4-B04E6F5A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9DAE7-B461-1642-A791-59C8DB7DF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6348-E5B0-004F-B1BD-E2414964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94F1-84DC-BF4A-B3E4-435F1816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EC9-99D5-B545-A22B-241A4E5B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7BFD-3EDE-2C42-88B4-BE4A407A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70BFF-91B6-8D4B-A3C0-F3129936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DDA9-F880-8E47-95F4-B64AE019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903C-7CAF-504D-8D40-BFB59E4E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EC81-81DE-194F-B576-F3E7310D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7AD6A-9470-124A-9BF1-55FF59B93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3EDEC-CE10-294D-96B0-041BA8323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8434-C491-EF43-9B87-2A607D4C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E4A8-1453-6647-9B15-7800AB69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49D2-4F4D-1345-B97E-DC14F184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715A-3F55-C441-A4B3-BA7F0371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3833-82F0-4D4B-B78F-76836442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8E6F-66CD-7242-B29D-BA4652AC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3922-05E6-5543-85E6-2291B1A1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BB02-C2D5-8249-A826-1B1E8CF7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2056-5E75-AA4E-966E-7350C3B7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22618-4E73-174A-95BD-6C17312E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48AE-14EC-8049-9884-5C3F9FF1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5742-8F4F-2241-9B7D-50374501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2DBE-AF13-B043-9DB3-2A9BD26B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21C-CCB0-384A-8C0B-B3302B84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B167-138B-1842-AC0F-11362A8D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37364-E7BB-5D44-AEC8-7F58F327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7521-E002-9F4E-A480-2C4B8697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4CEF8-3819-9D41-B376-C1905B56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1FE24-9CDC-4E46-812B-591FDB2B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3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9AD6-3CEC-4449-9924-C6CB8E9B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1B2E-C9A5-BE45-89D9-AEAFB227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9E81-AE5F-1849-B9C6-7C97AB862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70AF4-C553-224B-BE0A-875F4037F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33099-9FDF-BF47-AB53-2FD8F5B8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63EC0-F290-D643-A9A9-AC528BD8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A5AA-4371-DA4D-845D-D140DC52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CCE19-C1D3-C04D-BF24-E841151D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26D9-C1CD-0447-86ED-C2AE1DA4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76FC5-0A5F-4344-BB93-56A1E2B0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CC5A5-8AA4-A54A-8E9A-01519426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2D5F6-1191-184D-9BC0-6296AAD9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87DEC-FF3E-CC47-BE58-3EBFFBA8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0E5AD-EDC3-684C-ABD4-36C9116B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8C298-5970-3949-A30B-01D12A8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38C3-1BFC-4B4D-89EB-D8995E28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4664-218C-CF46-A791-667BC073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69F88-09DB-F94D-9EF8-B320957B8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299C5-3D55-C74B-BD8E-3E471DAF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B8AF-77CA-854A-8554-975C3CF1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C4AE-709C-FC4E-BDCE-DE7863C4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81BC-C7A6-4C43-BFAA-2FD9648C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46B13-91EC-0149-B3B8-B28B2A4E0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C1A8B-26EC-4D40-ACC2-919A22781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8634B-591F-8942-BADC-BBC28553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0ED3-6EA9-EA4E-958A-28B47A24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5C531-7ABA-FD43-B45A-487FE83B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5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77371-A535-BA44-A94A-B7798F8D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76884-06EE-E44E-8B66-AB09DBE8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2103-2D45-8746-87C4-5F71B7278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8549-7069-264B-A8BE-C926560E3A0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5FC7-591E-B347-8C63-EC3939CC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7D4E-2BB1-6246-A244-927988E0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86BC-8CB8-504B-8707-8E229EAB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dataclu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7B57-22B5-8643-B5AF-CF98E09A5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Bio-Data Club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3E9C9-9CB8-994C-B963-5A33186FA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November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31E58-9981-D346-B08B-890115DB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5311566"/>
            <a:ext cx="5372100" cy="120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AB9A3-B550-6842-A7BF-2BCDD4FB72D7}"/>
              </a:ext>
            </a:extLst>
          </p:cNvPr>
          <p:cNvSpPr txBox="1"/>
          <p:nvPr/>
        </p:nvSpPr>
        <p:spPr>
          <a:xfrm>
            <a:off x="3332312" y="4888468"/>
            <a:ext cx="309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Funding graciously provided by</a:t>
            </a:r>
          </a:p>
        </p:txBody>
      </p:sp>
    </p:spTree>
    <p:extLst>
      <p:ext uri="{BB962C8B-B14F-4D97-AF65-F5344CB8AC3E}">
        <p14:creationId xmlns:p14="http://schemas.microsoft.com/office/powerpoint/2010/main" val="2309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36A7-4163-784F-8954-7B5C4482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8135"/>
          </a:xfrm>
        </p:spPr>
        <p:txBody>
          <a:bodyPr/>
          <a:lstStyle/>
          <a:p>
            <a:r>
              <a:rPr lang="en-US" dirty="0"/>
              <a:t>December Hackathon Registration Now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7219-88A0-BD4E-AF01-ACA77C30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136"/>
            <a:ext cx="10515600" cy="60298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December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, 2019 (registration deadline Wednesday November 27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Several projects to choose from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Dynamic Web Visualization Tool (Team Lead: Guillermo Gonzalez-Calderon)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Efficient, Fast &amp; Accurate Compression of Large Datasets using PCA (Team Lead: Anders Berglund)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Extended Heatmaps (Team Lead: Jordan Creed)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Extending </a:t>
            </a:r>
            <a:r>
              <a:rPr lang="en-US" sz="2600" dirty="0" err="1"/>
              <a:t>MoffittFunctions</a:t>
            </a:r>
            <a:r>
              <a:rPr lang="en-US" sz="2600" dirty="0"/>
              <a:t> (Team Lead: Jose Laborde)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Geolocation Services for Moffitt Investigators (Team Lead: Rodrigo Carvajal)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Smoking Cessation Transition Diagrams (Team Lead: Steve Sutton)</a:t>
            </a:r>
          </a:p>
          <a:p>
            <a:r>
              <a:rPr lang="en-US" dirty="0"/>
              <a:t>Winners get a prize and bragging rights</a:t>
            </a:r>
          </a:p>
          <a:p>
            <a:r>
              <a:rPr lang="en-US" dirty="0"/>
              <a:t>Food</a:t>
            </a:r>
          </a:p>
          <a:p>
            <a:pPr lvl="1"/>
            <a:r>
              <a:rPr lang="en-US" sz="2600" dirty="0"/>
              <a:t>Snacks and drinks provided Friday</a:t>
            </a:r>
          </a:p>
          <a:p>
            <a:pPr lvl="1"/>
            <a:r>
              <a:rPr lang="en-US" sz="2600" dirty="0"/>
              <a:t>Friday lunch will be provided by the Department of Biostatistics and Bioinformatics</a:t>
            </a:r>
          </a:p>
          <a:p>
            <a:r>
              <a:rPr lang="en-US" dirty="0"/>
              <a:t>All levels of experience can participate. Don’t let concern about your programming abilities stop you from registering! This is a chance to improve and learn from more experienced staff/faculty in a fun environment.</a:t>
            </a:r>
          </a:p>
          <a:p>
            <a:r>
              <a:rPr lang="en-US" dirty="0"/>
              <a:t>Register at </a:t>
            </a:r>
            <a:r>
              <a:rPr lang="en-US" dirty="0">
                <a:hlinkClick r:id="rId2"/>
              </a:rPr>
              <a:t>www.biodataclub.org</a:t>
            </a:r>
            <a:r>
              <a:rPr lang="en-US" dirty="0"/>
              <a:t> and click on December’s meeting page.</a:t>
            </a:r>
          </a:p>
        </p:txBody>
      </p:sp>
    </p:spTree>
    <p:extLst>
      <p:ext uri="{BB962C8B-B14F-4D97-AF65-F5344CB8AC3E}">
        <p14:creationId xmlns:p14="http://schemas.microsoft.com/office/powerpoint/2010/main" val="127996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427D61-3BA8-344D-9317-672CD818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60" y="1406585"/>
            <a:ext cx="9677880" cy="4838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DB001-F545-3040-BB95-0ADE9E0E3CD8}"/>
              </a:ext>
            </a:extLst>
          </p:cNvPr>
          <p:cNvSpPr txBox="1"/>
          <p:nvPr/>
        </p:nvSpPr>
        <p:spPr>
          <a:xfrm>
            <a:off x="1630194" y="241540"/>
            <a:ext cx="893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Upcoming USF Computational Biology Symposium in St. Pete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F563C-7109-5648-B6D1-003EAAA2A95A}"/>
              </a:ext>
            </a:extLst>
          </p:cNvPr>
          <p:cNvSpPr/>
          <p:nvPr/>
        </p:nvSpPr>
        <p:spPr>
          <a:xfrm>
            <a:off x="3427642" y="6323964"/>
            <a:ext cx="5336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REGISTRATION DEADLINE IS TODAY (NOVEMBER 15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132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4EB3-A593-E842-BF1C-4E6EB351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EFBA-5B13-A94C-B375-75120781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02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November 2019: Scott </a:t>
            </a:r>
            <a:r>
              <a:rPr lang="en-US" dirty="0" err="1"/>
              <a:t>Cukras</a:t>
            </a:r>
            <a:r>
              <a:rPr lang="en-US" dirty="0"/>
              <a:t> (WDL and Cromwell)</a:t>
            </a:r>
          </a:p>
          <a:p>
            <a:r>
              <a:rPr lang="en-US" dirty="0"/>
              <a:t>December 2019: Hackathon!</a:t>
            </a:r>
          </a:p>
          <a:p>
            <a:r>
              <a:rPr lang="en-US" dirty="0"/>
              <a:t>January 2020: Fredrik </a:t>
            </a:r>
            <a:r>
              <a:rPr lang="en-US" dirty="0" err="1"/>
              <a:t>Pettersson</a:t>
            </a:r>
            <a:r>
              <a:rPr lang="en-US" dirty="0"/>
              <a:t> (Intro to Python)</a:t>
            </a:r>
          </a:p>
          <a:p>
            <a:r>
              <a:rPr lang="en-US" dirty="0"/>
              <a:t>February 2020: Miguel </a:t>
            </a:r>
            <a:r>
              <a:rPr lang="en-US" dirty="0" err="1"/>
              <a:t>Betin</a:t>
            </a:r>
            <a:r>
              <a:rPr lang="en-US" dirty="0"/>
              <a:t> Montes (</a:t>
            </a:r>
            <a:r>
              <a:rPr lang="en-US" dirty="0" err="1"/>
              <a:t>Jupyter</a:t>
            </a:r>
            <a:r>
              <a:rPr lang="en-US" dirty="0"/>
              <a:t> notebooks)</a:t>
            </a:r>
          </a:p>
          <a:p>
            <a:r>
              <a:rPr lang="en-US" dirty="0">
                <a:solidFill>
                  <a:srgbClr val="FF0000"/>
                </a:solidFill>
              </a:rPr>
              <a:t>March 2020: TBD</a:t>
            </a:r>
          </a:p>
          <a:p>
            <a:r>
              <a:rPr lang="en-US" dirty="0">
                <a:solidFill>
                  <a:srgbClr val="FF0000"/>
                </a:solidFill>
              </a:rPr>
              <a:t>April 2020: TBD</a:t>
            </a:r>
          </a:p>
          <a:p>
            <a:r>
              <a:rPr lang="en-US" dirty="0">
                <a:solidFill>
                  <a:srgbClr val="FF0000"/>
                </a:solidFill>
              </a:rPr>
              <a:t>May 2020: TBD</a:t>
            </a:r>
          </a:p>
          <a:p>
            <a:r>
              <a:rPr lang="en-US" dirty="0">
                <a:solidFill>
                  <a:srgbClr val="FF0000"/>
                </a:solidFill>
              </a:rPr>
              <a:t>June 2020: TBD</a:t>
            </a:r>
          </a:p>
          <a:p>
            <a:r>
              <a:rPr lang="en-US" dirty="0">
                <a:solidFill>
                  <a:srgbClr val="FF0000"/>
                </a:solidFill>
              </a:rPr>
              <a:t>July 2020: TBD</a:t>
            </a:r>
          </a:p>
          <a:p>
            <a:r>
              <a:rPr lang="en-US" dirty="0">
                <a:solidFill>
                  <a:srgbClr val="FF0000"/>
                </a:solidFill>
              </a:rPr>
              <a:t>August 2020: TBD</a:t>
            </a:r>
          </a:p>
          <a:p>
            <a:r>
              <a:rPr lang="en-US" dirty="0">
                <a:solidFill>
                  <a:srgbClr val="FF0000"/>
                </a:solidFill>
              </a:rPr>
              <a:t>September 2020: TBD</a:t>
            </a:r>
          </a:p>
          <a:p>
            <a:r>
              <a:rPr lang="en-US" dirty="0">
                <a:solidFill>
                  <a:srgbClr val="FF0000"/>
                </a:solidFill>
              </a:rPr>
              <a:t>October 2020: 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7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265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Bio-Data Club Announcements</vt:lpstr>
      <vt:lpstr>December Hackathon Registration Now Open</vt:lpstr>
      <vt:lpstr>PowerPoint Presentation</vt:lpstr>
      <vt:lpstr>Future meetings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Bio-Data Club Announcements</dc:title>
  <dc:creator>Paul Stewart</dc:creator>
  <cp:lastModifiedBy>Paul Stewart</cp:lastModifiedBy>
  <cp:revision>3</cp:revision>
  <dcterms:created xsi:type="dcterms:W3CDTF">2019-11-15T15:40:05Z</dcterms:created>
  <dcterms:modified xsi:type="dcterms:W3CDTF">2019-11-15T17:23:18Z</dcterms:modified>
</cp:coreProperties>
</file>