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4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6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7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3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, die im Notizbuch schreibt">
            <a:extLst>
              <a:ext uri="{FF2B5EF4-FFF2-40B4-BE49-F238E27FC236}">
                <a16:creationId xmlns:a16="http://schemas.microsoft.com/office/drawing/2014/main" id="{A46469DA-1136-26C8-D250-492073A5C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68" r="-1" b="158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823AB5-7DCB-F700-B716-34D83E214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To-Do Anwendung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667B4B79-2378-B5B8-931C-0447C416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Von: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Yuma Rösner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Anastasia Melzer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Silas Hüfken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33D1E-69F3-0789-4997-A547CFD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E641C-9050-DA80-F243-7D2AC750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2771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Seaford</vt:lpstr>
      <vt:lpstr>LevelVTI</vt:lpstr>
      <vt:lpstr>To-Do Anwendung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Silas Hüfken / BBM3H22A</dc:creator>
  <cp:lastModifiedBy>Silas Hüfken / BBM3H22A</cp:lastModifiedBy>
  <cp:revision>1</cp:revision>
  <dcterms:created xsi:type="dcterms:W3CDTF">2024-06-18T10:26:34Z</dcterms:created>
  <dcterms:modified xsi:type="dcterms:W3CDTF">2024-06-18T10:30:46Z</dcterms:modified>
</cp:coreProperties>
</file>