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image/jpeg" Extension="tm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1" r:id="rId9"/>
    <p:sldId id="266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5698-3450-ED11-2EE3-AB1C47432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428999"/>
            <a:ext cx="8682316" cy="1348381"/>
          </a:xfrm>
        </p:spPr>
        <p:txBody>
          <a:bodyPr/>
          <a:lstStyle/>
          <a:p>
            <a:r>
              <a:rPr lang="en-IN" dirty="0" err="1"/>
              <a:t>Name:K.R.Shiranjeevi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Register no:312211674</a:t>
            </a:r>
            <a:br>
              <a:rPr lang="en-IN" dirty="0"/>
            </a:br>
            <a:r>
              <a:rPr lang="en-IN" dirty="0" err="1"/>
              <a:t>Department:commerce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 err="1"/>
              <a:t>College:thiruthangal</a:t>
            </a:r>
            <a:r>
              <a:rPr lang="en-IN" dirty="0"/>
              <a:t> </a:t>
            </a:r>
            <a:r>
              <a:rPr lang="en-IN" dirty="0" err="1"/>
              <a:t>Nadar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5E022-28E9-E67C-1C3A-C7BB2D6EE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185F-1D05-AA2E-B4A8-AF6FA3C7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2465DD-27AC-405A-E731-E2A9D3DC0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15" y="490071"/>
            <a:ext cx="11558113" cy="6075536"/>
          </a:xfrm>
        </p:spPr>
      </p:pic>
    </p:spTree>
    <p:extLst>
      <p:ext uri="{BB962C8B-B14F-4D97-AF65-F5344CB8AC3E}">
        <p14:creationId xmlns:p14="http://schemas.microsoft.com/office/powerpoint/2010/main" val="330559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1179-D53F-A562-C5EB-FE9E2617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BD0926-D9BC-7A15-C830-E9D0CA243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565" y="502024"/>
            <a:ext cx="10255623" cy="6072094"/>
          </a:xfrm>
        </p:spPr>
      </p:pic>
    </p:spTree>
    <p:extLst>
      <p:ext uri="{BB962C8B-B14F-4D97-AF65-F5344CB8AC3E}">
        <p14:creationId xmlns:p14="http://schemas.microsoft.com/office/powerpoint/2010/main" val="324941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C6F9-A8D5-A96D-B2BA-E25F3495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B639E9-B30B-47FF-4C4D-8D6DFBD42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305" y="2608889"/>
            <a:ext cx="3125442" cy="3416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37E86E-978A-BD40-7CFE-68F944DAB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14" y="1959090"/>
            <a:ext cx="4850021" cy="4334632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B0CD8062-EDD9-195A-5E17-590429079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541" y="1959090"/>
            <a:ext cx="6584981" cy="44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6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497C-E091-9289-3FE6-7508D85C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Employee </a:t>
            </a:r>
            <a:r>
              <a:rPr lang="en-IN"/>
              <a:t>attrition analysis using excel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7D5A-27BA-BBBB-2727-B6AA8718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Agenda:</a:t>
            </a:r>
          </a:p>
          <a:p>
            <a:pPr marL="0" indent="0">
              <a:buNone/>
            </a:pPr>
            <a:r>
              <a:rPr lang="en-IN" dirty="0"/>
              <a:t>Employee attrition </a:t>
            </a:r>
          </a:p>
          <a:p>
            <a:pPr marL="0" indent="0">
              <a:buNone/>
            </a:pPr>
            <a:r>
              <a:rPr lang="en-IN" dirty="0"/>
              <a:t>Types of Employee attrition </a:t>
            </a:r>
          </a:p>
          <a:p>
            <a:pPr marL="0" indent="0">
              <a:buNone/>
            </a:pPr>
            <a:r>
              <a:rPr lang="en-IN" dirty="0"/>
              <a:t>Effects of Employee attrition </a:t>
            </a:r>
          </a:p>
          <a:p>
            <a:pPr marL="0" indent="0">
              <a:buNone/>
            </a:pPr>
            <a:r>
              <a:rPr lang="en-IN" dirty="0"/>
              <a:t>All diagrammatic resolutions </a:t>
            </a:r>
          </a:p>
          <a:p>
            <a:pPr marL="0" indent="0">
              <a:buNone/>
            </a:pPr>
            <a:r>
              <a:rPr lang="en-IN" dirty="0"/>
              <a:t>Attrition analysis benefits </a:t>
            </a:r>
          </a:p>
          <a:p>
            <a:pPr marL="0" indent="0">
              <a:buNone/>
            </a:pPr>
            <a:r>
              <a:rPr lang="en-IN" dirty="0"/>
              <a:t>Calculation of Employee </a:t>
            </a:r>
            <a:r>
              <a:rPr lang="en-IN"/>
              <a:t>Performance attrition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63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5605-A78E-1361-AB4D-95767F36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Attrition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B7BABD-E6FA-55D2-48CB-8A8A790B4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89" y="836706"/>
            <a:ext cx="10986169" cy="5892800"/>
          </a:xfrm>
        </p:spPr>
      </p:pic>
    </p:spTree>
    <p:extLst>
      <p:ext uri="{BB962C8B-B14F-4D97-AF65-F5344CB8AC3E}">
        <p14:creationId xmlns:p14="http://schemas.microsoft.com/office/powerpoint/2010/main" val="293895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3E02-AA4F-A0FD-E8AD-94ADD350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2089478">
            <a:off x="795986" y="399150"/>
            <a:ext cx="6093060" cy="3173003"/>
          </a:xfrm>
        </p:spPr>
        <p:txBody>
          <a:bodyPr/>
          <a:lstStyle/>
          <a:p>
            <a:r>
              <a:rPr lang="en-IN" dirty="0"/>
              <a:t>Employee attrition analysis </a:t>
            </a:r>
            <a:r>
              <a:rPr lang="en-IN" dirty="0" err="1"/>
              <a:t>usi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2857D9-6D0E-A194-82E7-39A109F72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235" y="246990"/>
            <a:ext cx="10375153" cy="6518471"/>
          </a:xfrm>
        </p:spPr>
      </p:pic>
    </p:spTree>
    <p:extLst>
      <p:ext uri="{BB962C8B-B14F-4D97-AF65-F5344CB8AC3E}">
        <p14:creationId xmlns:p14="http://schemas.microsoft.com/office/powerpoint/2010/main" val="28105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C896-823B-E2BF-91CB-75C1C268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005E66-A8D5-FA1C-3232-6DB56D93E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657" y="418353"/>
            <a:ext cx="11052214" cy="6251387"/>
          </a:xfrm>
        </p:spPr>
      </p:pic>
    </p:spTree>
    <p:extLst>
      <p:ext uri="{BB962C8B-B14F-4D97-AF65-F5344CB8AC3E}">
        <p14:creationId xmlns:p14="http://schemas.microsoft.com/office/powerpoint/2010/main" val="124003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7284-6A69-4915-22CA-19A167AD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 CHART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C7D6F1-61EB-AA99-83C1-0ADCEC3F6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977" y="1691091"/>
            <a:ext cx="8286046" cy="4709459"/>
          </a:xfrm>
        </p:spPr>
      </p:pic>
    </p:spTree>
    <p:extLst>
      <p:ext uri="{BB962C8B-B14F-4D97-AF65-F5344CB8AC3E}">
        <p14:creationId xmlns:p14="http://schemas.microsoft.com/office/powerpoint/2010/main" val="68613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D7A5-293E-1715-4260-793F182B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Status of employees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F1D716-E271-D313-DCD2-89D0F168E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169" y="2494689"/>
            <a:ext cx="4926664" cy="4091381"/>
          </a:xfr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4F90D65E-96B3-6E20-0F43-BAEEB5B2F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86833" y="2494689"/>
            <a:ext cx="5823440" cy="393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8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C34B-3346-FD25-D066-F57FBFCC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FAB4B5-BA60-57B0-0C28-2BB7B4EF9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235" y="322729"/>
            <a:ext cx="10592374" cy="5677648"/>
          </a:xfrm>
        </p:spPr>
      </p:pic>
    </p:spTree>
    <p:extLst>
      <p:ext uri="{BB962C8B-B14F-4D97-AF65-F5344CB8AC3E}">
        <p14:creationId xmlns:p14="http://schemas.microsoft.com/office/powerpoint/2010/main" val="334781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8D29-1A9D-93B5-1639-B435B3BD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 chart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1BDB1C-E221-63F9-B275-76DDCAE8E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4942" y="661031"/>
            <a:ext cx="7714128" cy="5535937"/>
          </a:xfrm>
        </p:spPr>
      </p:pic>
    </p:spTree>
    <p:extLst>
      <p:ext uri="{BB962C8B-B14F-4D97-AF65-F5344CB8AC3E}">
        <p14:creationId xmlns:p14="http://schemas.microsoft.com/office/powerpoint/2010/main" val="923973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Name:K.R.Shiranjeevi  Register no:312211674 Department:commerce  College:thiruthangal Nadar </vt:lpstr>
      <vt:lpstr>Employee attrition analysis using excel </vt:lpstr>
      <vt:lpstr>Attrition </vt:lpstr>
      <vt:lpstr>Employee attrition analysis usi   </vt:lpstr>
      <vt:lpstr>PowerPoint Presentation</vt:lpstr>
      <vt:lpstr>BAR CHART</vt:lpstr>
      <vt:lpstr>Status of employees </vt:lpstr>
      <vt:lpstr>PowerPoint Presentation</vt:lpstr>
      <vt:lpstr>Line chart </vt:lpstr>
      <vt:lpstr>PowerPoint 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Name:K.R.Shiranjeevi  Register no:312211674 Department:commerce  College:thiruthangal Nadar </dc:title>
  <dc:creator>shiranjeevi2003@gmail.com</dc:creator>
  <cp:lastModifiedBy>shiranjeevi2003@gmail.com</cp:lastModifiedBy>
  <cp:revision>8</cp:revision>
  <dcterms:created xsi:type="dcterms:W3CDTF">2024-08-30T10:58:53Z</dcterms:created>
  <dcterms:modified xsi:type="dcterms:W3CDTF">2024-09-06T03:58:24Z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390796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S10.2.0</vt:lpwstr>
  </property>
</Properties>
</file>