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321" r:id="rId2"/>
    <p:sldId id="259" r:id="rId3"/>
    <p:sldId id="260" r:id="rId4"/>
    <p:sldId id="264" r:id="rId5"/>
    <p:sldId id="265" r:id="rId6"/>
    <p:sldId id="323" r:id="rId7"/>
    <p:sldId id="324" r:id="rId8"/>
    <p:sldId id="325" r:id="rId9"/>
    <p:sldId id="295" r:id="rId10"/>
    <p:sldId id="330" r:id="rId11"/>
    <p:sldId id="266" r:id="rId12"/>
    <p:sldId id="280" r:id="rId13"/>
    <p:sldId id="327" r:id="rId14"/>
    <p:sldId id="285" r:id="rId15"/>
    <p:sldId id="328" r:id="rId16"/>
    <p:sldId id="329" r:id="rId17"/>
    <p:sldId id="287" r:id="rId18"/>
  </p:sldIdLst>
  <p:sldSz cx="9144000" cy="5143500" type="screen16x9"/>
  <p:notesSz cx="6858000" cy="9144000"/>
  <p:embeddedFontLst>
    <p:embeddedFont>
      <p:font typeface="Bebas Neue" panose="020B0606020202050201" pitchFamily="34" charset="0"/>
      <p:regular r:id="rId20"/>
    </p:embeddedFont>
    <p:embeddedFont>
      <p:font typeface="Inter" panose="020B0604020202020204" charset="0"/>
      <p:regular r:id="rId21"/>
      <p:bold r:id="rId22"/>
    </p:embeddedFont>
    <p:embeddedFont>
      <p:font typeface="PT Sans" panose="020B0503020203020204" pitchFamily="34" charset="0"/>
      <p:regular r:id="rId23"/>
      <p:bold r:id="rId24"/>
      <p:italic r:id="rId25"/>
      <p:boldItalic r:id="rId26"/>
    </p:embeddedFont>
    <p:embeddedFont>
      <p:font typeface="Work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D00"/>
    <a:srgbClr val="692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B00E19-8D92-44DD-AA51-6714942A1DB7}">
  <a:tblStyle styleId="{9FB00E19-8D92-44DD-AA51-6714942A1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93" autoAdjust="0"/>
  </p:normalViewPr>
  <p:slideViewPr>
    <p:cSldViewPr snapToGrid="0">
      <p:cViewPr varScale="1">
        <p:scale>
          <a:sx n="62" d="100"/>
          <a:sy n="62" d="100"/>
        </p:scale>
        <p:origin x="205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1de551d7a50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1de551d7a50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would like to present to you the complexities of trip planning and the solution we've developed to streamline this process. Imagine you want to go on an organized trip, whether it's with your family or friends. You need to choose destinations, manage your budget, and look for reviews and tips. It can quickly become overwhelming, especially with the multitude of options and information available online. This is where Traveler's Hub comes in.</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Traveler's Hub is a web application designed to simplify trip planning for both travelers and tour operators. It aims to provide a unified platform that integrates all aspects of the planning process. Today, we will outline the background that led to the development of Traveler's Hub, describe its key features and how they work together, and discuss our verification program to ensure the quality of our work.</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1de551d7a50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1de551d7a50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Ensuring the quality and reliability of Traveler's Hub is paramount, which is why we have implemented a comprehensive testing plan. Our testing plan includes four key components: unit testing, integration testing, system testing, and manual testing.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Unit Testing: </a:t>
            </a:r>
            <a:br>
              <a:rPr lang="en-US" dirty="0"/>
            </a:br>
            <a:r>
              <a:rPr lang="en-US" dirty="0"/>
              <a:t>Unit testing is essential for verifying that each component of Traveler's Hub operates as expected. These tests focus on individual functionalities, helping to identify and resolve bugs early in the development process. For example, we have test cases for user registration, user login, profile updates, trip planning, Adventure Canvas creation, and forum interactions.</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Integration Testing: </a:t>
            </a:r>
            <a:br>
              <a:rPr lang="en-US" dirty="0"/>
            </a:br>
            <a:r>
              <a:rPr lang="en-US" dirty="0"/>
              <a:t>Integration testing ensures that different parts of the application work together as expected. We have test scenarios that cover interactions between different modules or components, such as the trip registration flow, profile update and view, and search and view trip. These tests help us verify that all features of Traveler's Hub integrate seamlessly and function correctly in conjunction with each other.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System Testing:</a:t>
            </a:r>
            <a:br>
              <a:rPr lang="en-US" dirty="0"/>
            </a:br>
            <a:r>
              <a:rPr lang="en-US" dirty="0"/>
              <a:t>System testing evaluates the entire system's compliance with the specified requirements. We have test cases that cover complete system navigation, cross-browser compatibility testing, and mobile responsiveness testing. These tests ensure that Traveler's Hub meets the specified requirements and functions correctly across different browsers and devices.</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Manual Testing:</a:t>
            </a:r>
            <a:br>
              <a:rPr lang="en-US" dirty="0"/>
            </a:br>
            <a:r>
              <a:rPr lang="en-US" dirty="0"/>
              <a:t>Manual testing involves user simulations to ensure that the user experience is as designed and intuitive. We have test scenarios for the login and logout process, trip plan creation and cancellation, and accessing the help section. These tests help us verify that the user interface is user-friendly and that users can easily navigate and use the application.</a:t>
            </a:r>
          </a:p>
        </p:txBody>
      </p:sp>
    </p:spTree>
    <p:extLst>
      <p:ext uri="{BB962C8B-B14F-4D97-AF65-F5344CB8AC3E}">
        <p14:creationId xmlns:p14="http://schemas.microsoft.com/office/powerpoint/2010/main" val="1627609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9"/>
        <p:cNvGrpSpPr/>
        <p:nvPr/>
      </p:nvGrpSpPr>
      <p:grpSpPr>
        <a:xfrm>
          <a:off x="0" y="0"/>
          <a:ext cx="0" cy="0"/>
          <a:chOff x="0" y="0"/>
          <a:chExt cx="0" cy="0"/>
        </a:xfrm>
      </p:grpSpPr>
      <p:sp>
        <p:nvSpPr>
          <p:cNvPr id="3800" name="Google Shape;3800;geba1a568b6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1" name="Google Shape;3801;geba1a568b6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While development of Traveler's Hub, there is several challenges that are common in the field of web application development. These challenges include ensuring cross-browser compatibility and achieving mobile responsiveness.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Cross-Browser Compatibility:</a:t>
            </a:r>
            <a:r>
              <a:rPr lang="en-US" dirty="0"/>
              <a:t> One of the challenges is to ensure that Traveler's Hub functions correctly across different web browsers such as Chrome, Firefox, Safari, and Edge. Each browser has its own rendering engine, which can lead to inconsistencies in how web pages are displayed. To address this challenge, we will use fonts and style that are compatible with all browsers.</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Mobile Responsiveness:</a:t>
            </a:r>
            <a:r>
              <a:rPr lang="en-US" dirty="0"/>
              <a:t> With the increasing use of mobile devices for browsing the internet, ensuring that Traveler's Hub is mobile-responsive was a priority. We will design the application to ensure that adapts seamlessly to different screen sizes and resolutions. Additionally, we will conduct testing on various mobile devices to verify the application's responsiveness.</a:t>
            </a:r>
            <a:endParaRPr dirty="0"/>
          </a:p>
        </p:txBody>
      </p:sp>
    </p:spTree>
    <p:extLst>
      <p:ext uri="{BB962C8B-B14F-4D97-AF65-F5344CB8AC3E}">
        <p14:creationId xmlns:p14="http://schemas.microsoft.com/office/powerpoint/2010/main" val="252963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solidFill>
                  <a:srgbClr val="F44D00"/>
                </a:solidFill>
                <a:latin typeface="Work Sans" pitchFamily="2" charset="0"/>
              </a:rPr>
              <a:t>Secure Password Storage: </a:t>
            </a:r>
            <a:r>
              <a:rPr lang="en-US" dirty="0">
                <a:latin typeface="Inter" panose="020B0604020202020204" charset="0"/>
                <a:ea typeface="Inter" panose="020B0604020202020204" charset="0"/>
              </a:rPr>
              <a:t>Implementing a secure method for storing user passwords is a key challenge in developing Traveler's Hub. To address this, we are utilizing random salts and a slow hash function. When users create or update their passwords, we generate a random salt and combine it with the password before hashing it using a slow hash function. This ensures that even if password hashes are compromised, they cannot be easily cracked without knowledge of the salts, enhancing the security of user accounts.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extLst>
      <p:ext uri="{BB962C8B-B14F-4D97-AF65-F5344CB8AC3E}">
        <p14:creationId xmlns:p14="http://schemas.microsoft.com/office/powerpoint/2010/main" val="1261788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eba1a568b6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eba1a568b6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eba1a568b6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eba1a568b6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process of planning a trip can often be daunting and time-consuming. In today's digital age, </a:t>
            </a:r>
            <a:r>
              <a:rPr lang="en-US" b="1" dirty="0"/>
              <a:t>travelers </a:t>
            </a:r>
            <a:r>
              <a:rPr lang="en-US" dirty="0"/>
              <a:t>are faced with an overwhelming amount of information and options when it comes to planning their journeys. The process can be fragmented, with travelers relying on multiple websites and platforms to gather information and plan.</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For </a:t>
            </a:r>
            <a:r>
              <a:rPr lang="en-US" b="1" dirty="0"/>
              <a:t>tour operators</a:t>
            </a:r>
            <a:r>
              <a:rPr lang="en-US" dirty="0"/>
              <a:t>, the challenges are equally daunting. Crafting unique travel experiences and promoting them to potential customers requires a significant amount of time and effort. Moreover, the lack of a cohesive platform for trip planning makes it difficult for tour operators to reach their target audience and showcase their offerings effectively.</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Travelers and tour operators struggling to find a comprehensive solution that meets their needs. Existing tools and platforms often focus on specific aspects of trip planning, such as booking flights or accommodations, </a:t>
            </a:r>
            <a:r>
              <a:rPr lang="en-US" b="1" dirty="0"/>
              <a:t>but fail to provide a holistic approach to trip planning</a:t>
            </a:r>
            <a:r>
              <a:rPr lang="en-US" dirty="0"/>
              <a:t>.</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This fragmentation leads to inefficiencies and frustrations for both travelers and tour operators. Travelers spend hours researching and organizing their trips, while tour operators struggle to reach their target audience and stand out in a crowded market.</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There is a need for a comprehensive solution that streamlines the trip planning process for both travelers and tour operators. Traveler's Hub was born out of this need, with the goal of providing a unified platform that integrates all aspects of trip planning, from itinerary creation to activity booking, in a user-friendly and efficient manner.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0"/>
        <p:cNvGrpSpPr/>
        <p:nvPr/>
      </p:nvGrpSpPr>
      <p:grpSpPr>
        <a:xfrm>
          <a:off x="0" y="0"/>
          <a:ext cx="0" cy="0"/>
          <a:chOff x="0" y="0"/>
          <a:chExt cx="0" cy="0"/>
        </a:xfrm>
      </p:grpSpPr>
      <p:sp>
        <p:nvSpPr>
          <p:cNvPr id="2881" name="Google Shape;2881;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2" name="Google Shape;2882;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Traveler's Hub is a web application that aims to simplify the trip planning process by providing a unified platform that integrates all aspects of trip planning. It is designed to cater to both individual travelers and tour operators, offering a seamless and efficient solution for creating and managing travel plans.</a:t>
            </a:r>
          </a:p>
        </p:txBody>
      </p:sp>
    </p:spTree>
    <p:extLst>
      <p:ext uri="{BB962C8B-B14F-4D97-AF65-F5344CB8AC3E}">
        <p14:creationId xmlns:p14="http://schemas.microsoft.com/office/powerpoint/2010/main" val="400957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14374f7c22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6" name="Google Shape;3506;g14374f7c22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Users can search for trips and apply filters using destination and dates. Each trip contains Adventure Canvases as a conceptual basis for trip plans. Adventure Canvases provide thematic outlines for trips, including key events, descriptions, images, and forums for discussion.</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Users can also view all planning trip details, which include itinerary, available dates for booking, travel guide, and more.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They can book their desired trip when it is open for registration.</a:t>
            </a:r>
            <a:endParaRPr dirty="0"/>
          </a:p>
        </p:txBody>
      </p:sp>
    </p:spTree>
    <p:extLst>
      <p:ext uri="{BB962C8B-B14F-4D97-AF65-F5344CB8AC3E}">
        <p14:creationId xmlns:p14="http://schemas.microsoft.com/office/powerpoint/2010/main" val="314793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14374f7c22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6" name="Google Shape;3506;g14374f7c22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Forums linked to Adventure Canvases encourage active community engagement, allowing users to discuss travel ideas, provide feedback, and share experiences.</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Concepts are preliminary trip ideas with potential activities and attractions. Travelers can create Concepts and receive community feedback and discussion. Tour operators can promote user-generated Concepts into Adventure Canvases, signaling the transition from idea to actionable trip plan.</a:t>
            </a:r>
            <a:endParaRPr dirty="0"/>
          </a:p>
        </p:txBody>
      </p:sp>
    </p:spTree>
    <p:extLst>
      <p:ext uri="{BB962C8B-B14F-4D97-AF65-F5344CB8AC3E}">
        <p14:creationId xmlns:p14="http://schemas.microsoft.com/office/powerpoint/2010/main" val="322783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1"/>
        <p:cNvGrpSpPr/>
        <p:nvPr/>
      </p:nvGrpSpPr>
      <p:grpSpPr>
        <a:xfrm>
          <a:off x="0" y="0"/>
          <a:ext cx="0" cy="0"/>
          <a:chOff x="0" y="0"/>
          <a:chExt cx="0" cy="0"/>
        </a:xfrm>
      </p:grpSpPr>
      <p:sp>
        <p:nvSpPr>
          <p:cNvPr id="4252" name="Google Shape;425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3" name="Google Shape;425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Streamlined Organization: </a:t>
            </a:r>
            <a:r>
              <a:rPr lang="en-US" dirty="0"/>
              <a:t>By providing a unified platform for trip planning, Traveler's Hub eliminates the need for travelers to use multiple tools and platforms. Everything they need, from creating a profile to planning a trip and engaging with the community, is available in one place.</a:t>
            </a:r>
          </a:p>
          <a:p>
            <a:pPr marL="0" lvl="0" indent="0" algn="l" rtl="0">
              <a:spcBef>
                <a:spcPts val="0"/>
              </a:spcBef>
              <a:spcAft>
                <a:spcPts val="0"/>
              </a:spcAft>
              <a:buNone/>
            </a:pPr>
            <a:endParaRPr lang="en-US" dirty="0"/>
          </a:p>
          <a:p>
            <a:pPr marL="171450" lvl="0" indent="-171450" algn="l" rtl="0">
              <a:spcBef>
                <a:spcPts val="0"/>
              </a:spcBef>
              <a:spcAft>
                <a:spcPts val="0"/>
              </a:spcAft>
            </a:pPr>
            <a:r>
              <a:rPr lang="en-US" b="1" dirty="0"/>
              <a:t>Community Engagement:</a:t>
            </a:r>
            <a:r>
              <a:rPr lang="en-US" dirty="0"/>
              <a:t> The integration of Concepts, and forums fosters a sense of community among users, allowing them to share ideas, seek advice, and collaborate on trip planning. This sense of community adds value to the platform and enriches the overall travel planning experience.</a:t>
            </a:r>
          </a:p>
          <a:p>
            <a:pPr marL="171450" lvl="0" indent="-171450" algn="l" rtl="0">
              <a:spcBef>
                <a:spcPts val="0"/>
              </a:spcBef>
              <a:spcAft>
                <a:spcPts val="0"/>
              </a:spcAft>
            </a:pPr>
            <a:endParaRPr lang="en-US" sz="1100" b="1" dirty="0">
              <a:uFill>
                <a:noFill/>
              </a:uFill>
            </a:endParaRPr>
          </a:p>
          <a:p>
            <a:pPr marL="171450" lvl="0" indent="-171450" algn="l" rtl="0">
              <a:spcBef>
                <a:spcPts val="0"/>
              </a:spcBef>
              <a:spcAft>
                <a:spcPts val="0"/>
              </a:spcAft>
            </a:pPr>
            <a:r>
              <a:rPr lang="en-US" sz="1100" b="1" dirty="0">
                <a:uFill>
                  <a:noFill/>
                </a:uFill>
              </a:rPr>
              <a:t>Mutually beneficial outcome:</a:t>
            </a:r>
            <a:r>
              <a:rPr lang="en-US" sz="1100" b="1" dirty="0">
                <a:latin typeface="Work Sans"/>
                <a:ea typeface="Work Sans"/>
                <a:cs typeface="Work Sans"/>
                <a:sym typeface="Work Sans"/>
              </a:rPr>
              <a:t> </a:t>
            </a:r>
            <a:r>
              <a:rPr lang="en-US" dirty="0">
                <a:uFill>
                  <a:noFill/>
                </a:uFill>
              </a:rPr>
              <a:t>By open discussions and enabling travelers to create their concepts, both parties' benefit. Travelers can book trips they prefer, while tour operators can increase their revenue.</a:t>
            </a:r>
          </a:p>
          <a:p>
            <a:pPr marL="171450" lvl="0" indent="-171450" algn="l" rtl="0">
              <a:spcBef>
                <a:spcPts val="0"/>
              </a:spcBef>
              <a:spcAft>
                <a:spcPts val="0"/>
              </a:spcAft>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1"/>
        <p:cNvGrpSpPr/>
        <p:nvPr/>
      </p:nvGrpSpPr>
      <p:grpSpPr>
        <a:xfrm>
          <a:off x="0" y="0"/>
          <a:ext cx="0" cy="0"/>
          <a:chOff x="0" y="0"/>
          <a:chExt cx="0" cy="0"/>
        </a:xfrm>
      </p:grpSpPr>
      <p:sp>
        <p:nvSpPr>
          <p:cNvPr id="4252" name="Google Shape;425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3" name="Google Shape;425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1502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2432"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0800000" flipH="1">
            <a:off x="-615181" y="4250518"/>
            <a:ext cx="1362511" cy="1457953"/>
            <a:chOff x="1141181" y="262025"/>
            <a:chExt cx="4067198" cy="4352099"/>
          </a:xfrm>
        </p:grpSpPr>
        <p:sp>
          <p:nvSpPr>
            <p:cNvPr id="13" name="Google Shape;13;p2"/>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4046899">
            <a:off x="-808797" y="-779120"/>
            <a:ext cx="1651494" cy="1730032"/>
            <a:chOff x="1511250" y="306000"/>
            <a:chExt cx="3756676" cy="3935328"/>
          </a:xfrm>
        </p:grpSpPr>
        <p:sp>
          <p:nvSpPr>
            <p:cNvPr id="27" name="Google Shape;27;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1992157">
            <a:off x="8337158" y="3820225"/>
            <a:ext cx="1717499" cy="1461648"/>
            <a:chOff x="725975" y="529375"/>
            <a:chExt cx="4581126" cy="3898687"/>
          </a:xfrm>
        </p:grpSpPr>
        <p:sp>
          <p:nvSpPr>
            <p:cNvPr id="62" name="Google Shape;62;p2"/>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2"/>
          <p:cNvSpPr txBox="1">
            <a:spLocks noGrp="1"/>
          </p:cNvSpPr>
          <p:nvPr>
            <p:ph type="ctrTitle"/>
          </p:nvPr>
        </p:nvSpPr>
        <p:spPr>
          <a:xfrm>
            <a:off x="725975" y="1112867"/>
            <a:ext cx="4910100" cy="2153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800" b="1">
                <a:solidFill>
                  <a:schemeClr val="dk1"/>
                </a:solidFill>
                <a:latin typeface="Work Sans"/>
                <a:ea typeface="Work Sans"/>
                <a:cs typeface="Work Sans"/>
                <a:sym typeface="Work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6" name="Google Shape;86;p2"/>
          <p:cNvSpPr txBox="1">
            <a:spLocks noGrp="1"/>
          </p:cNvSpPr>
          <p:nvPr>
            <p:ph type="subTitle" idx="1"/>
          </p:nvPr>
        </p:nvSpPr>
        <p:spPr>
          <a:xfrm>
            <a:off x="725975" y="3334113"/>
            <a:ext cx="491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7" name="Google Shape;87;p2"/>
          <p:cNvSpPr/>
          <p:nvPr/>
        </p:nvSpPr>
        <p:spPr>
          <a:xfrm>
            <a:off x="1300713" y="2609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840599" y="19069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92999" y="17544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71"/>
        <p:cNvGrpSpPr/>
        <p:nvPr/>
      </p:nvGrpSpPr>
      <p:grpSpPr>
        <a:xfrm>
          <a:off x="0" y="0"/>
          <a:ext cx="0" cy="0"/>
          <a:chOff x="0" y="0"/>
          <a:chExt cx="0" cy="0"/>
        </a:xfrm>
      </p:grpSpPr>
      <p:sp>
        <p:nvSpPr>
          <p:cNvPr id="1572" name="Google Shape;1572;p24"/>
          <p:cNvSpPr/>
          <p:nvPr/>
        </p:nvSpPr>
        <p:spPr>
          <a:xfrm rot="10800000">
            <a:off x="3745837" y="4052699"/>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270216" y="-280408"/>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10800000" flipH="1">
            <a:off x="6527124" y="-10323"/>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4"/>
          <p:cNvSpPr txBox="1">
            <a:spLocks noGrp="1"/>
          </p:cNvSpPr>
          <p:nvPr>
            <p:ph type="title" hasCustomPrompt="1"/>
          </p:nvPr>
        </p:nvSpPr>
        <p:spPr>
          <a:xfrm>
            <a:off x="1114025" y="619138"/>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76" name="Google Shape;1576;p24"/>
          <p:cNvSpPr txBox="1">
            <a:spLocks noGrp="1"/>
          </p:cNvSpPr>
          <p:nvPr>
            <p:ph type="subTitle" idx="1"/>
          </p:nvPr>
        </p:nvSpPr>
        <p:spPr>
          <a:xfrm>
            <a:off x="1114025" y="1388038"/>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577" name="Google Shape;1577;p24"/>
          <p:cNvSpPr txBox="1">
            <a:spLocks noGrp="1"/>
          </p:cNvSpPr>
          <p:nvPr>
            <p:ph type="title" idx="2" hasCustomPrompt="1"/>
          </p:nvPr>
        </p:nvSpPr>
        <p:spPr>
          <a:xfrm>
            <a:off x="1114025" y="1973029"/>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78" name="Google Shape;1578;p24"/>
          <p:cNvSpPr txBox="1">
            <a:spLocks noGrp="1"/>
          </p:cNvSpPr>
          <p:nvPr>
            <p:ph type="subTitle" idx="3"/>
          </p:nvPr>
        </p:nvSpPr>
        <p:spPr>
          <a:xfrm>
            <a:off x="1114025" y="2741938"/>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579" name="Google Shape;1579;p24"/>
          <p:cNvSpPr txBox="1">
            <a:spLocks noGrp="1"/>
          </p:cNvSpPr>
          <p:nvPr>
            <p:ph type="title" idx="4" hasCustomPrompt="1"/>
          </p:nvPr>
        </p:nvSpPr>
        <p:spPr>
          <a:xfrm>
            <a:off x="1114025" y="3343862"/>
            <a:ext cx="33843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80" name="Google Shape;1580;p24"/>
          <p:cNvSpPr txBox="1">
            <a:spLocks noGrp="1"/>
          </p:cNvSpPr>
          <p:nvPr>
            <p:ph type="subTitle" idx="5"/>
          </p:nvPr>
        </p:nvSpPr>
        <p:spPr>
          <a:xfrm>
            <a:off x="1114025" y="4112762"/>
            <a:ext cx="3384300" cy="41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581" name="Google Shape;1581;p24"/>
          <p:cNvGrpSpPr/>
          <p:nvPr/>
        </p:nvGrpSpPr>
        <p:grpSpPr>
          <a:xfrm rot="10800000" flipH="1">
            <a:off x="-573531" y="4249755"/>
            <a:ext cx="1362511" cy="1457953"/>
            <a:chOff x="1141181" y="262025"/>
            <a:chExt cx="4067198" cy="4352099"/>
          </a:xfrm>
        </p:grpSpPr>
        <p:sp>
          <p:nvSpPr>
            <p:cNvPr id="1582" name="Google Shape;1582;p2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24"/>
          <p:cNvGrpSpPr/>
          <p:nvPr/>
        </p:nvGrpSpPr>
        <p:grpSpPr>
          <a:xfrm rot="4046899">
            <a:off x="-831147" y="-710859"/>
            <a:ext cx="1651494" cy="1730032"/>
            <a:chOff x="1511250" y="306000"/>
            <a:chExt cx="3756676" cy="3935328"/>
          </a:xfrm>
        </p:grpSpPr>
        <p:sp>
          <p:nvSpPr>
            <p:cNvPr id="1596" name="Google Shape;1596;p2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4"/>
          <p:cNvGrpSpPr/>
          <p:nvPr/>
        </p:nvGrpSpPr>
        <p:grpSpPr>
          <a:xfrm rot="8807843" flipH="1">
            <a:off x="8316333" y="-477898"/>
            <a:ext cx="1717499" cy="1461648"/>
            <a:chOff x="725975" y="529375"/>
            <a:chExt cx="4581126" cy="3898687"/>
          </a:xfrm>
        </p:grpSpPr>
        <p:sp>
          <p:nvSpPr>
            <p:cNvPr id="1631" name="Google Shape;1631;p24"/>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24"/>
          <p:cNvSpPr/>
          <p:nvPr/>
        </p:nvSpPr>
        <p:spPr>
          <a:xfrm rot="-225818" flipH="1">
            <a:off x="5616492" y="4269243"/>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rot="-139352">
            <a:off x="3889932" y="-312998"/>
            <a:ext cx="1579044" cy="860990"/>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1_1_1_1">
    <p:spTree>
      <p:nvGrpSpPr>
        <p:cNvPr id="1" name="Shape 2022"/>
        <p:cNvGrpSpPr/>
        <p:nvPr/>
      </p:nvGrpSpPr>
      <p:grpSpPr>
        <a:xfrm>
          <a:off x="0" y="0"/>
          <a:ext cx="0" cy="0"/>
          <a:chOff x="0" y="0"/>
          <a:chExt cx="0" cy="0"/>
        </a:xfrm>
      </p:grpSpPr>
      <p:sp>
        <p:nvSpPr>
          <p:cNvPr id="2023" name="Google Shape;2023;p30"/>
          <p:cNvSpPr/>
          <p:nvPr/>
        </p:nvSpPr>
        <p:spPr>
          <a:xfrm flipH="1">
            <a:off x="3940625" y="-5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txBox="1">
            <a:spLocks noGrp="1"/>
          </p:cNvSpPr>
          <p:nvPr>
            <p:ph type="title"/>
          </p:nvPr>
        </p:nvSpPr>
        <p:spPr>
          <a:xfrm>
            <a:off x="725975" y="445025"/>
            <a:ext cx="769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a:endParaRPr/>
          </a:p>
        </p:txBody>
      </p:sp>
      <p:grpSp>
        <p:nvGrpSpPr>
          <p:cNvPr id="2027" name="Google Shape;2027;p30"/>
          <p:cNvGrpSpPr/>
          <p:nvPr/>
        </p:nvGrpSpPr>
        <p:grpSpPr>
          <a:xfrm>
            <a:off x="-381904" y="-565171"/>
            <a:ext cx="1243062" cy="1150074"/>
            <a:chOff x="940201" y="467822"/>
            <a:chExt cx="4254149" cy="3935914"/>
          </a:xfrm>
        </p:grpSpPr>
        <p:sp>
          <p:nvSpPr>
            <p:cNvPr id="2028" name="Google Shape;2028;p30"/>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30"/>
          <p:cNvGrpSpPr/>
          <p:nvPr/>
        </p:nvGrpSpPr>
        <p:grpSpPr>
          <a:xfrm rot="6685518">
            <a:off x="-176398" y="4445025"/>
            <a:ext cx="1139032" cy="1218819"/>
            <a:chOff x="1141181" y="262025"/>
            <a:chExt cx="4067198" cy="4352099"/>
          </a:xfrm>
        </p:grpSpPr>
        <p:sp>
          <p:nvSpPr>
            <p:cNvPr id="2037" name="Google Shape;2037;p30"/>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30"/>
          <p:cNvGrpSpPr/>
          <p:nvPr/>
        </p:nvGrpSpPr>
        <p:grpSpPr>
          <a:xfrm rot="3836898" flipH="1">
            <a:off x="8206033" y="4306687"/>
            <a:ext cx="1063352" cy="1228661"/>
            <a:chOff x="725975" y="580175"/>
            <a:chExt cx="3328618" cy="3846085"/>
          </a:xfrm>
        </p:grpSpPr>
        <p:sp>
          <p:nvSpPr>
            <p:cNvPr id="2051" name="Google Shape;2051;p30"/>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5" name="Google Shape;2065;p30"/>
          <p:cNvSpPr txBox="1">
            <a:spLocks noGrp="1"/>
          </p:cNvSpPr>
          <p:nvPr>
            <p:ph type="subTitle" idx="1"/>
          </p:nvPr>
        </p:nvSpPr>
        <p:spPr>
          <a:xfrm>
            <a:off x="735775" y="1402150"/>
            <a:ext cx="7692000" cy="321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2066" name="Google Shape;2066;p30"/>
          <p:cNvGrpSpPr/>
          <p:nvPr/>
        </p:nvGrpSpPr>
        <p:grpSpPr>
          <a:xfrm rot="-9502837" flipH="1">
            <a:off x="8181622" y="-397605"/>
            <a:ext cx="1112202" cy="1060997"/>
            <a:chOff x="936800" y="644000"/>
            <a:chExt cx="3397834" cy="3241401"/>
          </a:xfrm>
        </p:grpSpPr>
        <p:sp>
          <p:nvSpPr>
            <p:cNvPr id="2067" name="Google Shape;2067;p30"/>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30"/>
          <p:cNvSpPr/>
          <p:nvPr/>
        </p:nvSpPr>
        <p:spPr>
          <a:xfrm>
            <a:off x="8701457" y="10177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213398" y="37773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30"/>
          <p:cNvGrpSpPr/>
          <p:nvPr/>
        </p:nvGrpSpPr>
        <p:grpSpPr>
          <a:xfrm flipH="1">
            <a:off x="8701443" y="3502487"/>
            <a:ext cx="262163" cy="531538"/>
            <a:chOff x="2322875" y="1049950"/>
            <a:chExt cx="1301705" cy="2640525"/>
          </a:xfrm>
        </p:grpSpPr>
        <p:sp>
          <p:nvSpPr>
            <p:cNvPr id="2080" name="Google Shape;2080;p3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30"/>
          <p:cNvGrpSpPr/>
          <p:nvPr/>
        </p:nvGrpSpPr>
        <p:grpSpPr>
          <a:xfrm flipH="1">
            <a:off x="160471" y="954012"/>
            <a:ext cx="262163" cy="531538"/>
            <a:chOff x="2322875" y="1049950"/>
            <a:chExt cx="1301705" cy="2640525"/>
          </a:xfrm>
        </p:grpSpPr>
        <p:sp>
          <p:nvSpPr>
            <p:cNvPr id="2084" name="Google Shape;2084;p3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7" name="Google Shape;2087;p30"/>
          <p:cNvSpPr/>
          <p:nvPr/>
        </p:nvSpPr>
        <p:spPr>
          <a:xfrm rot="-1596439">
            <a:off x="1523393" y="-726224"/>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rot="-9203561" flipH="1">
            <a:off x="5692868" y="4679051"/>
            <a:ext cx="1964187" cy="117980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2177124" y="48448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6797249" y="1034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5"/>
        <p:cNvGrpSpPr/>
        <p:nvPr/>
      </p:nvGrpSpPr>
      <p:grpSpPr>
        <a:xfrm>
          <a:off x="0" y="0"/>
          <a:ext cx="0" cy="0"/>
          <a:chOff x="0" y="0"/>
          <a:chExt cx="0" cy="0"/>
        </a:xfrm>
      </p:grpSpPr>
      <p:sp>
        <p:nvSpPr>
          <p:cNvPr id="2366" name="Google Shape;2366;p34"/>
          <p:cNvSpPr/>
          <p:nvPr/>
        </p:nvSpPr>
        <p:spPr>
          <a:xfrm flipH="1">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9;p34"/>
          <p:cNvGrpSpPr/>
          <p:nvPr/>
        </p:nvGrpSpPr>
        <p:grpSpPr>
          <a:xfrm>
            <a:off x="8097571" y="4170654"/>
            <a:ext cx="1243062" cy="1150074"/>
            <a:chOff x="940201" y="467822"/>
            <a:chExt cx="4254149" cy="3935914"/>
          </a:xfrm>
        </p:grpSpPr>
        <p:sp>
          <p:nvSpPr>
            <p:cNvPr id="2370" name="Google Shape;2370;p34"/>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34"/>
          <p:cNvGrpSpPr/>
          <p:nvPr/>
        </p:nvGrpSpPr>
        <p:grpSpPr>
          <a:xfrm>
            <a:off x="-207221" y="-558008"/>
            <a:ext cx="1356911" cy="1421440"/>
            <a:chOff x="1511250" y="306000"/>
            <a:chExt cx="3756676" cy="3935328"/>
          </a:xfrm>
        </p:grpSpPr>
        <p:sp>
          <p:nvSpPr>
            <p:cNvPr id="2379" name="Google Shape;2379;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3" name="Google Shape;2413;p34"/>
          <p:cNvGrpSpPr/>
          <p:nvPr/>
        </p:nvGrpSpPr>
        <p:grpSpPr>
          <a:xfrm rot="-1309239">
            <a:off x="-471302" y="4297438"/>
            <a:ext cx="1315430" cy="1254868"/>
            <a:chOff x="936800" y="644000"/>
            <a:chExt cx="3397834" cy="3241401"/>
          </a:xfrm>
        </p:grpSpPr>
        <p:sp>
          <p:nvSpPr>
            <p:cNvPr id="2414" name="Google Shape;2414;p34"/>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4" name="Google Shape;2424;p34"/>
          <p:cNvSpPr/>
          <p:nvPr/>
        </p:nvSpPr>
        <p:spPr>
          <a:xfrm>
            <a:off x="4476150" y="-363750"/>
            <a:ext cx="2394932" cy="1064988"/>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5" name="Google Shape;2425;p34"/>
          <p:cNvGrpSpPr/>
          <p:nvPr/>
        </p:nvGrpSpPr>
        <p:grpSpPr>
          <a:xfrm rot="-1588054" flipH="1">
            <a:off x="8194678" y="-554914"/>
            <a:ext cx="1224824" cy="1415236"/>
            <a:chOff x="725975" y="580175"/>
            <a:chExt cx="3328618" cy="3846085"/>
          </a:xfrm>
        </p:grpSpPr>
        <p:sp>
          <p:nvSpPr>
            <p:cNvPr id="2426" name="Google Shape;2426;p34"/>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0" name="Google Shape;2440;p34"/>
          <p:cNvSpPr/>
          <p:nvPr/>
        </p:nvSpPr>
        <p:spPr>
          <a:xfrm rot="-225818" flipH="1">
            <a:off x="1632167" y="4408068"/>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41"/>
        <p:cNvGrpSpPr/>
        <p:nvPr/>
      </p:nvGrpSpPr>
      <p:grpSpPr>
        <a:xfrm>
          <a:off x="0" y="0"/>
          <a:ext cx="0" cy="0"/>
          <a:chOff x="0" y="0"/>
          <a:chExt cx="0" cy="0"/>
        </a:xfrm>
      </p:grpSpPr>
      <p:sp>
        <p:nvSpPr>
          <p:cNvPr id="2442" name="Google Shape;2442;p35"/>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5" name="Google Shape;2445;p35"/>
          <p:cNvGrpSpPr/>
          <p:nvPr/>
        </p:nvGrpSpPr>
        <p:grpSpPr>
          <a:xfrm>
            <a:off x="-573531" y="-574433"/>
            <a:ext cx="1362511" cy="1457953"/>
            <a:chOff x="1141181" y="262025"/>
            <a:chExt cx="4067198" cy="4352099"/>
          </a:xfrm>
        </p:grpSpPr>
        <p:sp>
          <p:nvSpPr>
            <p:cNvPr id="2446" name="Google Shape;2446;p35"/>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35"/>
          <p:cNvGrpSpPr/>
          <p:nvPr/>
        </p:nvGrpSpPr>
        <p:grpSpPr>
          <a:xfrm rot="6753101" flipH="1">
            <a:off x="-831147" y="4114102"/>
            <a:ext cx="1651494" cy="1730032"/>
            <a:chOff x="1511250" y="306000"/>
            <a:chExt cx="3756676" cy="3935328"/>
          </a:xfrm>
        </p:grpSpPr>
        <p:sp>
          <p:nvSpPr>
            <p:cNvPr id="2460" name="Google Shape;2460;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4" name="Google Shape;2494;p35"/>
          <p:cNvGrpSpPr/>
          <p:nvPr/>
        </p:nvGrpSpPr>
        <p:grpSpPr>
          <a:xfrm rot="1992157">
            <a:off x="8316333" y="4149525"/>
            <a:ext cx="1717499" cy="1461648"/>
            <a:chOff x="725975" y="529375"/>
            <a:chExt cx="4581126" cy="3898687"/>
          </a:xfrm>
        </p:grpSpPr>
        <p:sp>
          <p:nvSpPr>
            <p:cNvPr id="2495" name="Google Shape;2495;p35"/>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8" name="Google Shape;2518;p35"/>
          <p:cNvSpPr/>
          <p:nvPr/>
        </p:nvSpPr>
        <p:spPr>
          <a:xfrm rot="-1388564">
            <a:off x="1508706" y="-887063"/>
            <a:ext cx="3024988" cy="1817020"/>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rot="-9572211" flipH="1">
            <a:off x="4590630" y="4189016"/>
            <a:ext cx="3025044" cy="181705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0" name="Google Shape;2520;p35"/>
          <p:cNvGrpSpPr/>
          <p:nvPr/>
        </p:nvGrpSpPr>
        <p:grpSpPr>
          <a:xfrm>
            <a:off x="8166971" y="-476033"/>
            <a:ext cx="1243062" cy="1150074"/>
            <a:chOff x="940201" y="467822"/>
            <a:chExt cx="4254149" cy="3935914"/>
          </a:xfrm>
        </p:grpSpPr>
        <p:sp>
          <p:nvSpPr>
            <p:cNvPr id="2521" name="Google Shape;2521;p3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3"/>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573531" y="-574433"/>
            <a:ext cx="1362511" cy="1457953"/>
            <a:chOff x="1141181" y="262025"/>
            <a:chExt cx="4067198" cy="4352099"/>
          </a:xfrm>
        </p:grpSpPr>
        <p:sp>
          <p:nvSpPr>
            <p:cNvPr id="95" name="Google Shape;95;p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3"/>
          <p:cNvGrpSpPr/>
          <p:nvPr/>
        </p:nvGrpSpPr>
        <p:grpSpPr>
          <a:xfrm rot="6753101" flipH="1">
            <a:off x="-831147" y="4114102"/>
            <a:ext cx="1651494" cy="1730032"/>
            <a:chOff x="1511250" y="306000"/>
            <a:chExt cx="3756676" cy="3935328"/>
          </a:xfrm>
        </p:grpSpPr>
        <p:sp>
          <p:nvSpPr>
            <p:cNvPr id="109" name="Google Shape;109;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rot="1992157">
            <a:off x="8316333" y="4149525"/>
            <a:ext cx="1717499" cy="1461648"/>
            <a:chOff x="725975" y="529375"/>
            <a:chExt cx="4581126" cy="3898687"/>
          </a:xfrm>
        </p:grpSpPr>
        <p:sp>
          <p:nvSpPr>
            <p:cNvPr id="144" name="Google Shape;144;p3"/>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20000" y="2330047"/>
            <a:ext cx="4727700" cy="976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title" idx="2" hasCustomPrompt="1"/>
          </p:nvPr>
        </p:nvSpPr>
        <p:spPr>
          <a:xfrm>
            <a:off x="720000" y="1297377"/>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3"/>
          <p:cNvSpPr txBox="1">
            <a:spLocks noGrp="1"/>
          </p:cNvSpPr>
          <p:nvPr>
            <p:ph type="subTitle" idx="1"/>
          </p:nvPr>
        </p:nvSpPr>
        <p:spPr>
          <a:xfrm>
            <a:off x="720000" y="3323402"/>
            <a:ext cx="47277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3"/>
          <p:cNvSpPr/>
          <p:nvPr/>
        </p:nvSpPr>
        <p:spPr>
          <a:xfrm>
            <a:off x="8731038" y="11802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334899" y="3148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6"/>
        <p:cNvGrpSpPr/>
        <p:nvPr/>
      </p:nvGrpSpPr>
      <p:grpSpPr>
        <a:xfrm>
          <a:off x="0" y="0"/>
          <a:ext cx="0" cy="0"/>
          <a:chOff x="0" y="0"/>
          <a:chExt cx="0" cy="0"/>
        </a:xfrm>
      </p:grpSpPr>
      <p:sp>
        <p:nvSpPr>
          <p:cNvPr id="467" name="Google Shape;467;p8"/>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8"/>
          <p:cNvGrpSpPr/>
          <p:nvPr/>
        </p:nvGrpSpPr>
        <p:grpSpPr>
          <a:xfrm>
            <a:off x="8097571" y="4170654"/>
            <a:ext cx="1243062" cy="1150074"/>
            <a:chOff x="940201" y="467822"/>
            <a:chExt cx="4254149" cy="3935914"/>
          </a:xfrm>
        </p:grpSpPr>
        <p:sp>
          <p:nvSpPr>
            <p:cNvPr id="471" name="Google Shape;471;p8"/>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07221" y="-558008"/>
            <a:ext cx="1356911" cy="1421440"/>
            <a:chOff x="1511250" y="306000"/>
            <a:chExt cx="3756676" cy="3935328"/>
          </a:xfrm>
        </p:grpSpPr>
        <p:sp>
          <p:nvSpPr>
            <p:cNvPr id="480" name="Google Shape;480;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8"/>
          <p:cNvGrpSpPr/>
          <p:nvPr/>
        </p:nvGrpSpPr>
        <p:grpSpPr>
          <a:xfrm rot="-1309239">
            <a:off x="-471302" y="4297438"/>
            <a:ext cx="1315430" cy="1254868"/>
            <a:chOff x="936800" y="644000"/>
            <a:chExt cx="3397834" cy="3241401"/>
          </a:xfrm>
        </p:grpSpPr>
        <p:sp>
          <p:nvSpPr>
            <p:cNvPr id="515" name="Google Shape;515;p8"/>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8"/>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txBox="1">
            <a:spLocks noGrp="1"/>
          </p:cNvSpPr>
          <p:nvPr>
            <p:ph type="title"/>
          </p:nvPr>
        </p:nvSpPr>
        <p:spPr>
          <a:xfrm>
            <a:off x="725975" y="1740825"/>
            <a:ext cx="4386900" cy="16617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7"/>
        <p:cNvGrpSpPr/>
        <p:nvPr/>
      </p:nvGrpSpPr>
      <p:grpSpPr>
        <a:xfrm>
          <a:off x="0" y="0"/>
          <a:ext cx="0" cy="0"/>
          <a:chOff x="0" y="0"/>
          <a:chExt cx="0" cy="0"/>
        </a:xfrm>
      </p:grpSpPr>
      <p:sp>
        <p:nvSpPr>
          <p:cNvPr id="528" name="Google Shape;528;p9"/>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txBox="1">
            <a:spLocks noGrp="1"/>
          </p:cNvSpPr>
          <p:nvPr>
            <p:ph type="title"/>
          </p:nvPr>
        </p:nvSpPr>
        <p:spPr>
          <a:xfrm>
            <a:off x="725975" y="1642475"/>
            <a:ext cx="4004700" cy="768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2" name="Google Shape;532;p9"/>
          <p:cNvSpPr txBox="1">
            <a:spLocks noGrp="1"/>
          </p:cNvSpPr>
          <p:nvPr>
            <p:ph type="subTitle" idx="1"/>
          </p:nvPr>
        </p:nvSpPr>
        <p:spPr>
          <a:xfrm>
            <a:off x="725975" y="2368500"/>
            <a:ext cx="4004700" cy="15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33" name="Google Shape;533;p9"/>
          <p:cNvGrpSpPr/>
          <p:nvPr/>
        </p:nvGrpSpPr>
        <p:grpSpPr>
          <a:xfrm>
            <a:off x="8097571" y="4170654"/>
            <a:ext cx="1243062" cy="1150074"/>
            <a:chOff x="940201" y="467822"/>
            <a:chExt cx="4254149" cy="3935914"/>
          </a:xfrm>
        </p:grpSpPr>
        <p:sp>
          <p:nvSpPr>
            <p:cNvPr id="534" name="Google Shape;534;p9"/>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9"/>
          <p:cNvGrpSpPr/>
          <p:nvPr/>
        </p:nvGrpSpPr>
        <p:grpSpPr>
          <a:xfrm>
            <a:off x="-207221" y="-558008"/>
            <a:ext cx="1356911" cy="1421440"/>
            <a:chOff x="1511250" y="306000"/>
            <a:chExt cx="3756676" cy="3935328"/>
          </a:xfrm>
        </p:grpSpPr>
        <p:sp>
          <p:nvSpPr>
            <p:cNvPr id="543" name="Google Shape;543;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9"/>
          <p:cNvGrpSpPr/>
          <p:nvPr/>
        </p:nvGrpSpPr>
        <p:grpSpPr>
          <a:xfrm rot="-1309239">
            <a:off x="-471302" y="4297438"/>
            <a:ext cx="1315430" cy="1254868"/>
            <a:chOff x="936800" y="644000"/>
            <a:chExt cx="3397834" cy="3241401"/>
          </a:xfrm>
        </p:grpSpPr>
        <p:sp>
          <p:nvSpPr>
            <p:cNvPr id="578" name="Google Shape;578;p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9"/>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8418013" y="8310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1514838" y="34270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62"/>
        <p:cNvGrpSpPr/>
        <p:nvPr/>
      </p:nvGrpSpPr>
      <p:grpSpPr>
        <a:xfrm>
          <a:off x="0" y="0"/>
          <a:ext cx="0" cy="0"/>
          <a:chOff x="0" y="0"/>
          <a:chExt cx="0" cy="0"/>
        </a:xfrm>
      </p:grpSpPr>
      <p:sp>
        <p:nvSpPr>
          <p:cNvPr id="763" name="Google Shape;763;p14"/>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14"/>
          <p:cNvGrpSpPr/>
          <p:nvPr/>
        </p:nvGrpSpPr>
        <p:grpSpPr>
          <a:xfrm>
            <a:off x="-573531" y="-574433"/>
            <a:ext cx="1362511" cy="1457953"/>
            <a:chOff x="1141181" y="262025"/>
            <a:chExt cx="4067198" cy="4352099"/>
          </a:xfrm>
        </p:grpSpPr>
        <p:sp>
          <p:nvSpPr>
            <p:cNvPr id="767" name="Google Shape;767;p1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14"/>
          <p:cNvGrpSpPr/>
          <p:nvPr/>
        </p:nvGrpSpPr>
        <p:grpSpPr>
          <a:xfrm rot="6753101" flipH="1">
            <a:off x="-831147" y="4114102"/>
            <a:ext cx="1651494" cy="1730032"/>
            <a:chOff x="1511250" y="306000"/>
            <a:chExt cx="3756676" cy="3935328"/>
          </a:xfrm>
        </p:grpSpPr>
        <p:sp>
          <p:nvSpPr>
            <p:cNvPr id="781" name="Google Shape;781;p1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14"/>
          <p:cNvGrpSpPr/>
          <p:nvPr/>
        </p:nvGrpSpPr>
        <p:grpSpPr>
          <a:xfrm rot="1992157">
            <a:off x="8316333" y="4149525"/>
            <a:ext cx="1717499" cy="1461648"/>
            <a:chOff x="725975" y="529375"/>
            <a:chExt cx="4581126" cy="3898687"/>
          </a:xfrm>
        </p:grpSpPr>
        <p:sp>
          <p:nvSpPr>
            <p:cNvPr id="816" name="Google Shape;816;p14"/>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14"/>
          <p:cNvSpPr txBox="1">
            <a:spLocks noGrp="1"/>
          </p:cNvSpPr>
          <p:nvPr>
            <p:ph type="title"/>
          </p:nvPr>
        </p:nvSpPr>
        <p:spPr>
          <a:xfrm>
            <a:off x="725975" y="3128550"/>
            <a:ext cx="4967400" cy="531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40" name="Google Shape;840;p14"/>
          <p:cNvSpPr txBox="1">
            <a:spLocks noGrp="1"/>
          </p:cNvSpPr>
          <p:nvPr>
            <p:ph type="subTitle" idx="1"/>
          </p:nvPr>
        </p:nvSpPr>
        <p:spPr>
          <a:xfrm>
            <a:off x="725975" y="1483050"/>
            <a:ext cx="4967400" cy="1645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841" name="Google Shape;841;p14"/>
          <p:cNvSpPr/>
          <p:nvPr/>
        </p:nvSpPr>
        <p:spPr>
          <a:xfrm rot="-1277979">
            <a:off x="1897429" y="-989699"/>
            <a:ext cx="3025017" cy="1817036"/>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1142"/>
        <p:cNvGrpSpPr/>
        <p:nvPr/>
      </p:nvGrpSpPr>
      <p:grpSpPr>
        <a:xfrm>
          <a:off x="0" y="0"/>
          <a:ext cx="0" cy="0"/>
          <a:chOff x="0" y="0"/>
          <a:chExt cx="0" cy="0"/>
        </a:xfrm>
      </p:grpSpPr>
      <p:sp>
        <p:nvSpPr>
          <p:cNvPr id="1143" name="Google Shape;1143;p19"/>
          <p:cNvSpPr/>
          <p:nvPr/>
        </p:nvSpPr>
        <p:spPr>
          <a:xfrm flipH="1">
            <a:off x="3745837" y="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9"/>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9"/>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19"/>
          <p:cNvGrpSpPr/>
          <p:nvPr/>
        </p:nvGrpSpPr>
        <p:grpSpPr>
          <a:xfrm>
            <a:off x="-573531" y="-574433"/>
            <a:ext cx="1362511" cy="1457953"/>
            <a:chOff x="1141181" y="262025"/>
            <a:chExt cx="4067198" cy="4352099"/>
          </a:xfrm>
        </p:grpSpPr>
        <p:sp>
          <p:nvSpPr>
            <p:cNvPr id="1147" name="Google Shape;1147;p19"/>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9"/>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9"/>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9"/>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9"/>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9"/>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9"/>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9"/>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9"/>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9"/>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9"/>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9"/>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9"/>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19"/>
          <p:cNvGrpSpPr/>
          <p:nvPr/>
        </p:nvGrpSpPr>
        <p:grpSpPr>
          <a:xfrm rot="6753101" flipH="1">
            <a:off x="-831147" y="4114102"/>
            <a:ext cx="1651494" cy="1730032"/>
            <a:chOff x="1511250" y="306000"/>
            <a:chExt cx="3756676" cy="3935328"/>
          </a:xfrm>
        </p:grpSpPr>
        <p:sp>
          <p:nvSpPr>
            <p:cNvPr id="1161" name="Google Shape;1161;p1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9"/>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9"/>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9"/>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9"/>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9"/>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9"/>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9"/>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9"/>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9"/>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9"/>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9"/>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9"/>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9"/>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9"/>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9"/>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19"/>
          <p:cNvGrpSpPr/>
          <p:nvPr/>
        </p:nvGrpSpPr>
        <p:grpSpPr>
          <a:xfrm rot="1992157">
            <a:off x="8316333" y="4149525"/>
            <a:ext cx="1717499" cy="1461648"/>
            <a:chOff x="725975" y="529375"/>
            <a:chExt cx="4581126" cy="3898687"/>
          </a:xfrm>
        </p:grpSpPr>
        <p:sp>
          <p:nvSpPr>
            <p:cNvPr id="1196" name="Google Shape;1196;p19"/>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9"/>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9"/>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19"/>
          <p:cNvSpPr/>
          <p:nvPr/>
        </p:nvSpPr>
        <p:spPr>
          <a:xfrm rot="-693687">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9"/>
          <p:cNvSpPr txBox="1">
            <a:spLocks noGrp="1"/>
          </p:cNvSpPr>
          <p:nvPr>
            <p:ph type="title"/>
          </p:nvPr>
        </p:nvSpPr>
        <p:spPr>
          <a:xfrm>
            <a:off x="720000" y="2300165"/>
            <a:ext cx="5362500" cy="97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21" name="Google Shape;1221;p19"/>
          <p:cNvSpPr txBox="1">
            <a:spLocks noGrp="1"/>
          </p:cNvSpPr>
          <p:nvPr>
            <p:ph type="title" idx="2" hasCustomPrompt="1"/>
          </p:nvPr>
        </p:nvSpPr>
        <p:spPr>
          <a:xfrm>
            <a:off x="720000" y="1353538"/>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22" name="Google Shape;1222;p19"/>
          <p:cNvSpPr txBox="1">
            <a:spLocks noGrp="1"/>
          </p:cNvSpPr>
          <p:nvPr>
            <p:ph type="subTitle" idx="1"/>
          </p:nvPr>
        </p:nvSpPr>
        <p:spPr>
          <a:xfrm>
            <a:off x="720000" y="3220550"/>
            <a:ext cx="53625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3" name="Google Shape;1223;p19"/>
          <p:cNvSpPr/>
          <p:nvPr/>
        </p:nvSpPr>
        <p:spPr>
          <a:xfrm>
            <a:off x="8731038" y="11802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a:off x="1391349" y="3768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5"/>
        <p:cNvGrpSpPr/>
        <p:nvPr/>
      </p:nvGrpSpPr>
      <p:grpSpPr>
        <a:xfrm>
          <a:off x="0" y="0"/>
          <a:ext cx="0" cy="0"/>
          <a:chOff x="0" y="0"/>
          <a:chExt cx="0" cy="0"/>
        </a:xfrm>
      </p:grpSpPr>
      <p:sp>
        <p:nvSpPr>
          <p:cNvPr id="1226" name="Google Shape;1226;p20"/>
          <p:cNvSpPr/>
          <p:nvPr/>
        </p:nvSpPr>
        <p:spPr>
          <a:xfrm rot="10800000" flipH="1">
            <a:off x="1505393" y="4614125"/>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0"/>
          <p:cNvSpPr/>
          <p:nvPr/>
        </p:nvSpPr>
        <p:spPr>
          <a:xfrm flipH="1">
            <a:off x="5822243" y="-5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0"/>
          <p:cNvSpPr/>
          <p:nvPr/>
        </p:nvSpPr>
        <p:spPr>
          <a:xfrm rot="5400000">
            <a:off x="270216" y="-270183"/>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0"/>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0" name="Google Shape;1230;p20"/>
          <p:cNvGrpSpPr/>
          <p:nvPr/>
        </p:nvGrpSpPr>
        <p:grpSpPr>
          <a:xfrm rot="1386721" flipH="1">
            <a:off x="-128287" y="4560984"/>
            <a:ext cx="1074878" cy="914756"/>
            <a:chOff x="725975" y="529375"/>
            <a:chExt cx="4581126" cy="3898687"/>
          </a:xfrm>
        </p:grpSpPr>
        <p:sp>
          <p:nvSpPr>
            <p:cNvPr id="1231" name="Google Shape;1231;p20"/>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0"/>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0"/>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0"/>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0"/>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0"/>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0"/>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0"/>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0"/>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0"/>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0"/>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0"/>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0"/>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0"/>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0"/>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0"/>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0"/>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0"/>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0"/>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0"/>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0"/>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0"/>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0"/>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20"/>
          <p:cNvGrpSpPr/>
          <p:nvPr/>
        </p:nvGrpSpPr>
        <p:grpSpPr>
          <a:xfrm>
            <a:off x="8301801" y="4440766"/>
            <a:ext cx="993769" cy="919430"/>
            <a:chOff x="940201" y="467822"/>
            <a:chExt cx="4254149" cy="3935914"/>
          </a:xfrm>
        </p:grpSpPr>
        <p:sp>
          <p:nvSpPr>
            <p:cNvPr id="1255" name="Google Shape;1255;p20"/>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0"/>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0"/>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0"/>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0"/>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0"/>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20"/>
          <p:cNvGrpSpPr/>
          <p:nvPr/>
        </p:nvGrpSpPr>
        <p:grpSpPr>
          <a:xfrm rot="716367">
            <a:off x="-338944" y="-405049"/>
            <a:ext cx="1063534" cy="1228871"/>
            <a:chOff x="725975" y="580175"/>
            <a:chExt cx="3328618" cy="3846085"/>
          </a:xfrm>
        </p:grpSpPr>
        <p:sp>
          <p:nvSpPr>
            <p:cNvPr id="1264" name="Google Shape;1264;p20"/>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0"/>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0"/>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0"/>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0"/>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0"/>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0"/>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0"/>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0"/>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0"/>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0"/>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0"/>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8" name="Google Shape;127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9" name="Google Shape;1279;p20"/>
          <p:cNvSpPr txBox="1">
            <a:spLocks noGrp="1"/>
          </p:cNvSpPr>
          <p:nvPr>
            <p:ph type="subTitle" idx="1"/>
          </p:nvPr>
        </p:nvSpPr>
        <p:spPr>
          <a:xfrm>
            <a:off x="4778693" y="2769889"/>
            <a:ext cx="27945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0" name="Google Shape;1280;p20"/>
          <p:cNvSpPr txBox="1">
            <a:spLocks noGrp="1"/>
          </p:cNvSpPr>
          <p:nvPr>
            <p:ph type="subTitle" idx="2"/>
          </p:nvPr>
        </p:nvSpPr>
        <p:spPr>
          <a:xfrm>
            <a:off x="1570813" y="2769889"/>
            <a:ext cx="27945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1" name="Google Shape;1281;p20"/>
          <p:cNvSpPr txBox="1">
            <a:spLocks noGrp="1"/>
          </p:cNvSpPr>
          <p:nvPr>
            <p:ph type="subTitle" idx="3"/>
          </p:nvPr>
        </p:nvSpPr>
        <p:spPr>
          <a:xfrm>
            <a:off x="4778701" y="2376289"/>
            <a:ext cx="27945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2" name="Google Shape;1282;p20"/>
          <p:cNvSpPr txBox="1">
            <a:spLocks noGrp="1"/>
          </p:cNvSpPr>
          <p:nvPr>
            <p:ph type="subTitle" idx="4"/>
          </p:nvPr>
        </p:nvSpPr>
        <p:spPr>
          <a:xfrm>
            <a:off x="1570825" y="2376289"/>
            <a:ext cx="2794500" cy="453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3" name="Google Shape;1283;p20"/>
          <p:cNvSpPr/>
          <p:nvPr/>
        </p:nvSpPr>
        <p:spPr>
          <a:xfrm>
            <a:off x="8719537" y="34880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0"/>
          <p:cNvSpPr/>
          <p:nvPr/>
        </p:nvSpPr>
        <p:spPr>
          <a:xfrm>
            <a:off x="272699" y="16597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a:off x="1583413" y="48071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20"/>
          <p:cNvGrpSpPr/>
          <p:nvPr/>
        </p:nvGrpSpPr>
        <p:grpSpPr>
          <a:xfrm rot="2499223">
            <a:off x="8211342" y="-432131"/>
            <a:ext cx="1201924" cy="1146588"/>
            <a:chOff x="936800" y="644000"/>
            <a:chExt cx="3397834" cy="3241401"/>
          </a:xfrm>
        </p:grpSpPr>
        <p:sp>
          <p:nvSpPr>
            <p:cNvPr id="1287" name="Google Shape;1287;p20"/>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0"/>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0"/>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0"/>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0"/>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0"/>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0"/>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0"/>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0"/>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0"/>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20"/>
          <p:cNvSpPr/>
          <p:nvPr/>
        </p:nvSpPr>
        <p:spPr>
          <a:xfrm rot="264510">
            <a:off x="985246" y="-594631"/>
            <a:ext cx="2434587" cy="108262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0"/>
          <p:cNvSpPr/>
          <p:nvPr/>
        </p:nvSpPr>
        <p:spPr>
          <a:xfrm rot="10535490" flipH="1">
            <a:off x="5451446" y="4625969"/>
            <a:ext cx="2434587" cy="1082623"/>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20"/>
          <p:cNvGrpSpPr/>
          <p:nvPr/>
        </p:nvGrpSpPr>
        <p:grpSpPr>
          <a:xfrm>
            <a:off x="218008" y="3537562"/>
            <a:ext cx="262163" cy="531538"/>
            <a:chOff x="2322875" y="1049950"/>
            <a:chExt cx="1301705" cy="2640525"/>
          </a:xfrm>
        </p:grpSpPr>
        <p:sp>
          <p:nvSpPr>
            <p:cNvPr id="1300" name="Google Shape;1300;p2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0"/>
          <p:cNvGrpSpPr/>
          <p:nvPr/>
        </p:nvGrpSpPr>
        <p:grpSpPr>
          <a:xfrm>
            <a:off x="8719533" y="1017737"/>
            <a:ext cx="262163" cy="531538"/>
            <a:chOff x="2322875" y="1049950"/>
            <a:chExt cx="1301705" cy="2640525"/>
          </a:xfrm>
        </p:grpSpPr>
        <p:sp>
          <p:nvSpPr>
            <p:cNvPr id="1304" name="Google Shape;1304;p2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89"/>
        <p:cNvGrpSpPr/>
        <p:nvPr/>
      </p:nvGrpSpPr>
      <p:grpSpPr>
        <a:xfrm>
          <a:off x="0" y="0"/>
          <a:ext cx="0" cy="0"/>
          <a:chOff x="0" y="0"/>
          <a:chExt cx="0" cy="0"/>
        </a:xfrm>
      </p:grpSpPr>
      <p:sp>
        <p:nvSpPr>
          <p:cNvPr id="1390" name="Google Shape;1390;p22"/>
          <p:cNvSpPr/>
          <p:nvPr/>
        </p:nvSpPr>
        <p:spPr>
          <a:xfrm rot="10800000" flipH="1">
            <a:off x="1624270"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flipH="1">
            <a:off x="664693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10800000">
            <a:off x="32"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3" name="Google Shape;1393;p22"/>
          <p:cNvGrpSpPr/>
          <p:nvPr/>
        </p:nvGrpSpPr>
        <p:grpSpPr>
          <a:xfrm rot="-6423465" flipH="1">
            <a:off x="-73991" y="-507194"/>
            <a:ext cx="1059855" cy="1224620"/>
            <a:chOff x="725975" y="580175"/>
            <a:chExt cx="3328618" cy="3846085"/>
          </a:xfrm>
        </p:grpSpPr>
        <p:sp>
          <p:nvSpPr>
            <p:cNvPr id="1394" name="Google Shape;1394;p22"/>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2"/>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2"/>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2"/>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22"/>
          <p:cNvGrpSpPr/>
          <p:nvPr/>
        </p:nvGrpSpPr>
        <p:grpSpPr>
          <a:xfrm rot="6685518">
            <a:off x="-109347" y="4445025"/>
            <a:ext cx="1139032" cy="1218819"/>
            <a:chOff x="1141181" y="262025"/>
            <a:chExt cx="4067198" cy="4352099"/>
          </a:xfrm>
        </p:grpSpPr>
        <p:sp>
          <p:nvSpPr>
            <p:cNvPr id="1409" name="Google Shape;1409;p22"/>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2"/>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2"/>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2"/>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2"/>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2"/>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2"/>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2"/>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2"/>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2"/>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3" name="Google Shape;1423;p22"/>
          <p:cNvSpPr txBox="1">
            <a:spLocks noGrp="1"/>
          </p:cNvSpPr>
          <p:nvPr>
            <p:ph type="subTitle" idx="1"/>
          </p:nvPr>
        </p:nvSpPr>
        <p:spPr>
          <a:xfrm>
            <a:off x="2249392" y="2113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4" name="Google Shape;1424;p22"/>
          <p:cNvSpPr txBox="1">
            <a:spLocks noGrp="1"/>
          </p:cNvSpPr>
          <p:nvPr>
            <p:ph type="subTitle" idx="2"/>
          </p:nvPr>
        </p:nvSpPr>
        <p:spPr>
          <a:xfrm>
            <a:off x="5398029" y="21130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5" name="Google Shape;1425;p22"/>
          <p:cNvSpPr txBox="1">
            <a:spLocks noGrp="1"/>
          </p:cNvSpPr>
          <p:nvPr>
            <p:ph type="subTitle" idx="3"/>
          </p:nvPr>
        </p:nvSpPr>
        <p:spPr>
          <a:xfrm>
            <a:off x="2249392" y="3546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6" name="Google Shape;1426;p22"/>
          <p:cNvSpPr txBox="1">
            <a:spLocks noGrp="1"/>
          </p:cNvSpPr>
          <p:nvPr>
            <p:ph type="subTitle" idx="4"/>
          </p:nvPr>
        </p:nvSpPr>
        <p:spPr>
          <a:xfrm>
            <a:off x="5398029" y="35464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7" name="Google Shape;1427;p22"/>
          <p:cNvSpPr txBox="1">
            <a:spLocks noGrp="1"/>
          </p:cNvSpPr>
          <p:nvPr>
            <p:ph type="subTitle" idx="5"/>
          </p:nvPr>
        </p:nvSpPr>
        <p:spPr>
          <a:xfrm>
            <a:off x="2249392" y="17299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428" name="Google Shape;1428;p22"/>
          <p:cNvSpPr txBox="1">
            <a:spLocks noGrp="1"/>
          </p:cNvSpPr>
          <p:nvPr>
            <p:ph type="subTitle" idx="6"/>
          </p:nvPr>
        </p:nvSpPr>
        <p:spPr>
          <a:xfrm>
            <a:off x="5398027" y="17299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429" name="Google Shape;1429;p22"/>
          <p:cNvSpPr txBox="1">
            <a:spLocks noGrp="1"/>
          </p:cNvSpPr>
          <p:nvPr>
            <p:ph type="subTitle" idx="7"/>
          </p:nvPr>
        </p:nvSpPr>
        <p:spPr>
          <a:xfrm>
            <a:off x="2249392" y="31633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430" name="Google Shape;1430;p22"/>
          <p:cNvSpPr txBox="1">
            <a:spLocks noGrp="1"/>
          </p:cNvSpPr>
          <p:nvPr>
            <p:ph type="subTitle" idx="8"/>
          </p:nvPr>
        </p:nvSpPr>
        <p:spPr>
          <a:xfrm>
            <a:off x="5398027" y="31633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1431" name="Google Shape;1431;p22"/>
          <p:cNvGrpSpPr/>
          <p:nvPr/>
        </p:nvGrpSpPr>
        <p:grpSpPr>
          <a:xfrm rot="-9502837" flipH="1">
            <a:off x="8448372" y="4469245"/>
            <a:ext cx="1112202" cy="1060997"/>
            <a:chOff x="936800" y="644000"/>
            <a:chExt cx="3397834" cy="3241401"/>
          </a:xfrm>
        </p:grpSpPr>
        <p:sp>
          <p:nvSpPr>
            <p:cNvPr id="1432" name="Google Shape;1432;p22"/>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2"/>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2"/>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2"/>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2"/>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2"/>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2"/>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2"/>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2"/>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2"/>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22"/>
          <p:cNvSpPr/>
          <p:nvPr/>
        </p:nvSpPr>
        <p:spPr>
          <a:xfrm>
            <a:off x="8032363" y="48099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2"/>
          <p:cNvSpPr/>
          <p:nvPr/>
        </p:nvSpPr>
        <p:spPr>
          <a:xfrm>
            <a:off x="273963" y="12948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2"/>
          <p:cNvSpPr/>
          <p:nvPr/>
        </p:nvSpPr>
        <p:spPr>
          <a:xfrm>
            <a:off x="7828574" y="1367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22"/>
          <p:cNvGrpSpPr/>
          <p:nvPr/>
        </p:nvGrpSpPr>
        <p:grpSpPr>
          <a:xfrm rot="10020993" flipH="1">
            <a:off x="8281810" y="-272349"/>
            <a:ext cx="1155414" cy="1210361"/>
            <a:chOff x="1511250" y="306000"/>
            <a:chExt cx="3756676" cy="3935328"/>
          </a:xfrm>
        </p:grpSpPr>
        <p:sp>
          <p:nvSpPr>
            <p:cNvPr id="1446" name="Google Shape;1446;p2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22"/>
          <p:cNvSpPr/>
          <p:nvPr/>
        </p:nvSpPr>
        <p:spPr>
          <a:xfrm flipH="1">
            <a:off x="1901751" y="-635675"/>
            <a:ext cx="2430289" cy="108071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rot="10800000">
            <a:off x="4871376" y="4654663"/>
            <a:ext cx="2430289" cy="1080711"/>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2" name="Google Shape;1482;p22"/>
          <p:cNvGrpSpPr/>
          <p:nvPr/>
        </p:nvGrpSpPr>
        <p:grpSpPr>
          <a:xfrm>
            <a:off x="8691171" y="1122449"/>
            <a:ext cx="262163" cy="531538"/>
            <a:chOff x="2322875" y="1049950"/>
            <a:chExt cx="1301705" cy="2640525"/>
          </a:xfrm>
        </p:grpSpPr>
        <p:sp>
          <p:nvSpPr>
            <p:cNvPr id="1483" name="Google Shape;1483;p2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22"/>
          <p:cNvGrpSpPr/>
          <p:nvPr/>
        </p:nvGrpSpPr>
        <p:grpSpPr>
          <a:xfrm>
            <a:off x="166321" y="3483587"/>
            <a:ext cx="262163" cy="531538"/>
            <a:chOff x="2322875" y="1049950"/>
            <a:chExt cx="1301705" cy="2640525"/>
          </a:xfrm>
        </p:grpSpPr>
        <p:sp>
          <p:nvSpPr>
            <p:cNvPr id="1487" name="Google Shape;1487;p2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490"/>
        <p:cNvGrpSpPr/>
        <p:nvPr/>
      </p:nvGrpSpPr>
      <p:grpSpPr>
        <a:xfrm>
          <a:off x="0" y="0"/>
          <a:ext cx="0" cy="0"/>
          <a:chOff x="0" y="0"/>
          <a:chExt cx="0" cy="0"/>
        </a:xfrm>
      </p:grpSpPr>
      <p:sp>
        <p:nvSpPr>
          <p:cNvPr id="1491" name="Google Shape;1491;p23"/>
          <p:cNvSpPr/>
          <p:nvPr/>
        </p:nvSpPr>
        <p:spPr>
          <a:xfrm>
            <a:off x="1505393" y="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rot="10800000">
            <a:off x="5822243" y="4570800"/>
            <a:ext cx="1816404" cy="572700"/>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3"/>
          <p:cNvSpPr/>
          <p:nvPr/>
        </p:nvSpPr>
        <p:spPr>
          <a:xfrm rot="5400000" flipH="1">
            <a:off x="270216" y="2646391"/>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3"/>
          <p:cNvSpPr/>
          <p:nvPr/>
        </p:nvSpPr>
        <p:spPr>
          <a:xfrm rot="10800000" flipH="1">
            <a:off x="6527124" y="2"/>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6" name="Google Shape;1496;p23"/>
          <p:cNvSpPr txBox="1">
            <a:spLocks noGrp="1"/>
          </p:cNvSpPr>
          <p:nvPr>
            <p:ph type="subTitle" idx="1"/>
          </p:nvPr>
        </p:nvSpPr>
        <p:spPr>
          <a:xfrm>
            <a:off x="806175"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7" name="Google Shape;1497;p23"/>
          <p:cNvSpPr txBox="1">
            <a:spLocks noGrp="1"/>
          </p:cNvSpPr>
          <p:nvPr>
            <p:ph type="subTitle" idx="2"/>
          </p:nvPr>
        </p:nvSpPr>
        <p:spPr>
          <a:xfrm>
            <a:off x="3471603"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8" name="Google Shape;1498;p23"/>
          <p:cNvSpPr txBox="1">
            <a:spLocks noGrp="1"/>
          </p:cNvSpPr>
          <p:nvPr>
            <p:ph type="subTitle" idx="3"/>
          </p:nvPr>
        </p:nvSpPr>
        <p:spPr>
          <a:xfrm>
            <a:off x="806175"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9" name="Google Shape;1499;p23"/>
          <p:cNvSpPr txBox="1">
            <a:spLocks noGrp="1"/>
          </p:cNvSpPr>
          <p:nvPr>
            <p:ph type="subTitle" idx="4"/>
          </p:nvPr>
        </p:nvSpPr>
        <p:spPr>
          <a:xfrm>
            <a:off x="3471603"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0" name="Google Shape;1500;p23"/>
          <p:cNvSpPr txBox="1">
            <a:spLocks noGrp="1"/>
          </p:cNvSpPr>
          <p:nvPr>
            <p:ph type="subTitle" idx="5"/>
          </p:nvPr>
        </p:nvSpPr>
        <p:spPr>
          <a:xfrm>
            <a:off x="6136981" y="21931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1" name="Google Shape;1501;p23"/>
          <p:cNvSpPr txBox="1">
            <a:spLocks noGrp="1"/>
          </p:cNvSpPr>
          <p:nvPr>
            <p:ph type="subTitle" idx="6"/>
          </p:nvPr>
        </p:nvSpPr>
        <p:spPr>
          <a:xfrm>
            <a:off x="6136981" y="3778975"/>
            <a:ext cx="220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2" name="Google Shape;1502;p23"/>
          <p:cNvSpPr txBox="1">
            <a:spLocks noGrp="1"/>
          </p:cNvSpPr>
          <p:nvPr>
            <p:ph type="subTitle" idx="7"/>
          </p:nvPr>
        </p:nvSpPr>
        <p:spPr>
          <a:xfrm>
            <a:off x="806175"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03" name="Google Shape;1503;p23"/>
          <p:cNvSpPr txBox="1">
            <a:spLocks noGrp="1"/>
          </p:cNvSpPr>
          <p:nvPr>
            <p:ph type="subTitle" idx="8"/>
          </p:nvPr>
        </p:nvSpPr>
        <p:spPr>
          <a:xfrm>
            <a:off x="3471600"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04" name="Google Shape;1504;p23"/>
          <p:cNvSpPr txBox="1">
            <a:spLocks noGrp="1"/>
          </p:cNvSpPr>
          <p:nvPr>
            <p:ph type="subTitle" idx="9"/>
          </p:nvPr>
        </p:nvSpPr>
        <p:spPr>
          <a:xfrm>
            <a:off x="806175"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05" name="Google Shape;1505;p23"/>
          <p:cNvSpPr txBox="1">
            <a:spLocks noGrp="1"/>
          </p:cNvSpPr>
          <p:nvPr>
            <p:ph type="subTitle" idx="13"/>
          </p:nvPr>
        </p:nvSpPr>
        <p:spPr>
          <a:xfrm>
            <a:off x="3471600"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06" name="Google Shape;1506;p23"/>
          <p:cNvSpPr txBox="1">
            <a:spLocks noGrp="1"/>
          </p:cNvSpPr>
          <p:nvPr>
            <p:ph type="subTitle" idx="14"/>
          </p:nvPr>
        </p:nvSpPr>
        <p:spPr>
          <a:xfrm>
            <a:off x="6136974" y="19369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507" name="Google Shape;1507;p23"/>
          <p:cNvSpPr txBox="1">
            <a:spLocks noGrp="1"/>
          </p:cNvSpPr>
          <p:nvPr>
            <p:ph type="subTitle" idx="15"/>
          </p:nvPr>
        </p:nvSpPr>
        <p:spPr>
          <a:xfrm>
            <a:off x="6136974" y="3522750"/>
            <a:ext cx="2200800" cy="37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Work Sans"/>
                <a:ea typeface="Work Sans"/>
                <a:cs typeface="Work Sans"/>
                <a:sym typeface="Work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1508" name="Google Shape;1508;p23"/>
          <p:cNvGrpSpPr/>
          <p:nvPr/>
        </p:nvGrpSpPr>
        <p:grpSpPr>
          <a:xfrm rot="-4376535">
            <a:off x="-73991" y="4320599"/>
            <a:ext cx="1059855" cy="1224620"/>
            <a:chOff x="725975" y="580175"/>
            <a:chExt cx="3328618" cy="3846085"/>
          </a:xfrm>
        </p:grpSpPr>
        <p:sp>
          <p:nvSpPr>
            <p:cNvPr id="1509" name="Google Shape;1509;p23"/>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3"/>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23"/>
          <p:cNvGrpSpPr/>
          <p:nvPr/>
        </p:nvGrpSpPr>
        <p:grpSpPr>
          <a:xfrm rot="-1297163">
            <a:off x="-158828" y="-413542"/>
            <a:ext cx="1112202" cy="1060997"/>
            <a:chOff x="936800" y="644000"/>
            <a:chExt cx="3397834" cy="3241401"/>
          </a:xfrm>
        </p:grpSpPr>
        <p:sp>
          <p:nvSpPr>
            <p:cNvPr id="1524" name="Google Shape;1524;p23"/>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23"/>
          <p:cNvGrpSpPr/>
          <p:nvPr/>
        </p:nvGrpSpPr>
        <p:grpSpPr>
          <a:xfrm rot="-6685518" flipH="1">
            <a:off x="8248552" y="4445025"/>
            <a:ext cx="1139032" cy="1218819"/>
            <a:chOff x="1141181" y="262025"/>
            <a:chExt cx="4067198" cy="4352099"/>
          </a:xfrm>
        </p:grpSpPr>
        <p:sp>
          <p:nvSpPr>
            <p:cNvPr id="1535" name="Google Shape;1535;p2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23"/>
          <p:cNvGrpSpPr/>
          <p:nvPr/>
        </p:nvGrpSpPr>
        <p:grpSpPr>
          <a:xfrm>
            <a:off x="8424022" y="-370665"/>
            <a:ext cx="972924" cy="900144"/>
            <a:chOff x="940201" y="467822"/>
            <a:chExt cx="4254149" cy="3935914"/>
          </a:xfrm>
        </p:grpSpPr>
        <p:sp>
          <p:nvSpPr>
            <p:cNvPr id="1549" name="Google Shape;1549;p23"/>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23"/>
          <p:cNvSpPr/>
          <p:nvPr/>
        </p:nvSpPr>
        <p:spPr>
          <a:xfrm rot="10800000">
            <a:off x="153063" y="1197411"/>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rot="10800000">
            <a:off x="1673568" y="168235"/>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rot="10800000">
            <a:off x="8762338" y="4004499"/>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rot="10800000">
            <a:off x="6527118" y="484084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rot="2029634" flipH="1">
            <a:off x="5073280" y="-643935"/>
            <a:ext cx="1964150" cy="117975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3"/>
          <p:cNvSpPr/>
          <p:nvPr/>
        </p:nvSpPr>
        <p:spPr>
          <a:xfrm rot="8770366">
            <a:off x="1358880" y="4638040"/>
            <a:ext cx="1964150" cy="1179755"/>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23"/>
          <p:cNvGrpSpPr/>
          <p:nvPr/>
        </p:nvGrpSpPr>
        <p:grpSpPr>
          <a:xfrm>
            <a:off x="8686983" y="751962"/>
            <a:ext cx="262163" cy="531538"/>
            <a:chOff x="2322875" y="1049950"/>
            <a:chExt cx="1301705" cy="2640525"/>
          </a:xfrm>
        </p:grpSpPr>
        <p:sp>
          <p:nvSpPr>
            <p:cNvPr id="1564" name="Google Shape;1564;p2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23"/>
          <p:cNvGrpSpPr/>
          <p:nvPr/>
        </p:nvGrpSpPr>
        <p:grpSpPr>
          <a:xfrm>
            <a:off x="195596" y="3522762"/>
            <a:ext cx="262163" cy="531538"/>
            <a:chOff x="2322875" y="1049950"/>
            <a:chExt cx="1301705" cy="2640525"/>
          </a:xfrm>
        </p:grpSpPr>
        <p:sp>
          <p:nvSpPr>
            <p:cNvPr id="1568" name="Google Shape;1568;p2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5975" y="445025"/>
            <a:ext cx="7692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Work Sans"/>
              <a:buNone/>
              <a:defRPr sz="3500" b="1">
                <a:solidFill>
                  <a:schemeClr val="dk1"/>
                </a:solidFill>
                <a:latin typeface="Work Sans"/>
                <a:ea typeface="Work Sans"/>
                <a:cs typeface="Work Sans"/>
                <a:sym typeface="Work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5975" y="1152475"/>
            <a:ext cx="7692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60" r:id="rId5"/>
    <p:sldLayoutId id="2147483665" r:id="rId6"/>
    <p:sldLayoutId id="2147483666" r:id="rId7"/>
    <p:sldLayoutId id="2147483668" r:id="rId8"/>
    <p:sldLayoutId id="2147483669" r:id="rId9"/>
    <p:sldLayoutId id="2147483670" r:id="rId10"/>
    <p:sldLayoutId id="2147483676" r:id="rId11"/>
    <p:sldLayoutId id="2147483680" r:id="rId12"/>
    <p:sldLayoutId id="214748368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text on a black background&#10;&#10;Description automatically generated">
            <a:extLst>
              <a:ext uri="{FF2B5EF4-FFF2-40B4-BE49-F238E27FC236}">
                <a16:creationId xmlns:a16="http://schemas.microsoft.com/office/drawing/2014/main" id="{BF6C8462-67D7-DCDB-F3C8-DE35A450566A}"/>
              </a:ext>
            </a:extLst>
          </p:cNvPr>
          <p:cNvPicPr>
            <a:picLocks noChangeAspect="1"/>
          </p:cNvPicPr>
          <p:nvPr/>
        </p:nvPicPr>
        <p:blipFill>
          <a:blip r:embed="rId2"/>
          <a:stretch>
            <a:fillRect/>
          </a:stretch>
        </p:blipFill>
        <p:spPr>
          <a:xfrm>
            <a:off x="6148039" y="109314"/>
            <a:ext cx="2824976" cy="936467"/>
          </a:xfrm>
          <a:prstGeom prst="rect">
            <a:avLst/>
          </a:prstGeom>
        </p:spPr>
      </p:pic>
      <p:sp>
        <p:nvSpPr>
          <p:cNvPr id="6" name="Google Shape;2540;p39">
            <a:extLst>
              <a:ext uri="{FF2B5EF4-FFF2-40B4-BE49-F238E27FC236}">
                <a16:creationId xmlns:a16="http://schemas.microsoft.com/office/drawing/2014/main" id="{702D3670-67B7-BCA9-D7FE-C8BC315AF8F9}"/>
              </a:ext>
            </a:extLst>
          </p:cNvPr>
          <p:cNvSpPr txBox="1">
            <a:spLocks/>
          </p:cNvSpPr>
          <p:nvPr/>
        </p:nvSpPr>
        <p:spPr>
          <a:xfrm>
            <a:off x="725975" y="917145"/>
            <a:ext cx="5600311" cy="2153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Work Sans"/>
              <a:buNone/>
              <a:defRPr sz="58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US" sz="5400" dirty="0"/>
              <a:t>Capstone Project Phase 1</a:t>
            </a:r>
            <a:br>
              <a:rPr lang="en-US" sz="5400" dirty="0"/>
            </a:br>
            <a:r>
              <a:rPr lang="en-US" sz="3200" dirty="0"/>
              <a:t>Traveler’s Hub</a:t>
            </a:r>
            <a:endParaRPr lang="en-US" dirty="0"/>
          </a:p>
        </p:txBody>
      </p:sp>
      <p:sp>
        <p:nvSpPr>
          <p:cNvPr id="9" name="Google Shape;2539;p39">
            <a:extLst>
              <a:ext uri="{FF2B5EF4-FFF2-40B4-BE49-F238E27FC236}">
                <a16:creationId xmlns:a16="http://schemas.microsoft.com/office/drawing/2014/main" id="{D3092FBF-FBCF-B634-393B-0887B77B21ED}"/>
              </a:ext>
            </a:extLst>
          </p:cNvPr>
          <p:cNvSpPr txBox="1">
            <a:spLocks noGrp="1"/>
          </p:cNvSpPr>
          <p:nvPr>
            <p:ph type="subTitle" idx="1"/>
          </p:nvPr>
        </p:nvSpPr>
        <p:spPr>
          <a:xfrm>
            <a:off x="725488" y="3333750"/>
            <a:ext cx="4910137" cy="11023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Supervisor:</a:t>
            </a:r>
            <a:r>
              <a:rPr lang="en-US" dirty="0"/>
              <a:t> Dr. </a:t>
            </a:r>
            <a:r>
              <a:rPr lang="en" dirty="0"/>
              <a:t>Zeev Barzily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Lev Velitsky</a:t>
            </a:r>
            <a:br>
              <a:rPr lang="en" dirty="0"/>
            </a:br>
            <a:r>
              <a:rPr lang="en" dirty="0"/>
              <a:t>Shiran Giladi</a:t>
            </a:r>
            <a:endParaRPr dirty="0"/>
          </a:p>
        </p:txBody>
      </p:sp>
      <p:sp>
        <p:nvSpPr>
          <p:cNvPr id="3" name="TextBox 2">
            <a:extLst>
              <a:ext uri="{FF2B5EF4-FFF2-40B4-BE49-F238E27FC236}">
                <a16:creationId xmlns:a16="http://schemas.microsoft.com/office/drawing/2014/main" id="{6754E3D4-698A-E6DF-EE67-D8CC0B7F0B1B}"/>
              </a:ext>
            </a:extLst>
          </p:cNvPr>
          <p:cNvSpPr txBox="1"/>
          <p:nvPr/>
        </p:nvSpPr>
        <p:spPr>
          <a:xfrm>
            <a:off x="4420772" y="4550899"/>
            <a:ext cx="302456" cy="307777"/>
          </a:xfrm>
          <a:prstGeom prst="rect">
            <a:avLst/>
          </a:prstGeom>
          <a:noFill/>
        </p:spPr>
        <p:txBody>
          <a:bodyPr wrap="square" rtlCol="1">
            <a:spAutoFit/>
          </a:bodyPr>
          <a:lstStyle/>
          <a:p>
            <a:r>
              <a:rPr lang="he-IL" dirty="0"/>
              <a:t>1</a:t>
            </a:r>
          </a:p>
        </p:txBody>
      </p:sp>
    </p:spTree>
    <p:extLst>
      <p:ext uri="{BB962C8B-B14F-4D97-AF65-F5344CB8AC3E}">
        <p14:creationId xmlns:p14="http://schemas.microsoft.com/office/powerpoint/2010/main" val="10795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4"/>
        <p:cNvGrpSpPr/>
        <p:nvPr/>
      </p:nvGrpSpPr>
      <p:grpSpPr>
        <a:xfrm>
          <a:off x="0" y="0"/>
          <a:ext cx="0" cy="0"/>
          <a:chOff x="0" y="0"/>
          <a:chExt cx="0" cy="0"/>
        </a:xfrm>
      </p:grpSpPr>
      <p:sp>
        <p:nvSpPr>
          <p:cNvPr id="4255" name="Google Shape;4255;p78"/>
          <p:cNvSpPr txBox="1">
            <a:spLocks noGrp="1"/>
          </p:cNvSpPr>
          <p:nvPr>
            <p:ph type="subTitle" idx="1"/>
          </p:nvPr>
        </p:nvSpPr>
        <p:spPr>
          <a:xfrm>
            <a:off x="735775" y="1268338"/>
            <a:ext cx="7692000" cy="3212100"/>
          </a:xfrm>
          <a:prstGeom prst="rect">
            <a:avLst/>
          </a:prstGeom>
        </p:spPr>
        <p:txBody>
          <a:bodyPr spcFirstLastPara="1" wrap="square" lIns="91425" tIns="91425" rIns="91425" bIns="91425" anchor="t" anchorCtr="0">
            <a:noAutofit/>
          </a:bodyPr>
          <a:lstStyle/>
          <a:p>
            <a:pPr marL="457200" lvl="0" indent="-317500" algn="l" rtl="0">
              <a:spcBef>
                <a:spcPts val="300"/>
              </a:spcBef>
              <a:spcAft>
                <a:spcPts val="0"/>
              </a:spcAft>
              <a:buClr>
                <a:schemeClr val="dk2"/>
              </a:buClr>
              <a:buSzPts val="1400"/>
              <a:buChar char="●"/>
            </a:pPr>
            <a:r>
              <a:rPr lang="en-US" dirty="0">
                <a:uFill>
                  <a:noFill/>
                </a:uFill>
              </a:rPr>
              <a:t>Server – client architecture</a:t>
            </a:r>
          </a:p>
          <a:p>
            <a:pPr marL="457200" lvl="0" indent="-317500" algn="l" rtl="0">
              <a:spcBef>
                <a:spcPts val="300"/>
              </a:spcBef>
              <a:spcAft>
                <a:spcPts val="0"/>
              </a:spcAft>
              <a:buClr>
                <a:schemeClr val="dk2"/>
              </a:buClr>
              <a:buSzPts val="1400"/>
              <a:buChar char="●"/>
            </a:pPr>
            <a:endParaRPr lang="en-US" dirty="0">
              <a:uFill>
                <a:noFill/>
              </a:uFill>
            </a:endParaRPr>
          </a:p>
          <a:p>
            <a:pPr marL="457200" lvl="0" indent="-317500" algn="l" rtl="0">
              <a:spcBef>
                <a:spcPts val="300"/>
              </a:spcBef>
              <a:spcAft>
                <a:spcPts val="0"/>
              </a:spcAft>
              <a:buClr>
                <a:schemeClr val="dk2"/>
              </a:buClr>
              <a:buSzPts val="1400"/>
              <a:buChar char="●"/>
            </a:pPr>
            <a:r>
              <a:rPr lang="en-US" dirty="0">
                <a:uFill>
                  <a:noFill/>
                </a:uFill>
              </a:rPr>
              <a:t>Web application</a:t>
            </a:r>
          </a:p>
          <a:p>
            <a:pPr marL="457200" lvl="0" indent="-317500" algn="l" rtl="0">
              <a:spcBef>
                <a:spcPts val="300"/>
              </a:spcBef>
              <a:spcAft>
                <a:spcPts val="0"/>
              </a:spcAft>
              <a:buClr>
                <a:schemeClr val="dk2"/>
              </a:buClr>
              <a:buSzPts val="1400"/>
              <a:buChar char="●"/>
            </a:pPr>
            <a:endParaRPr lang="en-US" dirty="0">
              <a:uFill>
                <a:noFill/>
              </a:uFill>
            </a:endParaRPr>
          </a:p>
          <a:p>
            <a:pPr marL="457200" lvl="0" indent="-317500" algn="l" rtl="0">
              <a:spcBef>
                <a:spcPts val="300"/>
              </a:spcBef>
              <a:spcAft>
                <a:spcPts val="0"/>
              </a:spcAft>
              <a:buClr>
                <a:schemeClr val="dk2"/>
              </a:buClr>
              <a:buSzPts val="1400"/>
              <a:buChar char="●"/>
            </a:pPr>
            <a:r>
              <a:rPr lang="en-US" dirty="0">
                <a:uFill>
                  <a:noFill/>
                </a:uFill>
              </a:rPr>
              <a:t>React</a:t>
            </a:r>
          </a:p>
          <a:p>
            <a:pPr marL="457200" lvl="0" indent="-317500" algn="l" rtl="0">
              <a:spcBef>
                <a:spcPts val="300"/>
              </a:spcBef>
              <a:spcAft>
                <a:spcPts val="0"/>
              </a:spcAft>
              <a:buClr>
                <a:schemeClr val="dk2"/>
              </a:buClr>
              <a:buSzPts val="1400"/>
              <a:buChar char="●"/>
            </a:pPr>
            <a:endParaRPr lang="en-US" dirty="0">
              <a:uFill>
                <a:noFill/>
              </a:uFill>
            </a:endParaRPr>
          </a:p>
          <a:p>
            <a:pPr marL="457200" lvl="0" indent="-317500" algn="l" rtl="0">
              <a:spcBef>
                <a:spcPts val="300"/>
              </a:spcBef>
              <a:spcAft>
                <a:spcPts val="0"/>
              </a:spcAft>
              <a:buClr>
                <a:schemeClr val="dk2"/>
              </a:buClr>
              <a:buSzPts val="1400"/>
              <a:buChar char="●"/>
            </a:pPr>
            <a:r>
              <a:rPr lang="en-US" dirty="0">
                <a:uFill>
                  <a:noFill/>
                </a:uFill>
              </a:rPr>
              <a:t>Flask (python)</a:t>
            </a:r>
          </a:p>
          <a:p>
            <a:pPr marL="457200" lvl="0" indent="-317500" algn="l" rtl="0">
              <a:spcBef>
                <a:spcPts val="300"/>
              </a:spcBef>
              <a:spcAft>
                <a:spcPts val="0"/>
              </a:spcAft>
              <a:buClr>
                <a:schemeClr val="dk2"/>
              </a:buClr>
              <a:buSzPts val="1400"/>
              <a:buChar char="●"/>
            </a:pPr>
            <a:endParaRPr lang="en-US" dirty="0">
              <a:uFill>
                <a:noFill/>
              </a:uFill>
            </a:endParaRPr>
          </a:p>
          <a:p>
            <a:pPr marL="457200" lvl="0" indent="-317500" algn="l" rtl="0">
              <a:spcBef>
                <a:spcPts val="300"/>
              </a:spcBef>
              <a:spcAft>
                <a:spcPts val="0"/>
              </a:spcAft>
              <a:buClr>
                <a:schemeClr val="dk2"/>
              </a:buClr>
              <a:buSzPts val="1400"/>
              <a:buChar char="●"/>
            </a:pPr>
            <a:r>
              <a:rPr lang="en-US" dirty="0">
                <a:uFill>
                  <a:noFill/>
                </a:uFill>
              </a:rPr>
              <a:t>MongoDB</a:t>
            </a:r>
          </a:p>
          <a:p>
            <a:pPr marL="139700" lvl="0" indent="0" algn="l" rtl="0">
              <a:spcBef>
                <a:spcPts val="300"/>
              </a:spcBef>
              <a:spcAft>
                <a:spcPts val="0"/>
              </a:spcAft>
              <a:buClr>
                <a:schemeClr val="dk2"/>
              </a:buClr>
              <a:buSzPts val="1400"/>
            </a:pPr>
            <a:endParaRPr lang="en-US" dirty="0">
              <a:uFill>
                <a:noFill/>
              </a:uFill>
            </a:endParaRPr>
          </a:p>
        </p:txBody>
      </p:sp>
      <p:sp>
        <p:nvSpPr>
          <p:cNvPr id="4256" name="Google Shape;4256;p78"/>
          <p:cNvSpPr txBox="1">
            <a:spLocks noGrp="1"/>
          </p:cNvSpPr>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 details</a:t>
            </a:r>
            <a:endParaRPr dirty="0"/>
          </a:p>
        </p:txBody>
      </p:sp>
      <p:sp>
        <p:nvSpPr>
          <p:cNvPr id="3" name="TextBox 2">
            <a:extLst>
              <a:ext uri="{FF2B5EF4-FFF2-40B4-BE49-F238E27FC236}">
                <a16:creationId xmlns:a16="http://schemas.microsoft.com/office/drawing/2014/main" id="{165A0042-56E1-509C-BD80-84861EA8F2CB}"/>
              </a:ext>
            </a:extLst>
          </p:cNvPr>
          <p:cNvSpPr txBox="1"/>
          <p:nvPr/>
        </p:nvSpPr>
        <p:spPr>
          <a:xfrm>
            <a:off x="4369775" y="4550899"/>
            <a:ext cx="404446" cy="307777"/>
          </a:xfrm>
          <a:prstGeom prst="rect">
            <a:avLst/>
          </a:prstGeom>
          <a:noFill/>
        </p:spPr>
        <p:txBody>
          <a:bodyPr wrap="square" rtlCol="1">
            <a:spAutoFit/>
          </a:bodyPr>
          <a:lstStyle/>
          <a:p>
            <a:r>
              <a:rPr lang="he-IL" dirty="0"/>
              <a:t>10</a:t>
            </a:r>
          </a:p>
        </p:txBody>
      </p:sp>
    </p:spTree>
    <p:extLst>
      <p:ext uri="{BB962C8B-B14F-4D97-AF65-F5344CB8AC3E}">
        <p14:creationId xmlns:p14="http://schemas.microsoft.com/office/powerpoint/2010/main" val="275001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49"/>
          <p:cNvSpPr txBox="1">
            <a:spLocks noGrp="1"/>
          </p:cNvSpPr>
          <p:nvPr>
            <p:ph type="title"/>
          </p:nvPr>
        </p:nvSpPr>
        <p:spPr>
          <a:xfrm>
            <a:off x="678272" y="1687034"/>
            <a:ext cx="4656798" cy="16617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Verification Program</a:t>
            </a:r>
          </a:p>
        </p:txBody>
      </p:sp>
      <p:sp>
        <p:nvSpPr>
          <p:cNvPr id="2919" name="Google Shape;2919;p49"/>
          <p:cNvSpPr/>
          <p:nvPr/>
        </p:nvSpPr>
        <p:spPr>
          <a:xfrm>
            <a:off x="1629524" y="4531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6000738" y="36512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1" name="Google Shape;2921;p49"/>
          <p:cNvGrpSpPr/>
          <p:nvPr/>
        </p:nvGrpSpPr>
        <p:grpSpPr>
          <a:xfrm>
            <a:off x="2014883" y="4348362"/>
            <a:ext cx="262163" cy="531538"/>
            <a:chOff x="2322875" y="1049950"/>
            <a:chExt cx="1301705" cy="2640525"/>
          </a:xfrm>
        </p:grpSpPr>
        <p:sp>
          <p:nvSpPr>
            <p:cNvPr id="2922" name="Google Shape;2922;p4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5" name="Google Shape;2925;p49"/>
          <p:cNvGrpSpPr/>
          <p:nvPr/>
        </p:nvGrpSpPr>
        <p:grpSpPr>
          <a:xfrm>
            <a:off x="4309833" y="649524"/>
            <a:ext cx="262163" cy="531538"/>
            <a:chOff x="2322875" y="1049950"/>
            <a:chExt cx="1301705" cy="2640525"/>
          </a:xfrm>
        </p:grpSpPr>
        <p:sp>
          <p:nvSpPr>
            <p:cNvPr id="2926" name="Google Shape;2926;p4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9" name="Google Shape;2929;p49"/>
          <p:cNvSpPr/>
          <p:nvPr/>
        </p:nvSpPr>
        <p:spPr>
          <a:xfrm rot="-138981" flipH="1">
            <a:off x="3098339" y="4190533"/>
            <a:ext cx="3267741" cy="1184784"/>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9"/>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9"/>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2" name="Google Shape;2932;p49"/>
          <p:cNvGrpSpPr/>
          <p:nvPr/>
        </p:nvGrpSpPr>
        <p:grpSpPr>
          <a:xfrm rot="5189599">
            <a:off x="6968783" y="451075"/>
            <a:ext cx="1575094" cy="1466273"/>
            <a:chOff x="1438025" y="366400"/>
            <a:chExt cx="4722574" cy="4396298"/>
          </a:xfrm>
        </p:grpSpPr>
        <p:sp>
          <p:nvSpPr>
            <p:cNvPr id="2933" name="Google Shape;2933;p49"/>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9"/>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9"/>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9"/>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9"/>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9"/>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9"/>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BCD906D-0FE4-52FA-E0EA-DD59D3F20F48}"/>
              </a:ext>
            </a:extLst>
          </p:cNvPr>
          <p:cNvSpPr txBox="1"/>
          <p:nvPr/>
        </p:nvSpPr>
        <p:spPr>
          <a:xfrm>
            <a:off x="4369775" y="4550899"/>
            <a:ext cx="404446" cy="307777"/>
          </a:xfrm>
          <a:prstGeom prst="rect">
            <a:avLst/>
          </a:prstGeom>
          <a:noFill/>
        </p:spPr>
        <p:txBody>
          <a:bodyPr wrap="square" rtlCol="1">
            <a:spAutoFit/>
          </a:bodyPr>
          <a:lstStyle/>
          <a:p>
            <a:r>
              <a:rPr lang="he-IL"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a:t>
            </a:r>
            <a:r>
              <a:rPr lang="en" dirty="0"/>
              <a:t>ur testing</a:t>
            </a:r>
            <a:endParaRPr dirty="0"/>
          </a:p>
        </p:txBody>
      </p:sp>
      <p:sp>
        <p:nvSpPr>
          <p:cNvPr id="3601" name="Google Shape;3601;p63"/>
          <p:cNvSpPr txBox="1">
            <a:spLocks noGrp="1"/>
          </p:cNvSpPr>
          <p:nvPr>
            <p:ph type="subTitle" idx="1"/>
          </p:nvPr>
        </p:nvSpPr>
        <p:spPr>
          <a:xfrm>
            <a:off x="720000" y="1785976"/>
            <a:ext cx="8007688" cy="986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Unit testing is crucial for ensuring the proper functioning of Traveler's Hub components. These tests examine individual functionalities like user registration, login, profile updates, trip planning, Adventure Canvas creation, and forum interactions, helping to detect and fix bugs early in the development cycle.</a:t>
            </a:r>
            <a:endParaRPr dirty="0"/>
          </a:p>
        </p:txBody>
      </p:sp>
      <p:sp>
        <p:nvSpPr>
          <p:cNvPr id="3603" name="Google Shape;3603;p63"/>
          <p:cNvSpPr txBox="1">
            <a:spLocks noGrp="1"/>
          </p:cNvSpPr>
          <p:nvPr>
            <p:ph type="subTitle" idx="3"/>
          </p:nvPr>
        </p:nvSpPr>
        <p:spPr>
          <a:xfrm>
            <a:off x="719999" y="3449833"/>
            <a:ext cx="7703999" cy="772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Integration testing verifies that different parts of Traveler's Hub, like trip registration, profile updates, and trip search, work together smoothly. It ensures that these features integrate seamlessly and function correctly when used together.</a:t>
            </a:r>
            <a:endParaRPr dirty="0"/>
          </a:p>
        </p:txBody>
      </p:sp>
      <p:sp>
        <p:nvSpPr>
          <p:cNvPr id="3605" name="Google Shape;3605;p63"/>
          <p:cNvSpPr txBox="1">
            <a:spLocks noGrp="1"/>
          </p:cNvSpPr>
          <p:nvPr>
            <p:ph type="subTitle" idx="5"/>
          </p:nvPr>
        </p:nvSpPr>
        <p:spPr>
          <a:xfrm>
            <a:off x="720000" y="1402876"/>
            <a:ext cx="19782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44D00"/>
                </a:solidFill>
              </a:rPr>
              <a:t>Unit Testing</a:t>
            </a:r>
            <a:endParaRPr dirty="0">
              <a:solidFill>
                <a:srgbClr val="F44D00"/>
              </a:solidFill>
            </a:endParaRPr>
          </a:p>
        </p:txBody>
      </p:sp>
      <p:sp>
        <p:nvSpPr>
          <p:cNvPr id="3607" name="Google Shape;3607;p63"/>
          <p:cNvSpPr txBox="1">
            <a:spLocks noGrp="1"/>
          </p:cNvSpPr>
          <p:nvPr>
            <p:ph type="subTitle" idx="7"/>
          </p:nvPr>
        </p:nvSpPr>
        <p:spPr>
          <a:xfrm>
            <a:off x="720000" y="3066683"/>
            <a:ext cx="2667018"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44D00"/>
                </a:solidFill>
              </a:rPr>
              <a:t>Integration Testing</a:t>
            </a:r>
            <a:endParaRPr dirty="0">
              <a:solidFill>
                <a:srgbClr val="F44D00"/>
              </a:solidFill>
            </a:endParaRPr>
          </a:p>
        </p:txBody>
      </p:sp>
      <p:sp>
        <p:nvSpPr>
          <p:cNvPr id="5" name="TextBox 4">
            <a:extLst>
              <a:ext uri="{FF2B5EF4-FFF2-40B4-BE49-F238E27FC236}">
                <a16:creationId xmlns:a16="http://schemas.microsoft.com/office/drawing/2014/main" id="{29824223-D24A-C7EC-2E8F-94781F0AE5FF}"/>
              </a:ext>
            </a:extLst>
          </p:cNvPr>
          <p:cNvSpPr txBox="1"/>
          <p:nvPr/>
        </p:nvSpPr>
        <p:spPr>
          <a:xfrm>
            <a:off x="4369775" y="4550899"/>
            <a:ext cx="404446" cy="307777"/>
          </a:xfrm>
          <a:prstGeom prst="rect">
            <a:avLst/>
          </a:prstGeom>
          <a:noFill/>
        </p:spPr>
        <p:txBody>
          <a:bodyPr wrap="square" rtlCol="1">
            <a:spAutoFit/>
          </a:bodyPr>
          <a:lstStyle/>
          <a:p>
            <a:r>
              <a:rPr lang="he-IL"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a:t>
            </a:r>
            <a:r>
              <a:rPr lang="en" dirty="0"/>
              <a:t>ur testing</a:t>
            </a:r>
            <a:endParaRPr dirty="0"/>
          </a:p>
        </p:txBody>
      </p:sp>
      <p:sp>
        <p:nvSpPr>
          <p:cNvPr id="3601" name="Google Shape;3601;p63"/>
          <p:cNvSpPr txBox="1">
            <a:spLocks noGrp="1"/>
          </p:cNvSpPr>
          <p:nvPr>
            <p:ph type="subTitle" idx="1"/>
          </p:nvPr>
        </p:nvSpPr>
        <p:spPr>
          <a:xfrm>
            <a:off x="720000" y="1785976"/>
            <a:ext cx="8007688" cy="986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testing for Traveler's Hub ensures that the entire system complies with specified requirements. This includes comprehensive test cases covering system navigation, cross-browser compatibility, and mobile responsiveness. The goal is to verify that Traveler's Hub meets all requirements and functions correctly across various browsers and devices.</a:t>
            </a:r>
            <a:endParaRPr dirty="0"/>
          </a:p>
        </p:txBody>
      </p:sp>
      <p:sp>
        <p:nvSpPr>
          <p:cNvPr id="3603" name="Google Shape;3603;p63"/>
          <p:cNvSpPr txBox="1">
            <a:spLocks noGrp="1"/>
          </p:cNvSpPr>
          <p:nvPr>
            <p:ph type="subTitle" idx="3"/>
          </p:nvPr>
        </p:nvSpPr>
        <p:spPr>
          <a:xfrm>
            <a:off x="719999" y="3449833"/>
            <a:ext cx="7703999" cy="772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Manual testing involves simulating user actions to ensure that the user experience matches the design and is intuitive. Test scenarios cover login/logout, trip planning, cancellation, and help section access to verify user interface usability and navigation.</a:t>
            </a:r>
            <a:endParaRPr dirty="0"/>
          </a:p>
        </p:txBody>
      </p:sp>
      <p:sp>
        <p:nvSpPr>
          <p:cNvPr id="3605" name="Google Shape;3605;p63"/>
          <p:cNvSpPr txBox="1">
            <a:spLocks noGrp="1"/>
          </p:cNvSpPr>
          <p:nvPr>
            <p:ph type="subTitle" idx="5"/>
          </p:nvPr>
        </p:nvSpPr>
        <p:spPr>
          <a:xfrm>
            <a:off x="719999" y="1402876"/>
            <a:ext cx="2253659"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44D00"/>
                </a:solidFill>
              </a:rPr>
              <a:t>System Testing</a:t>
            </a:r>
            <a:endParaRPr dirty="0">
              <a:solidFill>
                <a:srgbClr val="F44D00"/>
              </a:solidFill>
            </a:endParaRPr>
          </a:p>
        </p:txBody>
      </p:sp>
      <p:sp>
        <p:nvSpPr>
          <p:cNvPr id="3607" name="Google Shape;3607;p63"/>
          <p:cNvSpPr txBox="1">
            <a:spLocks noGrp="1"/>
          </p:cNvSpPr>
          <p:nvPr>
            <p:ph type="subTitle" idx="7"/>
          </p:nvPr>
        </p:nvSpPr>
        <p:spPr>
          <a:xfrm>
            <a:off x="720000" y="3066683"/>
            <a:ext cx="2667018"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44D00"/>
                </a:solidFill>
              </a:rPr>
              <a:t>Manual Testing</a:t>
            </a:r>
            <a:endParaRPr dirty="0">
              <a:solidFill>
                <a:srgbClr val="F44D00"/>
              </a:solidFill>
            </a:endParaRPr>
          </a:p>
        </p:txBody>
      </p:sp>
      <p:sp>
        <p:nvSpPr>
          <p:cNvPr id="4" name="TextBox 3">
            <a:extLst>
              <a:ext uri="{FF2B5EF4-FFF2-40B4-BE49-F238E27FC236}">
                <a16:creationId xmlns:a16="http://schemas.microsoft.com/office/drawing/2014/main" id="{744E4C7E-3287-912E-10A7-DBDDC207AEA4}"/>
              </a:ext>
            </a:extLst>
          </p:cNvPr>
          <p:cNvSpPr txBox="1"/>
          <p:nvPr/>
        </p:nvSpPr>
        <p:spPr>
          <a:xfrm>
            <a:off x="4369775" y="4550899"/>
            <a:ext cx="404446" cy="307777"/>
          </a:xfrm>
          <a:prstGeom prst="rect">
            <a:avLst/>
          </a:prstGeom>
          <a:noFill/>
        </p:spPr>
        <p:txBody>
          <a:bodyPr wrap="square" rtlCol="1">
            <a:spAutoFit/>
          </a:bodyPr>
          <a:lstStyle/>
          <a:p>
            <a:r>
              <a:rPr lang="he-IL" dirty="0"/>
              <a:t>13</a:t>
            </a:r>
          </a:p>
        </p:txBody>
      </p:sp>
    </p:spTree>
    <p:extLst>
      <p:ext uri="{BB962C8B-B14F-4D97-AF65-F5344CB8AC3E}">
        <p14:creationId xmlns:p14="http://schemas.microsoft.com/office/powerpoint/2010/main" val="189976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2"/>
        <p:cNvGrpSpPr/>
        <p:nvPr/>
      </p:nvGrpSpPr>
      <p:grpSpPr>
        <a:xfrm>
          <a:off x="0" y="0"/>
          <a:ext cx="0" cy="0"/>
          <a:chOff x="0" y="0"/>
          <a:chExt cx="0" cy="0"/>
        </a:xfrm>
      </p:grpSpPr>
      <p:grpSp>
        <p:nvGrpSpPr>
          <p:cNvPr id="3809" name="Google Shape;3809;p68"/>
          <p:cNvGrpSpPr/>
          <p:nvPr/>
        </p:nvGrpSpPr>
        <p:grpSpPr>
          <a:xfrm>
            <a:off x="7927446" y="1102712"/>
            <a:ext cx="262163" cy="531538"/>
            <a:chOff x="2322875" y="1049950"/>
            <a:chExt cx="1301705" cy="2640525"/>
          </a:xfrm>
        </p:grpSpPr>
        <p:sp>
          <p:nvSpPr>
            <p:cNvPr id="3810" name="Google Shape;3810;p68"/>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8"/>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8"/>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3" name="Google Shape;3813;p68"/>
          <p:cNvSpPr/>
          <p:nvPr/>
        </p:nvSpPr>
        <p:spPr>
          <a:xfrm rot="6527870">
            <a:off x="5548396" y="-61330"/>
            <a:ext cx="3024985" cy="181701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8"/>
          <p:cNvSpPr/>
          <p:nvPr/>
        </p:nvSpPr>
        <p:spPr>
          <a:xfrm rot="-1243541">
            <a:off x="7693974" y="2722945"/>
            <a:ext cx="1898267" cy="1040955"/>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5" name="Google Shape;3815;p68"/>
          <p:cNvGrpSpPr/>
          <p:nvPr/>
        </p:nvGrpSpPr>
        <p:grpSpPr>
          <a:xfrm rot="-10083815">
            <a:off x="6273138" y="1886789"/>
            <a:ext cx="1575514" cy="1466664"/>
            <a:chOff x="1438025" y="366400"/>
            <a:chExt cx="4722574" cy="4396298"/>
          </a:xfrm>
        </p:grpSpPr>
        <p:sp>
          <p:nvSpPr>
            <p:cNvPr id="3816" name="Google Shape;3816;p68"/>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8"/>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8"/>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8"/>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8"/>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8"/>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8"/>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3" name="Google Shape;3823;p68"/>
          <p:cNvGrpSpPr/>
          <p:nvPr/>
        </p:nvGrpSpPr>
        <p:grpSpPr>
          <a:xfrm>
            <a:off x="5581158" y="3792912"/>
            <a:ext cx="262163" cy="531538"/>
            <a:chOff x="2322875" y="1049950"/>
            <a:chExt cx="1301705" cy="2640525"/>
          </a:xfrm>
        </p:grpSpPr>
        <p:sp>
          <p:nvSpPr>
            <p:cNvPr id="3824" name="Google Shape;3824;p68"/>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8"/>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8"/>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68"/>
          <p:cNvSpPr/>
          <p:nvPr/>
        </p:nvSpPr>
        <p:spPr>
          <a:xfrm>
            <a:off x="416663" y="25267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8"/>
          <p:cNvSpPr/>
          <p:nvPr/>
        </p:nvSpPr>
        <p:spPr>
          <a:xfrm>
            <a:off x="8658499" y="24207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8"/>
          <p:cNvSpPr/>
          <p:nvPr/>
        </p:nvSpPr>
        <p:spPr>
          <a:xfrm>
            <a:off x="3451499" y="46503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8"/>
          <p:cNvSpPr/>
          <p:nvPr/>
        </p:nvSpPr>
        <p:spPr>
          <a:xfrm>
            <a:off x="5697635" y="495529"/>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53;p43">
            <a:extLst>
              <a:ext uri="{FF2B5EF4-FFF2-40B4-BE49-F238E27FC236}">
                <a16:creationId xmlns:a16="http://schemas.microsoft.com/office/drawing/2014/main" id="{00F4846A-2E4C-1105-02CB-6A4D53B36E77}"/>
              </a:ext>
            </a:extLst>
          </p:cNvPr>
          <p:cNvSpPr txBox="1">
            <a:spLocks noGrp="1"/>
          </p:cNvSpPr>
          <p:nvPr>
            <p:ph type="title"/>
          </p:nvPr>
        </p:nvSpPr>
        <p:spPr>
          <a:xfrm>
            <a:off x="777759" y="1312602"/>
            <a:ext cx="5534979" cy="2588766"/>
          </a:xfrm>
          <a:prstGeom prst="rect">
            <a:avLst/>
          </a:prstGeom>
        </p:spPr>
        <p:txBody>
          <a:bodyPr spcFirstLastPara="1" wrap="square" lIns="0" tIns="91425" rIns="91425" bIns="91425" anchor="ctr" anchorCtr="0">
            <a:noAutofit/>
          </a:bodyPr>
          <a:lstStyle/>
          <a:p>
            <a:pPr algn="l" rtl="0">
              <a:lnSpc>
                <a:spcPct val="107000"/>
              </a:lnSpc>
              <a:spcAft>
                <a:spcPts val="800"/>
              </a:spcAft>
            </a:pPr>
            <a:r>
              <a:rPr lang="en-US" sz="6000" kern="100" dirty="0">
                <a:solidFill>
                  <a:srgbClr val="692300"/>
                </a:solidFill>
                <a:latin typeface="Work Sans" pitchFamily="2" charset="0"/>
                <a:ea typeface="Calibri" panose="020F0502020204030204" pitchFamily="34" charset="0"/>
                <a:cs typeface="Arial" panose="020B0604020202020204" pitchFamily="34" charset="0"/>
              </a:rPr>
              <a:t>Challenges and Problems</a:t>
            </a:r>
            <a:endParaRPr lang="en-US" sz="6000" kern="100" dirty="0">
              <a:solidFill>
                <a:srgbClr val="692300"/>
              </a:solidFill>
              <a:effectLst/>
              <a:latin typeface="Work Sans" pitchFamily="2"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AEBC09-7B42-15A6-945F-D1D53A987553}"/>
              </a:ext>
            </a:extLst>
          </p:cNvPr>
          <p:cNvSpPr txBox="1"/>
          <p:nvPr/>
        </p:nvSpPr>
        <p:spPr>
          <a:xfrm>
            <a:off x="4369775" y="4550899"/>
            <a:ext cx="404446" cy="307777"/>
          </a:xfrm>
          <a:prstGeom prst="rect">
            <a:avLst/>
          </a:prstGeom>
          <a:noFill/>
        </p:spPr>
        <p:txBody>
          <a:bodyPr wrap="square" rtlCol="1">
            <a:spAutoFit/>
          </a:bodyPr>
          <a:lstStyle/>
          <a:p>
            <a:r>
              <a:rPr lang="he-IL"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19" name="Google Shape;3600;p63">
            <a:extLst>
              <a:ext uri="{FF2B5EF4-FFF2-40B4-BE49-F238E27FC236}">
                <a16:creationId xmlns:a16="http://schemas.microsoft.com/office/drawing/2014/main" id="{79451D2B-2C4D-33F7-A72A-EA88E81659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challenges</a:t>
            </a:r>
            <a:endParaRPr dirty="0"/>
          </a:p>
        </p:txBody>
      </p:sp>
      <p:sp>
        <p:nvSpPr>
          <p:cNvPr id="20" name="Google Shape;3601;p63">
            <a:extLst>
              <a:ext uri="{FF2B5EF4-FFF2-40B4-BE49-F238E27FC236}">
                <a16:creationId xmlns:a16="http://schemas.microsoft.com/office/drawing/2014/main" id="{CC228774-6237-C4AB-8E97-B56374A92AFF}"/>
              </a:ext>
            </a:extLst>
          </p:cNvPr>
          <p:cNvSpPr txBox="1">
            <a:spLocks noGrp="1"/>
          </p:cNvSpPr>
          <p:nvPr>
            <p:ph type="subTitle" idx="1"/>
          </p:nvPr>
        </p:nvSpPr>
        <p:spPr>
          <a:xfrm>
            <a:off x="720000" y="1785976"/>
            <a:ext cx="8007688" cy="986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Inter" panose="020B0604020202020204" charset="0"/>
                <a:ea typeface="Inter" panose="020B0604020202020204" charset="0"/>
              </a:rPr>
              <a:t>Ensuring Traveler's Hub functions correctly across various web browsers like Chrome, Firefox, Safari, and Edge is challenging due to each browser having its own rendering engine, potentially leading to display inconsistencies. To address this, we'll use fonts and style that are compatible with all browsers.</a:t>
            </a:r>
          </a:p>
        </p:txBody>
      </p:sp>
      <p:sp>
        <p:nvSpPr>
          <p:cNvPr id="21" name="Google Shape;3603;p63">
            <a:extLst>
              <a:ext uri="{FF2B5EF4-FFF2-40B4-BE49-F238E27FC236}">
                <a16:creationId xmlns:a16="http://schemas.microsoft.com/office/drawing/2014/main" id="{EB4D2AA4-0528-E8BF-53EA-05364215664D}"/>
              </a:ext>
            </a:extLst>
          </p:cNvPr>
          <p:cNvSpPr txBox="1">
            <a:spLocks/>
          </p:cNvSpPr>
          <p:nvPr/>
        </p:nvSpPr>
        <p:spPr>
          <a:xfrm>
            <a:off x="719999" y="3449832"/>
            <a:ext cx="7703999" cy="986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US" sz="1400" b="0" dirty="0">
                <a:latin typeface="Inter" panose="020B0604020202020204" charset="0"/>
                <a:ea typeface="Inter" panose="020B0604020202020204" charset="0"/>
              </a:rPr>
              <a:t>To accommodate the growing use of mobile devices for internet browsing, Traveler's Hub prioritized mobile responsiveness in its design. The application will be designed to seamlessly adapt to different screen sizes and resolutions. Testing will also be conducted on various mobile devices to ensure the application's responsiveness.</a:t>
            </a:r>
          </a:p>
        </p:txBody>
      </p:sp>
      <p:sp>
        <p:nvSpPr>
          <p:cNvPr id="22" name="Google Shape;3605;p63">
            <a:extLst>
              <a:ext uri="{FF2B5EF4-FFF2-40B4-BE49-F238E27FC236}">
                <a16:creationId xmlns:a16="http://schemas.microsoft.com/office/drawing/2014/main" id="{7251FC29-AEF2-9E38-D5DA-728386672C10}"/>
              </a:ext>
            </a:extLst>
          </p:cNvPr>
          <p:cNvSpPr txBox="1">
            <a:spLocks/>
          </p:cNvSpPr>
          <p:nvPr/>
        </p:nvSpPr>
        <p:spPr>
          <a:xfrm>
            <a:off x="719999" y="1402876"/>
            <a:ext cx="4008117" cy="43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44D00"/>
                </a:solidFill>
                <a:latin typeface="Work Sans" pitchFamily="2" charset="0"/>
              </a:rPr>
              <a:t>Cross-Browser Compatibility</a:t>
            </a:r>
          </a:p>
        </p:txBody>
      </p:sp>
      <p:sp>
        <p:nvSpPr>
          <p:cNvPr id="23" name="Google Shape;3607;p63">
            <a:extLst>
              <a:ext uri="{FF2B5EF4-FFF2-40B4-BE49-F238E27FC236}">
                <a16:creationId xmlns:a16="http://schemas.microsoft.com/office/drawing/2014/main" id="{1A20BC55-4FFF-5493-9F24-0AF6C47F5DFF}"/>
              </a:ext>
            </a:extLst>
          </p:cNvPr>
          <p:cNvSpPr txBox="1">
            <a:spLocks/>
          </p:cNvSpPr>
          <p:nvPr/>
        </p:nvSpPr>
        <p:spPr>
          <a:xfrm>
            <a:off x="719999" y="3066683"/>
            <a:ext cx="3316741" cy="43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44D00"/>
                </a:solidFill>
                <a:latin typeface="Work Sans" pitchFamily="2" charset="0"/>
              </a:rPr>
              <a:t>Mobile Responsiveness</a:t>
            </a:r>
          </a:p>
        </p:txBody>
      </p:sp>
      <p:sp>
        <p:nvSpPr>
          <p:cNvPr id="4" name="TextBox 3">
            <a:extLst>
              <a:ext uri="{FF2B5EF4-FFF2-40B4-BE49-F238E27FC236}">
                <a16:creationId xmlns:a16="http://schemas.microsoft.com/office/drawing/2014/main" id="{0BC93D94-177D-2DB6-521D-44B8C28C3BE3}"/>
              </a:ext>
            </a:extLst>
          </p:cNvPr>
          <p:cNvSpPr txBox="1"/>
          <p:nvPr/>
        </p:nvSpPr>
        <p:spPr>
          <a:xfrm>
            <a:off x="4369775" y="4550899"/>
            <a:ext cx="404446" cy="307777"/>
          </a:xfrm>
          <a:prstGeom prst="rect">
            <a:avLst/>
          </a:prstGeom>
          <a:noFill/>
        </p:spPr>
        <p:txBody>
          <a:bodyPr wrap="square" rtlCol="1">
            <a:spAutoFit/>
          </a:bodyPr>
          <a:lstStyle/>
          <a:p>
            <a:r>
              <a:rPr lang="he-IL" dirty="0"/>
              <a:t>15</a:t>
            </a:r>
          </a:p>
        </p:txBody>
      </p:sp>
    </p:spTree>
    <p:extLst>
      <p:ext uri="{BB962C8B-B14F-4D97-AF65-F5344CB8AC3E}">
        <p14:creationId xmlns:p14="http://schemas.microsoft.com/office/powerpoint/2010/main" val="272015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19" name="Google Shape;3600;p63">
            <a:extLst>
              <a:ext uri="{FF2B5EF4-FFF2-40B4-BE49-F238E27FC236}">
                <a16:creationId xmlns:a16="http://schemas.microsoft.com/office/drawing/2014/main" id="{79451D2B-2C4D-33F7-A72A-EA88E81659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challenges</a:t>
            </a:r>
            <a:endParaRPr dirty="0"/>
          </a:p>
        </p:txBody>
      </p:sp>
      <p:sp>
        <p:nvSpPr>
          <p:cNvPr id="20" name="Google Shape;3601;p63">
            <a:extLst>
              <a:ext uri="{FF2B5EF4-FFF2-40B4-BE49-F238E27FC236}">
                <a16:creationId xmlns:a16="http://schemas.microsoft.com/office/drawing/2014/main" id="{CC228774-6237-C4AB-8E97-B56374A92AFF}"/>
              </a:ext>
            </a:extLst>
          </p:cNvPr>
          <p:cNvSpPr txBox="1">
            <a:spLocks noGrp="1"/>
          </p:cNvSpPr>
          <p:nvPr>
            <p:ph type="subTitle" idx="1"/>
          </p:nvPr>
        </p:nvSpPr>
        <p:spPr>
          <a:xfrm>
            <a:off x="720000" y="1785975"/>
            <a:ext cx="8007688" cy="10313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Inter" panose="020B0604020202020204" charset="0"/>
                <a:ea typeface="Inter" panose="020B0604020202020204" charset="0"/>
              </a:rPr>
              <a:t>Implementing a secure method for storing user passwords is a key challenge in developing Traveler's Hub. To address this, we are utilizing random salts and a slow hash function. When users create or update their passwords, we generate a random salt and combine it with the password before hashing it using a slow hash function. </a:t>
            </a:r>
          </a:p>
        </p:txBody>
      </p:sp>
      <p:sp>
        <p:nvSpPr>
          <p:cNvPr id="22" name="Google Shape;3605;p63">
            <a:extLst>
              <a:ext uri="{FF2B5EF4-FFF2-40B4-BE49-F238E27FC236}">
                <a16:creationId xmlns:a16="http://schemas.microsoft.com/office/drawing/2014/main" id="{7251FC29-AEF2-9E38-D5DA-728386672C10}"/>
              </a:ext>
            </a:extLst>
          </p:cNvPr>
          <p:cNvSpPr txBox="1">
            <a:spLocks/>
          </p:cNvSpPr>
          <p:nvPr/>
        </p:nvSpPr>
        <p:spPr>
          <a:xfrm>
            <a:off x="720000" y="1402876"/>
            <a:ext cx="3481298" cy="43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44D00"/>
                </a:solidFill>
                <a:latin typeface="Work Sans" pitchFamily="2" charset="0"/>
              </a:rPr>
              <a:t>Secure Password Storage</a:t>
            </a:r>
          </a:p>
        </p:txBody>
      </p:sp>
      <p:sp>
        <p:nvSpPr>
          <p:cNvPr id="3" name="TextBox 2">
            <a:extLst>
              <a:ext uri="{FF2B5EF4-FFF2-40B4-BE49-F238E27FC236}">
                <a16:creationId xmlns:a16="http://schemas.microsoft.com/office/drawing/2014/main" id="{2F75185F-6DC4-8A84-EF9C-9C71430B1269}"/>
              </a:ext>
            </a:extLst>
          </p:cNvPr>
          <p:cNvSpPr txBox="1"/>
          <p:nvPr/>
        </p:nvSpPr>
        <p:spPr>
          <a:xfrm>
            <a:off x="4369775" y="4550899"/>
            <a:ext cx="404446" cy="307777"/>
          </a:xfrm>
          <a:prstGeom prst="rect">
            <a:avLst/>
          </a:prstGeom>
          <a:noFill/>
        </p:spPr>
        <p:txBody>
          <a:bodyPr wrap="square" rtlCol="1">
            <a:spAutoFit/>
          </a:bodyPr>
          <a:lstStyle/>
          <a:p>
            <a:r>
              <a:rPr lang="he-IL" dirty="0"/>
              <a:t>16</a:t>
            </a:r>
          </a:p>
        </p:txBody>
      </p:sp>
    </p:spTree>
    <p:extLst>
      <p:ext uri="{BB962C8B-B14F-4D97-AF65-F5344CB8AC3E}">
        <p14:creationId xmlns:p14="http://schemas.microsoft.com/office/powerpoint/2010/main" val="57697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70"/>
          <p:cNvSpPr txBox="1">
            <a:spLocks noGrp="1"/>
          </p:cNvSpPr>
          <p:nvPr>
            <p:ph type="title"/>
          </p:nvPr>
        </p:nvSpPr>
        <p:spPr>
          <a:xfrm>
            <a:off x="720000" y="2300165"/>
            <a:ext cx="5061332" cy="9717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dirty="0"/>
              <a:t>Thank you for your attention.</a:t>
            </a:r>
          </a:p>
        </p:txBody>
      </p:sp>
      <p:sp>
        <p:nvSpPr>
          <p:cNvPr id="3853" name="Google Shape;3853;p70"/>
          <p:cNvSpPr/>
          <p:nvPr/>
        </p:nvSpPr>
        <p:spPr>
          <a:xfrm>
            <a:off x="6196099" y="30779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4" name="Google Shape;3854;p70"/>
          <p:cNvGrpSpPr/>
          <p:nvPr/>
        </p:nvGrpSpPr>
        <p:grpSpPr>
          <a:xfrm>
            <a:off x="3273980" y="642048"/>
            <a:ext cx="812117" cy="751366"/>
            <a:chOff x="940201" y="467822"/>
            <a:chExt cx="4254149" cy="3935914"/>
          </a:xfrm>
        </p:grpSpPr>
        <p:sp>
          <p:nvSpPr>
            <p:cNvPr id="3855" name="Google Shape;3855;p70"/>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0"/>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0"/>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0"/>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0"/>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0"/>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0"/>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3" name="Google Shape;3863;p70"/>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0"/>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5" name="Google Shape;3865;p70"/>
          <p:cNvGrpSpPr/>
          <p:nvPr/>
        </p:nvGrpSpPr>
        <p:grpSpPr>
          <a:xfrm rot="-5610401">
            <a:off x="6643858" y="668625"/>
            <a:ext cx="1575094" cy="1466273"/>
            <a:chOff x="1438025" y="366400"/>
            <a:chExt cx="4722574" cy="4396298"/>
          </a:xfrm>
        </p:grpSpPr>
        <p:sp>
          <p:nvSpPr>
            <p:cNvPr id="3866" name="Google Shape;3866;p70"/>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0"/>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0"/>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0"/>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0"/>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0"/>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0"/>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3" name="Google Shape;3873;p70"/>
          <p:cNvGrpSpPr/>
          <p:nvPr/>
        </p:nvGrpSpPr>
        <p:grpSpPr>
          <a:xfrm>
            <a:off x="5212971" y="1366924"/>
            <a:ext cx="262163" cy="531538"/>
            <a:chOff x="2322875" y="1049950"/>
            <a:chExt cx="1301705" cy="2640525"/>
          </a:xfrm>
        </p:grpSpPr>
        <p:sp>
          <p:nvSpPr>
            <p:cNvPr id="3874" name="Google Shape;3874;p70"/>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0"/>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0"/>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70"/>
          <p:cNvSpPr/>
          <p:nvPr/>
        </p:nvSpPr>
        <p:spPr>
          <a:xfrm rot="-8317620">
            <a:off x="598924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0"/>
          <p:cNvSpPr/>
          <p:nvPr/>
        </p:nvSpPr>
        <p:spPr>
          <a:xfrm rot="-926629" flipH="1">
            <a:off x="187265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9" name="Google Shape;3879;p70"/>
          <p:cNvGrpSpPr/>
          <p:nvPr/>
        </p:nvGrpSpPr>
        <p:grpSpPr>
          <a:xfrm rot="-899705">
            <a:off x="5028206" y="4153776"/>
            <a:ext cx="965234" cy="920795"/>
            <a:chOff x="936800" y="644000"/>
            <a:chExt cx="3397834" cy="3241401"/>
          </a:xfrm>
        </p:grpSpPr>
        <p:sp>
          <p:nvSpPr>
            <p:cNvPr id="3880" name="Google Shape;3880;p70"/>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0"/>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0"/>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0"/>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0"/>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0"/>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0"/>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0"/>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0"/>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0"/>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6756654-2AE8-31DF-C808-791DB56EADB7}"/>
              </a:ext>
            </a:extLst>
          </p:cNvPr>
          <p:cNvSpPr txBox="1"/>
          <p:nvPr/>
        </p:nvSpPr>
        <p:spPr>
          <a:xfrm>
            <a:off x="4369775" y="4550899"/>
            <a:ext cx="404446" cy="307777"/>
          </a:xfrm>
          <a:prstGeom prst="rect">
            <a:avLst/>
          </a:prstGeom>
          <a:noFill/>
        </p:spPr>
        <p:txBody>
          <a:bodyPr wrap="square" rtlCol="1">
            <a:spAutoFit/>
          </a:bodyPr>
          <a:lstStyle/>
          <a:p>
            <a:r>
              <a:rPr lang="he-IL"/>
              <a:t>17</a:t>
            </a: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42"/>
          <p:cNvSpPr txBox="1">
            <a:spLocks noGrp="1"/>
          </p:cNvSpPr>
          <p:nvPr>
            <p:ph type="title"/>
          </p:nvPr>
        </p:nvSpPr>
        <p:spPr>
          <a:xfrm>
            <a:off x="725974" y="1977013"/>
            <a:ext cx="4959299" cy="7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Introduction</a:t>
            </a:r>
            <a:endParaRPr sz="5400" dirty="0"/>
          </a:p>
        </p:txBody>
      </p:sp>
      <p:sp>
        <p:nvSpPr>
          <p:cNvPr id="2612" name="Google Shape;2612;p42"/>
          <p:cNvSpPr/>
          <p:nvPr/>
        </p:nvSpPr>
        <p:spPr>
          <a:xfrm>
            <a:off x="5271024" y="137687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5819088" y="308192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rot="6527870">
            <a:off x="5548396" y="-61330"/>
            <a:ext cx="3024985" cy="181701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rot="-1243541">
            <a:off x="7693974" y="2722945"/>
            <a:ext cx="1898267" cy="1040955"/>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6" name="Google Shape;2616;p42"/>
          <p:cNvGrpSpPr/>
          <p:nvPr/>
        </p:nvGrpSpPr>
        <p:grpSpPr>
          <a:xfrm rot="-10083815">
            <a:off x="6273138" y="1886789"/>
            <a:ext cx="1575514" cy="1466664"/>
            <a:chOff x="1438025" y="366400"/>
            <a:chExt cx="4722574" cy="4396298"/>
          </a:xfrm>
        </p:grpSpPr>
        <p:sp>
          <p:nvSpPr>
            <p:cNvPr id="2617" name="Google Shape;2617;p42"/>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42"/>
          <p:cNvGrpSpPr/>
          <p:nvPr/>
        </p:nvGrpSpPr>
        <p:grpSpPr>
          <a:xfrm rot="-4007723">
            <a:off x="4986126" y="3961659"/>
            <a:ext cx="830431" cy="959530"/>
            <a:chOff x="725975" y="580175"/>
            <a:chExt cx="3328618" cy="3846085"/>
          </a:xfrm>
        </p:grpSpPr>
        <p:sp>
          <p:nvSpPr>
            <p:cNvPr id="2625" name="Google Shape;2625;p42"/>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9" name="Google Shape;2639;p42"/>
          <p:cNvSpPr/>
          <p:nvPr/>
        </p:nvSpPr>
        <p:spPr>
          <a:xfrm rot="552356" flipH="1">
            <a:off x="5741886" y="4285230"/>
            <a:ext cx="2508933" cy="909708"/>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rot="7472097">
            <a:off x="3322397" y="4309581"/>
            <a:ext cx="1579058" cy="861004"/>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1" name="Google Shape;2641;p42"/>
          <p:cNvGrpSpPr/>
          <p:nvPr/>
        </p:nvGrpSpPr>
        <p:grpSpPr>
          <a:xfrm>
            <a:off x="2973833" y="622699"/>
            <a:ext cx="262163" cy="531538"/>
            <a:chOff x="2322875" y="1049950"/>
            <a:chExt cx="1301705" cy="2640525"/>
          </a:xfrm>
        </p:grpSpPr>
        <p:sp>
          <p:nvSpPr>
            <p:cNvPr id="2642" name="Google Shape;2642;p4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42"/>
          <p:cNvGrpSpPr/>
          <p:nvPr/>
        </p:nvGrpSpPr>
        <p:grpSpPr>
          <a:xfrm>
            <a:off x="2088633" y="4244374"/>
            <a:ext cx="262163" cy="531538"/>
            <a:chOff x="2322875" y="1049950"/>
            <a:chExt cx="1301705" cy="2640525"/>
          </a:xfrm>
        </p:grpSpPr>
        <p:sp>
          <p:nvSpPr>
            <p:cNvPr id="2646" name="Google Shape;2646;p4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664075A6-3AC3-DF8C-4C5A-56ACCD9D96F7}"/>
              </a:ext>
            </a:extLst>
          </p:cNvPr>
          <p:cNvSpPr txBox="1"/>
          <p:nvPr/>
        </p:nvSpPr>
        <p:spPr>
          <a:xfrm>
            <a:off x="725974" y="2664217"/>
            <a:ext cx="5018048" cy="830997"/>
          </a:xfrm>
          <a:prstGeom prst="rect">
            <a:avLst/>
          </a:prstGeom>
          <a:noFill/>
        </p:spPr>
        <p:txBody>
          <a:bodyPr wrap="square">
            <a:spAutoFit/>
          </a:bodyPr>
          <a:lstStyle/>
          <a:p>
            <a:r>
              <a:rPr lang="en-US" sz="1200" dirty="0">
                <a:solidFill>
                  <a:srgbClr val="692300"/>
                </a:solidFill>
                <a:latin typeface="Inter" panose="020B0604020202020204" charset="0"/>
                <a:ea typeface="Inter" panose="020B0604020202020204" charset="0"/>
              </a:rPr>
              <a:t>Traveling requires detailed planning, whether you're a traveler or a tour operator. The process is often fragmented, lacking tools for seamless planning. We would like to present an opportunity for a comprehensive solution to simplify and enhance trip planning.</a:t>
            </a:r>
            <a:endParaRPr lang="he-IL" sz="1200" dirty="0">
              <a:solidFill>
                <a:srgbClr val="692300"/>
              </a:solidFill>
              <a:latin typeface="Inter" panose="020B0604020202020204" charset="0"/>
              <a:ea typeface="Inter" panose="020B0604020202020204" charset="0"/>
            </a:endParaRPr>
          </a:p>
        </p:txBody>
      </p:sp>
      <p:sp>
        <p:nvSpPr>
          <p:cNvPr id="2" name="TextBox 1">
            <a:extLst>
              <a:ext uri="{FF2B5EF4-FFF2-40B4-BE49-F238E27FC236}">
                <a16:creationId xmlns:a16="http://schemas.microsoft.com/office/drawing/2014/main" id="{9E121ACF-9B54-069F-243C-B86E6A4A571D}"/>
              </a:ext>
            </a:extLst>
          </p:cNvPr>
          <p:cNvSpPr txBox="1"/>
          <p:nvPr/>
        </p:nvSpPr>
        <p:spPr>
          <a:xfrm>
            <a:off x="4420772" y="4550899"/>
            <a:ext cx="302456" cy="307777"/>
          </a:xfrm>
          <a:prstGeom prst="rect">
            <a:avLst/>
          </a:prstGeom>
          <a:noFill/>
        </p:spPr>
        <p:txBody>
          <a:bodyPr wrap="square" rtlCol="1">
            <a:spAutoFit/>
          </a:bodyPr>
          <a:lstStyle/>
          <a:p>
            <a:r>
              <a:rPr lang="he-IL"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3"/>
          <p:cNvSpPr txBox="1">
            <a:spLocks noGrp="1"/>
          </p:cNvSpPr>
          <p:nvPr>
            <p:ph type="title"/>
          </p:nvPr>
        </p:nvSpPr>
        <p:spPr>
          <a:xfrm>
            <a:off x="766113" y="1209804"/>
            <a:ext cx="7753419" cy="3063921"/>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dirty="0"/>
              <a:t>Background </a:t>
            </a:r>
            <a:br>
              <a:rPr lang="en-US" dirty="0"/>
            </a:br>
            <a:r>
              <a:rPr lang="en-US" dirty="0"/>
              <a:t>and Problem Statement</a:t>
            </a:r>
          </a:p>
        </p:txBody>
      </p:sp>
      <p:sp>
        <p:nvSpPr>
          <p:cNvPr id="2656" name="Google Shape;2656;p43"/>
          <p:cNvSpPr/>
          <p:nvPr/>
        </p:nvSpPr>
        <p:spPr>
          <a:xfrm>
            <a:off x="6196099" y="30779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3"/>
          <p:cNvSpPr/>
          <p:nvPr/>
        </p:nvSpPr>
        <p:spPr>
          <a:xfrm rot="-8317620">
            <a:off x="598924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3"/>
          <p:cNvSpPr/>
          <p:nvPr/>
        </p:nvSpPr>
        <p:spPr>
          <a:xfrm rot="-926629" flipH="1">
            <a:off x="187265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3"/>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3"/>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43"/>
          <p:cNvGrpSpPr/>
          <p:nvPr/>
        </p:nvGrpSpPr>
        <p:grpSpPr>
          <a:xfrm rot="-899705">
            <a:off x="5028206" y="4153776"/>
            <a:ext cx="965234" cy="920795"/>
            <a:chOff x="936800" y="644000"/>
            <a:chExt cx="3397834" cy="3241401"/>
          </a:xfrm>
        </p:grpSpPr>
        <p:sp>
          <p:nvSpPr>
            <p:cNvPr id="2662" name="Google Shape;2662;p43"/>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3"/>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3"/>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chemeClr val="lt1">
                <a:alpha val="3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3"/>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3"/>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3"/>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3"/>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3"/>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43"/>
          <p:cNvGrpSpPr/>
          <p:nvPr/>
        </p:nvGrpSpPr>
        <p:grpSpPr>
          <a:xfrm rot="-5610401">
            <a:off x="6663508" y="661725"/>
            <a:ext cx="1575094" cy="1466273"/>
            <a:chOff x="1438025" y="366400"/>
            <a:chExt cx="4722574" cy="4396298"/>
          </a:xfrm>
        </p:grpSpPr>
        <p:sp>
          <p:nvSpPr>
            <p:cNvPr id="2673" name="Google Shape;2673;p43"/>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3"/>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3"/>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3"/>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3"/>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3"/>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43"/>
          <p:cNvGrpSpPr/>
          <p:nvPr/>
        </p:nvGrpSpPr>
        <p:grpSpPr>
          <a:xfrm>
            <a:off x="6647698" y="3508573"/>
            <a:ext cx="262163" cy="531538"/>
            <a:chOff x="2322875" y="1049950"/>
            <a:chExt cx="1301705" cy="2640525"/>
          </a:xfrm>
        </p:grpSpPr>
        <p:sp>
          <p:nvSpPr>
            <p:cNvPr id="2681" name="Google Shape;2681;p4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4" name="Google Shape;2684;p43"/>
          <p:cNvGrpSpPr/>
          <p:nvPr/>
        </p:nvGrpSpPr>
        <p:grpSpPr>
          <a:xfrm>
            <a:off x="5833958" y="397849"/>
            <a:ext cx="262163" cy="531538"/>
            <a:chOff x="2322875" y="1049950"/>
            <a:chExt cx="1301705" cy="2640525"/>
          </a:xfrm>
        </p:grpSpPr>
        <p:sp>
          <p:nvSpPr>
            <p:cNvPr id="2685" name="Google Shape;2685;p4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43"/>
          <p:cNvSpPr/>
          <p:nvPr/>
        </p:nvSpPr>
        <p:spPr>
          <a:xfrm rot="-693687">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43"/>
          <p:cNvGrpSpPr/>
          <p:nvPr/>
        </p:nvGrpSpPr>
        <p:grpSpPr>
          <a:xfrm>
            <a:off x="3273980" y="642048"/>
            <a:ext cx="812117" cy="751366"/>
            <a:chOff x="940201" y="467822"/>
            <a:chExt cx="4254149" cy="3935914"/>
          </a:xfrm>
        </p:grpSpPr>
        <p:sp>
          <p:nvSpPr>
            <p:cNvPr id="2690" name="Google Shape;2690;p43"/>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3"/>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3"/>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3"/>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3"/>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3"/>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45BDA7E-2118-B71D-01D1-65BDC401BAB0}"/>
              </a:ext>
            </a:extLst>
          </p:cNvPr>
          <p:cNvSpPr txBox="1"/>
          <p:nvPr/>
        </p:nvSpPr>
        <p:spPr>
          <a:xfrm>
            <a:off x="4420772" y="4550899"/>
            <a:ext cx="302456" cy="307777"/>
          </a:xfrm>
          <a:prstGeom prst="rect">
            <a:avLst/>
          </a:prstGeom>
          <a:noFill/>
        </p:spPr>
        <p:txBody>
          <a:bodyPr wrap="square" rtlCol="1">
            <a:spAutoFit/>
          </a:bodyPr>
          <a:lstStyle/>
          <a:p>
            <a:r>
              <a:rPr lang="he-IL"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2846" name="Google Shape;2846;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a:t>
            </a:r>
            <a:r>
              <a:rPr lang="en-US" dirty="0"/>
              <a:t> Problem</a:t>
            </a:r>
            <a:endParaRPr dirty="0"/>
          </a:p>
        </p:txBody>
      </p:sp>
      <p:sp>
        <p:nvSpPr>
          <p:cNvPr id="2847" name="Google Shape;2847;p47"/>
          <p:cNvSpPr txBox="1">
            <a:spLocks noGrp="1"/>
          </p:cNvSpPr>
          <p:nvPr>
            <p:ph type="subTitle" idx="1"/>
          </p:nvPr>
        </p:nvSpPr>
        <p:spPr>
          <a:xfrm>
            <a:off x="4734745" y="2728368"/>
            <a:ext cx="2794500" cy="123273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Tour operators </a:t>
            </a:r>
            <a:r>
              <a:rPr lang="en-US" dirty="0"/>
              <a:t>need to reach their target audience—potential customers—and showcase their offerings effectively.</a:t>
            </a:r>
          </a:p>
        </p:txBody>
      </p:sp>
      <p:sp>
        <p:nvSpPr>
          <p:cNvPr id="2848" name="Google Shape;2848;p47"/>
          <p:cNvSpPr txBox="1">
            <a:spLocks noGrp="1"/>
          </p:cNvSpPr>
          <p:nvPr>
            <p:ph type="subTitle" idx="2"/>
          </p:nvPr>
        </p:nvSpPr>
        <p:spPr>
          <a:xfrm>
            <a:off x="1176805" y="2738850"/>
            <a:ext cx="2794500" cy="101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Travelers</a:t>
            </a:r>
            <a:r>
              <a:rPr lang="en-US" dirty="0"/>
              <a:t> need to rely on multiple websites and platforms to gather information and reviews.</a:t>
            </a:r>
          </a:p>
        </p:txBody>
      </p:sp>
      <p:sp>
        <p:nvSpPr>
          <p:cNvPr id="2849" name="Google Shape;2849;p47"/>
          <p:cNvSpPr txBox="1">
            <a:spLocks noGrp="1"/>
          </p:cNvSpPr>
          <p:nvPr>
            <p:ph type="subTitle" idx="3"/>
          </p:nvPr>
        </p:nvSpPr>
        <p:spPr>
          <a:xfrm>
            <a:off x="4384692" y="2345250"/>
            <a:ext cx="3532675" cy="453000"/>
          </a:xfrm>
          <a:prstGeom prst="rect">
            <a:avLst/>
          </a:prstGeom>
        </p:spPr>
        <p:txBody>
          <a:bodyPr spcFirstLastPara="1" wrap="square" lIns="91425" tIns="91425" rIns="91425" bIns="91425" anchor="b" anchorCtr="0">
            <a:noAutofit/>
          </a:bodyPr>
          <a:lstStyle/>
          <a:p>
            <a:pPr marL="0" indent="0"/>
            <a:r>
              <a:rPr lang="en-US" dirty="0"/>
              <a:t>Unique travel experiences</a:t>
            </a:r>
          </a:p>
        </p:txBody>
      </p:sp>
      <p:sp>
        <p:nvSpPr>
          <p:cNvPr id="2850" name="Google Shape;2850;p47"/>
          <p:cNvSpPr txBox="1">
            <a:spLocks noGrp="1"/>
          </p:cNvSpPr>
          <p:nvPr>
            <p:ph type="subTitle" idx="4"/>
          </p:nvPr>
        </p:nvSpPr>
        <p:spPr>
          <a:xfrm>
            <a:off x="1176817" y="2345250"/>
            <a:ext cx="2794500" cy="453000"/>
          </a:xfrm>
          <a:prstGeom prst="rect">
            <a:avLst/>
          </a:prstGeom>
        </p:spPr>
        <p:txBody>
          <a:bodyPr spcFirstLastPara="1" wrap="square" lIns="91425" tIns="91425" rIns="91425" bIns="91425" anchor="b" anchorCtr="0">
            <a:noAutofit/>
          </a:bodyPr>
          <a:lstStyle/>
          <a:p>
            <a:pPr marL="0" indent="0"/>
            <a:r>
              <a:rPr lang="en-US" dirty="0"/>
              <a:t>Time consuming</a:t>
            </a:r>
          </a:p>
        </p:txBody>
      </p:sp>
      <p:pic>
        <p:nvPicPr>
          <p:cNvPr id="2" name="Picture 1">
            <a:extLst>
              <a:ext uri="{FF2B5EF4-FFF2-40B4-BE49-F238E27FC236}">
                <a16:creationId xmlns:a16="http://schemas.microsoft.com/office/drawing/2014/main" id="{CC34A585-607C-AF2F-5869-A13CB0993909}"/>
              </a:ext>
            </a:extLst>
          </p:cNvPr>
          <p:cNvPicPr>
            <a:picLocks noChangeAspect="1"/>
          </p:cNvPicPr>
          <p:nvPr/>
        </p:nvPicPr>
        <p:blipFill>
          <a:blip r:embed="rId3"/>
          <a:stretch>
            <a:fillRect/>
          </a:stretch>
        </p:blipFill>
        <p:spPr>
          <a:xfrm>
            <a:off x="2286170" y="1787550"/>
            <a:ext cx="575770" cy="575770"/>
          </a:xfrm>
          <a:prstGeom prst="rect">
            <a:avLst/>
          </a:prstGeom>
        </p:spPr>
      </p:pic>
      <p:pic>
        <p:nvPicPr>
          <p:cNvPr id="3" name="Picture 2">
            <a:extLst>
              <a:ext uri="{FF2B5EF4-FFF2-40B4-BE49-F238E27FC236}">
                <a16:creationId xmlns:a16="http://schemas.microsoft.com/office/drawing/2014/main" id="{1775AA3D-7F19-5EE7-BBF7-E8D1D37F1323}"/>
              </a:ext>
            </a:extLst>
          </p:cNvPr>
          <p:cNvPicPr>
            <a:picLocks noChangeAspect="1"/>
          </p:cNvPicPr>
          <p:nvPr/>
        </p:nvPicPr>
        <p:blipFill>
          <a:blip r:embed="rId4"/>
          <a:stretch>
            <a:fillRect/>
          </a:stretch>
        </p:blipFill>
        <p:spPr>
          <a:xfrm>
            <a:off x="5763362" y="1703798"/>
            <a:ext cx="737265" cy="737265"/>
          </a:xfrm>
          <a:prstGeom prst="rect">
            <a:avLst/>
          </a:prstGeom>
        </p:spPr>
      </p:pic>
      <p:sp>
        <p:nvSpPr>
          <p:cNvPr id="4" name="TextBox 3">
            <a:extLst>
              <a:ext uri="{FF2B5EF4-FFF2-40B4-BE49-F238E27FC236}">
                <a16:creationId xmlns:a16="http://schemas.microsoft.com/office/drawing/2014/main" id="{BF1CF9B6-DC8B-86B9-4052-A43651C596BD}"/>
              </a:ext>
            </a:extLst>
          </p:cNvPr>
          <p:cNvSpPr txBox="1"/>
          <p:nvPr/>
        </p:nvSpPr>
        <p:spPr>
          <a:xfrm>
            <a:off x="4420772" y="4550899"/>
            <a:ext cx="302456" cy="307777"/>
          </a:xfrm>
          <a:prstGeom prst="rect">
            <a:avLst/>
          </a:prstGeom>
          <a:noFill/>
        </p:spPr>
        <p:txBody>
          <a:bodyPr wrap="square" rtlCol="1">
            <a:spAutoFit/>
          </a:bodyPr>
          <a:lstStyle/>
          <a:p>
            <a:r>
              <a:rPr lang="he-IL"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3"/>
        <p:cNvGrpSpPr/>
        <p:nvPr/>
      </p:nvGrpSpPr>
      <p:grpSpPr>
        <a:xfrm>
          <a:off x="0" y="0"/>
          <a:ext cx="0" cy="0"/>
          <a:chOff x="0" y="0"/>
          <a:chExt cx="0" cy="0"/>
        </a:xfrm>
      </p:grpSpPr>
      <p:grpSp>
        <p:nvGrpSpPr>
          <p:cNvPr id="2886" name="Google Shape;2886;p48"/>
          <p:cNvGrpSpPr/>
          <p:nvPr/>
        </p:nvGrpSpPr>
        <p:grpSpPr>
          <a:xfrm>
            <a:off x="5089655" y="4296823"/>
            <a:ext cx="812117" cy="751366"/>
            <a:chOff x="940201" y="467822"/>
            <a:chExt cx="4254149" cy="3935914"/>
          </a:xfrm>
        </p:grpSpPr>
        <p:sp>
          <p:nvSpPr>
            <p:cNvPr id="2887" name="Google Shape;2887;p48"/>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8"/>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8"/>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8"/>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8"/>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8"/>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48"/>
          <p:cNvGrpSpPr/>
          <p:nvPr/>
        </p:nvGrpSpPr>
        <p:grpSpPr>
          <a:xfrm>
            <a:off x="8146146" y="926337"/>
            <a:ext cx="262163" cy="531538"/>
            <a:chOff x="2322875" y="1049950"/>
            <a:chExt cx="1301705" cy="2640525"/>
          </a:xfrm>
        </p:grpSpPr>
        <p:sp>
          <p:nvSpPr>
            <p:cNvPr id="2896" name="Google Shape;2896;p48"/>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8"/>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8"/>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9" name="Google Shape;2899;p48"/>
          <p:cNvSpPr/>
          <p:nvPr/>
        </p:nvSpPr>
        <p:spPr>
          <a:xfrm rot="-8317620">
            <a:off x="598924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8"/>
          <p:cNvSpPr/>
          <p:nvPr/>
        </p:nvSpPr>
        <p:spPr>
          <a:xfrm rot="-926629" flipH="1">
            <a:off x="187265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8"/>
          <p:cNvSpPr/>
          <p:nvPr/>
        </p:nvSpPr>
        <p:spPr>
          <a:xfrm>
            <a:off x="5713475" y="3473763"/>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8"/>
          <p:cNvSpPr/>
          <p:nvPr/>
        </p:nvSpPr>
        <p:spPr>
          <a:xfrm>
            <a:off x="1432824" y="4531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8"/>
          <p:cNvSpPr/>
          <p:nvPr/>
        </p:nvSpPr>
        <p:spPr>
          <a:xfrm>
            <a:off x="1860174" y="43925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8"/>
          <p:cNvSpPr/>
          <p:nvPr/>
        </p:nvSpPr>
        <p:spPr>
          <a:xfrm rot="6527870">
            <a:off x="5548396" y="-61330"/>
            <a:ext cx="3024985" cy="181701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8"/>
          <p:cNvSpPr/>
          <p:nvPr/>
        </p:nvSpPr>
        <p:spPr>
          <a:xfrm rot="-1243541">
            <a:off x="7693974" y="2722945"/>
            <a:ext cx="1898267" cy="1040955"/>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chemeClr val="dk1"/>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6" name="Google Shape;2906;p48"/>
          <p:cNvGrpSpPr/>
          <p:nvPr/>
        </p:nvGrpSpPr>
        <p:grpSpPr>
          <a:xfrm rot="-10083815">
            <a:off x="6273138" y="1886789"/>
            <a:ext cx="1575514" cy="1466664"/>
            <a:chOff x="1438025" y="366400"/>
            <a:chExt cx="4722574" cy="4396298"/>
          </a:xfrm>
        </p:grpSpPr>
        <p:sp>
          <p:nvSpPr>
            <p:cNvPr id="2907" name="Google Shape;2907;p48"/>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8"/>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8"/>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8"/>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8"/>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8"/>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8"/>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53;p43">
            <a:extLst>
              <a:ext uri="{FF2B5EF4-FFF2-40B4-BE49-F238E27FC236}">
                <a16:creationId xmlns:a16="http://schemas.microsoft.com/office/drawing/2014/main" id="{682C9AC4-18F8-A00A-8877-5C0A89E4741D}"/>
              </a:ext>
            </a:extLst>
          </p:cNvPr>
          <p:cNvSpPr txBox="1">
            <a:spLocks noGrp="1"/>
          </p:cNvSpPr>
          <p:nvPr>
            <p:ph type="title"/>
          </p:nvPr>
        </p:nvSpPr>
        <p:spPr>
          <a:xfrm>
            <a:off x="766114" y="1209805"/>
            <a:ext cx="5036234" cy="2588766"/>
          </a:xfrm>
          <a:prstGeom prst="rect">
            <a:avLst/>
          </a:prstGeom>
        </p:spPr>
        <p:txBody>
          <a:bodyPr spcFirstLastPara="1" wrap="square" lIns="0" tIns="91425" rIns="91425" bIns="91425" anchor="ctr" anchorCtr="0">
            <a:noAutofit/>
          </a:bodyPr>
          <a:lstStyle/>
          <a:p>
            <a:pPr algn="l" rtl="0">
              <a:lnSpc>
                <a:spcPct val="107000"/>
              </a:lnSpc>
              <a:spcAft>
                <a:spcPts val="800"/>
              </a:spcAft>
            </a:pPr>
            <a:r>
              <a:rPr lang="en-US" sz="6000" b="1" kern="100" dirty="0">
                <a:solidFill>
                  <a:srgbClr val="692300"/>
                </a:solidFill>
                <a:effectLst/>
                <a:latin typeface="Work Sans" pitchFamily="2" charset="0"/>
                <a:ea typeface="Calibri" panose="020F0502020204030204" pitchFamily="34" charset="0"/>
                <a:cs typeface="Arial" panose="020B0604020202020204" pitchFamily="34" charset="0"/>
              </a:rPr>
              <a:t>Solution</a:t>
            </a:r>
            <a:r>
              <a:rPr lang="en-US" sz="6000" b="1" kern="100" dirty="0">
                <a:effectLst/>
                <a:latin typeface="Work Sans" pitchFamily="2" charset="0"/>
                <a:ea typeface="Calibri" panose="020F0502020204030204" pitchFamily="34" charset="0"/>
                <a:cs typeface="Arial" panose="020B0604020202020204" pitchFamily="34" charset="0"/>
              </a:rPr>
              <a:t> Overview</a:t>
            </a:r>
            <a:endParaRPr lang="en-US" sz="6000" kern="100" dirty="0">
              <a:effectLst/>
              <a:latin typeface="Work Sans" pitchFamily="2"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C11243C-3FDC-0356-64E3-718C804F75CC}"/>
              </a:ext>
            </a:extLst>
          </p:cNvPr>
          <p:cNvSpPr txBox="1"/>
          <p:nvPr/>
        </p:nvSpPr>
        <p:spPr>
          <a:xfrm>
            <a:off x="4420772" y="4550899"/>
            <a:ext cx="302456" cy="307777"/>
          </a:xfrm>
          <a:prstGeom prst="rect">
            <a:avLst/>
          </a:prstGeom>
          <a:noFill/>
        </p:spPr>
        <p:txBody>
          <a:bodyPr wrap="square" rtlCol="1">
            <a:spAutoFit/>
          </a:bodyPr>
          <a:lstStyle/>
          <a:p>
            <a:r>
              <a:rPr lang="he-IL"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8E49-9C03-BB9A-5C4F-DB36C635BFA1}"/>
              </a:ext>
            </a:extLst>
          </p:cNvPr>
          <p:cNvSpPr>
            <a:spLocks noGrp="1"/>
          </p:cNvSpPr>
          <p:nvPr>
            <p:ph type="title"/>
          </p:nvPr>
        </p:nvSpPr>
        <p:spPr>
          <a:xfrm>
            <a:off x="725975" y="1642475"/>
            <a:ext cx="4418454" cy="768000"/>
          </a:xfrm>
        </p:spPr>
        <p:txBody>
          <a:bodyPr/>
          <a:lstStyle/>
          <a:p>
            <a:r>
              <a:rPr lang="en-US" dirty="0"/>
              <a:t>Traveler’s Hub</a:t>
            </a:r>
            <a:endParaRPr lang="he-IL" dirty="0"/>
          </a:p>
        </p:txBody>
      </p:sp>
      <p:sp>
        <p:nvSpPr>
          <p:cNvPr id="3" name="Subtitle 2">
            <a:extLst>
              <a:ext uri="{FF2B5EF4-FFF2-40B4-BE49-F238E27FC236}">
                <a16:creationId xmlns:a16="http://schemas.microsoft.com/office/drawing/2014/main" id="{107F0EDC-DF10-9A3A-5B32-9FA9D1AC53C9}"/>
              </a:ext>
            </a:extLst>
          </p:cNvPr>
          <p:cNvSpPr>
            <a:spLocks noGrp="1"/>
          </p:cNvSpPr>
          <p:nvPr>
            <p:ph type="subTitle" idx="1"/>
          </p:nvPr>
        </p:nvSpPr>
        <p:spPr>
          <a:xfrm>
            <a:off x="725975" y="2410475"/>
            <a:ext cx="6477713" cy="1502400"/>
          </a:xfrm>
        </p:spPr>
        <p:txBody>
          <a:bodyPr/>
          <a:lstStyle/>
          <a:p>
            <a:r>
              <a:rPr lang="en-US" dirty="0"/>
              <a:t>Traveler's Hub is a web application that aims to simplify the trip</a:t>
            </a:r>
          </a:p>
          <a:p>
            <a:r>
              <a:rPr lang="en-US" dirty="0"/>
              <a:t>planning process by providing a platform that integrates all aspects of</a:t>
            </a:r>
          </a:p>
          <a:p>
            <a:r>
              <a:rPr lang="en-US" dirty="0"/>
              <a:t>trip planning. It is designed to cater to both </a:t>
            </a:r>
            <a:r>
              <a:rPr lang="en-US" b="1" dirty="0"/>
              <a:t>individual travelers and tour</a:t>
            </a:r>
          </a:p>
          <a:p>
            <a:r>
              <a:rPr lang="en-US" b="1" dirty="0"/>
              <a:t>operators</a:t>
            </a:r>
            <a:r>
              <a:rPr lang="en-US" dirty="0"/>
              <a:t>, offering a seamless and efficient solution for creating and</a:t>
            </a:r>
          </a:p>
          <a:p>
            <a:r>
              <a:rPr lang="en-US" dirty="0"/>
              <a:t>managing travel plans.</a:t>
            </a:r>
            <a:endParaRPr lang="he-IL" dirty="0"/>
          </a:p>
        </p:txBody>
      </p:sp>
      <p:sp>
        <p:nvSpPr>
          <p:cNvPr id="4" name="TextBox 3">
            <a:extLst>
              <a:ext uri="{FF2B5EF4-FFF2-40B4-BE49-F238E27FC236}">
                <a16:creationId xmlns:a16="http://schemas.microsoft.com/office/drawing/2014/main" id="{AFB381F3-8CA9-89F3-10BB-15E433DBF8CA}"/>
              </a:ext>
            </a:extLst>
          </p:cNvPr>
          <p:cNvSpPr txBox="1"/>
          <p:nvPr/>
        </p:nvSpPr>
        <p:spPr>
          <a:xfrm>
            <a:off x="4420772" y="4550899"/>
            <a:ext cx="302456" cy="307777"/>
          </a:xfrm>
          <a:prstGeom prst="rect">
            <a:avLst/>
          </a:prstGeom>
          <a:noFill/>
        </p:spPr>
        <p:txBody>
          <a:bodyPr wrap="square" rtlCol="1">
            <a:spAutoFit/>
          </a:bodyPr>
          <a:lstStyle/>
          <a:p>
            <a:r>
              <a:rPr lang="he-IL" dirty="0"/>
              <a:t>6</a:t>
            </a:r>
          </a:p>
        </p:txBody>
      </p:sp>
    </p:spTree>
    <p:extLst>
      <p:ext uri="{BB962C8B-B14F-4D97-AF65-F5344CB8AC3E}">
        <p14:creationId xmlns:p14="http://schemas.microsoft.com/office/powerpoint/2010/main" val="65363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62"/>
          <p:cNvSpPr txBox="1">
            <a:spLocks noGrp="1"/>
          </p:cNvSpPr>
          <p:nvPr>
            <p:ph type="subTitle" idx="2"/>
          </p:nvPr>
        </p:nvSpPr>
        <p:spPr>
          <a:xfrm>
            <a:off x="3471603" y="2631784"/>
            <a:ext cx="2200800" cy="10381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trip contains images, duration, cost, itinerary, available dates for booking, etc.</a:t>
            </a:r>
          </a:p>
        </p:txBody>
      </p:sp>
      <p:sp>
        <p:nvSpPr>
          <p:cNvPr id="3509" name="Google Shape;3509;p62"/>
          <p:cNvSpPr txBox="1">
            <a:spLocks noGrp="1"/>
          </p:cNvSpPr>
          <p:nvPr>
            <p:ph type="subTitle" idx="5"/>
          </p:nvPr>
        </p:nvSpPr>
        <p:spPr>
          <a:xfrm>
            <a:off x="6136981" y="2631784"/>
            <a:ext cx="2200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Travelers can book their desired trips.</a:t>
            </a:r>
          </a:p>
        </p:txBody>
      </p:sp>
      <p:sp>
        <p:nvSpPr>
          <p:cNvPr id="3510" name="Google Shape;3510;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3511" name="Google Shape;3511;p62"/>
          <p:cNvSpPr txBox="1">
            <a:spLocks noGrp="1"/>
          </p:cNvSpPr>
          <p:nvPr>
            <p:ph type="subTitle" idx="1"/>
          </p:nvPr>
        </p:nvSpPr>
        <p:spPr>
          <a:xfrm>
            <a:off x="806175" y="2631783"/>
            <a:ext cx="2200800" cy="8062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 can look for trips and read the Adventure Canvas.</a:t>
            </a:r>
            <a:endParaRPr dirty="0"/>
          </a:p>
        </p:txBody>
      </p:sp>
      <p:sp>
        <p:nvSpPr>
          <p:cNvPr id="3515" name="Google Shape;3515;p62"/>
          <p:cNvSpPr txBox="1">
            <a:spLocks noGrp="1"/>
          </p:cNvSpPr>
          <p:nvPr>
            <p:ph type="subTitle" idx="7"/>
          </p:nvPr>
        </p:nvSpPr>
        <p:spPr>
          <a:xfrm>
            <a:off x="806175" y="2375559"/>
            <a:ext cx="22008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Trip Search</a:t>
            </a:r>
            <a:endParaRPr dirty="0"/>
          </a:p>
        </p:txBody>
      </p:sp>
      <p:sp>
        <p:nvSpPr>
          <p:cNvPr id="3516" name="Google Shape;3516;p62"/>
          <p:cNvSpPr txBox="1">
            <a:spLocks noGrp="1"/>
          </p:cNvSpPr>
          <p:nvPr>
            <p:ph type="subTitle" idx="8"/>
          </p:nvPr>
        </p:nvSpPr>
        <p:spPr>
          <a:xfrm>
            <a:off x="3471600" y="2375559"/>
            <a:ext cx="249802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Trip Details</a:t>
            </a:r>
            <a:endParaRPr dirty="0"/>
          </a:p>
        </p:txBody>
      </p:sp>
      <p:sp>
        <p:nvSpPr>
          <p:cNvPr id="3519" name="Google Shape;3519;p62"/>
          <p:cNvSpPr txBox="1">
            <a:spLocks noGrp="1"/>
          </p:cNvSpPr>
          <p:nvPr>
            <p:ph type="subTitle" idx="14"/>
          </p:nvPr>
        </p:nvSpPr>
        <p:spPr>
          <a:xfrm>
            <a:off x="6136974" y="2375559"/>
            <a:ext cx="22008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Booking</a:t>
            </a:r>
            <a:endParaRPr dirty="0"/>
          </a:p>
        </p:txBody>
      </p:sp>
      <p:pic>
        <p:nvPicPr>
          <p:cNvPr id="3" name="Picture 2">
            <a:extLst>
              <a:ext uri="{FF2B5EF4-FFF2-40B4-BE49-F238E27FC236}">
                <a16:creationId xmlns:a16="http://schemas.microsoft.com/office/drawing/2014/main" id="{A1D78097-D3C1-51D5-5766-F904287957AA}"/>
              </a:ext>
            </a:extLst>
          </p:cNvPr>
          <p:cNvPicPr>
            <a:picLocks noChangeAspect="1"/>
          </p:cNvPicPr>
          <p:nvPr/>
        </p:nvPicPr>
        <p:blipFill>
          <a:blip r:embed="rId3"/>
          <a:stretch>
            <a:fillRect/>
          </a:stretch>
        </p:blipFill>
        <p:spPr>
          <a:xfrm>
            <a:off x="888678" y="1853467"/>
            <a:ext cx="480489" cy="480489"/>
          </a:xfrm>
          <a:prstGeom prst="rect">
            <a:avLst/>
          </a:prstGeom>
        </p:spPr>
      </p:pic>
      <p:pic>
        <p:nvPicPr>
          <p:cNvPr id="5" name="Picture 4">
            <a:extLst>
              <a:ext uri="{FF2B5EF4-FFF2-40B4-BE49-F238E27FC236}">
                <a16:creationId xmlns:a16="http://schemas.microsoft.com/office/drawing/2014/main" id="{E03A42E6-F902-4991-BF62-389CD574D702}"/>
              </a:ext>
            </a:extLst>
          </p:cNvPr>
          <p:cNvPicPr>
            <a:picLocks noChangeAspect="1"/>
          </p:cNvPicPr>
          <p:nvPr/>
        </p:nvPicPr>
        <p:blipFill>
          <a:blip r:embed="rId4"/>
          <a:stretch>
            <a:fillRect/>
          </a:stretch>
        </p:blipFill>
        <p:spPr>
          <a:xfrm>
            <a:off x="3486279" y="1740179"/>
            <a:ext cx="615030" cy="615030"/>
          </a:xfrm>
          <a:prstGeom prst="rect">
            <a:avLst/>
          </a:prstGeom>
        </p:spPr>
      </p:pic>
      <p:pic>
        <p:nvPicPr>
          <p:cNvPr id="7" name="Picture 6">
            <a:extLst>
              <a:ext uri="{FF2B5EF4-FFF2-40B4-BE49-F238E27FC236}">
                <a16:creationId xmlns:a16="http://schemas.microsoft.com/office/drawing/2014/main" id="{BF18A30F-9795-A5B3-5C42-72375BC998BC}"/>
              </a:ext>
            </a:extLst>
          </p:cNvPr>
          <p:cNvPicPr>
            <a:picLocks noChangeAspect="1"/>
          </p:cNvPicPr>
          <p:nvPr/>
        </p:nvPicPr>
        <p:blipFill>
          <a:blip r:embed="rId5"/>
          <a:stretch>
            <a:fillRect/>
          </a:stretch>
        </p:blipFill>
        <p:spPr>
          <a:xfrm>
            <a:off x="6218421" y="1783511"/>
            <a:ext cx="528367" cy="528367"/>
          </a:xfrm>
          <a:prstGeom prst="rect">
            <a:avLst/>
          </a:prstGeom>
        </p:spPr>
      </p:pic>
      <p:sp>
        <p:nvSpPr>
          <p:cNvPr id="2" name="TextBox 1">
            <a:extLst>
              <a:ext uri="{FF2B5EF4-FFF2-40B4-BE49-F238E27FC236}">
                <a16:creationId xmlns:a16="http://schemas.microsoft.com/office/drawing/2014/main" id="{CA85F58A-6920-00DE-5B65-DB12BB4FE972}"/>
              </a:ext>
            </a:extLst>
          </p:cNvPr>
          <p:cNvSpPr txBox="1"/>
          <p:nvPr/>
        </p:nvSpPr>
        <p:spPr>
          <a:xfrm>
            <a:off x="4420772" y="4550899"/>
            <a:ext cx="302456" cy="307777"/>
          </a:xfrm>
          <a:prstGeom prst="rect">
            <a:avLst/>
          </a:prstGeom>
          <a:noFill/>
        </p:spPr>
        <p:txBody>
          <a:bodyPr wrap="square" rtlCol="1">
            <a:spAutoFit/>
          </a:bodyPr>
          <a:lstStyle/>
          <a:p>
            <a:r>
              <a:rPr lang="he-IL" dirty="0"/>
              <a:t>7</a:t>
            </a:r>
          </a:p>
        </p:txBody>
      </p:sp>
    </p:spTree>
    <p:extLst>
      <p:ext uri="{BB962C8B-B14F-4D97-AF65-F5344CB8AC3E}">
        <p14:creationId xmlns:p14="http://schemas.microsoft.com/office/powerpoint/2010/main" val="178437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62"/>
          <p:cNvSpPr txBox="1">
            <a:spLocks noGrp="1"/>
          </p:cNvSpPr>
          <p:nvPr>
            <p:ph type="subTitle" idx="2"/>
          </p:nvPr>
        </p:nvSpPr>
        <p:spPr>
          <a:xfrm>
            <a:off x="3471603" y="2631783"/>
            <a:ext cx="2200800" cy="787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Travelers can create a trip concept as they like.</a:t>
            </a:r>
          </a:p>
        </p:txBody>
      </p:sp>
      <p:sp>
        <p:nvSpPr>
          <p:cNvPr id="3509" name="Google Shape;3509;p62"/>
          <p:cNvSpPr txBox="1">
            <a:spLocks noGrp="1"/>
          </p:cNvSpPr>
          <p:nvPr>
            <p:ph type="subTitle" idx="5"/>
          </p:nvPr>
        </p:nvSpPr>
        <p:spPr>
          <a:xfrm>
            <a:off x="6136981" y="2891973"/>
            <a:ext cx="2200800" cy="12042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a user concept receives a lot of attention, the tour operator can promote it to an actual trip.</a:t>
            </a:r>
          </a:p>
        </p:txBody>
      </p:sp>
      <p:sp>
        <p:nvSpPr>
          <p:cNvPr id="3510" name="Google Shape;3510;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Unique</a:t>
            </a:r>
            <a:r>
              <a:rPr lang="en" dirty="0"/>
              <a:t> Features</a:t>
            </a:r>
            <a:endParaRPr dirty="0"/>
          </a:p>
        </p:txBody>
      </p:sp>
      <p:sp>
        <p:nvSpPr>
          <p:cNvPr id="3511" name="Google Shape;3511;p62"/>
          <p:cNvSpPr txBox="1">
            <a:spLocks noGrp="1"/>
          </p:cNvSpPr>
          <p:nvPr>
            <p:ph type="subTitle" idx="1"/>
          </p:nvPr>
        </p:nvSpPr>
        <p:spPr>
          <a:xfrm>
            <a:off x="806175" y="2631783"/>
            <a:ext cx="2200800" cy="10600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each trip, users can open a forum to discuss, ask questions, give tips, and more.</a:t>
            </a:r>
            <a:endParaRPr dirty="0"/>
          </a:p>
        </p:txBody>
      </p:sp>
      <p:sp>
        <p:nvSpPr>
          <p:cNvPr id="3515" name="Google Shape;3515;p62"/>
          <p:cNvSpPr txBox="1">
            <a:spLocks noGrp="1"/>
          </p:cNvSpPr>
          <p:nvPr>
            <p:ph type="subTitle" idx="7"/>
          </p:nvPr>
        </p:nvSpPr>
        <p:spPr>
          <a:xfrm>
            <a:off x="806175" y="2375559"/>
            <a:ext cx="22008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Forum</a:t>
            </a:r>
            <a:endParaRPr dirty="0"/>
          </a:p>
        </p:txBody>
      </p:sp>
      <p:sp>
        <p:nvSpPr>
          <p:cNvPr id="3516" name="Google Shape;3516;p62"/>
          <p:cNvSpPr txBox="1">
            <a:spLocks noGrp="1"/>
          </p:cNvSpPr>
          <p:nvPr>
            <p:ph type="subTitle" idx="8"/>
          </p:nvPr>
        </p:nvSpPr>
        <p:spPr>
          <a:xfrm>
            <a:off x="3471600" y="2375559"/>
            <a:ext cx="249802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Concept</a:t>
            </a:r>
            <a:endParaRPr dirty="0"/>
          </a:p>
        </p:txBody>
      </p:sp>
      <p:sp>
        <p:nvSpPr>
          <p:cNvPr id="3519" name="Google Shape;3519;p62"/>
          <p:cNvSpPr txBox="1">
            <a:spLocks noGrp="1"/>
          </p:cNvSpPr>
          <p:nvPr>
            <p:ph type="subTitle" idx="14"/>
          </p:nvPr>
        </p:nvSpPr>
        <p:spPr>
          <a:xfrm>
            <a:off x="6136981" y="2631783"/>
            <a:ext cx="22008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Promote a Concept</a:t>
            </a:r>
            <a:endParaRPr dirty="0"/>
          </a:p>
        </p:txBody>
      </p:sp>
      <p:pic>
        <p:nvPicPr>
          <p:cNvPr id="4" name="Picture 3">
            <a:extLst>
              <a:ext uri="{FF2B5EF4-FFF2-40B4-BE49-F238E27FC236}">
                <a16:creationId xmlns:a16="http://schemas.microsoft.com/office/drawing/2014/main" id="{C2C4AFE2-B842-E017-656C-356C445C11D2}"/>
              </a:ext>
            </a:extLst>
          </p:cNvPr>
          <p:cNvPicPr>
            <a:picLocks noChangeAspect="1"/>
          </p:cNvPicPr>
          <p:nvPr/>
        </p:nvPicPr>
        <p:blipFill>
          <a:blip r:embed="rId3"/>
          <a:stretch>
            <a:fillRect/>
          </a:stretch>
        </p:blipFill>
        <p:spPr>
          <a:xfrm>
            <a:off x="886035" y="1853369"/>
            <a:ext cx="522190" cy="522190"/>
          </a:xfrm>
          <a:prstGeom prst="rect">
            <a:avLst/>
          </a:prstGeom>
        </p:spPr>
      </p:pic>
      <p:pic>
        <p:nvPicPr>
          <p:cNvPr id="12" name="Picture 11">
            <a:extLst>
              <a:ext uri="{FF2B5EF4-FFF2-40B4-BE49-F238E27FC236}">
                <a16:creationId xmlns:a16="http://schemas.microsoft.com/office/drawing/2014/main" id="{88D81D5B-5CB7-2E89-5FCC-A240F8D20F40}"/>
              </a:ext>
            </a:extLst>
          </p:cNvPr>
          <p:cNvPicPr>
            <a:picLocks noChangeAspect="1"/>
          </p:cNvPicPr>
          <p:nvPr/>
        </p:nvPicPr>
        <p:blipFill>
          <a:blip r:embed="rId4"/>
          <a:stretch>
            <a:fillRect/>
          </a:stretch>
        </p:blipFill>
        <p:spPr>
          <a:xfrm>
            <a:off x="3522824" y="1810477"/>
            <a:ext cx="522190" cy="522190"/>
          </a:xfrm>
          <a:prstGeom prst="rect">
            <a:avLst/>
          </a:prstGeom>
        </p:spPr>
      </p:pic>
      <p:pic>
        <p:nvPicPr>
          <p:cNvPr id="14" name="Picture 13">
            <a:extLst>
              <a:ext uri="{FF2B5EF4-FFF2-40B4-BE49-F238E27FC236}">
                <a16:creationId xmlns:a16="http://schemas.microsoft.com/office/drawing/2014/main" id="{5DD09581-E941-471E-BC45-AAD775ED2650}"/>
              </a:ext>
            </a:extLst>
          </p:cNvPr>
          <p:cNvPicPr>
            <a:picLocks noChangeAspect="1"/>
          </p:cNvPicPr>
          <p:nvPr/>
        </p:nvPicPr>
        <p:blipFill>
          <a:blip r:embed="rId5"/>
          <a:stretch>
            <a:fillRect/>
          </a:stretch>
        </p:blipFill>
        <p:spPr>
          <a:xfrm>
            <a:off x="6159614" y="1853369"/>
            <a:ext cx="436406" cy="436406"/>
          </a:xfrm>
          <a:prstGeom prst="rect">
            <a:avLst/>
          </a:prstGeom>
        </p:spPr>
      </p:pic>
      <p:sp>
        <p:nvSpPr>
          <p:cNvPr id="2" name="TextBox 1">
            <a:extLst>
              <a:ext uri="{FF2B5EF4-FFF2-40B4-BE49-F238E27FC236}">
                <a16:creationId xmlns:a16="http://schemas.microsoft.com/office/drawing/2014/main" id="{734E134D-44CB-1914-A1AD-DDF3B8756146}"/>
              </a:ext>
            </a:extLst>
          </p:cNvPr>
          <p:cNvSpPr txBox="1"/>
          <p:nvPr/>
        </p:nvSpPr>
        <p:spPr>
          <a:xfrm>
            <a:off x="4420772" y="4550899"/>
            <a:ext cx="302456" cy="307777"/>
          </a:xfrm>
          <a:prstGeom prst="rect">
            <a:avLst/>
          </a:prstGeom>
          <a:noFill/>
        </p:spPr>
        <p:txBody>
          <a:bodyPr wrap="square" rtlCol="1">
            <a:spAutoFit/>
          </a:bodyPr>
          <a:lstStyle/>
          <a:p>
            <a:r>
              <a:rPr lang="he-IL" dirty="0"/>
              <a:t>8</a:t>
            </a:r>
          </a:p>
        </p:txBody>
      </p:sp>
    </p:spTree>
    <p:extLst>
      <p:ext uri="{BB962C8B-B14F-4D97-AF65-F5344CB8AC3E}">
        <p14:creationId xmlns:p14="http://schemas.microsoft.com/office/powerpoint/2010/main" val="255928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4"/>
        <p:cNvGrpSpPr/>
        <p:nvPr/>
      </p:nvGrpSpPr>
      <p:grpSpPr>
        <a:xfrm>
          <a:off x="0" y="0"/>
          <a:ext cx="0" cy="0"/>
          <a:chOff x="0" y="0"/>
          <a:chExt cx="0" cy="0"/>
        </a:xfrm>
      </p:grpSpPr>
      <p:sp>
        <p:nvSpPr>
          <p:cNvPr id="4255" name="Google Shape;4255;p78"/>
          <p:cNvSpPr txBox="1">
            <a:spLocks noGrp="1"/>
          </p:cNvSpPr>
          <p:nvPr>
            <p:ph type="subTitle" idx="1"/>
          </p:nvPr>
        </p:nvSpPr>
        <p:spPr>
          <a:xfrm>
            <a:off x="735775" y="1268338"/>
            <a:ext cx="7692000" cy="3212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600" b="1" dirty="0">
                <a:latin typeface="Work Sans"/>
                <a:ea typeface="Work Sans"/>
                <a:cs typeface="Work Sans"/>
                <a:sym typeface="Work Sans"/>
              </a:rPr>
              <a:t>Streamlined Organization: </a:t>
            </a:r>
            <a:endParaRPr sz="1600" b="1" dirty="0">
              <a:latin typeface="Work Sans"/>
              <a:ea typeface="Work Sans"/>
              <a:cs typeface="Work Sans"/>
              <a:sym typeface="Work Sans"/>
            </a:endParaRPr>
          </a:p>
          <a:p>
            <a:pPr marL="457200" lvl="0" indent="-317500" algn="l" rtl="0">
              <a:spcBef>
                <a:spcPts val="300"/>
              </a:spcBef>
              <a:spcAft>
                <a:spcPts val="0"/>
              </a:spcAft>
              <a:buClr>
                <a:schemeClr val="dk2"/>
              </a:buClr>
              <a:buSzPts val="1400"/>
              <a:buChar char="●"/>
            </a:pPr>
            <a:r>
              <a:rPr lang="en-US" dirty="0">
                <a:uFill>
                  <a:noFill/>
                </a:uFill>
              </a:rPr>
              <a:t>Unified platform for trip planning, eliminating the need for multiple tools.</a:t>
            </a:r>
          </a:p>
          <a:p>
            <a:pPr marL="457200" lvl="0" indent="-317500" algn="l" rtl="0">
              <a:spcBef>
                <a:spcPts val="300"/>
              </a:spcBef>
              <a:spcAft>
                <a:spcPts val="0"/>
              </a:spcAft>
              <a:buClr>
                <a:schemeClr val="dk2"/>
              </a:buClr>
              <a:buSzPts val="1400"/>
              <a:buChar char="●"/>
            </a:pPr>
            <a:endParaRPr lang="en-US" dirty="0">
              <a:uFill>
                <a:noFill/>
              </a:uFill>
            </a:endParaRPr>
          </a:p>
          <a:p>
            <a:pPr marL="0" lvl="0" indent="0" algn="l" rtl="0">
              <a:spcBef>
                <a:spcPts val="1000"/>
              </a:spcBef>
              <a:spcAft>
                <a:spcPts val="0"/>
              </a:spcAft>
              <a:buNone/>
            </a:pPr>
            <a:r>
              <a:rPr lang="en-US" sz="1600" b="1" dirty="0">
                <a:latin typeface="Work Sans"/>
                <a:ea typeface="Work Sans"/>
                <a:cs typeface="Work Sans"/>
                <a:sym typeface="Work Sans"/>
              </a:rPr>
              <a:t>Community Engagement: </a:t>
            </a:r>
            <a:endParaRPr sz="1600" b="1" dirty="0">
              <a:latin typeface="Work Sans"/>
              <a:ea typeface="Work Sans"/>
              <a:cs typeface="Work Sans"/>
              <a:sym typeface="Work Sans"/>
            </a:endParaRPr>
          </a:p>
          <a:p>
            <a:pPr marL="457200" lvl="0" indent="-317500" algn="l" rtl="0">
              <a:spcBef>
                <a:spcPts val="300"/>
              </a:spcBef>
              <a:spcAft>
                <a:spcPts val="0"/>
              </a:spcAft>
              <a:buClr>
                <a:schemeClr val="dk2"/>
              </a:buClr>
              <a:buSzPts val="1400"/>
              <a:buChar char="●"/>
            </a:pPr>
            <a:r>
              <a:rPr lang="en-US" dirty="0">
                <a:uFill>
                  <a:noFill/>
                </a:uFill>
              </a:rPr>
              <a:t>Community integration through concepts and forums, enhancing user engagement and collaboration.</a:t>
            </a:r>
          </a:p>
          <a:p>
            <a:pPr marL="457200" lvl="0" indent="-317500" algn="l" rtl="0">
              <a:spcBef>
                <a:spcPts val="300"/>
              </a:spcBef>
              <a:spcAft>
                <a:spcPts val="0"/>
              </a:spcAft>
              <a:buClr>
                <a:schemeClr val="dk2"/>
              </a:buClr>
              <a:buSzPts val="1400"/>
              <a:buChar char="●"/>
            </a:pPr>
            <a:endParaRPr lang="en-US" dirty="0">
              <a:uFill>
                <a:noFill/>
              </a:uFill>
            </a:endParaRPr>
          </a:p>
          <a:p>
            <a:pPr marL="0" lvl="0" indent="0" algn="l" rtl="0">
              <a:spcBef>
                <a:spcPts val="1000"/>
              </a:spcBef>
              <a:spcAft>
                <a:spcPts val="0"/>
              </a:spcAft>
              <a:buNone/>
            </a:pPr>
            <a:r>
              <a:rPr lang="en-US" sz="1600" b="1" dirty="0">
                <a:uFill>
                  <a:noFill/>
                </a:uFill>
                <a:latin typeface="Work Sans" pitchFamily="2" charset="0"/>
              </a:rPr>
              <a:t>Mutually beneficial outcome:</a:t>
            </a:r>
            <a:r>
              <a:rPr lang="en-US" sz="1600" b="1" dirty="0">
                <a:latin typeface="Work Sans" pitchFamily="2" charset="0"/>
                <a:ea typeface="Work Sans"/>
                <a:cs typeface="Work Sans"/>
                <a:sym typeface="Work Sans"/>
              </a:rPr>
              <a:t> </a:t>
            </a:r>
          </a:p>
          <a:p>
            <a:pPr marL="457200" lvl="0" indent="-317500" algn="l" rtl="0">
              <a:spcBef>
                <a:spcPts val="300"/>
              </a:spcBef>
              <a:spcAft>
                <a:spcPts val="0"/>
              </a:spcAft>
              <a:buClr>
                <a:schemeClr val="dk2"/>
              </a:buClr>
              <a:buSzPts val="1400"/>
              <a:buChar char="●"/>
            </a:pPr>
            <a:r>
              <a:rPr lang="en-US" dirty="0">
                <a:uFill>
                  <a:noFill/>
                </a:uFill>
              </a:rPr>
              <a:t>By open discussions and enabling travelers to create their concepts, both parties' benefit. Travelers can book trips they prefer, while tour operators can increase their revenue.</a:t>
            </a:r>
          </a:p>
          <a:p>
            <a:pPr marL="139700" lvl="0" indent="0" algn="l" rtl="0">
              <a:spcBef>
                <a:spcPts val="300"/>
              </a:spcBef>
              <a:spcAft>
                <a:spcPts val="0"/>
              </a:spcAft>
              <a:buClr>
                <a:schemeClr val="dk2"/>
              </a:buClr>
              <a:buSzPts val="1400"/>
            </a:pPr>
            <a:endParaRPr lang="en-US" dirty="0">
              <a:uFill>
                <a:noFill/>
              </a:uFill>
            </a:endParaRPr>
          </a:p>
        </p:txBody>
      </p:sp>
      <p:sp>
        <p:nvSpPr>
          <p:cNvPr id="4256" name="Google Shape;4256;p78"/>
          <p:cNvSpPr txBox="1">
            <a:spLocks noGrp="1"/>
          </p:cNvSpPr>
          <p:nvPr>
            <p:ph type="title"/>
          </p:nvPr>
        </p:nvSpPr>
        <p:spPr>
          <a:xfrm>
            <a:off x="725975" y="445025"/>
            <a:ext cx="769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benefits</a:t>
            </a:r>
            <a:endParaRPr dirty="0"/>
          </a:p>
        </p:txBody>
      </p:sp>
      <p:sp>
        <p:nvSpPr>
          <p:cNvPr id="2" name="TextBox 1">
            <a:extLst>
              <a:ext uri="{FF2B5EF4-FFF2-40B4-BE49-F238E27FC236}">
                <a16:creationId xmlns:a16="http://schemas.microsoft.com/office/drawing/2014/main" id="{05530D07-FEA8-BCC5-0EE0-36F6FF610631}"/>
              </a:ext>
            </a:extLst>
          </p:cNvPr>
          <p:cNvSpPr txBox="1"/>
          <p:nvPr/>
        </p:nvSpPr>
        <p:spPr>
          <a:xfrm>
            <a:off x="4420772" y="4550899"/>
            <a:ext cx="302456" cy="307777"/>
          </a:xfrm>
          <a:prstGeom prst="rect">
            <a:avLst/>
          </a:prstGeom>
          <a:noFill/>
        </p:spPr>
        <p:txBody>
          <a:bodyPr wrap="square" rtlCol="1">
            <a:spAutoFit/>
          </a:bodyPr>
          <a:lstStyle/>
          <a:p>
            <a:r>
              <a:rPr lang="he-IL" dirty="0"/>
              <a:t>9</a:t>
            </a:r>
          </a:p>
        </p:txBody>
      </p:sp>
    </p:spTree>
  </p:cSld>
  <p:clrMapOvr>
    <a:masterClrMapping/>
  </p:clrMapOvr>
</p:sld>
</file>

<file path=ppt/theme/theme1.xml><?xml version="1.0" encoding="utf-8"?>
<a:theme xmlns:a="http://schemas.openxmlformats.org/drawingml/2006/main" name="Travel Itinerary Blog Social Media Strategy by Slidesgo">
  <a:themeElements>
    <a:clrScheme name="Simple Light">
      <a:dk1>
        <a:srgbClr val="692300"/>
      </a:dk1>
      <a:lt1>
        <a:srgbClr val="963500"/>
      </a:lt1>
      <a:dk2>
        <a:srgbClr val="F44D00"/>
      </a:dk2>
      <a:lt2>
        <a:srgbClr val="FFA724"/>
      </a:lt2>
      <a:accent1>
        <a:srgbClr val="00CB9D"/>
      </a:accent1>
      <a:accent2>
        <a:srgbClr val="BBB2A0"/>
      </a:accent2>
      <a:accent3>
        <a:srgbClr val="FFE8C3"/>
      </a:accent3>
      <a:accent4>
        <a:srgbClr val="FFF2DF"/>
      </a:accent4>
      <a:accent5>
        <a:srgbClr val="FFFFFF"/>
      </a:accent5>
      <a:accent6>
        <a:srgbClr val="FFFFFF"/>
      </a:accent6>
      <a:hlink>
        <a:srgbClr val="692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2052</Words>
  <Application>Microsoft Office PowerPoint</Application>
  <PresentationFormat>On-screen Show (16:9)</PresentationFormat>
  <Paragraphs>128</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Bebas Neue</vt:lpstr>
      <vt:lpstr>PT Sans</vt:lpstr>
      <vt:lpstr>Inter</vt:lpstr>
      <vt:lpstr>Work Sans</vt:lpstr>
      <vt:lpstr>Travel Itinerary Blog Social Media Strategy by Slidesgo</vt:lpstr>
      <vt:lpstr>PowerPoint Presentation</vt:lpstr>
      <vt:lpstr>Introduction</vt:lpstr>
      <vt:lpstr>Background  and Problem Statement</vt:lpstr>
      <vt:lpstr>The Problem</vt:lpstr>
      <vt:lpstr>Solution Overview</vt:lpstr>
      <vt:lpstr>Traveler’s Hub</vt:lpstr>
      <vt:lpstr>Features</vt:lpstr>
      <vt:lpstr>Unique Features</vt:lpstr>
      <vt:lpstr>The benefits</vt:lpstr>
      <vt:lpstr>Technical details</vt:lpstr>
      <vt:lpstr>Verification Program</vt:lpstr>
      <vt:lpstr>Our testing</vt:lpstr>
      <vt:lpstr>Our testing</vt:lpstr>
      <vt:lpstr>Challenges and Problems</vt:lpstr>
      <vt:lpstr>The challenges</vt:lpstr>
      <vt:lpstr>The challenges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Shiran Giladi</cp:lastModifiedBy>
  <cp:revision>31</cp:revision>
  <dcterms:modified xsi:type="dcterms:W3CDTF">2024-05-06T18:04:18Z</dcterms:modified>
</cp:coreProperties>
</file>