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0"/>
  </p:notesMasterIdLst>
  <p:sldIdLst>
    <p:sldId id="294" r:id="rId2"/>
    <p:sldId id="260" r:id="rId3"/>
    <p:sldId id="295" r:id="rId4"/>
    <p:sldId id="259" r:id="rId5"/>
    <p:sldId id="274" r:id="rId6"/>
    <p:sldId id="287" r:id="rId7"/>
    <p:sldId id="258" r:id="rId8"/>
    <p:sldId id="289" r:id="rId9"/>
    <p:sldId id="291" r:id="rId10"/>
    <p:sldId id="288" r:id="rId11"/>
    <p:sldId id="264" r:id="rId12"/>
    <p:sldId id="284" r:id="rId13"/>
    <p:sldId id="285" r:id="rId14"/>
    <p:sldId id="286" r:id="rId15"/>
    <p:sldId id="290" r:id="rId16"/>
    <p:sldId id="282" r:id="rId17"/>
    <p:sldId id="266" r:id="rId18"/>
    <p:sldId id="292" r:id="rId19"/>
  </p:sldIdLst>
  <p:sldSz cx="9144000" cy="5143500" type="screen16x9"/>
  <p:notesSz cx="6858000" cy="9144000"/>
  <p:embeddedFontLst>
    <p:embeddedFont>
      <p:font typeface="Anaheim" panose="020B0604020202020204" charset="0"/>
      <p:regular r:id="rId21"/>
      <p:bold r:id="rId22"/>
    </p:embeddedFont>
    <p:embeddedFont>
      <p:font typeface="Montserrat" panose="000005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061EC1-C53F-4E38-8C08-E6D92F838BF1}">
  <a:tblStyle styleId="{74061EC1-C53F-4E38-8C08-E6D92F838B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C192DBF-65E4-4130-BE85-42E406DC5E4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2549" autoAdjust="0"/>
  </p:normalViewPr>
  <p:slideViewPr>
    <p:cSldViewPr snapToGrid="0">
      <p:cViewPr varScale="1">
        <p:scale>
          <a:sx n="109" d="100"/>
          <a:sy n="109" d="100"/>
        </p:scale>
        <p:origin x="7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We would like to present to you the complexities of trip planning and the solution we've developed to streamline this process. Imagine you want to go on an organized trip, whether it's with your family or friends. You need to choose destinations, manage your budget, and look for reviews and tips. It can quickly become overwhelming, especially with the multitude of options and information available online. This is where Traveler's Hub comes in.</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Traveler's Hub is a web application designed to simplify trip planning for both travelers and tour operators. It aims to provide a unified platform that integrates all aspects of the planning process. Today, we will outline the background that led to the development of Traveler's Hub, describe its key features and how they work together, and discuss our verification program to ensure the quality of our 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of the challenges was determining the best way to store images, such as user profile pictures and trip images. Initially, we thought storing images directly in our database by converting them into base64 strings would be an easy solution. However, this approach presented several problems.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Because these image strings were quite large, the upload times became significantly slower. Not only did this impact the user experience, but it also put a strain on our database performance. Additionally, when fetching multiple images, especially on a page where there were many trips, we would encounter errors.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we needed to find a better way to store these images.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address the challenge, we decided to use </a:t>
            </a:r>
            <a:r>
              <a:rPr lang="en-US" dirty="0" err="1"/>
              <a:t>Imgur</a:t>
            </a:r>
            <a:r>
              <a:rPr lang="en-US" dirty="0"/>
              <a:t>, </a:t>
            </a:r>
            <a:r>
              <a:rPr lang="en-US" dirty="0" err="1"/>
              <a:t>Imgur</a:t>
            </a:r>
            <a:r>
              <a:rPr lang="en-US" dirty="0"/>
              <a:t> is an image hosting service. This meant that instead of saving the entire image data as strings in our database, we would only store the URLs pointing to where the images were hosted on </a:t>
            </a:r>
            <a:r>
              <a:rPr lang="en-US" dirty="0" err="1"/>
              <a:t>Imgur</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integrated </a:t>
            </a:r>
            <a:r>
              <a:rPr lang="en-US" dirty="0" err="1"/>
              <a:t>Imgur’s</a:t>
            </a:r>
            <a:r>
              <a:rPr lang="en-US" dirty="0"/>
              <a:t> API into our system and used a POST request along with an access token to securely upload the images to </a:t>
            </a:r>
            <a:r>
              <a:rPr lang="en-US" dirty="0" err="1"/>
              <a:t>Imgur</a:t>
            </a:r>
            <a:r>
              <a:rPr lang="en-US" dirty="0"/>
              <a:t>. By doing this, we improved the speed of saving and loading images. And we reduced the load on our database and eliminated the errors we were encountering when handling multiple image requests.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Another challenge was enabling real-time communication between users. We wanted users to be able to chat with each other and participate in forums, but the problem was that our initial implementation required users to refresh the page to see new messages or updates. This was a huge limitation because real-time communication should feel instant, especially when multiple users are interacting in a forum.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solve this challenge, we decided to implement Socket.io. Socket.io is a framework that allows for real-time, bidirectional communication between the server and client.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Socket.io, whenever a user posts a new message or interacts with a forum element, like liking or disliking a post, the server immediately pushes the update to all connected clients. This means users no longer need to refresh their page to see new messages or updates.</a:t>
            </a:r>
            <a:endParaRPr dirty="0"/>
          </a:p>
        </p:txBody>
      </p:sp>
    </p:spTree>
    <p:extLst>
      <p:ext uri="{BB962C8B-B14F-4D97-AF65-F5344CB8AC3E}">
        <p14:creationId xmlns:p14="http://schemas.microsoft.com/office/powerpoint/2010/main" val="1608215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Another challenge was storing user’s passwords, we could not save them as a plain-text, duo to privacy and security risks. If the database were ever compromised, users' passwords could be easily exposed, leading to potential data breaches.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we implemented a password hashing mechanism using </a:t>
            </a:r>
            <a:r>
              <a:rPr lang="en-US" dirty="0" err="1"/>
              <a:t>bcrypt</a:t>
            </a:r>
            <a:r>
              <a:rPr lang="en-US" dirty="0"/>
              <a:t>, which is a well-known and secure algorithm.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a user creates or updates their password, we generate a random salt, which is a unique string of data, and combine it with the password before hashing.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By using this method, even if our database were to be compromised, an attacker would not have access to the plain-text passwords.</a:t>
            </a:r>
            <a:endParaRPr dirty="0"/>
          </a:p>
        </p:txBody>
      </p:sp>
    </p:spTree>
    <p:extLst>
      <p:ext uri="{BB962C8B-B14F-4D97-AF65-F5344CB8AC3E}">
        <p14:creationId xmlns:p14="http://schemas.microsoft.com/office/powerpoint/2010/main" val="243532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measure success based on key indicators. </a:t>
            </a:r>
          </a:p>
          <a:p>
            <a:pPr marL="158750" indent="0">
              <a:buNone/>
            </a:pPr>
            <a:endParaRPr lang="en-US" dirty="0"/>
          </a:p>
          <a:p>
            <a:pPr marL="457200" indent="-298450"/>
            <a:r>
              <a:rPr lang="en-US" dirty="0"/>
              <a:t>The core functionalities, such as trip planning and forum engagement, are fully implemented. </a:t>
            </a:r>
          </a:p>
          <a:p>
            <a:pPr marL="457200" indent="-298450"/>
            <a:r>
              <a:rPr lang="en-US" dirty="0"/>
              <a:t>Technical performance meets expectations, particularly with the real-time chat feature in the forums, powered by Socket.io. </a:t>
            </a:r>
          </a:p>
          <a:p>
            <a:pPr marL="457200" indent="-298450"/>
            <a:r>
              <a:rPr lang="en-US" dirty="0"/>
              <a:t>Additionally, the platform works across various browsers and devices, ensuring accessibility for all users.</a:t>
            </a:r>
            <a:endParaRPr lang="he-IL" dirty="0"/>
          </a:p>
        </p:txBody>
      </p:sp>
    </p:spTree>
    <p:extLst>
      <p:ext uri="{BB962C8B-B14F-4D97-AF65-F5344CB8AC3E}">
        <p14:creationId xmlns:p14="http://schemas.microsoft.com/office/powerpoint/2010/main" val="1867670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563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Traveler's Hub is a web application that aims to simplify the trip planning process by providing a unified platform that integrates all aspects of trip planning. It is designed to cater to both individual travelers and tour operators, offering a seamless and efficient solution for creating and managing travel plans.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Users can search for trips and apply filters using destination and dates. Each trip contains Adventure Canvases as a conceptual basis for trip plans. Adventure Canvases provide thematic outlines for trips, including key events, descriptions, images, and forums for discussion.</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Users can also view all planning trip details, which include itinerary, available dates for booking, travel guide, and more. </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They can book their desired trip when it is open for registration.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Forums linked to Adventure Canvases encourage active community engagement, allowing users to discuss travel ideas, provide feedback, and share experiences.</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Concepts are preliminary trip ideas with potential activities and attractions. Travelers can create Concepts and receive community feedback and discussion. Tour operators can promote user-generated Concepts into Adventure Canvases, signaling the transition from idea to actionable trip plan.</a:t>
            </a:r>
          </a:p>
          <a:p>
            <a:pPr marL="171450" lvl="0" indent="-171450" algn="l" rtl="0">
              <a:spcBef>
                <a:spcPts val="0"/>
              </a:spcBef>
              <a:spcAft>
                <a:spcPts val="0"/>
              </a:spcAft>
            </a:pPr>
            <a:endParaRPr lang="en-US" dirty="0"/>
          </a:p>
          <a:p>
            <a:pPr marL="171450" lvl="0" indent="-171450" algn="l" rtl="0">
              <a:spcBef>
                <a:spcPts val="0"/>
              </a:spcBef>
              <a:spcAft>
                <a:spcPts val="0"/>
              </a:spcAft>
            </a:pPr>
            <a:endParaRPr lang="en-US" dirty="0"/>
          </a:p>
          <a:p>
            <a:pPr marL="0" lvl="0" indent="0" algn="l" rtl="0">
              <a:spcBef>
                <a:spcPts val="0"/>
              </a:spcBef>
              <a:spcAft>
                <a:spcPts val="0"/>
              </a:spcAft>
              <a:buNone/>
            </a:pPr>
            <a:r>
              <a:rPr lang="en-US" dirty="0"/>
              <a:t>******* explanation on how those unique features solve the problems we introduce *******</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With the </a:t>
            </a:r>
            <a:r>
              <a:rPr lang="en-US" b="1" dirty="0"/>
              <a:t>Forums linked to Adventure Canvases</a:t>
            </a:r>
            <a:r>
              <a:rPr lang="en-US" dirty="0"/>
              <a:t>, we’re solving the problem of isolation in trip planning. Travelers no longer need to struggle on their own; they have access to a vibrant, engaged community, and tour operators have a platform to directly interact with potential customers.</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With </a:t>
            </a:r>
            <a:r>
              <a:rPr lang="en-US" b="1" dirty="0"/>
              <a:t>Concepts</a:t>
            </a:r>
            <a:r>
              <a:rPr lang="en-US" dirty="0"/>
              <a:t>, we're solving the problem of fragmented planning. Travelers can start with simple ideas and get community feedback, while tour operators can step in to turn those ideas into full, actionable itineraries.</a:t>
            </a:r>
          </a:p>
          <a:p>
            <a:pPr marL="171450" lvl="0" indent="-171450" algn="l" rtl="0">
              <a:spcBef>
                <a:spcPts val="0"/>
              </a:spcBef>
              <a:spcAft>
                <a:spcPts val="0"/>
              </a:spcAft>
            </a:pPr>
            <a:endParaRPr lang="en-US" dirty="0"/>
          </a:p>
          <a:p>
            <a:pPr marL="171450" lvl="0" indent="-171450" algn="l" rtl="0">
              <a:spcBef>
                <a:spcPts val="0"/>
              </a:spcBef>
              <a:spcAft>
                <a:spcPts val="0"/>
              </a:spcAft>
            </a:pPr>
            <a:r>
              <a:rPr lang="en-US" dirty="0"/>
              <a:t>In essence, </a:t>
            </a:r>
            <a:r>
              <a:rPr lang="en-US" b="1" dirty="0"/>
              <a:t>Traveler’s Hub unites travelers and tour operators on a single platform</a:t>
            </a:r>
            <a:r>
              <a:rPr lang="en-US" dirty="0"/>
              <a:t>—offering a comprehensive solution to a once frustrating and disjointed process.</a:t>
            </a:r>
          </a:p>
        </p:txBody>
      </p:sp>
    </p:spTree>
    <p:extLst>
      <p:ext uri="{BB962C8B-B14F-4D97-AF65-F5344CB8AC3E}">
        <p14:creationId xmlns:p14="http://schemas.microsoft.com/office/powerpoint/2010/main" val="2856922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dirty="0"/>
              <a:t>The main goal of Traveler’s Hub is to provide a unified platform for all aspects of trip planning. Users can create profiles, search for trips, and manage bookings. For tour operators, there are tools to create and promote travel packages. Community features like forums allow travelers and tour operators to collaborate and share ideas, creating a more interactive travel planning experience. Lastly, security and efficiency are key, with secure authentication and fast data handling.</a:t>
            </a:r>
            <a:endParaRPr sz="1200" i="1" dirty="0">
              <a:solidFill>
                <a:srgbClr val="595959"/>
              </a:solidFill>
              <a:latin typeface="Anaheim"/>
              <a:ea typeface="Anaheim"/>
              <a:cs typeface="Anaheim"/>
              <a:sym typeface="Anaheim"/>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1e71a4a866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7" name="Google Shape;1317;g1e71a4a866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The frontend is built with React.js, providing a dynamic user interface. </a:t>
            </a:r>
          </a:p>
          <a:p>
            <a:pPr marL="171450" lvl="0" indent="-171450" algn="l" rtl="0">
              <a:spcBef>
                <a:spcPts val="0"/>
              </a:spcBef>
              <a:spcAft>
                <a:spcPts val="0"/>
              </a:spcAft>
            </a:pPr>
            <a:r>
              <a:rPr lang="en-US" dirty="0"/>
              <a:t>The backend relies on Node.js and Express to handle the business logic and API endpoints. </a:t>
            </a:r>
          </a:p>
          <a:p>
            <a:pPr marL="171450" lvl="0" indent="-171450" algn="l" rtl="0">
              <a:spcBef>
                <a:spcPts val="0"/>
              </a:spcBef>
              <a:spcAft>
                <a:spcPts val="0"/>
              </a:spcAft>
            </a:pPr>
            <a:r>
              <a:rPr lang="en-US" dirty="0"/>
              <a:t>MongoDB serves as the database to manage user data and trip details. </a:t>
            </a:r>
          </a:p>
          <a:p>
            <a:pPr marL="171450" lvl="0" indent="-171450" algn="l" rtl="0">
              <a:spcBef>
                <a:spcPts val="0"/>
              </a:spcBef>
              <a:spcAft>
                <a:spcPts val="0"/>
              </a:spcAft>
            </a:pPr>
            <a:r>
              <a:rPr lang="en-US" dirty="0"/>
              <a:t>We also used Postman for API testing, Jest for automated testing, and Socket.io for real-time forum interactions. </a:t>
            </a:r>
          </a:p>
          <a:p>
            <a:pPr marL="171450" lvl="0" indent="-171450" algn="l" rtl="0">
              <a:spcBef>
                <a:spcPts val="0"/>
              </a:spcBef>
              <a:spcAft>
                <a:spcPts val="0"/>
              </a:spcAft>
            </a:pPr>
            <a:endParaRPr lang="en-US" dirty="0"/>
          </a:p>
          <a:p>
            <a:pPr marL="0" lvl="0" indent="0" algn="l" rtl="0">
              <a:spcBef>
                <a:spcPts val="0"/>
              </a:spcBef>
              <a:spcAft>
                <a:spcPts val="0"/>
              </a:spcAft>
              <a:buNone/>
            </a:pPr>
            <a:r>
              <a:rPr lang="en-US" dirty="0"/>
              <a:t>This setup ensures a seamless and responsive user experience.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Here we can see the architecture of the application. It is designed to provide a seamless and dynamic user experience, real-time communication, and efficient data handling and storage. This architecture follows a client-server model, where the frontend, as previously mentioned, is built with React and interacts with a Node.js and Express-based backend. We can also see the interaction with Socket.IO for live chat functionality and the integration with </a:t>
            </a:r>
            <a:r>
              <a:rPr lang="en-US" dirty="0" err="1"/>
              <a:t>Imgur</a:t>
            </a:r>
            <a:r>
              <a:rPr lang="en-US" dirty="0"/>
              <a:t> for external image storage, ensuring that the application is both scalable and responsive.</a:t>
            </a:r>
            <a:endParaRPr lang="he-IL" dirty="0"/>
          </a:p>
        </p:txBody>
      </p:sp>
    </p:spTree>
    <p:extLst>
      <p:ext uri="{BB962C8B-B14F-4D97-AF65-F5344CB8AC3E}">
        <p14:creationId xmlns:p14="http://schemas.microsoft.com/office/powerpoint/2010/main" val="2127227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sp>
        <p:nvSpPr>
          <p:cNvPr id="77" name="Google Shape;77;p3"/>
          <p:cNvSpPr txBox="1">
            <a:spLocks noGrp="1"/>
          </p:cNvSpPr>
          <p:nvPr>
            <p:ph type="title"/>
          </p:nvPr>
        </p:nvSpPr>
        <p:spPr>
          <a:xfrm>
            <a:off x="4511300" y="2308175"/>
            <a:ext cx="3919500" cy="9159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47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8" name="Google Shape;78;p3"/>
          <p:cNvSpPr txBox="1">
            <a:spLocks noGrp="1"/>
          </p:cNvSpPr>
          <p:nvPr>
            <p:ph type="title" idx="2" hasCustomPrompt="1"/>
          </p:nvPr>
        </p:nvSpPr>
        <p:spPr>
          <a:xfrm>
            <a:off x="7367700" y="1241525"/>
            <a:ext cx="936000" cy="8772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9" name="Google Shape;79;p3"/>
          <p:cNvSpPr txBox="1">
            <a:spLocks noGrp="1"/>
          </p:cNvSpPr>
          <p:nvPr>
            <p:ph type="subTitle" idx="1"/>
          </p:nvPr>
        </p:nvSpPr>
        <p:spPr>
          <a:xfrm>
            <a:off x="4511300" y="3360100"/>
            <a:ext cx="3919500" cy="71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0" name="Google Shape;80;p3"/>
          <p:cNvGrpSpPr/>
          <p:nvPr/>
        </p:nvGrpSpPr>
        <p:grpSpPr>
          <a:xfrm>
            <a:off x="-576552" y="153243"/>
            <a:ext cx="10091617" cy="5636457"/>
            <a:chOff x="-576552" y="153243"/>
            <a:chExt cx="10091617" cy="5636457"/>
          </a:xfrm>
        </p:grpSpPr>
        <p:grpSp>
          <p:nvGrpSpPr>
            <p:cNvPr id="81" name="Google Shape;81;p3"/>
            <p:cNvGrpSpPr/>
            <p:nvPr/>
          </p:nvGrpSpPr>
          <p:grpSpPr>
            <a:xfrm>
              <a:off x="-576552" y="3891483"/>
              <a:ext cx="2040975" cy="1898217"/>
              <a:chOff x="-576552" y="3891483"/>
              <a:chExt cx="2040975" cy="1898217"/>
            </a:xfrm>
          </p:grpSpPr>
          <p:grpSp>
            <p:nvGrpSpPr>
              <p:cNvPr id="82" name="Google Shape;82;p3"/>
              <p:cNvGrpSpPr/>
              <p:nvPr/>
            </p:nvGrpSpPr>
            <p:grpSpPr>
              <a:xfrm rot="-9900040">
                <a:off x="-432049" y="4007133"/>
                <a:ext cx="1059071" cy="1256107"/>
                <a:chOff x="-7294425" y="-5838630"/>
                <a:chExt cx="1059103" cy="1256145"/>
              </a:xfrm>
            </p:grpSpPr>
            <p:sp>
              <p:nvSpPr>
                <p:cNvPr id="83" name="Google Shape;83;p3"/>
                <p:cNvSpPr/>
                <p:nvPr/>
              </p:nvSpPr>
              <p:spPr>
                <a:xfrm>
                  <a:off x="-7294425" y="-5838630"/>
                  <a:ext cx="1059103" cy="1256145"/>
                </a:xfrm>
                <a:custGeom>
                  <a:avLst/>
                  <a:gdLst/>
                  <a:ahLst/>
                  <a:cxnLst/>
                  <a:rect l="l" t="t" r="r" b="b"/>
                  <a:pathLst>
                    <a:path w="1059103" h="1256145" extrusionOk="0">
                      <a:moveTo>
                        <a:pt x="684025" y="6252"/>
                      </a:moveTo>
                      <a:cubicBezTo>
                        <a:pt x="618591" y="-8772"/>
                        <a:pt x="544782" y="2640"/>
                        <a:pt x="494864" y="47467"/>
                      </a:cubicBezTo>
                      <a:cubicBezTo>
                        <a:pt x="456934" y="81457"/>
                        <a:pt x="435998" y="131128"/>
                        <a:pt x="427542" y="181374"/>
                      </a:cubicBezTo>
                      <a:cubicBezTo>
                        <a:pt x="419578" y="228418"/>
                        <a:pt x="421630" y="276529"/>
                        <a:pt x="424339" y="324230"/>
                      </a:cubicBezTo>
                      <a:lnTo>
                        <a:pt x="418592" y="320699"/>
                      </a:lnTo>
                      <a:cubicBezTo>
                        <a:pt x="338544" y="276857"/>
                        <a:pt x="240597" y="253458"/>
                        <a:pt x="155787" y="287038"/>
                      </a:cubicBezTo>
                      <a:cubicBezTo>
                        <a:pt x="69745" y="321110"/>
                        <a:pt x="12767" y="410189"/>
                        <a:pt x="2094" y="502225"/>
                      </a:cubicBezTo>
                      <a:cubicBezTo>
                        <a:pt x="-779" y="527265"/>
                        <a:pt x="-615" y="552306"/>
                        <a:pt x="2094" y="577183"/>
                      </a:cubicBezTo>
                      <a:cubicBezTo>
                        <a:pt x="16626" y="520287"/>
                        <a:pt x="46182" y="467167"/>
                        <a:pt x="87561" y="425460"/>
                      </a:cubicBezTo>
                      <a:cubicBezTo>
                        <a:pt x="108990" y="403868"/>
                        <a:pt x="138956" y="384081"/>
                        <a:pt x="168020" y="393359"/>
                      </a:cubicBezTo>
                      <a:cubicBezTo>
                        <a:pt x="192733" y="401322"/>
                        <a:pt x="207182" y="429483"/>
                        <a:pt x="205212" y="455345"/>
                      </a:cubicBezTo>
                      <a:cubicBezTo>
                        <a:pt x="203324" y="481289"/>
                        <a:pt x="188299" y="504605"/>
                        <a:pt x="169908" y="522996"/>
                      </a:cubicBezTo>
                      <a:cubicBezTo>
                        <a:pt x="151518" y="541305"/>
                        <a:pt x="129597" y="555754"/>
                        <a:pt x="109564" y="572339"/>
                      </a:cubicBezTo>
                      <a:cubicBezTo>
                        <a:pt x="74507" y="601403"/>
                        <a:pt x="44458" y="638676"/>
                        <a:pt x="27956" y="680794"/>
                      </a:cubicBezTo>
                      <a:cubicBezTo>
                        <a:pt x="39450" y="710433"/>
                        <a:pt x="54064" y="739004"/>
                        <a:pt x="70730" y="765933"/>
                      </a:cubicBezTo>
                      <a:cubicBezTo>
                        <a:pt x="82964" y="785555"/>
                        <a:pt x="96182" y="804438"/>
                        <a:pt x="110385" y="822665"/>
                      </a:cubicBezTo>
                      <a:cubicBezTo>
                        <a:pt x="123440" y="739579"/>
                        <a:pt x="163751" y="660679"/>
                        <a:pt x="224259" y="602141"/>
                      </a:cubicBezTo>
                      <a:cubicBezTo>
                        <a:pt x="236164" y="590565"/>
                        <a:pt x="249136" y="579564"/>
                        <a:pt x="264653" y="573488"/>
                      </a:cubicBezTo>
                      <a:cubicBezTo>
                        <a:pt x="280170" y="567413"/>
                        <a:pt x="298643" y="567002"/>
                        <a:pt x="312600" y="575951"/>
                      </a:cubicBezTo>
                      <a:cubicBezTo>
                        <a:pt x="334521" y="589826"/>
                        <a:pt x="338462" y="620778"/>
                        <a:pt x="332551" y="646065"/>
                      </a:cubicBezTo>
                      <a:cubicBezTo>
                        <a:pt x="323273" y="686131"/>
                        <a:pt x="296262" y="719464"/>
                        <a:pt x="268348" y="749513"/>
                      </a:cubicBezTo>
                      <a:cubicBezTo>
                        <a:pt x="240433" y="779562"/>
                        <a:pt x="210220" y="808708"/>
                        <a:pt x="191829" y="845407"/>
                      </a:cubicBezTo>
                      <a:cubicBezTo>
                        <a:pt x="183619" y="861827"/>
                        <a:pt x="178201" y="880300"/>
                        <a:pt x="176887" y="898608"/>
                      </a:cubicBezTo>
                      <a:cubicBezTo>
                        <a:pt x="201682" y="924388"/>
                        <a:pt x="227707" y="949182"/>
                        <a:pt x="253816" y="973566"/>
                      </a:cubicBezTo>
                      <a:cubicBezTo>
                        <a:pt x="270647" y="989248"/>
                        <a:pt x="287805" y="1005011"/>
                        <a:pt x="305703" y="1019625"/>
                      </a:cubicBezTo>
                      <a:cubicBezTo>
                        <a:pt x="289448" y="934650"/>
                        <a:pt x="309234" y="844504"/>
                        <a:pt x="347165" y="766097"/>
                      </a:cubicBezTo>
                      <a:cubicBezTo>
                        <a:pt x="359069" y="741549"/>
                        <a:pt x="373355" y="717083"/>
                        <a:pt x="395686" y="701402"/>
                      </a:cubicBezTo>
                      <a:cubicBezTo>
                        <a:pt x="418018" y="685720"/>
                        <a:pt x="450201" y="681205"/>
                        <a:pt x="472204" y="697214"/>
                      </a:cubicBezTo>
                      <a:cubicBezTo>
                        <a:pt x="500119" y="717493"/>
                        <a:pt x="500201" y="759857"/>
                        <a:pt x="488214" y="792287"/>
                      </a:cubicBezTo>
                      <a:cubicBezTo>
                        <a:pt x="469495" y="842780"/>
                        <a:pt x="430169" y="882352"/>
                        <a:pt x="398806" y="926194"/>
                      </a:cubicBezTo>
                      <a:cubicBezTo>
                        <a:pt x="371795" y="964125"/>
                        <a:pt x="349874" y="1010840"/>
                        <a:pt x="355457" y="1055914"/>
                      </a:cubicBezTo>
                      <a:cubicBezTo>
                        <a:pt x="370399" y="1065109"/>
                        <a:pt x="385998" y="1073319"/>
                        <a:pt x="402336" y="1079887"/>
                      </a:cubicBezTo>
                      <a:cubicBezTo>
                        <a:pt x="471384" y="1107555"/>
                        <a:pt x="548558" y="1105010"/>
                        <a:pt x="621054" y="1121759"/>
                      </a:cubicBezTo>
                      <a:cubicBezTo>
                        <a:pt x="693549" y="1138507"/>
                        <a:pt x="769328" y="1186372"/>
                        <a:pt x="777703" y="1260345"/>
                      </a:cubicBezTo>
                      <a:cubicBezTo>
                        <a:pt x="783285" y="1173236"/>
                        <a:pt x="809722" y="1087605"/>
                        <a:pt x="854139" y="1012482"/>
                      </a:cubicBezTo>
                      <a:cubicBezTo>
                        <a:pt x="861363" y="1000249"/>
                        <a:pt x="868999" y="988427"/>
                        <a:pt x="877045" y="976686"/>
                      </a:cubicBezTo>
                      <a:cubicBezTo>
                        <a:pt x="865879" y="939495"/>
                        <a:pt x="843712" y="905505"/>
                        <a:pt x="813498" y="880874"/>
                      </a:cubicBezTo>
                      <a:cubicBezTo>
                        <a:pt x="773433" y="848280"/>
                        <a:pt x="721135" y="832024"/>
                        <a:pt x="685010" y="795079"/>
                      </a:cubicBezTo>
                      <a:cubicBezTo>
                        <a:pt x="666537" y="776196"/>
                        <a:pt x="653155" y="746065"/>
                        <a:pt x="667851" y="724061"/>
                      </a:cubicBezTo>
                      <a:cubicBezTo>
                        <a:pt x="678360" y="708462"/>
                        <a:pt x="699378" y="703536"/>
                        <a:pt x="718179" y="704521"/>
                      </a:cubicBezTo>
                      <a:cubicBezTo>
                        <a:pt x="765059" y="706984"/>
                        <a:pt x="806191" y="737690"/>
                        <a:pt x="836241" y="773650"/>
                      </a:cubicBezTo>
                      <a:cubicBezTo>
                        <a:pt x="874089" y="819052"/>
                        <a:pt x="898965" y="874963"/>
                        <a:pt x="908079" y="933255"/>
                      </a:cubicBezTo>
                      <a:cubicBezTo>
                        <a:pt x="944039" y="885144"/>
                        <a:pt x="981970" y="838264"/>
                        <a:pt x="1010130" y="785309"/>
                      </a:cubicBezTo>
                      <a:cubicBezTo>
                        <a:pt x="1037962" y="732928"/>
                        <a:pt x="1055450" y="675540"/>
                        <a:pt x="1062839" y="616673"/>
                      </a:cubicBezTo>
                      <a:cubicBezTo>
                        <a:pt x="1033447" y="559285"/>
                        <a:pt x="985254" y="511502"/>
                        <a:pt x="927126" y="483423"/>
                      </a:cubicBezTo>
                      <a:cubicBezTo>
                        <a:pt x="879918" y="460681"/>
                        <a:pt x="827291" y="450665"/>
                        <a:pt x="780576" y="426692"/>
                      </a:cubicBezTo>
                      <a:cubicBezTo>
                        <a:pt x="764895" y="418728"/>
                        <a:pt x="748721" y="407480"/>
                        <a:pt x="744616" y="390403"/>
                      </a:cubicBezTo>
                      <a:cubicBezTo>
                        <a:pt x="738868" y="366594"/>
                        <a:pt x="759804" y="343770"/>
                        <a:pt x="782628" y="334656"/>
                      </a:cubicBezTo>
                      <a:cubicBezTo>
                        <a:pt x="817686" y="320699"/>
                        <a:pt x="858244" y="327596"/>
                        <a:pt x="891987" y="344508"/>
                      </a:cubicBezTo>
                      <a:cubicBezTo>
                        <a:pt x="925730" y="361421"/>
                        <a:pt x="953891" y="387365"/>
                        <a:pt x="981477" y="413145"/>
                      </a:cubicBezTo>
                      <a:cubicBezTo>
                        <a:pt x="1010705" y="440402"/>
                        <a:pt x="1040590" y="469056"/>
                        <a:pt x="1064892" y="500829"/>
                      </a:cubicBezTo>
                      <a:cubicBezTo>
                        <a:pt x="1062429" y="473489"/>
                        <a:pt x="1057831" y="446478"/>
                        <a:pt x="1051263" y="419959"/>
                      </a:cubicBezTo>
                      <a:cubicBezTo>
                        <a:pt x="1032216" y="342620"/>
                        <a:pt x="996584" y="270043"/>
                        <a:pt x="949293" y="205922"/>
                      </a:cubicBezTo>
                      <a:cubicBezTo>
                        <a:pt x="918834" y="201899"/>
                        <a:pt x="886650" y="205922"/>
                        <a:pt x="856930" y="214460"/>
                      </a:cubicBezTo>
                      <a:cubicBezTo>
                        <a:pt x="807423" y="228746"/>
                        <a:pt x="761939" y="254197"/>
                        <a:pt x="714074" y="273491"/>
                      </a:cubicBezTo>
                      <a:cubicBezTo>
                        <a:pt x="693713" y="281701"/>
                        <a:pt x="672202" y="288762"/>
                        <a:pt x="650282" y="286791"/>
                      </a:cubicBezTo>
                      <a:cubicBezTo>
                        <a:pt x="628442" y="284739"/>
                        <a:pt x="606358" y="271274"/>
                        <a:pt x="600446" y="250174"/>
                      </a:cubicBezTo>
                      <a:cubicBezTo>
                        <a:pt x="595931" y="234083"/>
                        <a:pt x="601678" y="216349"/>
                        <a:pt x="611941" y="203295"/>
                      </a:cubicBezTo>
                      <a:cubicBezTo>
                        <a:pt x="622203" y="190159"/>
                        <a:pt x="636653" y="180881"/>
                        <a:pt x="651513" y="173082"/>
                      </a:cubicBezTo>
                      <a:cubicBezTo>
                        <a:pt x="730987" y="131210"/>
                        <a:pt x="828933" y="126859"/>
                        <a:pt x="912184" y="160192"/>
                      </a:cubicBezTo>
                      <a:cubicBezTo>
                        <a:pt x="894943" y="140652"/>
                        <a:pt x="876552" y="122097"/>
                        <a:pt x="857176" y="104609"/>
                      </a:cubicBezTo>
                      <a:cubicBezTo>
                        <a:pt x="807341" y="59700"/>
                        <a:pt x="749541" y="21195"/>
                        <a:pt x="684189" y="617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3"/>
                <p:cNvSpPr/>
                <p:nvPr/>
              </p:nvSpPr>
              <p:spPr>
                <a:xfrm>
                  <a:off x="-6879636" y="-5523787"/>
                  <a:ext cx="229882" cy="541866"/>
                </a:xfrm>
                <a:custGeom>
                  <a:avLst/>
                  <a:gdLst/>
                  <a:ahLst/>
                  <a:cxnLst/>
                  <a:rect l="l" t="t" r="r" b="b"/>
                  <a:pathLst>
                    <a:path w="229882" h="541866" extrusionOk="0">
                      <a:moveTo>
                        <a:pt x="222110" y="542797"/>
                      </a:moveTo>
                      <a:cubicBezTo>
                        <a:pt x="219155" y="542797"/>
                        <a:pt x="216199" y="541401"/>
                        <a:pt x="214393" y="538774"/>
                      </a:cubicBezTo>
                      <a:cubicBezTo>
                        <a:pt x="86972" y="357413"/>
                        <a:pt x="1095" y="15134"/>
                        <a:pt x="273" y="11686"/>
                      </a:cubicBezTo>
                      <a:cubicBezTo>
                        <a:pt x="-958" y="6595"/>
                        <a:pt x="2080" y="1505"/>
                        <a:pt x="7170" y="273"/>
                      </a:cubicBezTo>
                      <a:cubicBezTo>
                        <a:pt x="12178" y="-958"/>
                        <a:pt x="17351" y="2080"/>
                        <a:pt x="18582" y="7170"/>
                      </a:cubicBezTo>
                      <a:cubicBezTo>
                        <a:pt x="19403" y="10536"/>
                        <a:pt x="104460" y="349531"/>
                        <a:pt x="229828" y="527937"/>
                      </a:cubicBezTo>
                      <a:cubicBezTo>
                        <a:pt x="232866" y="532206"/>
                        <a:pt x="231798" y="538117"/>
                        <a:pt x="227529" y="541073"/>
                      </a:cubicBezTo>
                      <a:cubicBezTo>
                        <a:pt x="225887" y="542222"/>
                        <a:pt x="223999" y="542797"/>
                        <a:pt x="222110" y="5427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 name="Google Shape;85;p3"/>
              <p:cNvGrpSpPr/>
              <p:nvPr/>
            </p:nvGrpSpPr>
            <p:grpSpPr>
              <a:xfrm>
                <a:off x="288420" y="4328470"/>
                <a:ext cx="1176003" cy="1461230"/>
                <a:chOff x="288420" y="4328470"/>
                <a:chExt cx="1176003" cy="1461230"/>
              </a:xfrm>
            </p:grpSpPr>
            <p:grpSp>
              <p:nvGrpSpPr>
                <p:cNvPr id="86" name="Google Shape;86;p3"/>
                <p:cNvGrpSpPr/>
                <p:nvPr/>
              </p:nvGrpSpPr>
              <p:grpSpPr>
                <a:xfrm rot="-9900040">
                  <a:off x="390600" y="4438574"/>
                  <a:ext cx="971643" cy="917533"/>
                  <a:chOff x="-8070977" y="-5720967"/>
                  <a:chExt cx="971672" cy="917560"/>
                </a:xfrm>
              </p:grpSpPr>
              <p:sp>
                <p:nvSpPr>
                  <p:cNvPr id="87" name="Google Shape;87;p3"/>
                  <p:cNvSpPr/>
                  <p:nvPr/>
                </p:nvSpPr>
                <p:spPr>
                  <a:xfrm>
                    <a:off x="-8070977" y="-5055045"/>
                    <a:ext cx="295563" cy="164202"/>
                  </a:xfrm>
                  <a:custGeom>
                    <a:avLst/>
                    <a:gdLst/>
                    <a:ahLst/>
                    <a:cxnLst/>
                    <a:rect l="l" t="t" r="r" b="b"/>
                    <a:pathLst>
                      <a:path w="295563" h="164202" extrusionOk="0">
                        <a:moveTo>
                          <a:pt x="0" y="161657"/>
                        </a:moveTo>
                        <a:cubicBezTo>
                          <a:pt x="68965" y="66584"/>
                          <a:pt x="181607" y="8046"/>
                          <a:pt x="298273" y="0"/>
                        </a:cubicBezTo>
                        <a:cubicBezTo>
                          <a:pt x="258782" y="104761"/>
                          <a:pt x="109851" y="182675"/>
                          <a:pt x="0" y="161657"/>
                        </a:cubicBezTo>
                        <a:lnTo>
                          <a:pt x="0" y="16165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3"/>
                  <p:cNvSpPr/>
                  <p:nvPr/>
                </p:nvSpPr>
                <p:spPr>
                  <a:xfrm>
                    <a:off x="-8011700" y="-5177110"/>
                    <a:ext cx="303773" cy="98521"/>
                  </a:xfrm>
                  <a:custGeom>
                    <a:avLst/>
                    <a:gdLst/>
                    <a:ahLst/>
                    <a:cxnLst/>
                    <a:rect l="l" t="t" r="r" b="b"/>
                    <a:pathLst>
                      <a:path w="303773" h="98521" extrusionOk="0">
                        <a:moveTo>
                          <a:pt x="0" y="20998"/>
                        </a:moveTo>
                        <a:cubicBezTo>
                          <a:pt x="79145" y="-12746"/>
                          <a:pt x="162642" y="-3058"/>
                          <a:pt x="238503" y="30439"/>
                        </a:cubicBezTo>
                        <a:cubicBezTo>
                          <a:pt x="264940" y="43083"/>
                          <a:pt x="282674" y="57040"/>
                          <a:pt x="309849" y="71244"/>
                        </a:cubicBezTo>
                        <a:cubicBezTo>
                          <a:pt x="288010" y="93657"/>
                          <a:pt x="253528" y="98337"/>
                          <a:pt x="225121" y="100389"/>
                        </a:cubicBezTo>
                        <a:cubicBezTo>
                          <a:pt x="142281" y="103509"/>
                          <a:pt x="61083" y="81588"/>
                          <a:pt x="0" y="20998"/>
                        </a:cubicBezTo>
                        <a:lnTo>
                          <a:pt x="0" y="2099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3"/>
                  <p:cNvSpPr/>
                  <p:nvPr/>
                </p:nvSpPr>
                <p:spPr>
                  <a:xfrm>
                    <a:off x="-7775449" y="-5107180"/>
                    <a:ext cx="98521" cy="303773"/>
                  </a:xfrm>
                  <a:custGeom>
                    <a:avLst/>
                    <a:gdLst/>
                    <a:ahLst/>
                    <a:cxnLst/>
                    <a:rect l="l" t="t" r="r" b="b"/>
                    <a:pathLst>
                      <a:path w="98521" h="303773" extrusionOk="0">
                        <a:moveTo>
                          <a:pt x="10791" y="305662"/>
                        </a:moveTo>
                        <a:cubicBezTo>
                          <a:pt x="-17041" y="205170"/>
                          <a:pt x="10216" y="79392"/>
                          <a:pt x="78114" y="0"/>
                        </a:cubicBezTo>
                        <a:cubicBezTo>
                          <a:pt x="131480" y="96961"/>
                          <a:pt x="99707" y="239817"/>
                          <a:pt x="10791" y="305662"/>
                        </a:cubicBezTo>
                        <a:lnTo>
                          <a:pt x="10791" y="3056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3"/>
                  <p:cNvSpPr/>
                  <p:nvPr/>
                </p:nvSpPr>
                <p:spPr>
                  <a:xfrm>
                    <a:off x="-7880831" y="-5264233"/>
                    <a:ext cx="303773" cy="90311"/>
                  </a:xfrm>
                  <a:custGeom>
                    <a:avLst/>
                    <a:gdLst/>
                    <a:ahLst/>
                    <a:cxnLst/>
                    <a:rect l="l" t="t" r="r" b="b"/>
                    <a:pathLst>
                      <a:path w="303773" h="90311" extrusionOk="0">
                        <a:moveTo>
                          <a:pt x="0" y="51964"/>
                        </a:moveTo>
                        <a:cubicBezTo>
                          <a:pt x="85713" y="-10515"/>
                          <a:pt x="220031" y="-17740"/>
                          <a:pt x="311573" y="36200"/>
                        </a:cubicBezTo>
                        <a:cubicBezTo>
                          <a:pt x="228077" y="104262"/>
                          <a:pt x="90065" y="110912"/>
                          <a:pt x="0" y="51964"/>
                        </a:cubicBezTo>
                        <a:lnTo>
                          <a:pt x="0" y="5196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3"/>
                  <p:cNvSpPr/>
                  <p:nvPr/>
                </p:nvSpPr>
                <p:spPr>
                  <a:xfrm>
                    <a:off x="-7601984" y="-5220151"/>
                    <a:ext cx="90311" cy="303773"/>
                  </a:xfrm>
                  <a:custGeom>
                    <a:avLst/>
                    <a:gdLst/>
                    <a:ahLst/>
                    <a:cxnLst/>
                    <a:rect l="l" t="t" r="r" b="b"/>
                    <a:pathLst>
                      <a:path w="90311" h="303773" extrusionOk="0">
                        <a:moveTo>
                          <a:pt x="79278" y="309274"/>
                        </a:moveTo>
                        <a:cubicBezTo>
                          <a:pt x="60230" y="285137"/>
                          <a:pt x="42743" y="267896"/>
                          <a:pt x="29114" y="241131"/>
                        </a:cubicBezTo>
                        <a:cubicBezTo>
                          <a:pt x="-8570" y="165598"/>
                          <a:pt x="-13414" y="72331"/>
                          <a:pt x="36914" y="0"/>
                        </a:cubicBezTo>
                        <a:cubicBezTo>
                          <a:pt x="83629" y="69622"/>
                          <a:pt x="97997" y="143595"/>
                          <a:pt x="98079" y="224382"/>
                        </a:cubicBezTo>
                        <a:cubicBezTo>
                          <a:pt x="96355" y="252050"/>
                          <a:pt x="96683" y="284316"/>
                          <a:pt x="79278" y="309274"/>
                        </a:cubicBezTo>
                        <a:lnTo>
                          <a:pt x="79278" y="30927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3"/>
                  <p:cNvSpPr/>
                  <p:nvPr/>
                </p:nvSpPr>
                <p:spPr>
                  <a:xfrm>
                    <a:off x="-7799797" y="-5419825"/>
                    <a:ext cx="377664" cy="98521"/>
                  </a:xfrm>
                  <a:custGeom>
                    <a:avLst/>
                    <a:gdLst/>
                    <a:ahLst/>
                    <a:cxnLst/>
                    <a:rect l="l" t="t" r="r" b="b"/>
                    <a:pathLst>
                      <a:path w="377664" h="98521" extrusionOk="0">
                        <a:moveTo>
                          <a:pt x="0" y="77837"/>
                        </a:moveTo>
                        <a:cubicBezTo>
                          <a:pt x="101066" y="7148"/>
                          <a:pt x="266171" y="-20027"/>
                          <a:pt x="384397" y="15687"/>
                        </a:cubicBezTo>
                        <a:cubicBezTo>
                          <a:pt x="288503" y="100251"/>
                          <a:pt x="117733" y="127426"/>
                          <a:pt x="0" y="77837"/>
                        </a:cubicBezTo>
                        <a:lnTo>
                          <a:pt x="0" y="7783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3"/>
                  <p:cNvSpPr/>
                  <p:nvPr/>
                </p:nvSpPr>
                <p:spPr>
                  <a:xfrm>
                    <a:off x="-7451949" y="-5401101"/>
                    <a:ext cx="106731" cy="377664"/>
                  </a:xfrm>
                  <a:custGeom>
                    <a:avLst/>
                    <a:gdLst/>
                    <a:ahLst/>
                    <a:cxnLst/>
                    <a:rect l="l" t="t" r="r" b="b"/>
                    <a:pathLst>
                      <a:path w="106731" h="377664" extrusionOk="0">
                        <a:moveTo>
                          <a:pt x="100997" y="384479"/>
                        </a:moveTo>
                        <a:cubicBezTo>
                          <a:pt x="4529" y="294661"/>
                          <a:pt x="-29297" y="118964"/>
                          <a:pt x="27928" y="0"/>
                        </a:cubicBezTo>
                        <a:cubicBezTo>
                          <a:pt x="91966" y="102134"/>
                          <a:pt x="122754" y="265925"/>
                          <a:pt x="100997" y="384479"/>
                        </a:cubicBezTo>
                        <a:lnTo>
                          <a:pt x="100997" y="38447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3"/>
                  <p:cNvSpPr/>
                  <p:nvPr/>
                </p:nvSpPr>
                <p:spPr>
                  <a:xfrm>
                    <a:off x="-7725003" y="-5543594"/>
                    <a:ext cx="361244" cy="98521"/>
                  </a:xfrm>
                  <a:custGeom>
                    <a:avLst/>
                    <a:gdLst/>
                    <a:ahLst/>
                    <a:cxnLst/>
                    <a:rect l="l" t="t" r="r" b="b"/>
                    <a:pathLst>
                      <a:path w="361244" h="98521" extrusionOk="0">
                        <a:moveTo>
                          <a:pt x="0" y="65318"/>
                        </a:moveTo>
                        <a:cubicBezTo>
                          <a:pt x="88094" y="21312"/>
                          <a:pt x="175286" y="951"/>
                          <a:pt x="272247" y="48"/>
                        </a:cubicBezTo>
                        <a:cubicBezTo>
                          <a:pt x="306155" y="-773"/>
                          <a:pt x="332591" y="9243"/>
                          <a:pt x="367484" y="5713"/>
                        </a:cubicBezTo>
                        <a:cubicBezTo>
                          <a:pt x="355087" y="39949"/>
                          <a:pt x="315596" y="55713"/>
                          <a:pt x="286368" y="69752"/>
                        </a:cubicBezTo>
                        <a:cubicBezTo>
                          <a:pt x="196304" y="107108"/>
                          <a:pt x="87273" y="119587"/>
                          <a:pt x="82" y="65236"/>
                        </a:cubicBezTo>
                        <a:lnTo>
                          <a:pt x="82" y="652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3"/>
                  <p:cNvSpPr/>
                  <p:nvPr/>
                </p:nvSpPr>
                <p:spPr>
                  <a:xfrm>
                    <a:off x="-7356826" y="-5537881"/>
                    <a:ext cx="155991" cy="287353"/>
                  </a:xfrm>
                  <a:custGeom>
                    <a:avLst/>
                    <a:gdLst/>
                    <a:ahLst/>
                    <a:cxnLst/>
                    <a:rect l="l" t="t" r="r" b="b"/>
                    <a:pathLst>
                      <a:path w="155991" h="287353" extrusionOk="0">
                        <a:moveTo>
                          <a:pt x="161621" y="292526"/>
                        </a:moveTo>
                        <a:cubicBezTo>
                          <a:pt x="59159" y="244251"/>
                          <a:pt x="-13173" y="112478"/>
                          <a:pt x="2016" y="0"/>
                        </a:cubicBezTo>
                        <a:cubicBezTo>
                          <a:pt x="95775" y="57306"/>
                          <a:pt x="163755" y="182675"/>
                          <a:pt x="161621" y="292526"/>
                        </a:cubicBezTo>
                        <a:lnTo>
                          <a:pt x="161621" y="29252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3"/>
                  <p:cNvSpPr/>
                  <p:nvPr/>
                </p:nvSpPr>
                <p:spPr>
                  <a:xfrm>
                    <a:off x="-7674265" y="-5707602"/>
                    <a:ext cx="369454" cy="123151"/>
                  </a:xfrm>
                  <a:custGeom>
                    <a:avLst/>
                    <a:gdLst/>
                    <a:ahLst/>
                    <a:cxnLst/>
                    <a:rect l="l" t="t" r="r" b="b"/>
                    <a:pathLst>
                      <a:path w="369454" h="123151" extrusionOk="0">
                        <a:moveTo>
                          <a:pt x="0" y="108062"/>
                        </a:moveTo>
                        <a:cubicBezTo>
                          <a:pt x="96633" y="40657"/>
                          <a:pt x="254842" y="-5401"/>
                          <a:pt x="372656" y="510"/>
                        </a:cubicBezTo>
                        <a:cubicBezTo>
                          <a:pt x="297123" y="109540"/>
                          <a:pt x="122084" y="159704"/>
                          <a:pt x="0" y="108062"/>
                        </a:cubicBezTo>
                        <a:lnTo>
                          <a:pt x="0" y="1080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3"/>
                  <p:cNvSpPr/>
                  <p:nvPr/>
                </p:nvSpPr>
                <p:spPr>
                  <a:xfrm>
                    <a:off x="-7296347" y="-5720967"/>
                    <a:ext cx="197042" cy="295563"/>
                  </a:xfrm>
                  <a:custGeom>
                    <a:avLst/>
                    <a:gdLst/>
                    <a:ahLst/>
                    <a:cxnLst/>
                    <a:rect l="l" t="t" r="r" b="b"/>
                    <a:pathLst>
                      <a:path w="197042" h="295563" extrusionOk="0">
                        <a:moveTo>
                          <a:pt x="202126" y="298519"/>
                        </a:moveTo>
                        <a:cubicBezTo>
                          <a:pt x="93260" y="251968"/>
                          <a:pt x="-5508" y="121017"/>
                          <a:pt x="239" y="0"/>
                        </a:cubicBezTo>
                        <a:cubicBezTo>
                          <a:pt x="100567" y="59687"/>
                          <a:pt x="191535" y="180458"/>
                          <a:pt x="202126" y="298519"/>
                        </a:cubicBezTo>
                        <a:lnTo>
                          <a:pt x="202126" y="298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 name="Google Shape;98;p3"/>
                <p:cNvSpPr/>
                <p:nvPr/>
              </p:nvSpPr>
              <p:spPr>
                <a:xfrm rot="-9895252">
                  <a:off x="493278" y="4647812"/>
                  <a:ext cx="533342" cy="1091301"/>
                </a:xfrm>
                <a:custGeom>
                  <a:avLst/>
                  <a:gdLst/>
                  <a:ahLst/>
                  <a:cxnLst/>
                  <a:rect l="l" t="t" r="r" b="b"/>
                  <a:pathLst>
                    <a:path w="533656" h="1091943" extrusionOk="0">
                      <a:moveTo>
                        <a:pt x="498396" y="0"/>
                      </a:moveTo>
                      <a:cubicBezTo>
                        <a:pt x="562763" y="199670"/>
                        <a:pt x="545358" y="429881"/>
                        <a:pt x="450531" y="631603"/>
                      </a:cubicBezTo>
                      <a:cubicBezTo>
                        <a:pt x="362437" y="819122"/>
                        <a:pt x="207266" y="983981"/>
                        <a:pt x="13589" y="1095638"/>
                      </a:cubicBezTo>
                      <a:cubicBezTo>
                        <a:pt x="12194" y="1096459"/>
                        <a:pt x="10634" y="1096870"/>
                        <a:pt x="9074" y="1096870"/>
                      </a:cubicBezTo>
                      <a:cubicBezTo>
                        <a:pt x="5954" y="1096870"/>
                        <a:pt x="2916" y="1095227"/>
                        <a:pt x="1192" y="1092354"/>
                      </a:cubicBezTo>
                      <a:cubicBezTo>
                        <a:pt x="-1271" y="1088003"/>
                        <a:pt x="207" y="1082502"/>
                        <a:pt x="4476" y="1079957"/>
                      </a:cubicBezTo>
                      <a:cubicBezTo>
                        <a:pt x="194951" y="970106"/>
                        <a:pt x="347494" y="808202"/>
                        <a:pt x="434029" y="623968"/>
                      </a:cubicBezTo>
                      <a:cubicBezTo>
                        <a:pt x="526885" y="426351"/>
                        <a:pt x="543962" y="200983"/>
                        <a:pt x="480991" y="558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9" name="Google Shape;99;p3"/>
            <p:cNvGrpSpPr/>
            <p:nvPr/>
          </p:nvGrpSpPr>
          <p:grpSpPr>
            <a:xfrm>
              <a:off x="8118438" y="153243"/>
              <a:ext cx="1396627" cy="772517"/>
              <a:chOff x="-4001887" y="-5697732"/>
              <a:chExt cx="1396627" cy="772517"/>
            </a:xfrm>
          </p:grpSpPr>
          <p:grpSp>
            <p:nvGrpSpPr>
              <p:cNvPr id="100" name="Google Shape;100;p3"/>
              <p:cNvGrpSpPr/>
              <p:nvPr/>
            </p:nvGrpSpPr>
            <p:grpSpPr>
              <a:xfrm>
                <a:off x="-4001887" y="-5697732"/>
                <a:ext cx="1142569" cy="640892"/>
                <a:chOff x="-4001887" y="-5697732"/>
                <a:chExt cx="1142569" cy="640892"/>
              </a:xfrm>
            </p:grpSpPr>
            <p:sp>
              <p:nvSpPr>
                <p:cNvPr id="101" name="Google Shape;101;p3"/>
                <p:cNvSpPr/>
                <p:nvPr/>
              </p:nvSpPr>
              <p:spPr>
                <a:xfrm>
                  <a:off x="-4001887" y="-5391723"/>
                  <a:ext cx="320193" cy="114941"/>
                </a:xfrm>
                <a:custGeom>
                  <a:avLst/>
                  <a:gdLst/>
                  <a:ahLst/>
                  <a:cxnLst/>
                  <a:rect l="l" t="t" r="r" b="b"/>
                  <a:pathLst>
                    <a:path w="320193" h="114941" extrusionOk="0">
                      <a:moveTo>
                        <a:pt x="0" y="112789"/>
                      </a:moveTo>
                      <a:cubicBezTo>
                        <a:pt x="115927" y="131918"/>
                        <a:pt x="237108" y="94234"/>
                        <a:pt x="325695" y="17880"/>
                      </a:cubicBezTo>
                      <a:cubicBezTo>
                        <a:pt x="223971" y="-28836"/>
                        <a:pt x="63217" y="20589"/>
                        <a:pt x="0" y="112789"/>
                      </a:cubicBezTo>
                      <a:lnTo>
                        <a:pt x="0" y="11278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3"/>
                <p:cNvSpPr/>
                <p:nvPr/>
              </p:nvSpPr>
              <p:spPr>
                <a:xfrm>
                  <a:off x="-3774878" y="-5387484"/>
                  <a:ext cx="180622" cy="246303"/>
                </a:xfrm>
                <a:custGeom>
                  <a:avLst/>
                  <a:gdLst/>
                  <a:ahLst/>
                  <a:cxnLst/>
                  <a:rect l="l" t="t" r="r" b="b"/>
                  <a:pathLst>
                    <a:path w="180622" h="246303" extrusionOk="0">
                      <a:moveTo>
                        <a:pt x="0" y="253622"/>
                      </a:moveTo>
                      <a:cubicBezTo>
                        <a:pt x="79966" y="221931"/>
                        <a:pt x="132593" y="156332"/>
                        <a:pt x="162889" y="79157"/>
                      </a:cubicBezTo>
                      <a:cubicBezTo>
                        <a:pt x="172741" y="51571"/>
                        <a:pt x="175532" y="29157"/>
                        <a:pt x="184892" y="12"/>
                      </a:cubicBezTo>
                      <a:cubicBezTo>
                        <a:pt x="153611" y="-563"/>
                        <a:pt x="125779" y="20373"/>
                        <a:pt x="104186" y="38845"/>
                      </a:cubicBezTo>
                      <a:cubicBezTo>
                        <a:pt x="43103" y="94920"/>
                        <a:pt x="821" y="167580"/>
                        <a:pt x="0" y="253622"/>
                      </a:cubicBezTo>
                      <a:lnTo>
                        <a:pt x="0" y="2536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3"/>
                <p:cNvSpPr/>
                <p:nvPr/>
              </p:nvSpPr>
              <p:spPr>
                <a:xfrm>
                  <a:off x="-3848686" y="-5561623"/>
                  <a:ext cx="262723" cy="164202"/>
                </a:xfrm>
                <a:custGeom>
                  <a:avLst/>
                  <a:gdLst/>
                  <a:ahLst/>
                  <a:cxnLst/>
                  <a:rect l="l" t="t" r="r" b="b"/>
                  <a:pathLst>
                    <a:path w="262723" h="164202" extrusionOk="0">
                      <a:moveTo>
                        <a:pt x="0" y="1985"/>
                      </a:moveTo>
                      <a:cubicBezTo>
                        <a:pt x="50903" y="92953"/>
                        <a:pt x="158784" y="163231"/>
                        <a:pt x="262805" y="171934"/>
                      </a:cubicBezTo>
                      <a:cubicBezTo>
                        <a:pt x="232592" y="65449"/>
                        <a:pt x="109441" y="-13696"/>
                        <a:pt x="0" y="1985"/>
                      </a:cubicBezTo>
                      <a:lnTo>
                        <a:pt x="0" y="19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3"/>
                <p:cNvSpPr/>
                <p:nvPr/>
              </p:nvSpPr>
              <p:spPr>
                <a:xfrm>
                  <a:off x="-3642366" y="-5393958"/>
                  <a:ext cx="229882" cy="205252"/>
                </a:xfrm>
                <a:custGeom>
                  <a:avLst/>
                  <a:gdLst/>
                  <a:ahLst/>
                  <a:cxnLst/>
                  <a:rect l="l" t="t" r="r" b="b"/>
                  <a:pathLst>
                    <a:path w="229882" h="205252" extrusionOk="0">
                      <a:moveTo>
                        <a:pt x="0" y="207962"/>
                      </a:moveTo>
                      <a:cubicBezTo>
                        <a:pt x="104843" y="192034"/>
                        <a:pt x="205417" y="102790"/>
                        <a:pt x="232592" y="0"/>
                      </a:cubicBezTo>
                      <a:cubicBezTo>
                        <a:pt x="125368" y="10345"/>
                        <a:pt x="22660" y="102708"/>
                        <a:pt x="0" y="207962"/>
                      </a:cubicBezTo>
                      <a:lnTo>
                        <a:pt x="0" y="2079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3"/>
                <p:cNvSpPr/>
                <p:nvPr/>
              </p:nvSpPr>
              <p:spPr>
                <a:xfrm>
                  <a:off x="-3599838" y="-5652084"/>
                  <a:ext cx="180622" cy="246303"/>
                </a:xfrm>
                <a:custGeom>
                  <a:avLst/>
                  <a:gdLst/>
                  <a:ahLst/>
                  <a:cxnLst/>
                  <a:rect l="l" t="t" r="r" b="b"/>
                  <a:pathLst>
                    <a:path w="180622" h="246303" extrusionOk="0">
                      <a:moveTo>
                        <a:pt x="0" y="0"/>
                      </a:moveTo>
                      <a:cubicBezTo>
                        <a:pt x="3448" y="30542"/>
                        <a:pt x="3120" y="55090"/>
                        <a:pt x="12315" y="83743"/>
                      </a:cubicBezTo>
                      <a:cubicBezTo>
                        <a:pt x="38670" y="163956"/>
                        <a:pt x="100820" y="233659"/>
                        <a:pt x="187519" y="249669"/>
                      </a:cubicBezTo>
                      <a:cubicBezTo>
                        <a:pt x="171755" y="167322"/>
                        <a:pt x="129966" y="104597"/>
                        <a:pt x="73152" y="47126"/>
                      </a:cubicBezTo>
                      <a:cubicBezTo>
                        <a:pt x="52463" y="28653"/>
                        <a:pt x="30049" y="5501"/>
                        <a:pt x="82" y="0"/>
                      </a:cubicBezTo>
                      <a:lnTo>
                        <a:pt x="8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3"/>
                <p:cNvSpPr/>
                <p:nvPr/>
              </p:nvSpPr>
              <p:spPr>
                <a:xfrm>
                  <a:off x="-3493517" y="-5376963"/>
                  <a:ext cx="311983" cy="221672"/>
                </a:xfrm>
                <a:custGeom>
                  <a:avLst/>
                  <a:gdLst/>
                  <a:ahLst/>
                  <a:cxnLst/>
                  <a:rect l="l" t="t" r="r" b="b"/>
                  <a:pathLst>
                    <a:path w="311983" h="221672" extrusionOk="0">
                      <a:moveTo>
                        <a:pt x="0" y="226188"/>
                      </a:moveTo>
                      <a:cubicBezTo>
                        <a:pt x="121510" y="205335"/>
                        <a:pt x="258044" y="108538"/>
                        <a:pt x="316992" y="0"/>
                      </a:cubicBezTo>
                      <a:cubicBezTo>
                        <a:pt x="189407" y="7307"/>
                        <a:pt x="48850" y="108127"/>
                        <a:pt x="0" y="226188"/>
                      </a:cubicBezTo>
                      <a:lnTo>
                        <a:pt x="0" y="22618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3"/>
                <p:cNvSpPr/>
                <p:nvPr/>
              </p:nvSpPr>
              <p:spPr>
                <a:xfrm>
                  <a:off x="-3403493" y="-5697732"/>
                  <a:ext cx="213462" cy="320193"/>
                </a:xfrm>
                <a:custGeom>
                  <a:avLst/>
                  <a:gdLst/>
                  <a:ahLst/>
                  <a:cxnLst/>
                  <a:rect l="l" t="t" r="r" b="b"/>
                  <a:pathLst>
                    <a:path w="213462" h="320193" extrusionOk="0">
                      <a:moveTo>
                        <a:pt x="205" y="0"/>
                      </a:moveTo>
                      <a:cubicBezTo>
                        <a:pt x="-5132" y="131690"/>
                        <a:pt x="94375" y="280375"/>
                        <a:pt x="218676" y="324709"/>
                      </a:cubicBezTo>
                      <a:cubicBezTo>
                        <a:pt x="192404" y="207059"/>
                        <a:pt x="99055" y="68965"/>
                        <a:pt x="205" y="0"/>
                      </a:cubicBezTo>
                      <a:lnTo>
                        <a:pt x="2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3"/>
                <p:cNvSpPr/>
                <p:nvPr/>
              </p:nvSpPr>
              <p:spPr>
                <a:xfrm>
                  <a:off x="-3344504" y="-5328914"/>
                  <a:ext cx="295563" cy="221672"/>
                </a:xfrm>
                <a:custGeom>
                  <a:avLst/>
                  <a:gdLst/>
                  <a:ahLst/>
                  <a:cxnLst/>
                  <a:rect l="l" t="t" r="r" b="b"/>
                  <a:pathLst>
                    <a:path w="295563" h="221672" extrusionOk="0">
                      <a:moveTo>
                        <a:pt x="0" y="222473"/>
                      </a:moveTo>
                      <a:cubicBezTo>
                        <a:pt x="93513" y="191767"/>
                        <a:pt x="169867" y="144970"/>
                        <a:pt x="239406" y="77401"/>
                      </a:cubicBezTo>
                      <a:cubicBezTo>
                        <a:pt x="264118" y="54166"/>
                        <a:pt x="275859" y="28386"/>
                        <a:pt x="303116" y="6383"/>
                      </a:cubicBezTo>
                      <a:cubicBezTo>
                        <a:pt x="270194" y="-9216"/>
                        <a:pt x="231115" y="7368"/>
                        <a:pt x="200327" y="17959"/>
                      </a:cubicBezTo>
                      <a:cubicBezTo>
                        <a:pt x="110016" y="54741"/>
                        <a:pt x="23727" y="122556"/>
                        <a:pt x="0" y="222473"/>
                      </a:cubicBezTo>
                      <a:lnTo>
                        <a:pt x="0" y="222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3"/>
                <p:cNvSpPr/>
                <p:nvPr/>
              </p:nvSpPr>
              <p:spPr>
                <a:xfrm>
                  <a:off x="-3146311" y="-5644695"/>
                  <a:ext cx="114941" cy="311983"/>
                </a:xfrm>
                <a:custGeom>
                  <a:avLst/>
                  <a:gdLst/>
                  <a:ahLst/>
                  <a:cxnLst/>
                  <a:rect l="l" t="t" r="r" b="b"/>
                  <a:pathLst>
                    <a:path w="114941" h="311983" extrusionOk="0">
                      <a:moveTo>
                        <a:pt x="14612" y="0"/>
                      </a:moveTo>
                      <a:cubicBezTo>
                        <a:pt x="-24221" y="106403"/>
                        <a:pt x="16994" y="250983"/>
                        <a:pt x="106894" y="320112"/>
                      </a:cubicBezTo>
                      <a:cubicBezTo>
                        <a:pt x="133249" y="213381"/>
                        <a:pt x="93430" y="76436"/>
                        <a:pt x="14612" y="0"/>
                      </a:cubicBezTo>
                      <a:lnTo>
                        <a:pt x="1461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3"/>
                <p:cNvSpPr/>
                <p:nvPr/>
              </p:nvSpPr>
              <p:spPr>
                <a:xfrm>
                  <a:off x="-3223158" y="-5245672"/>
                  <a:ext cx="336614" cy="188832"/>
                </a:xfrm>
                <a:custGeom>
                  <a:avLst/>
                  <a:gdLst/>
                  <a:ahLst/>
                  <a:cxnLst/>
                  <a:rect l="l" t="t" r="r" b="b"/>
                  <a:pathLst>
                    <a:path w="336614" h="188832" extrusionOk="0">
                      <a:moveTo>
                        <a:pt x="0" y="189724"/>
                      </a:moveTo>
                      <a:cubicBezTo>
                        <a:pt x="116090" y="169691"/>
                        <a:pt x="260998" y="91120"/>
                        <a:pt x="340555" y="4093"/>
                      </a:cubicBezTo>
                      <a:cubicBezTo>
                        <a:pt x="210178" y="-20291"/>
                        <a:pt x="50491" y="67147"/>
                        <a:pt x="0" y="189724"/>
                      </a:cubicBezTo>
                      <a:lnTo>
                        <a:pt x="0" y="1897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3"/>
                <p:cNvSpPr/>
                <p:nvPr/>
              </p:nvSpPr>
              <p:spPr>
                <a:xfrm>
                  <a:off x="-2957839" y="-5589769"/>
                  <a:ext cx="98521" cy="353034"/>
                </a:xfrm>
                <a:custGeom>
                  <a:avLst/>
                  <a:gdLst/>
                  <a:ahLst/>
                  <a:cxnLst/>
                  <a:rect l="l" t="t" r="r" b="b"/>
                  <a:pathLst>
                    <a:path w="98521" h="353034" extrusionOk="0">
                      <a:moveTo>
                        <a:pt x="22444" y="0"/>
                      </a:moveTo>
                      <a:cubicBezTo>
                        <a:pt x="-22218" y="109687"/>
                        <a:pt x="-298" y="272165"/>
                        <a:pt x="88864" y="354266"/>
                      </a:cubicBezTo>
                      <a:cubicBezTo>
                        <a:pt x="118174" y="241295"/>
                        <a:pt x="97978" y="91378"/>
                        <a:pt x="22444" y="0"/>
                      </a:cubicBezTo>
                      <a:lnTo>
                        <a:pt x="2244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2" name="Google Shape;112;p3"/>
              <p:cNvSpPr/>
              <p:nvPr/>
            </p:nvSpPr>
            <p:spPr>
              <a:xfrm>
                <a:off x="-3721833" y="-5409610"/>
                <a:ext cx="1116573" cy="484395"/>
              </a:xfrm>
              <a:custGeom>
                <a:avLst/>
                <a:gdLst/>
                <a:ahLst/>
                <a:cxnLst/>
                <a:rect l="l" t="t" r="r" b="b"/>
                <a:pathLst>
                  <a:path w="1116573" h="484395" extrusionOk="0">
                    <a:moveTo>
                      <a:pt x="2702" y="39789"/>
                    </a:moveTo>
                    <a:cubicBezTo>
                      <a:pt x="485" y="42006"/>
                      <a:pt x="-582" y="45290"/>
                      <a:pt x="321" y="48492"/>
                    </a:cubicBezTo>
                    <a:cubicBezTo>
                      <a:pt x="1553" y="53336"/>
                      <a:pt x="6561" y="56209"/>
                      <a:pt x="11405" y="54978"/>
                    </a:cubicBezTo>
                    <a:cubicBezTo>
                      <a:pt x="224046" y="-933"/>
                      <a:pt x="446375" y="6949"/>
                      <a:pt x="637507" y="76981"/>
                    </a:cubicBezTo>
                    <a:cubicBezTo>
                      <a:pt x="842513" y="152103"/>
                      <a:pt x="1013201" y="300296"/>
                      <a:pt x="1105811" y="483463"/>
                    </a:cubicBezTo>
                    <a:cubicBezTo>
                      <a:pt x="1108028" y="487897"/>
                      <a:pt x="1113528" y="489703"/>
                      <a:pt x="1117962" y="487486"/>
                    </a:cubicBezTo>
                    <a:cubicBezTo>
                      <a:pt x="1122396" y="485269"/>
                      <a:pt x="1124202" y="479769"/>
                      <a:pt x="1121985" y="475335"/>
                    </a:cubicBezTo>
                    <a:cubicBezTo>
                      <a:pt x="1027322" y="288145"/>
                      <a:pt x="852940" y="136751"/>
                      <a:pt x="643747" y="59986"/>
                    </a:cubicBezTo>
                    <a:cubicBezTo>
                      <a:pt x="449168" y="-11360"/>
                      <a:pt x="222979" y="-19323"/>
                      <a:pt x="6807" y="37490"/>
                    </a:cubicBezTo>
                    <a:cubicBezTo>
                      <a:pt x="5247" y="37901"/>
                      <a:pt x="3851" y="38722"/>
                      <a:pt x="2784" y="397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3" name="Google Shape;113;p3"/>
          <p:cNvGrpSpPr/>
          <p:nvPr/>
        </p:nvGrpSpPr>
        <p:grpSpPr>
          <a:xfrm>
            <a:off x="-104567" y="-207821"/>
            <a:ext cx="9421341" cy="5853674"/>
            <a:chOff x="-104567" y="-207821"/>
            <a:chExt cx="9421341" cy="5853674"/>
          </a:xfrm>
        </p:grpSpPr>
        <p:sp>
          <p:nvSpPr>
            <p:cNvPr id="114" name="Google Shape;114;p3"/>
            <p:cNvSpPr/>
            <p:nvPr/>
          </p:nvSpPr>
          <p:spPr>
            <a:xfrm rot="9770043">
              <a:off x="-54982" y="43860"/>
              <a:ext cx="1797158" cy="607258"/>
            </a:xfrm>
            <a:custGeom>
              <a:avLst/>
              <a:gdLst/>
              <a:ahLst/>
              <a:cxnLst/>
              <a:rect l="l" t="t" r="r" b="b"/>
              <a:pathLst>
                <a:path w="1798012" h="607547" extrusionOk="0">
                  <a:moveTo>
                    <a:pt x="16421" y="612816"/>
                  </a:moveTo>
                  <a:lnTo>
                    <a:pt x="12152" y="612816"/>
                  </a:lnTo>
                  <a:cubicBezTo>
                    <a:pt x="5337" y="612734"/>
                    <a:pt x="-81" y="607151"/>
                    <a:pt x="1" y="600336"/>
                  </a:cubicBezTo>
                  <a:cubicBezTo>
                    <a:pt x="1" y="593522"/>
                    <a:pt x="5419" y="588432"/>
                    <a:pt x="12480" y="588186"/>
                  </a:cubicBezTo>
                  <a:lnTo>
                    <a:pt x="16503" y="588186"/>
                  </a:lnTo>
                  <a:cubicBezTo>
                    <a:pt x="41215" y="588186"/>
                    <a:pt x="66503" y="585722"/>
                    <a:pt x="91543" y="580714"/>
                  </a:cubicBezTo>
                  <a:cubicBezTo>
                    <a:pt x="98276" y="579401"/>
                    <a:pt x="104680" y="583752"/>
                    <a:pt x="105993" y="590402"/>
                  </a:cubicBezTo>
                  <a:cubicBezTo>
                    <a:pt x="107307" y="597052"/>
                    <a:pt x="102955" y="603538"/>
                    <a:pt x="96305" y="604852"/>
                  </a:cubicBezTo>
                  <a:cubicBezTo>
                    <a:pt x="69622" y="610106"/>
                    <a:pt x="42775" y="612816"/>
                    <a:pt x="16421" y="612816"/>
                  </a:cubicBezTo>
                  <a:close/>
                  <a:moveTo>
                    <a:pt x="172495" y="581782"/>
                  </a:moveTo>
                  <a:cubicBezTo>
                    <a:pt x="167569" y="581782"/>
                    <a:pt x="162971" y="578826"/>
                    <a:pt x="161001" y="573982"/>
                  </a:cubicBezTo>
                  <a:cubicBezTo>
                    <a:pt x="158538" y="567660"/>
                    <a:pt x="161658" y="560517"/>
                    <a:pt x="167979" y="557972"/>
                  </a:cubicBezTo>
                  <a:cubicBezTo>
                    <a:pt x="191789" y="548613"/>
                    <a:pt x="216091" y="536954"/>
                    <a:pt x="240392" y="523244"/>
                  </a:cubicBezTo>
                  <a:cubicBezTo>
                    <a:pt x="246304" y="519877"/>
                    <a:pt x="253857" y="521930"/>
                    <a:pt x="257224" y="527923"/>
                  </a:cubicBezTo>
                  <a:cubicBezTo>
                    <a:pt x="260589" y="533834"/>
                    <a:pt x="258455" y="541388"/>
                    <a:pt x="252544" y="544672"/>
                  </a:cubicBezTo>
                  <a:cubicBezTo>
                    <a:pt x="227256" y="558958"/>
                    <a:pt x="201887" y="571191"/>
                    <a:pt x="177011" y="580961"/>
                  </a:cubicBezTo>
                  <a:cubicBezTo>
                    <a:pt x="175533" y="581535"/>
                    <a:pt x="173973" y="581782"/>
                    <a:pt x="172495" y="581782"/>
                  </a:cubicBezTo>
                  <a:close/>
                  <a:moveTo>
                    <a:pt x="1792430" y="562159"/>
                  </a:moveTo>
                  <a:cubicBezTo>
                    <a:pt x="1787750" y="562159"/>
                    <a:pt x="1783317" y="559532"/>
                    <a:pt x="1781264" y="555017"/>
                  </a:cubicBezTo>
                  <a:cubicBezTo>
                    <a:pt x="1772480" y="536133"/>
                    <a:pt x="1763202" y="517168"/>
                    <a:pt x="1753514" y="498860"/>
                  </a:cubicBezTo>
                  <a:cubicBezTo>
                    <a:pt x="1750312" y="492866"/>
                    <a:pt x="1752611" y="485395"/>
                    <a:pt x="1758686" y="482193"/>
                  </a:cubicBezTo>
                  <a:cubicBezTo>
                    <a:pt x="1764680" y="478991"/>
                    <a:pt x="1772151" y="481290"/>
                    <a:pt x="1775353" y="487366"/>
                  </a:cubicBezTo>
                  <a:cubicBezTo>
                    <a:pt x="1785205" y="506085"/>
                    <a:pt x="1794729" y="525378"/>
                    <a:pt x="1803678" y="544672"/>
                  </a:cubicBezTo>
                  <a:cubicBezTo>
                    <a:pt x="1806551" y="550829"/>
                    <a:pt x="1803842" y="558218"/>
                    <a:pt x="1797684" y="561010"/>
                  </a:cubicBezTo>
                  <a:cubicBezTo>
                    <a:pt x="1796043" y="561749"/>
                    <a:pt x="1794236" y="562159"/>
                    <a:pt x="1792512" y="562159"/>
                  </a:cubicBezTo>
                  <a:close/>
                  <a:moveTo>
                    <a:pt x="315597" y="501979"/>
                  </a:moveTo>
                  <a:cubicBezTo>
                    <a:pt x="311738" y="501979"/>
                    <a:pt x="307962" y="500173"/>
                    <a:pt x="305581" y="496807"/>
                  </a:cubicBezTo>
                  <a:cubicBezTo>
                    <a:pt x="301640" y="491306"/>
                    <a:pt x="302872" y="483589"/>
                    <a:pt x="308372" y="479648"/>
                  </a:cubicBezTo>
                  <a:cubicBezTo>
                    <a:pt x="329144" y="464706"/>
                    <a:pt x="350654" y="447875"/>
                    <a:pt x="372247" y="429649"/>
                  </a:cubicBezTo>
                  <a:cubicBezTo>
                    <a:pt x="377419" y="425297"/>
                    <a:pt x="385219" y="425872"/>
                    <a:pt x="389570" y="431126"/>
                  </a:cubicBezTo>
                  <a:cubicBezTo>
                    <a:pt x="394004" y="436299"/>
                    <a:pt x="393347" y="444098"/>
                    <a:pt x="388092" y="448449"/>
                  </a:cubicBezTo>
                  <a:cubicBezTo>
                    <a:pt x="366007" y="467168"/>
                    <a:pt x="344004" y="484410"/>
                    <a:pt x="322658" y="499681"/>
                  </a:cubicBezTo>
                  <a:cubicBezTo>
                    <a:pt x="320523" y="501240"/>
                    <a:pt x="317978" y="501979"/>
                    <a:pt x="315515" y="501979"/>
                  </a:cubicBezTo>
                  <a:close/>
                  <a:moveTo>
                    <a:pt x="1723547" y="434164"/>
                  </a:moveTo>
                  <a:cubicBezTo>
                    <a:pt x="1719442" y="434164"/>
                    <a:pt x="1715420" y="432111"/>
                    <a:pt x="1713038" y="428335"/>
                  </a:cubicBezTo>
                  <a:cubicBezTo>
                    <a:pt x="1698671" y="405182"/>
                    <a:pt x="1683400" y="382522"/>
                    <a:pt x="1667719" y="360930"/>
                  </a:cubicBezTo>
                  <a:cubicBezTo>
                    <a:pt x="1663696" y="355429"/>
                    <a:pt x="1664927" y="347712"/>
                    <a:pt x="1670428" y="343689"/>
                  </a:cubicBezTo>
                  <a:cubicBezTo>
                    <a:pt x="1675929" y="339666"/>
                    <a:pt x="1683646" y="340897"/>
                    <a:pt x="1687669" y="346398"/>
                  </a:cubicBezTo>
                  <a:cubicBezTo>
                    <a:pt x="1703761" y="368401"/>
                    <a:pt x="1719360" y="391636"/>
                    <a:pt x="1734056" y="415281"/>
                  </a:cubicBezTo>
                  <a:cubicBezTo>
                    <a:pt x="1737669" y="421028"/>
                    <a:pt x="1735863" y="428663"/>
                    <a:pt x="1730115" y="432276"/>
                  </a:cubicBezTo>
                  <a:cubicBezTo>
                    <a:pt x="1728063" y="433507"/>
                    <a:pt x="1725846" y="434082"/>
                    <a:pt x="1723630" y="434082"/>
                  </a:cubicBezTo>
                  <a:close/>
                  <a:moveTo>
                    <a:pt x="441294" y="396315"/>
                  </a:moveTo>
                  <a:cubicBezTo>
                    <a:pt x="438010" y="396315"/>
                    <a:pt x="434808" y="395002"/>
                    <a:pt x="432345" y="392457"/>
                  </a:cubicBezTo>
                  <a:cubicBezTo>
                    <a:pt x="427665" y="387531"/>
                    <a:pt x="427829" y="379731"/>
                    <a:pt x="432755" y="375051"/>
                  </a:cubicBezTo>
                  <a:lnTo>
                    <a:pt x="442525" y="365610"/>
                  </a:lnTo>
                  <a:cubicBezTo>
                    <a:pt x="458781" y="349846"/>
                    <a:pt x="474955" y="333837"/>
                    <a:pt x="491047" y="317663"/>
                  </a:cubicBezTo>
                  <a:cubicBezTo>
                    <a:pt x="495891" y="312819"/>
                    <a:pt x="503690" y="312819"/>
                    <a:pt x="508452" y="317663"/>
                  </a:cubicBezTo>
                  <a:cubicBezTo>
                    <a:pt x="513296" y="322507"/>
                    <a:pt x="513296" y="330306"/>
                    <a:pt x="508452" y="335068"/>
                  </a:cubicBezTo>
                  <a:cubicBezTo>
                    <a:pt x="492197" y="351324"/>
                    <a:pt x="476022" y="367416"/>
                    <a:pt x="459602" y="383261"/>
                  </a:cubicBezTo>
                  <a:lnTo>
                    <a:pt x="449668" y="392785"/>
                  </a:lnTo>
                  <a:cubicBezTo>
                    <a:pt x="447287" y="395084"/>
                    <a:pt x="444249" y="396151"/>
                    <a:pt x="441130" y="396151"/>
                  </a:cubicBezTo>
                  <a:close/>
                  <a:moveTo>
                    <a:pt x="1626751" y="301653"/>
                  </a:moveTo>
                  <a:cubicBezTo>
                    <a:pt x="1623302" y="301653"/>
                    <a:pt x="1619854" y="300175"/>
                    <a:pt x="1617391" y="297384"/>
                  </a:cubicBezTo>
                  <a:cubicBezTo>
                    <a:pt x="1599657" y="276776"/>
                    <a:pt x="1581020" y="256908"/>
                    <a:pt x="1561891" y="238353"/>
                  </a:cubicBezTo>
                  <a:cubicBezTo>
                    <a:pt x="1557046" y="233591"/>
                    <a:pt x="1556882" y="225792"/>
                    <a:pt x="1561644" y="220948"/>
                  </a:cubicBezTo>
                  <a:cubicBezTo>
                    <a:pt x="1566406" y="216104"/>
                    <a:pt x="1574206" y="215939"/>
                    <a:pt x="1579050" y="220701"/>
                  </a:cubicBezTo>
                  <a:cubicBezTo>
                    <a:pt x="1598589" y="239749"/>
                    <a:pt x="1617801" y="260192"/>
                    <a:pt x="1635946" y="281374"/>
                  </a:cubicBezTo>
                  <a:cubicBezTo>
                    <a:pt x="1640379" y="286546"/>
                    <a:pt x="1639804" y="294346"/>
                    <a:pt x="1634632" y="298779"/>
                  </a:cubicBezTo>
                  <a:cubicBezTo>
                    <a:pt x="1632333" y="300750"/>
                    <a:pt x="1629459" y="301735"/>
                    <a:pt x="1626586" y="301735"/>
                  </a:cubicBezTo>
                  <a:close/>
                  <a:moveTo>
                    <a:pt x="557959" y="280717"/>
                  </a:moveTo>
                  <a:cubicBezTo>
                    <a:pt x="554758" y="280717"/>
                    <a:pt x="551638" y="279486"/>
                    <a:pt x="549175" y="277023"/>
                  </a:cubicBezTo>
                  <a:cubicBezTo>
                    <a:pt x="544413" y="272179"/>
                    <a:pt x="544413" y="264379"/>
                    <a:pt x="549256" y="259617"/>
                  </a:cubicBezTo>
                  <a:cubicBezTo>
                    <a:pt x="572081" y="237039"/>
                    <a:pt x="591046" y="218895"/>
                    <a:pt x="608862" y="202475"/>
                  </a:cubicBezTo>
                  <a:cubicBezTo>
                    <a:pt x="613870" y="197877"/>
                    <a:pt x="621670" y="198206"/>
                    <a:pt x="626267" y="203214"/>
                  </a:cubicBezTo>
                  <a:cubicBezTo>
                    <a:pt x="630865" y="208222"/>
                    <a:pt x="630537" y="216022"/>
                    <a:pt x="625529" y="220619"/>
                  </a:cubicBezTo>
                  <a:cubicBezTo>
                    <a:pt x="607877" y="236875"/>
                    <a:pt x="589158" y="254773"/>
                    <a:pt x="566498" y="277105"/>
                  </a:cubicBezTo>
                  <a:cubicBezTo>
                    <a:pt x="564117" y="279486"/>
                    <a:pt x="560997" y="280635"/>
                    <a:pt x="557877" y="280635"/>
                  </a:cubicBezTo>
                  <a:close/>
                  <a:moveTo>
                    <a:pt x="1509100" y="187368"/>
                  </a:moveTo>
                  <a:cubicBezTo>
                    <a:pt x="1506390" y="187368"/>
                    <a:pt x="1503681" y="186465"/>
                    <a:pt x="1501382" y="184659"/>
                  </a:cubicBezTo>
                  <a:cubicBezTo>
                    <a:pt x="1480200" y="167664"/>
                    <a:pt x="1458197" y="151654"/>
                    <a:pt x="1435947" y="137205"/>
                  </a:cubicBezTo>
                  <a:cubicBezTo>
                    <a:pt x="1430282" y="133510"/>
                    <a:pt x="1428641" y="125875"/>
                    <a:pt x="1432335" y="120210"/>
                  </a:cubicBezTo>
                  <a:cubicBezTo>
                    <a:pt x="1436030" y="114463"/>
                    <a:pt x="1443665" y="112903"/>
                    <a:pt x="1449412" y="116597"/>
                  </a:cubicBezTo>
                  <a:cubicBezTo>
                    <a:pt x="1472400" y="131540"/>
                    <a:pt x="1495060" y="147960"/>
                    <a:pt x="1516899" y="165529"/>
                  </a:cubicBezTo>
                  <a:cubicBezTo>
                    <a:pt x="1522236" y="169799"/>
                    <a:pt x="1523057" y="177516"/>
                    <a:pt x="1518787" y="182853"/>
                  </a:cubicBezTo>
                  <a:cubicBezTo>
                    <a:pt x="1516325" y="185891"/>
                    <a:pt x="1512794" y="187451"/>
                    <a:pt x="1509182" y="187451"/>
                  </a:cubicBezTo>
                  <a:close/>
                  <a:moveTo>
                    <a:pt x="679305" y="170127"/>
                  </a:moveTo>
                  <a:cubicBezTo>
                    <a:pt x="675692" y="170127"/>
                    <a:pt x="672162" y="168567"/>
                    <a:pt x="669699" y="165529"/>
                  </a:cubicBezTo>
                  <a:cubicBezTo>
                    <a:pt x="665430" y="160275"/>
                    <a:pt x="666250" y="152475"/>
                    <a:pt x="671505" y="148206"/>
                  </a:cubicBezTo>
                  <a:cubicBezTo>
                    <a:pt x="694493" y="129651"/>
                    <a:pt x="716496" y="113560"/>
                    <a:pt x="738664" y="98945"/>
                  </a:cubicBezTo>
                  <a:cubicBezTo>
                    <a:pt x="744328" y="95169"/>
                    <a:pt x="751964" y="96729"/>
                    <a:pt x="755741" y="102476"/>
                  </a:cubicBezTo>
                  <a:cubicBezTo>
                    <a:pt x="759517" y="108141"/>
                    <a:pt x="757875" y="115776"/>
                    <a:pt x="752210" y="119553"/>
                  </a:cubicBezTo>
                  <a:cubicBezTo>
                    <a:pt x="730700" y="133756"/>
                    <a:pt x="709353" y="149356"/>
                    <a:pt x="687022" y="167418"/>
                  </a:cubicBezTo>
                  <a:cubicBezTo>
                    <a:pt x="684723" y="169224"/>
                    <a:pt x="682014" y="170127"/>
                    <a:pt x="679305" y="170127"/>
                  </a:cubicBezTo>
                  <a:close/>
                  <a:moveTo>
                    <a:pt x="1371498" y="98371"/>
                  </a:moveTo>
                  <a:cubicBezTo>
                    <a:pt x="1369610" y="98371"/>
                    <a:pt x="1367804" y="97960"/>
                    <a:pt x="1365998" y="97057"/>
                  </a:cubicBezTo>
                  <a:cubicBezTo>
                    <a:pt x="1342024" y="85071"/>
                    <a:pt x="1317147" y="74397"/>
                    <a:pt x="1291860" y="65202"/>
                  </a:cubicBezTo>
                  <a:cubicBezTo>
                    <a:pt x="1285457" y="62903"/>
                    <a:pt x="1282172" y="55842"/>
                    <a:pt x="1284471" y="49438"/>
                  </a:cubicBezTo>
                  <a:cubicBezTo>
                    <a:pt x="1286770" y="43035"/>
                    <a:pt x="1293913" y="39751"/>
                    <a:pt x="1300235" y="42049"/>
                  </a:cubicBezTo>
                  <a:cubicBezTo>
                    <a:pt x="1326343" y="51491"/>
                    <a:pt x="1352205" y="62575"/>
                    <a:pt x="1376999" y="74972"/>
                  </a:cubicBezTo>
                  <a:cubicBezTo>
                    <a:pt x="1383074" y="78010"/>
                    <a:pt x="1385538" y="85399"/>
                    <a:pt x="1382500" y="91474"/>
                  </a:cubicBezTo>
                  <a:cubicBezTo>
                    <a:pt x="1380365" y="95826"/>
                    <a:pt x="1376014" y="98289"/>
                    <a:pt x="1371498" y="98289"/>
                  </a:cubicBezTo>
                  <a:close/>
                  <a:moveTo>
                    <a:pt x="816659" y="80719"/>
                  </a:moveTo>
                  <a:cubicBezTo>
                    <a:pt x="812062" y="80719"/>
                    <a:pt x="807711" y="78174"/>
                    <a:pt x="805576" y="73823"/>
                  </a:cubicBezTo>
                  <a:cubicBezTo>
                    <a:pt x="802621" y="67747"/>
                    <a:pt x="805166" y="60358"/>
                    <a:pt x="811241" y="57320"/>
                  </a:cubicBezTo>
                  <a:cubicBezTo>
                    <a:pt x="819697" y="53215"/>
                    <a:pt x="828236" y="49274"/>
                    <a:pt x="836856" y="45580"/>
                  </a:cubicBezTo>
                  <a:cubicBezTo>
                    <a:pt x="853687" y="38355"/>
                    <a:pt x="871257" y="31869"/>
                    <a:pt x="889155" y="26286"/>
                  </a:cubicBezTo>
                  <a:cubicBezTo>
                    <a:pt x="895641" y="24234"/>
                    <a:pt x="902537" y="27846"/>
                    <a:pt x="904590" y="34332"/>
                  </a:cubicBezTo>
                  <a:cubicBezTo>
                    <a:pt x="906642" y="40818"/>
                    <a:pt x="903030" y="47714"/>
                    <a:pt x="896544" y="49767"/>
                  </a:cubicBezTo>
                  <a:cubicBezTo>
                    <a:pt x="879467" y="55103"/>
                    <a:pt x="862636" y="61343"/>
                    <a:pt x="846627" y="68240"/>
                  </a:cubicBezTo>
                  <a:cubicBezTo>
                    <a:pt x="838334" y="71770"/>
                    <a:pt x="830124" y="75547"/>
                    <a:pt x="822078" y="79487"/>
                  </a:cubicBezTo>
                  <a:cubicBezTo>
                    <a:pt x="820354" y="80309"/>
                    <a:pt x="818466" y="80719"/>
                    <a:pt x="816659" y="80719"/>
                  </a:cubicBezTo>
                  <a:close/>
                  <a:moveTo>
                    <a:pt x="1217395" y="42542"/>
                  </a:moveTo>
                  <a:cubicBezTo>
                    <a:pt x="1216492" y="42542"/>
                    <a:pt x="1215506" y="42460"/>
                    <a:pt x="1214603" y="42214"/>
                  </a:cubicBezTo>
                  <a:cubicBezTo>
                    <a:pt x="1188331" y="36056"/>
                    <a:pt x="1161648" y="31459"/>
                    <a:pt x="1135211" y="28503"/>
                  </a:cubicBezTo>
                  <a:cubicBezTo>
                    <a:pt x="1128479" y="27764"/>
                    <a:pt x="1123553" y="21688"/>
                    <a:pt x="1124292" y="14956"/>
                  </a:cubicBezTo>
                  <a:cubicBezTo>
                    <a:pt x="1125031" y="8224"/>
                    <a:pt x="1131106" y="2969"/>
                    <a:pt x="1137921" y="4037"/>
                  </a:cubicBezTo>
                  <a:cubicBezTo>
                    <a:pt x="1165343" y="7074"/>
                    <a:pt x="1193093" y="11836"/>
                    <a:pt x="1220268" y="18240"/>
                  </a:cubicBezTo>
                  <a:cubicBezTo>
                    <a:pt x="1226919" y="19800"/>
                    <a:pt x="1231024" y="26450"/>
                    <a:pt x="1229464" y="33100"/>
                  </a:cubicBezTo>
                  <a:cubicBezTo>
                    <a:pt x="1228150" y="38765"/>
                    <a:pt x="1223059" y="42624"/>
                    <a:pt x="1217477" y="42624"/>
                  </a:cubicBezTo>
                  <a:close/>
                  <a:moveTo>
                    <a:pt x="972734" y="31787"/>
                  </a:moveTo>
                  <a:cubicBezTo>
                    <a:pt x="966740" y="31787"/>
                    <a:pt x="961568" y="27435"/>
                    <a:pt x="960583" y="21360"/>
                  </a:cubicBezTo>
                  <a:cubicBezTo>
                    <a:pt x="959515" y="14628"/>
                    <a:pt x="964113" y="8306"/>
                    <a:pt x="970845" y="7239"/>
                  </a:cubicBezTo>
                  <a:cubicBezTo>
                    <a:pt x="998021" y="2969"/>
                    <a:pt x="1026099" y="589"/>
                    <a:pt x="1054260" y="14"/>
                  </a:cubicBezTo>
                  <a:cubicBezTo>
                    <a:pt x="1061074" y="-315"/>
                    <a:pt x="1066657" y="5268"/>
                    <a:pt x="1066822" y="12083"/>
                  </a:cubicBezTo>
                  <a:cubicBezTo>
                    <a:pt x="1066904" y="18897"/>
                    <a:pt x="1061567" y="24480"/>
                    <a:pt x="1054752" y="24644"/>
                  </a:cubicBezTo>
                  <a:cubicBezTo>
                    <a:pt x="1027659" y="25137"/>
                    <a:pt x="1000730" y="27435"/>
                    <a:pt x="974704" y="31541"/>
                  </a:cubicBezTo>
                  <a:cubicBezTo>
                    <a:pt x="974047" y="31623"/>
                    <a:pt x="973391" y="31705"/>
                    <a:pt x="972816" y="31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rot="-8928902">
              <a:off x="8128174" y="4254193"/>
              <a:ext cx="935404" cy="1239000"/>
            </a:xfrm>
            <a:custGeom>
              <a:avLst/>
              <a:gdLst/>
              <a:ahLst/>
              <a:cxnLst/>
              <a:rect l="l" t="t" r="r" b="b"/>
              <a:pathLst>
                <a:path w="935951" h="1239725" extrusionOk="0">
                  <a:moveTo>
                    <a:pt x="175080" y="1245807"/>
                  </a:moveTo>
                  <a:cubicBezTo>
                    <a:pt x="168758" y="1245807"/>
                    <a:pt x="163339" y="1240881"/>
                    <a:pt x="162847" y="1234477"/>
                  </a:cubicBezTo>
                  <a:cubicBezTo>
                    <a:pt x="162272" y="1227663"/>
                    <a:pt x="167362" y="1221752"/>
                    <a:pt x="174177" y="1221177"/>
                  </a:cubicBezTo>
                  <a:cubicBezTo>
                    <a:pt x="200531" y="1219124"/>
                    <a:pt x="227050" y="1214773"/>
                    <a:pt x="253240" y="1208451"/>
                  </a:cubicBezTo>
                  <a:cubicBezTo>
                    <a:pt x="259808" y="1206727"/>
                    <a:pt x="266540" y="1210914"/>
                    <a:pt x="268100" y="1217482"/>
                  </a:cubicBezTo>
                  <a:cubicBezTo>
                    <a:pt x="269742" y="1224050"/>
                    <a:pt x="265637" y="1230783"/>
                    <a:pt x="259069" y="1232343"/>
                  </a:cubicBezTo>
                  <a:cubicBezTo>
                    <a:pt x="231647" y="1238993"/>
                    <a:pt x="203733" y="1243508"/>
                    <a:pt x="176147" y="1245725"/>
                  </a:cubicBezTo>
                  <a:cubicBezTo>
                    <a:pt x="175819" y="1245725"/>
                    <a:pt x="175490" y="1245725"/>
                    <a:pt x="175162" y="1245725"/>
                  </a:cubicBezTo>
                  <a:close/>
                  <a:moveTo>
                    <a:pt x="93061" y="1245397"/>
                  </a:moveTo>
                  <a:cubicBezTo>
                    <a:pt x="93061" y="1245397"/>
                    <a:pt x="92322" y="1245397"/>
                    <a:pt x="91911" y="1245397"/>
                  </a:cubicBezTo>
                  <a:cubicBezTo>
                    <a:pt x="63669" y="1242852"/>
                    <a:pt x="35836" y="1237761"/>
                    <a:pt x="8989" y="1230372"/>
                  </a:cubicBezTo>
                  <a:cubicBezTo>
                    <a:pt x="2421" y="1228566"/>
                    <a:pt x="-1355" y="1221752"/>
                    <a:pt x="451" y="1215184"/>
                  </a:cubicBezTo>
                  <a:cubicBezTo>
                    <a:pt x="2257" y="1208615"/>
                    <a:pt x="9071" y="1204839"/>
                    <a:pt x="15640" y="1206645"/>
                  </a:cubicBezTo>
                  <a:cubicBezTo>
                    <a:pt x="41009" y="1213706"/>
                    <a:pt x="67363" y="1218468"/>
                    <a:pt x="94128" y="1220931"/>
                  </a:cubicBezTo>
                  <a:cubicBezTo>
                    <a:pt x="100942" y="1221505"/>
                    <a:pt x="105869" y="1227581"/>
                    <a:pt x="105294" y="1234313"/>
                  </a:cubicBezTo>
                  <a:cubicBezTo>
                    <a:pt x="104719" y="1240717"/>
                    <a:pt x="99383" y="1245561"/>
                    <a:pt x="93061" y="1245561"/>
                  </a:cubicBezTo>
                  <a:close/>
                  <a:moveTo>
                    <a:pt x="334027" y="1207055"/>
                  </a:moveTo>
                  <a:cubicBezTo>
                    <a:pt x="329183" y="1207055"/>
                    <a:pt x="324668" y="1204182"/>
                    <a:pt x="322615" y="1199502"/>
                  </a:cubicBezTo>
                  <a:cubicBezTo>
                    <a:pt x="319988" y="1193180"/>
                    <a:pt x="322944" y="1186038"/>
                    <a:pt x="329265" y="1183410"/>
                  </a:cubicBezTo>
                  <a:cubicBezTo>
                    <a:pt x="353896" y="1173148"/>
                    <a:pt x="377951" y="1160833"/>
                    <a:pt x="400611" y="1146957"/>
                  </a:cubicBezTo>
                  <a:cubicBezTo>
                    <a:pt x="406358" y="1143427"/>
                    <a:pt x="413994" y="1145233"/>
                    <a:pt x="417524" y="1150981"/>
                  </a:cubicBezTo>
                  <a:cubicBezTo>
                    <a:pt x="421054" y="1156810"/>
                    <a:pt x="419248" y="1164363"/>
                    <a:pt x="413501" y="1167893"/>
                  </a:cubicBezTo>
                  <a:cubicBezTo>
                    <a:pt x="389774" y="1182507"/>
                    <a:pt x="364569" y="1195315"/>
                    <a:pt x="338789" y="1206152"/>
                  </a:cubicBezTo>
                  <a:cubicBezTo>
                    <a:pt x="337229" y="1206809"/>
                    <a:pt x="335669" y="1207138"/>
                    <a:pt x="334027" y="1207138"/>
                  </a:cubicBezTo>
                  <a:close/>
                  <a:moveTo>
                    <a:pt x="473271" y="1121260"/>
                  </a:moveTo>
                  <a:cubicBezTo>
                    <a:pt x="469822" y="1121260"/>
                    <a:pt x="466374" y="1119782"/>
                    <a:pt x="463911" y="1116991"/>
                  </a:cubicBezTo>
                  <a:cubicBezTo>
                    <a:pt x="459478" y="1111818"/>
                    <a:pt x="460052" y="1104101"/>
                    <a:pt x="465143" y="1099585"/>
                  </a:cubicBezTo>
                  <a:cubicBezTo>
                    <a:pt x="485504" y="1082016"/>
                    <a:pt x="504305" y="1062804"/>
                    <a:pt x="520971" y="1042443"/>
                  </a:cubicBezTo>
                  <a:cubicBezTo>
                    <a:pt x="525323" y="1037188"/>
                    <a:pt x="533040" y="1036368"/>
                    <a:pt x="538294" y="1040719"/>
                  </a:cubicBezTo>
                  <a:cubicBezTo>
                    <a:pt x="543549" y="1045070"/>
                    <a:pt x="544288" y="1052788"/>
                    <a:pt x="540019" y="1058042"/>
                  </a:cubicBezTo>
                  <a:cubicBezTo>
                    <a:pt x="522367" y="1079471"/>
                    <a:pt x="502663" y="1099749"/>
                    <a:pt x="481234" y="1118222"/>
                  </a:cubicBezTo>
                  <a:cubicBezTo>
                    <a:pt x="478936" y="1120275"/>
                    <a:pt x="476062" y="1121260"/>
                    <a:pt x="473188" y="1121260"/>
                  </a:cubicBezTo>
                  <a:close/>
                  <a:moveTo>
                    <a:pt x="576718" y="994742"/>
                  </a:moveTo>
                  <a:cubicBezTo>
                    <a:pt x="574665" y="994742"/>
                    <a:pt x="572613" y="994250"/>
                    <a:pt x="570724" y="993182"/>
                  </a:cubicBezTo>
                  <a:cubicBezTo>
                    <a:pt x="564813" y="989898"/>
                    <a:pt x="562678" y="982345"/>
                    <a:pt x="565963" y="976434"/>
                  </a:cubicBezTo>
                  <a:cubicBezTo>
                    <a:pt x="578524" y="953856"/>
                    <a:pt x="589854" y="929308"/>
                    <a:pt x="599542" y="903610"/>
                  </a:cubicBezTo>
                  <a:cubicBezTo>
                    <a:pt x="601923" y="897288"/>
                    <a:pt x="608984" y="894086"/>
                    <a:pt x="615387" y="896385"/>
                  </a:cubicBezTo>
                  <a:cubicBezTo>
                    <a:pt x="621709" y="898766"/>
                    <a:pt x="624993" y="905909"/>
                    <a:pt x="622530" y="912231"/>
                  </a:cubicBezTo>
                  <a:cubicBezTo>
                    <a:pt x="612432" y="939078"/>
                    <a:pt x="600609" y="964693"/>
                    <a:pt x="587391" y="988338"/>
                  </a:cubicBezTo>
                  <a:cubicBezTo>
                    <a:pt x="585174" y="992361"/>
                    <a:pt x="580905" y="994660"/>
                    <a:pt x="576636" y="994660"/>
                  </a:cubicBezTo>
                  <a:close/>
                  <a:moveTo>
                    <a:pt x="635256" y="841870"/>
                  </a:moveTo>
                  <a:cubicBezTo>
                    <a:pt x="634271" y="841870"/>
                    <a:pt x="633285" y="841788"/>
                    <a:pt x="632300" y="841542"/>
                  </a:cubicBezTo>
                  <a:cubicBezTo>
                    <a:pt x="625732" y="839900"/>
                    <a:pt x="621709" y="833250"/>
                    <a:pt x="623351" y="826599"/>
                  </a:cubicBezTo>
                  <a:cubicBezTo>
                    <a:pt x="629509" y="801969"/>
                    <a:pt x="634763" y="776025"/>
                    <a:pt x="639525" y="747126"/>
                  </a:cubicBezTo>
                  <a:cubicBezTo>
                    <a:pt x="640592" y="740393"/>
                    <a:pt x="646996" y="735878"/>
                    <a:pt x="653647" y="736945"/>
                  </a:cubicBezTo>
                  <a:cubicBezTo>
                    <a:pt x="660379" y="738012"/>
                    <a:pt x="664894" y="744416"/>
                    <a:pt x="663827" y="751067"/>
                  </a:cubicBezTo>
                  <a:cubicBezTo>
                    <a:pt x="658983" y="780623"/>
                    <a:pt x="653564" y="807224"/>
                    <a:pt x="647325" y="832511"/>
                  </a:cubicBezTo>
                  <a:cubicBezTo>
                    <a:pt x="645929" y="838093"/>
                    <a:pt x="640921" y="841870"/>
                    <a:pt x="635338" y="841870"/>
                  </a:cubicBezTo>
                  <a:close/>
                  <a:moveTo>
                    <a:pt x="662760" y="680049"/>
                  </a:moveTo>
                  <a:cubicBezTo>
                    <a:pt x="662267" y="680049"/>
                    <a:pt x="661774" y="680049"/>
                    <a:pt x="661364" y="680049"/>
                  </a:cubicBezTo>
                  <a:cubicBezTo>
                    <a:pt x="654632" y="679310"/>
                    <a:pt x="649788" y="673153"/>
                    <a:pt x="650527" y="666420"/>
                  </a:cubicBezTo>
                  <a:cubicBezTo>
                    <a:pt x="653647" y="639327"/>
                    <a:pt x="656356" y="612152"/>
                    <a:pt x="658983" y="584894"/>
                  </a:cubicBezTo>
                  <a:cubicBezTo>
                    <a:pt x="659640" y="578162"/>
                    <a:pt x="665715" y="573071"/>
                    <a:pt x="672448" y="573810"/>
                  </a:cubicBezTo>
                  <a:cubicBezTo>
                    <a:pt x="679180" y="574467"/>
                    <a:pt x="684188" y="580460"/>
                    <a:pt x="683531" y="587275"/>
                  </a:cubicBezTo>
                  <a:cubicBezTo>
                    <a:pt x="680904" y="614615"/>
                    <a:pt x="678195" y="641954"/>
                    <a:pt x="675075" y="669212"/>
                  </a:cubicBezTo>
                  <a:cubicBezTo>
                    <a:pt x="674336" y="675451"/>
                    <a:pt x="668999" y="680131"/>
                    <a:pt x="662842" y="680131"/>
                  </a:cubicBezTo>
                  <a:close/>
                  <a:moveTo>
                    <a:pt x="679426" y="516586"/>
                  </a:moveTo>
                  <a:cubicBezTo>
                    <a:pt x="679016" y="516586"/>
                    <a:pt x="678523" y="516586"/>
                    <a:pt x="678031" y="516586"/>
                  </a:cubicBezTo>
                  <a:cubicBezTo>
                    <a:pt x="671298" y="515847"/>
                    <a:pt x="666372" y="509772"/>
                    <a:pt x="667111" y="503039"/>
                  </a:cubicBezTo>
                  <a:cubicBezTo>
                    <a:pt x="668671" y="488507"/>
                    <a:pt x="670395" y="473976"/>
                    <a:pt x="672201" y="459608"/>
                  </a:cubicBezTo>
                  <a:cubicBezTo>
                    <a:pt x="673843" y="446800"/>
                    <a:pt x="675732" y="433910"/>
                    <a:pt x="677784" y="421020"/>
                  </a:cubicBezTo>
                  <a:cubicBezTo>
                    <a:pt x="678852" y="414288"/>
                    <a:pt x="685173" y="409690"/>
                    <a:pt x="691906" y="410840"/>
                  </a:cubicBezTo>
                  <a:cubicBezTo>
                    <a:pt x="698638" y="411907"/>
                    <a:pt x="703153" y="418229"/>
                    <a:pt x="702086" y="424961"/>
                  </a:cubicBezTo>
                  <a:cubicBezTo>
                    <a:pt x="700034" y="437605"/>
                    <a:pt x="698227" y="450248"/>
                    <a:pt x="696585" y="462728"/>
                  </a:cubicBezTo>
                  <a:cubicBezTo>
                    <a:pt x="694779" y="477013"/>
                    <a:pt x="693137" y="491299"/>
                    <a:pt x="691495" y="505749"/>
                  </a:cubicBezTo>
                  <a:cubicBezTo>
                    <a:pt x="690838" y="512070"/>
                    <a:pt x="685502" y="516750"/>
                    <a:pt x="679262" y="516750"/>
                  </a:cubicBezTo>
                  <a:close/>
                  <a:moveTo>
                    <a:pt x="706519" y="354683"/>
                  </a:moveTo>
                  <a:cubicBezTo>
                    <a:pt x="705534" y="354683"/>
                    <a:pt x="704549" y="354601"/>
                    <a:pt x="703564" y="354354"/>
                  </a:cubicBezTo>
                  <a:cubicBezTo>
                    <a:pt x="696996" y="352712"/>
                    <a:pt x="692973" y="346062"/>
                    <a:pt x="694615" y="339412"/>
                  </a:cubicBezTo>
                  <a:cubicBezTo>
                    <a:pt x="701593" y="311498"/>
                    <a:pt x="709639" y="284651"/>
                    <a:pt x="718671" y="259528"/>
                  </a:cubicBezTo>
                  <a:cubicBezTo>
                    <a:pt x="720969" y="253124"/>
                    <a:pt x="728030" y="249758"/>
                    <a:pt x="734434" y="252139"/>
                  </a:cubicBezTo>
                  <a:cubicBezTo>
                    <a:pt x="740838" y="254437"/>
                    <a:pt x="744122" y="261498"/>
                    <a:pt x="741823" y="267902"/>
                  </a:cubicBezTo>
                  <a:cubicBezTo>
                    <a:pt x="733120" y="292204"/>
                    <a:pt x="725239" y="318230"/>
                    <a:pt x="718506" y="345323"/>
                  </a:cubicBezTo>
                  <a:cubicBezTo>
                    <a:pt x="717111" y="350906"/>
                    <a:pt x="712103" y="354683"/>
                    <a:pt x="706519" y="354683"/>
                  </a:cubicBezTo>
                  <a:close/>
                  <a:moveTo>
                    <a:pt x="762677" y="200661"/>
                  </a:moveTo>
                  <a:cubicBezTo>
                    <a:pt x="760788" y="200661"/>
                    <a:pt x="758818" y="200251"/>
                    <a:pt x="757094" y="199266"/>
                  </a:cubicBezTo>
                  <a:cubicBezTo>
                    <a:pt x="751018" y="196146"/>
                    <a:pt x="748637" y="188757"/>
                    <a:pt x="751757" y="182681"/>
                  </a:cubicBezTo>
                  <a:cubicBezTo>
                    <a:pt x="765057" y="156737"/>
                    <a:pt x="780000" y="132682"/>
                    <a:pt x="796010" y="111171"/>
                  </a:cubicBezTo>
                  <a:cubicBezTo>
                    <a:pt x="800115" y="105753"/>
                    <a:pt x="807832" y="104603"/>
                    <a:pt x="813251" y="108708"/>
                  </a:cubicBezTo>
                  <a:cubicBezTo>
                    <a:pt x="818670" y="112731"/>
                    <a:pt x="819819" y="120531"/>
                    <a:pt x="815714" y="125949"/>
                  </a:cubicBezTo>
                  <a:cubicBezTo>
                    <a:pt x="800443" y="146393"/>
                    <a:pt x="786322" y="169217"/>
                    <a:pt x="773596" y="194011"/>
                  </a:cubicBezTo>
                  <a:cubicBezTo>
                    <a:pt x="771379" y="198280"/>
                    <a:pt x="767110" y="200661"/>
                    <a:pt x="762594" y="200661"/>
                  </a:cubicBezTo>
                  <a:close/>
                  <a:moveTo>
                    <a:pt x="861362" y="70531"/>
                  </a:moveTo>
                  <a:cubicBezTo>
                    <a:pt x="857914" y="70531"/>
                    <a:pt x="854466" y="69136"/>
                    <a:pt x="852085" y="66344"/>
                  </a:cubicBezTo>
                  <a:cubicBezTo>
                    <a:pt x="847651" y="61172"/>
                    <a:pt x="848144" y="53454"/>
                    <a:pt x="853316" y="48939"/>
                  </a:cubicBezTo>
                  <a:cubicBezTo>
                    <a:pt x="874991" y="30055"/>
                    <a:pt x="898554" y="14046"/>
                    <a:pt x="923513" y="1320"/>
                  </a:cubicBezTo>
                  <a:cubicBezTo>
                    <a:pt x="929588" y="-1718"/>
                    <a:pt x="936977" y="663"/>
                    <a:pt x="940097" y="6657"/>
                  </a:cubicBezTo>
                  <a:cubicBezTo>
                    <a:pt x="943217" y="12732"/>
                    <a:pt x="940754" y="20121"/>
                    <a:pt x="934761" y="23241"/>
                  </a:cubicBezTo>
                  <a:cubicBezTo>
                    <a:pt x="911608" y="35064"/>
                    <a:pt x="889687" y="49924"/>
                    <a:pt x="869490" y="67494"/>
                  </a:cubicBezTo>
                  <a:cubicBezTo>
                    <a:pt x="867191" y="69546"/>
                    <a:pt x="864318" y="70531"/>
                    <a:pt x="861444" y="70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7"/>
        <p:cNvGrpSpPr/>
        <p:nvPr/>
      </p:nvGrpSpPr>
      <p:grpSpPr>
        <a:xfrm>
          <a:off x="0" y="0"/>
          <a:ext cx="0" cy="0"/>
          <a:chOff x="0" y="0"/>
          <a:chExt cx="0" cy="0"/>
        </a:xfrm>
      </p:grpSpPr>
      <p:sp>
        <p:nvSpPr>
          <p:cNvPr id="198" name="Google Shape;19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99" name="Google Shape;199;p6"/>
          <p:cNvGrpSpPr/>
          <p:nvPr/>
        </p:nvGrpSpPr>
        <p:grpSpPr>
          <a:xfrm flipH="1">
            <a:off x="-234207" y="285021"/>
            <a:ext cx="10324134" cy="5081202"/>
            <a:chOff x="-1016570" y="285021"/>
            <a:chExt cx="10324134" cy="5081202"/>
          </a:xfrm>
        </p:grpSpPr>
        <p:sp>
          <p:nvSpPr>
            <p:cNvPr id="200" name="Google Shape;200;p6"/>
            <p:cNvSpPr/>
            <p:nvPr/>
          </p:nvSpPr>
          <p:spPr>
            <a:xfrm rot="-3311759">
              <a:off x="-708880" y="403057"/>
              <a:ext cx="934687" cy="1238050"/>
            </a:xfrm>
            <a:custGeom>
              <a:avLst/>
              <a:gdLst/>
              <a:ahLst/>
              <a:cxnLst/>
              <a:rect l="l" t="t" r="r" b="b"/>
              <a:pathLst>
                <a:path w="935951" h="1239725" extrusionOk="0">
                  <a:moveTo>
                    <a:pt x="175080" y="1245807"/>
                  </a:moveTo>
                  <a:cubicBezTo>
                    <a:pt x="168758" y="1245807"/>
                    <a:pt x="163339" y="1240881"/>
                    <a:pt x="162847" y="1234477"/>
                  </a:cubicBezTo>
                  <a:cubicBezTo>
                    <a:pt x="162272" y="1227663"/>
                    <a:pt x="167362" y="1221752"/>
                    <a:pt x="174177" y="1221177"/>
                  </a:cubicBezTo>
                  <a:cubicBezTo>
                    <a:pt x="200531" y="1219124"/>
                    <a:pt x="227050" y="1214773"/>
                    <a:pt x="253240" y="1208451"/>
                  </a:cubicBezTo>
                  <a:cubicBezTo>
                    <a:pt x="259808" y="1206727"/>
                    <a:pt x="266540" y="1210914"/>
                    <a:pt x="268100" y="1217482"/>
                  </a:cubicBezTo>
                  <a:cubicBezTo>
                    <a:pt x="269742" y="1224050"/>
                    <a:pt x="265637" y="1230783"/>
                    <a:pt x="259069" y="1232343"/>
                  </a:cubicBezTo>
                  <a:cubicBezTo>
                    <a:pt x="231647" y="1238993"/>
                    <a:pt x="203733" y="1243508"/>
                    <a:pt x="176147" y="1245725"/>
                  </a:cubicBezTo>
                  <a:cubicBezTo>
                    <a:pt x="175819" y="1245725"/>
                    <a:pt x="175490" y="1245725"/>
                    <a:pt x="175162" y="1245725"/>
                  </a:cubicBezTo>
                  <a:close/>
                  <a:moveTo>
                    <a:pt x="93061" y="1245397"/>
                  </a:moveTo>
                  <a:cubicBezTo>
                    <a:pt x="93061" y="1245397"/>
                    <a:pt x="92322" y="1245397"/>
                    <a:pt x="91911" y="1245397"/>
                  </a:cubicBezTo>
                  <a:cubicBezTo>
                    <a:pt x="63669" y="1242852"/>
                    <a:pt x="35836" y="1237761"/>
                    <a:pt x="8989" y="1230372"/>
                  </a:cubicBezTo>
                  <a:cubicBezTo>
                    <a:pt x="2421" y="1228566"/>
                    <a:pt x="-1355" y="1221752"/>
                    <a:pt x="451" y="1215184"/>
                  </a:cubicBezTo>
                  <a:cubicBezTo>
                    <a:pt x="2257" y="1208615"/>
                    <a:pt x="9071" y="1204839"/>
                    <a:pt x="15640" y="1206645"/>
                  </a:cubicBezTo>
                  <a:cubicBezTo>
                    <a:pt x="41009" y="1213706"/>
                    <a:pt x="67363" y="1218468"/>
                    <a:pt x="94128" y="1220931"/>
                  </a:cubicBezTo>
                  <a:cubicBezTo>
                    <a:pt x="100942" y="1221505"/>
                    <a:pt x="105869" y="1227581"/>
                    <a:pt x="105294" y="1234313"/>
                  </a:cubicBezTo>
                  <a:cubicBezTo>
                    <a:pt x="104719" y="1240717"/>
                    <a:pt x="99383" y="1245561"/>
                    <a:pt x="93061" y="1245561"/>
                  </a:cubicBezTo>
                  <a:close/>
                  <a:moveTo>
                    <a:pt x="334027" y="1207055"/>
                  </a:moveTo>
                  <a:cubicBezTo>
                    <a:pt x="329183" y="1207055"/>
                    <a:pt x="324668" y="1204182"/>
                    <a:pt x="322615" y="1199502"/>
                  </a:cubicBezTo>
                  <a:cubicBezTo>
                    <a:pt x="319988" y="1193180"/>
                    <a:pt x="322944" y="1186038"/>
                    <a:pt x="329265" y="1183410"/>
                  </a:cubicBezTo>
                  <a:cubicBezTo>
                    <a:pt x="353896" y="1173148"/>
                    <a:pt x="377951" y="1160833"/>
                    <a:pt x="400611" y="1146957"/>
                  </a:cubicBezTo>
                  <a:cubicBezTo>
                    <a:pt x="406358" y="1143427"/>
                    <a:pt x="413994" y="1145233"/>
                    <a:pt x="417524" y="1150981"/>
                  </a:cubicBezTo>
                  <a:cubicBezTo>
                    <a:pt x="421054" y="1156810"/>
                    <a:pt x="419248" y="1164363"/>
                    <a:pt x="413501" y="1167893"/>
                  </a:cubicBezTo>
                  <a:cubicBezTo>
                    <a:pt x="389774" y="1182507"/>
                    <a:pt x="364569" y="1195315"/>
                    <a:pt x="338789" y="1206152"/>
                  </a:cubicBezTo>
                  <a:cubicBezTo>
                    <a:pt x="337229" y="1206809"/>
                    <a:pt x="335669" y="1207138"/>
                    <a:pt x="334027" y="1207138"/>
                  </a:cubicBezTo>
                  <a:close/>
                  <a:moveTo>
                    <a:pt x="473271" y="1121260"/>
                  </a:moveTo>
                  <a:cubicBezTo>
                    <a:pt x="469822" y="1121260"/>
                    <a:pt x="466374" y="1119782"/>
                    <a:pt x="463911" y="1116991"/>
                  </a:cubicBezTo>
                  <a:cubicBezTo>
                    <a:pt x="459478" y="1111818"/>
                    <a:pt x="460052" y="1104101"/>
                    <a:pt x="465143" y="1099585"/>
                  </a:cubicBezTo>
                  <a:cubicBezTo>
                    <a:pt x="485504" y="1082016"/>
                    <a:pt x="504305" y="1062804"/>
                    <a:pt x="520971" y="1042443"/>
                  </a:cubicBezTo>
                  <a:cubicBezTo>
                    <a:pt x="525323" y="1037188"/>
                    <a:pt x="533040" y="1036368"/>
                    <a:pt x="538294" y="1040719"/>
                  </a:cubicBezTo>
                  <a:cubicBezTo>
                    <a:pt x="543549" y="1045070"/>
                    <a:pt x="544288" y="1052788"/>
                    <a:pt x="540019" y="1058042"/>
                  </a:cubicBezTo>
                  <a:cubicBezTo>
                    <a:pt x="522367" y="1079471"/>
                    <a:pt x="502663" y="1099749"/>
                    <a:pt x="481234" y="1118222"/>
                  </a:cubicBezTo>
                  <a:cubicBezTo>
                    <a:pt x="478936" y="1120275"/>
                    <a:pt x="476062" y="1121260"/>
                    <a:pt x="473188" y="1121260"/>
                  </a:cubicBezTo>
                  <a:close/>
                  <a:moveTo>
                    <a:pt x="576718" y="994742"/>
                  </a:moveTo>
                  <a:cubicBezTo>
                    <a:pt x="574665" y="994742"/>
                    <a:pt x="572613" y="994250"/>
                    <a:pt x="570724" y="993182"/>
                  </a:cubicBezTo>
                  <a:cubicBezTo>
                    <a:pt x="564813" y="989898"/>
                    <a:pt x="562678" y="982345"/>
                    <a:pt x="565963" y="976434"/>
                  </a:cubicBezTo>
                  <a:cubicBezTo>
                    <a:pt x="578524" y="953856"/>
                    <a:pt x="589854" y="929308"/>
                    <a:pt x="599542" y="903610"/>
                  </a:cubicBezTo>
                  <a:cubicBezTo>
                    <a:pt x="601923" y="897288"/>
                    <a:pt x="608984" y="894086"/>
                    <a:pt x="615387" y="896385"/>
                  </a:cubicBezTo>
                  <a:cubicBezTo>
                    <a:pt x="621709" y="898766"/>
                    <a:pt x="624993" y="905909"/>
                    <a:pt x="622530" y="912231"/>
                  </a:cubicBezTo>
                  <a:cubicBezTo>
                    <a:pt x="612432" y="939078"/>
                    <a:pt x="600609" y="964693"/>
                    <a:pt x="587391" y="988338"/>
                  </a:cubicBezTo>
                  <a:cubicBezTo>
                    <a:pt x="585174" y="992361"/>
                    <a:pt x="580905" y="994660"/>
                    <a:pt x="576636" y="994660"/>
                  </a:cubicBezTo>
                  <a:close/>
                  <a:moveTo>
                    <a:pt x="635256" y="841870"/>
                  </a:moveTo>
                  <a:cubicBezTo>
                    <a:pt x="634271" y="841870"/>
                    <a:pt x="633285" y="841788"/>
                    <a:pt x="632300" y="841542"/>
                  </a:cubicBezTo>
                  <a:cubicBezTo>
                    <a:pt x="625732" y="839900"/>
                    <a:pt x="621709" y="833250"/>
                    <a:pt x="623351" y="826599"/>
                  </a:cubicBezTo>
                  <a:cubicBezTo>
                    <a:pt x="629509" y="801969"/>
                    <a:pt x="634763" y="776025"/>
                    <a:pt x="639525" y="747126"/>
                  </a:cubicBezTo>
                  <a:cubicBezTo>
                    <a:pt x="640592" y="740393"/>
                    <a:pt x="646996" y="735878"/>
                    <a:pt x="653647" y="736945"/>
                  </a:cubicBezTo>
                  <a:cubicBezTo>
                    <a:pt x="660379" y="738012"/>
                    <a:pt x="664894" y="744416"/>
                    <a:pt x="663827" y="751067"/>
                  </a:cubicBezTo>
                  <a:cubicBezTo>
                    <a:pt x="658983" y="780623"/>
                    <a:pt x="653564" y="807224"/>
                    <a:pt x="647325" y="832511"/>
                  </a:cubicBezTo>
                  <a:cubicBezTo>
                    <a:pt x="645929" y="838093"/>
                    <a:pt x="640921" y="841870"/>
                    <a:pt x="635338" y="841870"/>
                  </a:cubicBezTo>
                  <a:close/>
                  <a:moveTo>
                    <a:pt x="662760" y="680049"/>
                  </a:moveTo>
                  <a:cubicBezTo>
                    <a:pt x="662267" y="680049"/>
                    <a:pt x="661774" y="680049"/>
                    <a:pt x="661364" y="680049"/>
                  </a:cubicBezTo>
                  <a:cubicBezTo>
                    <a:pt x="654632" y="679310"/>
                    <a:pt x="649788" y="673153"/>
                    <a:pt x="650527" y="666420"/>
                  </a:cubicBezTo>
                  <a:cubicBezTo>
                    <a:pt x="653647" y="639327"/>
                    <a:pt x="656356" y="612152"/>
                    <a:pt x="658983" y="584894"/>
                  </a:cubicBezTo>
                  <a:cubicBezTo>
                    <a:pt x="659640" y="578162"/>
                    <a:pt x="665715" y="573071"/>
                    <a:pt x="672448" y="573810"/>
                  </a:cubicBezTo>
                  <a:cubicBezTo>
                    <a:pt x="679180" y="574467"/>
                    <a:pt x="684188" y="580460"/>
                    <a:pt x="683531" y="587275"/>
                  </a:cubicBezTo>
                  <a:cubicBezTo>
                    <a:pt x="680904" y="614615"/>
                    <a:pt x="678195" y="641954"/>
                    <a:pt x="675075" y="669212"/>
                  </a:cubicBezTo>
                  <a:cubicBezTo>
                    <a:pt x="674336" y="675451"/>
                    <a:pt x="668999" y="680131"/>
                    <a:pt x="662842" y="680131"/>
                  </a:cubicBezTo>
                  <a:close/>
                  <a:moveTo>
                    <a:pt x="679426" y="516586"/>
                  </a:moveTo>
                  <a:cubicBezTo>
                    <a:pt x="679016" y="516586"/>
                    <a:pt x="678523" y="516586"/>
                    <a:pt x="678031" y="516586"/>
                  </a:cubicBezTo>
                  <a:cubicBezTo>
                    <a:pt x="671298" y="515847"/>
                    <a:pt x="666372" y="509772"/>
                    <a:pt x="667111" y="503039"/>
                  </a:cubicBezTo>
                  <a:cubicBezTo>
                    <a:pt x="668671" y="488507"/>
                    <a:pt x="670395" y="473976"/>
                    <a:pt x="672201" y="459608"/>
                  </a:cubicBezTo>
                  <a:cubicBezTo>
                    <a:pt x="673843" y="446800"/>
                    <a:pt x="675732" y="433910"/>
                    <a:pt x="677784" y="421020"/>
                  </a:cubicBezTo>
                  <a:cubicBezTo>
                    <a:pt x="678852" y="414288"/>
                    <a:pt x="685173" y="409690"/>
                    <a:pt x="691906" y="410840"/>
                  </a:cubicBezTo>
                  <a:cubicBezTo>
                    <a:pt x="698638" y="411907"/>
                    <a:pt x="703153" y="418229"/>
                    <a:pt x="702086" y="424961"/>
                  </a:cubicBezTo>
                  <a:cubicBezTo>
                    <a:pt x="700034" y="437605"/>
                    <a:pt x="698227" y="450248"/>
                    <a:pt x="696585" y="462728"/>
                  </a:cubicBezTo>
                  <a:cubicBezTo>
                    <a:pt x="694779" y="477013"/>
                    <a:pt x="693137" y="491299"/>
                    <a:pt x="691495" y="505749"/>
                  </a:cubicBezTo>
                  <a:cubicBezTo>
                    <a:pt x="690838" y="512070"/>
                    <a:pt x="685502" y="516750"/>
                    <a:pt x="679262" y="516750"/>
                  </a:cubicBezTo>
                  <a:close/>
                  <a:moveTo>
                    <a:pt x="706519" y="354683"/>
                  </a:moveTo>
                  <a:cubicBezTo>
                    <a:pt x="705534" y="354683"/>
                    <a:pt x="704549" y="354601"/>
                    <a:pt x="703564" y="354354"/>
                  </a:cubicBezTo>
                  <a:cubicBezTo>
                    <a:pt x="696996" y="352712"/>
                    <a:pt x="692973" y="346062"/>
                    <a:pt x="694615" y="339412"/>
                  </a:cubicBezTo>
                  <a:cubicBezTo>
                    <a:pt x="701593" y="311498"/>
                    <a:pt x="709639" y="284651"/>
                    <a:pt x="718671" y="259528"/>
                  </a:cubicBezTo>
                  <a:cubicBezTo>
                    <a:pt x="720969" y="253124"/>
                    <a:pt x="728030" y="249758"/>
                    <a:pt x="734434" y="252139"/>
                  </a:cubicBezTo>
                  <a:cubicBezTo>
                    <a:pt x="740838" y="254437"/>
                    <a:pt x="744122" y="261498"/>
                    <a:pt x="741823" y="267902"/>
                  </a:cubicBezTo>
                  <a:cubicBezTo>
                    <a:pt x="733120" y="292204"/>
                    <a:pt x="725239" y="318230"/>
                    <a:pt x="718506" y="345323"/>
                  </a:cubicBezTo>
                  <a:cubicBezTo>
                    <a:pt x="717111" y="350906"/>
                    <a:pt x="712103" y="354683"/>
                    <a:pt x="706519" y="354683"/>
                  </a:cubicBezTo>
                  <a:close/>
                  <a:moveTo>
                    <a:pt x="762677" y="200661"/>
                  </a:moveTo>
                  <a:cubicBezTo>
                    <a:pt x="760788" y="200661"/>
                    <a:pt x="758818" y="200251"/>
                    <a:pt x="757094" y="199266"/>
                  </a:cubicBezTo>
                  <a:cubicBezTo>
                    <a:pt x="751018" y="196146"/>
                    <a:pt x="748637" y="188757"/>
                    <a:pt x="751757" y="182681"/>
                  </a:cubicBezTo>
                  <a:cubicBezTo>
                    <a:pt x="765057" y="156737"/>
                    <a:pt x="780000" y="132682"/>
                    <a:pt x="796010" y="111171"/>
                  </a:cubicBezTo>
                  <a:cubicBezTo>
                    <a:pt x="800115" y="105753"/>
                    <a:pt x="807832" y="104603"/>
                    <a:pt x="813251" y="108708"/>
                  </a:cubicBezTo>
                  <a:cubicBezTo>
                    <a:pt x="818670" y="112731"/>
                    <a:pt x="819819" y="120531"/>
                    <a:pt x="815714" y="125949"/>
                  </a:cubicBezTo>
                  <a:cubicBezTo>
                    <a:pt x="800443" y="146393"/>
                    <a:pt x="786322" y="169217"/>
                    <a:pt x="773596" y="194011"/>
                  </a:cubicBezTo>
                  <a:cubicBezTo>
                    <a:pt x="771379" y="198280"/>
                    <a:pt x="767110" y="200661"/>
                    <a:pt x="762594" y="200661"/>
                  </a:cubicBezTo>
                  <a:close/>
                  <a:moveTo>
                    <a:pt x="861362" y="70531"/>
                  </a:moveTo>
                  <a:cubicBezTo>
                    <a:pt x="857914" y="70531"/>
                    <a:pt x="854466" y="69136"/>
                    <a:pt x="852085" y="66344"/>
                  </a:cubicBezTo>
                  <a:cubicBezTo>
                    <a:pt x="847651" y="61172"/>
                    <a:pt x="848144" y="53454"/>
                    <a:pt x="853316" y="48939"/>
                  </a:cubicBezTo>
                  <a:cubicBezTo>
                    <a:pt x="874991" y="30055"/>
                    <a:pt x="898554" y="14046"/>
                    <a:pt x="923513" y="1320"/>
                  </a:cubicBezTo>
                  <a:cubicBezTo>
                    <a:pt x="929588" y="-1718"/>
                    <a:pt x="936977" y="663"/>
                    <a:pt x="940097" y="6657"/>
                  </a:cubicBezTo>
                  <a:cubicBezTo>
                    <a:pt x="943217" y="12732"/>
                    <a:pt x="940754" y="20121"/>
                    <a:pt x="934761" y="23241"/>
                  </a:cubicBezTo>
                  <a:cubicBezTo>
                    <a:pt x="911608" y="35064"/>
                    <a:pt x="889687" y="49924"/>
                    <a:pt x="869490" y="67494"/>
                  </a:cubicBezTo>
                  <a:cubicBezTo>
                    <a:pt x="867191" y="69546"/>
                    <a:pt x="864318" y="70531"/>
                    <a:pt x="861444" y="70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6501208" y="4758676"/>
              <a:ext cx="1798012" cy="607547"/>
            </a:xfrm>
            <a:custGeom>
              <a:avLst/>
              <a:gdLst/>
              <a:ahLst/>
              <a:cxnLst/>
              <a:rect l="l" t="t" r="r" b="b"/>
              <a:pathLst>
                <a:path w="1798012" h="607547" extrusionOk="0">
                  <a:moveTo>
                    <a:pt x="16421" y="612816"/>
                  </a:moveTo>
                  <a:lnTo>
                    <a:pt x="12152" y="612816"/>
                  </a:lnTo>
                  <a:cubicBezTo>
                    <a:pt x="5337" y="612734"/>
                    <a:pt x="-81" y="607151"/>
                    <a:pt x="1" y="600336"/>
                  </a:cubicBezTo>
                  <a:cubicBezTo>
                    <a:pt x="1" y="593522"/>
                    <a:pt x="5419" y="588432"/>
                    <a:pt x="12480" y="588186"/>
                  </a:cubicBezTo>
                  <a:lnTo>
                    <a:pt x="16503" y="588186"/>
                  </a:lnTo>
                  <a:cubicBezTo>
                    <a:pt x="41215" y="588186"/>
                    <a:pt x="66503" y="585722"/>
                    <a:pt x="91543" y="580714"/>
                  </a:cubicBezTo>
                  <a:cubicBezTo>
                    <a:pt x="98276" y="579401"/>
                    <a:pt x="104680" y="583752"/>
                    <a:pt x="105993" y="590402"/>
                  </a:cubicBezTo>
                  <a:cubicBezTo>
                    <a:pt x="107307" y="597052"/>
                    <a:pt x="102955" y="603538"/>
                    <a:pt x="96305" y="604852"/>
                  </a:cubicBezTo>
                  <a:cubicBezTo>
                    <a:pt x="69622" y="610106"/>
                    <a:pt x="42775" y="612816"/>
                    <a:pt x="16421" y="612816"/>
                  </a:cubicBezTo>
                  <a:close/>
                  <a:moveTo>
                    <a:pt x="172495" y="581782"/>
                  </a:moveTo>
                  <a:cubicBezTo>
                    <a:pt x="167569" y="581782"/>
                    <a:pt x="162971" y="578826"/>
                    <a:pt x="161001" y="573982"/>
                  </a:cubicBezTo>
                  <a:cubicBezTo>
                    <a:pt x="158538" y="567660"/>
                    <a:pt x="161658" y="560517"/>
                    <a:pt x="167979" y="557972"/>
                  </a:cubicBezTo>
                  <a:cubicBezTo>
                    <a:pt x="191789" y="548613"/>
                    <a:pt x="216091" y="536954"/>
                    <a:pt x="240392" y="523244"/>
                  </a:cubicBezTo>
                  <a:cubicBezTo>
                    <a:pt x="246304" y="519877"/>
                    <a:pt x="253857" y="521930"/>
                    <a:pt x="257224" y="527923"/>
                  </a:cubicBezTo>
                  <a:cubicBezTo>
                    <a:pt x="260589" y="533834"/>
                    <a:pt x="258455" y="541388"/>
                    <a:pt x="252544" y="544672"/>
                  </a:cubicBezTo>
                  <a:cubicBezTo>
                    <a:pt x="227256" y="558958"/>
                    <a:pt x="201887" y="571191"/>
                    <a:pt x="177011" y="580961"/>
                  </a:cubicBezTo>
                  <a:cubicBezTo>
                    <a:pt x="175533" y="581535"/>
                    <a:pt x="173973" y="581782"/>
                    <a:pt x="172495" y="581782"/>
                  </a:cubicBezTo>
                  <a:close/>
                  <a:moveTo>
                    <a:pt x="1792430" y="562159"/>
                  </a:moveTo>
                  <a:cubicBezTo>
                    <a:pt x="1787750" y="562159"/>
                    <a:pt x="1783317" y="559532"/>
                    <a:pt x="1781264" y="555017"/>
                  </a:cubicBezTo>
                  <a:cubicBezTo>
                    <a:pt x="1772480" y="536133"/>
                    <a:pt x="1763202" y="517168"/>
                    <a:pt x="1753514" y="498860"/>
                  </a:cubicBezTo>
                  <a:cubicBezTo>
                    <a:pt x="1750312" y="492866"/>
                    <a:pt x="1752611" y="485395"/>
                    <a:pt x="1758686" y="482193"/>
                  </a:cubicBezTo>
                  <a:cubicBezTo>
                    <a:pt x="1764680" y="478991"/>
                    <a:pt x="1772151" y="481290"/>
                    <a:pt x="1775353" y="487366"/>
                  </a:cubicBezTo>
                  <a:cubicBezTo>
                    <a:pt x="1785205" y="506085"/>
                    <a:pt x="1794729" y="525378"/>
                    <a:pt x="1803678" y="544672"/>
                  </a:cubicBezTo>
                  <a:cubicBezTo>
                    <a:pt x="1806551" y="550829"/>
                    <a:pt x="1803842" y="558218"/>
                    <a:pt x="1797684" y="561010"/>
                  </a:cubicBezTo>
                  <a:cubicBezTo>
                    <a:pt x="1796043" y="561749"/>
                    <a:pt x="1794236" y="562159"/>
                    <a:pt x="1792512" y="562159"/>
                  </a:cubicBezTo>
                  <a:close/>
                  <a:moveTo>
                    <a:pt x="315597" y="501979"/>
                  </a:moveTo>
                  <a:cubicBezTo>
                    <a:pt x="311738" y="501979"/>
                    <a:pt x="307962" y="500173"/>
                    <a:pt x="305581" y="496807"/>
                  </a:cubicBezTo>
                  <a:cubicBezTo>
                    <a:pt x="301640" y="491306"/>
                    <a:pt x="302872" y="483589"/>
                    <a:pt x="308372" y="479648"/>
                  </a:cubicBezTo>
                  <a:cubicBezTo>
                    <a:pt x="329144" y="464706"/>
                    <a:pt x="350654" y="447875"/>
                    <a:pt x="372247" y="429649"/>
                  </a:cubicBezTo>
                  <a:cubicBezTo>
                    <a:pt x="377419" y="425297"/>
                    <a:pt x="385219" y="425872"/>
                    <a:pt x="389570" y="431126"/>
                  </a:cubicBezTo>
                  <a:cubicBezTo>
                    <a:pt x="394004" y="436299"/>
                    <a:pt x="393347" y="444098"/>
                    <a:pt x="388092" y="448449"/>
                  </a:cubicBezTo>
                  <a:cubicBezTo>
                    <a:pt x="366007" y="467168"/>
                    <a:pt x="344004" y="484410"/>
                    <a:pt x="322658" y="499681"/>
                  </a:cubicBezTo>
                  <a:cubicBezTo>
                    <a:pt x="320523" y="501240"/>
                    <a:pt x="317978" y="501979"/>
                    <a:pt x="315515" y="501979"/>
                  </a:cubicBezTo>
                  <a:close/>
                  <a:moveTo>
                    <a:pt x="1723547" y="434164"/>
                  </a:moveTo>
                  <a:cubicBezTo>
                    <a:pt x="1719442" y="434164"/>
                    <a:pt x="1715420" y="432111"/>
                    <a:pt x="1713038" y="428335"/>
                  </a:cubicBezTo>
                  <a:cubicBezTo>
                    <a:pt x="1698671" y="405182"/>
                    <a:pt x="1683400" y="382522"/>
                    <a:pt x="1667719" y="360930"/>
                  </a:cubicBezTo>
                  <a:cubicBezTo>
                    <a:pt x="1663696" y="355429"/>
                    <a:pt x="1664927" y="347712"/>
                    <a:pt x="1670428" y="343689"/>
                  </a:cubicBezTo>
                  <a:cubicBezTo>
                    <a:pt x="1675929" y="339666"/>
                    <a:pt x="1683646" y="340897"/>
                    <a:pt x="1687669" y="346398"/>
                  </a:cubicBezTo>
                  <a:cubicBezTo>
                    <a:pt x="1703761" y="368401"/>
                    <a:pt x="1719360" y="391636"/>
                    <a:pt x="1734056" y="415281"/>
                  </a:cubicBezTo>
                  <a:cubicBezTo>
                    <a:pt x="1737669" y="421028"/>
                    <a:pt x="1735863" y="428663"/>
                    <a:pt x="1730115" y="432276"/>
                  </a:cubicBezTo>
                  <a:cubicBezTo>
                    <a:pt x="1728063" y="433507"/>
                    <a:pt x="1725846" y="434082"/>
                    <a:pt x="1723630" y="434082"/>
                  </a:cubicBezTo>
                  <a:close/>
                  <a:moveTo>
                    <a:pt x="441294" y="396315"/>
                  </a:moveTo>
                  <a:cubicBezTo>
                    <a:pt x="438010" y="396315"/>
                    <a:pt x="434808" y="395002"/>
                    <a:pt x="432345" y="392457"/>
                  </a:cubicBezTo>
                  <a:cubicBezTo>
                    <a:pt x="427665" y="387531"/>
                    <a:pt x="427829" y="379731"/>
                    <a:pt x="432755" y="375051"/>
                  </a:cubicBezTo>
                  <a:lnTo>
                    <a:pt x="442525" y="365610"/>
                  </a:lnTo>
                  <a:cubicBezTo>
                    <a:pt x="458781" y="349846"/>
                    <a:pt x="474955" y="333837"/>
                    <a:pt x="491047" y="317663"/>
                  </a:cubicBezTo>
                  <a:cubicBezTo>
                    <a:pt x="495891" y="312819"/>
                    <a:pt x="503690" y="312819"/>
                    <a:pt x="508452" y="317663"/>
                  </a:cubicBezTo>
                  <a:cubicBezTo>
                    <a:pt x="513296" y="322507"/>
                    <a:pt x="513296" y="330306"/>
                    <a:pt x="508452" y="335068"/>
                  </a:cubicBezTo>
                  <a:cubicBezTo>
                    <a:pt x="492197" y="351324"/>
                    <a:pt x="476022" y="367416"/>
                    <a:pt x="459602" y="383261"/>
                  </a:cubicBezTo>
                  <a:lnTo>
                    <a:pt x="449668" y="392785"/>
                  </a:lnTo>
                  <a:cubicBezTo>
                    <a:pt x="447287" y="395084"/>
                    <a:pt x="444249" y="396151"/>
                    <a:pt x="441130" y="396151"/>
                  </a:cubicBezTo>
                  <a:close/>
                  <a:moveTo>
                    <a:pt x="1626751" y="301653"/>
                  </a:moveTo>
                  <a:cubicBezTo>
                    <a:pt x="1623302" y="301653"/>
                    <a:pt x="1619854" y="300175"/>
                    <a:pt x="1617391" y="297384"/>
                  </a:cubicBezTo>
                  <a:cubicBezTo>
                    <a:pt x="1599657" y="276776"/>
                    <a:pt x="1581020" y="256908"/>
                    <a:pt x="1561891" y="238353"/>
                  </a:cubicBezTo>
                  <a:cubicBezTo>
                    <a:pt x="1557046" y="233591"/>
                    <a:pt x="1556882" y="225792"/>
                    <a:pt x="1561644" y="220948"/>
                  </a:cubicBezTo>
                  <a:cubicBezTo>
                    <a:pt x="1566406" y="216104"/>
                    <a:pt x="1574206" y="215939"/>
                    <a:pt x="1579050" y="220701"/>
                  </a:cubicBezTo>
                  <a:cubicBezTo>
                    <a:pt x="1598589" y="239749"/>
                    <a:pt x="1617801" y="260192"/>
                    <a:pt x="1635946" y="281374"/>
                  </a:cubicBezTo>
                  <a:cubicBezTo>
                    <a:pt x="1640379" y="286546"/>
                    <a:pt x="1639804" y="294346"/>
                    <a:pt x="1634632" y="298779"/>
                  </a:cubicBezTo>
                  <a:cubicBezTo>
                    <a:pt x="1632333" y="300750"/>
                    <a:pt x="1629459" y="301735"/>
                    <a:pt x="1626586" y="301735"/>
                  </a:cubicBezTo>
                  <a:close/>
                  <a:moveTo>
                    <a:pt x="557959" y="280717"/>
                  </a:moveTo>
                  <a:cubicBezTo>
                    <a:pt x="554758" y="280717"/>
                    <a:pt x="551638" y="279486"/>
                    <a:pt x="549175" y="277023"/>
                  </a:cubicBezTo>
                  <a:cubicBezTo>
                    <a:pt x="544413" y="272179"/>
                    <a:pt x="544413" y="264379"/>
                    <a:pt x="549256" y="259617"/>
                  </a:cubicBezTo>
                  <a:cubicBezTo>
                    <a:pt x="572081" y="237039"/>
                    <a:pt x="591046" y="218895"/>
                    <a:pt x="608862" y="202475"/>
                  </a:cubicBezTo>
                  <a:cubicBezTo>
                    <a:pt x="613870" y="197877"/>
                    <a:pt x="621670" y="198206"/>
                    <a:pt x="626267" y="203214"/>
                  </a:cubicBezTo>
                  <a:cubicBezTo>
                    <a:pt x="630865" y="208222"/>
                    <a:pt x="630537" y="216022"/>
                    <a:pt x="625529" y="220619"/>
                  </a:cubicBezTo>
                  <a:cubicBezTo>
                    <a:pt x="607877" y="236875"/>
                    <a:pt x="589158" y="254773"/>
                    <a:pt x="566498" y="277105"/>
                  </a:cubicBezTo>
                  <a:cubicBezTo>
                    <a:pt x="564117" y="279486"/>
                    <a:pt x="560997" y="280635"/>
                    <a:pt x="557877" y="280635"/>
                  </a:cubicBezTo>
                  <a:close/>
                  <a:moveTo>
                    <a:pt x="1509100" y="187368"/>
                  </a:moveTo>
                  <a:cubicBezTo>
                    <a:pt x="1506390" y="187368"/>
                    <a:pt x="1503681" y="186465"/>
                    <a:pt x="1501382" y="184659"/>
                  </a:cubicBezTo>
                  <a:cubicBezTo>
                    <a:pt x="1480200" y="167664"/>
                    <a:pt x="1458197" y="151654"/>
                    <a:pt x="1435947" y="137205"/>
                  </a:cubicBezTo>
                  <a:cubicBezTo>
                    <a:pt x="1430282" y="133510"/>
                    <a:pt x="1428641" y="125875"/>
                    <a:pt x="1432335" y="120210"/>
                  </a:cubicBezTo>
                  <a:cubicBezTo>
                    <a:pt x="1436030" y="114463"/>
                    <a:pt x="1443665" y="112903"/>
                    <a:pt x="1449412" y="116597"/>
                  </a:cubicBezTo>
                  <a:cubicBezTo>
                    <a:pt x="1472400" y="131540"/>
                    <a:pt x="1495060" y="147960"/>
                    <a:pt x="1516899" y="165529"/>
                  </a:cubicBezTo>
                  <a:cubicBezTo>
                    <a:pt x="1522236" y="169799"/>
                    <a:pt x="1523057" y="177516"/>
                    <a:pt x="1518787" y="182853"/>
                  </a:cubicBezTo>
                  <a:cubicBezTo>
                    <a:pt x="1516325" y="185891"/>
                    <a:pt x="1512794" y="187451"/>
                    <a:pt x="1509182" y="187451"/>
                  </a:cubicBezTo>
                  <a:close/>
                  <a:moveTo>
                    <a:pt x="679305" y="170127"/>
                  </a:moveTo>
                  <a:cubicBezTo>
                    <a:pt x="675692" y="170127"/>
                    <a:pt x="672162" y="168567"/>
                    <a:pt x="669699" y="165529"/>
                  </a:cubicBezTo>
                  <a:cubicBezTo>
                    <a:pt x="665430" y="160275"/>
                    <a:pt x="666250" y="152475"/>
                    <a:pt x="671505" y="148206"/>
                  </a:cubicBezTo>
                  <a:cubicBezTo>
                    <a:pt x="694493" y="129651"/>
                    <a:pt x="716496" y="113560"/>
                    <a:pt x="738664" y="98945"/>
                  </a:cubicBezTo>
                  <a:cubicBezTo>
                    <a:pt x="744328" y="95169"/>
                    <a:pt x="751964" y="96729"/>
                    <a:pt x="755741" y="102476"/>
                  </a:cubicBezTo>
                  <a:cubicBezTo>
                    <a:pt x="759517" y="108141"/>
                    <a:pt x="757875" y="115776"/>
                    <a:pt x="752210" y="119553"/>
                  </a:cubicBezTo>
                  <a:cubicBezTo>
                    <a:pt x="730700" y="133756"/>
                    <a:pt x="709353" y="149356"/>
                    <a:pt x="687022" y="167418"/>
                  </a:cubicBezTo>
                  <a:cubicBezTo>
                    <a:pt x="684723" y="169224"/>
                    <a:pt x="682014" y="170127"/>
                    <a:pt x="679305" y="170127"/>
                  </a:cubicBezTo>
                  <a:close/>
                  <a:moveTo>
                    <a:pt x="1371498" y="98371"/>
                  </a:moveTo>
                  <a:cubicBezTo>
                    <a:pt x="1369610" y="98371"/>
                    <a:pt x="1367804" y="97960"/>
                    <a:pt x="1365998" y="97057"/>
                  </a:cubicBezTo>
                  <a:cubicBezTo>
                    <a:pt x="1342024" y="85071"/>
                    <a:pt x="1317147" y="74397"/>
                    <a:pt x="1291860" y="65202"/>
                  </a:cubicBezTo>
                  <a:cubicBezTo>
                    <a:pt x="1285457" y="62903"/>
                    <a:pt x="1282172" y="55842"/>
                    <a:pt x="1284471" y="49438"/>
                  </a:cubicBezTo>
                  <a:cubicBezTo>
                    <a:pt x="1286770" y="43035"/>
                    <a:pt x="1293913" y="39751"/>
                    <a:pt x="1300235" y="42049"/>
                  </a:cubicBezTo>
                  <a:cubicBezTo>
                    <a:pt x="1326343" y="51491"/>
                    <a:pt x="1352205" y="62575"/>
                    <a:pt x="1376999" y="74972"/>
                  </a:cubicBezTo>
                  <a:cubicBezTo>
                    <a:pt x="1383074" y="78010"/>
                    <a:pt x="1385538" y="85399"/>
                    <a:pt x="1382500" y="91474"/>
                  </a:cubicBezTo>
                  <a:cubicBezTo>
                    <a:pt x="1380365" y="95826"/>
                    <a:pt x="1376014" y="98289"/>
                    <a:pt x="1371498" y="98289"/>
                  </a:cubicBezTo>
                  <a:close/>
                  <a:moveTo>
                    <a:pt x="816659" y="80719"/>
                  </a:moveTo>
                  <a:cubicBezTo>
                    <a:pt x="812062" y="80719"/>
                    <a:pt x="807711" y="78174"/>
                    <a:pt x="805576" y="73823"/>
                  </a:cubicBezTo>
                  <a:cubicBezTo>
                    <a:pt x="802621" y="67747"/>
                    <a:pt x="805166" y="60358"/>
                    <a:pt x="811241" y="57320"/>
                  </a:cubicBezTo>
                  <a:cubicBezTo>
                    <a:pt x="819697" y="53215"/>
                    <a:pt x="828236" y="49274"/>
                    <a:pt x="836856" y="45580"/>
                  </a:cubicBezTo>
                  <a:cubicBezTo>
                    <a:pt x="853687" y="38355"/>
                    <a:pt x="871257" y="31869"/>
                    <a:pt x="889155" y="26286"/>
                  </a:cubicBezTo>
                  <a:cubicBezTo>
                    <a:pt x="895641" y="24234"/>
                    <a:pt x="902537" y="27846"/>
                    <a:pt x="904590" y="34332"/>
                  </a:cubicBezTo>
                  <a:cubicBezTo>
                    <a:pt x="906642" y="40818"/>
                    <a:pt x="903030" y="47714"/>
                    <a:pt x="896544" y="49767"/>
                  </a:cubicBezTo>
                  <a:cubicBezTo>
                    <a:pt x="879467" y="55103"/>
                    <a:pt x="862636" y="61343"/>
                    <a:pt x="846627" y="68240"/>
                  </a:cubicBezTo>
                  <a:cubicBezTo>
                    <a:pt x="838334" y="71770"/>
                    <a:pt x="830124" y="75547"/>
                    <a:pt x="822078" y="79487"/>
                  </a:cubicBezTo>
                  <a:cubicBezTo>
                    <a:pt x="820354" y="80309"/>
                    <a:pt x="818466" y="80719"/>
                    <a:pt x="816659" y="80719"/>
                  </a:cubicBezTo>
                  <a:close/>
                  <a:moveTo>
                    <a:pt x="1217395" y="42542"/>
                  </a:moveTo>
                  <a:cubicBezTo>
                    <a:pt x="1216492" y="42542"/>
                    <a:pt x="1215506" y="42460"/>
                    <a:pt x="1214603" y="42214"/>
                  </a:cubicBezTo>
                  <a:cubicBezTo>
                    <a:pt x="1188331" y="36056"/>
                    <a:pt x="1161648" y="31459"/>
                    <a:pt x="1135211" y="28503"/>
                  </a:cubicBezTo>
                  <a:cubicBezTo>
                    <a:pt x="1128479" y="27764"/>
                    <a:pt x="1123553" y="21688"/>
                    <a:pt x="1124292" y="14956"/>
                  </a:cubicBezTo>
                  <a:cubicBezTo>
                    <a:pt x="1125031" y="8224"/>
                    <a:pt x="1131106" y="2969"/>
                    <a:pt x="1137921" y="4037"/>
                  </a:cubicBezTo>
                  <a:cubicBezTo>
                    <a:pt x="1165343" y="7074"/>
                    <a:pt x="1193093" y="11836"/>
                    <a:pt x="1220268" y="18240"/>
                  </a:cubicBezTo>
                  <a:cubicBezTo>
                    <a:pt x="1226919" y="19800"/>
                    <a:pt x="1231024" y="26450"/>
                    <a:pt x="1229464" y="33100"/>
                  </a:cubicBezTo>
                  <a:cubicBezTo>
                    <a:pt x="1228150" y="38765"/>
                    <a:pt x="1223059" y="42624"/>
                    <a:pt x="1217477" y="42624"/>
                  </a:cubicBezTo>
                  <a:close/>
                  <a:moveTo>
                    <a:pt x="972734" y="31787"/>
                  </a:moveTo>
                  <a:cubicBezTo>
                    <a:pt x="966740" y="31787"/>
                    <a:pt x="961568" y="27435"/>
                    <a:pt x="960583" y="21360"/>
                  </a:cubicBezTo>
                  <a:cubicBezTo>
                    <a:pt x="959515" y="14628"/>
                    <a:pt x="964113" y="8306"/>
                    <a:pt x="970845" y="7239"/>
                  </a:cubicBezTo>
                  <a:cubicBezTo>
                    <a:pt x="998021" y="2969"/>
                    <a:pt x="1026099" y="589"/>
                    <a:pt x="1054260" y="14"/>
                  </a:cubicBezTo>
                  <a:cubicBezTo>
                    <a:pt x="1061074" y="-315"/>
                    <a:pt x="1066657" y="5268"/>
                    <a:pt x="1066822" y="12083"/>
                  </a:cubicBezTo>
                  <a:cubicBezTo>
                    <a:pt x="1066904" y="18897"/>
                    <a:pt x="1061567" y="24480"/>
                    <a:pt x="1054752" y="24644"/>
                  </a:cubicBezTo>
                  <a:cubicBezTo>
                    <a:pt x="1027659" y="25137"/>
                    <a:pt x="1000730" y="27435"/>
                    <a:pt x="974704" y="31541"/>
                  </a:cubicBezTo>
                  <a:cubicBezTo>
                    <a:pt x="974047" y="31623"/>
                    <a:pt x="973391" y="31705"/>
                    <a:pt x="972816" y="31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6"/>
            <p:cNvSpPr/>
            <p:nvPr/>
          </p:nvSpPr>
          <p:spPr>
            <a:xfrm flipH="1">
              <a:off x="8669023" y="854449"/>
              <a:ext cx="638540" cy="287866"/>
            </a:xfrm>
            <a:custGeom>
              <a:avLst/>
              <a:gdLst/>
              <a:ahLst/>
              <a:cxnLst/>
              <a:rect l="l" t="t" r="r" b="b"/>
              <a:pathLst>
                <a:path w="1001632" h="451555" extrusionOk="0">
                  <a:moveTo>
                    <a:pt x="990085" y="458750"/>
                  </a:moveTo>
                  <a:lnTo>
                    <a:pt x="96745" y="458750"/>
                  </a:lnTo>
                  <a:cubicBezTo>
                    <a:pt x="93789" y="458750"/>
                    <a:pt x="90998" y="457683"/>
                    <a:pt x="88699" y="455794"/>
                  </a:cubicBezTo>
                  <a:cubicBezTo>
                    <a:pt x="-6456" y="374268"/>
                    <a:pt x="-20823" y="256699"/>
                    <a:pt x="25481" y="198161"/>
                  </a:cubicBezTo>
                  <a:cubicBezTo>
                    <a:pt x="40998" y="178539"/>
                    <a:pt x="98715" y="124024"/>
                    <a:pt x="217433" y="197997"/>
                  </a:cubicBezTo>
                  <a:cubicBezTo>
                    <a:pt x="199125" y="95617"/>
                    <a:pt x="226957" y="24436"/>
                    <a:pt x="294444" y="4895"/>
                  </a:cubicBezTo>
                  <a:cubicBezTo>
                    <a:pt x="375314" y="-18585"/>
                    <a:pt x="493785" y="43401"/>
                    <a:pt x="545919" y="169344"/>
                  </a:cubicBezTo>
                  <a:cubicBezTo>
                    <a:pt x="577939" y="127226"/>
                    <a:pt x="621371" y="111381"/>
                    <a:pt x="667758" y="125830"/>
                  </a:cubicBezTo>
                  <a:cubicBezTo>
                    <a:pt x="739350" y="148162"/>
                    <a:pt x="799119" y="235682"/>
                    <a:pt x="800925" y="316223"/>
                  </a:cubicBezTo>
                  <a:cubicBezTo>
                    <a:pt x="839020" y="307848"/>
                    <a:pt x="880399" y="314006"/>
                    <a:pt x="916688" y="333956"/>
                  </a:cubicBezTo>
                  <a:cubicBezTo>
                    <a:pt x="960202" y="357930"/>
                    <a:pt x="991317" y="397913"/>
                    <a:pt x="1002155" y="443725"/>
                  </a:cubicBezTo>
                  <a:cubicBezTo>
                    <a:pt x="1003058" y="447420"/>
                    <a:pt x="1002155" y="451279"/>
                    <a:pt x="999856" y="454234"/>
                  </a:cubicBezTo>
                  <a:cubicBezTo>
                    <a:pt x="997557" y="457190"/>
                    <a:pt x="993945" y="458914"/>
                    <a:pt x="990168" y="458914"/>
                  </a:cubicBezTo>
                  <a:close/>
                  <a:moveTo>
                    <a:pt x="101342" y="434120"/>
                  </a:moveTo>
                  <a:lnTo>
                    <a:pt x="973584" y="434120"/>
                  </a:lnTo>
                  <a:cubicBezTo>
                    <a:pt x="961679" y="401444"/>
                    <a:pt x="937295" y="373283"/>
                    <a:pt x="904783" y="355385"/>
                  </a:cubicBezTo>
                  <a:cubicBezTo>
                    <a:pt x="868659" y="335516"/>
                    <a:pt x="828593" y="331493"/>
                    <a:pt x="792140" y="344137"/>
                  </a:cubicBezTo>
                  <a:cubicBezTo>
                    <a:pt x="788199" y="345451"/>
                    <a:pt x="783848" y="344794"/>
                    <a:pt x="780565" y="342167"/>
                  </a:cubicBezTo>
                  <a:cubicBezTo>
                    <a:pt x="777280" y="339621"/>
                    <a:pt x="775474" y="335516"/>
                    <a:pt x="775884" y="331411"/>
                  </a:cubicBezTo>
                  <a:cubicBezTo>
                    <a:pt x="782288" y="258259"/>
                    <a:pt x="726214" y="169754"/>
                    <a:pt x="660533" y="149229"/>
                  </a:cubicBezTo>
                  <a:cubicBezTo>
                    <a:pt x="617840" y="135929"/>
                    <a:pt x="580894" y="154319"/>
                    <a:pt x="553637" y="202431"/>
                  </a:cubicBezTo>
                  <a:cubicBezTo>
                    <a:pt x="551256" y="206700"/>
                    <a:pt x="546659" y="209163"/>
                    <a:pt x="541732" y="208588"/>
                  </a:cubicBezTo>
                  <a:cubicBezTo>
                    <a:pt x="536888" y="208095"/>
                    <a:pt x="532783" y="204812"/>
                    <a:pt x="531224" y="200214"/>
                  </a:cubicBezTo>
                  <a:cubicBezTo>
                    <a:pt x="490337" y="75667"/>
                    <a:pt x="376135" y="6784"/>
                    <a:pt x="301341" y="28459"/>
                  </a:cubicBezTo>
                  <a:cubicBezTo>
                    <a:pt x="241736" y="45700"/>
                    <a:pt x="221785" y="118195"/>
                    <a:pt x="247975" y="222299"/>
                  </a:cubicBezTo>
                  <a:cubicBezTo>
                    <a:pt x="249206" y="227307"/>
                    <a:pt x="247236" y="232644"/>
                    <a:pt x="242885" y="235517"/>
                  </a:cubicBezTo>
                  <a:cubicBezTo>
                    <a:pt x="238616" y="238391"/>
                    <a:pt x="232950" y="238309"/>
                    <a:pt x="228763" y="235271"/>
                  </a:cubicBezTo>
                  <a:cubicBezTo>
                    <a:pt x="148797" y="177061"/>
                    <a:pt x="79996" y="168933"/>
                    <a:pt x="44857" y="213432"/>
                  </a:cubicBezTo>
                  <a:cubicBezTo>
                    <a:pt x="6187" y="262364"/>
                    <a:pt x="19981" y="362035"/>
                    <a:pt x="101424" y="4341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 name="Google Shape;203;p6"/>
          <p:cNvGrpSpPr/>
          <p:nvPr/>
        </p:nvGrpSpPr>
        <p:grpSpPr>
          <a:xfrm>
            <a:off x="-526827" y="128415"/>
            <a:ext cx="10197654" cy="5487133"/>
            <a:chOff x="-526827" y="128415"/>
            <a:chExt cx="10197654" cy="5487133"/>
          </a:xfrm>
        </p:grpSpPr>
        <p:grpSp>
          <p:nvGrpSpPr>
            <p:cNvPr id="204" name="Google Shape;204;p6"/>
            <p:cNvGrpSpPr/>
            <p:nvPr/>
          </p:nvGrpSpPr>
          <p:grpSpPr>
            <a:xfrm rot="10023775" flipH="1">
              <a:off x="8466437" y="4236039"/>
              <a:ext cx="1075277" cy="1275328"/>
              <a:chOff x="-7294425" y="-5838630"/>
              <a:chExt cx="1059103" cy="1256145"/>
            </a:xfrm>
          </p:grpSpPr>
          <p:sp>
            <p:nvSpPr>
              <p:cNvPr id="205" name="Google Shape;205;p6"/>
              <p:cNvSpPr/>
              <p:nvPr/>
            </p:nvSpPr>
            <p:spPr>
              <a:xfrm>
                <a:off x="-7294425" y="-5838630"/>
                <a:ext cx="1059103" cy="1256145"/>
              </a:xfrm>
              <a:custGeom>
                <a:avLst/>
                <a:gdLst/>
                <a:ahLst/>
                <a:cxnLst/>
                <a:rect l="l" t="t" r="r" b="b"/>
                <a:pathLst>
                  <a:path w="1059103" h="1256145" extrusionOk="0">
                    <a:moveTo>
                      <a:pt x="684025" y="6252"/>
                    </a:moveTo>
                    <a:cubicBezTo>
                      <a:pt x="618591" y="-8772"/>
                      <a:pt x="544782" y="2640"/>
                      <a:pt x="494864" y="47467"/>
                    </a:cubicBezTo>
                    <a:cubicBezTo>
                      <a:pt x="456934" y="81457"/>
                      <a:pt x="435998" y="131128"/>
                      <a:pt x="427542" y="181374"/>
                    </a:cubicBezTo>
                    <a:cubicBezTo>
                      <a:pt x="419578" y="228418"/>
                      <a:pt x="421630" y="276529"/>
                      <a:pt x="424339" y="324230"/>
                    </a:cubicBezTo>
                    <a:lnTo>
                      <a:pt x="418592" y="320699"/>
                    </a:lnTo>
                    <a:cubicBezTo>
                      <a:pt x="338544" y="276857"/>
                      <a:pt x="240597" y="253458"/>
                      <a:pt x="155787" y="287038"/>
                    </a:cubicBezTo>
                    <a:cubicBezTo>
                      <a:pt x="69745" y="321110"/>
                      <a:pt x="12767" y="410189"/>
                      <a:pt x="2094" y="502225"/>
                    </a:cubicBezTo>
                    <a:cubicBezTo>
                      <a:pt x="-779" y="527265"/>
                      <a:pt x="-615" y="552306"/>
                      <a:pt x="2094" y="577183"/>
                    </a:cubicBezTo>
                    <a:cubicBezTo>
                      <a:pt x="16626" y="520287"/>
                      <a:pt x="46182" y="467167"/>
                      <a:pt x="87561" y="425460"/>
                    </a:cubicBezTo>
                    <a:cubicBezTo>
                      <a:pt x="108990" y="403868"/>
                      <a:pt x="138956" y="384081"/>
                      <a:pt x="168020" y="393359"/>
                    </a:cubicBezTo>
                    <a:cubicBezTo>
                      <a:pt x="192733" y="401322"/>
                      <a:pt x="207182" y="429483"/>
                      <a:pt x="205212" y="455345"/>
                    </a:cubicBezTo>
                    <a:cubicBezTo>
                      <a:pt x="203324" y="481289"/>
                      <a:pt x="188299" y="504605"/>
                      <a:pt x="169908" y="522996"/>
                    </a:cubicBezTo>
                    <a:cubicBezTo>
                      <a:pt x="151518" y="541305"/>
                      <a:pt x="129597" y="555754"/>
                      <a:pt x="109564" y="572339"/>
                    </a:cubicBezTo>
                    <a:cubicBezTo>
                      <a:pt x="74507" y="601403"/>
                      <a:pt x="44458" y="638676"/>
                      <a:pt x="27956" y="680794"/>
                    </a:cubicBezTo>
                    <a:cubicBezTo>
                      <a:pt x="39450" y="710433"/>
                      <a:pt x="54064" y="739004"/>
                      <a:pt x="70730" y="765933"/>
                    </a:cubicBezTo>
                    <a:cubicBezTo>
                      <a:pt x="82964" y="785555"/>
                      <a:pt x="96182" y="804438"/>
                      <a:pt x="110385" y="822665"/>
                    </a:cubicBezTo>
                    <a:cubicBezTo>
                      <a:pt x="123440" y="739579"/>
                      <a:pt x="163751" y="660679"/>
                      <a:pt x="224259" y="602141"/>
                    </a:cubicBezTo>
                    <a:cubicBezTo>
                      <a:pt x="236164" y="590565"/>
                      <a:pt x="249136" y="579564"/>
                      <a:pt x="264653" y="573488"/>
                    </a:cubicBezTo>
                    <a:cubicBezTo>
                      <a:pt x="280170" y="567413"/>
                      <a:pt x="298643" y="567002"/>
                      <a:pt x="312600" y="575951"/>
                    </a:cubicBezTo>
                    <a:cubicBezTo>
                      <a:pt x="334521" y="589826"/>
                      <a:pt x="338462" y="620778"/>
                      <a:pt x="332551" y="646065"/>
                    </a:cubicBezTo>
                    <a:cubicBezTo>
                      <a:pt x="323273" y="686131"/>
                      <a:pt x="296262" y="719464"/>
                      <a:pt x="268348" y="749513"/>
                    </a:cubicBezTo>
                    <a:cubicBezTo>
                      <a:pt x="240433" y="779562"/>
                      <a:pt x="210220" y="808708"/>
                      <a:pt x="191829" y="845407"/>
                    </a:cubicBezTo>
                    <a:cubicBezTo>
                      <a:pt x="183619" y="861827"/>
                      <a:pt x="178201" y="880300"/>
                      <a:pt x="176887" y="898608"/>
                    </a:cubicBezTo>
                    <a:cubicBezTo>
                      <a:pt x="201682" y="924388"/>
                      <a:pt x="227707" y="949182"/>
                      <a:pt x="253816" y="973566"/>
                    </a:cubicBezTo>
                    <a:cubicBezTo>
                      <a:pt x="270647" y="989248"/>
                      <a:pt x="287805" y="1005011"/>
                      <a:pt x="305703" y="1019625"/>
                    </a:cubicBezTo>
                    <a:cubicBezTo>
                      <a:pt x="289448" y="934650"/>
                      <a:pt x="309234" y="844504"/>
                      <a:pt x="347165" y="766097"/>
                    </a:cubicBezTo>
                    <a:cubicBezTo>
                      <a:pt x="359069" y="741549"/>
                      <a:pt x="373355" y="717083"/>
                      <a:pt x="395686" y="701402"/>
                    </a:cubicBezTo>
                    <a:cubicBezTo>
                      <a:pt x="418018" y="685720"/>
                      <a:pt x="450201" y="681205"/>
                      <a:pt x="472204" y="697214"/>
                    </a:cubicBezTo>
                    <a:cubicBezTo>
                      <a:pt x="500119" y="717493"/>
                      <a:pt x="500201" y="759857"/>
                      <a:pt x="488214" y="792287"/>
                    </a:cubicBezTo>
                    <a:cubicBezTo>
                      <a:pt x="469495" y="842780"/>
                      <a:pt x="430169" y="882352"/>
                      <a:pt x="398806" y="926194"/>
                    </a:cubicBezTo>
                    <a:cubicBezTo>
                      <a:pt x="371795" y="964125"/>
                      <a:pt x="349874" y="1010840"/>
                      <a:pt x="355457" y="1055914"/>
                    </a:cubicBezTo>
                    <a:cubicBezTo>
                      <a:pt x="370399" y="1065109"/>
                      <a:pt x="385998" y="1073319"/>
                      <a:pt x="402336" y="1079887"/>
                    </a:cubicBezTo>
                    <a:cubicBezTo>
                      <a:pt x="471384" y="1107555"/>
                      <a:pt x="548558" y="1105010"/>
                      <a:pt x="621054" y="1121759"/>
                    </a:cubicBezTo>
                    <a:cubicBezTo>
                      <a:pt x="693549" y="1138507"/>
                      <a:pt x="769328" y="1186372"/>
                      <a:pt x="777703" y="1260345"/>
                    </a:cubicBezTo>
                    <a:cubicBezTo>
                      <a:pt x="783285" y="1173236"/>
                      <a:pt x="809722" y="1087605"/>
                      <a:pt x="854139" y="1012482"/>
                    </a:cubicBezTo>
                    <a:cubicBezTo>
                      <a:pt x="861363" y="1000249"/>
                      <a:pt x="868999" y="988427"/>
                      <a:pt x="877045" y="976686"/>
                    </a:cubicBezTo>
                    <a:cubicBezTo>
                      <a:pt x="865879" y="939495"/>
                      <a:pt x="843712" y="905505"/>
                      <a:pt x="813498" y="880874"/>
                    </a:cubicBezTo>
                    <a:cubicBezTo>
                      <a:pt x="773433" y="848280"/>
                      <a:pt x="721135" y="832024"/>
                      <a:pt x="685010" y="795079"/>
                    </a:cubicBezTo>
                    <a:cubicBezTo>
                      <a:pt x="666537" y="776196"/>
                      <a:pt x="653155" y="746065"/>
                      <a:pt x="667851" y="724061"/>
                    </a:cubicBezTo>
                    <a:cubicBezTo>
                      <a:pt x="678360" y="708462"/>
                      <a:pt x="699378" y="703536"/>
                      <a:pt x="718179" y="704521"/>
                    </a:cubicBezTo>
                    <a:cubicBezTo>
                      <a:pt x="765059" y="706984"/>
                      <a:pt x="806191" y="737690"/>
                      <a:pt x="836241" y="773650"/>
                    </a:cubicBezTo>
                    <a:cubicBezTo>
                      <a:pt x="874089" y="819052"/>
                      <a:pt x="898965" y="874963"/>
                      <a:pt x="908079" y="933255"/>
                    </a:cubicBezTo>
                    <a:cubicBezTo>
                      <a:pt x="944039" y="885144"/>
                      <a:pt x="981970" y="838264"/>
                      <a:pt x="1010130" y="785309"/>
                    </a:cubicBezTo>
                    <a:cubicBezTo>
                      <a:pt x="1037962" y="732928"/>
                      <a:pt x="1055450" y="675540"/>
                      <a:pt x="1062839" y="616673"/>
                    </a:cubicBezTo>
                    <a:cubicBezTo>
                      <a:pt x="1033447" y="559285"/>
                      <a:pt x="985254" y="511502"/>
                      <a:pt x="927126" y="483423"/>
                    </a:cubicBezTo>
                    <a:cubicBezTo>
                      <a:pt x="879918" y="460681"/>
                      <a:pt x="827291" y="450665"/>
                      <a:pt x="780576" y="426692"/>
                    </a:cubicBezTo>
                    <a:cubicBezTo>
                      <a:pt x="764895" y="418728"/>
                      <a:pt x="748721" y="407480"/>
                      <a:pt x="744616" y="390403"/>
                    </a:cubicBezTo>
                    <a:cubicBezTo>
                      <a:pt x="738868" y="366594"/>
                      <a:pt x="759804" y="343770"/>
                      <a:pt x="782628" y="334656"/>
                    </a:cubicBezTo>
                    <a:cubicBezTo>
                      <a:pt x="817686" y="320699"/>
                      <a:pt x="858244" y="327596"/>
                      <a:pt x="891987" y="344508"/>
                    </a:cubicBezTo>
                    <a:cubicBezTo>
                      <a:pt x="925730" y="361421"/>
                      <a:pt x="953891" y="387365"/>
                      <a:pt x="981477" y="413145"/>
                    </a:cubicBezTo>
                    <a:cubicBezTo>
                      <a:pt x="1010705" y="440402"/>
                      <a:pt x="1040590" y="469056"/>
                      <a:pt x="1064892" y="500829"/>
                    </a:cubicBezTo>
                    <a:cubicBezTo>
                      <a:pt x="1062429" y="473489"/>
                      <a:pt x="1057831" y="446478"/>
                      <a:pt x="1051263" y="419959"/>
                    </a:cubicBezTo>
                    <a:cubicBezTo>
                      <a:pt x="1032216" y="342620"/>
                      <a:pt x="996584" y="270043"/>
                      <a:pt x="949293" y="205922"/>
                    </a:cubicBezTo>
                    <a:cubicBezTo>
                      <a:pt x="918834" y="201899"/>
                      <a:pt x="886650" y="205922"/>
                      <a:pt x="856930" y="214460"/>
                    </a:cubicBezTo>
                    <a:cubicBezTo>
                      <a:pt x="807423" y="228746"/>
                      <a:pt x="761939" y="254197"/>
                      <a:pt x="714074" y="273491"/>
                    </a:cubicBezTo>
                    <a:cubicBezTo>
                      <a:pt x="693713" y="281701"/>
                      <a:pt x="672202" y="288762"/>
                      <a:pt x="650282" y="286791"/>
                    </a:cubicBezTo>
                    <a:cubicBezTo>
                      <a:pt x="628442" y="284739"/>
                      <a:pt x="606358" y="271274"/>
                      <a:pt x="600446" y="250174"/>
                    </a:cubicBezTo>
                    <a:cubicBezTo>
                      <a:pt x="595931" y="234083"/>
                      <a:pt x="601678" y="216349"/>
                      <a:pt x="611941" y="203295"/>
                    </a:cubicBezTo>
                    <a:cubicBezTo>
                      <a:pt x="622203" y="190159"/>
                      <a:pt x="636653" y="180881"/>
                      <a:pt x="651513" y="173082"/>
                    </a:cubicBezTo>
                    <a:cubicBezTo>
                      <a:pt x="730987" y="131210"/>
                      <a:pt x="828933" y="126859"/>
                      <a:pt x="912184" y="160192"/>
                    </a:cubicBezTo>
                    <a:cubicBezTo>
                      <a:pt x="894943" y="140652"/>
                      <a:pt x="876552" y="122097"/>
                      <a:pt x="857176" y="104609"/>
                    </a:cubicBezTo>
                    <a:cubicBezTo>
                      <a:pt x="807341" y="59700"/>
                      <a:pt x="749541" y="21195"/>
                      <a:pt x="684189" y="617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6879636" y="-5523787"/>
                <a:ext cx="229882" cy="541866"/>
              </a:xfrm>
              <a:custGeom>
                <a:avLst/>
                <a:gdLst/>
                <a:ahLst/>
                <a:cxnLst/>
                <a:rect l="l" t="t" r="r" b="b"/>
                <a:pathLst>
                  <a:path w="229882" h="541866" extrusionOk="0">
                    <a:moveTo>
                      <a:pt x="222110" y="542797"/>
                    </a:moveTo>
                    <a:cubicBezTo>
                      <a:pt x="219155" y="542797"/>
                      <a:pt x="216199" y="541401"/>
                      <a:pt x="214393" y="538774"/>
                    </a:cubicBezTo>
                    <a:cubicBezTo>
                      <a:pt x="86972" y="357413"/>
                      <a:pt x="1095" y="15134"/>
                      <a:pt x="273" y="11686"/>
                    </a:cubicBezTo>
                    <a:cubicBezTo>
                      <a:pt x="-958" y="6595"/>
                      <a:pt x="2080" y="1505"/>
                      <a:pt x="7170" y="273"/>
                    </a:cubicBezTo>
                    <a:cubicBezTo>
                      <a:pt x="12178" y="-958"/>
                      <a:pt x="17351" y="2080"/>
                      <a:pt x="18582" y="7170"/>
                    </a:cubicBezTo>
                    <a:cubicBezTo>
                      <a:pt x="19403" y="10536"/>
                      <a:pt x="104460" y="349531"/>
                      <a:pt x="229828" y="527937"/>
                    </a:cubicBezTo>
                    <a:cubicBezTo>
                      <a:pt x="232866" y="532206"/>
                      <a:pt x="231798" y="538117"/>
                      <a:pt x="227529" y="541073"/>
                    </a:cubicBezTo>
                    <a:cubicBezTo>
                      <a:pt x="225887" y="542222"/>
                      <a:pt x="223999" y="542797"/>
                      <a:pt x="222110" y="5427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6"/>
            <p:cNvGrpSpPr/>
            <p:nvPr/>
          </p:nvGrpSpPr>
          <p:grpSpPr>
            <a:xfrm rot="774091" flipH="1">
              <a:off x="242234" y="159534"/>
              <a:ext cx="330190" cy="454929"/>
              <a:chOff x="-3854767" y="-7053114"/>
              <a:chExt cx="428625" cy="590550"/>
            </a:xfrm>
          </p:grpSpPr>
          <p:sp>
            <p:nvSpPr>
              <p:cNvPr id="208" name="Google Shape;208;p6"/>
              <p:cNvSpPr/>
              <p:nvPr/>
            </p:nvSpPr>
            <p:spPr>
              <a:xfrm>
                <a:off x="-3854767" y="-7053114"/>
                <a:ext cx="428625" cy="590550"/>
              </a:xfrm>
              <a:custGeom>
                <a:avLst/>
                <a:gdLst/>
                <a:ahLst/>
                <a:cxnLst/>
                <a:rect l="l" t="t" r="r" b="b"/>
                <a:pathLst>
                  <a:path w="428625" h="590550" extrusionOk="0">
                    <a:moveTo>
                      <a:pt x="267874" y="5911"/>
                    </a:moveTo>
                    <a:cubicBezTo>
                      <a:pt x="151574" y="-21711"/>
                      <a:pt x="34988" y="50107"/>
                      <a:pt x="7270" y="166407"/>
                    </a:cubicBezTo>
                    <a:cubicBezTo>
                      <a:pt x="7270" y="166407"/>
                      <a:pt x="6794" y="168312"/>
                      <a:pt x="6223" y="171932"/>
                    </a:cubicBezTo>
                    <a:cubicBezTo>
                      <a:pt x="5080" y="178314"/>
                      <a:pt x="2984" y="190125"/>
                      <a:pt x="1651" y="206222"/>
                    </a:cubicBezTo>
                    <a:cubicBezTo>
                      <a:pt x="1651" y="206889"/>
                      <a:pt x="1555" y="207651"/>
                      <a:pt x="1460" y="208317"/>
                    </a:cubicBezTo>
                    <a:cubicBezTo>
                      <a:pt x="-4350" y="281565"/>
                      <a:pt x="1460" y="439394"/>
                      <a:pt x="128714" y="591222"/>
                    </a:cubicBezTo>
                    <a:cubicBezTo>
                      <a:pt x="314261" y="526548"/>
                      <a:pt x="391414" y="369766"/>
                      <a:pt x="417417" y="299853"/>
                    </a:cubicBezTo>
                    <a:lnTo>
                      <a:pt x="417417" y="299853"/>
                    </a:lnTo>
                    <a:cubicBezTo>
                      <a:pt x="421513" y="290042"/>
                      <a:pt x="424942" y="279755"/>
                      <a:pt x="427418" y="269277"/>
                    </a:cubicBezTo>
                    <a:cubicBezTo>
                      <a:pt x="428085" y="267087"/>
                      <a:pt x="428371" y="265563"/>
                      <a:pt x="428466" y="265182"/>
                    </a:cubicBezTo>
                    <a:lnTo>
                      <a:pt x="428466" y="265182"/>
                    </a:lnTo>
                    <a:cubicBezTo>
                      <a:pt x="455136" y="149262"/>
                      <a:pt x="383413" y="33534"/>
                      <a:pt x="267779" y="6006"/>
                    </a:cubicBezTo>
                    <a:close/>
                    <a:moveTo>
                      <a:pt x="188722" y="339096"/>
                    </a:moveTo>
                    <a:cubicBezTo>
                      <a:pt x="114807" y="321570"/>
                      <a:pt x="69183" y="247465"/>
                      <a:pt x="86709" y="173551"/>
                    </a:cubicBezTo>
                    <a:cubicBezTo>
                      <a:pt x="104235" y="99637"/>
                      <a:pt x="178435" y="54108"/>
                      <a:pt x="252253" y="71634"/>
                    </a:cubicBezTo>
                    <a:cubicBezTo>
                      <a:pt x="326167" y="89160"/>
                      <a:pt x="371697" y="163264"/>
                      <a:pt x="354171" y="237083"/>
                    </a:cubicBezTo>
                    <a:cubicBezTo>
                      <a:pt x="336645" y="310997"/>
                      <a:pt x="262540" y="356526"/>
                      <a:pt x="188722" y="33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3723486" y="-6696094"/>
                <a:ext cx="228600" cy="209550"/>
              </a:xfrm>
              <a:custGeom>
                <a:avLst/>
                <a:gdLst/>
                <a:ahLst/>
                <a:cxnLst/>
                <a:rect l="l" t="t" r="r" b="b"/>
                <a:pathLst>
                  <a:path w="228600" h="209550" extrusionOk="0">
                    <a:moveTo>
                      <a:pt x="12102" y="217153"/>
                    </a:moveTo>
                    <a:cubicBezTo>
                      <a:pt x="7815" y="217153"/>
                      <a:pt x="3624" y="214867"/>
                      <a:pt x="1434" y="210771"/>
                    </a:cubicBezTo>
                    <a:cubicBezTo>
                      <a:pt x="-1710" y="204866"/>
                      <a:pt x="481" y="197627"/>
                      <a:pt x="6387" y="194483"/>
                    </a:cubicBezTo>
                    <a:cubicBezTo>
                      <a:pt x="88302" y="150383"/>
                      <a:pt x="158787" y="85041"/>
                      <a:pt x="210031" y="5507"/>
                    </a:cubicBezTo>
                    <a:cubicBezTo>
                      <a:pt x="213651" y="-112"/>
                      <a:pt x="221080" y="-1636"/>
                      <a:pt x="226700" y="1888"/>
                    </a:cubicBezTo>
                    <a:cubicBezTo>
                      <a:pt x="232320" y="5507"/>
                      <a:pt x="233939" y="12937"/>
                      <a:pt x="230319" y="18557"/>
                    </a:cubicBezTo>
                    <a:cubicBezTo>
                      <a:pt x="176789" y="101519"/>
                      <a:pt x="103351" y="169718"/>
                      <a:pt x="17817" y="215724"/>
                    </a:cubicBezTo>
                    <a:cubicBezTo>
                      <a:pt x="16007" y="216677"/>
                      <a:pt x="14007" y="217153"/>
                      <a:pt x="12102" y="2171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 name="Google Shape;210;p6"/>
            <p:cNvGrpSpPr/>
            <p:nvPr/>
          </p:nvGrpSpPr>
          <p:grpSpPr>
            <a:xfrm rot="-10023775">
              <a:off x="-397713" y="4236039"/>
              <a:ext cx="1075277" cy="1275328"/>
              <a:chOff x="-7294425" y="-5838630"/>
              <a:chExt cx="1059103" cy="1256145"/>
            </a:xfrm>
          </p:grpSpPr>
          <p:sp>
            <p:nvSpPr>
              <p:cNvPr id="211" name="Google Shape;211;p6"/>
              <p:cNvSpPr/>
              <p:nvPr/>
            </p:nvSpPr>
            <p:spPr>
              <a:xfrm>
                <a:off x="-7294425" y="-5838630"/>
                <a:ext cx="1059103" cy="1256145"/>
              </a:xfrm>
              <a:custGeom>
                <a:avLst/>
                <a:gdLst/>
                <a:ahLst/>
                <a:cxnLst/>
                <a:rect l="l" t="t" r="r" b="b"/>
                <a:pathLst>
                  <a:path w="1059103" h="1256145" extrusionOk="0">
                    <a:moveTo>
                      <a:pt x="684025" y="6252"/>
                    </a:moveTo>
                    <a:cubicBezTo>
                      <a:pt x="618591" y="-8772"/>
                      <a:pt x="544782" y="2640"/>
                      <a:pt x="494864" y="47467"/>
                    </a:cubicBezTo>
                    <a:cubicBezTo>
                      <a:pt x="456934" y="81457"/>
                      <a:pt x="435998" y="131128"/>
                      <a:pt x="427542" y="181374"/>
                    </a:cubicBezTo>
                    <a:cubicBezTo>
                      <a:pt x="419578" y="228418"/>
                      <a:pt x="421630" y="276529"/>
                      <a:pt x="424339" y="324230"/>
                    </a:cubicBezTo>
                    <a:lnTo>
                      <a:pt x="418592" y="320699"/>
                    </a:lnTo>
                    <a:cubicBezTo>
                      <a:pt x="338544" y="276857"/>
                      <a:pt x="240597" y="253458"/>
                      <a:pt x="155787" y="287038"/>
                    </a:cubicBezTo>
                    <a:cubicBezTo>
                      <a:pt x="69745" y="321110"/>
                      <a:pt x="12767" y="410189"/>
                      <a:pt x="2094" y="502225"/>
                    </a:cubicBezTo>
                    <a:cubicBezTo>
                      <a:pt x="-779" y="527265"/>
                      <a:pt x="-615" y="552306"/>
                      <a:pt x="2094" y="577183"/>
                    </a:cubicBezTo>
                    <a:cubicBezTo>
                      <a:pt x="16626" y="520287"/>
                      <a:pt x="46182" y="467167"/>
                      <a:pt x="87561" y="425460"/>
                    </a:cubicBezTo>
                    <a:cubicBezTo>
                      <a:pt x="108990" y="403868"/>
                      <a:pt x="138956" y="384081"/>
                      <a:pt x="168020" y="393359"/>
                    </a:cubicBezTo>
                    <a:cubicBezTo>
                      <a:pt x="192733" y="401322"/>
                      <a:pt x="207182" y="429483"/>
                      <a:pt x="205212" y="455345"/>
                    </a:cubicBezTo>
                    <a:cubicBezTo>
                      <a:pt x="203324" y="481289"/>
                      <a:pt x="188299" y="504605"/>
                      <a:pt x="169908" y="522996"/>
                    </a:cubicBezTo>
                    <a:cubicBezTo>
                      <a:pt x="151518" y="541305"/>
                      <a:pt x="129597" y="555754"/>
                      <a:pt x="109564" y="572339"/>
                    </a:cubicBezTo>
                    <a:cubicBezTo>
                      <a:pt x="74507" y="601403"/>
                      <a:pt x="44458" y="638676"/>
                      <a:pt x="27956" y="680794"/>
                    </a:cubicBezTo>
                    <a:cubicBezTo>
                      <a:pt x="39450" y="710433"/>
                      <a:pt x="54064" y="739004"/>
                      <a:pt x="70730" y="765933"/>
                    </a:cubicBezTo>
                    <a:cubicBezTo>
                      <a:pt x="82964" y="785555"/>
                      <a:pt x="96182" y="804438"/>
                      <a:pt x="110385" y="822665"/>
                    </a:cubicBezTo>
                    <a:cubicBezTo>
                      <a:pt x="123440" y="739579"/>
                      <a:pt x="163751" y="660679"/>
                      <a:pt x="224259" y="602141"/>
                    </a:cubicBezTo>
                    <a:cubicBezTo>
                      <a:pt x="236164" y="590565"/>
                      <a:pt x="249136" y="579564"/>
                      <a:pt x="264653" y="573488"/>
                    </a:cubicBezTo>
                    <a:cubicBezTo>
                      <a:pt x="280170" y="567413"/>
                      <a:pt x="298643" y="567002"/>
                      <a:pt x="312600" y="575951"/>
                    </a:cubicBezTo>
                    <a:cubicBezTo>
                      <a:pt x="334521" y="589826"/>
                      <a:pt x="338462" y="620778"/>
                      <a:pt x="332551" y="646065"/>
                    </a:cubicBezTo>
                    <a:cubicBezTo>
                      <a:pt x="323273" y="686131"/>
                      <a:pt x="296262" y="719464"/>
                      <a:pt x="268348" y="749513"/>
                    </a:cubicBezTo>
                    <a:cubicBezTo>
                      <a:pt x="240433" y="779562"/>
                      <a:pt x="210220" y="808708"/>
                      <a:pt x="191829" y="845407"/>
                    </a:cubicBezTo>
                    <a:cubicBezTo>
                      <a:pt x="183619" y="861827"/>
                      <a:pt x="178201" y="880300"/>
                      <a:pt x="176887" y="898608"/>
                    </a:cubicBezTo>
                    <a:cubicBezTo>
                      <a:pt x="201682" y="924388"/>
                      <a:pt x="227707" y="949182"/>
                      <a:pt x="253816" y="973566"/>
                    </a:cubicBezTo>
                    <a:cubicBezTo>
                      <a:pt x="270647" y="989248"/>
                      <a:pt x="287805" y="1005011"/>
                      <a:pt x="305703" y="1019625"/>
                    </a:cubicBezTo>
                    <a:cubicBezTo>
                      <a:pt x="289448" y="934650"/>
                      <a:pt x="309234" y="844504"/>
                      <a:pt x="347165" y="766097"/>
                    </a:cubicBezTo>
                    <a:cubicBezTo>
                      <a:pt x="359069" y="741549"/>
                      <a:pt x="373355" y="717083"/>
                      <a:pt x="395686" y="701402"/>
                    </a:cubicBezTo>
                    <a:cubicBezTo>
                      <a:pt x="418018" y="685720"/>
                      <a:pt x="450201" y="681205"/>
                      <a:pt x="472204" y="697214"/>
                    </a:cubicBezTo>
                    <a:cubicBezTo>
                      <a:pt x="500119" y="717493"/>
                      <a:pt x="500201" y="759857"/>
                      <a:pt x="488214" y="792287"/>
                    </a:cubicBezTo>
                    <a:cubicBezTo>
                      <a:pt x="469495" y="842780"/>
                      <a:pt x="430169" y="882352"/>
                      <a:pt x="398806" y="926194"/>
                    </a:cubicBezTo>
                    <a:cubicBezTo>
                      <a:pt x="371795" y="964125"/>
                      <a:pt x="349874" y="1010840"/>
                      <a:pt x="355457" y="1055914"/>
                    </a:cubicBezTo>
                    <a:cubicBezTo>
                      <a:pt x="370399" y="1065109"/>
                      <a:pt x="385998" y="1073319"/>
                      <a:pt x="402336" y="1079887"/>
                    </a:cubicBezTo>
                    <a:cubicBezTo>
                      <a:pt x="471384" y="1107555"/>
                      <a:pt x="548558" y="1105010"/>
                      <a:pt x="621054" y="1121759"/>
                    </a:cubicBezTo>
                    <a:cubicBezTo>
                      <a:pt x="693549" y="1138507"/>
                      <a:pt x="769328" y="1186372"/>
                      <a:pt x="777703" y="1260345"/>
                    </a:cubicBezTo>
                    <a:cubicBezTo>
                      <a:pt x="783285" y="1173236"/>
                      <a:pt x="809722" y="1087605"/>
                      <a:pt x="854139" y="1012482"/>
                    </a:cubicBezTo>
                    <a:cubicBezTo>
                      <a:pt x="861363" y="1000249"/>
                      <a:pt x="868999" y="988427"/>
                      <a:pt x="877045" y="976686"/>
                    </a:cubicBezTo>
                    <a:cubicBezTo>
                      <a:pt x="865879" y="939495"/>
                      <a:pt x="843712" y="905505"/>
                      <a:pt x="813498" y="880874"/>
                    </a:cubicBezTo>
                    <a:cubicBezTo>
                      <a:pt x="773433" y="848280"/>
                      <a:pt x="721135" y="832024"/>
                      <a:pt x="685010" y="795079"/>
                    </a:cubicBezTo>
                    <a:cubicBezTo>
                      <a:pt x="666537" y="776196"/>
                      <a:pt x="653155" y="746065"/>
                      <a:pt x="667851" y="724061"/>
                    </a:cubicBezTo>
                    <a:cubicBezTo>
                      <a:pt x="678360" y="708462"/>
                      <a:pt x="699378" y="703536"/>
                      <a:pt x="718179" y="704521"/>
                    </a:cubicBezTo>
                    <a:cubicBezTo>
                      <a:pt x="765059" y="706984"/>
                      <a:pt x="806191" y="737690"/>
                      <a:pt x="836241" y="773650"/>
                    </a:cubicBezTo>
                    <a:cubicBezTo>
                      <a:pt x="874089" y="819052"/>
                      <a:pt x="898965" y="874963"/>
                      <a:pt x="908079" y="933255"/>
                    </a:cubicBezTo>
                    <a:cubicBezTo>
                      <a:pt x="944039" y="885144"/>
                      <a:pt x="981970" y="838264"/>
                      <a:pt x="1010130" y="785309"/>
                    </a:cubicBezTo>
                    <a:cubicBezTo>
                      <a:pt x="1037962" y="732928"/>
                      <a:pt x="1055450" y="675540"/>
                      <a:pt x="1062839" y="616673"/>
                    </a:cubicBezTo>
                    <a:cubicBezTo>
                      <a:pt x="1033447" y="559285"/>
                      <a:pt x="985254" y="511502"/>
                      <a:pt x="927126" y="483423"/>
                    </a:cubicBezTo>
                    <a:cubicBezTo>
                      <a:pt x="879918" y="460681"/>
                      <a:pt x="827291" y="450665"/>
                      <a:pt x="780576" y="426692"/>
                    </a:cubicBezTo>
                    <a:cubicBezTo>
                      <a:pt x="764895" y="418728"/>
                      <a:pt x="748721" y="407480"/>
                      <a:pt x="744616" y="390403"/>
                    </a:cubicBezTo>
                    <a:cubicBezTo>
                      <a:pt x="738868" y="366594"/>
                      <a:pt x="759804" y="343770"/>
                      <a:pt x="782628" y="334656"/>
                    </a:cubicBezTo>
                    <a:cubicBezTo>
                      <a:pt x="817686" y="320699"/>
                      <a:pt x="858244" y="327596"/>
                      <a:pt x="891987" y="344508"/>
                    </a:cubicBezTo>
                    <a:cubicBezTo>
                      <a:pt x="925730" y="361421"/>
                      <a:pt x="953891" y="387365"/>
                      <a:pt x="981477" y="413145"/>
                    </a:cubicBezTo>
                    <a:cubicBezTo>
                      <a:pt x="1010705" y="440402"/>
                      <a:pt x="1040590" y="469056"/>
                      <a:pt x="1064892" y="500829"/>
                    </a:cubicBezTo>
                    <a:cubicBezTo>
                      <a:pt x="1062429" y="473489"/>
                      <a:pt x="1057831" y="446478"/>
                      <a:pt x="1051263" y="419959"/>
                    </a:cubicBezTo>
                    <a:cubicBezTo>
                      <a:pt x="1032216" y="342620"/>
                      <a:pt x="996584" y="270043"/>
                      <a:pt x="949293" y="205922"/>
                    </a:cubicBezTo>
                    <a:cubicBezTo>
                      <a:pt x="918834" y="201899"/>
                      <a:pt x="886650" y="205922"/>
                      <a:pt x="856930" y="214460"/>
                    </a:cubicBezTo>
                    <a:cubicBezTo>
                      <a:pt x="807423" y="228746"/>
                      <a:pt x="761939" y="254197"/>
                      <a:pt x="714074" y="273491"/>
                    </a:cubicBezTo>
                    <a:cubicBezTo>
                      <a:pt x="693713" y="281701"/>
                      <a:pt x="672202" y="288762"/>
                      <a:pt x="650282" y="286791"/>
                    </a:cubicBezTo>
                    <a:cubicBezTo>
                      <a:pt x="628442" y="284739"/>
                      <a:pt x="606358" y="271274"/>
                      <a:pt x="600446" y="250174"/>
                    </a:cubicBezTo>
                    <a:cubicBezTo>
                      <a:pt x="595931" y="234083"/>
                      <a:pt x="601678" y="216349"/>
                      <a:pt x="611941" y="203295"/>
                    </a:cubicBezTo>
                    <a:cubicBezTo>
                      <a:pt x="622203" y="190159"/>
                      <a:pt x="636653" y="180881"/>
                      <a:pt x="651513" y="173082"/>
                    </a:cubicBezTo>
                    <a:cubicBezTo>
                      <a:pt x="730987" y="131210"/>
                      <a:pt x="828933" y="126859"/>
                      <a:pt x="912184" y="160192"/>
                    </a:cubicBezTo>
                    <a:cubicBezTo>
                      <a:pt x="894943" y="140652"/>
                      <a:pt x="876552" y="122097"/>
                      <a:pt x="857176" y="104609"/>
                    </a:cubicBezTo>
                    <a:cubicBezTo>
                      <a:pt x="807341" y="59700"/>
                      <a:pt x="749541" y="21195"/>
                      <a:pt x="684189" y="617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6879636" y="-5523787"/>
                <a:ext cx="229882" cy="541866"/>
              </a:xfrm>
              <a:custGeom>
                <a:avLst/>
                <a:gdLst/>
                <a:ahLst/>
                <a:cxnLst/>
                <a:rect l="l" t="t" r="r" b="b"/>
                <a:pathLst>
                  <a:path w="229882" h="541866" extrusionOk="0">
                    <a:moveTo>
                      <a:pt x="222110" y="542797"/>
                    </a:moveTo>
                    <a:cubicBezTo>
                      <a:pt x="219155" y="542797"/>
                      <a:pt x="216199" y="541401"/>
                      <a:pt x="214393" y="538774"/>
                    </a:cubicBezTo>
                    <a:cubicBezTo>
                      <a:pt x="86972" y="357413"/>
                      <a:pt x="1095" y="15134"/>
                      <a:pt x="273" y="11686"/>
                    </a:cubicBezTo>
                    <a:cubicBezTo>
                      <a:pt x="-958" y="6595"/>
                      <a:pt x="2080" y="1505"/>
                      <a:pt x="7170" y="273"/>
                    </a:cubicBezTo>
                    <a:cubicBezTo>
                      <a:pt x="12178" y="-958"/>
                      <a:pt x="17351" y="2080"/>
                      <a:pt x="18582" y="7170"/>
                    </a:cubicBezTo>
                    <a:cubicBezTo>
                      <a:pt x="19403" y="10536"/>
                      <a:pt x="104460" y="349531"/>
                      <a:pt x="229828" y="527937"/>
                    </a:cubicBezTo>
                    <a:cubicBezTo>
                      <a:pt x="232866" y="532206"/>
                      <a:pt x="231798" y="538117"/>
                      <a:pt x="227529" y="541073"/>
                    </a:cubicBezTo>
                    <a:cubicBezTo>
                      <a:pt x="225887" y="542222"/>
                      <a:pt x="223999" y="542797"/>
                      <a:pt x="222110" y="5427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86505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89"/>
        <p:cNvGrpSpPr/>
        <p:nvPr/>
      </p:nvGrpSpPr>
      <p:grpSpPr>
        <a:xfrm>
          <a:off x="0" y="0"/>
          <a:ext cx="0" cy="0"/>
          <a:chOff x="0" y="0"/>
          <a:chExt cx="0" cy="0"/>
        </a:xfrm>
      </p:grpSpPr>
      <p:sp>
        <p:nvSpPr>
          <p:cNvPr id="490" name="Google Shape;49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91" name="Google Shape;491;p15"/>
          <p:cNvGrpSpPr/>
          <p:nvPr/>
        </p:nvGrpSpPr>
        <p:grpSpPr>
          <a:xfrm>
            <a:off x="-534411" y="-135030"/>
            <a:ext cx="10033231" cy="5176490"/>
            <a:chOff x="-534411" y="-135030"/>
            <a:chExt cx="10033231" cy="5176490"/>
          </a:xfrm>
        </p:grpSpPr>
        <p:grpSp>
          <p:nvGrpSpPr>
            <p:cNvPr id="492" name="Google Shape;492;p15"/>
            <p:cNvGrpSpPr/>
            <p:nvPr/>
          </p:nvGrpSpPr>
          <p:grpSpPr>
            <a:xfrm rot="-2700000">
              <a:off x="8785274" y="1443241"/>
              <a:ext cx="591121" cy="591121"/>
              <a:chOff x="-8901352" y="-2088659"/>
              <a:chExt cx="591127" cy="591127"/>
            </a:xfrm>
          </p:grpSpPr>
          <p:sp>
            <p:nvSpPr>
              <p:cNvPr id="493" name="Google Shape;493;p15"/>
              <p:cNvSpPr/>
              <p:nvPr/>
            </p:nvSpPr>
            <p:spPr>
              <a:xfrm>
                <a:off x="-8891840" y="-2079222"/>
                <a:ext cx="566496" cy="566496"/>
              </a:xfrm>
              <a:custGeom>
                <a:avLst/>
                <a:gdLst/>
                <a:ahLst/>
                <a:cxnLst/>
                <a:rect l="l" t="t" r="r" b="b"/>
                <a:pathLst>
                  <a:path w="566496" h="566496" extrusionOk="0">
                    <a:moveTo>
                      <a:pt x="552311" y="131782"/>
                    </a:moveTo>
                    <a:cubicBezTo>
                      <a:pt x="567910" y="137118"/>
                      <a:pt x="576203" y="154031"/>
                      <a:pt x="570948" y="169630"/>
                    </a:cubicBezTo>
                    <a:lnTo>
                      <a:pt x="440818" y="552385"/>
                    </a:lnTo>
                    <a:cubicBezTo>
                      <a:pt x="438109" y="560185"/>
                      <a:pt x="432608" y="566178"/>
                      <a:pt x="425793" y="569544"/>
                    </a:cubicBezTo>
                    <a:cubicBezTo>
                      <a:pt x="418979" y="572910"/>
                      <a:pt x="410769" y="573649"/>
                      <a:pt x="403052" y="571022"/>
                    </a:cubicBezTo>
                    <a:lnTo>
                      <a:pt x="20214" y="440892"/>
                    </a:lnTo>
                    <a:cubicBezTo>
                      <a:pt x="4615" y="435555"/>
                      <a:pt x="-3677" y="418643"/>
                      <a:pt x="1577" y="403043"/>
                    </a:cubicBezTo>
                    <a:lnTo>
                      <a:pt x="131790" y="20206"/>
                    </a:lnTo>
                    <a:cubicBezTo>
                      <a:pt x="137044" y="4689"/>
                      <a:pt x="154039" y="-3685"/>
                      <a:pt x="169638" y="1569"/>
                    </a:cubicBezTo>
                    <a:lnTo>
                      <a:pt x="552393" y="131699"/>
                    </a:lnTo>
                    <a:close/>
                    <a:moveTo>
                      <a:pt x="404693" y="526852"/>
                    </a:moveTo>
                    <a:lnTo>
                      <a:pt x="526696" y="167906"/>
                    </a:lnTo>
                    <a:lnTo>
                      <a:pt x="167832" y="45904"/>
                    </a:lnTo>
                    <a:lnTo>
                      <a:pt x="45748" y="404767"/>
                    </a:lnTo>
                    <a:lnTo>
                      <a:pt x="404693" y="52676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8846093" y="-2033236"/>
                <a:ext cx="476185" cy="476185"/>
              </a:xfrm>
              <a:custGeom>
                <a:avLst/>
                <a:gdLst/>
                <a:ahLst/>
                <a:cxnLst/>
                <a:rect l="l" t="t" r="r" b="b"/>
                <a:pathLst>
                  <a:path w="476185" h="476185" extrusionOk="0">
                    <a:moveTo>
                      <a:pt x="480948" y="121920"/>
                    </a:moveTo>
                    <a:lnTo>
                      <a:pt x="358946" y="480866"/>
                    </a:lnTo>
                    <a:lnTo>
                      <a:pt x="0" y="358864"/>
                    </a:lnTo>
                    <a:lnTo>
                      <a:pt x="122084" y="0"/>
                    </a:lnTo>
                    <a:lnTo>
                      <a:pt x="480948" y="122002"/>
                    </a:lnTo>
                    <a:close/>
                    <a:moveTo>
                      <a:pt x="437106" y="178570"/>
                    </a:moveTo>
                    <a:cubicBezTo>
                      <a:pt x="437106" y="177092"/>
                      <a:pt x="436613" y="175532"/>
                      <a:pt x="435874" y="174300"/>
                    </a:cubicBezTo>
                    <a:lnTo>
                      <a:pt x="426186" y="158127"/>
                    </a:lnTo>
                    <a:cubicBezTo>
                      <a:pt x="424462" y="155335"/>
                      <a:pt x="421342" y="153693"/>
                      <a:pt x="418058" y="154022"/>
                    </a:cubicBezTo>
                    <a:lnTo>
                      <a:pt x="372000" y="157716"/>
                    </a:lnTo>
                    <a:lnTo>
                      <a:pt x="368059" y="149260"/>
                    </a:lnTo>
                    <a:cubicBezTo>
                      <a:pt x="366088" y="145072"/>
                      <a:pt x="362394" y="141789"/>
                      <a:pt x="358043" y="140393"/>
                    </a:cubicBezTo>
                    <a:cubicBezTo>
                      <a:pt x="353691" y="139079"/>
                      <a:pt x="348929" y="139572"/>
                      <a:pt x="344906" y="141871"/>
                    </a:cubicBezTo>
                    <a:cubicBezTo>
                      <a:pt x="344824" y="141871"/>
                      <a:pt x="344660" y="142035"/>
                      <a:pt x="344496" y="142117"/>
                    </a:cubicBezTo>
                    <a:cubicBezTo>
                      <a:pt x="337764" y="146304"/>
                      <a:pt x="335054" y="154842"/>
                      <a:pt x="338092" y="162314"/>
                    </a:cubicBezTo>
                    <a:lnTo>
                      <a:pt x="300654" y="164777"/>
                    </a:lnTo>
                    <a:lnTo>
                      <a:pt x="295564" y="153857"/>
                    </a:lnTo>
                    <a:cubicBezTo>
                      <a:pt x="293593" y="149670"/>
                      <a:pt x="289981" y="146386"/>
                      <a:pt x="285465" y="145072"/>
                    </a:cubicBezTo>
                    <a:cubicBezTo>
                      <a:pt x="283741" y="144498"/>
                      <a:pt x="282017" y="144252"/>
                      <a:pt x="280293" y="144252"/>
                    </a:cubicBezTo>
                    <a:cubicBezTo>
                      <a:pt x="277584" y="144252"/>
                      <a:pt x="274874" y="144990"/>
                      <a:pt x="272493" y="146386"/>
                    </a:cubicBezTo>
                    <a:cubicBezTo>
                      <a:pt x="272493" y="146468"/>
                      <a:pt x="272329" y="146550"/>
                      <a:pt x="272247" y="146550"/>
                    </a:cubicBezTo>
                    <a:cubicBezTo>
                      <a:pt x="266007" y="150245"/>
                      <a:pt x="263216" y="157470"/>
                      <a:pt x="264858" y="164449"/>
                    </a:cubicBezTo>
                    <a:lnTo>
                      <a:pt x="247535" y="163792"/>
                    </a:lnTo>
                    <a:cubicBezTo>
                      <a:pt x="240228" y="148521"/>
                      <a:pt x="217157" y="101641"/>
                      <a:pt x="197781" y="80541"/>
                    </a:cubicBezTo>
                    <a:cubicBezTo>
                      <a:pt x="175286" y="55993"/>
                      <a:pt x="162724" y="55008"/>
                      <a:pt x="157388" y="56650"/>
                    </a:cubicBezTo>
                    <a:cubicBezTo>
                      <a:pt x="156567" y="56896"/>
                      <a:pt x="155746" y="57224"/>
                      <a:pt x="155089" y="57635"/>
                    </a:cubicBezTo>
                    <a:cubicBezTo>
                      <a:pt x="150327" y="60755"/>
                      <a:pt x="142938" y="70935"/>
                      <a:pt x="147207" y="103940"/>
                    </a:cubicBezTo>
                    <a:cubicBezTo>
                      <a:pt x="150902" y="132429"/>
                      <a:pt x="171755" y="180212"/>
                      <a:pt x="178734" y="195729"/>
                    </a:cubicBezTo>
                    <a:lnTo>
                      <a:pt x="167979" y="209358"/>
                    </a:lnTo>
                    <a:cubicBezTo>
                      <a:pt x="163874" y="203610"/>
                      <a:pt x="156403" y="201065"/>
                      <a:pt x="149506" y="203447"/>
                    </a:cubicBezTo>
                    <a:cubicBezTo>
                      <a:pt x="149424" y="203447"/>
                      <a:pt x="149260" y="203447"/>
                      <a:pt x="149260" y="203610"/>
                    </a:cubicBezTo>
                    <a:lnTo>
                      <a:pt x="149260" y="203610"/>
                    </a:lnTo>
                    <a:cubicBezTo>
                      <a:pt x="144990" y="205170"/>
                      <a:pt x="141624" y="208372"/>
                      <a:pt x="139818" y="212642"/>
                    </a:cubicBezTo>
                    <a:cubicBezTo>
                      <a:pt x="138012" y="216829"/>
                      <a:pt x="138176" y="221755"/>
                      <a:pt x="140146" y="226106"/>
                    </a:cubicBezTo>
                    <a:lnTo>
                      <a:pt x="145155" y="236943"/>
                    </a:lnTo>
                    <a:lnTo>
                      <a:pt x="119046" y="263955"/>
                    </a:lnTo>
                    <a:cubicBezTo>
                      <a:pt x="115352" y="256812"/>
                      <a:pt x="107224" y="253364"/>
                      <a:pt x="99589" y="255745"/>
                    </a:cubicBezTo>
                    <a:cubicBezTo>
                      <a:pt x="99342" y="255745"/>
                      <a:pt x="99096" y="255827"/>
                      <a:pt x="99014" y="255991"/>
                    </a:cubicBezTo>
                    <a:cubicBezTo>
                      <a:pt x="94745" y="257469"/>
                      <a:pt x="91296" y="260671"/>
                      <a:pt x="89490" y="264940"/>
                    </a:cubicBezTo>
                    <a:cubicBezTo>
                      <a:pt x="87684" y="269209"/>
                      <a:pt x="87766" y="274135"/>
                      <a:pt x="89736" y="278404"/>
                    </a:cubicBezTo>
                    <a:lnTo>
                      <a:pt x="93677" y="286861"/>
                    </a:lnTo>
                    <a:lnTo>
                      <a:pt x="61165" y="319619"/>
                    </a:lnTo>
                    <a:cubicBezTo>
                      <a:pt x="58867" y="321918"/>
                      <a:pt x="58045" y="325366"/>
                      <a:pt x="59113" y="328486"/>
                    </a:cubicBezTo>
                    <a:lnTo>
                      <a:pt x="65106" y="346302"/>
                    </a:lnTo>
                    <a:cubicBezTo>
                      <a:pt x="66009" y="348929"/>
                      <a:pt x="68062" y="350817"/>
                      <a:pt x="70607" y="351721"/>
                    </a:cubicBezTo>
                    <a:cubicBezTo>
                      <a:pt x="73234" y="352542"/>
                      <a:pt x="75943" y="352131"/>
                      <a:pt x="78242" y="350571"/>
                    </a:cubicBezTo>
                    <a:lnTo>
                      <a:pt x="118390" y="323149"/>
                    </a:lnTo>
                    <a:cubicBezTo>
                      <a:pt x="119129" y="323642"/>
                      <a:pt x="120032" y="324053"/>
                      <a:pt x="121017" y="324381"/>
                    </a:cubicBezTo>
                    <a:cubicBezTo>
                      <a:pt x="123480" y="325038"/>
                      <a:pt x="126025" y="324627"/>
                      <a:pt x="128160" y="323149"/>
                    </a:cubicBezTo>
                    <a:lnTo>
                      <a:pt x="192034" y="279964"/>
                    </a:lnTo>
                    <a:lnTo>
                      <a:pt x="216008" y="272329"/>
                    </a:lnTo>
                    <a:lnTo>
                      <a:pt x="267896" y="360998"/>
                    </a:lnTo>
                    <a:lnTo>
                      <a:pt x="244989" y="388995"/>
                    </a:lnTo>
                    <a:cubicBezTo>
                      <a:pt x="243512" y="390801"/>
                      <a:pt x="242855" y="393100"/>
                      <a:pt x="243019" y="395398"/>
                    </a:cubicBezTo>
                    <a:lnTo>
                      <a:pt x="244415" y="409109"/>
                    </a:lnTo>
                    <a:cubicBezTo>
                      <a:pt x="244743" y="411983"/>
                      <a:pt x="246467" y="414610"/>
                      <a:pt x="249094" y="415842"/>
                    </a:cubicBezTo>
                    <a:cubicBezTo>
                      <a:pt x="251722" y="417237"/>
                      <a:pt x="254759" y="417155"/>
                      <a:pt x="257305" y="415677"/>
                    </a:cubicBezTo>
                    <a:lnTo>
                      <a:pt x="297616" y="392689"/>
                    </a:lnTo>
                    <a:lnTo>
                      <a:pt x="306647" y="398272"/>
                    </a:lnTo>
                    <a:cubicBezTo>
                      <a:pt x="309028" y="399750"/>
                      <a:pt x="312230" y="399996"/>
                      <a:pt x="314857" y="398847"/>
                    </a:cubicBezTo>
                    <a:cubicBezTo>
                      <a:pt x="317485" y="397533"/>
                      <a:pt x="319373" y="395070"/>
                      <a:pt x="319784" y="392197"/>
                    </a:cubicBezTo>
                    <a:lnTo>
                      <a:pt x="321343" y="381688"/>
                    </a:lnTo>
                    <a:lnTo>
                      <a:pt x="364939" y="365596"/>
                    </a:lnTo>
                    <a:cubicBezTo>
                      <a:pt x="367648" y="364610"/>
                      <a:pt x="369701" y="362312"/>
                      <a:pt x="370440" y="359438"/>
                    </a:cubicBezTo>
                    <a:cubicBezTo>
                      <a:pt x="371015" y="356565"/>
                      <a:pt x="370193" y="353609"/>
                      <a:pt x="368223" y="351474"/>
                    </a:cubicBezTo>
                    <a:lnTo>
                      <a:pt x="358699" y="341622"/>
                    </a:lnTo>
                    <a:cubicBezTo>
                      <a:pt x="357057" y="339898"/>
                      <a:pt x="354841" y="338995"/>
                      <a:pt x="352542" y="338995"/>
                    </a:cubicBezTo>
                    <a:lnTo>
                      <a:pt x="316335" y="338421"/>
                    </a:lnTo>
                    <a:lnTo>
                      <a:pt x="282099" y="241459"/>
                    </a:lnTo>
                    <a:lnTo>
                      <a:pt x="303363" y="228159"/>
                    </a:lnTo>
                    <a:lnTo>
                      <a:pt x="377583" y="207223"/>
                    </a:lnTo>
                    <a:cubicBezTo>
                      <a:pt x="380128" y="206566"/>
                      <a:pt x="382098" y="204842"/>
                      <a:pt x="383166" y="202543"/>
                    </a:cubicBezTo>
                    <a:cubicBezTo>
                      <a:pt x="383494" y="201558"/>
                      <a:pt x="383822" y="200655"/>
                      <a:pt x="383904" y="199752"/>
                    </a:cubicBezTo>
                    <a:lnTo>
                      <a:pt x="430784" y="186862"/>
                    </a:lnTo>
                    <a:cubicBezTo>
                      <a:pt x="433493" y="186123"/>
                      <a:pt x="435546" y="184153"/>
                      <a:pt x="436531" y="181690"/>
                    </a:cubicBezTo>
                    <a:cubicBezTo>
                      <a:pt x="437024" y="180622"/>
                      <a:pt x="437270" y="179473"/>
                      <a:pt x="437270" y="17832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8787606" y="-1976767"/>
                <a:ext cx="377664" cy="353034"/>
              </a:xfrm>
              <a:custGeom>
                <a:avLst/>
                <a:gdLst/>
                <a:ahLst/>
                <a:cxnLst/>
                <a:rect l="l" t="t" r="r" b="b"/>
                <a:pathLst>
                  <a:path w="377664" h="353034" extrusionOk="0">
                    <a:moveTo>
                      <a:pt x="377388" y="117831"/>
                    </a:moveTo>
                    <a:cubicBezTo>
                      <a:pt x="378209" y="119063"/>
                      <a:pt x="378620" y="120623"/>
                      <a:pt x="378620" y="122101"/>
                    </a:cubicBezTo>
                    <a:cubicBezTo>
                      <a:pt x="378620" y="123250"/>
                      <a:pt x="378455" y="124482"/>
                      <a:pt x="377880" y="125467"/>
                    </a:cubicBezTo>
                    <a:cubicBezTo>
                      <a:pt x="376895" y="127930"/>
                      <a:pt x="374843" y="129901"/>
                      <a:pt x="372134" y="130639"/>
                    </a:cubicBezTo>
                    <a:lnTo>
                      <a:pt x="325254" y="143529"/>
                    </a:lnTo>
                    <a:cubicBezTo>
                      <a:pt x="325254" y="144433"/>
                      <a:pt x="324843" y="145418"/>
                      <a:pt x="324515" y="146321"/>
                    </a:cubicBezTo>
                    <a:cubicBezTo>
                      <a:pt x="323448" y="148619"/>
                      <a:pt x="321477" y="150344"/>
                      <a:pt x="318932" y="151001"/>
                    </a:cubicBezTo>
                    <a:lnTo>
                      <a:pt x="244713" y="171936"/>
                    </a:lnTo>
                    <a:lnTo>
                      <a:pt x="223448" y="185237"/>
                    </a:lnTo>
                    <a:lnTo>
                      <a:pt x="257685" y="282198"/>
                    </a:lnTo>
                    <a:lnTo>
                      <a:pt x="293891" y="282773"/>
                    </a:lnTo>
                    <a:cubicBezTo>
                      <a:pt x="296190" y="282773"/>
                      <a:pt x="298325" y="283758"/>
                      <a:pt x="300049" y="285400"/>
                    </a:cubicBezTo>
                    <a:lnTo>
                      <a:pt x="309573" y="295252"/>
                    </a:lnTo>
                    <a:cubicBezTo>
                      <a:pt x="311543" y="297386"/>
                      <a:pt x="312446" y="300342"/>
                      <a:pt x="311789" y="303216"/>
                    </a:cubicBezTo>
                    <a:cubicBezTo>
                      <a:pt x="311133" y="306171"/>
                      <a:pt x="309080" y="308388"/>
                      <a:pt x="306288" y="309373"/>
                    </a:cubicBezTo>
                    <a:lnTo>
                      <a:pt x="262693" y="325465"/>
                    </a:lnTo>
                    <a:lnTo>
                      <a:pt x="261133" y="335974"/>
                    </a:lnTo>
                    <a:cubicBezTo>
                      <a:pt x="260722" y="338929"/>
                      <a:pt x="258834" y="341393"/>
                      <a:pt x="256207" y="342624"/>
                    </a:cubicBezTo>
                    <a:cubicBezTo>
                      <a:pt x="253580" y="343774"/>
                      <a:pt x="250378" y="343528"/>
                      <a:pt x="247997" y="342049"/>
                    </a:cubicBezTo>
                    <a:lnTo>
                      <a:pt x="238966" y="336466"/>
                    </a:lnTo>
                    <a:lnTo>
                      <a:pt x="198654" y="359455"/>
                    </a:lnTo>
                    <a:cubicBezTo>
                      <a:pt x="196027" y="360851"/>
                      <a:pt x="192989" y="360933"/>
                      <a:pt x="190444" y="359619"/>
                    </a:cubicBezTo>
                    <a:cubicBezTo>
                      <a:pt x="187817" y="358306"/>
                      <a:pt x="186093" y="355678"/>
                      <a:pt x="185764" y="352887"/>
                    </a:cubicBezTo>
                    <a:lnTo>
                      <a:pt x="184369" y="339176"/>
                    </a:lnTo>
                    <a:cubicBezTo>
                      <a:pt x="184122" y="336877"/>
                      <a:pt x="184779" y="334578"/>
                      <a:pt x="186339" y="332772"/>
                    </a:cubicBezTo>
                    <a:lnTo>
                      <a:pt x="209245" y="304776"/>
                    </a:lnTo>
                    <a:lnTo>
                      <a:pt x="157357" y="216107"/>
                    </a:lnTo>
                    <a:lnTo>
                      <a:pt x="133384" y="223742"/>
                    </a:lnTo>
                    <a:lnTo>
                      <a:pt x="69509" y="266927"/>
                    </a:lnTo>
                    <a:cubicBezTo>
                      <a:pt x="67375" y="268323"/>
                      <a:pt x="64829" y="268815"/>
                      <a:pt x="62366" y="268158"/>
                    </a:cubicBezTo>
                    <a:cubicBezTo>
                      <a:pt x="61381" y="267830"/>
                      <a:pt x="60478" y="267420"/>
                      <a:pt x="59739" y="266927"/>
                    </a:cubicBezTo>
                    <a:lnTo>
                      <a:pt x="19592" y="294349"/>
                    </a:lnTo>
                    <a:cubicBezTo>
                      <a:pt x="17375" y="295909"/>
                      <a:pt x="14583" y="296319"/>
                      <a:pt x="11956" y="295498"/>
                    </a:cubicBezTo>
                    <a:cubicBezTo>
                      <a:pt x="9411" y="294595"/>
                      <a:pt x="7359" y="292625"/>
                      <a:pt x="6456" y="290080"/>
                    </a:cubicBezTo>
                    <a:lnTo>
                      <a:pt x="462" y="272263"/>
                    </a:lnTo>
                    <a:cubicBezTo>
                      <a:pt x="-605" y="269144"/>
                      <a:pt x="216" y="265695"/>
                      <a:pt x="2515" y="263397"/>
                    </a:cubicBezTo>
                    <a:lnTo>
                      <a:pt x="35027" y="230639"/>
                    </a:lnTo>
                    <a:lnTo>
                      <a:pt x="31086" y="222182"/>
                    </a:lnTo>
                    <a:cubicBezTo>
                      <a:pt x="29115" y="217913"/>
                      <a:pt x="29033" y="212987"/>
                      <a:pt x="30840" y="208717"/>
                    </a:cubicBezTo>
                    <a:cubicBezTo>
                      <a:pt x="32646" y="204530"/>
                      <a:pt x="36012" y="201246"/>
                      <a:pt x="40363" y="199769"/>
                    </a:cubicBezTo>
                    <a:cubicBezTo>
                      <a:pt x="40527" y="199604"/>
                      <a:pt x="40692" y="199604"/>
                      <a:pt x="40938" y="199522"/>
                    </a:cubicBezTo>
                    <a:cubicBezTo>
                      <a:pt x="48573" y="197141"/>
                      <a:pt x="56701" y="200589"/>
                      <a:pt x="60396" y="207732"/>
                    </a:cubicBezTo>
                    <a:lnTo>
                      <a:pt x="86504" y="180721"/>
                    </a:lnTo>
                    <a:lnTo>
                      <a:pt x="81496" y="169884"/>
                    </a:lnTo>
                    <a:cubicBezTo>
                      <a:pt x="79525" y="165614"/>
                      <a:pt x="79443" y="160688"/>
                      <a:pt x="81168" y="156419"/>
                    </a:cubicBezTo>
                    <a:cubicBezTo>
                      <a:pt x="82974" y="152150"/>
                      <a:pt x="86340" y="148948"/>
                      <a:pt x="90609" y="147388"/>
                    </a:cubicBezTo>
                    <a:lnTo>
                      <a:pt x="90609" y="147388"/>
                    </a:lnTo>
                    <a:cubicBezTo>
                      <a:pt x="90609" y="147388"/>
                      <a:pt x="90773" y="147388"/>
                      <a:pt x="90855" y="147306"/>
                    </a:cubicBezTo>
                    <a:cubicBezTo>
                      <a:pt x="97670" y="145007"/>
                      <a:pt x="105223" y="147552"/>
                      <a:pt x="109328" y="153217"/>
                    </a:cubicBezTo>
                    <a:lnTo>
                      <a:pt x="120083" y="139588"/>
                    </a:lnTo>
                    <a:cubicBezTo>
                      <a:pt x="113187" y="124153"/>
                      <a:pt x="92251" y="76288"/>
                      <a:pt x="88557" y="47800"/>
                    </a:cubicBezTo>
                    <a:cubicBezTo>
                      <a:pt x="84369" y="14795"/>
                      <a:pt x="91676" y="4614"/>
                      <a:pt x="96438" y="1494"/>
                    </a:cubicBezTo>
                    <a:cubicBezTo>
                      <a:pt x="97177" y="1084"/>
                      <a:pt x="97916" y="673"/>
                      <a:pt x="98737" y="509"/>
                    </a:cubicBezTo>
                    <a:cubicBezTo>
                      <a:pt x="104156" y="-1133"/>
                      <a:pt x="116635" y="-147"/>
                      <a:pt x="139131" y="24401"/>
                    </a:cubicBezTo>
                    <a:cubicBezTo>
                      <a:pt x="158507" y="45501"/>
                      <a:pt x="181659" y="92380"/>
                      <a:pt x="188884" y="107651"/>
                    </a:cubicBezTo>
                    <a:lnTo>
                      <a:pt x="206207" y="108308"/>
                    </a:lnTo>
                    <a:cubicBezTo>
                      <a:pt x="204565" y="101411"/>
                      <a:pt x="207439" y="94105"/>
                      <a:pt x="213596" y="90410"/>
                    </a:cubicBezTo>
                    <a:cubicBezTo>
                      <a:pt x="213678" y="90410"/>
                      <a:pt x="213843" y="90328"/>
                      <a:pt x="213843" y="90246"/>
                    </a:cubicBezTo>
                    <a:cubicBezTo>
                      <a:pt x="216224" y="88850"/>
                      <a:pt x="218933" y="88111"/>
                      <a:pt x="221642" y="88111"/>
                    </a:cubicBezTo>
                    <a:cubicBezTo>
                      <a:pt x="223367" y="88111"/>
                      <a:pt x="225091" y="88357"/>
                      <a:pt x="226815" y="88932"/>
                    </a:cubicBezTo>
                    <a:cubicBezTo>
                      <a:pt x="231248" y="90246"/>
                      <a:pt x="234943" y="93530"/>
                      <a:pt x="236913" y="97717"/>
                    </a:cubicBezTo>
                    <a:lnTo>
                      <a:pt x="242003" y="108636"/>
                    </a:lnTo>
                    <a:lnTo>
                      <a:pt x="279441" y="106173"/>
                    </a:lnTo>
                    <a:cubicBezTo>
                      <a:pt x="276404" y="98702"/>
                      <a:pt x="279113" y="90163"/>
                      <a:pt x="285845" y="85976"/>
                    </a:cubicBezTo>
                    <a:cubicBezTo>
                      <a:pt x="286010" y="85812"/>
                      <a:pt x="286174" y="85730"/>
                      <a:pt x="286256" y="85730"/>
                    </a:cubicBezTo>
                    <a:cubicBezTo>
                      <a:pt x="290279" y="83431"/>
                      <a:pt x="294959" y="82939"/>
                      <a:pt x="299392" y="84252"/>
                    </a:cubicBezTo>
                    <a:cubicBezTo>
                      <a:pt x="303743" y="85730"/>
                      <a:pt x="307520" y="88932"/>
                      <a:pt x="309408" y="93119"/>
                    </a:cubicBezTo>
                    <a:lnTo>
                      <a:pt x="313349" y="101576"/>
                    </a:lnTo>
                    <a:lnTo>
                      <a:pt x="359408" y="97881"/>
                    </a:lnTo>
                    <a:cubicBezTo>
                      <a:pt x="362610" y="97553"/>
                      <a:pt x="365812" y="99195"/>
                      <a:pt x="367536" y="101986"/>
                    </a:cubicBezTo>
                    <a:lnTo>
                      <a:pt x="377224" y="11816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8901352" y="-2088659"/>
                <a:ext cx="591127" cy="591127"/>
              </a:xfrm>
              <a:custGeom>
                <a:avLst/>
                <a:gdLst/>
                <a:ahLst/>
                <a:cxnLst/>
                <a:rect l="l" t="t" r="r" b="b"/>
                <a:pathLst>
                  <a:path w="591127" h="591127" extrusionOk="0">
                    <a:moveTo>
                      <a:pt x="422005" y="591461"/>
                    </a:moveTo>
                    <a:cubicBezTo>
                      <a:pt x="417735" y="591461"/>
                      <a:pt x="413466" y="590805"/>
                      <a:pt x="409443" y="589408"/>
                    </a:cubicBezTo>
                    <a:lnTo>
                      <a:pt x="26606" y="459279"/>
                    </a:lnTo>
                    <a:cubicBezTo>
                      <a:pt x="6163" y="452300"/>
                      <a:pt x="-4839" y="429886"/>
                      <a:pt x="2058" y="409443"/>
                    </a:cubicBezTo>
                    <a:lnTo>
                      <a:pt x="132270" y="26606"/>
                    </a:lnTo>
                    <a:cubicBezTo>
                      <a:pt x="139249" y="6163"/>
                      <a:pt x="161580" y="-4838"/>
                      <a:pt x="182023" y="2058"/>
                    </a:cubicBezTo>
                    <a:lnTo>
                      <a:pt x="564778" y="132188"/>
                    </a:lnTo>
                    <a:cubicBezTo>
                      <a:pt x="564778" y="132188"/>
                      <a:pt x="564778" y="132188"/>
                      <a:pt x="564778" y="132188"/>
                    </a:cubicBezTo>
                    <a:cubicBezTo>
                      <a:pt x="585222" y="139167"/>
                      <a:pt x="596223" y="161580"/>
                      <a:pt x="589327" y="182023"/>
                    </a:cubicBezTo>
                    <a:lnTo>
                      <a:pt x="459197" y="564778"/>
                    </a:lnTo>
                    <a:cubicBezTo>
                      <a:pt x="455748" y="574713"/>
                      <a:pt x="448688" y="582758"/>
                      <a:pt x="439328" y="587356"/>
                    </a:cubicBezTo>
                    <a:cubicBezTo>
                      <a:pt x="433909" y="590065"/>
                      <a:pt x="427916" y="591379"/>
                      <a:pt x="421923" y="591379"/>
                    </a:cubicBezTo>
                    <a:close/>
                    <a:moveTo>
                      <a:pt x="169462" y="18889"/>
                    </a:moveTo>
                    <a:cubicBezTo>
                      <a:pt x="160923" y="18889"/>
                      <a:pt x="152960" y="24225"/>
                      <a:pt x="150086" y="32682"/>
                    </a:cubicBezTo>
                    <a:lnTo>
                      <a:pt x="19874" y="415436"/>
                    </a:lnTo>
                    <a:cubicBezTo>
                      <a:pt x="16261" y="426110"/>
                      <a:pt x="22009" y="437686"/>
                      <a:pt x="32682" y="441381"/>
                    </a:cubicBezTo>
                    <a:lnTo>
                      <a:pt x="415519" y="571511"/>
                    </a:lnTo>
                    <a:cubicBezTo>
                      <a:pt x="420609" y="573235"/>
                      <a:pt x="426274" y="572824"/>
                      <a:pt x="431118" y="570525"/>
                    </a:cubicBezTo>
                    <a:cubicBezTo>
                      <a:pt x="435962" y="568145"/>
                      <a:pt x="439656" y="563957"/>
                      <a:pt x="441463" y="558785"/>
                    </a:cubicBezTo>
                    <a:lnTo>
                      <a:pt x="571593" y="176030"/>
                    </a:lnTo>
                    <a:cubicBezTo>
                      <a:pt x="575205" y="165439"/>
                      <a:pt x="569458" y="153781"/>
                      <a:pt x="558785" y="150086"/>
                    </a:cubicBezTo>
                    <a:lnTo>
                      <a:pt x="176030" y="19956"/>
                    </a:lnTo>
                    <a:cubicBezTo>
                      <a:pt x="173895" y="19217"/>
                      <a:pt x="171679" y="18889"/>
                      <a:pt x="169544" y="188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8797130" y="-1986440"/>
                <a:ext cx="394084" cy="377664"/>
              </a:xfrm>
              <a:custGeom>
                <a:avLst/>
                <a:gdLst/>
                <a:ahLst/>
                <a:cxnLst/>
                <a:rect l="l" t="t" r="r" b="b"/>
                <a:pathLst>
                  <a:path w="394084" h="377664" extrusionOk="0">
                    <a:moveTo>
                      <a:pt x="203826" y="379719"/>
                    </a:moveTo>
                    <a:cubicBezTo>
                      <a:pt x="200952" y="379719"/>
                      <a:pt x="198161" y="379062"/>
                      <a:pt x="195534" y="377666"/>
                    </a:cubicBezTo>
                    <a:cubicBezTo>
                      <a:pt x="190361" y="375121"/>
                      <a:pt x="186502" y="369702"/>
                      <a:pt x="185846" y="363627"/>
                    </a:cubicBezTo>
                    <a:lnTo>
                      <a:pt x="184450" y="349834"/>
                    </a:lnTo>
                    <a:cubicBezTo>
                      <a:pt x="183957" y="344908"/>
                      <a:pt x="185517" y="340064"/>
                      <a:pt x="188637" y="336369"/>
                    </a:cubicBezTo>
                    <a:lnTo>
                      <a:pt x="207274" y="313545"/>
                    </a:lnTo>
                    <a:lnTo>
                      <a:pt x="162529" y="237027"/>
                    </a:lnTo>
                    <a:lnTo>
                      <a:pt x="147094" y="241953"/>
                    </a:lnTo>
                    <a:lnTo>
                      <a:pt x="84287" y="284399"/>
                    </a:lnTo>
                    <a:cubicBezTo>
                      <a:pt x="80182" y="287108"/>
                      <a:pt x="75256" y="288094"/>
                      <a:pt x="70494" y="287108"/>
                    </a:cubicBezTo>
                    <a:lnTo>
                      <a:pt x="34369" y="311821"/>
                    </a:lnTo>
                    <a:cubicBezTo>
                      <a:pt x="29690" y="315023"/>
                      <a:pt x="23943" y="315844"/>
                      <a:pt x="18524" y="314120"/>
                    </a:cubicBezTo>
                    <a:cubicBezTo>
                      <a:pt x="12859" y="312067"/>
                      <a:pt x="8754" y="307962"/>
                      <a:pt x="6948" y="302708"/>
                    </a:cubicBezTo>
                    <a:lnTo>
                      <a:pt x="954" y="284892"/>
                    </a:lnTo>
                    <a:cubicBezTo>
                      <a:pt x="-1263" y="278488"/>
                      <a:pt x="462" y="271181"/>
                      <a:pt x="5306" y="266337"/>
                    </a:cubicBezTo>
                    <a:lnTo>
                      <a:pt x="33138" y="238259"/>
                    </a:lnTo>
                    <a:lnTo>
                      <a:pt x="31989" y="235713"/>
                    </a:lnTo>
                    <a:cubicBezTo>
                      <a:pt x="28951" y="229063"/>
                      <a:pt x="28786" y="221345"/>
                      <a:pt x="31578" y="214614"/>
                    </a:cubicBezTo>
                    <a:cubicBezTo>
                      <a:pt x="34369" y="207963"/>
                      <a:pt x="39870" y="202791"/>
                      <a:pt x="46684" y="200410"/>
                    </a:cubicBezTo>
                    <a:cubicBezTo>
                      <a:pt x="46931" y="200328"/>
                      <a:pt x="47259" y="200164"/>
                      <a:pt x="47506" y="200082"/>
                    </a:cubicBezTo>
                    <a:lnTo>
                      <a:pt x="47506" y="200082"/>
                    </a:lnTo>
                    <a:cubicBezTo>
                      <a:pt x="55387" y="197619"/>
                      <a:pt x="63597" y="199096"/>
                      <a:pt x="70001" y="203530"/>
                    </a:cubicBezTo>
                    <a:lnTo>
                      <a:pt x="84697" y="188341"/>
                    </a:lnTo>
                    <a:lnTo>
                      <a:pt x="82398" y="183333"/>
                    </a:lnTo>
                    <a:cubicBezTo>
                      <a:pt x="79279" y="176601"/>
                      <a:pt x="79114" y="168965"/>
                      <a:pt x="81988" y="162233"/>
                    </a:cubicBezTo>
                    <a:cubicBezTo>
                      <a:pt x="84862" y="155501"/>
                      <a:pt x="90116" y="150493"/>
                      <a:pt x="96848" y="148029"/>
                    </a:cubicBezTo>
                    <a:cubicBezTo>
                      <a:pt x="97095" y="148029"/>
                      <a:pt x="97259" y="147865"/>
                      <a:pt x="97505" y="147783"/>
                    </a:cubicBezTo>
                    <a:cubicBezTo>
                      <a:pt x="104155" y="145566"/>
                      <a:pt x="111380" y="146223"/>
                      <a:pt x="117374" y="149343"/>
                    </a:cubicBezTo>
                    <a:lnTo>
                      <a:pt x="118687" y="147701"/>
                    </a:lnTo>
                    <a:cubicBezTo>
                      <a:pt x="106290" y="119458"/>
                      <a:pt x="91922" y="82759"/>
                      <a:pt x="88802" y="58540"/>
                    </a:cubicBezTo>
                    <a:cubicBezTo>
                      <a:pt x="85108" y="29476"/>
                      <a:pt x="89131" y="10839"/>
                      <a:pt x="100871" y="3121"/>
                    </a:cubicBezTo>
                    <a:cubicBezTo>
                      <a:pt x="102924" y="1890"/>
                      <a:pt x="104401" y="1315"/>
                      <a:pt x="105961" y="904"/>
                    </a:cubicBezTo>
                    <a:cubicBezTo>
                      <a:pt x="119016" y="-3036"/>
                      <a:pt x="135928" y="5913"/>
                      <a:pt x="155715" y="27505"/>
                    </a:cubicBezTo>
                    <a:cubicBezTo>
                      <a:pt x="173941" y="47291"/>
                      <a:pt x="194466" y="87111"/>
                      <a:pt x="204565" y="107964"/>
                    </a:cubicBezTo>
                    <a:lnTo>
                      <a:pt x="206617" y="107964"/>
                    </a:lnTo>
                    <a:cubicBezTo>
                      <a:pt x="208095" y="101478"/>
                      <a:pt x="212118" y="95649"/>
                      <a:pt x="218111" y="92036"/>
                    </a:cubicBezTo>
                    <a:cubicBezTo>
                      <a:pt x="218276" y="91873"/>
                      <a:pt x="218522" y="91790"/>
                      <a:pt x="218686" y="91626"/>
                    </a:cubicBezTo>
                    <a:cubicBezTo>
                      <a:pt x="222381" y="89410"/>
                      <a:pt x="226650" y="88178"/>
                      <a:pt x="231165" y="88096"/>
                    </a:cubicBezTo>
                    <a:cubicBezTo>
                      <a:pt x="234121" y="88096"/>
                      <a:pt x="236913" y="88506"/>
                      <a:pt x="239540" y="89410"/>
                    </a:cubicBezTo>
                    <a:cubicBezTo>
                      <a:pt x="246272" y="91462"/>
                      <a:pt x="252019" y="96470"/>
                      <a:pt x="255139" y="103202"/>
                    </a:cubicBezTo>
                    <a:lnTo>
                      <a:pt x="257438" y="108211"/>
                    </a:lnTo>
                    <a:lnTo>
                      <a:pt x="278456" y="106815"/>
                    </a:lnTo>
                    <a:cubicBezTo>
                      <a:pt x="279195" y="99015"/>
                      <a:pt x="283382" y="91708"/>
                      <a:pt x="290442" y="87357"/>
                    </a:cubicBezTo>
                    <a:cubicBezTo>
                      <a:pt x="290853" y="87111"/>
                      <a:pt x="291181" y="86864"/>
                      <a:pt x="291510" y="86700"/>
                    </a:cubicBezTo>
                    <a:cubicBezTo>
                      <a:pt x="297421" y="83334"/>
                      <a:pt x="304892" y="82431"/>
                      <a:pt x="311789" y="84483"/>
                    </a:cubicBezTo>
                    <a:cubicBezTo>
                      <a:pt x="318931" y="86864"/>
                      <a:pt x="324679" y="91955"/>
                      <a:pt x="327716" y="98440"/>
                    </a:cubicBezTo>
                    <a:lnTo>
                      <a:pt x="328866" y="100986"/>
                    </a:lnTo>
                    <a:lnTo>
                      <a:pt x="368356" y="97784"/>
                    </a:lnTo>
                    <a:cubicBezTo>
                      <a:pt x="375088" y="97127"/>
                      <a:pt x="381739" y="100575"/>
                      <a:pt x="385269" y="106404"/>
                    </a:cubicBezTo>
                    <a:lnTo>
                      <a:pt x="394957" y="122578"/>
                    </a:lnTo>
                    <a:cubicBezTo>
                      <a:pt x="396435" y="124795"/>
                      <a:pt x="397420" y="127997"/>
                      <a:pt x="397584" y="131281"/>
                    </a:cubicBezTo>
                    <a:cubicBezTo>
                      <a:pt x="397584" y="131445"/>
                      <a:pt x="397584" y="131609"/>
                      <a:pt x="397584" y="131773"/>
                    </a:cubicBezTo>
                    <a:cubicBezTo>
                      <a:pt x="397584" y="134401"/>
                      <a:pt x="397092" y="136782"/>
                      <a:pt x="396024" y="138998"/>
                    </a:cubicBezTo>
                    <a:cubicBezTo>
                      <a:pt x="393890" y="144089"/>
                      <a:pt x="389621" y="147865"/>
                      <a:pt x="384202" y="149425"/>
                    </a:cubicBezTo>
                    <a:lnTo>
                      <a:pt x="342002" y="161001"/>
                    </a:lnTo>
                    <a:cubicBezTo>
                      <a:pt x="339375" y="165599"/>
                      <a:pt x="335516" y="168637"/>
                      <a:pt x="330836" y="169786"/>
                    </a:cubicBezTo>
                    <a:lnTo>
                      <a:pt x="258095" y="190312"/>
                    </a:lnTo>
                    <a:lnTo>
                      <a:pt x="244384" y="198932"/>
                    </a:lnTo>
                    <a:lnTo>
                      <a:pt x="273858" y="282511"/>
                    </a:lnTo>
                    <a:lnTo>
                      <a:pt x="303496" y="283003"/>
                    </a:lnTo>
                    <a:cubicBezTo>
                      <a:pt x="308341" y="283003"/>
                      <a:pt x="312856" y="285056"/>
                      <a:pt x="316222" y="288422"/>
                    </a:cubicBezTo>
                    <a:lnTo>
                      <a:pt x="325828" y="298356"/>
                    </a:lnTo>
                    <a:cubicBezTo>
                      <a:pt x="330015" y="302790"/>
                      <a:pt x="331739" y="308865"/>
                      <a:pt x="330508" y="314776"/>
                    </a:cubicBezTo>
                    <a:cubicBezTo>
                      <a:pt x="329030" y="320934"/>
                      <a:pt x="324843" y="325778"/>
                      <a:pt x="319096" y="327913"/>
                    </a:cubicBezTo>
                    <a:lnTo>
                      <a:pt x="280672" y="342034"/>
                    </a:lnTo>
                    <a:lnTo>
                      <a:pt x="279933" y="346960"/>
                    </a:lnTo>
                    <a:cubicBezTo>
                      <a:pt x="279030" y="352871"/>
                      <a:pt x="275254" y="358044"/>
                      <a:pt x="269835" y="360753"/>
                    </a:cubicBezTo>
                    <a:cubicBezTo>
                      <a:pt x="264006" y="363381"/>
                      <a:pt x="257520" y="362888"/>
                      <a:pt x="252430" y="359686"/>
                    </a:cubicBezTo>
                    <a:lnTo>
                      <a:pt x="248160" y="357059"/>
                    </a:lnTo>
                    <a:lnTo>
                      <a:pt x="212693" y="377256"/>
                    </a:lnTo>
                    <a:cubicBezTo>
                      <a:pt x="209819" y="378816"/>
                      <a:pt x="206781" y="379554"/>
                      <a:pt x="203662" y="379554"/>
                    </a:cubicBezTo>
                    <a:close/>
                    <a:moveTo>
                      <a:pt x="204647" y="361574"/>
                    </a:moveTo>
                    <a:lnTo>
                      <a:pt x="204647" y="361574"/>
                    </a:lnTo>
                    <a:cubicBezTo>
                      <a:pt x="204647" y="361574"/>
                      <a:pt x="204647" y="361574"/>
                      <a:pt x="204647" y="361574"/>
                    </a:cubicBezTo>
                    <a:close/>
                    <a:moveTo>
                      <a:pt x="166798" y="216337"/>
                    </a:moveTo>
                    <a:cubicBezTo>
                      <a:pt x="170082" y="216337"/>
                      <a:pt x="173202" y="218062"/>
                      <a:pt x="174926" y="221017"/>
                    </a:cubicBezTo>
                    <a:lnTo>
                      <a:pt x="226814" y="309686"/>
                    </a:lnTo>
                    <a:cubicBezTo>
                      <a:pt x="228785" y="313053"/>
                      <a:pt x="228456" y="317404"/>
                      <a:pt x="225993" y="320441"/>
                    </a:cubicBezTo>
                    <a:lnTo>
                      <a:pt x="203087" y="348438"/>
                    </a:lnTo>
                    <a:lnTo>
                      <a:pt x="204483" y="360589"/>
                    </a:lnTo>
                    <a:lnTo>
                      <a:pt x="243809" y="338093"/>
                    </a:lnTo>
                    <a:cubicBezTo>
                      <a:pt x="246847" y="336369"/>
                      <a:pt x="250459" y="336451"/>
                      <a:pt x="253415" y="338258"/>
                    </a:cubicBezTo>
                    <a:lnTo>
                      <a:pt x="261625" y="343348"/>
                    </a:lnTo>
                    <a:lnTo>
                      <a:pt x="262857" y="333988"/>
                    </a:lnTo>
                    <a:cubicBezTo>
                      <a:pt x="263349" y="330540"/>
                      <a:pt x="265648" y="327666"/>
                      <a:pt x="268932" y="326517"/>
                    </a:cubicBezTo>
                    <a:lnTo>
                      <a:pt x="311542" y="310836"/>
                    </a:lnTo>
                    <a:lnTo>
                      <a:pt x="302676" y="301887"/>
                    </a:lnTo>
                    <a:lnTo>
                      <a:pt x="266962" y="301558"/>
                    </a:lnTo>
                    <a:cubicBezTo>
                      <a:pt x="263021" y="301558"/>
                      <a:pt x="259490" y="299013"/>
                      <a:pt x="258177" y="295236"/>
                    </a:cubicBezTo>
                    <a:lnTo>
                      <a:pt x="223941" y="198275"/>
                    </a:lnTo>
                    <a:cubicBezTo>
                      <a:pt x="222463" y="194088"/>
                      <a:pt x="224105" y="189491"/>
                      <a:pt x="227800" y="187109"/>
                    </a:cubicBezTo>
                    <a:lnTo>
                      <a:pt x="249064" y="173809"/>
                    </a:lnTo>
                    <a:cubicBezTo>
                      <a:pt x="249803" y="173317"/>
                      <a:pt x="250624" y="172988"/>
                      <a:pt x="251527" y="172742"/>
                    </a:cubicBezTo>
                    <a:lnTo>
                      <a:pt x="325171" y="151971"/>
                    </a:lnTo>
                    <a:cubicBezTo>
                      <a:pt x="325746" y="148276"/>
                      <a:pt x="328537" y="145320"/>
                      <a:pt x="332150" y="144335"/>
                    </a:cubicBezTo>
                    <a:lnTo>
                      <a:pt x="378208" y="131691"/>
                    </a:lnTo>
                    <a:lnTo>
                      <a:pt x="369259" y="116913"/>
                    </a:lnTo>
                    <a:lnTo>
                      <a:pt x="323693" y="120608"/>
                    </a:lnTo>
                    <a:cubicBezTo>
                      <a:pt x="319670" y="120854"/>
                      <a:pt x="316058" y="118719"/>
                      <a:pt x="314334" y="115189"/>
                    </a:cubicBezTo>
                    <a:lnTo>
                      <a:pt x="310393" y="106651"/>
                    </a:lnTo>
                    <a:cubicBezTo>
                      <a:pt x="309572" y="104845"/>
                      <a:pt x="307930" y="103366"/>
                      <a:pt x="305960" y="102792"/>
                    </a:cubicBezTo>
                    <a:cubicBezTo>
                      <a:pt x="304317" y="102299"/>
                      <a:pt x="302347" y="102546"/>
                      <a:pt x="300623" y="103449"/>
                    </a:cubicBezTo>
                    <a:cubicBezTo>
                      <a:pt x="300541" y="103449"/>
                      <a:pt x="300459" y="103613"/>
                      <a:pt x="300295" y="103613"/>
                    </a:cubicBezTo>
                    <a:cubicBezTo>
                      <a:pt x="297503" y="105337"/>
                      <a:pt x="296354" y="108950"/>
                      <a:pt x="297667" y="112233"/>
                    </a:cubicBezTo>
                    <a:cubicBezTo>
                      <a:pt x="298817" y="115025"/>
                      <a:pt x="298571" y="118227"/>
                      <a:pt x="296928" y="120772"/>
                    </a:cubicBezTo>
                    <a:cubicBezTo>
                      <a:pt x="295286" y="123317"/>
                      <a:pt x="292577" y="124959"/>
                      <a:pt x="289539" y="125206"/>
                    </a:cubicBezTo>
                    <a:lnTo>
                      <a:pt x="252101" y="127668"/>
                    </a:lnTo>
                    <a:cubicBezTo>
                      <a:pt x="248160" y="127997"/>
                      <a:pt x="244548" y="125780"/>
                      <a:pt x="242906" y="122250"/>
                    </a:cubicBezTo>
                    <a:lnTo>
                      <a:pt x="237816" y="111330"/>
                    </a:lnTo>
                    <a:cubicBezTo>
                      <a:pt x="236995" y="109524"/>
                      <a:pt x="235435" y="108128"/>
                      <a:pt x="233546" y="107554"/>
                    </a:cubicBezTo>
                    <a:cubicBezTo>
                      <a:pt x="232643" y="107225"/>
                      <a:pt x="231905" y="107143"/>
                      <a:pt x="231165" y="107143"/>
                    </a:cubicBezTo>
                    <a:cubicBezTo>
                      <a:pt x="230180" y="107143"/>
                      <a:pt x="229195" y="107390"/>
                      <a:pt x="228374" y="107882"/>
                    </a:cubicBezTo>
                    <a:cubicBezTo>
                      <a:pt x="228210" y="107964"/>
                      <a:pt x="228046" y="108128"/>
                      <a:pt x="227881" y="108211"/>
                    </a:cubicBezTo>
                    <a:lnTo>
                      <a:pt x="227881" y="108211"/>
                    </a:lnTo>
                    <a:cubicBezTo>
                      <a:pt x="225336" y="109770"/>
                      <a:pt x="224105" y="112726"/>
                      <a:pt x="224844" y="115846"/>
                    </a:cubicBezTo>
                    <a:cubicBezTo>
                      <a:pt x="225500" y="118719"/>
                      <a:pt x="224844" y="121757"/>
                      <a:pt x="222955" y="123974"/>
                    </a:cubicBezTo>
                    <a:cubicBezTo>
                      <a:pt x="221067" y="126273"/>
                      <a:pt x="218276" y="127422"/>
                      <a:pt x="215320" y="127422"/>
                    </a:cubicBezTo>
                    <a:lnTo>
                      <a:pt x="197997" y="126765"/>
                    </a:lnTo>
                    <a:cubicBezTo>
                      <a:pt x="194466" y="126601"/>
                      <a:pt x="191347" y="124549"/>
                      <a:pt x="189787" y="121346"/>
                    </a:cubicBezTo>
                    <a:cubicBezTo>
                      <a:pt x="183218" y="107471"/>
                      <a:pt x="160230" y="60674"/>
                      <a:pt x="141593" y="40395"/>
                    </a:cubicBezTo>
                    <a:cubicBezTo>
                      <a:pt x="119919" y="16750"/>
                      <a:pt x="110970" y="19131"/>
                      <a:pt x="110806" y="19213"/>
                    </a:cubicBezTo>
                    <a:cubicBezTo>
                      <a:pt x="110806" y="19213"/>
                      <a:pt x="110806" y="19213"/>
                      <a:pt x="110806" y="19213"/>
                    </a:cubicBezTo>
                    <a:cubicBezTo>
                      <a:pt x="110806" y="19213"/>
                      <a:pt x="103170" y="24796"/>
                      <a:pt x="107193" y="56323"/>
                    </a:cubicBezTo>
                    <a:cubicBezTo>
                      <a:pt x="109574" y="74713"/>
                      <a:pt x="120493" y="106322"/>
                      <a:pt x="137899" y="145402"/>
                    </a:cubicBezTo>
                    <a:cubicBezTo>
                      <a:pt x="139294" y="148604"/>
                      <a:pt x="138884" y="152299"/>
                      <a:pt x="136667" y="155090"/>
                    </a:cubicBezTo>
                    <a:lnTo>
                      <a:pt x="125912" y="168719"/>
                    </a:lnTo>
                    <a:cubicBezTo>
                      <a:pt x="124106" y="171018"/>
                      <a:pt x="121150" y="172578"/>
                      <a:pt x="118277" y="172331"/>
                    </a:cubicBezTo>
                    <a:cubicBezTo>
                      <a:pt x="115321" y="172331"/>
                      <a:pt x="112530" y="170854"/>
                      <a:pt x="110806" y="168391"/>
                    </a:cubicBezTo>
                    <a:cubicBezTo>
                      <a:pt x="109163" y="166092"/>
                      <a:pt x="106208" y="165024"/>
                      <a:pt x="103498" y="165763"/>
                    </a:cubicBezTo>
                    <a:cubicBezTo>
                      <a:pt x="103170" y="165927"/>
                      <a:pt x="102842" y="166009"/>
                      <a:pt x="102431" y="166174"/>
                    </a:cubicBezTo>
                    <a:cubicBezTo>
                      <a:pt x="100871" y="166913"/>
                      <a:pt x="99640" y="168144"/>
                      <a:pt x="98901" y="169868"/>
                    </a:cubicBezTo>
                    <a:cubicBezTo>
                      <a:pt x="98162" y="171592"/>
                      <a:pt x="98244" y="173727"/>
                      <a:pt x="99065" y="175616"/>
                    </a:cubicBezTo>
                    <a:lnTo>
                      <a:pt x="104073" y="186453"/>
                    </a:lnTo>
                    <a:cubicBezTo>
                      <a:pt x="105715" y="189983"/>
                      <a:pt x="104976" y="194170"/>
                      <a:pt x="102267" y="196962"/>
                    </a:cubicBezTo>
                    <a:lnTo>
                      <a:pt x="76159" y="223973"/>
                    </a:lnTo>
                    <a:cubicBezTo>
                      <a:pt x="74024" y="226190"/>
                      <a:pt x="70987" y="227257"/>
                      <a:pt x="68031" y="226764"/>
                    </a:cubicBezTo>
                    <a:cubicBezTo>
                      <a:pt x="64993" y="226354"/>
                      <a:pt x="62448" y="224465"/>
                      <a:pt x="61052" y="221756"/>
                    </a:cubicBezTo>
                    <a:cubicBezTo>
                      <a:pt x="59492" y="218719"/>
                      <a:pt x="56126" y="217240"/>
                      <a:pt x="52924" y="218226"/>
                    </a:cubicBezTo>
                    <a:lnTo>
                      <a:pt x="52432" y="218390"/>
                    </a:lnTo>
                    <a:cubicBezTo>
                      <a:pt x="50708" y="218965"/>
                      <a:pt x="49312" y="220279"/>
                      <a:pt x="48573" y="222085"/>
                    </a:cubicBezTo>
                    <a:cubicBezTo>
                      <a:pt x="47752" y="223973"/>
                      <a:pt x="47834" y="226107"/>
                      <a:pt x="48737" y="227914"/>
                    </a:cubicBezTo>
                    <a:lnTo>
                      <a:pt x="52678" y="236370"/>
                    </a:lnTo>
                    <a:cubicBezTo>
                      <a:pt x="54320" y="239983"/>
                      <a:pt x="53581" y="244170"/>
                      <a:pt x="50789" y="246961"/>
                    </a:cubicBezTo>
                    <a:lnTo>
                      <a:pt x="18606" y="279391"/>
                    </a:lnTo>
                    <a:lnTo>
                      <a:pt x="24107" y="295729"/>
                    </a:lnTo>
                    <a:lnTo>
                      <a:pt x="63515" y="268800"/>
                    </a:lnTo>
                    <a:cubicBezTo>
                      <a:pt x="66635" y="266665"/>
                      <a:pt x="70740" y="266583"/>
                      <a:pt x="73942" y="268636"/>
                    </a:cubicBezTo>
                    <a:lnTo>
                      <a:pt x="137324" y="225615"/>
                    </a:lnTo>
                    <a:cubicBezTo>
                      <a:pt x="138063" y="225122"/>
                      <a:pt x="138884" y="224712"/>
                      <a:pt x="139787" y="224465"/>
                    </a:cubicBezTo>
                    <a:lnTo>
                      <a:pt x="163761" y="216830"/>
                    </a:lnTo>
                    <a:cubicBezTo>
                      <a:pt x="164664" y="216502"/>
                      <a:pt x="165649" y="216420"/>
                      <a:pt x="166634" y="216420"/>
                    </a:cubicBezTo>
                    <a:close/>
                    <a:moveTo>
                      <a:pt x="24764" y="296715"/>
                    </a:moveTo>
                    <a:lnTo>
                      <a:pt x="24764" y="296715"/>
                    </a:lnTo>
                    <a:close/>
                    <a:moveTo>
                      <a:pt x="18606" y="279720"/>
                    </a:moveTo>
                    <a:lnTo>
                      <a:pt x="18606" y="279720"/>
                    </a:lnTo>
                    <a:cubicBezTo>
                      <a:pt x="18606" y="279720"/>
                      <a:pt x="18606" y="279720"/>
                      <a:pt x="18606" y="279720"/>
                    </a:cubicBezTo>
                    <a:close/>
                    <a:moveTo>
                      <a:pt x="18770" y="278816"/>
                    </a:moveTo>
                    <a:lnTo>
                      <a:pt x="18770" y="278816"/>
                    </a:lnTo>
                    <a:cubicBezTo>
                      <a:pt x="18770" y="278816"/>
                      <a:pt x="18770" y="278816"/>
                      <a:pt x="18770" y="278816"/>
                    </a:cubicBezTo>
                    <a:close/>
                    <a:moveTo>
                      <a:pt x="369998" y="116667"/>
                    </a:moveTo>
                    <a:lnTo>
                      <a:pt x="369998" y="116667"/>
                    </a:lnTo>
                    <a:lnTo>
                      <a:pt x="369998" y="116667"/>
                    </a:lnTo>
                    <a:close/>
                  </a:path>
                </a:pathLst>
              </a:custGeom>
              <a:solidFill>
                <a:srgbClr val="35357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8797130" y="-1986440"/>
                <a:ext cx="394084" cy="377664"/>
              </a:xfrm>
              <a:custGeom>
                <a:avLst/>
                <a:gdLst/>
                <a:ahLst/>
                <a:cxnLst/>
                <a:rect l="l" t="t" r="r" b="b"/>
                <a:pathLst>
                  <a:path w="394084" h="377664" extrusionOk="0">
                    <a:moveTo>
                      <a:pt x="203826" y="379719"/>
                    </a:moveTo>
                    <a:cubicBezTo>
                      <a:pt x="200952" y="379719"/>
                      <a:pt x="198161" y="379062"/>
                      <a:pt x="195534" y="377666"/>
                    </a:cubicBezTo>
                    <a:cubicBezTo>
                      <a:pt x="190361" y="375121"/>
                      <a:pt x="186502" y="369702"/>
                      <a:pt x="185846" y="363627"/>
                    </a:cubicBezTo>
                    <a:lnTo>
                      <a:pt x="184450" y="349834"/>
                    </a:lnTo>
                    <a:cubicBezTo>
                      <a:pt x="183957" y="344908"/>
                      <a:pt x="185517" y="340064"/>
                      <a:pt x="188637" y="336369"/>
                    </a:cubicBezTo>
                    <a:lnTo>
                      <a:pt x="207274" y="313545"/>
                    </a:lnTo>
                    <a:lnTo>
                      <a:pt x="162529" y="237027"/>
                    </a:lnTo>
                    <a:lnTo>
                      <a:pt x="147094" y="241953"/>
                    </a:lnTo>
                    <a:lnTo>
                      <a:pt x="84287" y="284399"/>
                    </a:lnTo>
                    <a:cubicBezTo>
                      <a:pt x="80182" y="287108"/>
                      <a:pt x="75256" y="288094"/>
                      <a:pt x="70494" y="287108"/>
                    </a:cubicBezTo>
                    <a:lnTo>
                      <a:pt x="34369" y="311821"/>
                    </a:lnTo>
                    <a:cubicBezTo>
                      <a:pt x="29690" y="315023"/>
                      <a:pt x="23943" y="315844"/>
                      <a:pt x="18524" y="314120"/>
                    </a:cubicBezTo>
                    <a:cubicBezTo>
                      <a:pt x="12859" y="312067"/>
                      <a:pt x="8754" y="307962"/>
                      <a:pt x="6948" y="302708"/>
                    </a:cubicBezTo>
                    <a:lnTo>
                      <a:pt x="954" y="284892"/>
                    </a:lnTo>
                    <a:cubicBezTo>
                      <a:pt x="-1263" y="278488"/>
                      <a:pt x="462" y="271181"/>
                      <a:pt x="5306" y="266337"/>
                    </a:cubicBezTo>
                    <a:lnTo>
                      <a:pt x="33138" y="238259"/>
                    </a:lnTo>
                    <a:lnTo>
                      <a:pt x="31989" y="235713"/>
                    </a:lnTo>
                    <a:cubicBezTo>
                      <a:pt x="28951" y="229063"/>
                      <a:pt x="28786" y="221345"/>
                      <a:pt x="31578" y="214614"/>
                    </a:cubicBezTo>
                    <a:cubicBezTo>
                      <a:pt x="34369" y="207963"/>
                      <a:pt x="39870" y="202791"/>
                      <a:pt x="46684" y="200410"/>
                    </a:cubicBezTo>
                    <a:cubicBezTo>
                      <a:pt x="46931" y="200328"/>
                      <a:pt x="47259" y="200164"/>
                      <a:pt x="47506" y="200082"/>
                    </a:cubicBezTo>
                    <a:lnTo>
                      <a:pt x="47506" y="200082"/>
                    </a:lnTo>
                    <a:cubicBezTo>
                      <a:pt x="55387" y="197619"/>
                      <a:pt x="63597" y="199096"/>
                      <a:pt x="70001" y="203530"/>
                    </a:cubicBezTo>
                    <a:lnTo>
                      <a:pt x="84697" y="188341"/>
                    </a:lnTo>
                    <a:lnTo>
                      <a:pt x="82398" y="183333"/>
                    </a:lnTo>
                    <a:cubicBezTo>
                      <a:pt x="79279" y="176601"/>
                      <a:pt x="79114" y="168965"/>
                      <a:pt x="81988" y="162233"/>
                    </a:cubicBezTo>
                    <a:cubicBezTo>
                      <a:pt x="84862" y="155501"/>
                      <a:pt x="90116" y="150493"/>
                      <a:pt x="96848" y="148029"/>
                    </a:cubicBezTo>
                    <a:cubicBezTo>
                      <a:pt x="97095" y="148029"/>
                      <a:pt x="97259" y="147865"/>
                      <a:pt x="97505" y="147783"/>
                    </a:cubicBezTo>
                    <a:cubicBezTo>
                      <a:pt x="104155" y="145566"/>
                      <a:pt x="111380" y="146223"/>
                      <a:pt x="117374" y="149343"/>
                    </a:cubicBezTo>
                    <a:lnTo>
                      <a:pt x="118687" y="147701"/>
                    </a:lnTo>
                    <a:cubicBezTo>
                      <a:pt x="106290" y="119458"/>
                      <a:pt x="91922" y="82759"/>
                      <a:pt x="88802" y="58540"/>
                    </a:cubicBezTo>
                    <a:cubicBezTo>
                      <a:pt x="85108" y="29476"/>
                      <a:pt x="89131" y="10839"/>
                      <a:pt x="100871" y="3121"/>
                    </a:cubicBezTo>
                    <a:cubicBezTo>
                      <a:pt x="102924" y="1890"/>
                      <a:pt x="104401" y="1315"/>
                      <a:pt x="105961" y="904"/>
                    </a:cubicBezTo>
                    <a:cubicBezTo>
                      <a:pt x="119016" y="-3036"/>
                      <a:pt x="135928" y="5913"/>
                      <a:pt x="155715" y="27505"/>
                    </a:cubicBezTo>
                    <a:cubicBezTo>
                      <a:pt x="173941" y="47291"/>
                      <a:pt x="194466" y="87111"/>
                      <a:pt x="204565" y="107964"/>
                    </a:cubicBezTo>
                    <a:lnTo>
                      <a:pt x="206617" y="107964"/>
                    </a:lnTo>
                    <a:cubicBezTo>
                      <a:pt x="208095" y="101478"/>
                      <a:pt x="212118" y="95649"/>
                      <a:pt x="218111" y="92036"/>
                    </a:cubicBezTo>
                    <a:cubicBezTo>
                      <a:pt x="218276" y="91873"/>
                      <a:pt x="218522" y="91790"/>
                      <a:pt x="218686" y="91626"/>
                    </a:cubicBezTo>
                    <a:cubicBezTo>
                      <a:pt x="222381" y="89410"/>
                      <a:pt x="226650" y="88178"/>
                      <a:pt x="231165" y="88096"/>
                    </a:cubicBezTo>
                    <a:cubicBezTo>
                      <a:pt x="234121" y="88096"/>
                      <a:pt x="236913" y="88506"/>
                      <a:pt x="239540" y="89410"/>
                    </a:cubicBezTo>
                    <a:cubicBezTo>
                      <a:pt x="246272" y="91462"/>
                      <a:pt x="252019" y="96470"/>
                      <a:pt x="255139" y="103202"/>
                    </a:cubicBezTo>
                    <a:lnTo>
                      <a:pt x="257438" y="108211"/>
                    </a:lnTo>
                    <a:lnTo>
                      <a:pt x="278456" y="106815"/>
                    </a:lnTo>
                    <a:cubicBezTo>
                      <a:pt x="279195" y="99015"/>
                      <a:pt x="283382" y="91708"/>
                      <a:pt x="290442" y="87357"/>
                    </a:cubicBezTo>
                    <a:cubicBezTo>
                      <a:pt x="290853" y="87111"/>
                      <a:pt x="291181" y="86864"/>
                      <a:pt x="291510" y="86700"/>
                    </a:cubicBezTo>
                    <a:cubicBezTo>
                      <a:pt x="297421" y="83334"/>
                      <a:pt x="304892" y="82431"/>
                      <a:pt x="311789" y="84483"/>
                    </a:cubicBezTo>
                    <a:cubicBezTo>
                      <a:pt x="318931" y="86864"/>
                      <a:pt x="324679" y="91955"/>
                      <a:pt x="327716" y="98440"/>
                    </a:cubicBezTo>
                    <a:lnTo>
                      <a:pt x="328866" y="100986"/>
                    </a:lnTo>
                    <a:lnTo>
                      <a:pt x="368356" y="97784"/>
                    </a:lnTo>
                    <a:cubicBezTo>
                      <a:pt x="375088" y="97127"/>
                      <a:pt x="381739" y="100575"/>
                      <a:pt x="385269" y="106404"/>
                    </a:cubicBezTo>
                    <a:lnTo>
                      <a:pt x="394957" y="122496"/>
                    </a:lnTo>
                    <a:cubicBezTo>
                      <a:pt x="396517" y="124959"/>
                      <a:pt x="397502" y="128079"/>
                      <a:pt x="397584" y="131281"/>
                    </a:cubicBezTo>
                    <a:cubicBezTo>
                      <a:pt x="397584" y="134319"/>
                      <a:pt x="397092" y="136782"/>
                      <a:pt x="396024" y="138916"/>
                    </a:cubicBezTo>
                    <a:cubicBezTo>
                      <a:pt x="393890" y="144006"/>
                      <a:pt x="389621" y="147783"/>
                      <a:pt x="384202" y="149343"/>
                    </a:cubicBezTo>
                    <a:lnTo>
                      <a:pt x="342002" y="160919"/>
                    </a:lnTo>
                    <a:cubicBezTo>
                      <a:pt x="339375" y="165517"/>
                      <a:pt x="335516" y="168555"/>
                      <a:pt x="330836" y="169704"/>
                    </a:cubicBezTo>
                    <a:lnTo>
                      <a:pt x="258095" y="190229"/>
                    </a:lnTo>
                    <a:lnTo>
                      <a:pt x="244384" y="198850"/>
                    </a:lnTo>
                    <a:lnTo>
                      <a:pt x="273858" y="282429"/>
                    </a:lnTo>
                    <a:lnTo>
                      <a:pt x="303496" y="282921"/>
                    </a:lnTo>
                    <a:cubicBezTo>
                      <a:pt x="308341" y="282921"/>
                      <a:pt x="312856" y="284974"/>
                      <a:pt x="316222" y="288340"/>
                    </a:cubicBezTo>
                    <a:lnTo>
                      <a:pt x="325828" y="298275"/>
                    </a:lnTo>
                    <a:cubicBezTo>
                      <a:pt x="330015" y="302708"/>
                      <a:pt x="331739" y="308783"/>
                      <a:pt x="330508" y="314695"/>
                    </a:cubicBezTo>
                    <a:cubicBezTo>
                      <a:pt x="329030" y="320852"/>
                      <a:pt x="324843" y="325696"/>
                      <a:pt x="319096" y="327831"/>
                    </a:cubicBezTo>
                    <a:lnTo>
                      <a:pt x="280672" y="341952"/>
                    </a:lnTo>
                    <a:lnTo>
                      <a:pt x="279933" y="346878"/>
                    </a:lnTo>
                    <a:cubicBezTo>
                      <a:pt x="279030" y="352789"/>
                      <a:pt x="275254" y="357962"/>
                      <a:pt x="269835" y="360671"/>
                    </a:cubicBezTo>
                    <a:cubicBezTo>
                      <a:pt x="264006" y="363298"/>
                      <a:pt x="257520" y="362806"/>
                      <a:pt x="252430" y="359604"/>
                    </a:cubicBezTo>
                    <a:lnTo>
                      <a:pt x="248160" y="356976"/>
                    </a:lnTo>
                    <a:lnTo>
                      <a:pt x="212693" y="377174"/>
                    </a:lnTo>
                    <a:cubicBezTo>
                      <a:pt x="209819" y="378733"/>
                      <a:pt x="206781" y="379472"/>
                      <a:pt x="203662" y="379472"/>
                    </a:cubicBezTo>
                    <a:close/>
                    <a:moveTo>
                      <a:pt x="204647" y="361574"/>
                    </a:moveTo>
                    <a:lnTo>
                      <a:pt x="204647" y="361574"/>
                    </a:lnTo>
                    <a:cubicBezTo>
                      <a:pt x="204647" y="361574"/>
                      <a:pt x="204647" y="361574"/>
                      <a:pt x="204647" y="361574"/>
                    </a:cubicBezTo>
                    <a:close/>
                    <a:moveTo>
                      <a:pt x="166798" y="216337"/>
                    </a:moveTo>
                    <a:cubicBezTo>
                      <a:pt x="170082" y="216337"/>
                      <a:pt x="173202" y="218062"/>
                      <a:pt x="174926" y="221017"/>
                    </a:cubicBezTo>
                    <a:lnTo>
                      <a:pt x="226814" y="309686"/>
                    </a:lnTo>
                    <a:cubicBezTo>
                      <a:pt x="228785" y="313053"/>
                      <a:pt x="228456" y="317404"/>
                      <a:pt x="225993" y="320441"/>
                    </a:cubicBezTo>
                    <a:lnTo>
                      <a:pt x="203087" y="348438"/>
                    </a:lnTo>
                    <a:lnTo>
                      <a:pt x="204483" y="360589"/>
                    </a:lnTo>
                    <a:lnTo>
                      <a:pt x="243809" y="338093"/>
                    </a:lnTo>
                    <a:cubicBezTo>
                      <a:pt x="246847" y="336369"/>
                      <a:pt x="250459" y="336451"/>
                      <a:pt x="253415" y="338258"/>
                    </a:cubicBezTo>
                    <a:lnTo>
                      <a:pt x="261625" y="343348"/>
                    </a:lnTo>
                    <a:lnTo>
                      <a:pt x="262857" y="333988"/>
                    </a:lnTo>
                    <a:cubicBezTo>
                      <a:pt x="263349" y="330540"/>
                      <a:pt x="265648" y="327666"/>
                      <a:pt x="268932" y="326517"/>
                    </a:cubicBezTo>
                    <a:lnTo>
                      <a:pt x="311542" y="310836"/>
                    </a:lnTo>
                    <a:lnTo>
                      <a:pt x="302676" y="301887"/>
                    </a:lnTo>
                    <a:lnTo>
                      <a:pt x="266962" y="301558"/>
                    </a:lnTo>
                    <a:cubicBezTo>
                      <a:pt x="263021" y="301558"/>
                      <a:pt x="259490" y="299013"/>
                      <a:pt x="258177" y="295236"/>
                    </a:cubicBezTo>
                    <a:lnTo>
                      <a:pt x="223941" y="198275"/>
                    </a:lnTo>
                    <a:cubicBezTo>
                      <a:pt x="222463" y="194088"/>
                      <a:pt x="224105" y="189491"/>
                      <a:pt x="227800" y="187109"/>
                    </a:cubicBezTo>
                    <a:lnTo>
                      <a:pt x="249064" y="173809"/>
                    </a:lnTo>
                    <a:cubicBezTo>
                      <a:pt x="249803" y="173317"/>
                      <a:pt x="250624" y="172988"/>
                      <a:pt x="251527" y="172742"/>
                    </a:cubicBezTo>
                    <a:lnTo>
                      <a:pt x="325171" y="151971"/>
                    </a:lnTo>
                    <a:cubicBezTo>
                      <a:pt x="325746" y="148276"/>
                      <a:pt x="328537" y="145320"/>
                      <a:pt x="332150" y="144335"/>
                    </a:cubicBezTo>
                    <a:lnTo>
                      <a:pt x="378126" y="131691"/>
                    </a:lnTo>
                    <a:lnTo>
                      <a:pt x="369259" y="116913"/>
                    </a:lnTo>
                    <a:lnTo>
                      <a:pt x="323693" y="120608"/>
                    </a:lnTo>
                    <a:cubicBezTo>
                      <a:pt x="319670" y="120854"/>
                      <a:pt x="316058" y="118719"/>
                      <a:pt x="314334" y="115189"/>
                    </a:cubicBezTo>
                    <a:lnTo>
                      <a:pt x="310393" y="106651"/>
                    </a:lnTo>
                    <a:cubicBezTo>
                      <a:pt x="309572" y="104845"/>
                      <a:pt x="307930" y="103366"/>
                      <a:pt x="305960" y="102792"/>
                    </a:cubicBezTo>
                    <a:cubicBezTo>
                      <a:pt x="304317" y="102299"/>
                      <a:pt x="302347" y="102546"/>
                      <a:pt x="300623" y="103449"/>
                    </a:cubicBezTo>
                    <a:cubicBezTo>
                      <a:pt x="300541" y="103449"/>
                      <a:pt x="300459" y="103613"/>
                      <a:pt x="300295" y="103613"/>
                    </a:cubicBezTo>
                    <a:cubicBezTo>
                      <a:pt x="297503" y="105337"/>
                      <a:pt x="296354" y="108950"/>
                      <a:pt x="297667" y="112233"/>
                    </a:cubicBezTo>
                    <a:cubicBezTo>
                      <a:pt x="298817" y="115025"/>
                      <a:pt x="298571" y="118227"/>
                      <a:pt x="296928" y="120772"/>
                    </a:cubicBezTo>
                    <a:cubicBezTo>
                      <a:pt x="295286" y="123317"/>
                      <a:pt x="292577" y="124959"/>
                      <a:pt x="289539" y="125206"/>
                    </a:cubicBezTo>
                    <a:lnTo>
                      <a:pt x="252101" y="127668"/>
                    </a:lnTo>
                    <a:cubicBezTo>
                      <a:pt x="248160" y="127997"/>
                      <a:pt x="244548" y="125780"/>
                      <a:pt x="242906" y="122250"/>
                    </a:cubicBezTo>
                    <a:lnTo>
                      <a:pt x="237816" y="111330"/>
                    </a:lnTo>
                    <a:cubicBezTo>
                      <a:pt x="236995" y="109524"/>
                      <a:pt x="235435" y="108128"/>
                      <a:pt x="233546" y="107554"/>
                    </a:cubicBezTo>
                    <a:cubicBezTo>
                      <a:pt x="232643" y="107225"/>
                      <a:pt x="231905" y="107143"/>
                      <a:pt x="231165" y="107143"/>
                    </a:cubicBezTo>
                    <a:cubicBezTo>
                      <a:pt x="230180" y="107143"/>
                      <a:pt x="229195" y="107390"/>
                      <a:pt x="228374" y="107882"/>
                    </a:cubicBezTo>
                    <a:cubicBezTo>
                      <a:pt x="228210" y="107964"/>
                      <a:pt x="228046" y="108128"/>
                      <a:pt x="227881" y="108211"/>
                    </a:cubicBezTo>
                    <a:lnTo>
                      <a:pt x="227881" y="108211"/>
                    </a:lnTo>
                    <a:cubicBezTo>
                      <a:pt x="225336" y="109770"/>
                      <a:pt x="224105" y="112726"/>
                      <a:pt x="224844" y="115846"/>
                    </a:cubicBezTo>
                    <a:cubicBezTo>
                      <a:pt x="225500" y="118719"/>
                      <a:pt x="224844" y="121757"/>
                      <a:pt x="222955" y="123974"/>
                    </a:cubicBezTo>
                    <a:cubicBezTo>
                      <a:pt x="221067" y="126273"/>
                      <a:pt x="218276" y="127422"/>
                      <a:pt x="215320" y="127422"/>
                    </a:cubicBezTo>
                    <a:lnTo>
                      <a:pt x="197997" y="126765"/>
                    </a:lnTo>
                    <a:cubicBezTo>
                      <a:pt x="194466" y="126601"/>
                      <a:pt x="191347" y="124549"/>
                      <a:pt x="189787" y="121346"/>
                    </a:cubicBezTo>
                    <a:cubicBezTo>
                      <a:pt x="183218" y="107471"/>
                      <a:pt x="160230" y="60674"/>
                      <a:pt x="141593" y="40395"/>
                    </a:cubicBezTo>
                    <a:cubicBezTo>
                      <a:pt x="119919" y="16750"/>
                      <a:pt x="110970" y="19131"/>
                      <a:pt x="110806" y="19213"/>
                    </a:cubicBezTo>
                    <a:cubicBezTo>
                      <a:pt x="110806" y="19213"/>
                      <a:pt x="110806" y="19213"/>
                      <a:pt x="110806" y="19213"/>
                    </a:cubicBezTo>
                    <a:cubicBezTo>
                      <a:pt x="110806" y="19213"/>
                      <a:pt x="103170" y="24796"/>
                      <a:pt x="107193" y="56323"/>
                    </a:cubicBezTo>
                    <a:cubicBezTo>
                      <a:pt x="109574" y="74713"/>
                      <a:pt x="120493" y="106322"/>
                      <a:pt x="137899" y="145402"/>
                    </a:cubicBezTo>
                    <a:cubicBezTo>
                      <a:pt x="139294" y="148604"/>
                      <a:pt x="138884" y="152299"/>
                      <a:pt x="136667" y="155090"/>
                    </a:cubicBezTo>
                    <a:lnTo>
                      <a:pt x="125912" y="168719"/>
                    </a:lnTo>
                    <a:cubicBezTo>
                      <a:pt x="124106" y="171018"/>
                      <a:pt x="121150" y="172578"/>
                      <a:pt x="118277" y="172331"/>
                    </a:cubicBezTo>
                    <a:cubicBezTo>
                      <a:pt x="115321" y="172331"/>
                      <a:pt x="112530" y="170854"/>
                      <a:pt x="110806" y="168391"/>
                    </a:cubicBezTo>
                    <a:cubicBezTo>
                      <a:pt x="109163" y="166092"/>
                      <a:pt x="106208" y="165024"/>
                      <a:pt x="103498" y="165763"/>
                    </a:cubicBezTo>
                    <a:cubicBezTo>
                      <a:pt x="103170" y="165927"/>
                      <a:pt x="102842" y="166009"/>
                      <a:pt x="102431" y="166174"/>
                    </a:cubicBezTo>
                    <a:cubicBezTo>
                      <a:pt x="100871" y="166913"/>
                      <a:pt x="99640" y="168144"/>
                      <a:pt x="98901" y="169868"/>
                    </a:cubicBezTo>
                    <a:cubicBezTo>
                      <a:pt x="98162" y="171592"/>
                      <a:pt x="98244" y="173727"/>
                      <a:pt x="99065" y="175616"/>
                    </a:cubicBezTo>
                    <a:lnTo>
                      <a:pt x="104073" y="186453"/>
                    </a:lnTo>
                    <a:cubicBezTo>
                      <a:pt x="105715" y="189983"/>
                      <a:pt x="104976" y="194170"/>
                      <a:pt x="102267" y="196962"/>
                    </a:cubicBezTo>
                    <a:lnTo>
                      <a:pt x="76159" y="223973"/>
                    </a:lnTo>
                    <a:cubicBezTo>
                      <a:pt x="74024" y="226190"/>
                      <a:pt x="70987" y="227257"/>
                      <a:pt x="68031" y="226764"/>
                    </a:cubicBezTo>
                    <a:cubicBezTo>
                      <a:pt x="64993" y="226354"/>
                      <a:pt x="62448" y="224465"/>
                      <a:pt x="61052" y="221756"/>
                    </a:cubicBezTo>
                    <a:cubicBezTo>
                      <a:pt x="59492" y="218719"/>
                      <a:pt x="56126" y="217240"/>
                      <a:pt x="52924" y="218226"/>
                    </a:cubicBezTo>
                    <a:lnTo>
                      <a:pt x="52432" y="218390"/>
                    </a:lnTo>
                    <a:cubicBezTo>
                      <a:pt x="50708" y="218965"/>
                      <a:pt x="49312" y="220279"/>
                      <a:pt x="48573" y="222085"/>
                    </a:cubicBezTo>
                    <a:cubicBezTo>
                      <a:pt x="47752" y="223973"/>
                      <a:pt x="47834" y="226107"/>
                      <a:pt x="48737" y="227914"/>
                    </a:cubicBezTo>
                    <a:lnTo>
                      <a:pt x="52678" y="236370"/>
                    </a:lnTo>
                    <a:cubicBezTo>
                      <a:pt x="54320" y="239983"/>
                      <a:pt x="53581" y="244170"/>
                      <a:pt x="50789" y="246961"/>
                    </a:cubicBezTo>
                    <a:lnTo>
                      <a:pt x="18606" y="279391"/>
                    </a:lnTo>
                    <a:lnTo>
                      <a:pt x="24107" y="295729"/>
                    </a:lnTo>
                    <a:lnTo>
                      <a:pt x="63515" y="268800"/>
                    </a:lnTo>
                    <a:cubicBezTo>
                      <a:pt x="66635" y="266665"/>
                      <a:pt x="70740" y="266583"/>
                      <a:pt x="73942" y="268636"/>
                    </a:cubicBezTo>
                    <a:lnTo>
                      <a:pt x="137324" y="225615"/>
                    </a:lnTo>
                    <a:cubicBezTo>
                      <a:pt x="138063" y="225122"/>
                      <a:pt x="138884" y="224712"/>
                      <a:pt x="139787" y="224465"/>
                    </a:cubicBezTo>
                    <a:lnTo>
                      <a:pt x="163761" y="216830"/>
                    </a:lnTo>
                    <a:cubicBezTo>
                      <a:pt x="164664" y="216502"/>
                      <a:pt x="165649" y="216420"/>
                      <a:pt x="166634" y="216420"/>
                    </a:cubicBezTo>
                    <a:close/>
                    <a:moveTo>
                      <a:pt x="24764" y="296715"/>
                    </a:moveTo>
                    <a:lnTo>
                      <a:pt x="24764" y="296715"/>
                    </a:lnTo>
                    <a:close/>
                    <a:moveTo>
                      <a:pt x="18606" y="279720"/>
                    </a:moveTo>
                    <a:lnTo>
                      <a:pt x="18606" y="279720"/>
                    </a:lnTo>
                    <a:cubicBezTo>
                      <a:pt x="18606" y="279720"/>
                      <a:pt x="18606" y="279720"/>
                      <a:pt x="18606" y="279720"/>
                    </a:cubicBezTo>
                    <a:close/>
                    <a:moveTo>
                      <a:pt x="18770" y="278816"/>
                    </a:moveTo>
                    <a:lnTo>
                      <a:pt x="18770" y="278816"/>
                    </a:lnTo>
                    <a:cubicBezTo>
                      <a:pt x="18770" y="278816"/>
                      <a:pt x="18770" y="278816"/>
                      <a:pt x="18770" y="278816"/>
                    </a:cubicBezTo>
                    <a:close/>
                    <a:moveTo>
                      <a:pt x="369998" y="116667"/>
                    </a:moveTo>
                    <a:lnTo>
                      <a:pt x="369998" y="116667"/>
                    </a:lnTo>
                    <a:lnTo>
                      <a:pt x="369998" y="1166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9" name="Google Shape;499;p15"/>
            <p:cNvGrpSpPr/>
            <p:nvPr/>
          </p:nvGrpSpPr>
          <p:grpSpPr>
            <a:xfrm rot="8403705">
              <a:off x="-455390" y="197674"/>
              <a:ext cx="1297287" cy="717510"/>
              <a:chOff x="-4001887" y="-5697732"/>
              <a:chExt cx="1396627" cy="772517"/>
            </a:xfrm>
          </p:grpSpPr>
          <p:grpSp>
            <p:nvGrpSpPr>
              <p:cNvPr id="500" name="Google Shape;500;p15"/>
              <p:cNvGrpSpPr/>
              <p:nvPr/>
            </p:nvGrpSpPr>
            <p:grpSpPr>
              <a:xfrm>
                <a:off x="-4001887" y="-5697732"/>
                <a:ext cx="1142569" cy="640892"/>
                <a:chOff x="-4001887" y="-5697732"/>
                <a:chExt cx="1142569" cy="640892"/>
              </a:xfrm>
            </p:grpSpPr>
            <p:sp>
              <p:nvSpPr>
                <p:cNvPr id="501" name="Google Shape;501;p15"/>
                <p:cNvSpPr/>
                <p:nvPr/>
              </p:nvSpPr>
              <p:spPr>
                <a:xfrm>
                  <a:off x="-4001887" y="-5391723"/>
                  <a:ext cx="320193" cy="114941"/>
                </a:xfrm>
                <a:custGeom>
                  <a:avLst/>
                  <a:gdLst/>
                  <a:ahLst/>
                  <a:cxnLst/>
                  <a:rect l="l" t="t" r="r" b="b"/>
                  <a:pathLst>
                    <a:path w="320193" h="114941" extrusionOk="0">
                      <a:moveTo>
                        <a:pt x="0" y="112789"/>
                      </a:moveTo>
                      <a:cubicBezTo>
                        <a:pt x="115927" y="131918"/>
                        <a:pt x="237108" y="94234"/>
                        <a:pt x="325695" y="17880"/>
                      </a:cubicBezTo>
                      <a:cubicBezTo>
                        <a:pt x="223971" y="-28836"/>
                        <a:pt x="63217" y="20589"/>
                        <a:pt x="0" y="112789"/>
                      </a:cubicBezTo>
                      <a:lnTo>
                        <a:pt x="0" y="11278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3774878" y="-5387484"/>
                  <a:ext cx="180622" cy="246303"/>
                </a:xfrm>
                <a:custGeom>
                  <a:avLst/>
                  <a:gdLst/>
                  <a:ahLst/>
                  <a:cxnLst/>
                  <a:rect l="l" t="t" r="r" b="b"/>
                  <a:pathLst>
                    <a:path w="180622" h="246303" extrusionOk="0">
                      <a:moveTo>
                        <a:pt x="0" y="253622"/>
                      </a:moveTo>
                      <a:cubicBezTo>
                        <a:pt x="79966" y="221931"/>
                        <a:pt x="132593" y="156332"/>
                        <a:pt x="162889" y="79157"/>
                      </a:cubicBezTo>
                      <a:cubicBezTo>
                        <a:pt x="172741" y="51571"/>
                        <a:pt x="175532" y="29157"/>
                        <a:pt x="184892" y="12"/>
                      </a:cubicBezTo>
                      <a:cubicBezTo>
                        <a:pt x="153611" y="-563"/>
                        <a:pt x="125779" y="20373"/>
                        <a:pt x="104186" y="38845"/>
                      </a:cubicBezTo>
                      <a:cubicBezTo>
                        <a:pt x="43103" y="94920"/>
                        <a:pt x="821" y="167580"/>
                        <a:pt x="0" y="253622"/>
                      </a:cubicBezTo>
                      <a:lnTo>
                        <a:pt x="0" y="2536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3848686" y="-5561623"/>
                  <a:ext cx="262723" cy="164202"/>
                </a:xfrm>
                <a:custGeom>
                  <a:avLst/>
                  <a:gdLst/>
                  <a:ahLst/>
                  <a:cxnLst/>
                  <a:rect l="l" t="t" r="r" b="b"/>
                  <a:pathLst>
                    <a:path w="262723" h="164202" extrusionOk="0">
                      <a:moveTo>
                        <a:pt x="0" y="1985"/>
                      </a:moveTo>
                      <a:cubicBezTo>
                        <a:pt x="50903" y="92953"/>
                        <a:pt x="158784" y="163231"/>
                        <a:pt x="262805" y="171934"/>
                      </a:cubicBezTo>
                      <a:cubicBezTo>
                        <a:pt x="232592" y="65449"/>
                        <a:pt x="109441" y="-13696"/>
                        <a:pt x="0" y="1985"/>
                      </a:cubicBezTo>
                      <a:lnTo>
                        <a:pt x="0" y="19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3642366" y="-5393958"/>
                  <a:ext cx="229882" cy="205252"/>
                </a:xfrm>
                <a:custGeom>
                  <a:avLst/>
                  <a:gdLst/>
                  <a:ahLst/>
                  <a:cxnLst/>
                  <a:rect l="l" t="t" r="r" b="b"/>
                  <a:pathLst>
                    <a:path w="229882" h="205252" extrusionOk="0">
                      <a:moveTo>
                        <a:pt x="0" y="207962"/>
                      </a:moveTo>
                      <a:cubicBezTo>
                        <a:pt x="104843" y="192034"/>
                        <a:pt x="205417" y="102790"/>
                        <a:pt x="232592" y="0"/>
                      </a:cubicBezTo>
                      <a:cubicBezTo>
                        <a:pt x="125368" y="10345"/>
                        <a:pt x="22660" y="102708"/>
                        <a:pt x="0" y="207962"/>
                      </a:cubicBezTo>
                      <a:lnTo>
                        <a:pt x="0" y="2079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3599838" y="-5652084"/>
                  <a:ext cx="180622" cy="246303"/>
                </a:xfrm>
                <a:custGeom>
                  <a:avLst/>
                  <a:gdLst/>
                  <a:ahLst/>
                  <a:cxnLst/>
                  <a:rect l="l" t="t" r="r" b="b"/>
                  <a:pathLst>
                    <a:path w="180622" h="246303" extrusionOk="0">
                      <a:moveTo>
                        <a:pt x="0" y="0"/>
                      </a:moveTo>
                      <a:cubicBezTo>
                        <a:pt x="3448" y="30542"/>
                        <a:pt x="3120" y="55090"/>
                        <a:pt x="12315" y="83743"/>
                      </a:cubicBezTo>
                      <a:cubicBezTo>
                        <a:pt x="38670" y="163956"/>
                        <a:pt x="100820" y="233659"/>
                        <a:pt x="187519" y="249669"/>
                      </a:cubicBezTo>
                      <a:cubicBezTo>
                        <a:pt x="171755" y="167322"/>
                        <a:pt x="129966" y="104597"/>
                        <a:pt x="73152" y="47126"/>
                      </a:cubicBezTo>
                      <a:cubicBezTo>
                        <a:pt x="52463" y="28653"/>
                        <a:pt x="30049" y="5501"/>
                        <a:pt x="82" y="0"/>
                      </a:cubicBezTo>
                      <a:lnTo>
                        <a:pt x="8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3493517" y="-5376963"/>
                  <a:ext cx="311983" cy="221672"/>
                </a:xfrm>
                <a:custGeom>
                  <a:avLst/>
                  <a:gdLst/>
                  <a:ahLst/>
                  <a:cxnLst/>
                  <a:rect l="l" t="t" r="r" b="b"/>
                  <a:pathLst>
                    <a:path w="311983" h="221672" extrusionOk="0">
                      <a:moveTo>
                        <a:pt x="0" y="226188"/>
                      </a:moveTo>
                      <a:cubicBezTo>
                        <a:pt x="121510" y="205335"/>
                        <a:pt x="258044" y="108538"/>
                        <a:pt x="316992" y="0"/>
                      </a:cubicBezTo>
                      <a:cubicBezTo>
                        <a:pt x="189407" y="7307"/>
                        <a:pt x="48850" y="108127"/>
                        <a:pt x="0" y="226188"/>
                      </a:cubicBezTo>
                      <a:lnTo>
                        <a:pt x="0" y="22618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3403493" y="-5697732"/>
                  <a:ext cx="213462" cy="320193"/>
                </a:xfrm>
                <a:custGeom>
                  <a:avLst/>
                  <a:gdLst/>
                  <a:ahLst/>
                  <a:cxnLst/>
                  <a:rect l="l" t="t" r="r" b="b"/>
                  <a:pathLst>
                    <a:path w="213462" h="320193" extrusionOk="0">
                      <a:moveTo>
                        <a:pt x="205" y="0"/>
                      </a:moveTo>
                      <a:cubicBezTo>
                        <a:pt x="-5132" y="131690"/>
                        <a:pt x="94375" y="280375"/>
                        <a:pt x="218676" y="324709"/>
                      </a:cubicBezTo>
                      <a:cubicBezTo>
                        <a:pt x="192404" y="207059"/>
                        <a:pt x="99055" y="68965"/>
                        <a:pt x="205" y="0"/>
                      </a:cubicBezTo>
                      <a:lnTo>
                        <a:pt x="2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3344504" y="-5328914"/>
                  <a:ext cx="295563" cy="221672"/>
                </a:xfrm>
                <a:custGeom>
                  <a:avLst/>
                  <a:gdLst/>
                  <a:ahLst/>
                  <a:cxnLst/>
                  <a:rect l="l" t="t" r="r" b="b"/>
                  <a:pathLst>
                    <a:path w="295563" h="221672" extrusionOk="0">
                      <a:moveTo>
                        <a:pt x="0" y="222473"/>
                      </a:moveTo>
                      <a:cubicBezTo>
                        <a:pt x="93513" y="191767"/>
                        <a:pt x="169867" y="144970"/>
                        <a:pt x="239406" y="77401"/>
                      </a:cubicBezTo>
                      <a:cubicBezTo>
                        <a:pt x="264118" y="54166"/>
                        <a:pt x="275859" y="28386"/>
                        <a:pt x="303116" y="6383"/>
                      </a:cubicBezTo>
                      <a:cubicBezTo>
                        <a:pt x="270194" y="-9216"/>
                        <a:pt x="231115" y="7368"/>
                        <a:pt x="200327" y="17959"/>
                      </a:cubicBezTo>
                      <a:cubicBezTo>
                        <a:pt x="110016" y="54741"/>
                        <a:pt x="23727" y="122556"/>
                        <a:pt x="0" y="222473"/>
                      </a:cubicBezTo>
                      <a:lnTo>
                        <a:pt x="0" y="222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3146311" y="-5644695"/>
                  <a:ext cx="114941" cy="311983"/>
                </a:xfrm>
                <a:custGeom>
                  <a:avLst/>
                  <a:gdLst/>
                  <a:ahLst/>
                  <a:cxnLst/>
                  <a:rect l="l" t="t" r="r" b="b"/>
                  <a:pathLst>
                    <a:path w="114941" h="311983" extrusionOk="0">
                      <a:moveTo>
                        <a:pt x="14612" y="0"/>
                      </a:moveTo>
                      <a:cubicBezTo>
                        <a:pt x="-24221" y="106403"/>
                        <a:pt x="16994" y="250983"/>
                        <a:pt x="106894" y="320112"/>
                      </a:cubicBezTo>
                      <a:cubicBezTo>
                        <a:pt x="133249" y="213381"/>
                        <a:pt x="93430" y="76436"/>
                        <a:pt x="14612" y="0"/>
                      </a:cubicBezTo>
                      <a:lnTo>
                        <a:pt x="1461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3223158" y="-5245672"/>
                  <a:ext cx="336614" cy="188832"/>
                </a:xfrm>
                <a:custGeom>
                  <a:avLst/>
                  <a:gdLst/>
                  <a:ahLst/>
                  <a:cxnLst/>
                  <a:rect l="l" t="t" r="r" b="b"/>
                  <a:pathLst>
                    <a:path w="336614" h="188832" extrusionOk="0">
                      <a:moveTo>
                        <a:pt x="0" y="189724"/>
                      </a:moveTo>
                      <a:cubicBezTo>
                        <a:pt x="116090" y="169691"/>
                        <a:pt x="260998" y="91120"/>
                        <a:pt x="340555" y="4093"/>
                      </a:cubicBezTo>
                      <a:cubicBezTo>
                        <a:pt x="210178" y="-20291"/>
                        <a:pt x="50491" y="67147"/>
                        <a:pt x="0" y="189724"/>
                      </a:cubicBezTo>
                      <a:lnTo>
                        <a:pt x="0" y="1897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2957839" y="-5589769"/>
                  <a:ext cx="98521" cy="353034"/>
                </a:xfrm>
                <a:custGeom>
                  <a:avLst/>
                  <a:gdLst/>
                  <a:ahLst/>
                  <a:cxnLst/>
                  <a:rect l="l" t="t" r="r" b="b"/>
                  <a:pathLst>
                    <a:path w="98521" h="353034" extrusionOk="0">
                      <a:moveTo>
                        <a:pt x="22444" y="0"/>
                      </a:moveTo>
                      <a:cubicBezTo>
                        <a:pt x="-22218" y="109687"/>
                        <a:pt x="-298" y="272165"/>
                        <a:pt x="88864" y="354266"/>
                      </a:cubicBezTo>
                      <a:cubicBezTo>
                        <a:pt x="118174" y="241295"/>
                        <a:pt x="97978" y="91378"/>
                        <a:pt x="22444" y="0"/>
                      </a:cubicBezTo>
                      <a:lnTo>
                        <a:pt x="2244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2" name="Google Shape;512;p15"/>
              <p:cNvSpPr/>
              <p:nvPr/>
            </p:nvSpPr>
            <p:spPr>
              <a:xfrm>
                <a:off x="-3721833" y="-5409610"/>
                <a:ext cx="1116573" cy="484395"/>
              </a:xfrm>
              <a:custGeom>
                <a:avLst/>
                <a:gdLst/>
                <a:ahLst/>
                <a:cxnLst/>
                <a:rect l="l" t="t" r="r" b="b"/>
                <a:pathLst>
                  <a:path w="1116573" h="484395" extrusionOk="0">
                    <a:moveTo>
                      <a:pt x="2702" y="39789"/>
                    </a:moveTo>
                    <a:cubicBezTo>
                      <a:pt x="485" y="42006"/>
                      <a:pt x="-582" y="45290"/>
                      <a:pt x="321" y="48492"/>
                    </a:cubicBezTo>
                    <a:cubicBezTo>
                      <a:pt x="1553" y="53336"/>
                      <a:pt x="6561" y="56209"/>
                      <a:pt x="11405" y="54978"/>
                    </a:cubicBezTo>
                    <a:cubicBezTo>
                      <a:pt x="224046" y="-933"/>
                      <a:pt x="446375" y="6949"/>
                      <a:pt x="637507" y="76981"/>
                    </a:cubicBezTo>
                    <a:cubicBezTo>
                      <a:pt x="842513" y="152103"/>
                      <a:pt x="1013201" y="300296"/>
                      <a:pt x="1105811" y="483463"/>
                    </a:cubicBezTo>
                    <a:cubicBezTo>
                      <a:pt x="1108028" y="487897"/>
                      <a:pt x="1113528" y="489703"/>
                      <a:pt x="1117962" y="487486"/>
                    </a:cubicBezTo>
                    <a:cubicBezTo>
                      <a:pt x="1122396" y="485269"/>
                      <a:pt x="1124202" y="479769"/>
                      <a:pt x="1121985" y="475335"/>
                    </a:cubicBezTo>
                    <a:cubicBezTo>
                      <a:pt x="1027322" y="288145"/>
                      <a:pt x="852940" y="136751"/>
                      <a:pt x="643747" y="59986"/>
                    </a:cubicBezTo>
                    <a:cubicBezTo>
                      <a:pt x="449168" y="-11360"/>
                      <a:pt x="222979" y="-19323"/>
                      <a:pt x="6807" y="37490"/>
                    </a:cubicBezTo>
                    <a:cubicBezTo>
                      <a:pt x="5247" y="37901"/>
                      <a:pt x="3851" y="38722"/>
                      <a:pt x="2784" y="397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3" name="Google Shape;513;p15"/>
            <p:cNvSpPr/>
            <p:nvPr/>
          </p:nvSpPr>
          <p:spPr>
            <a:xfrm rot="-1162886">
              <a:off x="169117" y="4516734"/>
              <a:ext cx="348732" cy="480476"/>
            </a:xfrm>
            <a:custGeom>
              <a:avLst/>
              <a:gdLst/>
              <a:ahLst/>
              <a:cxnLst/>
              <a:rect l="l" t="t" r="r" b="b"/>
              <a:pathLst>
                <a:path w="428625" h="590550" extrusionOk="0">
                  <a:moveTo>
                    <a:pt x="267874" y="5911"/>
                  </a:moveTo>
                  <a:cubicBezTo>
                    <a:pt x="151574" y="-21711"/>
                    <a:pt x="34988" y="50107"/>
                    <a:pt x="7270" y="166407"/>
                  </a:cubicBezTo>
                  <a:cubicBezTo>
                    <a:pt x="7270" y="166407"/>
                    <a:pt x="6794" y="168312"/>
                    <a:pt x="6223" y="171932"/>
                  </a:cubicBezTo>
                  <a:cubicBezTo>
                    <a:pt x="5080" y="178314"/>
                    <a:pt x="2984" y="190125"/>
                    <a:pt x="1651" y="206222"/>
                  </a:cubicBezTo>
                  <a:cubicBezTo>
                    <a:pt x="1651" y="206889"/>
                    <a:pt x="1555" y="207651"/>
                    <a:pt x="1460" y="208317"/>
                  </a:cubicBezTo>
                  <a:cubicBezTo>
                    <a:pt x="-4350" y="281565"/>
                    <a:pt x="1460" y="439394"/>
                    <a:pt x="128714" y="591222"/>
                  </a:cubicBezTo>
                  <a:cubicBezTo>
                    <a:pt x="314261" y="526548"/>
                    <a:pt x="391414" y="369766"/>
                    <a:pt x="417417" y="299853"/>
                  </a:cubicBezTo>
                  <a:lnTo>
                    <a:pt x="417417" y="299853"/>
                  </a:lnTo>
                  <a:cubicBezTo>
                    <a:pt x="421513" y="290042"/>
                    <a:pt x="424942" y="279755"/>
                    <a:pt x="427418" y="269277"/>
                  </a:cubicBezTo>
                  <a:cubicBezTo>
                    <a:pt x="428085" y="267087"/>
                    <a:pt x="428371" y="265563"/>
                    <a:pt x="428466" y="265182"/>
                  </a:cubicBezTo>
                  <a:lnTo>
                    <a:pt x="428466" y="265182"/>
                  </a:lnTo>
                  <a:cubicBezTo>
                    <a:pt x="455136" y="149262"/>
                    <a:pt x="383413" y="33534"/>
                    <a:pt x="267779" y="6006"/>
                  </a:cubicBezTo>
                  <a:close/>
                  <a:moveTo>
                    <a:pt x="188722" y="339096"/>
                  </a:moveTo>
                  <a:cubicBezTo>
                    <a:pt x="114807" y="321570"/>
                    <a:pt x="69183" y="247465"/>
                    <a:pt x="86709" y="173551"/>
                  </a:cubicBezTo>
                  <a:cubicBezTo>
                    <a:pt x="104235" y="99637"/>
                    <a:pt x="178435" y="54108"/>
                    <a:pt x="252253" y="71634"/>
                  </a:cubicBezTo>
                  <a:cubicBezTo>
                    <a:pt x="326167" y="89160"/>
                    <a:pt x="371697" y="163264"/>
                    <a:pt x="354171" y="237083"/>
                  </a:cubicBezTo>
                  <a:cubicBezTo>
                    <a:pt x="336645" y="310997"/>
                    <a:pt x="262540" y="356526"/>
                    <a:pt x="188722" y="33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15"/>
            <p:cNvSpPr/>
            <p:nvPr/>
          </p:nvSpPr>
          <p:spPr>
            <a:xfrm rot="1159098" flipH="1">
              <a:off x="8655291" y="3980495"/>
              <a:ext cx="307719" cy="423969"/>
            </a:xfrm>
            <a:custGeom>
              <a:avLst/>
              <a:gdLst/>
              <a:ahLst/>
              <a:cxnLst/>
              <a:rect l="l" t="t" r="r" b="b"/>
              <a:pathLst>
                <a:path w="428625" h="590550" extrusionOk="0">
                  <a:moveTo>
                    <a:pt x="267874" y="5911"/>
                  </a:moveTo>
                  <a:cubicBezTo>
                    <a:pt x="151574" y="-21711"/>
                    <a:pt x="34988" y="50107"/>
                    <a:pt x="7270" y="166407"/>
                  </a:cubicBezTo>
                  <a:cubicBezTo>
                    <a:pt x="7270" y="166407"/>
                    <a:pt x="6794" y="168312"/>
                    <a:pt x="6223" y="171932"/>
                  </a:cubicBezTo>
                  <a:cubicBezTo>
                    <a:pt x="5080" y="178314"/>
                    <a:pt x="2984" y="190125"/>
                    <a:pt x="1651" y="206222"/>
                  </a:cubicBezTo>
                  <a:cubicBezTo>
                    <a:pt x="1651" y="206889"/>
                    <a:pt x="1555" y="207651"/>
                    <a:pt x="1460" y="208317"/>
                  </a:cubicBezTo>
                  <a:cubicBezTo>
                    <a:pt x="-4350" y="281565"/>
                    <a:pt x="1460" y="439394"/>
                    <a:pt x="128714" y="591222"/>
                  </a:cubicBezTo>
                  <a:cubicBezTo>
                    <a:pt x="314261" y="526548"/>
                    <a:pt x="391414" y="369766"/>
                    <a:pt x="417417" y="299853"/>
                  </a:cubicBezTo>
                  <a:lnTo>
                    <a:pt x="417417" y="299853"/>
                  </a:lnTo>
                  <a:cubicBezTo>
                    <a:pt x="421513" y="290042"/>
                    <a:pt x="424942" y="279755"/>
                    <a:pt x="427418" y="269277"/>
                  </a:cubicBezTo>
                  <a:cubicBezTo>
                    <a:pt x="428085" y="267087"/>
                    <a:pt x="428371" y="265563"/>
                    <a:pt x="428466" y="265182"/>
                  </a:cubicBezTo>
                  <a:lnTo>
                    <a:pt x="428466" y="265182"/>
                  </a:lnTo>
                  <a:cubicBezTo>
                    <a:pt x="455136" y="149262"/>
                    <a:pt x="383413" y="33534"/>
                    <a:pt x="267779" y="6006"/>
                  </a:cubicBezTo>
                  <a:close/>
                  <a:moveTo>
                    <a:pt x="188722" y="339096"/>
                  </a:moveTo>
                  <a:cubicBezTo>
                    <a:pt x="114807" y="321570"/>
                    <a:pt x="69183" y="247465"/>
                    <a:pt x="86709" y="173551"/>
                  </a:cubicBezTo>
                  <a:cubicBezTo>
                    <a:pt x="104235" y="99637"/>
                    <a:pt x="178435" y="54108"/>
                    <a:pt x="252253" y="71634"/>
                  </a:cubicBezTo>
                  <a:cubicBezTo>
                    <a:pt x="326167" y="89160"/>
                    <a:pt x="371697" y="163264"/>
                    <a:pt x="354171" y="237083"/>
                  </a:cubicBezTo>
                  <a:cubicBezTo>
                    <a:pt x="336645" y="310997"/>
                    <a:pt x="262540" y="356526"/>
                    <a:pt x="188722" y="33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5" name="Google Shape;515;p15"/>
          <p:cNvGrpSpPr/>
          <p:nvPr/>
        </p:nvGrpSpPr>
        <p:grpSpPr>
          <a:xfrm>
            <a:off x="-964258" y="-866733"/>
            <a:ext cx="9388153" cy="6419106"/>
            <a:chOff x="-964258" y="-866733"/>
            <a:chExt cx="9388153" cy="6419106"/>
          </a:xfrm>
        </p:grpSpPr>
        <p:sp>
          <p:nvSpPr>
            <p:cNvPr id="516" name="Google Shape;516;p15"/>
            <p:cNvSpPr/>
            <p:nvPr/>
          </p:nvSpPr>
          <p:spPr>
            <a:xfrm rot="-3077726">
              <a:off x="-656027" y="2175372"/>
              <a:ext cx="935495" cy="1239120"/>
            </a:xfrm>
            <a:custGeom>
              <a:avLst/>
              <a:gdLst/>
              <a:ahLst/>
              <a:cxnLst/>
              <a:rect l="l" t="t" r="r" b="b"/>
              <a:pathLst>
                <a:path w="935951" h="1239725" extrusionOk="0">
                  <a:moveTo>
                    <a:pt x="175080" y="1245807"/>
                  </a:moveTo>
                  <a:cubicBezTo>
                    <a:pt x="168758" y="1245807"/>
                    <a:pt x="163339" y="1240881"/>
                    <a:pt x="162847" y="1234477"/>
                  </a:cubicBezTo>
                  <a:cubicBezTo>
                    <a:pt x="162272" y="1227663"/>
                    <a:pt x="167362" y="1221752"/>
                    <a:pt x="174177" y="1221177"/>
                  </a:cubicBezTo>
                  <a:cubicBezTo>
                    <a:pt x="200531" y="1219124"/>
                    <a:pt x="227050" y="1214773"/>
                    <a:pt x="253240" y="1208451"/>
                  </a:cubicBezTo>
                  <a:cubicBezTo>
                    <a:pt x="259808" y="1206727"/>
                    <a:pt x="266540" y="1210914"/>
                    <a:pt x="268100" y="1217482"/>
                  </a:cubicBezTo>
                  <a:cubicBezTo>
                    <a:pt x="269742" y="1224050"/>
                    <a:pt x="265637" y="1230783"/>
                    <a:pt x="259069" y="1232343"/>
                  </a:cubicBezTo>
                  <a:cubicBezTo>
                    <a:pt x="231647" y="1238993"/>
                    <a:pt x="203733" y="1243508"/>
                    <a:pt x="176147" y="1245725"/>
                  </a:cubicBezTo>
                  <a:cubicBezTo>
                    <a:pt x="175819" y="1245725"/>
                    <a:pt x="175490" y="1245725"/>
                    <a:pt x="175162" y="1245725"/>
                  </a:cubicBezTo>
                  <a:close/>
                  <a:moveTo>
                    <a:pt x="93061" y="1245397"/>
                  </a:moveTo>
                  <a:cubicBezTo>
                    <a:pt x="93061" y="1245397"/>
                    <a:pt x="92322" y="1245397"/>
                    <a:pt x="91911" y="1245397"/>
                  </a:cubicBezTo>
                  <a:cubicBezTo>
                    <a:pt x="63669" y="1242852"/>
                    <a:pt x="35836" y="1237761"/>
                    <a:pt x="8989" y="1230372"/>
                  </a:cubicBezTo>
                  <a:cubicBezTo>
                    <a:pt x="2421" y="1228566"/>
                    <a:pt x="-1355" y="1221752"/>
                    <a:pt x="451" y="1215184"/>
                  </a:cubicBezTo>
                  <a:cubicBezTo>
                    <a:pt x="2257" y="1208615"/>
                    <a:pt x="9071" y="1204839"/>
                    <a:pt x="15640" y="1206645"/>
                  </a:cubicBezTo>
                  <a:cubicBezTo>
                    <a:pt x="41009" y="1213706"/>
                    <a:pt x="67363" y="1218468"/>
                    <a:pt x="94128" y="1220931"/>
                  </a:cubicBezTo>
                  <a:cubicBezTo>
                    <a:pt x="100942" y="1221505"/>
                    <a:pt x="105869" y="1227581"/>
                    <a:pt x="105294" y="1234313"/>
                  </a:cubicBezTo>
                  <a:cubicBezTo>
                    <a:pt x="104719" y="1240717"/>
                    <a:pt x="99383" y="1245561"/>
                    <a:pt x="93061" y="1245561"/>
                  </a:cubicBezTo>
                  <a:close/>
                  <a:moveTo>
                    <a:pt x="334027" y="1207055"/>
                  </a:moveTo>
                  <a:cubicBezTo>
                    <a:pt x="329183" y="1207055"/>
                    <a:pt x="324668" y="1204182"/>
                    <a:pt x="322615" y="1199502"/>
                  </a:cubicBezTo>
                  <a:cubicBezTo>
                    <a:pt x="319988" y="1193180"/>
                    <a:pt x="322944" y="1186038"/>
                    <a:pt x="329265" y="1183410"/>
                  </a:cubicBezTo>
                  <a:cubicBezTo>
                    <a:pt x="353896" y="1173148"/>
                    <a:pt x="377951" y="1160833"/>
                    <a:pt x="400611" y="1146957"/>
                  </a:cubicBezTo>
                  <a:cubicBezTo>
                    <a:pt x="406358" y="1143427"/>
                    <a:pt x="413994" y="1145233"/>
                    <a:pt x="417524" y="1150981"/>
                  </a:cubicBezTo>
                  <a:cubicBezTo>
                    <a:pt x="421054" y="1156810"/>
                    <a:pt x="419248" y="1164363"/>
                    <a:pt x="413501" y="1167893"/>
                  </a:cubicBezTo>
                  <a:cubicBezTo>
                    <a:pt x="389774" y="1182507"/>
                    <a:pt x="364569" y="1195315"/>
                    <a:pt x="338789" y="1206152"/>
                  </a:cubicBezTo>
                  <a:cubicBezTo>
                    <a:pt x="337229" y="1206809"/>
                    <a:pt x="335669" y="1207138"/>
                    <a:pt x="334027" y="1207138"/>
                  </a:cubicBezTo>
                  <a:close/>
                  <a:moveTo>
                    <a:pt x="473271" y="1121260"/>
                  </a:moveTo>
                  <a:cubicBezTo>
                    <a:pt x="469822" y="1121260"/>
                    <a:pt x="466374" y="1119782"/>
                    <a:pt x="463911" y="1116991"/>
                  </a:cubicBezTo>
                  <a:cubicBezTo>
                    <a:pt x="459478" y="1111818"/>
                    <a:pt x="460052" y="1104101"/>
                    <a:pt x="465143" y="1099585"/>
                  </a:cubicBezTo>
                  <a:cubicBezTo>
                    <a:pt x="485504" y="1082016"/>
                    <a:pt x="504305" y="1062804"/>
                    <a:pt x="520971" y="1042443"/>
                  </a:cubicBezTo>
                  <a:cubicBezTo>
                    <a:pt x="525323" y="1037188"/>
                    <a:pt x="533040" y="1036368"/>
                    <a:pt x="538294" y="1040719"/>
                  </a:cubicBezTo>
                  <a:cubicBezTo>
                    <a:pt x="543549" y="1045070"/>
                    <a:pt x="544288" y="1052788"/>
                    <a:pt x="540019" y="1058042"/>
                  </a:cubicBezTo>
                  <a:cubicBezTo>
                    <a:pt x="522367" y="1079471"/>
                    <a:pt x="502663" y="1099749"/>
                    <a:pt x="481234" y="1118222"/>
                  </a:cubicBezTo>
                  <a:cubicBezTo>
                    <a:pt x="478936" y="1120275"/>
                    <a:pt x="476062" y="1121260"/>
                    <a:pt x="473188" y="1121260"/>
                  </a:cubicBezTo>
                  <a:close/>
                  <a:moveTo>
                    <a:pt x="576718" y="994742"/>
                  </a:moveTo>
                  <a:cubicBezTo>
                    <a:pt x="574665" y="994742"/>
                    <a:pt x="572613" y="994250"/>
                    <a:pt x="570724" y="993182"/>
                  </a:cubicBezTo>
                  <a:cubicBezTo>
                    <a:pt x="564813" y="989898"/>
                    <a:pt x="562678" y="982345"/>
                    <a:pt x="565963" y="976434"/>
                  </a:cubicBezTo>
                  <a:cubicBezTo>
                    <a:pt x="578524" y="953856"/>
                    <a:pt x="589854" y="929308"/>
                    <a:pt x="599542" y="903610"/>
                  </a:cubicBezTo>
                  <a:cubicBezTo>
                    <a:pt x="601923" y="897288"/>
                    <a:pt x="608984" y="894086"/>
                    <a:pt x="615387" y="896385"/>
                  </a:cubicBezTo>
                  <a:cubicBezTo>
                    <a:pt x="621709" y="898766"/>
                    <a:pt x="624993" y="905909"/>
                    <a:pt x="622530" y="912231"/>
                  </a:cubicBezTo>
                  <a:cubicBezTo>
                    <a:pt x="612432" y="939078"/>
                    <a:pt x="600609" y="964693"/>
                    <a:pt x="587391" y="988338"/>
                  </a:cubicBezTo>
                  <a:cubicBezTo>
                    <a:pt x="585174" y="992361"/>
                    <a:pt x="580905" y="994660"/>
                    <a:pt x="576636" y="994660"/>
                  </a:cubicBezTo>
                  <a:close/>
                  <a:moveTo>
                    <a:pt x="635256" y="841870"/>
                  </a:moveTo>
                  <a:cubicBezTo>
                    <a:pt x="634271" y="841870"/>
                    <a:pt x="633285" y="841788"/>
                    <a:pt x="632300" y="841542"/>
                  </a:cubicBezTo>
                  <a:cubicBezTo>
                    <a:pt x="625732" y="839900"/>
                    <a:pt x="621709" y="833250"/>
                    <a:pt x="623351" y="826599"/>
                  </a:cubicBezTo>
                  <a:cubicBezTo>
                    <a:pt x="629509" y="801969"/>
                    <a:pt x="634763" y="776025"/>
                    <a:pt x="639525" y="747126"/>
                  </a:cubicBezTo>
                  <a:cubicBezTo>
                    <a:pt x="640592" y="740393"/>
                    <a:pt x="646996" y="735878"/>
                    <a:pt x="653647" y="736945"/>
                  </a:cubicBezTo>
                  <a:cubicBezTo>
                    <a:pt x="660379" y="738012"/>
                    <a:pt x="664894" y="744416"/>
                    <a:pt x="663827" y="751067"/>
                  </a:cubicBezTo>
                  <a:cubicBezTo>
                    <a:pt x="658983" y="780623"/>
                    <a:pt x="653564" y="807224"/>
                    <a:pt x="647325" y="832511"/>
                  </a:cubicBezTo>
                  <a:cubicBezTo>
                    <a:pt x="645929" y="838093"/>
                    <a:pt x="640921" y="841870"/>
                    <a:pt x="635338" y="841870"/>
                  </a:cubicBezTo>
                  <a:close/>
                  <a:moveTo>
                    <a:pt x="662760" y="680049"/>
                  </a:moveTo>
                  <a:cubicBezTo>
                    <a:pt x="662267" y="680049"/>
                    <a:pt x="661774" y="680049"/>
                    <a:pt x="661364" y="680049"/>
                  </a:cubicBezTo>
                  <a:cubicBezTo>
                    <a:pt x="654632" y="679310"/>
                    <a:pt x="649788" y="673153"/>
                    <a:pt x="650527" y="666420"/>
                  </a:cubicBezTo>
                  <a:cubicBezTo>
                    <a:pt x="653647" y="639327"/>
                    <a:pt x="656356" y="612152"/>
                    <a:pt x="658983" y="584894"/>
                  </a:cubicBezTo>
                  <a:cubicBezTo>
                    <a:pt x="659640" y="578162"/>
                    <a:pt x="665715" y="573071"/>
                    <a:pt x="672448" y="573810"/>
                  </a:cubicBezTo>
                  <a:cubicBezTo>
                    <a:pt x="679180" y="574467"/>
                    <a:pt x="684188" y="580460"/>
                    <a:pt x="683531" y="587275"/>
                  </a:cubicBezTo>
                  <a:cubicBezTo>
                    <a:pt x="680904" y="614615"/>
                    <a:pt x="678195" y="641954"/>
                    <a:pt x="675075" y="669212"/>
                  </a:cubicBezTo>
                  <a:cubicBezTo>
                    <a:pt x="674336" y="675451"/>
                    <a:pt x="668999" y="680131"/>
                    <a:pt x="662842" y="680131"/>
                  </a:cubicBezTo>
                  <a:close/>
                  <a:moveTo>
                    <a:pt x="679426" y="516586"/>
                  </a:moveTo>
                  <a:cubicBezTo>
                    <a:pt x="679016" y="516586"/>
                    <a:pt x="678523" y="516586"/>
                    <a:pt x="678031" y="516586"/>
                  </a:cubicBezTo>
                  <a:cubicBezTo>
                    <a:pt x="671298" y="515847"/>
                    <a:pt x="666372" y="509772"/>
                    <a:pt x="667111" y="503039"/>
                  </a:cubicBezTo>
                  <a:cubicBezTo>
                    <a:pt x="668671" y="488507"/>
                    <a:pt x="670395" y="473976"/>
                    <a:pt x="672201" y="459608"/>
                  </a:cubicBezTo>
                  <a:cubicBezTo>
                    <a:pt x="673843" y="446800"/>
                    <a:pt x="675732" y="433910"/>
                    <a:pt x="677784" y="421020"/>
                  </a:cubicBezTo>
                  <a:cubicBezTo>
                    <a:pt x="678852" y="414288"/>
                    <a:pt x="685173" y="409690"/>
                    <a:pt x="691906" y="410840"/>
                  </a:cubicBezTo>
                  <a:cubicBezTo>
                    <a:pt x="698638" y="411907"/>
                    <a:pt x="703153" y="418229"/>
                    <a:pt x="702086" y="424961"/>
                  </a:cubicBezTo>
                  <a:cubicBezTo>
                    <a:pt x="700034" y="437605"/>
                    <a:pt x="698227" y="450248"/>
                    <a:pt x="696585" y="462728"/>
                  </a:cubicBezTo>
                  <a:cubicBezTo>
                    <a:pt x="694779" y="477013"/>
                    <a:pt x="693137" y="491299"/>
                    <a:pt x="691495" y="505749"/>
                  </a:cubicBezTo>
                  <a:cubicBezTo>
                    <a:pt x="690838" y="512070"/>
                    <a:pt x="685502" y="516750"/>
                    <a:pt x="679262" y="516750"/>
                  </a:cubicBezTo>
                  <a:close/>
                  <a:moveTo>
                    <a:pt x="706519" y="354683"/>
                  </a:moveTo>
                  <a:cubicBezTo>
                    <a:pt x="705534" y="354683"/>
                    <a:pt x="704549" y="354601"/>
                    <a:pt x="703564" y="354354"/>
                  </a:cubicBezTo>
                  <a:cubicBezTo>
                    <a:pt x="696996" y="352712"/>
                    <a:pt x="692973" y="346062"/>
                    <a:pt x="694615" y="339412"/>
                  </a:cubicBezTo>
                  <a:cubicBezTo>
                    <a:pt x="701593" y="311498"/>
                    <a:pt x="709639" y="284651"/>
                    <a:pt x="718671" y="259528"/>
                  </a:cubicBezTo>
                  <a:cubicBezTo>
                    <a:pt x="720969" y="253124"/>
                    <a:pt x="728030" y="249758"/>
                    <a:pt x="734434" y="252139"/>
                  </a:cubicBezTo>
                  <a:cubicBezTo>
                    <a:pt x="740838" y="254437"/>
                    <a:pt x="744122" y="261498"/>
                    <a:pt x="741823" y="267902"/>
                  </a:cubicBezTo>
                  <a:cubicBezTo>
                    <a:pt x="733120" y="292204"/>
                    <a:pt x="725239" y="318230"/>
                    <a:pt x="718506" y="345323"/>
                  </a:cubicBezTo>
                  <a:cubicBezTo>
                    <a:pt x="717111" y="350906"/>
                    <a:pt x="712103" y="354683"/>
                    <a:pt x="706519" y="354683"/>
                  </a:cubicBezTo>
                  <a:close/>
                  <a:moveTo>
                    <a:pt x="762677" y="200661"/>
                  </a:moveTo>
                  <a:cubicBezTo>
                    <a:pt x="760788" y="200661"/>
                    <a:pt x="758818" y="200251"/>
                    <a:pt x="757094" y="199266"/>
                  </a:cubicBezTo>
                  <a:cubicBezTo>
                    <a:pt x="751018" y="196146"/>
                    <a:pt x="748637" y="188757"/>
                    <a:pt x="751757" y="182681"/>
                  </a:cubicBezTo>
                  <a:cubicBezTo>
                    <a:pt x="765057" y="156737"/>
                    <a:pt x="780000" y="132682"/>
                    <a:pt x="796010" y="111171"/>
                  </a:cubicBezTo>
                  <a:cubicBezTo>
                    <a:pt x="800115" y="105753"/>
                    <a:pt x="807832" y="104603"/>
                    <a:pt x="813251" y="108708"/>
                  </a:cubicBezTo>
                  <a:cubicBezTo>
                    <a:pt x="818670" y="112731"/>
                    <a:pt x="819819" y="120531"/>
                    <a:pt x="815714" y="125949"/>
                  </a:cubicBezTo>
                  <a:cubicBezTo>
                    <a:pt x="800443" y="146393"/>
                    <a:pt x="786322" y="169217"/>
                    <a:pt x="773596" y="194011"/>
                  </a:cubicBezTo>
                  <a:cubicBezTo>
                    <a:pt x="771379" y="198280"/>
                    <a:pt x="767110" y="200661"/>
                    <a:pt x="762594" y="200661"/>
                  </a:cubicBezTo>
                  <a:close/>
                  <a:moveTo>
                    <a:pt x="861362" y="70531"/>
                  </a:moveTo>
                  <a:cubicBezTo>
                    <a:pt x="857914" y="70531"/>
                    <a:pt x="854466" y="69136"/>
                    <a:pt x="852085" y="66344"/>
                  </a:cubicBezTo>
                  <a:cubicBezTo>
                    <a:pt x="847651" y="61172"/>
                    <a:pt x="848144" y="53454"/>
                    <a:pt x="853316" y="48939"/>
                  </a:cubicBezTo>
                  <a:cubicBezTo>
                    <a:pt x="874991" y="30055"/>
                    <a:pt x="898554" y="14046"/>
                    <a:pt x="923513" y="1320"/>
                  </a:cubicBezTo>
                  <a:cubicBezTo>
                    <a:pt x="929588" y="-1718"/>
                    <a:pt x="936977" y="663"/>
                    <a:pt x="940097" y="6657"/>
                  </a:cubicBezTo>
                  <a:cubicBezTo>
                    <a:pt x="943217" y="12732"/>
                    <a:pt x="940754" y="20121"/>
                    <a:pt x="934761" y="23241"/>
                  </a:cubicBezTo>
                  <a:cubicBezTo>
                    <a:pt x="911608" y="35064"/>
                    <a:pt x="889687" y="49924"/>
                    <a:pt x="869490" y="67494"/>
                  </a:cubicBezTo>
                  <a:cubicBezTo>
                    <a:pt x="867191" y="69546"/>
                    <a:pt x="864318" y="70531"/>
                    <a:pt x="861444" y="70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15"/>
            <p:cNvSpPr/>
            <p:nvPr/>
          </p:nvSpPr>
          <p:spPr>
            <a:xfrm>
              <a:off x="6625883" y="4944826"/>
              <a:ext cx="1798012" cy="607547"/>
            </a:xfrm>
            <a:custGeom>
              <a:avLst/>
              <a:gdLst/>
              <a:ahLst/>
              <a:cxnLst/>
              <a:rect l="l" t="t" r="r" b="b"/>
              <a:pathLst>
                <a:path w="1798012" h="607547" extrusionOk="0">
                  <a:moveTo>
                    <a:pt x="16421" y="612816"/>
                  </a:moveTo>
                  <a:lnTo>
                    <a:pt x="12152" y="612816"/>
                  </a:lnTo>
                  <a:cubicBezTo>
                    <a:pt x="5337" y="612734"/>
                    <a:pt x="-81" y="607151"/>
                    <a:pt x="1" y="600336"/>
                  </a:cubicBezTo>
                  <a:cubicBezTo>
                    <a:pt x="1" y="593522"/>
                    <a:pt x="5419" y="588432"/>
                    <a:pt x="12480" y="588186"/>
                  </a:cubicBezTo>
                  <a:lnTo>
                    <a:pt x="16503" y="588186"/>
                  </a:lnTo>
                  <a:cubicBezTo>
                    <a:pt x="41215" y="588186"/>
                    <a:pt x="66503" y="585722"/>
                    <a:pt x="91543" y="580714"/>
                  </a:cubicBezTo>
                  <a:cubicBezTo>
                    <a:pt x="98276" y="579401"/>
                    <a:pt x="104680" y="583752"/>
                    <a:pt x="105993" y="590402"/>
                  </a:cubicBezTo>
                  <a:cubicBezTo>
                    <a:pt x="107307" y="597052"/>
                    <a:pt x="102955" y="603538"/>
                    <a:pt x="96305" y="604852"/>
                  </a:cubicBezTo>
                  <a:cubicBezTo>
                    <a:pt x="69622" y="610106"/>
                    <a:pt x="42775" y="612816"/>
                    <a:pt x="16421" y="612816"/>
                  </a:cubicBezTo>
                  <a:close/>
                  <a:moveTo>
                    <a:pt x="172495" y="581782"/>
                  </a:moveTo>
                  <a:cubicBezTo>
                    <a:pt x="167569" y="581782"/>
                    <a:pt x="162971" y="578826"/>
                    <a:pt x="161001" y="573982"/>
                  </a:cubicBezTo>
                  <a:cubicBezTo>
                    <a:pt x="158538" y="567660"/>
                    <a:pt x="161658" y="560517"/>
                    <a:pt x="167979" y="557972"/>
                  </a:cubicBezTo>
                  <a:cubicBezTo>
                    <a:pt x="191789" y="548613"/>
                    <a:pt x="216091" y="536954"/>
                    <a:pt x="240392" y="523244"/>
                  </a:cubicBezTo>
                  <a:cubicBezTo>
                    <a:pt x="246304" y="519877"/>
                    <a:pt x="253857" y="521930"/>
                    <a:pt x="257224" y="527923"/>
                  </a:cubicBezTo>
                  <a:cubicBezTo>
                    <a:pt x="260589" y="533834"/>
                    <a:pt x="258455" y="541388"/>
                    <a:pt x="252544" y="544672"/>
                  </a:cubicBezTo>
                  <a:cubicBezTo>
                    <a:pt x="227256" y="558958"/>
                    <a:pt x="201887" y="571191"/>
                    <a:pt x="177011" y="580961"/>
                  </a:cubicBezTo>
                  <a:cubicBezTo>
                    <a:pt x="175533" y="581535"/>
                    <a:pt x="173973" y="581782"/>
                    <a:pt x="172495" y="581782"/>
                  </a:cubicBezTo>
                  <a:close/>
                  <a:moveTo>
                    <a:pt x="1792430" y="562159"/>
                  </a:moveTo>
                  <a:cubicBezTo>
                    <a:pt x="1787750" y="562159"/>
                    <a:pt x="1783317" y="559532"/>
                    <a:pt x="1781264" y="555017"/>
                  </a:cubicBezTo>
                  <a:cubicBezTo>
                    <a:pt x="1772480" y="536133"/>
                    <a:pt x="1763202" y="517168"/>
                    <a:pt x="1753514" y="498860"/>
                  </a:cubicBezTo>
                  <a:cubicBezTo>
                    <a:pt x="1750312" y="492866"/>
                    <a:pt x="1752611" y="485395"/>
                    <a:pt x="1758686" y="482193"/>
                  </a:cubicBezTo>
                  <a:cubicBezTo>
                    <a:pt x="1764680" y="478991"/>
                    <a:pt x="1772151" y="481290"/>
                    <a:pt x="1775353" y="487366"/>
                  </a:cubicBezTo>
                  <a:cubicBezTo>
                    <a:pt x="1785205" y="506085"/>
                    <a:pt x="1794729" y="525378"/>
                    <a:pt x="1803678" y="544672"/>
                  </a:cubicBezTo>
                  <a:cubicBezTo>
                    <a:pt x="1806551" y="550829"/>
                    <a:pt x="1803842" y="558218"/>
                    <a:pt x="1797684" y="561010"/>
                  </a:cubicBezTo>
                  <a:cubicBezTo>
                    <a:pt x="1796043" y="561749"/>
                    <a:pt x="1794236" y="562159"/>
                    <a:pt x="1792512" y="562159"/>
                  </a:cubicBezTo>
                  <a:close/>
                  <a:moveTo>
                    <a:pt x="315597" y="501979"/>
                  </a:moveTo>
                  <a:cubicBezTo>
                    <a:pt x="311738" y="501979"/>
                    <a:pt x="307962" y="500173"/>
                    <a:pt x="305581" y="496807"/>
                  </a:cubicBezTo>
                  <a:cubicBezTo>
                    <a:pt x="301640" y="491306"/>
                    <a:pt x="302872" y="483589"/>
                    <a:pt x="308372" y="479648"/>
                  </a:cubicBezTo>
                  <a:cubicBezTo>
                    <a:pt x="329144" y="464706"/>
                    <a:pt x="350654" y="447875"/>
                    <a:pt x="372247" y="429649"/>
                  </a:cubicBezTo>
                  <a:cubicBezTo>
                    <a:pt x="377419" y="425297"/>
                    <a:pt x="385219" y="425872"/>
                    <a:pt x="389570" y="431126"/>
                  </a:cubicBezTo>
                  <a:cubicBezTo>
                    <a:pt x="394004" y="436299"/>
                    <a:pt x="393347" y="444098"/>
                    <a:pt x="388092" y="448449"/>
                  </a:cubicBezTo>
                  <a:cubicBezTo>
                    <a:pt x="366007" y="467168"/>
                    <a:pt x="344004" y="484410"/>
                    <a:pt x="322658" y="499681"/>
                  </a:cubicBezTo>
                  <a:cubicBezTo>
                    <a:pt x="320523" y="501240"/>
                    <a:pt x="317978" y="501979"/>
                    <a:pt x="315515" y="501979"/>
                  </a:cubicBezTo>
                  <a:close/>
                  <a:moveTo>
                    <a:pt x="1723547" y="434164"/>
                  </a:moveTo>
                  <a:cubicBezTo>
                    <a:pt x="1719442" y="434164"/>
                    <a:pt x="1715420" y="432111"/>
                    <a:pt x="1713038" y="428335"/>
                  </a:cubicBezTo>
                  <a:cubicBezTo>
                    <a:pt x="1698671" y="405182"/>
                    <a:pt x="1683400" y="382522"/>
                    <a:pt x="1667719" y="360930"/>
                  </a:cubicBezTo>
                  <a:cubicBezTo>
                    <a:pt x="1663696" y="355429"/>
                    <a:pt x="1664927" y="347712"/>
                    <a:pt x="1670428" y="343689"/>
                  </a:cubicBezTo>
                  <a:cubicBezTo>
                    <a:pt x="1675929" y="339666"/>
                    <a:pt x="1683646" y="340897"/>
                    <a:pt x="1687669" y="346398"/>
                  </a:cubicBezTo>
                  <a:cubicBezTo>
                    <a:pt x="1703761" y="368401"/>
                    <a:pt x="1719360" y="391636"/>
                    <a:pt x="1734056" y="415281"/>
                  </a:cubicBezTo>
                  <a:cubicBezTo>
                    <a:pt x="1737669" y="421028"/>
                    <a:pt x="1735863" y="428663"/>
                    <a:pt x="1730115" y="432276"/>
                  </a:cubicBezTo>
                  <a:cubicBezTo>
                    <a:pt x="1728063" y="433507"/>
                    <a:pt x="1725846" y="434082"/>
                    <a:pt x="1723630" y="434082"/>
                  </a:cubicBezTo>
                  <a:close/>
                  <a:moveTo>
                    <a:pt x="441294" y="396315"/>
                  </a:moveTo>
                  <a:cubicBezTo>
                    <a:pt x="438010" y="396315"/>
                    <a:pt x="434808" y="395002"/>
                    <a:pt x="432345" y="392457"/>
                  </a:cubicBezTo>
                  <a:cubicBezTo>
                    <a:pt x="427665" y="387531"/>
                    <a:pt x="427829" y="379731"/>
                    <a:pt x="432755" y="375051"/>
                  </a:cubicBezTo>
                  <a:lnTo>
                    <a:pt x="442525" y="365610"/>
                  </a:lnTo>
                  <a:cubicBezTo>
                    <a:pt x="458781" y="349846"/>
                    <a:pt x="474955" y="333837"/>
                    <a:pt x="491047" y="317663"/>
                  </a:cubicBezTo>
                  <a:cubicBezTo>
                    <a:pt x="495891" y="312819"/>
                    <a:pt x="503690" y="312819"/>
                    <a:pt x="508452" y="317663"/>
                  </a:cubicBezTo>
                  <a:cubicBezTo>
                    <a:pt x="513296" y="322507"/>
                    <a:pt x="513296" y="330306"/>
                    <a:pt x="508452" y="335068"/>
                  </a:cubicBezTo>
                  <a:cubicBezTo>
                    <a:pt x="492197" y="351324"/>
                    <a:pt x="476022" y="367416"/>
                    <a:pt x="459602" y="383261"/>
                  </a:cubicBezTo>
                  <a:lnTo>
                    <a:pt x="449668" y="392785"/>
                  </a:lnTo>
                  <a:cubicBezTo>
                    <a:pt x="447287" y="395084"/>
                    <a:pt x="444249" y="396151"/>
                    <a:pt x="441130" y="396151"/>
                  </a:cubicBezTo>
                  <a:close/>
                  <a:moveTo>
                    <a:pt x="1626751" y="301653"/>
                  </a:moveTo>
                  <a:cubicBezTo>
                    <a:pt x="1623302" y="301653"/>
                    <a:pt x="1619854" y="300175"/>
                    <a:pt x="1617391" y="297384"/>
                  </a:cubicBezTo>
                  <a:cubicBezTo>
                    <a:pt x="1599657" y="276776"/>
                    <a:pt x="1581020" y="256908"/>
                    <a:pt x="1561891" y="238353"/>
                  </a:cubicBezTo>
                  <a:cubicBezTo>
                    <a:pt x="1557046" y="233591"/>
                    <a:pt x="1556882" y="225792"/>
                    <a:pt x="1561644" y="220948"/>
                  </a:cubicBezTo>
                  <a:cubicBezTo>
                    <a:pt x="1566406" y="216104"/>
                    <a:pt x="1574206" y="215939"/>
                    <a:pt x="1579050" y="220701"/>
                  </a:cubicBezTo>
                  <a:cubicBezTo>
                    <a:pt x="1598589" y="239749"/>
                    <a:pt x="1617801" y="260192"/>
                    <a:pt x="1635946" y="281374"/>
                  </a:cubicBezTo>
                  <a:cubicBezTo>
                    <a:pt x="1640379" y="286546"/>
                    <a:pt x="1639804" y="294346"/>
                    <a:pt x="1634632" y="298779"/>
                  </a:cubicBezTo>
                  <a:cubicBezTo>
                    <a:pt x="1632333" y="300750"/>
                    <a:pt x="1629459" y="301735"/>
                    <a:pt x="1626586" y="301735"/>
                  </a:cubicBezTo>
                  <a:close/>
                  <a:moveTo>
                    <a:pt x="557959" y="280717"/>
                  </a:moveTo>
                  <a:cubicBezTo>
                    <a:pt x="554758" y="280717"/>
                    <a:pt x="551638" y="279486"/>
                    <a:pt x="549175" y="277023"/>
                  </a:cubicBezTo>
                  <a:cubicBezTo>
                    <a:pt x="544413" y="272179"/>
                    <a:pt x="544413" y="264379"/>
                    <a:pt x="549256" y="259617"/>
                  </a:cubicBezTo>
                  <a:cubicBezTo>
                    <a:pt x="572081" y="237039"/>
                    <a:pt x="591046" y="218895"/>
                    <a:pt x="608862" y="202475"/>
                  </a:cubicBezTo>
                  <a:cubicBezTo>
                    <a:pt x="613870" y="197877"/>
                    <a:pt x="621670" y="198206"/>
                    <a:pt x="626267" y="203214"/>
                  </a:cubicBezTo>
                  <a:cubicBezTo>
                    <a:pt x="630865" y="208222"/>
                    <a:pt x="630537" y="216022"/>
                    <a:pt x="625529" y="220619"/>
                  </a:cubicBezTo>
                  <a:cubicBezTo>
                    <a:pt x="607877" y="236875"/>
                    <a:pt x="589158" y="254773"/>
                    <a:pt x="566498" y="277105"/>
                  </a:cubicBezTo>
                  <a:cubicBezTo>
                    <a:pt x="564117" y="279486"/>
                    <a:pt x="560997" y="280635"/>
                    <a:pt x="557877" y="280635"/>
                  </a:cubicBezTo>
                  <a:close/>
                  <a:moveTo>
                    <a:pt x="1509100" y="187368"/>
                  </a:moveTo>
                  <a:cubicBezTo>
                    <a:pt x="1506390" y="187368"/>
                    <a:pt x="1503681" y="186465"/>
                    <a:pt x="1501382" y="184659"/>
                  </a:cubicBezTo>
                  <a:cubicBezTo>
                    <a:pt x="1480200" y="167664"/>
                    <a:pt x="1458197" y="151654"/>
                    <a:pt x="1435947" y="137205"/>
                  </a:cubicBezTo>
                  <a:cubicBezTo>
                    <a:pt x="1430282" y="133510"/>
                    <a:pt x="1428641" y="125875"/>
                    <a:pt x="1432335" y="120210"/>
                  </a:cubicBezTo>
                  <a:cubicBezTo>
                    <a:pt x="1436030" y="114463"/>
                    <a:pt x="1443665" y="112903"/>
                    <a:pt x="1449412" y="116597"/>
                  </a:cubicBezTo>
                  <a:cubicBezTo>
                    <a:pt x="1472400" y="131540"/>
                    <a:pt x="1495060" y="147960"/>
                    <a:pt x="1516899" y="165529"/>
                  </a:cubicBezTo>
                  <a:cubicBezTo>
                    <a:pt x="1522236" y="169799"/>
                    <a:pt x="1523057" y="177516"/>
                    <a:pt x="1518787" y="182853"/>
                  </a:cubicBezTo>
                  <a:cubicBezTo>
                    <a:pt x="1516325" y="185891"/>
                    <a:pt x="1512794" y="187451"/>
                    <a:pt x="1509182" y="187451"/>
                  </a:cubicBezTo>
                  <a:close/>
                  <a:moveTo>
                    <a:pt x="679305" y="170127"/>
                  </a:moveTo>
                  <a:cubicBezTo>
                    <a:pt x="675692" y="170127"/>
                    <a:pt x="672162" y="168567"/>
                    <a:pt x="669699" y="165529"/>
                  </a:cubicBezTo>
                  <a:cubicBezTo>
                    <a:pt x="665430" y="160275"/>
                    <a:pt x="666250" y="152475"/>
                    <a:pt x="671505" y="148206"/>
                  </a:cubicBezTo>
                  <a:cubicBezTo>
                    <a:pt x="694493" y="129651"/>
                    <a:pt x="716496" y="113560"/>
                    <a:pt x="738664" y="98945"/>
                  </a:cubicBezTo>
                  <a:cubicBezTo>
                    <a:pt x="744328" y="95169"/>
                    <a:pt x="751964" y="96729"/>
                    <a:pt x="755741" y="102476"/>
                  </a:cubicBezTo>
                  <a:cubicBezTo>
                    <a:pt x="759517" y="108141"/>
                    <a:pt x="757875" y="115776"/>
                    <a:pt x="752210" y="119553"/>
                  </a:cubicBezTo>
                  <a:cubicBezTo>
                    <a:pt x="730700" y="133756"/>
                    <a:pt x="709353" y="149356"/>
                    <a:pt x="687022" y="167418"/>
                  </a:cubicBezTo>
                  <a:cubicBezTo>
                    <a:pt x="684723" y="169224"/>
                    <a:pt x="682014" y="170127"/>
                    <a:pt x="679305" y="170127"/>
                  </a:cubicBezTo>
                  <a:close/>
                  <a:moveTo>
                    <a:pt x="1371498" y="98371"/>
                  </a:moveTo>
                  <a:cubicBezTo>
                    <a:pt x="1369610" y="98371"/>
                    <a:pt x="1367804" y="97960"/>
                    <a:pt x="1365998" y="97057"/>
                  </a:cubicBezTo>
                  <a:cubicBezTo>
                    <a:pt x="1342024" y="85071"/>
                    <a:pt x="1317147" y="74397"/>
                    <a:pt x="1291860" y="65202"/>
                  </a:cubicBezTo>
                  <a:cubicBezTo>
                    <a:pt x="1285457" y="62903"/>
                    <a:pt x="1282172" y="55842"/>
                    <a:pt x="1284471" y="49438"/>
                  </a:cubicBezTo>
                  <a:cubicBezTo>
                    <a:pt x="1286770" y="43035"/>
                    <a:pt x="1293913" y="39751"/>
                    <a:pt x="1300235" y="42049"/>
                  </a:cubicBezTo>
                  <a:cubicBezTo>
                    <a:pt x="1326343" y="51491"/>
                    <a:pt x="1352205" y="62575"/>
                    <a:pt x="1376999" y="74972"/>
                  </a:cubicBezTo>
                  <a:cubicBezTo>
                    <a:pt x="1383074" y="78010"/>
                    <a:pt x="1385538" y="85399"/>
                    <a:pt x="1382500" y="91474"/>
                  </a:cubicBezTo>
                  <a:cubicBezTo>
                    <a:pt x="1380365" y="95826"/>
                    <a:pt x="1376014" y="98289"/>
                    <a:pt x="1371498" y="98289"/>
                  </a:cubicBezTo>
                  <a:close/>
                  <a:moveTo>
                    <a:pt x="816659" y="80719"/>
                  </a:moveTo>
                  <a:cubicBezTo>
                    <a:pt x="812062" y="80719"/>
                    <a:pt x="807711" y="78174"/>
                    <a:pt x="805576" y="73823"/>
                  </a:cubicBezTo>
                  <a:cubicBezTo>
                    <a:pt x="802621" y="67747"/>
                    <a:pt x="805166" y="60358"/>
                    <a:pt x="811241" y="57320"/>
                  </a:cubicBezTo>
                  <a:cubicBezTo>
                    <a:pt x="819697" y="53215"/>
                    <a:pt x="828236" y="49274"/>
                    <a:pt x="836856" y="45580"/>
                  </a:cubicBezTo>
                  <a:cubicBezTo>
                    <a:pt x="853687" y="38355"/>
                    <a:pt x="871257" y="31869"/>
                    <a:pt x="889155" y="26286"/>
                  </a:cubicBezTo>
                  <a:cubicBezTo>
                    <a:pt x="895641" y="24234"/>
                    <a:pt x="902537" y="27846"/>
                    <a:pt x="904590" y="34332"/>
                  </a:cubicBezTo>
                  <a:cubicBezTo>
                    <a:pt x="906642" y="40818"/>
                    <a:pt x="903030" y="47714"/>
                    <a:pt x="896544" y="49767"/>
                  </a:cubicBezTo>
                  <a:cubicBezTo>
                    <a:pt x="879467" y="55103"/>
                    <a:pt x="862636" y="61343"/>
                    <a:pt x="846627" y="68240"/>
                  </a:cubicBezTo>
                  <a:cubicBezTo>
                    <a:pt x="838334" y="71770"/>
                    <a:pt x="830124" y="75547"/>
                    <a:pt x="822078" y="79487"/>
                  </a:cubicBezTo>
                  <a:cubicBezTo>
                    <a:pt x="820354" y="80309"/>
                    <a:pt x="818466" y="80719"/>
                    <a:pt x="816659" y="80719"/>
                  </a:cubicBezTo>
                  <a:close/>
                  <a:moveTo>
                    <a:pt x="1217395" y="42542"/>
                  </a:moveTo>
                  <a:cubicBezTo>
                    <a:pt x="1216492" y="42542"/>
                    <a:pt x="1215506" y="42460"/>
                    <a:pt x="1214603" y="42214"/>
                  </a:cubicBezTo>
                  <a:cubicBezTo>
                    <a:pt x="1188331" y="36056"/>
                    <a:pt x="1161648" y="31459"/>
                    <a:pt x="1135211" y="28503"/>
                  </a:cubicBezTo>
                  <a:cubicBezTo>
                    <a:pt x="1128479" y="27764"/>
                    <a:pt x="1123553" y="21688"/>
                    <a:pt x="1124292" y="14956"/>
                  </a:cubicBezTo>
                  <a:cubicBezTo>
                    <a:pt x="1125031" y="8224"/>
                    <a:pt x="1131106" y="2969"/>
                    <a:pt x="1137921" y="4037"/>
                  </a:cubicBezTo>
                  <a:cubicBezTo>
                    <a:pt x="1165343" y="7074"/>
                    <a:pt x="1193093" y="11836"/>
                    <a:pt x="1220268" y="18240"/>
                  </a:cubicBezTo>
                  <a:cubicBezTo>
                    <a:pt x="1226919" y="19800"/>
                    <a:pt x="1231024" y="26450"/>
                    <a:pt x="1229464" y="33100"/>
                  </a:cubicBezTo>
                  <a:cubicBezTo>
                    <a:pt x="1228150" y="38765"/>
                    <a:pt x="1223059" y="42624"/>
                    <a:pt x="1217477" y="42624"/>
                  </a:cubicBezTo>
                  <a:close/>
                  <a:moveTo>
                    <a:pt x="972734" y="31787"/>
                  </a:moveTo>
                  <a:cubicBezTo>
                    <a:pt x="966740" y="31787"/>
                    <a:pt x="961568" y="27435"/>
                    <a:pt x="960583" y="21360"/>
                  </a:cubicBezTo>
                  <a:cubicBezTo>
                    <a:pt x="959515" y="14628"/>
                    <a:pt x="964113" y="8306"/>
                    <a:pt x="970845" y="7239"/>
                  </a:cubicBezTo>
                  <a:cubicBezTo>
                    <a:pt x="998021" y="2969"/>
                    <a:pt x="1026099" y="589"/>
                    <a:pt x="1054260" y="14"/>
                  </a:cubicBezTo>
                  <a:cubicBezTo>
                    <a:pt x="1061074" y="-315"/>
                    <a:pt x="1066657" y="5268"/>
                    <a:pt x="1066822" y="12083"/>
                  </a:cubicBezTo>
                  <a:cubicBezTo>
                    <a:pt x="1066904" y="18897"/>
                    <a:pt x="1061567" y="24480"/>
                    <a:pt x="1054752" y="24644"/>
                  </a:cubicBezTo>
                  <a:cubicBezTo>
                    <a:pt x="1027659" y="25137"/>
                    <a:pt x="1000730" y="27435"/>
                    <a:pt x="974704" y="31541"/>
                  </a:cubicBezTo>
                  <a:cubicBezTo>
                    <a:pt x="974047" y="31623"/>
                    <a:pt x="973391" y="31705"/>
                    <a:pt x="972816" y="31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15"/>
            <p:cNvSpPr/>
            <p:nvPr/>
          </p:nvSpPr>
          <p:spPr>
            <a:xfrm rot="2858366">
              <a:off x="6578422" y="-723415"/>
              <a:ext cx="934153" cy="1237344"/>
            </a:xfrm>
            <a:custGeom>
              <a:avLst/>
              <a:gdLst/>
              <a:ahLst/>
              <a:cxnLst/>
              <a:rect l="l" t="t" r="r" b="b"/>
              <a:pathLst>
                <a:path w="935951" h="1239725" extrusionOk="0">
                  <a:moveTo>
                    <a:pt x="175080" y="1245807"/>
                  </a:moveTo>
                  <a:cubicBezTo>
                    <a:pt x="168758" y="1245807"/>
                    <a:pt x="163339" y="1240881"/>
                    <a:pt x="162847" y="1234477"/>
                  </a:cubicBezTo>
                  <a:cubicBezTo>
                    <a:pt x="162272" y="1227663"/>
                    <a:pt x="167362" y="1221752"/>
                    <a:pt x="174177" y="1221177"/>
                  </a:cubicBezTo>
                  <a:cubicBezTo>
                    <a:pt x="200531" y="1219124"/>
                    <a:pt x="227050" y="1214773"/>
                    <a:pt x="253240" y="1208451"/>
                  </a:cubicBezTo>
                  <a:cubicBezTo>
                    <a:pt x="259808" y="1206727"/>
                    <a:pt x="266540" y="1210914"/>
                    <a:pt x="268100" y="1217482"/>
                  </a:cubicBezTo>
                  <a:cubicBezTo>
                    <a:pt x="269742" y="1224050"/>
                    <a:pt x="265637" y="1230783"/>
                    <a:pt x="259069" y="1232343"/>
                  </a:cubicBezTo>
                  <a:cubicBezTo>
                    <a:pt x="231647" y="1238993"/>
                    <a:pt x="203733" y="1243508"/>
                    <a:pt x="176147" y="1245725"/>
                  </a:cubicBezTo>
                  <a:cubicBezTo>
                    <a:pt x="175819" y="1245725"/>
                    <a:pt x="175490" y="1245725"/>
                    <a:pt x="175162" y="1245725"/>
                  </a:cubicBezTo>
                  <a:close/>
                  <a:moveTo>
                    <a:pt x="93061" y="1245397"/>
                  </a:moveTo>
                  <a:cubicBezTo>
                    <a:pt x="93061" y="1245397"/>
                    <a:pt x="92322" y="1245397"/>
                    <a:pt x="91911" y="1245397"/>
                  </a:cubicBezTo>
                  <a:cubicBezTo>
                    <a:pt x="63669" y="1242852"/>
                    <a:pt x="35836" y="1237761"/>
                    <a:pt x="8989" y="1230372"/>
                  </a:cubicBezTo>
                  <a:cubicBezTo>
                    <a:pt x="2421" y="1228566"/>
                    <a:pt x="-1355" y="1221752"/>
                    <a:pt x="451" y="1215184"/>
                  </a:cubicBezTo>
                  <a:cubicBezTo>
                    <a:pt x="2257" y="1208615"/>
                    <a:pt x="9071" y="1204839"/>
                    <a:pt x="15640" y="1206645"/>
                  </a:cubicBezTo>
                  <a:cubicBezTo>
                    <a:pt x="41009" y="1213706"/>
                    <a:pt x="67363" y="1218468"/>
                    <a:pt x="94128" y="1220931"/>
                  </a:cubicBezTo>
                  <a:cubicBezTo>
                    <a:pt x="100942" y="1221505"/>
                    <a:pt x="105869" y="1227581"/>
                    <a:pt x="105294" y="1234313"/>
                  </a:cubicBezTo>
                  <a:cubicBezTo>
                    <a:pt x="104719" y="1240717"/>
                    <a:pt x="99383" y="1245561"/>
                    <a:pt x="93061" y="1245561"/>
                  </a:cubicBezTo>
                  <a:close/>
                  <a:moveTo>
                    <a:pt x="334027" y="1207055"/>
                  </a:moveTo>
                  <a:cubicBezTo>
                    <a:pt x="329183" y="1207055"/>
                    <a:pt x="324668" y="1204182"/>
                    <a:pt x="322615" y="1199502"/>
                  </a:cubicBezTo>
                  <a:cubicBezTo>
                    <a:pt x="319988" y="1193180"/>
                    <a:pt x="322944" y="1186038"/>
                    <a:pt x="329265" y="1183410"/>
                  </a:cubicBezTo>
                  <a:cubicBezTo>
                    <a:pt x="353896" y="1173148"/>
                    <a:pt x="377951" y="1160833"/>
                    <a:pt x="400611" y="1146957"/>
                  </a:cubicBezTo>
                  <a:cubicBezTo>
                    <a:pt x="406358" y="1143427"/>
                    <a:pt x="413994" y="1145233"/>
                    <a:pt x="417524" y="1150981"/>
                  </a:cubicBezTo>
                  <a:cubicBezTo>
                    <a:pt x="421054" y="1156810"/>
                    <a:pt x="419248" y="1164363"/>
                    <a:pt x="413501" y="1167893"/>
                  </a:cubicBezTo>
                  <a:cubicBezTo>
                    <a:pt x="389774" y="1182507"/>
                    <a:pt x="364569" y="1195315"/>
                    <a:pt x="338789" y="1206152"/>
                  </a:cubicBezTo>
                  <a:cubicBezTo>
                    <a:pt x="337229" y="1206809"/>
                    <a:pt x="335669" y="1207138"/>
                    <a:pt x="334027" y="1207138"/>
                  </a:cubicBezTo>
                  <a:close/>
                  <a:moveTo>
                    <a:pt x="473271" y="1121260"/>
                  </a:moveTo>
                  <a:cubicBezTo>
                    <a:pt x="469822" y="1121260"/>
                    <a:pt x="466374" y="1119782"/>
                    <a:pt x="463911" y="1116991"/>
                  </a:cubicBezTo>
                  <a:cubicBezTo>
                    <a:pt x="459478" y="1111818"/>
                    <a:pt x="460052" y="1104101"/>
                    <a:pt x="465143" y="1099585"/>
                  </a:cubicBezTo>
                  <a:cubicBezTo>
                    <a:pt x="485504" y="1082016"/>
                    <a:pt x="504305" y="1062804"/>
                    <a:pt x="520971" y="1042443"/>
                  </a:cubicBezTo>
                  <a:cubicBezTo>
                    <a:pt x="525323" y="1037188"/>
                    <a:pt x="533040" y="1036368"/>
                    <a:pt x="538294" y="1040719"/>
                  </a:cubicBezTo>
                  <a:cubicBezTo>
                    <a:pt x="543549" y="1045070"/>
                    <a:pt x="544288" y="1052788"/>
                    <a:pt x="540019" y="1058042"/>
                  </a:cubicBezTo>
                  <a:cubicBezTo>
                    <a:pt x="522367" y="1079471"/>
                    <a:pt x="502663" y="1099749"/>
                    <a:pt x="481234" y="1118222"/>
                  </a:cubicBezTo>
                  <a:cubicBezTo>
                    <a:pt x="478936" y="1120275"/>
                    <a:pt x="476062" y="1121260"/>
                    <a:pt x="473188" y="1121260"/>
                  </a:cubicBezTo>
                  <a:close/>
                  <a:moveTo>
                    <a:pt x="576718" y="994742"/>
                  </a:moveTo>
                  <a:cubicBezTo>
                    <a:pt x="574665" y="994742"/>
                    <a:pt x="572613" y="994250"/>
                    <a:pt x="570724" y="993182"/>
                  </a:cubicBezTo>
                  <a:cubicBezTo>
                    <a:pt x="564813" y="989898"/>
                    <a:pt x="562678" y="982345"/>
                    <a:pt x="565963" y="976434"/>
                  </a:cubicBezTo>
                  <a:cubicBezTo>
                    <a:pt x="578524" y="953856"/>
                    <a:pt x="589854" y="929308"/>
                    <a:pt x="599542" y="903610"/>
                  </a:cubicBezTo>
                  <a:cubicBezTo>
                    <a:pt x="601923" y="897288"/>
                    <a:pt x="608984" y="894086"/>
                    <a:pt x="615387" y="896385"/>
                  </a:cubicBezTo>
                  <a:cubicBezTo>
                    <a:pt x="621709" y="898766"/>
                    <a:pt x="624993" y="905909"/>
                    <a:pt x="622530" y="912231"/>
                  </a:cubicBezTo>
                  <a:cubicBezTo>
                    <a:pt x="612432" y="939078"/>
                    <a:pt x="600609" y="964693"/>
                    <a:pt x="587391" y="988338"/>
                  </a:cubicBezTo>
                  <a:cubicBezTo>
                    <a:pt x="585174" y="992361"/>
                    <a:pt x="580905" y="994660"/>
                    <a:pt x="576636" y="994660"/>
                  </a:cubicBezTo>
                  <a:close/>
                  <a:moveTo>
                    <a:pt x="635256" y="841870"/>
                  </a:moveTo>
                  <a:cubicBezTo>
                    <a:pt x="634271" y="841870"/>
                    <a:pt x="633285" y="841788"/>
                    <a:pt x="632300" y="841542"/>
                  </a:cubicBezTo>
                  <a:cubicBezTo>
                    <a:pt x="625732" y="839900"/>
                    <a:pt x="621709" y="833250"/>
                    <a:pt x="623351" y="826599"/>
                  </a:cubicBezTo>
                  <a:cubicBezTo>
                    <a:pt x="629509" y="801969"/>
                    <a:pt x="634763" y="776025"/>
                    <a:pt x="639525" y="747126"/>
                  </a:cubicBezTo>
                  <a:cubicBezTo>
                    <a:pt x="640592" y="740393"/>
                    <a:pt x="646996" y="735878"/>
                    <a:pt x="653647" y="736945"/>
                  </a:cubicBezTo>
                  <a:cubicBezTo>
                    <a:pt x="660379" y="738012"/>
                    <a:pt x="664894" y="744416"/>
                    <a:pt x="663827" y="751067"/>
                  </a:cubicBezTo>
                  <a:cubicBezTo>
                    <a:pt x="658983" y="780623"/>
                    <a:pt x="653564" y="807224"/>
                    <a:pt x="647325" y="832511"/>
                  </a:cubicBezTo>
                  <a:cubicBezTo>
                    <a:pt x="645929" y="838093"/>
                    <a:pt x="640921" y="841870"/>
                    <a:pt x="635338" y="841870"/>
                  </a:cubicBezTo>
                  <a:close/>
                  <a:moveTo>
                    <a:pt x="662760" y="680049"/>
                  </a:moveTo>
                  <a:cubicBezTo>
                    <a:pt x="662267" y="680049"/>
                    <a:pt x="661774" y="680049"/>
                    <a:pt x="661364" y="680049"/>
                  </a:cubicBezTo>
                  <a:cubicBezTo>
                    <a:pt x="654632" y="679310"/>
                    <a:pt x="649788" y="673153"/>
                    <a:pt x="650527" y="666420"/>
                  </a:cubicBezTo>
                  <a:cubicBezTo>
                    <a:pt x="653647" y="639327"/>
                    <a:pt x="656356" y="612152"/>
                    <a:pt x="658983" y="584894"/>
                  </a:cubicBezTo>
                  <a:cubicBezTo>
                    <a:pt x="659640" y="578162"/>
                    <a:pt x="665715" y="573071"/>
                    <a:pt x="672448" y="573810"/>
                  </a:cubicBezTo>
                  <a:cubicBezTo>
                    <a:pt x="679180" y="574467"/>
                    <a:pt x="684188" y="580460"/>
                    <a:pt x="683531" y="587275"/>
                  </a:cubicBezTo>
                  <a:cubicBezTo>
                    <a:pt x="680904" y="614615"/>
                    <a:pt x="678195" y="641954"/>
                    <a:pt x="675075" y="669212"/>
                  </a:cubicBezTo>
                  <a:cubicBezTo>
                    <a:pt x="674336" y="675451"/>
                    <a:pt x="668999" y="680131"/>
                    <a:pt x="662842" y="680131"/>
                  </a:cubicBezTo>
                  <a:close/>
                  <a:moveTo>
                    <a:pt x="679426" y="516586"/>
                  </a:moveTo>
                  <a:cubicBezTo>
                    <a:pt x="679016" y="516586"/>
                    <a:pt x="678523" y="516586"/>
                    <a:pt x="678031" y="516586"/>
                  </a:cubicBezTo>
                  <a:cubicBezTo>
                    <a:pt x="671298" y="515847"/>
                    <a:pt x="666372" y="509772"/>
                    <a:pt x="667111" y="503039"/>
                  </a:cubicBezTo>
                  <a:cubicBezTo>
                    <a:pt x="668671" y="488507"/>
                    <a:pt x="670395" y="473976"/>
                    <a:pt x="672201" y="459608"/>
                  </a:cubicBezTo>
                  <a:cubicBezTo>
                    <a:pt x="673843" y="446800"/>
                    <a:pt x="675732" y="433910"/>
                    <a:pt x="677784" y="421020"/>
                  </a:cubicBezTo>
                  <a:cubicBezTo>
                    <a:pt x="678852" y="414288"/>
                    <a:pt x="685173" y="409690"/>
                    <a:pt x="691906" y="410840"/>
                  </a:cubicBezTo>
                  <a:cubicBezTo>
                    <a:pt x="698638" y="411907"/>
                    <a:pt x="703153" y="418229"/>
                    <a:pt x="702086" y="424961"/>
                  </a:cubicBezTo>
                  <a:cubicBezTo>
                    <a:pt x="700034" y="437605"/>
                    <a:pt x="698227" y="450248"/>
                    <a:pt x="696585" y="462728"/>
                  </a:cubicBezTo>
                  <a:cubicBezTo>
                    <a:pt x="694779" y="477013"/>
                    <a:pt x="693137" y="491299"/>
                    <a:pt x="691495" y="505749"/>
                  </a:cubicBezTo>
                  <a:cubicBezTo>
                    <a:pt x="690838" y="512070"/>
                    <a:pt x="685502" y="516750"/>
                    <a:pt x="679262" y="516750"/>
                  </a:cubicBezTo>
                  <a:close/>
                  <a:moveTo>
                    <a:pt x="706519" y="354683"/>
                  </a:moveTo>
                  <a:cubicBezTo>
                    <a:pt x="705534" y="354683"/>
                    <a:pt x="704549" y="354601"/>
                    <a:pt x="703564" y="354354"/>
                  </a:cubicBezTo>
                  <a:cubicBezTo>
                    <a:pt x="696996" y="352712"/>
                    <a:pt x="692973" y="346062"/>
                    <a:pt x="694615" y="339412"/>
                  </a:cubicBezTo>
                  <a:cubicBezTo>
                    <a:pt x="701593" y="311498"/>
                    <a:pt x="709639" y="284651"/>
                    <a:pt x="718671" y="259528"/>
                  </a:cubicBezTo>
                  <a:cubicBezTo>
                    <a:pt x="720969" y="253124"/>
                    <a:pt x="728030" y="249758"/>
                    <a:pt x="734434" y="252139"/>
                  </a:cubicBezTo>
                  <a:cubicBezTo>
                    <a:pt x="740838" y="254437"/>
                    <a:pt x="744122" y="261498"/>
                    <a:pt x="741823" y="267902"/>
                  </a:cubicBezTo>
                  <a:cubicBezTo>
                    <a:pt x="733120" y="292204"/>
                    <a:pt x="725239" y="318230"/>
                    <a:pt x="718506" y="345323"/>
                  </a:cubicBezTo>
                  <a:cubicBezTo>
                    <a:pt x="717111" y="350906"/>
                    <a:pt x="712103" y="354683"/>
                    <a:pt x="706519" y="354683"/>
                  </a:cubicBezTo>
                  <a:close/>
                  <a:moveTo>
                    <a:pt x="762677" y="200661"/>
                  </a:moveTo>
                  <a:cubicBezTo>
                    <a:pt x="760788" y="200661"/>
                    <a:pt x="758818" y="200251"/>
                    <a:pt x="757094" y="199266"/>
                  </a:cubicBezTo>
                  <a:cubicBezTo>
                    <a:pt x="751018" y="196146"/>
                    <a:pt x="748637" y="188757"/>
                    <a:pt x="751757" y="182681"/>
                  </a:cubicBezTo>
                  <a:cubicBezTo>
                    <a:pt x="765057" y="156737"/>
                    <a:pt x="780000" y="132682"/>
                    <a:pt x="796010" y="111171"/>
                  </a:cubicBezTo>
                  <a:cubicBezTo>
                    <a:pt x="800115" y="105753"/>
                    <a:pt x="807832" y="104603"/>
                    <a:pt x="813251" y="108708"/>
                  </a:cubicBezTo>
                  <a:cubicBezTo>
                    <a:pt x="818670" y="112731"/>
                    <a:pt x="819819" y="120531"/>
                    <a:pt x="815714" y="125949"/>
                  </a:cubicBezTo>
                  <a:cubicBezTo>
                    <a:pt x="800443" y="146393"/>
                    <a:pt x="786322" y="169217"/>
                    <a:pt x="773596" y="194011"/>
                  </a:cubicBezTo>
                  <a:cubicBezTo>
                    <a:pt x="771379" y="198280"/>
                    <a:pt x="767110" y="200661"/>
                    <a:pt x="762594" y="200661"/>
                  </a:cubicBezTo>
                  <a:close/>
                  <a:moveTo>
                    <a:pt x="861362" y="70531"/>
                  </a:moveTo>
                  <a:cubicBezTo>
                    <a:pt x="857914" y="70531"/>
                    <a:pt x="854466" y="69136"/>
                    <a:pt x="852085" y="66344"/>
                  </a:cubicBezTo>
                  <a:cubicBezTo>
                    <a:pt x="847651" y="61172"/>
                    <a:pt x="848144" y="53454"/>
                    <a:pt x="853316" y="48939"/>
                  </a:cubicBezTo>
                  <a:cubicBezTo>
                    <a:pt x="874991" y="30055"/>
                    <a:pt x="898554" y="14046"/>
                    <a:pt x="923513" y="1320"/>
                  </a:cubicBezTo>
                  <a:cubicBezTo>
                    <a:pt x="929588" y="-1718"/>
                    <a:pt x="936977" y="663"/>
                    <a:pt x="940097" y="6657"/>
                  </a:cubicBezTo>
                  <a:cubicBezTo>
                    <a:pt x="943217" y="12732"/>
                    <a:pt x="940754" y="20121"/>
                    <a:pt x="934761" y="23241"/>
                  </a:cubicBezTo>
                  <a:cubicBezTo>
                    <a:pt x="911608" y="35064"/>
                    <a:pt x="889687" y="49924"/>
                    <a:pt x="869490" y="67494"/>
                  </a:cubicBezTo>
                  <a:cubicBezTo>
                    <a:pt x="867191" y="69546"/>
                    <a:pt x="864318" y="70531"/>
                    <a:pt x="861444" y="70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81806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40"/>
        <p:cNvGrpSpPr/>
        <p:nvPr/>
      </p:nvGrpSpPr>
      <p:grpSpPr>
        <a:xfrm>
          <a:off x="0" y="0"/>
          <a:ext cx="0" cy="0"/>
          <a:chOff x="0" y="0"/>
          <a:chExt cx="0" cy="0"/>
        </a:xfrm>
      </p:grpSpPr>
      <p:sp>
        <p:nvSpPr>
          <p:cNvPr id="241" name="Google Shape;241;p8"/>
          <p:cNvSpPr txBox="1">
            <a:spLocks noGrp="1"/>
          </p:cNvSpPr>
          <p:nvPr>
            <p:ph type="title"/>
          </p:nvPr>
        </p:nvSpPr>
        <p:spPr>
          <a:xfrm>
            <a:off x="1724400" y="1837925"/>
            <a:ext cx="5695200" cy="14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42" name="Google Shape;242;p8"/>
          <p:cNvGrpSpPr/>
          <p:nvPr/>
        </p:nvGrpSpPr>
        <p:grpSpPr>
          <a:xfrm>
            <a:off x="137918" y="-302315"/>
            <a:ext cx="9788475" cy="2056355"/>
            <a:chOff x="137918" y="-302315"/>
            <a:chExt cx="9788475" cy="2056355"/>
          </a:xfrm>
        </p:grpSpPr>
        <p:grpSp>
          <p:nvGrpSpPr>
            <p:cNvPr id="243" name="Google Shape;243;p8"/>
            <p:cNvGrpSpPr/>
            <p:nvPr/>
          </p:nvGrpSpPr>
          <p:grpSpPr>
            <a:xfrm>
              <a:off x="494510" y="-302315"/>
              <a:ext cx="9431883" cy="2056355"/>
              <a:chOff x="494510" y="-302315"/>
              <a:chExt cx="9431883" cy="2056355"/>
            </a:xfrm>
          </p:grpSpPr>
          <p:grpSp>
            <p:nvGrpSpPr>
              <p:cNvPr id="244" name="Google Shape;244;p8"/>
              <p:cNvGrpSpPr/>
              <p:nvPr/>
            </p:nvGrpSpPr>
            <p:grpSpPr>
              <a:xfrm flipH="1">
                <a:off x="7649027" y="-302315"/>
                <a:ext cx="2277366" cy="2056355"/>
                <a:chOff x="-930994" y="3823344"/>
                <a:chExt cx="2277366" cy="2056355"/>
              </a:xfrm>
            </p:grpSpPr>
            <p:sp>
              <p:nvSpPr>
                <p:cNvPr id="245" name="Google Shape;245;p8"/>
                <p:cNvSpPr/>
                <p:nvPr/>
              </p:nvSpPr>
              <p:spPr>
                <a:xfrm rot="1954620">
                  <a:off x="269948" y="4536104"/>
                  <a:ext cx="937761" cy="750209"/>
                </a:xfrm>
                <a:custGeom>
                  <a:avLst/>
                  <a:gdLst/>
                  <a:ahLst/>
                  <a:cxnLst/>
                  <a:rect l="l" t="t" r="r" b="b"/>
                  <a:pathLst>
                    <a:path w="821010" h="656808" extrusionOk="0">
                      <a:moveTo>
                        <a:pt x="773392" y="154432"/>
                      </a:moveTo>
                      <a:lnTo>
                        <a:pt x="817726" y="226106"/>
                      </a:lnTo>
                      <a:cubicBezTo>
                        <a:pt x="824705" y="237354"/>
                        <a:pt x="821174" y="252050"/>
                        <a:pt x="810009" y="258947"/>
                      </a:cubicBezTo>
                      <a:lnTo>
                        <a:pt x="172823" y="653360"/>
                      </a:lnTo>
                      <a:cubicBezTo>
                        <a:pt x="161657" y="660256"/>
                        <a:pt x="146879" y="656808"/>
                        <a:pt x="139982" y="645642"/>
                      </a:cubicBezTo>
                      <a:lnTo>
                        <a:pt x="95648" y="573968"/>
                      </a:lnTo>
                      <a:cubicBezTo>
                        <a:pt x="117487" y="560422"/>
                        <a:pt x="124301" y="531686"/>
                        <a:pt x="110754" y="509847"/>
                      </a:cubicBezTo>
                      <a:cubicBezTo>
                        <a:pt x="97208" y="488008"/>
                        <a:pt x="68554" y="481276"/>
                        <a:pt x="46633" y="494823"/>
                      </a:cubicBezTo>
                      <a:lnTo>
                        <a:pt x="0" y="419536"/>
                      </a:lnTo>
                      <a:lnTo>
                        <a:pt x="0" y="419536"/>
                      </a:lnTo>
                      <a:cubicBezTo>
                        <a:pt x="0" y="419536"/>
                        <a:pt x="677744" y="0"/>
                        <a:pt x="677744" y="0"/>
                      </a:cubicBezTo>
                      <a:lnTo>
                        <a:pt x="724377" y="75287"/>
                      </a:lnTo>
                      <a:cubicBezTo>
                        <a:pt x="702538" y="88833"/>
                        <a:pt x="695806" y="117487"/>
                        <a:pt x="709271" y="139325"/>
                      </a:cubicBezTo>
                      <a:cubicBezTo>
                        <a:pt x="722817" y="161164"/>
                        <a:pt x="751470" y="167979"/>
                        <a:pt x="773392" y="154432"/>
                      </a:cubicBezTo>
                      <a:close/>
                      <a:moveTo>
                        <a:pt x="713376" y="283905"/>
                      </a:moveTo>
                      <a:lnTo>
                        <a:pt x="678236" y="227173"/>
                      </a:lnTo>
                      <a:lnTo>
                        <a:pt x="443017" y="372821"/>
                      </a:lnTo>
                      <a:lnTo>
                        <a:pt x="478156" y="429552"/>
                      </a:lnTo>
                      <a:lnTo>
                        <a:pt x="713376" y="283905"/>
                      </a:lnTo>
                      <a:close/>
                      <a:moveTo>
                        <a:pt x="661980" y="200819"/>
                      </a:moveTo>
                      <a:lnTo>
                        <a:pt x="593919" y="90886"/>
                      </a:lnTo>
                      <a:lnTo>
                        <a:pt x="358699" y="236533"/>
                      </a:lnTo>
                      <a:lnTo>
                        <a:pt x="426761" y="346466"/>
                      </a:lnTo>
                      <a:lnTo>
                        <a:pt x="661980" y="200819"/>
                      </a:lnTo>
                      <a:close/>
                      <a:moveTo>
                        <a:pt x="325613" y="375119"/>
                      </a:moveTo>
                      <a:cubicBezTo>
                        <a:pt x="325366" y="374627"/>
                        <a:pt x="325120" y="374134"/>
                        <a:pt x="324874" y="373806"/>
                      </a:cubicBezTo>
                      <a:cubicBezTo>
                        <a:pt x="322657" y="371261"/>
                        <a:pt x="316007" y="367484"/>
                        <a:pt x="296467" y="372492"/>
                      </a:cubicBezTo>
                      <a:cubicBezTo>
                        <a:pt x="279636" y="376762"/>
                        <a:pt x="252461" y="392771"/>
                        <a:pt x="243758" y="398026"/>
                      </a:cubicBezTo>
                      <a:lnTo>
                        <a:pt x="234727" y="392607"/>
                      </a:lnTo>
                      <a:cubicBezTo>
                        <a:pt x="237847" y="389651"/>
                        <a:pt x="238832" y="385054"/>
                        <a:pt x="236944" y="381113"/>
                      </a:cubicBezTo>
                      <a:cubicBezTo>
                        <a:pt x="236944" y="381113"/>
                        <a:pt x="236944" y="380949"/>
                        <a:pt x="236944" y="380949"/>
                      </a:cubicBezTo>
                      <a:lnTo>
                        <a:pt x="236944" y="380949"/>
                      </a:lnTo>
                      <a:cubicBezTo>
                        <a:pt x="235712" y="378486"/>
                        <a:pt x="233495" y="376679"/>
                        <a:pt x="230868" y="375858"/>
                      </a:cubicBezTo>
                      <a:cubicBezTo>
                        <a:pt x="228159" y="375119"/>
                        <a:pt x="225203" y="375612"/>
                        <a:pt x="222822" y="377008"/>
                      </a:cubicBezTo>
                      <a:lnTo>
                        <a:pt x="216665" y="380784"/>
                      </a:lnTo>
                      <a:lnTo>
                        <a:pt x="198602" y="367156"/>
                      </a:lnTo>
                      <a:cubicBezTo>
                        <a:pt x="202625" y="364364"/>
                        <a:pt x="204103" y="359274"/>
                        <a:pt x="202133" y="354923"/>
                      </a:cubicBezTo>
                      <a:cubicBezTo>
                        <a:pt x="202051" y="354841"/>
                        <a:pt x="201968" y="354676"/>
                        <a:pt x="201886" y="354594"/>
                      </a:cubicBezTo>
                      <a:cubicBezTo>
                        <a:pt x="200655" y="352131"/>
                        <a:pt x="198438" y="350325"/>
                        <a:pt x="195811" y="349586"/>
                      </a:cubicBezTo>
                      <a:cubicBezTo>
                        <a:pt x="193101" y="348765"/>
                        <a:pt x="190146" y="349258"/>
                        <a:pt x="187765" y="350736"/>
                      </a:cubicBezTo>
                      <a:lnTo>
                        <a:pt x="183003" y="353691"/>
                      </a:lnTo>
                      <a:lnTo>
                        <a:pt x="161000" y="336532"/>
                      </a:lnTo>
                      <a:cubicBezTo>
                        <a:pt x="159440" y="335300"/>
                        <a:pt x="157305" y="335054"/>
                        <a:pt x="155581" y="335957"/>
                      </a:cubicBezTo>
                      <a:lnTo>
                        <a:pt x="145319" y="340883"/>
                      </a:lnTo>
                      <a:cubicBezTo>
                        <a:pt x="143841" y="341622"/>
                        <a:pt x="142774" y="342936"/>
                        <a:pt x="142445" y="344578"/>
                      </a:cubicBezTo>
                      <a:cubicBezTo>
                        <a:pt x="142117" y="346138"/>
                        <a:pt x="142527" y="347862"/>
                        <a:pt x="143677" y="349093"/>
                      </a:cubicBezTo>
                      <a:lnTo>
                        <a:pt x="163053" y="371179"/>
                      </a:lnTo>
                      <a:cubicBezTo>
                        <a:pt x="162806" y="371671"/>
                        <a:pt x="162642" y="372246"/>
                        <a:pt x="162560" y="372821"/>
                      </a:cubicBezTo>
                      <a:cubicBezTo>
                        <a:pt x="162314" y="374381"/>
                        <a:pt x="162724" y="375858"/>
                        <a:pt x="163791" y="377008"/>
                      </a:cubicBezTo>
                      <a:lnTo>
                        <a:pt x="194333" y="412229"/>
                      </a:lnTo>
                      <a:lnTo>
                        <a:pt x="200573" y="426104"/>
                      </a:lnTo>
                      <a:lnTo>
                        <a:pt x="151148" y="463624"/>
                      </a:lnTo>
                      <a:lnTo>
                        <a:pt x="132675" y="451966"/>
                      </a:lnTo>
                      <a:cubicBezTo>
                        <a:pt x="131526" y="451145"/>
                        <a:pt x="130048" y="450981"/>
                        <a:pt x="128734" y="451227"/>
                      </a:cubicBezTo>
                      <a:lnTo>
                        <a:pt x="120606" y="453115"/>
                      </a:lnTo>
                      <a:cubicBezTo>
                        <a:pt x="118882" y="453526"/>
                        <a:pt x="117487" y="454675"/>
                        <a:pt x="116830" y="456400"/>
                      </a:cubicBezTo>
                      <a:cubicBezTo>
                        <a:pt x="116173" y="458042"/>
                        <a:pt x="116419" y="459930"/>
                        <a:pt x="117487" y="461326"/>
                      </a:cubicBezTo>
                      <a:lnTo>
                        <a:pt x="134153" y="483821"/>
                      </a:lnTo>
                      <a:lnTo>
                        <a:pt x="131444" y="489650"/>
                      </a:lnTo>
                      <a:cubicBezTo>
                        <a:pt x="130705" y="491292"/>
                        <a:pt x="130787" y="493181"/>
                        <a:pt x="131772" y="494659"/>
                      </a:cubicBezTo>
                      <a:cubicBezTo>
                        <a:pt x="132675" y="496136"/>
                        <a:pt x="134317" y="497122"/>
                        <a:pt x="136123" y="497122"/>
                      </a:cubicBezTo>
                      <a:lnTo>
                        <a:pt x="142527" y="497286"/>
                      </a:lnTo>
                      <a:lnTo>
                        <a:pt x="155335" y="522244"/>
                      </a:lnTo>
                      <a:cubicBezTo>
                        <a:pt x="156156" y="523804"/>
                        <a:pt x="157634" y="524872"/>
                        <a:pt x="159440" y="525036"/>
                      </a:cubicBezTo>
                      <a:cubicBezTo>
                        <a:pt x="161246" y="525200"/>
                        <a:pt x="162970" y="524543"/>
                        <a:pt x="164038" y="523066"/>
                      </a:cubicBezTo>
                      <a:lnTo>
                        <a:pt x="169292" y="516662"/>
                      </a:lnTo>
                      <a:cubicBezTo>
                        <a:pt x="170113" y="515594"/>
                        <a:pt x="170524" y="514199"/>
                        <a:pt x="170360" y="512803"/>
                      </a:cubicBezTo>
                      <a:lnTo>
                        <a:pt x="168061" y="491128"/>
                      </a:lnTo>
                      <a:lnTo>
                        <a:pt x="223643" y="463460"/>
                      </a:lnTo>
                      <a:lnTo>
                        <a:pt x="233167" y="475283"/>
                      </a:lnTo>
                      <a:lnTo>
                        <a:pt x="251147" y="518304"/>
                      </a:lnTo>
                      <a:cubicBezTo>
                        <a:pt x="251722" y="519699"/>
                        <a:pt x="252953" y="520767"/>
                        <a:pt x="254349" y="521259"/>
                      </a:cubicBezTo>
                      <a:cubicBezTo>
                        <a:pt x="255006" y="521424"/>
                        <a:pt x="255580" y="521506"/>
                        <a:pt x="256155" y="521506"/>
                      </a:cubicBezTo>
                      <a:lnTo>
                        <a:pt x="267239" y="548681"/>
                      </a:lnTo>
                      <a:cubicBezTo>
                        <a:pt x="267896" y="550241"/>
                        <a:pt x="269209" y="551308"/>
                        <a:pt x="270769" y="551801"/>
                      </a:cubicBezTo>
                      <a:cubicBezTo>
                        <a:pt x="271508" y="551965"/>
                        <a:pt x="272165" y="552047"/>
                        <a:pt x="272904" y="551965"/>
                      </a:cubicBezTo>
                      <a:cubicBezTo>
                        <a:pt x="273807" y="551801"/>
                        <a:pt x="274628" y="551473"/>
                        <a:pt x="275367" y="550816"/>
                      </a:cubicBezTo>
                      <a:lnTo>
                        <a:pt x="284316" y="543837"/>
                      </a:lnTo>
                      <a:cubicBezTo>
                        <a:pt x="285876" y="542606"/>
                        <a:pt x="286615" y="540553"/>
                        <a:pt x="286204" y="538665"/>
                      </a:cubicBezTo>
                      <a:lnTo>
                        <a:pt x="280621" y="511407"/>
                      </a:lnTo>
                      <a:lnTo>
                        <a:pt x="285465" y="508452"/>
                      </a:lnTo>
                      <a:cubicBezTo>
                        <a:pt x="287846" y="506974"/>
                        <a:pt x="289488" y="504511"/>
                        <a:pt x="290063" y="501719"/>
                      </a:cubicBezTo>
                      <a:cubicBezTo>
                        <a:pt x="290555" y="499010"/>
                        <a:pt x="289899" y="496218"/>
                        <a:pt x="288174" y="494002"/>
                      </a:cubicBezTo>
                      <a:cubicBezTo>
                        <a:pt x="288174" y="494002"/>
                        <a:pt x="288010" y="493838"/>
                        <a:pt x="287928" y="493756"/>
                      </a:cubicBezTo>
                      <a:cubicBezTo>
                        <a:pt x="284973" y="489979"/>
                        <a:pt x="279636" y="488994"/>
                        <a:pt x="275367" y="491375"/>
                      </a:cubicBezTo>
                      <a:lnTo>
                        <a:pt x="271180" y="469125"/>
                      </a:lnTo>
                      <a:lnTo>
                        <a:pt x="277337" y="465266"/>
                      </a:lnTo>
                      <a:cubicBezTo>
                        <a:pt x="279718" y="463789"/>
                        <a:pt x="281360" y="461326"/>
                        <a:pt x="281935" y="458616"/>
                      </a:cubicBezTo>
                      <a:cubicBezTo>
                        <a:pt x="282181" y="457549"/>
                        <a:pt x="282181" y="456482"/>
                        <a:pt x="282017" y="455414"/>
                      </a:cubicBezTo>
                      <a:cubicBezTo>
                        <a:pt x="281853" y="453772"/>
                        <a:pt x="281196" y="452212"/>
                        <a:pt x="280129" y="450899"/>
                      </a:cubicBezTo>
                      <a:cubicBezTo>
                        <a:pt x="280129" y="450899"/>
                        <a:pt x="280047" y="450817"/>
                        <a:pt x="279964" y="450735"/>
                      </a:cubicBezTo>
                      <a:cubicBezTo>
                        <a:pt x="277255" y="447286"/>
                        <a:pt x="272740" y="446055"/>
                        <a:pt x="268717" y="447615"/>
                      </a:cubicBezTo>
                      <a:lnTo>
                        <a:pt x="267896" y="437188"/>
                      </a:lnTo>
                      <a:cubicBezTo>
                        <a:pt x="276516" y="431687"/>
                        <a:pt x="302953" y="414528"/>
                        <a:pt x="314200" y="401310"/>
                      </a:cubicBezTo>
                      <a:cubicBezTo>
                        <a:pt x="327255" y="386039"/>
                        <a:pt x="326926" y="378486"/>
                        <a:pt x="325613" y="37536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8"/>
                <p:cNvSpPr/>
                <p:nvPr/>
              </p:nvSpPr>
              <p:spPr>
                <a:xfrm rot="1954620">
                  <a:off x="349001" y="4470478"/>
                  <a:ext cx="787719" cy="515768"/>
                </a:xfrm>
                <a:custGeom>
                  <a:avLst/>
                  <a:gdLst/>
                  <a:ahLst/>
                  <a:cxnLst/>
                  <a:rect l="l" t="t" r="r" b="b"/>
                  <a:pathLst>
                    <a:path w="689648" h="451555" extrusionOk="0">
                      <a:moveTo>
                        <a:pt x="681333" y="11306"/>
                      </a:moveTo>
                      <a:lnTo>
                        <a:pt x="695454" y="34048"/>
                      </a:lnTo>
                      <a:lnTo>
                        <a:pt x="17710" y="453584"/>
                      </a:lnTo>
                      <a:lnTo>
                        <a:pt x="17710" y="453584"/>
                      </a:lnTo>
                      <a:cubicBezTo>
                        <a:pt x="17710" y="453584"/>
                        <a:pt x="3589" y="430842"/>
                        <a:pt x="3589" y="430842"/>
                      </a:cubicBezTo>
                      <a:cubicBezTo>
                        <a:pt x="-3390" y="419595"/>
                        <a:pt x="141" y="404898"/>
                        <a:pt x="11306" y="398002"/>
                      </a:cubicBezTo>
                      <a:lnTo>
                        <a:pt x="648492" y="3589"/>
                      </a:lnTo>
                      <a:cubicBezTo>
                        <a:pt x="659740" y="-3390"/>
                        <a:pt x="674436" y="141"/>
                        <a:pt x="681333" y="11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8"/>
                <p:cNvSpPr/>
                <p:nvPr/>
              </p:nvSpPr>
              <p:spPr>
                <a:xfrm rot="1965018">
                  <a:off x="746417" y="4897590"/>
                  <a:ext cx="299885" cy="224913"/>
                </a:xfrm>
                <a:custGeom>
                  <a:avLst/>
                  <a:gdLst/>
                  <a:ahLst/>
                  <a:cxnLst/>
                  <a:rect l="l" t="t" r="r" b="b"/>
                  <a:pathLst>
                    <a:path w="262723" h="197042" extrusionOk="0">
                      <a:moveTo>
                        <a:pt x="0" y="145634"/>
                      </a:moveTo>
                      <a:lnTo>
                        <a:pt x="235250" y="0"/>
                      </a:lnTo>
                      <a:lnTo>
                        <a:pt x="270341" y="56683"/>
                      </a:lnTo>
                      <a:lnTo>
                        <a:pt x="35091" y="2023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8"/>
                <p:cNvSpPr/>
                <p:nvPr/>
              </p:nvSpPr>
              <p:spPr>
                <a:xfrm rot="1965018">
                  <a:off x="728733" y="4719407"/>
                  <a:ext cx="337370" cy="290514"/>
                </a:xfrm>
                <a:custGeom>
                  <a:avLst/>
                  <a:gdLst/>
                  <a:ahLst/>
                  <a:cxnLst/>
                  <a:rect l="l" t="t" r="r" b="b"/>
                  <a:pathLst>
                    <a:path w="295563" h="254513" extrusionOk="0">
                      <a:moveTo>
                        <a:pt x="0" y="145634"/>
                      </a:moveTo>
                      <a:lnTo>
                        <a:pt x="235250" y="0"/>
                      </a:lnTo>
                      <a:lnTo>
                        <a:pt x="303314" y="109946"/>
                      </a:lnTo>
                      <a:lnTo>
                        <a:pt x="68063" y="25558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8"/>
                <p:cNvSpPr/>
                <p:nvPr/>
              </p:nvSpPr>
              <p:spPr>
                <a:xfrm rot="1965018">
                  <a:off x="366100" y="4780467"/>
                  <a:ext cx="234285" cy="243656"/>
                </a:xfrm>
                <a:custGeom>
                  <a:avLst/>
                  <a:gdLst/>
                  <a:ahLst/>
                  <a:cxnLst/>
                  <a:rect l="l" t="t" r="r" b="b"/>
                  <a:pathLst>
                    <a:path w="205252" h="213462" extrusionOk="0">
                      <a:moveTo>
                        <a:pt x="208406" y="38637"/>
                      </a:moveTo>
                      <a:cubicBezTo>
                        <a:pt x="208406" y="38637"/>
                        <a:pt x="208981" y="39459"/>
                        <a:pt x="209145" y="39951"/>
                      </a:cubicBezTo>
                      <a:cubicBezTo>
                        <a:pt x="210541" y="43071"/>
                        <a:pt x="210869" y="50624"/>
                        <a:pt x="197733" y="65895"/>
                      </a:cubicBezTo>
                      <a:cubicBezTo>
                        <a:pt x="186485" y="79113"/>
                        <a:pt x="160049" y="96272"/>
                        <a:pt x="151428" y="101773"/>
                      </a:cubicBezTo>
                      <a:lnTo>
                        <a:pt x="152249" y="112200"/>
                      </a:lnTo>
                      <a:cubicBezTo>
                        <a:pt x="156272" y="110722"/>
                        <a:pt x="160870" y="111872"/>
                        <a:pt x="163497" y="115320"/>
                      </a:cubicBezTo>
                      <a:cubicBezTo>
                        <a:pt x="163497" y="115320"/>
                        <a:pt x="163579" y="115402"/>
                        <a:pt x="163661" y="115484"/>
                      </a:cubicBezTo>
                      <a:cubicBezTo>
                        <a:pt x="164646" y="116798"/>
                        <a:pt x="165303" y="118358"/>
                        <a:pt x="165550" y="120000"/>
                      </a:cubicBezTo>
                      <a:cubicBezTo>
                        <a:pt x="165714" y="120985"/>
                        <a:pt x="165714" y="122134"/>
                        <a:pt x="165467" y="123202"/>
                      </a:cubicBezTo>
                      <a:cubicBezTo>
                        <a:pt x="164975" y="125911"/>
                        <a:pt x="163251" y="128374"/>
                        <a:pt x="160870" y="129852"/>
                      </a:cubicBezTo>
                      <a:lnTo>
                        <a:pt x="154712" y="133710"/>
                      </a:lnTo>
                      <a:lnTo>
                        <a:pt x="158899" y="155960"/>
                      </a:lnTo>
                      <a:cubicBezTo>
                        <a:pt x="163169" y="153497"/>
                        <a:pt x="168423" y="154564"/>
                        <a:pt x="171461" y="158341"/>
                      </a:cubicBezTo>
                      <a:cubicBezTo>
                        <a:pt x="171543" y="158341"/>
                        <a:pt x="171625" y="158505"/>
                        <a:pt x="171707" y="158587"/>
                      </a:cubicBezTo>
                      <a:cubicBezTo>
                        <a:pt x="173349" y="160804"/>
                        <a:pt x="174006" y="163595"/>
                        <a:pt x="173595" y="166305"/>
                      </a:cubicBezTo>
                      <a:cubicBezTo>
                        <a:pt x="173021" y="169096"/>
                        <a:pt x="171297" y="171559"/>
                        <a:pt x="168998" y="173037"/>
                      </a:cubicBezTo>
                      <a:lnTo>
                        <a:pt x="164154" y="175992"/>
                      </a:lnTo>
                      <a:lnTo>
                        <a:pt x="169737" y="203250"/>
                      </a:lnTo>
                      <a:cubicBezTo>
                        <a:pt x="170147" y="205220"/>
                        <a:pt x="169408" y="207191"/>
                        <a:pt x="167848" y="208422"/>
                      </a:cubicBezTo>
                      <a:lnTo>
                        <a:pt x="158899" y="215401"/>
                      </a:lnTo>
                      <a:cubicBezTo>
                        <a:pt x="158160" y="215976"/>
                        <a:pt x="157339" y="216304"/>
                        <a:pt x="156436" y="216550"/>
                      </a:cubicBezTo>
                      <a:cubicBezTo>
                        <a:pt x="155697" y="216550"/>
                        <a:pt x="155041" y="216550"/>
                        <a:pt x="154302" y="216386"/>
                      </a:cubicBezTo>
                      <a:cubicBezTo>
                        <a:pt x="152742" y="215976"/>
                        <a:pt x="151428" y="214908"/>
                        <a:pt x="150771" y="213266"/>
                      </a:cubicBezTo>
                      <a:lnTo>
                        <a:pt x="139688" y="186091"/>
                      </a:lnTo>
                      <a:cubicBezTo>
                        <a:pt x="139113" y="186091"/>
                        <a:pt x="138538" y="186009"/>
                        <a:pt x="137882" y="185845"/>
                      </a:cubicBezTo>
                      <a:cubicBezTo>
                        <a:pt x="136486" y="185352"/>
                        <a:pt x="135254" y="184285"/>
                        <a:pt x="134680" y="182889"/>
                      </a:cubicBezTo>
                      <a:lnTo>
                        <a:pt x="116699" y="139868"/>
                      </a:lnTo>
                      <a:lnTo>
                        <a:pt x="107176" y="128045"/>
                      </a:lnTo>
                      <a:lnTo>
                        <a:pt x="51593" y="155714"/>
                      </a:lnTo>
                      <a:lnTo>
                        <a:pt x="53892" y="177388"/>
                      </a:lnTo>
                      <a:cubicBezTo>
                        <a:pt x="54056" y="178784"/>
                        <a:pt x="53646" y="180180"/>
                        <a:pt x="52825" y="181247"/>
                      </a:cubicBezTo>
                      <a:lnTo>
                        <a:pt x="47570" y="187651"/>
                      </a:lnTo>
                      <a:cubicBezTo>
                        <a:pt x="46421" y="189047"/>
                        <a:pt x="44779" y="189785"/>
                        <a:pt x="42973" y="189621"/>
                      </a:cubicBezTo>
                      <a:cubicBezTo>
                        <a:pt x="41249" y="189457"/>
                        <a:pt x="39689" y="188308"/>
                        <a:pt x="38868" y="186830"/>
                      </a:cubicBezTo>
                      <a:lnTo>
                        <a:pt x="26060" y="161871"/>
                      </a:lnTo>
                      <a:lnTo>
                        <a:pt x="19656" y="161707"/>
                      </a:lnTo>
                      <a:cubicBezTo>
                        <a:pt x="17850" y="161707"/>
                        <a:pt x="16290" y="160804"/>
                        <a:pt x="15305" y="159244"/>
                      </a:cubicBezTo>
                      <a:cubicBezTo>
                        <a:pt x="14319" y="157766"/>
                        <a:pt x="14237" y="155878"/>
                        <a:pt x="14976" y="154236"/>
                      </a:cubicBezTo>
                      <a:lnTo>
                        <a:pt x="17686" y="148407"/>
                      </a:lnTo>
                      <a:lnTo>
                        <a:pt x="1019" y="125911"/>
                      </a:lnTo>
                      <a:cubicBezTo>
                        <a:pt x="-48" y="124433"/>
                        <a:pt x="-294" y="122627"/>
                        <a:pt x="362" y="120985"/>
                      </a:cubicBezTo>
                      <a:cubicBezTo>
                        <a:pt x="1019" y="119261"/>
                        <a:pt x="2333" y="118029"/>
                        <a:pt x="4139" y="117701"/>
                      </a:cubicBezTo>
                      <a:lnTo>
                        <a:pt x="12267" y="115812"/>
                      </a:lnTo>
                      <a:cubicBezTo>
                        <a:pt x="13581" y="115566"/>
                        <a:pt x="15058" y="115812"/>
                        <a:pt x="16208" y="116551"/>
                      </a:cubicBezTo>
                      <a:lnTo>
                        <a:pt x="34680" y="128210"/>
                      </a:lnTo>
                      <a:lnTo>
                        <a:pt x="84105" y="90689"/>
                      </a:lnTo>
                      <a:lnTo>
                        <a:pt x="77866" y="76814"/>
                      </a:lnTo>
                      <a:lnTo>
                        <a:pt x="47324" y="41593"/>
                      </a:lnTo>
                      <a:cubicBezTo>
                        <a:pt x="46257" y="40444"/>
                        <a:pt x="45846" y="38966"/>
                        <a:pt x="46093" y="37406"/>
                      </a:cubicBezTo>
                      <a:cubicBezTo>
                        <a:pt x="46175" y="36831"/>
                        <a:pt x="46339" y="36257"/>
                        <a:pt x="46585" y="35764"/>
                      </a:cubicBezTo>
                      <a:lnTo>
                        <a:pt x="27209" y="13679"/>
                      </a:lnTo>
                      <a:cubicBezTo>
                        <a:pt x="26142" y="12447"/>
                        <a:pt x="25649" y="10805"/>
                        <a:pt x="25978" y="9163"/>
                      </a:cubicBezTo>
                      <a:cubicBezTo>
                        <a:pt x="26306" y="7521"/>
                        <a:pt x="27374" y="6208"/>
                        <a:pt x="28851" y="5469"/>
                      </a:cubicBezTo>
                      <a:lnTo>
                        <a:pt x="39114" y="543"/>
                      </a:lnTo>
                      <a:cubicBezTo>
                        <a:pt x="40920" y="-361"/>
                        <a:pt x="42973" y="-114"/>
                        <a:pt x="44533" y="1117"/>
                      </a:cubicBezTo>
                      <a:lnTo>
                        <a:pt x="66536" y="18276"/>
                      </a:lnTo>
                      <a:lnTo>
                        <a:pt x="71298" y="15321"/>
                      </a:lnTo>
                      <a:cubicBezTo>
                        <a:pt x="73678" y="13843"/>
                        <a:pt x="76634" y="13350"/>
                        <a:pt x="79343" y="14171"/>
                      </a:cubicBezTo>
                      <a:cubicBezTo>
                        <a:pt x="81971" y="14910"/>
                        <a:pt x="84187" y="16716"/>
                        <a:pt x="85419" y="19180"/>
                      </a:cubicBezTo>
                      <a:cubicBezTo>
                        <a:pt x="85419" y="19262"/>
                        <a:pt x="85501" y="19426"/>
                        <a:pt x="85665" y="19508"/>
                      </a:cubicBezTo>
                      <a:cubicBezTo>
                        <a:pt x="87636" y="23941"/>
                        <a:pt x="86158" y="29032"/>
                        <a:pt x="82135" y="31741"/>
                      </a:cubicBezTo>
                      <a:lnTo>
                        <a:pt x="100197" y="45370"/>
                      </a:lnTo>
                      <a:lnTo>
                        <a:pt x="106355" y="41593"/>
                      </a:lnTo>
                      <a:cubicBezTo>
                        <a:pt x="108736" y="40115"/>
                        <a:pt x="111691" y="39705"/>
                        <a:pt x="114401" y="40444"/>
                      </a:cubicBezTo>
                      <a:cubicBezTo>
                        <a:pt x="117028" y="41183"/>
                        <a:pt x="119245" y="42989"/>
                        <a:pt x="120476" y="45452"/>
                      </a:cubicBezTo>
                      <a:lnTo>
                        <a:pt x="120476" y="45452"/>
                      </a:lnTo>
                      <a:cubicBezTo>
                        <a:pt x="120476" y="45452"/>
                        <a:pt x="120476" y="45616"/>
                        <a:pt x="120476" y="45616"/>
                      </a:cubicBezTo>
                      <a:cubicBezTo>
                        <a:pt x="122364" y="49557"/>
                        <a:pt x="121461" y="54155"/>
                        <a:pt x="118259" y="57110"/>
                      </a:cubicBezTo>
                      <a:lnTo>
                        <a:pt x="127290" y="62529"/>
                      </a:lnTo>
                      <a:cubicBezTo>
                        <a:pt x="135993" y="57192"/>
                        <a:pt x="163169" y="41265"/>
                        <a:pt x="179999" y="36995"/>
                      </a:cubicBezTo>
                      <a:cubicBezTo>
                        <a:pt x="199539" y="32069"/>
                        <a:pt x="206190" y="35764"/>
                        <a:pt x="208406" y="38309"/>
                      </a:cubicBezTo>
                      <a:close/>
                    </a:path>
                  </a:pathLst>
                </a:custGeom>
                <a:solidFill>
                  <a:srgbClr val="56D1C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8"/>
                <p:cNvSpPr/>
                <p:nvPr/>
              </p:nvSpPr>
              <p:spPr>
                <a:xfrm rot="1965018">
                  <a:off x="337221" y="4462215"/>
                  <a:ext cx="815312" cy="534170"/>
                </a:xfrm>
                <a:custGeom>
                  <a:avLst/>
                  <a:gdLst/>
                  <a:ahLst/>
                  <a:cxnLst/>
                  <a:rect l="l" t="t" r="r" b="b"/>
                  <a:pathLst>
                    <a:path w="714278" h="467975" extrusionOk="0">
                      <a:moveTo>
                        <a:pt x="27093" y="472477"/>
                      </a:moveTo>
                      <a:cubicBezTo>
                        <a:pt x="26354" y="472477"/>
                        <a:pt x="25616" y="472477"/>
                        <a:pt x="24959" y="472231"/>
                      </a:cubicBezTo>
                      <a:cubicBezTo>
                        <a:pt x="22496" y="471656"/>
                        <a:pt x="20443" y="470178"/>
                        <a:pt x="19130" y="468043"/>
                      </a:cubicBezTo>
                      <a:lnTo>
                        <a:pt x="5008" y="445301"/>
                      </a:lnTo>
                      <a:cubicBezTo>
                        <a:pt x="328" y="437748"/>
                        <a:pt x="-1149" y="428799"/>
                        <a:pt x="903" y="420097"/>
                      </a:cubicBezTo>
                      <a:cubicBezTo>
                        <a:pt x="2956" y="411476"/>
                        <a:pt x="8210" y="404087"/>
                        <a:pt x="15764" y="399407"/>
                      </a:cubicBezTo>
                      <a:lnTo>
                        <a:pt x="652949" y="4994"/>
                      </a:lnTo>
                      <a:cubicBezTo>
                        <a:pt x="668549" y="-4694"/>
                        <a:pt x="689156" y="150"/>
                        <a:pt x="698762" y="15749"/>
                      </a:cubicBezTo>
                      <a:lnTo>
                        <a:pt x="712883" y="38491"/>
                      </a:lnTo>
                      <a:cubicBezTo>
                        <a:pt x="714197" y="40626"/>
                        <a:pt x="714607" y="43171"/>
                        <a:pt x="714033" y="45634"/>
                      </a:cubicBezTo>
                      <a:cubicBezTo>
                        <a:pt x="713458" y="48097"/>
                        <a:pt x="711980" y="50149"/>
                        <a:pt x="709845" y="51463"/>
                      </a:cubicBezTo>
                      <a:lnTo>
                        <a:pt x="32102" y="470999"/>
                      </a:lnTo>
                      <a:cubicBezTo>
                        <a:pt x="30624" y="471902"/>
                        <a:pt x="28900" y="472395"/>
                        <a:pt x="27093" y="472395"/>
                      </a:cubicBezTo>
                      <a:close/>
                      <a:moveTo>
                        <a:pt x="670437" y="18869"/>
                      </a:moveTo>
                      <a:cubicBezTo>
                        <a:pt x="667810" y="18869"/>
                        <a:pt x="665182" y="19608"/>
                        <a:pt x="662884" y="21004"/>
                      </a:cubicBezTo>
                      <a:lnTo>
                        <a:pt x="25698" y="415417"/>
                      </a:lnTo>
                      <a:cubicBezTo>
                        <a:pt x="22414" y="417469"/>
                        <a:pt x="20115" y="420589"/>
                        <a:pt x="19294" y="424366"/>
                      </a:cubicBezTo>
                      <a:cubicBezTo>
                        <a:pt x="18391" y="428142"/>
                        <a:pt x="19047" y="432001"/>
                        <a:pt x="21100" y="435285"/>
                      </a:cubicBezTo>
                      <a:lnTo>
                        <a:pt x="30213" y="450063"/>
                      </a:lnTo>
                      <a:lnTo>
                        <a:pt x="691947" y="40461"/>
                      </a:lnTo>
                      <a:lnTo>
                        <a:pt x="682834" y="25683"/>
                      </a:lnTo>
                      <a:lnTo>
                        <a:pt x="682834" y="25683"/>
                      </a:lnTo>
                      <a:cubicBezTo>
                        <a:pt x="680782" y="22399"/>
                        <a:pt x="677662" y="20100"/>
                        <a:pt x="673885" y="19197"/>
                      </a:cubicBezTo>
                      <a:cubicBezTo>
                        <a:pt x="672818" y="18951"/>
                        <a:pt x="671669" y="18787"/>
                        <a:pt x="670601" y="187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8"/>
                <p:cNvSpPr/>
                <p:nvPr/>
              </p:nvSpPr>
              <p:spPr>
                <a:xfrm rot="1965018">
                  <a:off x="258604" y="4525225"/>
                  <a:ext cx="955884" cy="768456"/>
                </a:xfrm>
                <a:custGeom>
                  <a:avLst/>
                  <a:gdLst/>
                  <a:ahLst/>
                  <a:cxnLst/>
                  <a:rect l="l" t="t" r="r" b="b"/>
                  <a:pathLst>
                    <a:path w="837430" h="673228" extrusionOk="0">
                      <a:moveTo>
                        <a:pt x="169794" y="675781"/>
                      </a:moveTo>
                      <a:cubicBezTo>
                        <a:pt x="158629" y="675781"/>
                        <a:pt x="147709" y="670198"/>
                        <a:pt x="141387" y="660017"/>
                      </a:cubicBezTo>
                      <a:lnTo>
                        <a:pt x="97053" y="588343"/>
                      </a:lnTo>
                      <a:cubicBezTo>
                        <a:pt x="94343" y="583910"/>
                        <a:pt x="95657" y="578080"/>
                        <a:pt x="100091" y="575371"/>
                      </a:cubicBezTo>
                      <a:cubicBezTo>
                        <a:pt x="108547" y="570117"/>
                        <a:pt x="114376" y="561989"/>
                        <a:pt x="116675" y="552301"/>
                      </a:cubicBezTo>
                      <a:cubicBezTo>
                        <a:pt x="118974" y="542613"/>
                        <a:pt x="117332" y="532679"/>
                        <a:pt x="112077" y="524222"/>
                      </a:cubicBezTo>
                      <a:cubicBezTo>
                        <a:pt x="101322" y="506817"/>
                        <a:pt x="78416" y="501480"/>
                        <a:pt x="61011" y="512235"/>
                      </a:cubicBezTo>
                      <a:cubicBezTo>
                        <a:pt x="56577" y="514945"/>
                        <a:pt x="50748" y="513631"/>
                        <a:pt x="48039" y="509198"/>
                      </a:cubicBezTo>
                      <a:lnTo>
                        <a:pt x="1405" y="433911"/>
                      </a:lnTo>
                      <a:cubicBezTo>
                        <a:pt x="-1304" y="429478"/>
                        <a:pt x="9" y="423648"/>
                        <a:pt x="4443" y="420939"/>
                      </a:cubicBezTo>
                      <a:lnTo>
                        <a:pt x="682187" y="1403"/>
                      </a:lnTo>
                      <a:cubicBezTo>
                        <a:pt x="684321" y="89"/>
                        <a:pt x="686866" y="-321"/>
                        <a:pt x="689329" y="254"/>
                      </a:cubicBezTo>
                      <a:cubicBezTo>
                        <a:pt x="691793" y="828"/>
                        <a:pt x="693845" y="2306"/>
                        <a:pt x="695159" y="4441"/>
                      </a:cubicBezTo>
                      <a:lnTo>
                        <a:pt x="741792" y="79727"/>
                      </a:lnTo>
                      <a:cubicBezTo>
                        <a:pt x="744501" y="84161"/>
                        <a:pt x="743188" y="89990"/>
                        <a:pt x="738754" y="92699"/>
                      </a:cubicBezTo>
                      <a:cubicBezTo>
                        <a:pt x="721349" y="103454"/>
                        <a:pt x="716012" y="126361"/>
                        <a:pt x="726767" y="143766"/>
                      </a:cubicBezTo>
                      <a:lnTo>
                        <a:pt x="726767" y="143766"/>
                      </a:lnTo>
                      <a:cubicBezTo>
                        <a:pt x="732022" y="152222"/>
                        <a:pt x="740150" y="158134"/>
                        <a:pt x="749838" y="160350"/>
                      </a:cubicBezTo>
                      <a:cubicBezTo>
                        <a:pt x="759526" y="162649"/>
                        <a:pt x="769460" y="161007"/>
                        <a:pt x="777834" y="155753"/>
                      </a:cubicBezTo>
                      <a:cubicBezTo>
                        <a:pt x="779969" y="154439"/>
                        <a:pt x="782514" y="154029"/>
                        <a:pt x="784977" y="154603"/>
                      </a:cubicBezTo>
                      <a:cubicBezTo>
                        <a:pt x="787440" y="155178"/>
                        <a:pt x="789493" y="156656"/>
                        <a:pt x="790806" y="158791"/>
                      </a:cubicBezTo>
                      <a:lnTo>
                        <a:pt x="835141" y="230465"/>
                      </a:lnTo>
                      <a:cubicBezTo>
                        <a:pt x="844829" y="246064"/>
                        <a:pt x="839985" y="266671"/>
                        <a:pt x="824386" y="276277"/>
                      </a:cubicBezTo>
                      <a:lnTo>
                        <a:pt x="187200" y="670690"/>
                      </a:lnTo>
                      <a:cubicBezTo>
                        <a:pt x="181781" y="674057"/>
                        <a:pt x="175706" y="675699"/>
                        <a:pt x="169712" y="675699"/>
                      </a:cubicBezTo>
                      <a:close/>
                      <a:moveTo>
                        <a:pt x="117660" y="585798"/>
                      </a:moveTo>
                      <a:lnTo>
                        <a:pt x="157479" y="650083"/>
                      </a:lnTo>
                      <a:cubicBezTo>
                        <a:pt x="161666" y="656815"/>
                        <a:pt x="170615" y="658950"/>
                        <a:pt x="177348" y="654763"/>
                      </a:cubicBezTo>
                      <a:lnTo>
                        <a:pt x="814533" y="260350"/>
                      </a:lnTo>
                      <a:cubicBezTo>
                        <a:pt x="821266" y="256162"/>
                        <a:pt x="823401" y="247295"/>
                        <a:pt x="819213" y="240481"/>
                      </a:cubicBezTo>
                      <a:lnTo>
                        <a:pt x="779394" y="176196"/>
                      </a:lnTo>
                      <a:cubicBezTo>
                        <a:pt x="768721" y="180547"/>
                        <a:pt x="756981" y="181450"/>
                        <a:pt x="745569" y="178741"/>
                      </a:cubicBezTo>
                      <a:cubicBezTo>
                        <a:pt x="731037" y="175293"/>
                        <a:pt x="718640" y="166426"/>
                        <a:pt x="710758" y="153700"/>
                      </a:cubicBezTo>
                      <a:lnTo>
                        <a:pt x="710758" y="153700"/>
                      </a:lnTo>
                      <a:cubicBezTo>
                        <a:pt x="696226" y="130219"/>
                        <a:pt x="701234" y="100006"/>
                        <a:pt x="721267" y="82272"/>
                      </a:cubicBezTo>
                      <a:lnTo>
                        <a:pt x="684157" y="22339"/>
                      </a:lnTo>
                      <a:lnTo>
                        <a:pt x="22423" y="431941"/>
                      </a:lnTo>
                      <a:lnTo>
                        <a:pt x="59533" y="491874"/>
                      </a:lnTo>
                      <a:cubicBezTo>
                        <a:pt x="84327" y="481776"/>
                        <a:pt x="113637" y="490807"/>
                        <a:pt x="128169" y="514288"/>
                      </a:cubicBezTo>
                      <a:cubicBezTo>
                        <a:pt x="136051" y="527014"/>
                        <a:pt x="138514" y="542038"/>
                        <a:pt x="135066" y="556570"/>
                      </a:cubicBezTo>
                      <a:cubicBezTo>
                        <a:pt x="132356" y="568064"/>
                        <a:pt x="126281" y="578080"/>
                        <a:pt x="117660" y="5857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8"/>
                <p:cNvSpPr/>
                <p:nvPr/>
              </p:nvSpPr>
              <p:spPr>
                <a:xfrm rot="1965018">
                  <a:off x="739208" y="4727735"/>
                  <a:ext cx="318628" cy="262399"/>
                </a:xfrm>
                <a:custGeom>
                  <a:avLst/>
                  <a:gdLst/>
                  <a:ahLst/>
                  <a:cxnLst/>
                  <a:rect l="l" t="t" r="r" b="b"/>
                  <a:pathLst>
                    <a:path w="279143" h="229882" extrusionOk="0">
                      <a:moveTo>
                        <a:pt x="63635" y="235803"/>
                      </a:moveTo>
                      <a:cubicBezTo>
                        <a:pt x="60433" y="235803"/>
                        <a:pt x="57396" y="234244"/>
                        <a:pt x="55590" y="231370"/>
                      </a:cubicBezTo>
                      <a:lnTo>
                        <a:pt x="33997" y="196477"/>
                      </a:lnTo>
                      <a:cubicBezTo>
                        <a:pt x="31288" y="192044"/>
                        <a:pt x="32601" y="186214"/>
                        <a:pt x="37035" y="183505"/>
                      </a:cubicBezTo>
                      <a:cubicBezTo>
                        <a:pt x="41468" y="180796"/>
                        <a:pt x="47297" y="182109"/>
                        <a:pt x="50007" y="186543"/>
                      </a:cubicBezTo>
                      <a:lnTo>
                        <a:pt x="71271" y="220943"/>
                      </a:lnTo>
                      <a:cubicBezTo>
                        <a:pt x="71271" y="220943"/>
                        <a:pt x="71599" y="221436"/>
                        <a:pt x="71763" y="221682"/>
                      </a:cubicBezTo>
                      <a:cubicBezTo>
                        <a:pt x="74391" y="226198"/>
                        <a:pt x="72831" y="231945"/>
                        <a:pt x="68233" y="234572"/>
                      </a:cubicBezTo>
                      <a:lnTo>
                        <a:pt x="68233" y="234572"/>
                      </a:lnTo>
                      <a:cubicBezTo>
                        <a:pt x="66755" y="235393"/>
                        <a:pt x="65113" y="235803"/>
                        <a:pt x="63553" y="235803"/>
                      </a:cubicBezTo>
                      <a:close/>
                      <a:moveTo>
                        <a:pt x="98528" y="214211"/>
                      </a:moveTo>
                      <a:cubicBezTo>
                        <a:pt x="95409" y="214211"/>
                        <a:pt x="92289" y="212651"/>
                        <a:pt x="90482" y="209695"/>
                      </a:cubicBezTo>
                      <a:cubicBezTo>
                        <a:pt x="87773" y="205262"/>
                        <a:pt x="89087" y="199433"/>
                        <a:pt x="93520" y="196723"/>
                      </a:cubicBezTo>
                      <a:lnTo>
                        <a:pt x="128413" y="175131"/>
                      </a:lnTo>
                      <a:cubicBezTo>
                        <a:pt x="132847" y="172422"/>
                        <a:pt x="138676" y="173735"/>
                        <a:pt x="141385" y="178169"/>
                      </a:cubicBezTo>
                      <a:cubicBezTo>
                        <a:pt x="144094" y="182602"/>
                        <a:pt x="142781" y="188431"/>
                        <a:pt x="138347" y="191141"/>
                      </a:cubicBezTo>
                      <a:lnTo>
                        <a:pt x="103454" y="212733"/>
                      </a:lnTo>
                      <a:cubicBezTo>
                        <a:pt x="101895" y="213718"/>
                        <a:pt x="100170" y="214129"/>
                        <a:pt x="98528" y="214129"/>
                      </a:cubicBezTo>
                      <a:close/>
                      <a:moveTo>
                        <a:pt x="168314" y="171026"/>
                      </a:moveTo>
                      <a:cubicBezTo>
                        <a:pt x="165194" y="171026"/>
                        <a:pt x="162075" y="169466"/>
                        <a:pt x="160268" y="166510"/>
                      </a:cubicBezTo>
                      <a:cubicBezTo>
                        <a:pt x="157559" y="162077"/>
                        <a:pt x="158873" y="156248"/>
                        <a:pt x="163306" y="153538"/>
                      </a:cubicBezTo>
                      <a:lnTo>
                        <a:pt x="198199" y="131946"/>
                      </a:lnTo>
                      <a:cubicBezTo>
                        <a:pt x="202632" y="129236"/>
                        <a:pt x="208462" y="130550"/>
                        <a:pt x="211171" y="134983"/>
                      </a:cubicBezTo>
                      <a:cubicBezTo>
                        <a:pt x="213880" y="139417"/>
                        <a:pt x="212567" y="145246"/>
                        <a:pt x="208133" y="147955"/>
                      </a:cubicBezTo>
                      <a:lnTo>
                        <a:pt x="173240" y="169548"/>
                      </a:lnTo>
                      <a:cubicBezTo>
                        <a:pt x="171680" y="170533"/>
                        <a:pt x="169956" y="170944"/>
                        <a:pt x="168314" y="170944"/>
                      </a:cubicBezTo>
                      <a:close/>
                      <a:moveTo>
                        <a:pt x="20368" y="166100"/>
                      </a:moveTo>
                      <a:cubicBezTo>
                        <a:pt x="17166" y="166100"/>
                        <a:pt x="14129" y="164540"/>
                        <a:pt x="12322" y="161666"/>
                      </a:cubicBezTo>
                      <a:lnTo>
                        <a:pt x="1403" y="144097"/>
                      </a:lnTo>
                      <a:cubicBezTo>
                        <a:pt x="89" y="141962"/>
                        <a:pt x="-321" y="139417"/>
                        <a:pt x="254" y="136954"/>
                      </a:cubicBezTo>
                      <a:cubicBezTo>
                        <a:pt x="828" y="134491"/>
                        <a:pt x="2306" y="132438"/>
                        <a:pt x="4441" y="131125"/>
                      </a:cubicBezTo>
                      <a:lnTo>
                        <a:pt x="21764" y="120369"/>
                      </a:lnTo>
                      <a:cubicBezTo>
                        <a:pt x="26197" y="117578"/>
                        <a:pt x="32027" y="118974"/>
                        <a:pt x="34736" y="123407"/>
                      </a:cubicBezTo>
                      <a:cubicBezTo>
                        <a:pt x="37445" y="127841"/>
                        <a:pt x="36132" y="133670"/>
                        <a:pt x="31698" y="136379"/>
                      </a:cubicBezTo>
                      <a:lnTo>
                        <a:pt x="22421" y="142126"/>
                      </a:lnTo>
                      <a:lnTo>
                        <a:pt x="28332" y="151650"/>
                      </a:lnTo>
                      <a:cubicBezTo>
                        <a:pt x="31041" y="156083"/>
                        <a:pt x="29728" y="161913"/>
                        <a:pt x="25294" y="164622"/>
                      </a:cubicBezTo>
                      <a:cubicBezTo>
                        <a:pt x="23734" y="165607"/>
                        <a:pt x="22010" y="166018"/>
                        <a:pt x="20368" y="166018"/>
                      </a:cubicBezTo>
                      <a:close/>
                      <a:moveTo>
                        <a:pt x="238100" y="127841"/>
                      </a:moveTo>
                      <a:cubicBezTo>
                        <a:pt x="234980" y="127841"/>
                        <a:pt x="231861" y="126281"/>
                        <a:pt x="230054" y="123407"/>
                      </a:cubicBezTo>
                      <a:cubicBezTo>
                        <a:pt x="227345" y="118974"/>
                        <a:pt x="228658" y="113145"/>
                        <a:pt x="233092" y="110435"/>
                      </a:cubicBezTo>
                      <a:lnTo>
                        <a:pt x="259939" y="93769"/>
                      </a:lnTo>
                      <a:lnTo>
                        <a:pt x="243108" y="66593"/>
                      </a:lnTo>
                      <a:cubicBezTo>
                        <a:pt x="240399" y="62160"/>
                        <a:pt x="241713" y="56331"/>
                        <a:pt x="246146" y="53621"/>
                      </a:cubicBezTo>
                      <a:cubicBezTo>
                        <a:pt x="250580" y="50912"/>
                        <a:pt x="256409" y="52226"/>
                        <a:pt x="259118" y="56659"/>
                      </a:cubicBezTo>
                      <a:lnTo>
                        <a:pt x="280711" y="91552"/>
                      </a:lnTo>
                      <a:cubicBezTo>
                        <a:pt x="280711" y="91552"/>
                        <a:pt x="280711" y="91552"/>
                        <a:pt x="280711" y="91634"/>
                      </a:cubicBezTo>
                      <a:cubicBezTo>
                        <a:pt x="280711" y="91634"/>
                        <a:pt x="280711" y="91716"/>
                        <a:pt x="280793" y="91798"/>
                      </a:cubicBezTo>
                      <a:cubicBezTo>
                        <a:pt x="283502" y="96232"/>
                        <a:pt x="282188" y="102061"/>
                        <a:pt x="277755" y="104770"/>
                      </a:cubicBezTo>
                      <a:lnTo>
                        <a:pt x="242862" y="126363"/>
                      </a:lnTo>
                      <a:cubicBezTo>
                        <a:pt x="241302" y="127348"/>
                        <a:pt x="239578" y="127759"/>
                        <a:pt x="237936" y="127759"/>
                      </a:cubicBezTo>
                      <a:close/>
                      <a:moveTo>
                        <a:pt x="61665" y="116182"/>
                      </a:moveTo>
                      <a:cubicBezTo>
                        <a:pt x="58545" y="116182"/>
                        <a:pt x="55425" y="114622"/>
                        <a:pt x="53619" y="111749"/>
                      </a:cubicBezTo>
                      <a:cubicBezTo>
                        <a:pt x="50910" y="107315"/>
                        <a:pt x="52223" y="101486"/>
                        <a:pt x="56657" y="98777"/>
                      </a:cubicBezTo>
                      <a:lnTo>
                        <a:pt x="91550" y="77184"/>
                      </a:lnTo>
                      <a:cubicBezTo>
                        <a:pt x="95983" y="74475"/>
                        <a:pt x="101812" y="75789"/>
                        <a:pt x="104522" y="80222"/>
                      </a:cubicBezTo>
                      <a:cubicBezTo>
                        <a:pt x="107231" y="84656"/>
                        <a:pt x="105918" y="90485"/>
                        <a:pt x="101484" y="93194"/>
                      </a:cubicBezTo>
                      <a:lnTo>
                        <a:pt x="66591" y="114787"/>
                      </a:lnTo>
                      <a:cubicBezTo>
                        <a:pt x="65031" y="115772"/>
                        <a:pt x="63307" y="116182"/>
                        <a:pt x="61665" y="116182"/>
                      </a:cubicBezTo>
                      <a:close/>
                      <a:moveTo>
                        <a:pt x="131451" y="72997"/>
                      </a:moveTo>
                      <a:cubicBezTo>
                        <a:pt x="128331" y="72997"/>
                        <a:pt x="125211" y="71437"/>
                        <a:pt x="123405" y="68482"/>
                      </a:cubicBezTo>
                      <a:cubicBezTo>
                        <a:pt x="120696" y="64048"/>
                        <a:pt x="122009" y="58219"/>
                        <a:pt x="126443" y="55510"/>
                      </a:cubicBezTo>
                      <a:lnTo>
                        <a:pt x="161336" y="33917"/>
                      </a:lnTo>
                      <a:cubicBezTo>
                        <a:pt x="165769" y="31126"/>
                        <a:pt x="171598" y="32521"/>
                        <a:pt x="174308" y="36955"/>
                      </a:cubicBezTo>
                      <a:cubicBezTo>
                        <a:pt x="177017" y="41388"/>
                        <a:pt x="175703" y="47217"/>
                        <a:pt x="171270" y="49927"/>
                      </a:cubicBezTo>
                      <a:lnTo>
                        <a:pt x="136377" y="71519"/>
                      </a:lnTo>
                      <a:cubicBezTo>
                        <a:pt x="134817" y="72505"/>
                        <a:pt x="133093" y="72915"/>
                        <a:pt x="131451" y="72915"/>
                      </a:cubicBezTo>
                      <a:close/>
                      <a:moveTo>
                        <a:pt x="229562" y="36134"/>
                      </a:moveTo>
                      <a:cubicBezTo>
                        <a:pt x="226442" y="36134"/>
                        <a:pt x="223322" y="34574"/>
                        <a:pt x="221516" y="31700"/>
                      </a:cubicBezTo>
                      <a:lnTo>
                        <a:pt x="215769" y="22423"/>
                      </a:lnTo>
                      <a:lnTo>
                        <a:pt x="206163" y="28334"/>
                      </a:lnTo>
                      <a:cubicBezTo>
                        <a:pt x="201729" y="31126"/>
                        <a:pt x="195900" y="29730"/>
                        <a:pt x="193191" y="25296"/>
                      </a:cubicBezTo>
                      <a:cubicBezTo>
                        <a:pt x="190482" y="20863"/>
                        <a:pt x="191795" y="15034"/>
                        <a:pt x="196229" y="12325"/>
                      </a:cubicBezTo>
                      <a:lnTo>
                        <a:pt x="213880" y="1405"/>
                      </a:lnTo>
                      <a:cubicBezTo>
                        <a:pt x="218314" y="-1304"/>
                        <a:pt x="224143" y="9"/>
                        <a:pt x="226852" y="4443"/>
                      </a:cubicBezTo>
                      <a:lnTo>
                        <a:pt x="237525" y="21766"/>
                      </a:lnTo>
                      <a:cubicBezTo>
                        <a:pt x="240235" y="26200"/>
                        <a:pt x="238921" y="32029"/>
                        <a:pt x="234488" y="34738"/>
                      </a:cubicBezTo>
                      <a:cubicBezTo>
                        <a:pt x="232928" y="35723"/>
                        <a:pt x="231204" y="36134"/>
                        <a:pt x="229562" y="361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8"/>
                <p:cNvSpPr/>
                <p:nvPr/>
              </p:nvSpPr>
              <p:spPr>
                <a:xfrm rot="1965018">
                  <a:off x="696077" y="4970348"/>
                  <a:ext cx="56228" cy="65599"/>
                </a:xfrm>
                <a:custGeom>
                  <a:avLst/>
                  <a:gdLst/>
                  <a:ahLst/>
                  <a:cxnLst/>
                  <a:rect l="l" t="t" r="r" b="b"/>
                  <a:pathLst>
                    <a:path w="49260" h="57470" extrusionOk="0">
                      <a:moveTo>
                        <a:pt x="55582" y="61412"/>
                      </a:moveTo>
                      <a:lnTo>
                        <a:pt x="55500" y="61494"/>
                      </a:lnTo>
                      <a:lnTo>
                        <a:pt x="0" y="82"/>
                      </a:lnTo>
                      <a:lnTo>
                        <a:pt x="82" y="0"/>
                      </a:lnTo>
                      <a:lnTo>
                        <a:pt x="55582" y="61412"/>
                      </a:lnTo>
                      <a:close/>
                    </a:path>
                  </a:pathLst>
                </a:custGeom>
                <a:solidFill>
                  <a:srgbClr val="FFF8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8"/>
                <p:cNvSpPr/>
                <p:nvPr/>
              </p:nvSpPr>
              <p:spPr>
                <a:xfrm rot="1965018">
                  <a:off x="590728" y="4693615"/>
                  <a:ext cx="206171" cy="224913"/>
                </a:xfrm>
                <a:custGeom>
                  <a:avLst/>
                  <a:gdLst/>
                  <a:ahLst/>
                  <a:cxnLst/>
                  <a:rect l="l" t="t" r="r" b="b"/>
                  <a:pathLst>
                    <a:path w="180622" h="197042" extrusionOk="0">
                      <a:moveTo>
                        <a:pt x="181361" y="200573"/>
                      </a:moveTo>
                      <a:lnTo>
                        <a:pt x="181279" y="200655"/>
                      </a:lnTo>
                      <a:lnTo>
                        <a:pt x="0" y="82"/>
                      </a:lnTo>
                      <a:lnTo>
                        <a:pt x="82" y="0"/>
                      </a:lnTo>
                      <a:lnTo>
                        <a:pt x="181361" y="200573"/>
                      </a:lnTo>
                      <a:close/>
                    </a:path>
                  </a:pathLst>
                </a:custGeom>
                <a:solidFill>
                  <a:srgbClr val="FFF8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5" name="Google Shape;255;p8"/>
                <p:cNvGrpSpPr/>
                <p:nvPr/>
              </p:nvGrpSpPr>
              <p:grpSpPr>
                <a:xfrm rot="257315">
                  <a:off x="-861795" y="3890955"/>
                  <a:ext cx="1880217" cy="1921131"/>
                  <a:chOff x="-405917" y="3786271"/>
                  <a:chExt cx="1491016" cy="1523461"/>
                </a:xfrm>
              </p:grpSpPr>
              <p:sp>
                <p:nvSpPr>
                  <p:cNvPr id="256" name="Google Shape;256;p8"/>
                  <p:cNvSpPr/>
                  <p:nvPr/>
                </p:nvSpPr>
                <p:spPr>
                  <a:xfrm>
                    <a:off x="-141825" y="4313375"/>
                    <a:ext cx="703600" cy="609025"/>
                  </a:xfrm>
                  <a:custGeom>
                    <a:avLst/>
                    <a:gdLst/>
                    <a:ahLst/>
                    <a:cxnLst/>
                    <a:rect l="l" t="t" r="r" b="b"/>
                    <a:pathLst>
                      <a:path w="28144" h="24361" extrusionOk="0">
                        <a:moveTo>
                          <a:pt x="0" y="7731"/>
                        </a:moveTo>
                        <a:lnTo>
                          <a:pt x="5784" y="2892"/>
                        </a:lnTo>
                        <a:lnTo>
                          <a:pt x="19856" y="0"/>
                        </a:lnTo>
                        <a:lnTo>
                          <a:pt x="28144" y="8565"/>
                        </a:lnTo>
                        <a:lnTo>
                          <a:pt x="23583" y="20023"/>
                        </a:lnTo>
                        <a:lnTo>
                          <a:pt x="7008" y="24361"/>
                        </a:lnTo>
                        <a:lnTo>
                          <a:pt x="1279" y="13960"/>
                        </a:lnTo>
                        <a:close/>
                      </a:path>
                    </a:pathLst>
                  </a:custGeom>
                  <a:solidFill>
                    <a:schemeClr val="accent1"/>
                  </a:solidFill>
                  <a:ln>
                    <a:noFill/>
                  </a:ln>
                </p:spPr>
              </p:sp>
              <p:sp>
                <p:nvSpPr>
                  <p:cNvPr id="257" name="Google Shape;257;p8"/>
                  <p:cNvSpPr/>
                  <p:nvPr/>
                </p:nvSpPr>
                <p:spPr>
                  <a:xfrm rot="1699973">
                    <a:off x="-214590" y="4025728"/>
                    <a:ext cx="1108362" cy="1086045"/>
                  </a:xfrm>
                  <a:custGeom>
                    <a:avLst/>
                    <a:gdLst/>
                    <a:ahLst/>
                    <a:cxnLst/>
                    <a:rect l="l" t="t" r="r" b="b"/>
                    <a:pathLst>
                      <a:path w="1223305" h="1198674" extrusionOk="0">
                        <a:moveTo>
                          <a:pt x="1215752" y="526842"/>
                        </a:moveTo>
                        <a:lnTo>
                          <a:pt x="482590" y="1189562"/>
                        </a:lnTo>
                        <a:cubicBezTo>
                          <a:pt x="463132" y="1207131"/>
                          <a:pt x="433165" y="1205571"/>
                          <a:pt x="415431" y="1186031"/>
                        </a:cubicBezTo>
                        <a:lnTo>
                          <a:pt x="0" y="726512"/>
                        </a:lnTo>
                        <a:lnTo>
                          <a:pt x="803687" y="0"/>
                        </a:lnTo>
                        <a:lnTo>
                          <a:pt x="943833" y="155007"/>
                        </a:lnTo>
                        <a:lnTo>
                          <a:pt x="943833" y="155007"/>
                        </a:lnTo>
                        <a:cubicBezTo>
                          <a:pt x="943833" y="155007"/>
                          <a:pt x="1125112" y="355662"/>
                          <a:pt x="1125112" y="355662"/>
                        </a:cubicBezTo>
                        <a:lnTo>
                          <a:pt x="1180613" y="417073"/>
                        </a:lnTo>
                        <a:lnTo>
                          <a:pt x="1180613" y="417073"/>
                        </a:lnTo>
                        <a:cubicBezTo>
                          <a:pt x="1180613" y="417073"/>
                          <a:pt x="1219118" y="459602"/>
                          <a:pt x="1219118" y="459602"/>
                        </a:cubicBezTo>
                        <a:cubicBezTo>
                          <a:pt x="1236770" y="479141"/>
                          <a:pt x="1235128" y="509355"/>
                          <a:pt x="1215752" y="526842"/>
                        </a:cubicBezTo>
                        <a:close/>
                        <a:moveTo>
                          <a:pt x="653524" y="922897"/>
                        </a:moveTo>
                        <a:cubicBezTo>
                          <a:pt x="764443" y="822570"/>
                          <a:pt x="773063" y="651472"/>
                          <a:pt x="672818" y="540553"/>
                        </a:cubicBezTo>
                        <a:cubicBezTo>
                          <a:pt x="572490" y="429635"/>
                          <a:pt x="401392" y="421014"/>
                          <a:pt x="290473" y="521259"/>
                        </a:cubicBezTo>
                        <a:cubicBezTo>
                          <a:pt x="179555" y="621505"/>
                          <a:pt x="170934" y="792685"/>
                          <a:pt x="271180" y="903604"/>
                        </a:cubicBezTo>
                        <a:cubicBezTo>
                          <a:pt x="371425" y="1014522"/>
                          <a:pt x="542606" y="1023143"/>
                          <a:pt x="653524" y="9228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8"/>
                  <p:cNvSpPr/>
                  <p:nvPr/>
                </p:nvSpPr>
                <p:spPr>
                  <a:xfrm rot="1704485">
                    <a:off x="-101828" y="3933667"/>
                    <a:ext cx="742061" cy="675275"/>
                  </a:xfrm>
                  <a:custGeom>
                    <a:avLst/>
                    <a:gdLst/>
                    <a:ahLst/>
                    <a:cxnLst/>
                    <a:rect l="l" t="t" r="r" b="b"/>
                    <a:pathLst>
                      <a:path w="821010" h="747119" extrusionOk="0">
                        <a:moveTo>
                          <a:pt x="825296" y="25919"/>
                        </a:moveTo>
                        <a:lnTo>
                          <a:pt x="21609" y="752431"/>
                        </a:lnTo>
                        <a:lnTo>
                          <a:pt x="12331" y="742168"/>
                        </a:lnTo>
                        <a:cubicBezTo>
                          <a:pt x="-5320" y="722628"/>
                          <a:pt x="-3843" y="692579"/>
                          <a:pt x="15615" y="675010"/>
                        </a:cubicBezTo>
                        <a:lnTo>
                          <a:pt x="748777" y="12290"/>
                        </a:lnTo>
                        <a:cubicBezTo>
                          <a:pt x="768235" y="-5279"/>
                          <a:pt x="798366" y="-3884"/>
                          <a:pt x="816018" y="15656"/>
                        </a:cubicBezTo>
                        <a:lnTo>
                          <a:pt x="825296" y="2591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8"/>
                  <p:cNvSpPr/>
                  <p:nvPr/>
                </p:nvSpPr>
                <p:spPr>
                  <a:xfrm rot="1704485">
                    <a:off x="-109687" y="3924767"/>
                    <a:ext cx="756902" cy="690116"/>
                  </a:xfrm>
                  <a:custGeom>
                    <a:avLst/>
                    <a:gdLst/>
                    <a:ahLst/>
                    <a:cxnLst/>
                    <a:rect l="l" t="t" r="r" b="b"/>
                    <a:pathLst>
                      <a:path w="837430" h="763539" extrusionOk="0">
                        <a:moveTo>
                          <a:pt x="31009" y="771269"/>
                        </a:moveTo>
                        <a:cubicBezTo>
                          <a:pt x="28464" y="771269"/>
                          <a:pt x="25837" y="770202"/>
                          <a:pt x="24031" y="768149"/>
                        </a:cubicBezTo>
                        <a:lnTo>
                          <a:pt x="14754" y="757886"/>
                        </a:lnTo>
                        <a:cubicBezTo>
                          <a:pt x="-6346" y="734570"/>
                          <a:pt x="-4622" y="698445"/>
                          <a:pt x="18694" y="677427"/>
                        </a:cubicBezTo>
                        <a:lnTo>
                          <a:pt x="751856" y="14708"/>
                        </a:lnTo>
                        <a:cubicBezTo>
                          <a:pt x="775173" y="-6392"/>
                          <a:pt x="811380" y="-4586"/>
                          <a:pt x="832480" y="18813"/>
                        </a:cubicBezTo>
                        <a:lnTo>
                          <a:pt x="841757" y="29076"/>
                        </a:lnTo>
                        <a:cubicBezTo>
                          <a:pt x="845287" y="32935"/>
                          <a:pt x="844959" y="38928"/>
                          <a:pt x="841100" y="42376"/>
                        </a:cubicBezTo>
                        <a:lnTo>
                          <a:pt x="37413" y="768888"/>
                        </a:lnTo>
                        <a:cubicBezTo>
                          <a:pt x="35607" y="770530"/>
                          <a:pt x="33308" y="771351"/>
                          <a:pt x="31092" y="771351"/>
                        </a:cubicBezTo>
                        <a:close/>
                        <a:moveTo>
                          <a:pt x="790033" y="18813"/>
                        </a:moveTo>
                        <a:cubicBezTo>
                          <a:pt x="780920" y="18813"/>
                          <a:pt x="771725" y="22097"/>
                          <a:pt x="764418" y="28665"/>
                        </a:cubicBezTo>
                        <a:lnTo>
                          <a:pt x="31256" y="691385"/>
                        </a:lnTo>
                        <a:cubicBezTo>
                          <a:pt x="15739" y="705424"/>
                          <a:pt x="14589" y="729561"/>
                          <a:pt x="28711" y="745243"/>
                        </a:cubicBezTo>
                        <a:lnTo>
                          <a:pt x="31666" y="748527"/>
                        </a:lnTo>
                        <a:lnTo>
                          <a:pt x="821314" y="34659"/>
                        </a:lnTo>
                        <a:lnTo>
                          <a:pt x="818358" y="31375"/>
                        </a:lnTo>
                        <a:cubicBezTo>
                          <a:pt x="810805" y="23082"/>
                          <a:pt x="800460" y="18813"/>
                          <a:pt x="790033" y="188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8"/>
                <p:cNvGrpSpPr/>
                <p:nvPr/>
              </p:nvGrpSpPr>
              <p:grpSpPr>
                <a:xfrm rot="257327">
                  <a:off x="-232552" y="4312879"/>
                  <a:ext cx="1059545" cy="1059545"/>
                  <a:chOff x="-208065" y="4145624"/>
                  <a:chExt cx="917089" cy="917089"/>
                </a:xfrm>
              </p:grpSpPr>
              <p:sp>
                <p:nvSpPr>
                  <p:cNvPr id="261" name="Google Shape;261;p8"/>
                  <p:cNvSpPr/>
                  <p:nvPr/>
                </p:nvSpPr>
                <p:spPr>
                  <a:xfrm rot="1699973">
                    <a:off x="-87981" y="4265708"/>
                    <a:ext cx="676919" cy="676919"/>
                  </a:xfrm>
                  <a:custGeom>
                    <a:avLst/>
                    <a:gdLst/>
                    <a:ahLst/>
                    <a:cxnLst/>
                    <a:rect l="l" t="t" r="r" b="b"/>
                    <a:pathLst>
                      <a:path w="747119" h="747119" extrusionOk="0">
                        <a:moveTo>
                          <a:pt x="524738" y="149487"/>
                        </a:moveTo>
                        <a:cubicBezTo>
                          <a:pt x="649425" y="232046"/>
                          <a:pt x="683575" y="400052"/>
                          <a:pt x="601016" y="524738"/>
                        </a:cubicBezTo>
                        <a:cubicBezTo>
                          <a:pt x="518456" y="649424"/>
                          <a:pt x="350451" y="683575"/>
                          <a:pt x="225764" y="601016"/>
                        </a:cubicBezTo>
                        <a:cubicBezTo>
                          <a:pt x="101078" y="518456"/>
                          <a:pt x="66928" y="350451"/>
                          <a:pt x="149487" y="225764"/>
                        </a:cubicBezTo>
                        <a:cubicBezTo>
                          <a:pt x="232046" y="101078"/>
                          <a:pt x="400052" y="66928"/>
                          <a:pt x="524738" y="14948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8"/>
                  <p:cNvSpPr/>
                  <p:nvPr/>
                </p:nvSpPr>
                <p:spPr>
                  <a:xfrm rot="1699973">
                    <a:off x="-2393" y="4352246"/>
                    <a:ext cx="505829" cy="505829"/>
                  </a:xfrm>
                  <a:custGeom>
                    <a:avLst/>
                    <a:gdLst/>
                    <a:ahLst/>
                    <a:cxnLst/>
                    <a:rect l="l" t="t" r="r" b="b"/>
                    <a:pathLst>
                      <a:path w="558286" h="558286" extrusionOk="0">
                        <a:moveTo>
                          <a:pt x="280179" y="560144"/>
                        </a:moveTo>
                        <a:cubicBezTo>
                          <a:pt x="203661" y="560144"/>
                          <a:pt x="127472" y="529110"/>
                          <a:pt x="72217" y="467944"/>
                        </a:cubicBezTo>
                        <a:cubicBezTo>
                          <a:pt x="-31394" y="353331"/>
                          <a:pt x="-22445" y="175829"/>
                          <a:pt x="92168" y="72217"/>
                        </a:cubicBezTo>
                        <a:cubicBezTo>
                          <a:pt x="206781" y="-31394"/>
                          <a:pt x="384283" y="-22445"/>
                          <a:pt x="487895" y="92168"/>
                        </a:cubicBezTo>
                        <a:cubicBezTo>
                          <a:pt x="591506" y="206781"/>
                          <a:pt x="582557" y="384283"/>
                          <a:pt x="467944" y="487895"/>
                        </a:cubicBezTo>
                        <a:cubicBezTo>
                          <a:pt x="414415" y="536252"/>
                          <a:pt x="347174" y="560062"/>
                          <a:pt x="280179" y="560062"/>
                        </a:cubicBezTo>
                        <a:close/>
                        <a:moveTo>
                          <a:pt x="279769" y="18770"/>
                        </a:moveTo>
                        <a:cubicBezTo>
                          <a:pt x="214991" y="18770"/>
                          <a:pt x="153333" y="42497"/>
                          <a:pt x="104812" y="86257"/>
                        </a:cubicBezTo>
                        <a:cubicBezTo>
                          <a:pt x="-2084" y="182890"/>
                          <a:pt x="-10376" y="348405"/>
                          <a:pt x="86175" y="455301"/>
                        </a:cubicBezTo>
                        <a:cubicBezTo>
                          <a:pt x="182808" y="562196"/>
                          <a:pt x="348323" y="570489"/>
                          <a:pt x="455219" y="473938"/>
                        </a:cubicBezTo>
                        <a:cubicBezTo>
                          <a:pt x="562114" y="377305"/>
                          <a:pt x="570406" y="211789"/>
                          <a:pt x="473856" y="104894"/>
                        </a:cubicBezTo>
                        <a:cubicBezTo>
                          <a:pt x="427058" y="53088"/>
                          <a:pt x="362855" y="22628"/>
                          <a:pt x="293151" y="19180"/>
                        </a:cubicBezTo>
                        <a:cubicBezTo>
                          <a:pt x="288636" y="18934"/>
                          <a:pt x="284202" y="18852"/>
                          <a:pt x="279687" y="188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8"/>
                  <p:cNvSpPr/>
                  <p:nvPr/>
                </p:nvSpPr>
                <p:spPr>
                  <a:xfrm rot="1699973">
                    <a:off x="33945" y="4387003"/>
                    <a:ext cx="431442" cy="431442"/>
                  </a:xfrm>
                  <a:custGeom>
                    <a:avLst/>
                    <a:gdLst/>
                    <a:ahLst/>
                    <a:cxnLst/>
                    <a:rect l="l" t="t" r="r" b="b"/>
                    <a:pathLst>
                      <a:path w="476185" h="476185" extrusionOk="0">
                        <a:moveTo>
                          <a:pt x="62170" y="402922"/>
                        </a:moveTo>
                        <a:cubicBezTo>
                          <a:pt x="-26992" y="304236"/>
                          <a:pt x="-19357" y="151446"/>
                          <a:pt x="79329" y="62202"/>
                        </a:cubicBezTo>
                        <a:cubicBezTo>
                          <a:pt x="178014" y="-27041"/>
                          <a:pt x="330804" y="-19324"/>
                          <a:pt x="420048" y="79362"/>
                        </a:cubicBezTo>
                        <a:cubicBezTo>
                          <a:pt x="509210" y="178047"/>
                          <a:pt x="501574" y="330837"/>
                          <a:pt x="402889" y="420081"/>
                        </a:cubicBezTo>
                        <a:cubicBezTo>
                          <a:pt x="304204" y="509242"/>
                          <a:pt x="151414" y="501525"/>
                          <a:pt x="62170" y="402922"/>
                        </a:cubicBezTo>
                        <a:close/>
                        <a:moveTo>
                          <a:pt x="395171" y="101857"/>
                        </a:moveTo>
                        <a:cubicBezTo>
                          <a:pt x="318407" y="16883"/>
                          <a:pt x="186799" y="10232"/>
                          <a:pt x="101824" y="87079"/>
                        </a:cubicBezTo>
                        <a:cubicBezTo>
                          <a:pt x="16850" y="163843"/>
                          <a:pt x="10200" y="295451"/>
                          <a:pt x="87046" y="380426"/>
                        </a:cubicBezTo>
                        <a:cubicBezTo>
                          <a:pt x="163811" y="465400"/>
                          <a:pt x="295419" y="472051"/>
                          <a:pt x="380393" y="395204"/>
                        </a:cubicBezTo>
                        <a:cubicBezTo>
                          <a:pt x="465368" y="318440"/>
                          <a:pt x="472018" y="186832"/>
                          <a:pt x="395171" y="1018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8"/>
                  <p:cNvSpPr/>
                  <p:nvPr/>
                </p:nvSpPr>
                <p:spPr>
                  <a:xfrm rot="1699973">
                    <a:off x="86155" y="4454088"/>
                    <a:ext cx="327301" cy="297547"/>
                  </a:xfrm>
                  <a:custGeom>
                    <a:avLst/>
                    <a:gdLst/>
                    <a:ahLst/>
                    <a:cxnLst/>
                    <a:rect l="l" t="t" r="r" b="b"/>
                    <a:pathLst>
                      <a:path w="361244" h="328404" extrusionOk="0">
                        <a:moveTo>
                          <a:pt x="4334" y="329043"/>
                        </a:moveTo>
                        <a:cubicBezTo>
                          <a:pt x="-1906" y="322147"/>
                          <a:pt x="-1331" y="311556"/>
                          <a:pt x="5565" y="305398"/>
                        </a:cubicBezTo>
                        <a:lnTo>
                          <a:pt x="338567" y="4334"/>
                        </a:lnTo>
                        <a:cubicBezTo>
                          <a:pt x="345463" y="-1906"/>
                          <a:pt x="356054" y="-1331"/>
                          <a:pt x="362212" y="5565"/>
                        </a:cubicBezTo>
                        <a:cubicBezTo>
                          <a:pt x="368452" y="12462"/>
                          <a:pt x="367877" y="23053"/>
                          <a:pt x="360980" y="29210"/>
                        </a:cubicBezTo>
                        <a:lnTo>
                          <a:pt x="27979" y="330275"/>
                        </a:lnTo>
                        <a:cubicBezTo>
                          <a:pt x="21082" y="336514"/>
                          <a:pt x="10491" y="335940"/>
                          <a:pt x="4334" y="3290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8"/>
                  <p:cNvSpPr/>
                  <p:nvPr/>
                </p:nvSpPr>
                <p:spPr>
                  <a:xfrm rot="1699973">
                    <a:off x="78596" y="4408935"/>
                    <a:ext cx="319862" cy="290107"/>
                  </a:xfrm>
                  <a:custGeom>
                    <a:avLst/>
                    <a:gdLst/>
                    <a:ahLst/>
                    <a:cxnLst/>
                    <a:rect l="l" t="t" r="r" b="b"/>
                    <a:pathLst>
                      <a:path w="353034" h="320193" extrusionOk="0">
                        <a:moveTo>
                          <a:pt x="4354" y="319752"/>
                        </a:moveTo>
                        <a:cubicBezTo>
                          <a:pt x="1563" y="316714"/>
                          <a:pt x="-79" y="312609"/>
                          <a:pt x="3" y="308175"/>
                        </a:cubicBezTo>
                        <a:cubicBezTo>
                          <a:pt x="85" y="303003"/>
                          <a:pt x="3697" y="181083"/>
                          <a:pt x="108705" y="86174"/>
                        </a:cubicBezTo>
                        <a:cubicBezTo>
                          <a:pt x="213712" y="-8735"/>
                          <a:pt x="335386" y="-32"/>
                          <a:pt x="340558" y="379"/>
                        </a:cubicBezTo>
                        <a:cubicBezTo>
                          <a:pt x="349835" y="1117"/>
                          <a:pt x="356650" y="9245"/>
                          <a:pt x="355911" y="18441"/>
                        </a:cubicBezTo>
                        <a:cubicBezTo>
                          <a:pt x="355172" y="27636"/>
                          <a:pt x="347126" y="34533"/>
                          <a:pt x="337849" y="33794"/>
                        </a:cubicBezTo>
                        <a:cubicBezTo>
                          <a:pt x="336535" y="33712"/>
                          <a:pt x="225042" y="26240"/>
                          <a:pt x="131200" y="111051"/>
                        </a:cubicBezTo>
                        <a:cubicBezTo>
                          <a:pt x="36866" y="196354"/>
                          <a:pt x="33582" y="307765"/>
                          <a:pt x="33582" y="308832"/>
                        </a:cubicBezTo>
                        <a:cubicBezTo>
                          <a:pt x="33418" y="318109"/>
                          <a:pt x="25783" y="325416"/>
                          <a:pt x="16505" y="325252"/>
                        </a:cubicBezTo>
                        <a:cubicBezTo>
                          <a:pt x="11661" y="325170"/>
                          <a:pt x="7392" y="323036"/>
                          <a:pt x="4354" y="3197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8"/>
                  <p:cNvSpPr/>
                  <p:nvPr/>
                </p:nvSpPr>
                <p:spPr>
                  <a:xfrm rot="1699973">
                    <a:off x="102510" y="4508012"/>
                    <a:ext cx="319862" cy="290107"/>
                  </a:xfrm>
                  <a:custGeom>
                    <a:avLst/>
                    <a:gdLst/>
                    <a:ahLst/>
                    <a:cxnLst/>
                    <a:rect l="l" t="t" r="r" b="b"/>
                    <a:pathLst>
                      <a:path w="353034" h="320193" extrusionOk="0">
                        <a:moveTo>
                          <a:pt x="4329" y="319458"/>
                        </a:moveTo>
                        <a:cubicBezTo>
                          <a:pt x="1374" y="316174"/>
                          <a:pt x="-350" y="311658"/>
                          <a:pt x="60" y="306814"/>
                        </a:cubicBezTo>
                        <a:cubicBezTo>
                          <a:pt x="799" y="297619"/>
                          <a:pt x="8927" y="290722"/>
                          <a:pt x="18122" y="291461"/>
                        </a:cubicBezTo>
                        <a:cubicBezTo>
                          <a:pt x="20011" y="291626"/>
                          <a:pt x="131175" y="298768"/>
                          <a:pt x="224771" y="214204"/>
                        </a:cubicBezTo>
                        <a:cubicBezTo>
                          <a:pt x="319105" y="128901"/>
                          <a:pt x="322389" y="17490"/>
                          <a:pt x="322389" y="16423"/>
                        </a:cubicBezTo>
                        <a:cubicBezTo>
                          <a:pt x="322553" y="7145"/>
                          <a:pt x="330188" y="-162"/>
                          <a:pt x="339466" y="3"/>
                        </a:cubicBezTo>
                        <a:cubicBezTo>
                          <a:pt x="348743" y="167"/>
                          <a:pt x="356050" y="7802"/>
                          <a:pt x="355886" y="17080"/>
                        </a:cubicBezTo>
                        <a:cubicBezTo>
                          <a:pt x="355804" y="22252"/>
                          <a:pt x="352191" y="144172"/>
                          <a:pt x="247184" y="239081"/>
                        </a:cubicBezTo>
                        <a:cubicBezTo>
                          <a:pt x="142177" y="333990"/>
                          <a:pt x="20503" y="325287"/>
                          <a:pt x="15331" y="324876"/>
                        </a:cubicBezTo>
                        <a:cubicBezTo>
                          <a:pt x="10897" y="324548"/>
                          <a:pt x="7039" y="322495"/>
                          <a:pt x="4247" y="3193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8"/>
                  <p:cNvSpPr/>
                  <p:nvPr/>
                </p:nvSpPr>
                <p:spPr>
                  <a:xfrm rot="1699973">
                    <a:off x="100124" y="4439213"/>
                    <a:ext cx="297547" cy="327301"/>
                  </a:xfrm>
                  <a:custGeom>
                    <a:avLst/>
                    <a:gdLst/>
                    <a:ahLst/>
                    <a:cxnLst/>
                    <a:rect l="l" t="t" r="r" b="b"/>
                    <a:pathLst>
                      <a:path w="328404" h="361244" extrusionOk="0">
                        <a:moveTo>
                          <a:pt x="305398" y="360948"/>
                        </a:moveTo>
                        <a:lnTo>
                          <a:pt x="4334" y="27946"/>
                        </a:lnTo>
                        <a:cubicBezTo>
                          <a:pt x="-1906" y="21049"/>
                          <a:pt x="-1331" y="10458"/>
                          <a:pt x="5565" y="4301"/>
                        </a:cubicBezTo>
                        <a:cubicBezTo>
                          <a:pt x="12462" y="-1857"/>
                          <a:pt x="23053" y="-1364"/>
                          <a:pt x="29210" y="5532"/>
                        </a:cubicBezTo>
                        <a:lnTo>
                          <a:pt x="330275" y="338534"/>
                        </a:lnTo>
                        <a:cubicBezTo>
                          <a:pt x="336514" y="345431"/>
                          <a:pt x="335939" y="356022"/>
                          <a:pt x="329043" y="362179"/>
                        </a:cubicBezTo>
                        <a:cubicBezTo>
                          <a:pt x="322147" y="368337"/>
                          <a:pt x="311556" y="367844"/>
                          <a:pt x="305398" y="3609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8"/>
                  <p:cNvSpPr/>
                  <p:nvPr/>
                </p:nvSpPr>
                <p:spPr>
                  <a:xfrm rot="1699973">
                    <a:off x="7799" y="4499678"/>
                    <a:ext cx="245476" cy="267792"/>
                  </a:xfrm>
                  <a:custGeom>
                    <a:avLst/>
                    <a:gdLst/>
                    <a:ahLst/>
                    <a:cxnLst/>
                    <a:rect l="l" t="t" r="r" b="b"/>
                    <a:pathLst>
                      <a:path w="270933" h="295563" extrusionOk="0">
                        <a:moveTo>
                          <a:pt x="4354" y="28050"/>
                        </a:moveTo>
                        <a:cubicBezTo>
                          <a:pt x="741" y="24027"/>
                          <a:pt x="-901" y="18444"/>
                          <a:pt x="495" y="12779"/>
                        </a:cubicBezTo>
                        <a:cubicBezTo>
                          <a:pt x="2711" y="3748"/>
                          <a:pt x="11825" y="-1670"/>
                          <a:pt x="20774" y="464"/>
                        </a:cubicBezTo>
                        <a:cubicBezTo>
                          <a:pt x="66750" y="11794"/>
                          <a:pt x="133416" y="38395"/>
                          <a:pt x="190066" y="101038"/>
                        </a:cubicBezTo>
                        <a:cubicBezTo>
                          <a:pt x="246551" y="163517"/>
                          <a:pt x="266338" y="232400"/>
                          <a:pt x="273070" y="279115"/>
                        </a:cubicBezTo>
                        <a:cubicBezTo>
                          <a:pt x="274384" y="288310"/>
                          <a:pt x="267980" y="296767"/>
                          <a:pt x="258867" y="298080"/>
                        </a:cubicBezTo>
                        <a:cubicBezTo>
                          <a:pt x="249671" y="299394"/>
                          <a:pt x="241215" y="292990"/>
                          <a:pt x="239901" y="283877"/>
                        </a:cubicBezTo>
                        <a:cubicBezTo>
                          <a:pt x="233908" y="241759"/>
                          <a:pt x="216092" y="179773"/>
                          <a:pt x="165271" y="123534"/>
                        </a:cubicBezTo>
                        <a:cubicBezTo>
                          <a:pt x="114369" y="67212"/>
                          <a:pt x="54271" y="43239"/>
                          <a:pt x="12892" y="33058"/>
                        </a:cubicBezTo>
                        <a:cubicBezTo>
                          <a:pt x="9526" y="32237"/>
                          <a:pt x="6652" y="30431"/>
                          <a:pt x="4436" y="280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8"/>
                  <p:cNvSpPr/>
                  <p:nvPr/>
                </p:nvSpPr>
                <p:spPr>
                  <a:xfrm rot="1699973">
                    <a:off x="247085" y="4441755"/>
                    <a:ext cx="245476" cy="267792"/>
                  </a:xfrm>
                  <a:custGeom>
                    <a:avLst/>
                    <a:gdLst/>
                    <a:ahLst/>
                    <a:cxnLst/>
                    <a:rect l="l" t="t" r="r" b="b"/>
                    <a:pathLst>
                      <a:path w="270933" h="295563" extrusionOk="0">
                        <a:moveTo>
                          <a:pt x="83175" y="197296"/>
                        </a:moveTo>
                        <a:cubicBezTo>
                          <a:pt x="26690" y="134817"/>
                          <a:pt x="6903" y="65934"/>
                          <a:pt x="171" y="19136"/>
                        </a:cubicBezTo>
                        <a:cubicBezTo>
                          <a:pt x="-1143" y="9941"/>
                          <a:pt x="5261" y="1485"/>
                          <a:pt x="14374" y="171"/>
                        </a:cubicBezTo>
                        <a:cubicBezTo>
                          <a:pt x="23570" y="-1143"/>
                          <a:pt x="32026" y="5261"/>
                          <a:pt x="33340" y="14374"/>
                        </a:cubicBezTo>
                        <a:cubicBezTo>
                          <a:pt x="39333" y="56492"/>
                          <a:pt x="57149" y="118561"/>
                          <a:pt x="107969" y="174718"/>
                        </a:cubicBezTo>
                        <a:cubicBezTo>
                          <a:pt x="158790" y="230957"/>
                          <a:pt x="218724" y="254930"/>
                          <a:pt x="260021" y="265111"/>
                        </a:cubicBezTo>
                        <a:cubicBezTo>
                          <a:pt x="269052" y="267328"/>
                          <a:pt x="274470" y="276441"/>
                          <a:pt x="272254" y="285390"/>
                        </a:cubicBezTo>
                        <a:cubicBezTo>
                          <a:pt x="270037" y="294339"/>
                          <a:pt x="260924" y="299840"/>
                          <a:pt x="251975" y="297623"/>
                        </a:cubicBezTo>
                        <a:cubicBezTo>
                          <a:pt x="206162" y="286293"/>
                          <a:pt x="139660" y="259692"/>
                          <a:pt x="83093" y="1971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0" name="Google Shape;270;p8"/>
              <p:cNvGrpSpPr/>
              <p:nvPr/>
            </p:nvGrpSpPr>
            <p:grpSpPr>
              <a:xfrm rot="-9831628">
                <a:off x="581259" y="21715"/>
                <a:ext cx="1517321" cy="839277"/>
                <a:chOff x="-4001887" y="-5697732"/>
                <a:chExt cx="1396627" cy="772517"/>
              </a:xfrm>
            </p:grpSpPr>
            <p:grpSp>
              <p:nvGrpSpPr>
                <p:cNvPr id="271" name="Google Shape;271;p8"/>
                <p:cNvGrpSpPr/>
                <p:nvPr/>
              </p:nvGrpSpPr>
              <p:grpSpPr>
                <a:xfrm>
                  <a:off x="-4001887" y="-5697732"/>
                  <a:ext cx="1142569" cy="640892"/>
                  <a:chOff x="-4001887" y="-5697732"/>
                  <a:chExt cx="1142569" cy="640892"/>
                </a:xfrm>
              </p:grpSpPr>
              <p:sp>
                <p:nvSpPr>
                  <p:cNvPr id="272" name="Google Shape;272;p8"/>
                  <p:cNvSpPr/>
                  <p:nvPr/>
                </p:nvSpPr>
                <p:spPr>
                  <a:xfrm>
                    <a:off x="-4001887" y="-5391723"/>
                    <a:ext cx="320193" cy="114941"/>
                  </a:xfrm>
                  <a:custGeom>
                    <a:avLst/>
                    <a:gdLst/>
                    <a:ahLst/>
                    <a:cxnLst/>
                    <a:rect l="l" t="t" r="r" b="b"/>
                    <a:pathLst>
                      <a:path w="320193" h="114941" extrusionOk="0">
                        <a:moveTo>
                          <a:pt x="0" y="112789"/>
                        </a:moveTo>
                        <a:cubicBezTo>
                          <a:pt x="115927" y="131918"/>
                          <a:pt x="237108" y="94234"/>
                          <a:pt x="325695" y="17880"/>
                        </a:cubicBezTo>
                        <a:cubicBezTo>
                          <a:pt x="223971" y="-28836"/>
                          <a:pt x="63217" y="20589"/>
                          <a:pt x="0" y="112789"/>
                        </a:cubicBezTo>
                        <a:lnTo>
                          <a:pt x="0" y="11278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8"/>
                  <p:cNvSpPr/>
                  <p:nvPr/>
                </p:nvSpPr>
                <p:spPr>
                  <a:xfrm>
                    <a:off x="-3774878" y="-5387484"/>
                    <a:ext cx="180622" cy="246303"/>
                  </a:xfrm>
                  <a:custGeom>
                    <a:avLst/>
                    <a:gdLst/>
                    <a:ahLst/>
                    <a:cxnLst/>
                    <a:rect l="l" t="t" r="r" b="b"/>
                    <a:pathLst>
                      <a:path w="180622" h="246303" extrusionOk="0">
                        <a:moveTo>
                          <a:pt x="0" y="253622"/>
                        </a:moveTo>
                        <a:cubicBezTo>
                          <a:pt x="79966" y="221931"/>
                          <a:pt x="132593" y="156332"/>
                          <a:pt x="162889" y="79157"/>
                        </a:cubicBezTo>
                        <a:cubicBezTo>
                          <a:pt x="172741" y="51571"/>
                          <a:pt x="175532" y="29157"/>
                          <a:pt x="184892" y="12"/>
                        </a:cubicBezTo>
                        <a:cubicBezTo>
                          <a:pt x="153611" y="-563"/>
                          <a:pt x="125779" y="20373"/>
                          <a:pt x="104186" y="38845"/>
                        </a:cubicBezTo>
                        <a:cubicBezTo>
                          <a:pt x="43103" y="94920"/>
                          <a:pt x="821" y="167580"/>
                          <a:pt x="0" y="253622"/>
                        </a:cubicBezTo>
                        <a:lnTo>
                          <a:pt x="0" y="2536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8"/>
                  <p:cNvSpPr/>
                  <p:nvPr/>
                </p:nvSpPr>
                <p:spPr>
                  <a:xfrm>
                    <a:off x="-3848686" y="-5561623"/>
                    <a:ext cx="262723" cy="164202"/>
                  </a:xfrm>
                  <a:custGeom>
                    <a:avLst/>
                    <a:gdLst/>
                    <a:ahLst/>
                    <a:cxnLst/>
                    <a:rect l="l" t="t" r="r" b="b"/>
                    <a:pathLst>
                      <a:path w="262723" h="164202" extrusionOk="0">
                        <a:moveTo>
                          <a:pt x="0" y="1985"/>
                        </a:moveTo>
                        <a:cubicBezTo>
                          <a:pt x="50903" y="92953"/>
                          <a:pt x="158784" y="163231"/>
                          <a:pt x="262805" y="171934"/>
                        </a:cubicBezTo>
                        <a:cubicBezTo>
                          <a:pt x="232592" y="65449"/>
                          <a:pt x="109441" y="-13696"/>
                          <a:pt x="0" y="1985"/>
                        </a:cubicBezTo>
                        <a:lnTo>
                          <a:pt x="0" y="19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8"/>
                  <p:cNvSpPr/>
                  <p:nvPr/>
                </p:nvSpPr>
                <p:spPr>
                  <a:xfrm>
                    <a:off x="-3642366" y="-5393958"/>
                    <a:ext cx="229882" cy="205252"/>
                  </a:xfrm>
                  <a:custGeom>
                    <a:avLst/>
                    <a:gdLst/>
                    <a:ahLst/>
                    <a:cxnLst/>
                    <a:rect l="l" t="t" r="r" b="b"/>
                    <a:pathLst>
                      <a:path w="229882" h="205252" extrusionOk="0">
                        <a:moveTo>
                          <a:pt x="0" y="207962"/>
                        </a:moveTo>
                        <a:cubicBezTo>
                          <a:pt x="104843" y="192034"/>
                          <a:pt x="205417" y="102790"/>
                          <a:pt x="232592" y="0"/>
                        </a:cubicBezTo>
                        <a:cubicBezTo>
                          <a:pt x="125368" y="10345"/>
                          <a:pt x="22660" y="102708"/>
                          <a:pt x="0" y="207962"/>
                        </a:cubicBezTo>
                        <a:lnTo>
                          <a:pt x="0" y="2079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8"/>
                  <p:cNvSpPr/>
                  <p:nvPr/>
                </p:nvSpPr>
                <p:spPr>
                  <a:xfrm>
                    <a:off x="-3599838" y="-5652084"/>
                    <a:ext cx="180622" cy="246303"/>
                  </a:xfrm>
                  <a:custGeom>
                    <a:avLst/>
                    <a:gdLst/>
                    <a:ahLst/>
                    <a:cxnLst/>
                    <a:rect l="l" t="t" r="r" b="b"/>
                    <a:pathLst>
                      <a:path w="180622" h="246303" extrusionOk="0">
                        <a:moveTo>
                          <a:pt x="0" y="0"/>
                        </a:moveTo>
                        <a:cubicBezTo>
                          <a:pt x="3448" y="30542"/>
                          <a:pt x="3120" y="55090"/>
                          <a:pt x="12315" y="83743"/>
                        </a:cubicBezTo>
                        <a:cubicBezTo>
                          <a:pt x="38670" y="163956"/>
                          <a:pt x="100820" y="233659"/>
                          <a:pt x="187519" y="249669"/>
                        </a:cubicBezTo>
                        <a:cubicBezTo>
                          <a:pt x="171755" y="167322"/>
                          <a:pt x="129966" y="104597"/>
                          <a:pt x="73152" y="47126"/>
                        </a:cubicBezTo>
                        <a:cubicBezTo>
                          <a:pt x="52463" y="28653"/>
                          <a:pt x="30049" y="5501"/>
                          <a:pt x="82" y="0"/>
                        </a:cubicBezTo>
                        <a:lnTo>
                          <a:pt x="8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8"/>
                  <p:cNvSpPr/>
                  <p:nvPr/>
                </p:nvSpPr>
                <p:spPr>
                  <a:xfrm>
                    <a:off x="-3493517" y="-5376963"/>
                    <a:ext cx="311983" cy="221672"/>
                  </a:xfrm>
                  <a:custGeom>
                    <a:avLst/>
                    <a:gdLst/>
                    <a:ahLst/>
                    <a:cxnLst/>
                    <a:rect l="l" t="t" r="r" b="b"/>
                    <a:pathLst>
                      <a:path w="311983" h="221672" extrusionOk="0">
                        <a:moveTo>
                          <a:pt x="0" y="226188"/>
                        </a:moveTo>
                        <a:cubicBezTo>
                          <a:pt x="121510" y="205335"/>
                          <a:pt x="258044" y="108538"/>
                          <a:pt x="316992" y="0"/>
                        </a:cubicBezTo>
                        <a:cubicBezTo>
                          <a:pt x="189407" y="7307"/>
                          <a:pt x="48850" y="108127"/>
                          <a:pt x="0" y="226188"/>
                        </a:cubicBezTo>
                        <a:lnTo>
                          <a:pt x="0" y="22618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8"/>
                  <p:cNvSpPr/>
                  <p:nvPr/>
                </p:nvSpPr>
                <p:spPr>
                  <a:xfrm>
                    <a:off x="-3403493" y="-5697732"/>
                    <a:ext cx="213462" cy="320193"/>
                  </a:xfrm>
                  <a:custGeom>
                    <a:avLst/>
                    <a:gdLst/>
                    <a:ahLst/>
                    <a:cxnLst/>
                    <a:rect l="l" t="t" r="r" b="b"/>
                    <a:pathLst>
                      <a:path w="213462" h="320193" extrusionOk="0">
                        <a:moveTo>
                          <a:pt x="205" y="0"/>
                        </a:moveTo>
                        <a:cubicBezTo>
                          <a:pt x="-5132" y="131690"/>
                          <a:pt x="94375" y="280375"/>
                          <a:pt x="218676" y="324709"/>
                        </a:cubicBezTo>
                        <a:cubicBezTo>
                          <a:pt x="192404" y="207059"/>
                          <a:pt x="99055" y="68965"/>
                          <a:pt x="205" y="0"/>
                        </a:cubicBezTo>
                        <a:lnTo>
                          <a:pt x="2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8"/>
                  <p:cNvSpPr/>
                  <p:nvPr/>
                </p:nvSpPr>
                <p:spPr>
                  <a:xfrm>
                    <a:off x="-3344504" y="-5328914"/>
                    <a:ext cx="295563" cy="221672"/>
                  </a:xfrm>
                  <a:custGeom>
                    <a:avLst/>
                    <a:gdLst/>
                    <a:ahLst/>
                    <a:cxnLst/>
                    <a:rect l="l" t="t" r="r" b="b"/>
                    <a:pathLst>
                      <a:path w="295563" h="221672" extrusionOk="0">
                        <a:moveTo>
                          <a:pt x="0" y="222473"/>
                        </a:moveTo>
                        <a:cubicBezTo>
                          <a:pt x="93513" y="191767"/>
                          <a:pt x="169867" y="144970"/>
                          <a:pt x="239406" y="77401"/>
                        </a:cubicBezTo>
                        <a:cubicBezTo>
                          <a:pt x="264118" y="54166"/>
                          <a:pt x="275859" y="28386"/>
                          <a:pt x="303116" y="6383"/>
                        </a:cubicBezTo>
                        <a:cubicBezTo>
                          <a:pt x="270194" y="-9216"/>
                          <a:pt x="231115" y="7368"/>
                          <a:pt x="200327" y="17959"/>
                        </a:cubicBezTo>
                        <a:cubicBezTo>
                          <a:pt x="110016" y="54741"/>
                          <a:pt x="23727" y="122556"/>
                          <a:pt x="0" y="222473"/>
                        </a:cubicBezTo>
                        <a:lnTo>
                          <a:pt x="0" y="222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8"/>
                  <p:cNvSpPr/>
                  <p:nvPr/>
                </p:nvSpPr>
                <p:spPr>
                  <a:xfrm>
                    <a:off x="-3146311" y="-5644695"/>
                    <a:ext cx="114941" cy="311983"/>
                  </a:xfrm>
                  <a:custGeom>
                    <a:avLst/>
                    <a:gdLst/>
                    <a:ahLst/>
                    <a:cxnLst/>
                    <a:rect l="l" t="t" r="r" b="b"/>
                    <a:pathLst>
                      <a:path w="114941" h="311983" extrusionOk="0">
                        <a:moveTo>
                          <a:pt x="14612" y="0"/>
                        </a:moveTo>
                        <a:cubicBezTo>
                          <a:pt x="-24221" y="106403"/>
                          <a:pt x="16994" y="250983"/>
                          <a:pt x="106894" y="320112"/>
                        </a:cubicBezTo>
                        <a:cubicBezTo>
                          <a:pt x="133249" y="213381"/>
                          <a:pt x="93430" y="76436"/>
                          <a:pt x="14612" y="0"/>
                        </a:cubicBezTo>
                        <a:lnTo>
                          <a:pt x="1461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8"/>
                  <p:cNvSpPr/>
                  <p:nvPr/>
                </p:nvSpPr>
                <p:spPr>
                  <a:xfrm>
                    <a:off x="-3223158" y="-5245672"/>
                    <a:ext cx="336614" cy="188832"/>
                  </a:xfrm>
                  <a:custGeom>
                    <a:avLst/>
                    <a:gdLst/>
                    <a:ahLst/>
                    <a:cxnLst/>
                    <a:rect l="l" t="t" r="r" b="b"/>
                    <a:pathLst>
                      <a:path w="336614" h="188832" extrusionOk="0">
                        <a:moveTo>
                          <a:pt x="0" y="189724"/>
                        </a:moveTo>
                        <a:cubicBezTo>
                          <a:pt x="116090" y="169691"/>
                          <a:pt x="260998" y="91120"/>
                          <a:pt x="340555" y="4093"/>
                        </a:cubicBezTo>
                        <a:cubicBezTo>
                          <a:pt x="210178" y="-20291"/>
                          <a:pt x="50491" y="67147"/>
                          <a:pt x="0" y="189724"/>
                        </a:cubicBezTo>
                        <a:lnTo>
                          <a:pt x="0" y="1897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8"/>
                  <p:cNvSpPr/>
                  <p:nvPr/>
                </p:nvSpPr>
                <p:spPr>
                  <a:xfrm>
                    <a:off x="-2957839" y="-5589769"/>
                    <a:ext cx="98521" cy="353034"/>
                  </a:xfrm>
                  <a:custGeom>
                    <a:avLst/>
                    <a:gdLst/>
                    <a:ahLst/>
                    <a:cxnLst/>
                    <a:rect l="l" t="t" r="r" b="b"/>
                    <a:pathLst>
                      <a:path w="98521" h="353034" extrusionOk="0">
                        <a:moveTo>
                          <a:pt x="22444" y="0"/>
                        </a:moveTo>
                        <a:cubicBezTo>
                          <a:pt x="-22218" y="109687"/>
                          <a:pt x="-298" y="272165"/>
                          <a:pt x="88864" y="354266"/>
                        </a:cubicBezTo>
                        <a:cubicBezTo>
                          <a:pt x="118174" y="241295"/>
                          <a:pt x="97978" y="91378"/>
                          <a:pt x="22444" y="0"/>
                        </a:cubicBezTo>
                        <a:lnTo>
                          <a:pt x="2244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3" name="Google Shape;283;p8"/>
                <p:cNvSpPr/>
                <p:nvPr/>
              </p:nvSpPr>
              <p:spPr>
                <a:xfrm>
                  <a:off x="-3721833" y="-5409610"/>
                  <a:ext cx="1116573" cy="484395"/>
                </a:xfrm>
                <a:custGeom>
                  <a:avLst/>
                  <a:gdLst/>
                  <a:ahLst/>
                  <a:cxnLst/>
                  <a:rect l="l" t="t" r="r" b="b"/>
                  <a:pathLst>
                    <a:path w="1116573" h="484395" extrusionOk="0">
                      <a:moveTo>
                        <a:pt x="2702" y="39789"/>
                      </a:moveTo>
                      <a:cubicBezTo>
                        <a:pt x="485" y="42006"/>
                        <a:pt x="-582" y="45290"/>
                        <a:pt x="321" y="48492"/>
                      </a:cubicBezTo>
                      <a:cubicBezTo>
                        <a:pt x="1553" y="53336"/>
                        <a:pt x="6561" y="56209"/>
                        <a:pt x="11405" y="54978"/>
                      </a:cubicBezTo>
                      <a:cubicBezTo>
                        <a:pt x="224046" y="-933"/>
                        <a:pt x="446375" y="6949"/>
                        <a:pt x="637507" y="76981"/>
                      </a:cubicBezTo>
                      <a:cubicBezTo>
                        <a:pt x="842513" y="152103"/>
                        <a:pt x="1013201" y="300296"/>
                        <a:pt x="1105811" y="483463"/>
                      </a:cubicBezTo>
                      <a:cubicBezTo>
                        <a:pt x="1108028" y="487897"/>
                        <a:pt x="1113528" y="489703"/>
                        <a:pt x="1117962" y="487486"/>
                      </a:cubicBezTo>
                      <a:cubicBezTo>
                        <a:pt x="1122396" y="485269"/>
                        <a:pt x="1124202" y="479769"/>
                        <a:pt x="1121985" y="475335"/>
                      </a:cubicBezTo>
                      <a:cubicBezTo>
                        <a:pt x="1027322" y="288145"/>
                        <a:pt x="852940" y="136751"/>
                        <a:pt x="643747" y="59986"/>
                      </a:cubicBezTo>
                      <a:cubicBezTo>
                        <a:pt x="449168" y="-11360"/>
                        <a:pt x="222979" y="-19323"/>
                        <a:pt x="6807" y="37490"/>
                      </a:cubicBezTo>
                      <a:cubicBezTo>
                        <a:pt x="5247" y="37901"/>
                        <a:pt x="3851" y="38722"/>
                        <a:pt x="2784" y="397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84" name="Google Shape;284;p8"/>
            <p:cNvGrpSpPr/>
            <p:nvPr/>
          </p:nvGrpSpPr>
          <p:grpSpPr>
            <a:xfrm rot="-263781" flipH="1">
              <a:off x="162490" y="444118"/>
              <a:ext cx="478639" cy="659518"/>
              <a:chOff x="-3854767" y="-7053114"/>
              <a:chExt cx="428625" cy="590550"/>
            </a:xfrm>
          </p:grpSpPr>
          <p:sp>
            <p:nvSpPr>
              <p:cNvPr id="285" name="Google Shape;285;p8"/>
              <p:cNvSpPr/>
              <p:nvPr/>
            </p:nvSpPr>
            <p:spPr>
              <a:xfrm>
                <a:off x="-3854767" y="-7053114"/>
                <a:ext cx="428625" cy="590550"/>
              </a:xfrm>
              <a:custGeom>
                <a:avLst/>
                <a:gdLst/>
                <a:ahLst/>
                <a:cxnLst/>
                <a:rect l="l" t="t" r="r" b="b"/>
                <a:pathLst>
                  <a:path w="428625" h="590550" extrusionOk="0">
                    <a:moveTo>
                      <a:pt x="267874" y="5911"/>
                    </a:moveTo>
                    <a:cubicBezTo>
                      <a:pt x="151574" y="-21711"/>
                      <a:pt x="34988" y="50107"/>
                      <a:pt x="7270" y="166407"/>
                    </a:cubicBezTo>
                    <a:cubicBezTo>
                      <a:pt x="7270" y="166407"/>
                      <a:pt x="6794" y="168312"/>
                      <a:pt x="6223" y="171932"/>
                    </a:cubicBezTo>
                    <a:cubicBezTo>
                      <a:pt x="5080" y="178314"/>
                      <a:pt x="2984" y="190125"/>
                      <a:pt x="1651" y="206222"/>
                    </a:cubicBezTo>
                    <a:cubicBezTo>
                      <a:pt x="1651" y="206889"/>
                      <a:pt x="1555" y="207651"/>
                      <a:pt x="1460" y="208317"/>
                    </a:cubicBezTo>
                    <a:cubicBezTo>
                      <a:pt x="-4350" y="281565"/>
                      <a:pt x="1460" y="439394"/>
                      <a:pt x="128714" y="591222"/>
                    </a:cubicBezTo>
                    <a:cubicBezTo>
                      <a:pt x="314261" y="526548"/>
                      <a:pt x="391414" y="369766"/>
                      <a:pt x="417417" y="299853"/>
                    </a:cubicBezTo>
                    <a:lnTo>
                      <a:pt x="417417" y="299853"/>
                    </a:lnTo>
                    <a:cubicBezTo>
                      <a:pt x="421513" y="290042"/>
                      <a:pt x="424942" y="279755"/>
                      <a:pt x="427418" y="269277"/>
                    </a:cubicBezTo>
                    <a:cubicBezTo>
                      <a:pt x="428085" y="267087"/>
                      <a:pt x="428371" y="265563"/>
                      <a:pt x="428466" y="265182"/>
                    </a:cubicBezTo>
                    <a:lnTo>
                      <a:pt x="428466" y="265182"/>
                    </a:lnTo>
                    <a:cubicBezTo>
                      <a:pt x="455136" y="149262"/>
                      <a:pt x="383413" y="33534"/>
                      <a:pt x="267779" y="6006"/>
                    </a:cubicBezTo>
                    <a:close/>
                    <a:moveTo>
                      <a:pt x="188722" y="339096"/>
                    </a:moveTo>
                    <a:cubicBezTo>
                      <a:pt x="114807" y="321570"/>
                      <a:pt x="69183" y="247465"/>
                      <a:pt x="86709" y="173551"/>
                    </a:cubicBezTo>
                    <a:cubicBezTo>
                      <a:pt x="104235" y="99637"/>
                      <a:pt x="178435" y="54108"/>
                      <a:pt x="252253" y="71634"/>
                    </a:cubicBezTo>
                    <a:cubicBezTo>
                      <a:pt x="326167" y="89160"/>
                      <a:pt x="371697" y="163264"/>
                      <a:pt x="354171" y="237083"/>
                    </a:cubicBezTo>
                    <a:cubicBezTo>
                      <a:pt x="336645" y="310997"/>
                      <a:pt x="262540" y="356526"/>
                      <a:pt x="188722" y="33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8"/>
              <p:cNvSpPr/>
              <p:nvPr/>
            </p:nvSpPr>
            <p:spPr>
              <a:xfrm>
                <a:off x="-3723486" y="-6696094"/>
                <a:ext cx="228600" cy="209550"/>
              </a:xfrm>
              <a:custGeom>
                <a:avLst/>
                <a:gdLst/>
                <a:ahLst/>
                <a:cxnLst/>
                <a:rect l="l" t="t" r="r" b="b"/>
                <a:pathLst>
                  <a:path w="228600" h="209550" extrusionOk="0">
                    <a:moveTo>
                      <a:pt x="12102" y="217153"/>
                    </a:moveTo>
                    <a:cubicBezTo>
                      <a:pt x="7815" y="217153"/>
                      <a:pt x="3624" y="214867"/>
                      <a:pt x="1434" y="210771"/>
                    </a:cubicBezTo>
                    <a:cubicBezTo>
                      <a:pt x="-1710" y="204866"/>
                      <a:pt x="481" y="197627"/>
                      <a:pt x="6387" y="194483"/>
                    </a:cubicBezTo>
                    <a:cubicBezTo>
                      <a:pt x="88302" y="150383"/>
                      <a:pt x="158787" y="85041"/>
                      <a:pt x="210031" y="5507"/>
                    </a:cubicBezTo>
                    <a:cubicBezTo>
                      <a:pt x="213651" y="-112"/>
                      <a:pt x="221080" y="-1636"/>
                      <a:pt x="226700" y="1888"/>
                    </a:cubicBezTo>
                    <a:cubicBezTo>
                      <a:pt x="232320" y="5507"/>
                      <a:pt x="233939" y="12937"/>
                      <a:pt x="230319" y="18557"/>
                    </a:cubicBezTo>
                    <a:cubicBezTo>
                      <a:pt x="176789" y="101519"/>
                      <a:pt x="103351" y="169718"/>
                      <a:pt x="17817" y="215724"/>
                    </a:cubicBezTo>
                    <a:cubicBezTo>
                      <a:pt x="16007" y="216677"/>
                      <a:pt x="14007" y="217153"/>
                      <a:pt x="12102" y="2171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87" name="Google Shape;287;p8"/>
          <p:cNvGrpSpPr/>
          <p:nvPr/>
        </p:nvGrpSpPr>
        <p:grpSpPr>
          <a:xfrm>
            <a:off x="3374179" y="-85064"/>
            <a:ext cx="3542648" cy="6292255"/>
            <a:chOff x="3374179" y="-85064"/>
            <a:chExt cx="3542648" cy="6292255"/>
          </a:xfrm>
        </p:grpSpPr>
        <p:sp>
          <p:nvSpPr>
            <p:cNvPr id="288" name="Google Shape;288;p8"/>
            <p:cNvSpPr/>
            <p:nvPr/>
          </p:nvSpPr>
          <p:spPr>
            <a:xfrm rot="10800000">
              <a:off x="3374179" y="-85064"/>
              <a:ext cx="1798012" cy="607547"/>
            </a:xfrm>
            <a:custGeom>
              <a:avLst/>
              <a:gdLst/>
              <a:ahLst/>
              <a:cxnLst/>
              <a:rect l="l" t="t" r="r" b="b"/>
              <a:pathLst>
                <a:path w="1798012" h="607547" extrusionOk="0">
                  <a:moveTo>
                    <a:pt x="16421" y="612816"/>
                  </a:moveTo>
                  <a:lnTo>
                    <a:pt x="12152" y="612816"/>
                  </a:lnTo>
                  <a:cubicBezTo>
                    <a:pt x="5337" y="612734"/>
                    <a:pt x="-81" y="607151"/>
                    <a:pt x="1" y="600336"/>
                  </a:cubicBezTo>
                  <a:cubicBezTo>
                    <a:pt x="1" y="593522"/>
                    <a:pt x="5419" y="588432"/>
                    <a:pt x="12480" y="588186"/>
                  </a:cubicBezTo>
                  <a:lnTo>
                    <a:pt x="16503" y="588186"/>
                  </a:lnTo>
                  <a:cubicBezTo>
                    <a:pt x="41215" y="588186"/>
                    <a:pt x="66503" y="585722"/>
                    <a:pt x="91543" y="580714"/>
                  </a:cubicBezTo>
                  <a:cubicBezTo>
                    <a:pt x="98276" y="579401"/>
                    <a:pt x="104680" y="583752"/>
                    <a:pt x="105993" y="590402"/>
                  </a:cubicBezTo>
                  <a:cubicBezTo>
                    <a:pt x="107307" y="597052"/>
                    <a:pt x="102955" y="603538"/>
                    <a:pt x="96305" y="604852"/>
                  </a:cubicBezTo>
                  <a:cubicBezTo>
                    <a:pt x="69622" y="610106"/>
                    <a:pt x="42775" y="612816"/>
                    <a:pt x="16421" y="612816"/>
                  </a:cubicBezTo>
                  <a:close/>
                  <a:moveTo>
                    <a:pt x="172495" y="581782"/>
                  </a:moveTo>
                  <a:cubicBezTo>
                    <a:pt x="167569" y="581782"/>
                    <a:pt x="162971" y="578826"/>
                    <a:pt x="161001" y="573982"/>
                  </a:cubicBezTo>
                  <a:cubicBezTo>
                    <a:pt x="158538" y="567660"/>
                    <a:pt x="161658" y="560517"/>
                    <a:pt x="167979" y="557972"/>
                  </a:cubicBezTo>
                  <a:cubicBezTo>
                    <a:pt x="191789" y="548613"/>
                    <a:pt x="216091" y="536954"/>
                    <a:pt x="240392" y="523244"/>
                  </a:cubicBezTo>
                  <a:cubicBezTo>
                    <a:pt x="246304" y="519877"/>
                    <a:pt x="253857" y="521930"/>
                    <a:pt x="257224" y="527923"/>
                  </a:cubicBezTo>
                  <a:cubicBezTo>
                    <a:pt x="260589" y="533834"/>
                    <a:pt x="258455" y="541388"/>
                    <a:pt x="252544" y="544672"/>
                  </a:cubicBezTo>
                  <a:cubicBezTo>
                    <a:pt x="227256" y="558958"/>
                    <a:pt x="201887" y="571191"/>
                    <a:pt x="177011" y="580961"/>
                  </a:cubicBezTo>
                  <a:cubicBezTo>
                    <a:pt x="175533" y="581535"/>
                    <a:pt x="173973" y="581782"/>
                    <a:pt x="172495" y="581782"/>
                  </a:cubicBezTo>
                  <a:close/>
                  <a:moveTo>
                    <a:pt x="1792430" y="562159"/>
                  </a:moveTo>
                  <a:cubicBezTo>
                    <a:pt x="1787750" y="562159"/>
                    <a:pt x="1783317" y="559532"/>
                    <a:pt x="1781264" y="555017"/>
                  </a:cubicBezTo>
                  <a:cubicBezTo>
                    <a:pt x="1772480" y="536133"/>
                    <a:pt x="1763202" y="517168"/>
                    <a:pt x="1753514" y="498860"/>
                  </a:cubicBezTo>
                  <a:cubicBezTo>
                    <a:pt x="1750312" y="492866"/>
                    <a:pt x="1752611" y="485395"/>
                    <a:pt x="1758686" y="482193"/>
                  </a:cubicBezTo>
                  <a:cubicBezTo>
                    <a:pt x="1764680" y="478991"/>
                    <a:pt x="1772151" y="481290"/>
                    <a:pt x="1775353" y="487366"/>
                  </a:cubicBezTo>
                  <a:cubicBezTo>
                    <a:pt x="1785205" y="506085"/>
                    <a:pt x="1794729" y="525378"/>
                    <a:pt x="1803678" y="544672"/>
                  </a:cubicBezTo>
                  <a:cubicBezTo>
                    <a:pt x="1806551" y="550829"/>
                    <a:pt x="1803842" y="558218"/>
                    <a:pt x="1797684" y="561010"/>
                  </a:cubicBezTo>
                  <a:cubicBezTo>
                    <a:pt x="1796043" y="561749"/>
                    <a:pt x="1794236" y="562159"/>
                    <a:pt x="1792512" y="562159"/>
                  </a:cubicBezTo>
                  <a:close/>
                  <a:moveTo>
                    <a:pt x="315597" y="501979"/>
                  </a:moveTo>
                  <a:cubicBezTo>
                    <a:pt x="311738" y="501979"/>
                    <a:pt x="307962" y="500173"/>
                    <a:pt x="305581" y="496807"/>
                  </a:cubicBezTo>
                  <a:cubicBezTo>
                    <a:pt x="301640" y="491306"/>
                    <a:pt x="302872" y="483589"/>
                    <a:pt x="308372" y="479648"/>
                  </a:cubicBezTo>
                  <a:cubicBezTo>
                    <a:pt x="329144" y="464706"/>
                    <a:pt x="350654" y="447875"/>
                    <a:pt x="372247" y="429649"/>
                  </a:cubicBezTo>
                  <a:cubicBezTo>
                    <a:pt x="377419" y="425297"/>
                    <a:pt x="385219" y="425872"/>
                    <a:pt x="389570" y="431126"/>
                  </a:cubicBezTo>
                  <a:cubicBezTo>
                    <a:pt x="394004" y="436299"/>
                    <a:pt x="393347" y="444098"/>
                    <a:pt x="388092" y="448449"/>
                  </a:cubicBezTo>
                  <a:cubicBezTo>
                    <a:pt x="366007" y="467168"/>
                    <a:pt x="344004" y="484410"/>
                    <a:pt x="322658" y="499681"/>
                  </a:cubicBezTo>
                  <a:cubicBezTo>
                    <a:pt x="320523" y="501240"/>
                    <a:pt x="317978" y="501979"/>
                    <a:pt x="315515" y="501979"/>
                  </a:cubicBezTo>
                  <a:close/>
                  <a:moveTo>
                    <a:pt x="1723547" y="434164"/>
                  </a:moveTo>
                  <a:cubicBezTo>
                    <a:pt x="1719442" y="434164"/>
                    <a:pt x="1715420" y="432111"/>
                    <a:pt x="1713038" y="428335"/>
                  </a:cubicBezTo>
                  <a:cubicBezTo>
                    <a:pt x="1698671" y="405182"/>
                    <a:pt x="1683400" y="382522"/>
                    <a:pt x="1667719" y="360930"/>
                  </a:cubicBezTo>
                  <a:cubicBezTo>
                    <a:pt x="1663696" y="355429"/>
                    <a:pt x="1664927" y="347712"/>
                    <a:pt x="1670428" y="343689"/>
                  </a:cubicBezTo>
                  <a:cubicBezTo>
                    <a:pt x="1675929" y="339666"/>
                    <a:pt x="1683646" y="340897"/>
                    <a:pt x="1687669" y="346398"/>
                  </a:cubicBezTo>
                  <a:cubicBezTo>
                    <a:pt x="1703761" y="368401"/>
                    <a:pt x="1719360" y="391636"/>
                    <a:pt x="1734056" y="415281"/>
                  </a:cubicBezTo>
                  <a:cubicBezTo>
                    <a:pt x="1737669" y="421028"/>
                    <a:pt x="1735863" y="428663"/>
                    <a:pt x="1730115" y="432276"/>
                  </a:cubicBezTo>
                  <a:cubicBezTo>
                    <a:pt x="1728063" y="433507"/>
                    <a:pt x="1725846" y="434082"/>
                    <a:pt x="1723630" y="434082"/>
                  </a:cubicBezTo>
                  <a:close/>
                  <a:moveTo>
                    <a:pt x="441294" y="396315"/>
                  </a:moveTo>
                  <a:cubicBezTo>
                    <a:pt x="438010" y="396315"/>
                    <a:pt x="434808" y="395002"/>
                    <a:pt x="432345" y="392457"/>
                  </a:cubicBezTo>
                  <a:cubicBezTo>
                    <a:pt x="427665" y="387531"/>
                    <a:pt x="427829" y="379731"/>
                    <a:pt x="432755" y="375051"/>
                  </a:cubicBezTo>
                  <a:lnTo>
                    <a:pt x="442525" y="365610"/>
                  </a:lnTo>
                  <a:cubicBezTo>
                    <a:pt x="458781" y="349846"/>
                    <a:pt x="474955" y="333837"/>
                    <a:pt x="491047" y="317663"/>
                  </a:cubicBezTo>
                  <a:cubicBezTo>
                    <a:pt x="495891" y="312819"/>
                    <a:pt x="503690" y="312819"/>
                    <a:pt x="508452" y="317663"/>
                  </a:cubicBezTo>
                  <a:cubicBezTo>
                    <a:pt x="513296" y="322507"/>
                    <a:pt x="513296" y="330306"/>
                    <a:pt x="508452" y="335068"/>
                  </a:cubicBezTo>
                  <a:cubicBezTo>
                    <a:pt x="492197" y="351324"/>
                    <a:pt x="476022" y="367416"/>
                    <a:pt x="459602" y="383261"/>
                  </a:cubicBezTo>
                  <a:lnTo>
                    <a:pt x="449668" y="392785"/>
                  </a:lnTo>
                  <a:cubicBezTo>
                    <a:pt x="447287" y="395084"/>
                    <a:pt x="444249" y="396151"/>
                    <a:pt x="441130" y="396151"/>
                  </a:cubicBezTo>
                  <a:close/>
                  <a:moveTo>
                    <a:pt x="1626751" y="301653"/>
                  </a:moveTo>
                  <a:cubicBezTo>
                    <a:pt x="1623302" y="301653"/>
                    <a:pt x="1619854" y="300175"/>
                    <a:pt x="1617391" y="297384"/>
                  </a:cubicBezTo>
                  <a:cubicBezTo>
                    <a:pt x="1599657" y="276776"/>
                    <a:pt x="1581020" y="256908"/>
                    <a:pt x="1561891" y="238353"/>
                  </a:cubicBezTo>
                  <a:cubicBezTo>
                    <a:pt x="1557046" y="233591"/>
                    <a:pt x="1556882" y="225792"/>
                    <a:pt x="1561644" y="220948"/>
                  </a:cubicBezTo>
                  <a:cubicBezTo>
                    <a:pt x="1566406" y="216104"/>
                    <a:pt x="1574206" y="215939"/>
                    <a:pt x="1579050" y="220701"/>
                  </a:cubicBezTo>
                  <a:cubicBezTo>
                    <a:pt x="1598589" y="239749"/>
                    <a:pt x="1617801" y="260192"/>
                    <a:pt x="1635946" y="281374"/>
                  </a:cubicBezTo>
                  <a:cubicBezTo>
                    <a:pt x="1640379" y="286546"/>
                    <a:pt x="1639804" y="294346"/>
                    <a:pt x="1634632" y="298779"/>
                  </a:cubicBezTo>
                  <a:cubicBezTo>
                    <a:pt x="1632333" y="300750"/>
                    <a:pt x="1629459" y="301735"/>
                    <a:pt x="1626586" y="301735"/>
                  </a:cubicBezTo>
                  <a:close/>
                  <a:moveTo>
                    <a:pt x="557959" y="280717"/>
                  </a:moveTo>
                  <a:cubicBezTo>
                    <a:pt x="554758" y="280717"/>
                    <a:pt x="551638" y="279486"/>
                    <a:pt x="549175" y="277023"/>
                  </a:cubicBezTo>
                  <a:cubicBezTo>
                    <a:pt x="544413" y="272179"/>
                    <a:pt x="544413" y="264379"/>
                    <a:pt x="549256" y="259617"/>
                  </a:cubicBezTo>
                  <a:cubicBezTo>
                    <a:pt x="572081" y="237039"/>
                    <a:pt x="591046" y="218895"/>
                    <a:pt x="608862" y="202475"/>
                  </a:cubicBezTo>
                  <a:cubicBezTo>
                    <a:pt x="613870" y="197877"/>
                    <a:pt x="621670" y="198206"/>
                    <a:pt x="626267" y="203214"/>
                  </a:cubicBezTo>
                  <a:cubicBezTo>
                    <a:pt x="630865" y="208222"/>
                    <a:pt x="630537" y="216022"/>
                    <a:pt x="625529" y="220619"/>
                  </a:cubicBezTo>
                  <a:cubicBezTo>
                    <a:pt x="607877" y="236875"/>
                    <a:pt x="589158" y="254773"/>
                    <a:pt x="566498" y="277105"/>
                  </a:cubicBezTo>
                  <a:cubicBezTo>
                    <a:pt x="564117" y="279486"/>
                    <a:pt x="560997" y="280635"/>
                    <a:pt x="557877" y="280635"/>
                  </a:cubicBezTo>
                  <a:close/>
                  <a:moveTo>
                    <a:pt x="1509100" y="187368"/>
                  </a:moveTo>
                  <a:cubicBezTo>
                    <a:pt x="1506390" y="187368"/>
                    <a:pt x="1503681" y="186465"/>
                    <a:pt x="1501382" y="184659"/>
                  </a:cubicBezTo>
                  <a:cubicBezTo>
                    <a:pt x="1480200" y="167664"/>
                    <a:pt x="1458197" y="151654"/>
                    <a:pt x="1435947" y="137205"/>
                  </a:cubicBezTo>
                  <a:cubicBezTo>
                    <a:pt x="1430282" y="133510"/>
                    <a:pt x="1428641" y="125875"/>
                    <a:pt x="1432335" y="120210"/>
                  </a:cubicBezTo>
                  <a:cubicBezTo>
                    <a:pt x="1436030" y="114463"/>
                    <a:pt x="1443665" y="112903"/>
                    <a:pt x="1449412" y="116597"/>
                  </a:cubicBezTo>
                  <a:cubicBezTo>
                    <a:pt x="1472400" y="131540"/>
                    <a:pt x="1495060" y="147960"/>
                    <a:pt x="1516899" y="165529"/>
                  </a:cubicBezTo>
                  <a:cubicBezTo>
                    <a:pt x="1522236" y="169799"/>
                    <a:pt x="1523057" y="177516"/>
                    <a:pt x="1518787" y="182853"/>
                  </a:cubicBezTo>
                  <a:cubicBezTo>
                    <a:pt x="1516325" y="185891"/>
                    <a:pt x="1512794" y="187451"/>
                    <a:pt x="1509182" y="187451"/>
                  </a:cubicBezTo>
                  <a:close/>
                  <a:moveTo>
                    <a:pt x="679305" y="170127"/>
                  </a:moveTo>
                  <a:cubicBezTo>
                    <a:pt x="675692" y="170127"/>
                    <a:pt x="672162" y="168567"/>
                    <a:pt x="669699" y="165529"/>
                  </a:cubicBezTo>
                  <a:cubicBezTo>
                    <a:pt x="665430" y="160275"/>
                    <a:pt x="666250" y="152475"/>
                    <a:pt x="671505" y="148206"/>
                  </a:cubicBezTo>
                  <a:cubicBezTo>
                    <a:pt x="694493" y="129651"/>
                    <a:pt x="716496" y="113560"/>
                    <a:pt x="738664" y="98945"/>
                  </a:cubicBezTo>
                  <a:cubicBezTo>
                    <a:pt x="744328" y="95169"/>
                    <a:pt x="751964" y="96729"/>
                    <a:pt x="755741" y="102476"/>
                  </a:cubicBezTo>
                  <a:cubicBezTo>
                    <a:pt x="759517" y="108141"/>
                    <a:pt x="757875" y="115776"/>
                    <a:pt x="752210" y="119553"/>
                  </a:cubicBezTo>
                  <a:cubicBezTo>
                    <a:pt x="730700" y="133756"/>
                    <a:pt x="709353" y="149356"/>
                    <a:pt x="687022" y="167418"/>
                  </a:cubicBezTo>
                  <a:cubicBezTo>
                    <a:pt x="684723" y="169224"/>
                    <a:pt x="682014" y="170127"/>
                    <a:pt x="679305" y="170127"/>
                  </a:cubicBezTo>
                  <a:close/>
                  <a:moveTo>
                    <a:pt x="1371498" y="98371"/>
                  </a:moveTo>
                  <a:cubicBezTo>
                    <a:pt x="1369610" y="98371"/>
                    <a:pt x="1367804" y="97960"/>
                    <a:pt x="1365998" y="97057"/>
                  </a:cubicBezTo>
                  <a:cubicBezTo>
                    <a:pt x="1342024" y="85071"/>
                    <a:pt x="1317147" y="74397"/>
                    <a:pt x="1291860" y="65202"/>
                  </a:cubicBezTo>
                  <a:cubicBezTo>
                    <a:pt x="1285457" y="62903"/>
                    <a:pt x="1282172" y="55842"/>
                    <a:pt x="1284471" y="49438"/>
                  </a:cubicBezTo>
                  <a:cubicBezTo>
                    <a:pt x="1286770" y="43035"/>
                    <a:pt x="1293913" y="39751"/>
                    <a:pt x="1300235" y="42049"/>
                  </a:cubicBezTo>
                  <a:cubicBezTo>
                    <a:pt x="1326343" y="51491"/>
                    <a:pt x="1352205" y="62575"/>
                    <a:pt x="1376999" y="74972"/>
                  </a:cubicBezTo>
                  <a:cubicBezTo>
                    <a:pt x="1383074" y="78010"/>
                    <a:pt x="1385538" y="85399"/>
                    <a:pt x="1382500" y="91474"/>
                  </a:cubicBezTo>
                  <a:cubicBezTo>
                    <a:pt x="1380365" y="95826"/>
                    <a:pt x="1376014" y="98289"/>
                    <a:pt x="1371498" y="98289"/>
                  </a:cubicBezTo>
                  <a:close/>
                  <a:moveTo>
                    <a:pt x="816659" y="80719"/>
                  </a:moveTo>
                  <a:cubicBezTo>
                    <a:pt x="812062" y="80719"/>
                    <a:pt x="807711" y="78174"/>
                    <a:pt x="805576" y="73823"/>
                  </a:cubicBezTo>
                  <a:cubicBezTo>
                    <a:pt x="802621" y="67747"/>
                    <a:pt x="805166" y="60358"/>
                    <a:pt x="811241" y="57320"/>
                  </a:cubicBezTo>
                  <a:cubicBezTo>
                    <a:pt x="819697" y="53215"/>
                    <a:pt x="828236" y="49274"/>
                    <a:pt x="836856" y="45580"/>
                  </a:cubicBezTo>
                  <a:cubicBezTo>
                    <a:pt x="853687" y="38355"/>
                    <a:pt x="871257" y="31869"/>
                    <a:pt x="889155" y="26286"/>
                  </a:cubicBezTo>
                  <a:cubicBezTo>
                    <a:pt x="895641" y="24234"/>
                    <a:pt x="902537" y="27846"/>
                    <a:pt x="904590" y="34332"/>
                  </a:cubicBezTo>
                  <a:cubicBezTo>
                    <a:pt x="906642" y="40818"/>
                    <a:pt x="903030" y="47714"/>
                    <a:pt x="896544" y="49767"/>
                  </a:cubicBezTo>
                  <a:cubicBezTo>
                    <a:pt x="879467" y="55103"/>
                    <a:pt x="862636" y="61343"/>
                    <a:pt x="846627" y="68240"/>
                  </a:cubicBezTo>
                  <a:cubicBezTo>
                    <a:pt x="838334" y="71770"/>
                    <a:pt x="830124" y="75547"/>
                    <a:pt x="822078" y="79487"/>
                  </a:cubicBezTo>
                  <a:cubicBezTo>
                    <a:pt x="820354" y="80309"/>
                    <a:pt x="818466" y="80719"/>
                    <a:pt x="816659" y="80719"/>
                  </a:cubicBezTo>
                  <a:close/>
                  <a:moveTo>
                    <a:pt x="1217395" y="42542"/>
                  </a:moveTo>
                  <a:cubicBezTo>
                    <a:pt x="1216492" y="42542"/>
                    <a:pt x="1215506" y="42460"/>
                    <a:pt x="1214603" y="42214"/>
                  </a:cubicBezTo>
                  <a:cubicBezTo>
                    <a:pt x="1188331" y="36056"/>
                    <a:pt x="1161648" y="31459"/>
                    <a:pt x="1135211" y="28503"/>
                  </a:cubicBezTo>
                  <a:cubicBezTo>
                    <a:pt x="1128479" y="27764"/>
                    <a:pt x="1123553" y="21688"/>
                    <a:pt x="1124292" y="14956"/>
                  </a:cubicBezTo>
                  <a:cubicBezTo>
                    <a:pt x="1125031" y="8224"/>
                    <a:pt x="1131106" y="2969"/>
                    <a:pt x="1137921" y="4037"/>
                  </a:cubicBezTo>
                  <a:cubicBezTo>
                    <a:pt x="1165343" y="7074"/>
                    <a:pt x="1193093" y="11836"/>
                    <a:pt x="1220268" y="18240"/>
                  </a:cubicBezTo>
                  <a:cubicBezTo>
                    <a:pt x="1226919" y="19800"/>
                    <a:pt x="1231024" y="26450"/>
                    <a:pt x="1229464" y="33100"/>
                  </a:cubicBezTo>
                  <a:cubicBezTo>
                    <a:pt x="1228150" y="38765"/>
                    <a:pt x="1223059" y="42624"/>
                    <a:pt x="1217477" y="42624"/>
                  </a:cubicBezTo>
                  <a:close/>
                  <a:moveTo>
                    <a:pt x="972734" y="31787"/>
                  </a:moveTo>
                  <a:cubicBezTo>
                    <a:pt x="966740" y="31787"/>
                    <a:pt x="961568" y="27435"/>
                    <a:pt x="960583" y="21360"/>
                  </a:cubicBezTo>
                  <a:cubicBezTo>
                    <a:pt x="959515" y="14628"/>
                    <a:pt x="964113" y="8306"/>
                    <a:pt x="970845" y="7239"/>
                  </a:cubicBezTo>
                  <a:cubicBezTo>
                    <a:pt x="998021" y="2969"/>
                    <a:pt x="1026099" y="589"/>
                    <a:pt x="1054260" y="14"/>
                  </a:cubicBezTo>
                  <a:cubicBezTo>
                    <a:pt x="1061074" y="-315"/>
                    <a:pt x="1066657" y="5268"/>
                    <a:pt x="1066822" y="12083"/>
                  </a:cubicBezTo>
                  <a:cubicBezTo>
                    <a:pt x="1066904" y="18897"/>
                    <a:pt x="1061567" y="24480"/>
                    <a:pt x="1054752" y="24644"/>
                  </a:cubicBezTo>
                  <a:cubicBezTo>
                    <a:pt x="1027659" y="25137"/>
                    <a:pt x="1000730" y="27435"/>
                    <a:pt x="974704" y="31541"/>
                  </a:cubicBezTo>
                  <a:cubicBezTo>
                    <a:pt x="974047" y="31623"/>
                    <a:pt x="973391" y="31705"/>
                    <a:pt x="972816" y="31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8"/>
            <p:cNvSpPr/>
            <p:nvPr/>
          </p:nvSpPr>
          <p:spPr>
            <a:xfrm rot="-8100000">
              <a:off x="5399001" y="4503025"/>
              <a:ext cx="1148253" cy="1520932"/>
            </a:xfrm>
            <a:custGeom>
              <a:avLst/>
              <a:gdLst/>
              <a:ahLst/>
              <a:cxnLst/>
              <a:rect l="l" t="t" r="r" b="b"/>
              <a:pathLst>
                <a:path w="935951" h="1239725" extrusionOk="0">
                  <a:moveTo>
                    <a:pt x="175080" y="1245807"/>
                  </a:moveTo>
                  <a:cubicBezTo>
                    <a:pt x="168758" y="1245807"/>
                    <a:pt x="163339" y="1240881"/>
                    <a:pt x="162847" y="1234477"/>
                  </a:cubicBezTo>
                  <a:cubicBezTo>
                    <a:pt x="162272" y="1227663"/>
                    <a:pt x="167362" y="1221752"/>
                    <a:pt x="174177" y="1221177"/>
                  </a:cubicBezTo>
                  <a:cubicBezTo>
                    <a:pt x="200531" y="1219124"/>
                    <a:pt x="227050" y="1214773"/>
                    <a:pt x="253240" y="1208451"/>
                  </a:cubicBezTo>
                  <a:cubicBezTo>
                    <a:pt x="259808" y="1206727"/>
                    <a:pt x="266540" y="1210914"/>
                    <a:pt x="268100" y="1217482"/>
                  </a:cubicBezTo>
                  <a:cubicBezTo>
                    <a:pt x="269742" y="1224050"/>
                    <a:pt x="265637" y="1230783"/>
                    <a:pt x="259069" y="1232343"/>
                  </a:cubicBezTo>
                  <a:cubicBezTo>
                    <a:pt x="231647" y="1238993"/>
                    <a:pt x="203733" y="1243508"/>
                    <a:pt x="176147" y="1245725"/>
                  </a:cubicBezTo>
                  <a:cubicBezTo>
                    <a:pt x="175819" y="1245725"/>
                    <a:pt x="175490" y="1245725"/>
                    <a:pt x="175162" y="1245725"/>
                  </a:cubicBezTo>
                  <a:close/>
                  <a:moveTo>
                    <a:pt x="93061" y="1245397"/>
                  </a:moveTo>
                  <a:cubicBezTo>
                    <a:pt x="93061" y="1245397"/>
                    <a:pt x="92322" y="1245397"/>
                    <a:pt x="91911" y="1245397"/>
                  </a:cubicBezTo>
                  <a:cubicBezTo>
                    <a:pt x="63669" y="1242852"/>
                    <a:pt x="35836" y="1237761"/>
                    <a:pt x="8989" y="1230372"/>
                  </a:cubicBezTo>
                  <a:cubicBezTo>
                    <a:pt x="2421" y="1228566"/>
                    <a:pt x="-1355" y="1221752"/>
                    <a:pt x="451" y="1215184"/>
                  </a:cubicBezTo>
                  <a:cubicBezTo>
                    <a:pt x="2257" y="1208615"/>
                    <a:pt x="9071" y="1204839"/>
                    <a:pt x="15640" y="1206645"/>
                  </a:cubicBezTo>
                  <a:cubicBezTo>
                    <a:pt x="41009" y="1213706"/>
                    <a:pt x="67363" y="1218468"/>
                    <a:pt x="94128" y="1220931"/>
                  </a:cubicBezTo>
                  <a:cubicBezTo>
                    <a:pt x="100942" y="1221505"/>
                    <a:pt x="105869" y="1227581"/>
                    <a:pt x="105294" y="1234313"/>
                  </a:cubicBezTo>
                  <a:cubicBezTo>
                    <a:pt x="104719" y="1240717"/>
                    <a:pt x="99383" y="1245561"/>
                    <a:pt x="93061" y="1245561"/>
                  </a:cubicBezTo>
                  <a:close/>
                  <a:moveTo>
                    <a:pt x="334027" y="1207055"/>
                  </a:moveTo>
                  <a:cubicBezTo>
                    <a:pt x="329183" y="1207055"/>
                    <a:pt x="324668" y="1204182"/>
                    <a:pt x="322615" y="1199502"/>
                  </a:cubicBezTo>
                  <a:cubicBezTo>
                    <a:pt x="319988" y="1193180"/>
                    <a:pt x="322944" y="1186038"/>
                    <a:pt x="329265" y="1183410"/>
                  </a:cubicBezTo>
                  <a:cubicBezTo>
                    <a:pt x="353896" y="1173148"/>
                    <a:pt x="377951" y="1160833"/>
                    <a:pt x="400611" y="1146957"/>
                  </a:cubicBezTo>
                  <a:cubicBezTo>
                    <a:pt x="406358" y="1143427"/>
                    <a:pt x="413994" y="1145233"/>
                    <a:pt x="417524" y="1150981"/>
                  </a:cubicBezTo>
                  <a:cubicBezTo>
                    <a:pt x="421054" y="1156810"/>
                    <a:pt x="419248" y="1164363"/>
                    <a:pt x="413501" y="1167893"/>
                  </a:cubicBezTo>
                  <a:cubicBezTo>
                    <a:pt x="389774" y="1182507"/>
                    <a:pt x="364569" y="1195315"/>
                    <a:pt x="338789" y="1206152"/>
                  </a:cubicBezTo>
                  <a:cubicBezTo>
                    <a:pt x="337229" y="1206809"/>
                    <a:pt x="335669" y="1207138"/>
                    <a:pt x="334027" y="1207138"/>
                  </a:cubicBezTo>
                  <a:close/>
                  <a:moveTo>
                    <a:pt x="473271" y="1121260"/>
                  </a:moveTo>
                  <a:cubicBezTo>
                    <a:pt x="469822" y="1121260"/>
                    <a:pt x="466374" y="1119782"/>
                    <a:pt x="463911" y="1116991"/>
                  </a:cubicBezTo>
                  <a:cubicBezTo>
                    <a:pt x="459478" y="1111818"/>
                    <a:pt x="460052" y="1104101"/>
                    <a:pt x="465143" y="1099585"/>
                  </a:cubicBezTo>
                  <a:cubicBezTo>
                    <a:pt x="485504" y="1082016"/>
                    <a:pt x="504305" y="1062804"/>
                    <a:pt x="520971" y="1042443"/>
                  </a:cubicBezTo>
                  <a:cubicBezTo>
                    <a:pt x="525323" y="1037188"/>
                    <a:pt x="533040" y="1036368"/>
                    <a:pt x="538294" y="1040719"/>
                  </a:cubicBezTo>
                  <a:cubicBezTo>
                    <a:pt x="543549" y="1045070"/>
                    <a:pt x="544288" y="1052788"/>
                    <a:pt x="540019" y="1058042"/>
                  </a:cubicBezTo>
                  <a:cubicBezTo>
                    <a:pt x="522367" y="1079471"/>
                    <a:pt x="502663" y="1099749"/>
                    <a:pt x="481234" y="1118222"/>
                  </a:cubicBezTo>
                  <a:cubicBezTo>
                    <a:pt x="478936" y="1120275"/>
                    <a:pt x="476062" y="1121260"/>
                    <a:pt x="473188" y="1121260"/>
                  </a:cubicBezTo>
                  <a:close/>
                  <a:moveTo>
                    <a:pt x="576718" y="994742"/>
                  </a:moveTo>
                  <a:cubicBezTo>
                    <a:pt x="574665" y="994742"/>
                    <a:pt x="572613" y="994250"/>
                    <a:pt x="570724" y="993182"/>
                  </a:cubicBezTo>
                  <a:cubicBezTo>
                    <a:pt x="564813" y="989898"/>
                    <a:pt x="562678" y="982345"/>
                    <a:pt x="565963" y="976434"/>
                  </a:cubicBezTo>
                  <a:cubicBezTo>
                    <a:pt x="578524" y="953856"/>
                    <a:pt x="589854" y="929308"/>
                    <a:pt x="599542" y="903610"/>
                  </a:cubicBezTo>
                  <a:cubicBezTo>
                    <a:pt x="601923" y="897288"/>
                    <a:pt x="608984" y="894086"/>
                    <a:pt x="615387" y="896385"/>
                  </a:cubicBezTo>
                  <a:cubicBezTo>
                    <a:pt x="621709" y="898766"/>
                    <a:pt x="624993" y="905909"/>
                    <a:pt x="622530" y="912231"/>
                  </a:cubicBezTo>
                  <a:cubicBezTo>
                    <a:pt x="612432" y="939078"/>
                    <a:pt x="600609" y="964693"/>
                    <a:pt x="587391" y="988338"/>
                  </a:cubicBezTo>
                  <a:cubicBezTo>
                    <a:pt x="585174" y="992361"/>
                    <a:pt x="580905" y="994660"/>
                    <a:pt x="576636" y="994660"/>
                  </a:cubicBezTo>
                  <a:close/>
                  <a:moveTo>
                    <a:pt x="635256" y="841870"/>
                  </a:moveTo>
                  <a:cubicBezTo>
                    <a:pt x="634271" y="841870"/>
                    <a:pt x="633285" y="841788"/>
                    <a:pt x="632300" y="841542"/>
                  </a:cubicBezTo>
                  <a:cubicBezTo>
                    <a:pt x="625732" y="839900"/>
                    <a:pt x="621709" y="833250"/>
                    <a:pt x="623351" y="826599"/>
                  </a:cubicBezTo>
                  <a:cubicBezTo>
                    <a:pt x="629509" y="801969"/>
                    <a:pt x="634763" y="776025"/>
                    <a:pt x="639525" y="747126"/>
                  </a:cubicBezTo>
                  <a:cubicBezTo>
                    <a:pt x="640592" y="740393"/>
                    <a:pt x="646996" y="735878"/>
                    <a:pt x="653647" y="736945"/>
                  </a:cubicBezTo>
                  <a:cubicBezTo>
                    <a:pt x="660379" y="738012"/>
                    <a:pt x="664894" y="744416"/>
                    <a:pt x="663827" y="751067"/>
                  </a:cubicBezTo>
                  <a:cubicBezTo>
                    <a:pt x="658983" y="780623"/>
                    <a:pt x="653564" y="807224"/>
                    <a:pt x="647325" y="832511"/>
                  </a:cubicBezTo>
                  <a:cubicBezTo>
                    <a:pt x="645929" y="838093"/>
                    <a:pt x="640921" y="841870"/>
                    <a:pt x="635338" y="841870"/>
                  </a:cubicBezTo>
                  <a:close/>
                  <a:moveTo>
                    <a:pt x="662760" y="680049"/>
                  </a:moveTo>
                  <a:cubicBezTo>
                    <a:pt x="662267" y="680049"/>
                    <a:pt x="661774" y="680049"/>
                    <a:pt x="661364" y="680049"/>
                  </a:cubicBezTo>
                  <a:cubicBezTo>
                    <a:pt x="654632" y="679310"/>
                    <a:pt x="649788" y="673153"/>
                    <a:pt x="650527" y="666420"/>
                  </a:cubicBezTo>
                  <a:cubicBezTo>
                    <a:pt x="653647" y="639327"/>
                    <a:pt x="656356" y="612152"/>
                    <a:pt x="658983" y="584894"/>
                  </a:cubicBezTo>
                  <a:cubicBezTo>
                    <a:pt x="659640" y="578162"/>
                    <a:pt x="665715" y="573071"/>
                    <a:pt x="672448" y="573810"/>
                  </a:cubicBezTo>
                  <a:cubicBezTo>
                    <a:pt x="679180" y="574467"/>
                    <a:pt x="684188" y="580460"/>
                    <a:pt x="683531" y="587275"/>
                  </a:cubicBezTo>
                  <a:cubicBezTo>
                    <a:pt x="680904" y="614615"/>
                    <a:pt x="678195" y="641954"/>
                    <a:pt x="675075" y="669212"/>
                  </a:cubicBezTo>
                  <a:cubicBezTo>
                    <a:pt x="674336" y="675451"/>
                    <a:pt x="668999" y="680131"/>
                    <a:pt x="662842" y="680131"/>
                  </a:cubicBezTo>
                  <a:close/>
                  <a:moveTo>
                    <a:pt x="679426" y="516586"/>
                  </a:moveTo>
                  <a:cubicBezTo>
                    <a:pt x="679016" y="516586"/>
                    <a:pt x="678523" y="516586"/>
                    <a:pt x="678031" y="516586"/>
                  </a:cubicBezTo>
                  <a:cubicBezTo>
                    <a:pt x="671298" y="515847"/>
                    <a:pt x="666372" y="509772"/>
                    <a:pt x="667111" y="503039"/>
                  </a:cubicBezTo>
                  <a:cubicBezTo>
                    <a:pt x="668671" y="488507"/>
                    <a:pt x="670395" y="473976"/>
                    <a:pt x="672201" y="459608"/>
                  </a:cubicBezTo>
                  <a:cubicBezTo>
                    <a:pt x="673843" y="446800"/>
                    <a:pt x="675732" y="433910"/>
                    <a:pt x="677784" y="421020"/>
                  </a:cubicBezTo>
                  <a:cubicBezTo>
                    <a:pt x="678852" y="414288"/>
                    <a:pt x="685173" y="409690"/>
                    <a:pt x="691906" y="410840"/>
                  </a:cubicBezTo>
                  <a:cubicBezTo>
                    <a:pt x="698638" y="411907"/>
                    <a:pt x="703153" y="418229"/>
                    <a:pt x="702086" y="424961"/>
                  </a:cubicBezTo>
                  <a:cubicBezTo>
                    <a:pt x="700034" y="437605"/>
                    <a:pt x="698227" y="450248"/>
                    <a:pt x="696585" y="462728"/>
                  </a:cubicBezTo>
                  <a:cubicBezTo>
                    <a:pt x="694779" y="477013"/>
                    <a:pt x="693137" y="491299"/>
                    <a:pt x="691495" y="505749"/>
                  </a:cubicBezTo>
                  <a:cubicBezTo>
                    <a:pt x="690838" y="512070"/>
                    <a:pt x="685502" y="516750"/>
                    <a:pt x="679262" y="516750"/>
                  </a:cubicBezTo>
                  <a:close/>
                  <a:moveTo>
                    <a:pt x="706519" y="354683"/>
                  </a:moveTo>
                  <a:cubicBezTo>
                    <a:pt x="705534" y="354683"/>
                    <a:pt x="704549" y="354601"/>
                    <a:pt x="703564" y="354354"/>
                  </a:cubicBezTo>
                  <a:cubicBezTo>
                    <a:pt x="696996" y="352712"/>
                    <a:pt x="692973" y="346062"/>
                    <a:pt x="694615" y="339412"/>
                  </a:cubicBezTo>
                  <a:cubicBezTo>
                    <a:pt x="701593" y="311498"/>
                    <a:pt x="709639" y="284651"/>
                    <a:pt x="718671" y="259528"/>
                  </a:cubicBezTo>
                  <a:cubicBezTo>
                    <a:pt x="720969" y="253124"/>
                    <a:pt x="728030" y="249758"/>
                    <a:pt x="734434" y="252139"/>
                  </a:cubicBezTo>
                  <a:cubicBezTo>
                    <a:pt x="740838" y="254437"/>
                    <a:pt x="744122" y="261498"/>
                    <a:pt x="741823" y="267902"/>
                  </a:cubicBezTo>
                  <a:cubicBezTo>
                    <a:pt x="733120" y="292204"/>
                    <a:pt x="725239" y="318230"/>
                    <a:pt x="718506" y="345323"/>
                  </a:cubicBezTo>
                  <a:cubicBezTo>
                    <a:pt x="717111" y="350906"/>
                    <a:pt x="712103" y="354683"/>
                    <a:pt x="706519" y="354683"/>
                  </a:cubicBezTo>
                  <a:close/>
                  <a:moveTo>
                    <a:pt x="762677" y="200661"/>
                  </a:moveTo>
                  <a:cubicBezTo>
                    <a:pt x="760788" y="200661"/>
                    <a:pt x="758818" y="200251"/>
                    <a:pt x="757094" y="199266"/>
                  </a:cubicBezTo>
                  <a:cubicBezTo>
                    <a:pt x="751018" y="196146"/>
                    <a:pt x="748637" y="188757"/>
                    <a:pt x="751757" y="182681"/>
                  </a:cubicBezTo>
                  <a:cubicBezTo>
                    <a:pt x="765057" y="156737"/>
                    <a:pt x="780000" y="132682"/>
                    <a:pt x="796010" y="111171"/>
                  </a:cubicBezTo>
                  <a:cubicBezTo>
                    <a:pt x="800115" y="105753"/>
                    <a:pt x="807832" y="104603"/>
                    <a:pt x="813251" y="108708"/>
                  </a:cubicBezTo>
                  <a:cubicBezTo>
                    <a:pt x="818670" y="112731"/>
                    <a:pt x="819819" y="120531"/>
                    <a:pt x="815714" y="125949"/>
                  </a:cubicBezTo>
                  <a:cubicBezTo>
                    <a:pt x="800443" y="146393"/>
                    <a:pt x="786322" y="169217"/>
                    <a:pt x="773596" y="194011"/>
                  </a:cubicBezTo>
                  <a:cubicBezTo>
                    <a:pt x="771379" y="198280"/>
                    <a:pt x="767110" y="200661"/>
                    <a:pt x="762594" y="200661"/>
                  </a:cubicBezTo>
                  <a:close/>
                  <a:moveTo>
                    <a:pt x="861362" y="70531"/>
                  </a:moveTo>
                  <a:cubicBezTo>
                    <a:pt x="857914" y="70531"/>
                    <a:pt x="854466" y="69136"/>
                    <a:pt x="852085" y="66344"/>
                  </a:cubicBezTo>
                  <a:cubicBezTo>
                    <a:pt x="847651" y="61172"/>
                    <a:pt x="848144" y="53454"/>
                    <a:pt x="853316" y="48939"/>
                  </a:cubicBezTo>
                  <a:cubicBezTo>
                    <a:pt x="874991" y="30055"/>
                    <a:pt x="898554" y="14046"/>
                    <a:pt x="923513" y="1320"/>
                  </a:cubicBezTo>
                  <a:cubicBezTo>
                    <a:pt x="929588" y="-1718"/>
                    <a:pt x="936977" y="663"/>
                    <a:pt x="940097" y="6657"/>
                  </a:cubicBezTo>
                  <a:cubicBezTo>
                    <a:pt x="943217" y="12732"/>
                    <a:pt x="940754" y="20121"/>
                    <a:pt x="934761" y="23241"/>
                  </a:cubicBezTo>
                  <a:cubicBezTo>
                    <a:pt x="911608" y="35064"/>
                    <a:pt x="889687" y="49924"/>
                    <a:pt x="869490" y="67494"/>
                  </a:cubicBezTo>
                  <a:cubicBezTo>
                    <a:pt x="867191" y="69546"/>
                    <a:pt x="864318" y="70531"/>
                    <a:pt x="861444" y="70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1"/>
        <p:cNvGrpSpPr/>
        <p:nvPr/>
      </p:nvGrpSpPr>
      <p:grpSpPr>
        <a:xfrm>
          <a:off x="0" y="0"/>
          <a:ext cx="0" cy="0"/>
          <a:chOff x="0" y="0"/>
          <a:chExt cx="0" cy="0"/>
        </a:xfrm>
      </p:grpSpPr>
      <p:sp>
        <p:nvSpPr>
          <p:cNvPr id="362" name="Google Shape;362;p11"/>
          <p:cNvSpPr txBox="1">
            <a:spLocks noGrp="1"/>
          </p:cNvSpPr>
          <p:nvPr>
            <p:ph type="title" hasCustomPrompt="1"/>
          </p:nvPr>
        </p:nvSpPr>
        <p:spPr>
          <a:xfrm>
            <a:off x="2096400" y="1652800"/>
            <a:ext cx="4951200" cy="1085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3" name="Google Shape;363;p11"/>
          <p:cNvSpPr txBox="1">
            <a:spLocks noGrp="1"/>
          </p:cNvSpPr>
          <p:nvPr>
            <p:ph type="subTitle" idx="1"/>
          </p:nvPr>
        </p:nvSpPr>
        <p:spPr>
          <a:xfrm>
            <a:off x="2096400" y="2768400"/>
            <a:ext cx="4951200" cy="74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64" name="Google Shape;364;p11"/>
          <p:cNvSpPr/>
          <p:nvPr/>
        </p:nvSpPr>
        <p:spPr>
          <a:xfrm rot="-9770043" flipH="1">
            <a:off x="7424937" y="43860"/>
            <a:ext cx="1797158" cy="607258"/>
          </a:xfrm>
          <a:custGeom>
            <a:avLst/>
            <a:gdLst/>
            <a:ahLst/>
            <a:cxnLst/>
            <a:rect l="l" t="t" r="r" b="b"/>
            <a:pathLst>
              <a:path w="1798012" h="607547" extrusionOk="0">
                <a:moveTo>
                  <a:pt x="16421" y="612816"/>
                </a:moveTo>
                <a:lnTo>
                  <a:pt x="12152" y="612816"/>
                </a:lnTo>
                <a:cubicBezTo>
                  <a:pt x="5337" y="612734"/>
                  <a:pt x="-81" y="607151"/>
                  <a:pt x="1" y="600336"/>
                </a:cubicBezTo>
                <a:cubicBezTo>
                  <a:pt x="1" y="593522"/>
                  <a:pt x="5419" y="588432"/>
                  <a:pt x="12480" y="588186"/>
                </a:cubicBezTo>
                <a:lnTo>
                  <a:pt x="16503" y="588186"/>
                </a:lnTo>
                <a:cubicBezTo>
                  <a:pt x="41215" y="588186"/>
                  <a:pt x="66503" y="585722"/>
                  <a:pt x="91543" y="580714"/>
                </a:cubicBezTo>
                <a:cubicBezTo>
                  <a:pt x="98276" y="579401"/>
                  <a:pt x="104680" y="583752"/>
                  <a:pt x="105993" y="590402"/>
                </a:cubicBezTo>
                <a:cubicBezTo>
                  <a:pt x="107307" y="597052"/>
                  <a:pt x="102955" y="603538"/>
                  <a:pt x="96305" y="604852"/>
                </a:cubicBezTo>
                <a:cubicBezTo>
                  <a:pt x="69622" y="610106"/>
                  <a:pt x="42775" y="612816"/>
                  <a:pt x="16421" y="612816"/>
                </a:cubicBezTo>
                <a:close/>
                <a:moveTo>
                  <a:pt x="172495" y="581782"/>
                </a:moveTo>
                <a:cubicBezTo>
                  <a:pt x="167569" y="581782"/>
                  <a:pt x="162971" y="578826"/>
                  <a:pt x="161001" y="573982"/>
                </a:cubicBezTo>
                <a:cubicBezTo>
                  <a:pt x="158538" y="567660"/>
                  <a:pt x="161658" y="560517"/>
                  <a:pt x="167979" y="557972"/>
                </a:cubicBezTo>
                <a:cubicBezTo>
                  <a:pt x="191789" y="548613"/>
                  <a:pt x="216091" y="536954"/>
                  <a:pt x="240392" y="523244"/>
                </a:cubicBezTo>
                <a:cubicBezTo>
                  <a:pt x="246304" y="519877"/>
                  <a:pt x="253857" y="521930"/>
                  <a:pt x="257224" y="527923"/>
                </a:cubicBezTo>
                <a:cubicBezTo>
                  <a:pt x="260589" y="533834"/>
                  <a:pt x="258455" y="541388"/>
                  <a:pt x="252544" y="544672"/>
                </a:cubicBezTo>
                <a:cubicBezTo>
                  <a:pt x="227256" y="558958"/>
                  <a:pt x="201887" y="571191"/>
                  <a:pt x="177011" y="580961"/>
                </a:cubicBezTo>
                <a:cubicBezTo>
                  <a:pt x="175533" y="581535"/>
                  <a:pt x="173973" y="581782"/>
                  <a:pt x="172495" y="581782"/>
                </a:cubicBezTo>
                <a:close/>
                <a:moveTo>
                  <a:pt x="1792430" y="562159"/>
                </a:moveTo>
                <a:cubicBezTo>
                  <a:pt x="1787750" y="562159"/>
                  <a:pt x="1783317" y="559532"/>
                  <a:pt x="1781264" y="555017"/>
                </a:cubicBezTo>
                <a:cubicBezTo>
                  <a:pt x="1772480" y="536133"/>
                  <a:pt x="1763202" y="517168"/>
                  <a:pt x="1753514" y="498860"/>
                </a:cubicBezTo>
                <a:cubicBezTo>
                  <a:pt x="1750312" y="492866"/>
                  <a:pt x="1752611" y="485395"/>
                  <a:pt x="1758686" y="482193"/>
                </a:cubicBezTo>
                <a:cubicBezTo>
                  <a:pt x="1764680" y="478991"/>
                  <a:pt x="1772151" y="481290"/>
                  <a:pt x="1775353" y="487366"/>
                </a:cubicBezTo>
                <a:cubicBezTo>
                  <a:pt x="1785205" y="506085"/>
                  <a:pt x="1794729" y="525378"/>
                  <a:pt x="1803678" y="544672"/>
                </a:cubicBezTo>
                <a:cubicBezTo>
                  <a:pt x="1806551" y="550829"/>
                  <a:pt x="1803842" y="558218"/>
                  <a:pt x="1797684" y="561010"/>
                </a:cubicBezTo>
                <a:cubicBezTo>
                  <a:pt x="1796043" y="561749"/>
                  <a:pt x="1794236" y="562159"/>
                  <a:pt x="1792512" y="562159"/>
                </a:cubicBezTo>
                <a:close/>
                <a:moveTo>
                  <a:pt x="315597" y="501979"/>
                </a:moveTo>
                <a:cubicBezTo>
                  <a:pt x="311738" y="501979"/>
                  <a:pt x="307962" y="500173"/>
                  <a:pt x="305581" y="496807"/>
                </a:cubicBezTo>
                <a:cubicBezTo>
                  <a:pt x="301640" y="491306"/>
                  <a:pt x="302872" y="483589"/>
                  <a:pt x="308372" y="479648"/>
                </a:cubicBezTo>
                <a:cubicBezTo>
                  <a:pt x="329144" y="464706"/>
                  <a:pt x="350654" y="447875"/>
                  <a:pt x="372247" y="429649"/>
                </a:cubicBezTo>
                <a:cubicBezTo>
                  <a:pt x="377419" y="425297"/>
                  <a:pt x="385219" y="425872"/>
                  <a:pt x="389570" y="431126"/>
                </a:cubicBezTo>
                <a:cubicBezTo>
                  <a:pt x="394004" y="436299"/>
                  <a:pt x="393347" y="444098"/>
                  <a:pt x="388092" y="448449"/>
                </a:cubicBezTo>
                <a:cubicBezTo>
                  <a:pt x="366007" y="467168"/>
                  <a:pt x="344004" y="484410"/>
                  <a:pt x="322658" y="499681"/>
                </a:cubicBezTo>
                <a:cubicBezTo>
                  <a:pt x="320523" y="501240"/>
                  <a:pt x="317978" y="501979"/>
                  <a:pt x="315515" y="501979"/>
                </a:cubicBezTo>
                <a:close/>
                <a:moveTo>
                  <a:pt x="1723547" y="434164"/>
                </a:moveTo>
                <a:cubicBezTo>
                  <a:pt x="1719442" y="434164"/>
                  <a:pt x="1715420" y="432111"/>
                  <a:pt x="1713038" y="428335"/>
                </a:cubicBezTo>
                <a:cubicBezTo>
                  <a:pt x="1698671" y="405182"/>
                  <a:pt x="1683400" y="382522"/>
                  <a:pt x="1667719" y="360930"/>
                </a:cubicBezTo>
                <a:cubicBezTo>
                  <a:pt x="1663696" y="355429"/>
                  <a:pt x="1664927" y="347712"/>
                  <a:pt x="1670428" y="343689"/>
                </a:cubicBezTo>
                <a:cubicBezTo>
                  <a:pt x="1675929" y="339666"/>
                  <a:pt x="1683646" y="340897"/>
                  <a:pt x="1687669" y="346398"/>
                </a:cubicBezTo>
                <a:cubicBezTo>
                  <a:pt x="1703761" y="368401"/>
                  <a:pt x="1719360" y="391636"/>
                  <a:pt x="1734056" y="415281"/>
                </a:cubicBezTo>
                <a:cubicBezTo>
                  <a:pt x="1737669" y="421028"/>
                  <a:pt x="1735863" y="428663"/>
                  <a:pt x="1730115" y="432276"/>
                </a:cubicBezTo>
                <a:cubicBezTo>
                  <a:pt x="1728063" y="433507"/>
                  <a:pt x="1725846" y="434082"/>
                  <a:pt x="1723630" y="434082"/>
                </a:cubicBezTo>
                <a:close/>
                <a:moveTo>
                  <a:pt x="441294" y="396315"/>
                </a:moveTo>
                <a:cubicBezTo>
                  <a:pt x="438010" y="396315"/>
                  <a:pt x="434808" y="395002"/>
                  <a:pt x="432345" y="392457"/>
                </a:cubicBezTo>
                <a:cubicBezTo>
                  <a:pt x="427665" y="387531"/>
                  <a:pt x="427829" y="379731"/>
                  <a:pt x="432755" y="375051"/>
                </a:cubicBezTo>
                <a:lnTo>
                  <a:pt x="442525" y="365610"/>
                </a:lnTo>
                <a:cubicBezTo>
                  <a:pt x="458781" y="349846"/>
                  <a:pt x="474955" y="333837"/>
                  <a:pt x="491047" y="317663"/>
                </a:cubicBezTo>
                <a:cubicBezTo>
                  <a:pt x="495891" y="312819"/>
                  <a:pt x="503690" y="312819"/>
                  <a:pt x="508452" y="317663"/>
                </a:cubicBezTo>
                <a:cubicBezTo>
                  <a:pt x="513296" y="322507"/>
                  <a:pt x="513296" y="330306"/>
                  <a:pt x="508452" y="335068"/>
                </a:cubicBezTo>
                <a:cubicBezTo>
                  <a:pt x="492197" y="351324"/>
                  <a:pt x="476022" y="367416"/>
                  <a:pt x="459602" y="383261"/>
                </a:cubicBezTo>
                <a:lnTo>
                  <a:pt x="449668" y="392785"/>
                </a:lnTo>
                <a:cubicBezTo>
                  <a:pt x="447287" y="395084"/>
                  <a:pt x="444249" y="396151"/>
                  <a:pt x="441130" y="396151"/>
                </a:cubicBezTo>
                <a:close/>
                <a:moveTo>
                  <a:pt x="1626751" y="301653"/>
                </a:moveTo>
                <a:cubicBezTo>
                  <a:pt x="1623302" y="301653"/>
                  <a:pt x="1619854" y="300175"/>
                  <a:pt x="1617391" y="297384"/>
                </a:cubicBezTo>
                <a:cubicBezTo>
                  <a:pt x="1599657" y="276776"/>
                  <a:pt x="1581020" y="256908"/>
                  <a:pt x="1561891" y="238353"/>
                </a:cubicBezTo>
                <a:cubicBezTo>
                  <a:pt x="1557046" y="233591"/>
                  <a:pt x="1556882" y="225792"/>
                  <a:pt x="1561644" y="220948"/>
                </a:cubicBezTo>
                <a:cubicBezTo>
                  <a:pt x="1566406" y="216104"/>
                  <a:pt x="1574206" y="215939"/>
                  <a:pt x="1579050" y="220701"/>
                </a:cubicBezTo>
                <a:cubicBezTo>
                  <a:pt x="1598589" y="239749"/>
                  <a:pt x="1617801" y="260192"/>
                  <a:pt x="1635946" y="281374"/>
                </a:cubicBezTo>
                <a:cubicBezTo>
                  <a:pt x="1640379" y="286546"/>
                  <a:pt x="1639804" y="294346"/>
                  <a:pt x="1634632" y="298779"/>
                </a:cubicBezTo>
                <a:cubicBezTo>
                  <a:pt x="1632333" y="300750"/>
                  <a:pt x="1629459" y="301735"/>
                  <a:pt x="1626586" y="301735"/>
                </a:cubicBezTo>
                <a:close/>
                <a:moveTo>
                  <a:pt x="557959" y="280717"/>
                </a:moveTo>
                <a:cubicBezTo>
                  <a:pt x="554758" y="280717"/>
                  <a:pt x="551638" y="279486"/>
                  <a:pt x="549175" y="277023"/>
                </a:cubicBezTo>
                <a:cubicBezTo>
                  <a:pt x="544413" y="272179"/>
                  <a:pt x="544413" y="264379"/>
                  <a:pt x="549256" y="259617"/>
                </a:cubicBezTo>
                <a:cubicBezTo>
                  <a:pt x="572081" y="237039"/>
                  <a:pt x="591046" y="218895"/>
                  <a:pt x="608862" y="202475"/>
                </a:cubicBezTo>
                <a:cubicBezTo>
                  <a:pt x="613870" y="197877"/>
                  <a:pt x="621670" y="198206"/>
                  <a:pt x="626267" y="203214"/>
                </a:cubicBezTo>
                <a:cubicBezTo>
                  <a:pt x="630865" y="208222"/>
                  <a:pt x="630537" y="216022"/>
                  <a:pt x="625529" y="220619"/>
                </a:cubicBezTo>
                <a:cubicBezTo>
                  <a:pt x="607877" y="236875"/>
                  <a:pt x="589158" y="254773"/>
                  <a:pt x="566498" y="277105"/>
                </a:cubicBezTo>
                <a:cubicBezTo>
                  <a:pt x="564117" y="279486"/>
                  <a:pt x="560997" y="280635"/>
                  <a:pt x="557877" y="280635"/>
                </a:cubicBezTo>
                <a:close/>
                <a:moveTo>
                  <a:pt x="1509100" y="187368"/>
                </a:moveTo>
                <a:cubicBezTo>
                  <a:pt x="1506390" y="187368"/>
                  <a:pt x="1503681" y="186465"/>
                  <a:pt x="1501382" y="184659"/>
                </a:cubicBezTo>
                <a:cubicBezTo>
                  <a:pt x="1480200" y="167664"/>
                  <a:pt x="1458197" y="151654"/>
                  <a:pt x="1435947" y="137205"/>
                </a:cubicBezTo>
                <a:cubicBezTo>
                  <a:pt x="1430282" y="133510"/>
                  <a:pt x="1428641" y="125875"/>
                  <a:pt x="1432335" y="120210"/>
                </a:cubicBezTo>
                <a:cubicBezTo>
                  <a:pt x="1436030" y="114463"/>
                  <a:pt x="1443665" y="112903"/>
                  <a:pt x="1449412" y="116597"/>
                </a:cubicBezTo>
                <a:cubicBezTo>
                  <a:pt x="1472400" y="131540"/>
                  <a:pt x="1495060" y="147960"/>
                  <a:pt x="1516899" y="165529"/>
                </a:cubicBezTo>
                <a:cubicBezTo>
                  <a:pt x="1522236" y="169799"/>
                  <a:pt x="1523057" y="177516"/>
                  <a:pt x="1518787" y="182853"/>
                </a:cubicBezTo>
                <a:cubicBezTo>
                  <a:pt x="1516325" y="185891"/>
                  <a:pt x="1512794" y="187451"/>
                  <a:pt x="1509182" y="187451"/>
                </a:cubicBezTo>
                <a:close/>
                <a:moveTo>
                  <a:pt x="679305" y="170127"/>
                </a:moveTo>
                <a:cubicBezTo>
                  <a:pt x="675692" y="170127"/>
                  <a:pt x="672162" y="168567"/>
                  <a:pt x="669699" y="165529"/>
                </a:cubicBezTo>
                <a:cubicBezTo>
                  <a:pt x="665430" y="160275"/>
                  <a:pt x="666250" y="152475"/>
                  <a:pt x="671505" y="148206"/>
                </a:cubicBezTo>
                <a:cubicBezTo>
                  <a:pt x="694493" y="129651"/>
                  <a:pt x="716496" y="113560"/>
                  <a:pt x="738664" y="98945"/>
                </a:cubicBezTo>
                <a:cubicBezTo>
                  <a:pt x="744328" y="95169"/>
                  <a:pt x="751964" y="96729"/>
                  <a:pt x="755741" y="102476"/>
                </a:cubicBezTo>
                <a:cubicBezTo>
                  <a:pt x="759517" y="108141"/>
                  <a:pt x="757875" y="115776"/>
                  <a:pt x="752210" y="119553"/>
                </a:cubicBezTo>
                <a:cubicBezTo>
                  <a:pt x="730700" y="133756"/>
                  <a:pt x="709353" y="149356"/>
                  <a:pt x="687022" y="167418"/>
                </a:cubicBezTo>
                <a:cubicBezTo>
                  <a:pt x="684723" y="169224"/>
                  <a:pt x="682014" y="170127"/>
                  <a:pt x="679305" y="170127"/>
                </a:cubicBezTo>
                <a:close/>
                <a:moveTo>
                  <a:pt x="1371498" y="98371"/>
                </a:moveTo>
                <a:cubicBezTo>
                  <a:pt x="1369610" y="98371"/>
                  <a:pt x="1367804" y="97960"/>
                  <a:pt x="1365998" y="97057"/>
                </a:cubicBezTo>
                <a:cubicBezTo>
                  <a:pt x="1342024" y="85071"/>
                  <a:pt x="1317147" y="74397"/>
                  <a:pt x="1291860" y="65202"/>
                </a:cubicBezTo>
                <a:cubicBezTo>
                  <a:pt x="1285457" y="62903"/>
                  <a:pt x="1282172" y="55842"/>
                  <a:pt x="1284471" y="49438"/>
                </a:cubicBezTo>
                <a:cubicBezTo>
                  <a:pt x="1286770" y="43035"/>
                  <a:pt x="1293913" y="39751"/>
                  <a:pt x="1300235" y="42049"/>
                </a:cubicBezTo>
                <a:cubicBezTo>
                  <a:pt x="1326343" y="51491"/>
                  <a:pt x="1352205" y="62575"/>
                  <a:pt x="1376999" y="74972"/>
                </a:cubicBezTo>
                <a:cubicBezTo>
                  <a:pt x="1383074" y="78010"/>
                  <a:pt x="1385538" y="85399"/>
                  <a:pt x="1382500" y="91474"/>
                </a:cubicBezTo>
                <a:cubicBezTo>
                  <a:pt x="1380365" y="95826"/>
                  <a:pt x="1376014" y="98289"/>
                  <a:pt x="1371498" y="98289"/>
                </a:cubicBezTo>
                <a:close/>
                <a:moveTo>
                  <a:pt x="816659" y="80719"/>
                </a:moveTo>
                <a:cubicBezTo>
                  <a:pt x="812062" y="80719"/>
                  <a:pt x="807711" y="78174"/>
                  <a:pt x="805576" y="73823"/>
                </a:cubicBezTo>
                <a:cubicBezTo>
                  <a:pt x="802621" y="67747"/>
                  <a:pt x="805166" y="60358"/>
                  <a:pt x="811241" y="57320"/>
                </a:cubicBezTo>
                <a:cubicBezTo>
                  <a:pt x="819697" y="53215"/>
                  <a:pt x="828236" y="49274"/>
                  <a:pt x="836856" y="45580"/>
                </a:cubicBezTo>
                <a:cubicBezTo>
                  <a:pt x="853687" y="38355"/>
                  <a:pt x="871257" y="31869"/>
                  <a:pt x="889155" y="26286"/>
                </a:cubicBezTo>
                <a:cubicBezTo>
                  <a:pt x="895641" y="24234"/>
                  <a:pt x="902537" y="27846"/>
                  <a:pt x="904590" y="34332"/>
                </a:cubicBezTo>
                <a:cubicBezTo>
                  <a:pt x="906642" y="40818"/>
                  <a:pt x="903030" y="47714"/>
                  <a:pt x="896544" y="49767"/>
                </a:cubicBezTo>
                <a:cubicBezTo>
                  <a:pt x="879467" y="55103"/>
                  <a:pt x="862636" y="61343"/>
                  <a:pt x="846627" y="68240"/>
                </a:cubicBezTo>
                <a:cubicBezTo>
                  <a:pt x="838334" y="71770"/>
                  <a:pt x="830124" y="75547"/>
                  <a:pt x="822078" y="79487"/>
                </a:cubicBezTo>
                <a:cubicBezTo>
                  <a:pt x="820354" y="80309"/>
                  <a:pt x="818466" y="80719"/>
                  <a:pt x="816659" y="80719"/>
                </a:cubicBezTo>
                <a:close/>
                <a:moveTo>
                  <a:pt x="1217395" y="42542"/>
                </a:moveTo>
                <a:cubicBezTo>
                  <a:pt x="1216492" y="42542"/>
                  <a:pt x="1215506" y="42460"/>
                  <a:pt x="1214603" y="42214"/>
                </a:cubicBezTo>
                <a:cubicBezTo>
                  <a:pt x="1188331" y="36056"/>
                  <a:pt x="1161648" y="31459"/>
                  <a:pt x="1135211" y="28503"/>
                </a:cubicBezTo>
                <a:cubicBezTo>
                  <a:pt x="1128479" y="27764"/>
                  <a:pt x="1123553" y="21688"/>
                  <a:pt x="1124292" y="14956"/>
                </a:cubicBezTo>
                <a:cubicBezTo>
                  <a:pt x="1125031" y="8224"/>
                  <a:pt x="1131106" y="2969"/>
                  <a:pt x="1137921" y="4037"/>
                </a:cubicBezTo>
                <a:cubicBezTo>
                  <a:pt x="1165343" y="7074"/>
                  <a:pt x="1193093" y="11836"/>
                  <a:pt x="1220268" y="18240"/>
                </a:cubicBezTo>
                <a:cubicBezTo>
                  <a:pt x="1226919" y="19800"/>
                  <a:pt x="1231024" y="26450"/>
                  <a:pt x="1229464" y="33100"/>
                </a:cubicBezTo>
                <a:cubicBezTo>
                  <a:pt x="1228150" y="38765"/>
                  <a:pt x="1223059" y="42624"/>
                  <a:pt x="1217477" y="42624"/>
                </a:cubicBezTo>
                <a:close/>
                <a:moveTo>
                  <a:pt x="972734" y="31787"/>
                </a:moveTo>
                <a:cubicBezTo>
                  <a:pt x="966740" y="31787"/>
                  <a:pt x="961568" y="27435"/>
                  <a:pt x="960583" y="21360"/>
                </a:cubicBezTo>
                <a:cubicBezTo>
                  <a:pt x="959515" y="14628"/>
                  <a:pt x="964113" y="8306"/>
                  <a:pt x="970845" y="7239"/>
                </a:cubicBezTo>
                <a:cubicBezTo>
                  <a:pt x="998021" y="2969"/>
                  <a:pt x="1026099" y="589"/>
                  <a:pt x="1054260" y="14"/>
                </a:cubicBezTo>
                <a:cubicBezTo>
                  <a:pt x="1061074" y="-315"/>
                  <a:pt x="1066657" y="5268"/>
                  <a:pt x="1066822" y="12083"/>
                </a:cubicBezTo>
                <a:cubicBezTo>
                  <a:pt x="1066904" y="18897"/>
                  <a:pt x="1061567" y="24480"/>
                  <a:pt x="1054752" y="24644"/>
                </a:cubicBezTo>
                <a:cubicBezTo>
                  <a:pt x="1027659" y="25137"/>
                  <a:pt x="1000730" y="27435"/>
                  <a:pt x="974704" y="31541"/>
                </a:cubicBezTo>
                <a:cubicBezTo>
                  <a:pt x="974047" y="31623"/>
                  <a:pt x="973391" y="31705"/>
                  <a:pt x="972816" y="31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5" name="Google Shape;365;p11"/>
          <p:cNvGrpSpPr/>
          <p:nvPr/>
        </p:nvGrpSpPr>
        <p:grpSpPr>
          <a:xfrm flipH="1">
            <a:off x="-347952" y="153243"/>
            <a:ext cx="10091617" cy="5636457"/>
            <a:chOff x="-576552" y="153243"/>
            <a:chExt cx="10091617" cy="5636457"/>
          </a:xfrm>
        </p:grpSpPr>
        <p:grpSp>
          <p:nvGrpSpPr>
            <p:cNvPr id="366" name="Google Shape;366;p11"/>
            <p:cNvGrpSpPr/>
            <p:nvPr/>
          </p:nvGrpSpPr>
          <p:grpSpPr>
            <a:xfrm>
              <a:off x="-576552" y="3891483"/>
              <a:ext cx="2040975" cy="1898217"/>
              <a:chOff x="-576552" y="3891483"/>
              <a:chExt cx="2040975" cy="1898217"/>
            </a:xfrm>
          </p:grpSpPr>
          <p:grpSp>
            <p:nvGrpSpPr>
              <p:cNvPr id="367" name="Google Shape;367;p11"/>
              <p:cNvGrpSpPr/>
              <p:nvPr/>
            </p:nvGrpSpPr>
            <p:grpSpPr>
              <a:xfrm rot="-9900040">
                <a:off x="-432049" y="4007133"/>
                <a:ext cx="1059071" cy="1256107"/>
                <a:chOff x="-7294425" y="-5838630"/>
                <a:chExt cx="1059103" cy="1256145"/>
              </a:xfrm>
            </p:grpSpPr>
            <p:sp>
              <p:nvSpPr>
                <p:cNvPr id="368" name="Google Shape;368;p11"/>
                <p:cNvSpPr/>
                <p:nvPr/>
              </p:nvSpPr>
              <p:spPr>
                <a:xfrm>
                  <a:off x="-7294425" y="-5838630"/>
                  <a:ext cx="1059103" cy="1256145"/>
                </a:xfrm>
                <a:custGeom>
                  <a:avLst/>
                  <a:gdLst/>
                  <a:ahLst/>
                  <a:cxnLst/>
                  <a:rect l="l" t="t" r="r" b="b"/>
                  <a:pathLst>
                    <a:path w="1059103" h="1256145" extrusionOk="0">
                      <a:moveTo>
                        <a:pt x="684025" y="6252"/>
                      </a:moveTo>
                      <a:cubicBezTo>
                        <a:pt x="618591" y="-8772"/>
                        <a:pt x="544782" y="2640"/>
                        <a:pt x="494864" y="47467"/>
                      </a:cubicBezTo>
                      <a:cubicBezTo>
                        <a:pt x="456934" y="81457"/>
                        <a:pt x="435998" y="131128"/>
                        <a:pt x="427542" y="181374"/>
                      </a:cubicBezTo>
                      <a:cubicBezTo>
                        <a:pt x="419578" y="228418"/>
                        <a:pt x="421630" y="276529"/>
                        <a:pt x="424339" y="324230"/>
                      </a:cubicBezTo>
                      <a:lnTo>
                        <a:pt x="418592" y="320699"/>
                      </a:lnTo>
                      <a:cubicBezTo>
                        <a:pt x="338544" y="276857"/>
                        <a:pt x="240597" y="253458"/>
                        <a:pt x="155787" y="287038"/>
                      </a:cubicBezTo>
                      <a:cubicBezTo>
                        <a:pt x="69745" y="321110"/>
                        <a:pt x="12767" y="410189"/>
                        <a:pt x="2094" y="502225"/>
                      </a:cubicBezTo>
                      <a:cubicBezTo>
                        <a:pt x="-779" y="527265"/>
                        <a:pt x="-615" y="552306"/>
                        <a:pt x="2094" y="577183"/>
                      </a:cubicBezTo>
                      <a:cubicBezTo>
                        <a:pt x="16626" y="520287"/>
                        <a:pt x="46182" y="467167"/>
                        <a:pt x="87561" y="425460"/>
                      </a:cubicBezTo>
                      <a:cubicBezTo>
                        <a:pt x="108990" y="403868"/>
                        <a:pt x="138956" y="384081"/>
                        <a:pt x="168020" y="393359"/>
                      </a:cubicBezTo>
                      <a:cubicBezTo>
                        <a:pt x="192733" y="401322"/>
                        <a:pt x="207182" y="429483"/>
                        <a:pt x="205212" y="455345"/>
                      </a:cubicBezTo>
                      <a:cubicBezTo>
                        <a:pt x="203324" y="481289"/>
                        <a:pt x="188299" y="504605"/>
                        <a:pt x="169908" y="522996"/>
                      </a:cubicBezTo>
                      <a:cubicBezTo>
                        <a:pt x="151518" y="541305"/>
                        <a:pt x="129597" y="555754"/>
                        <a:pt x="109564" y="572339"/>
                      </a:cubicBezTo>
                      <a:cubicBezTo>
                        <a:pt x="74507" y="601403"/>
                        <a:pt x="44458" y="638676"/>
                        <a:pt x="27956" y="680794"/>
                      </a:cubicBezTo>
                      <a:cubicBezTo>
                        <a:pt x="39450" y="710433"/>
                        <a:pt x="54064" y="739004"/>
                        <a:pt x="70730" y="765933"/>
                      </a:cubicBezTo>
                      <a:cubicBezTo>
                        <a:pt x="82964" y="785555"/>
                        <a:pt x="96182" y="804438"/>
                        <a:pt x="110385" y="822665"/>
                      </a:cubicBezTo>
                      <a:cubicBezTo>
                        <a:pt x="123440" y="739579"/>
                        <a:pt x="163751" y="660679"/>
                        <a:pt x="224259" y="602141"/>
                      </a:cubicBezTo>
                      <a:cubicBezTo>
                        <a:pt x="236164" y="590565"/>
                        <a:pt x="249136" y="579564"/>
                        <a:pt x="264653" y="573488"/>
                      </a:cubicBezTo>
                      <a:cubicBezTo>
                        <a:pt x="280170" y="567413"/>
                        <a:pt x="298643" y="567002"/>
                        <a:pt x="312600" y="575951"/>
                      </a:cubicBezTo>
                      <a:cubicBezTo>
                        <a:pt x="334521" y="589826"/>
                        <a:pt x="338462" y="620778"/>
                        <a:pt x="332551" y="646065"/>
                      </a:cubicBezTo>
                      <a:cubicBezTo>
                        <a:pt x="323273" y="686131"/>
                        <a:pt x="296262" y="719464"/>
                        <a:pt x="268348" y="749513"/>
                      </a:cubicBezTo>
                      <a:cubicBezTo>
                        <a:pt x="240433" y="779562"/>
                        <a:pt x="210220" y="808708"/>
                        <a:pt x="191829" y="845407"/>
                      </a:cubicBezTo>
                      <a:cubicBezTo>
                        <a:pt x="183619" y="861827"/>
                        <a:pt x="178201" y="880300"/>
                        <a:pt x="176887" y="898608"/>
                      </a:cubicBezTo>
                      <a:cubicBezTo>
                        <a:pt x="201682" y="924388"/>
                        <a:pt x="227707" y="949182"/>
                        <a:pt x="253816" y="973566"/>
                      </a:cubicBezTo>
                      <a:cubicBezTo>
                        <a:pt x="270647" y="989248"/>
                        <a:pt x="287805" y="1005011"/>
                        <a:pt x="305703" y="1019625"/>
                      </a:cubicBezTo>
                      <a:cubicBezTo>
                        <a:pt x="289448" y="934650"/>
                        <a:pt x="309234" y="844504"/>
                        <a:pt x="347165" y="766097"/>
                      </a:cubicBezTo>
                      <a:cubicBezTo>
                        <a:pt x="359069" y="741549"/>
                        <a:pt x="373355" y="717083"/>
                        <a:pt x="395686" y="701402"/>
                      </a:cubicBezTo>
                      <a:cubicBezTo>
                        <a:pt x="418018" y="685720"/>
                        <a:pt x="450201" y="681205"/>
                        <a:pt x="472204" y="697214"/>
                      </a:cubicBezTo>
                      <a:cubicBezTo>
                        <a:pt x="500119" y="717493"/>
                        <a:pt x="500201" y="759857"/>
                        <a:pt x="488214" y="792287"/>
                      </a:cubicBezTo>
                      <a:cubicBezTo>
                        <a:pt x="469495" y="842780"/>
                        <a:pt x="430169" y="882352"/>
                        <a:pt x="398806" y="926194"/>
                      </a:cubicBezTo>
                      <a:cubicBezTo>
                        <a:pt x="371795" y="964125"/>
                        <a:pt x="349874" y="1010840"/>
                        <a:pt x="355457" y="1055914"/>
                      </a:cubicBezTo>
                      <a:cubicBezTo>
                        <a:pt x="370399" y="1065109"/>
                        <a:pt x="385998" y="1073319"/>
                        <a:pt x="402336" y="1079887"/>
                      </a:cubicBezTo>
                      <a:cubicBezTo>
                        <a:pt x="471384" y="1107555"/>
                        <a:pt x="548558" y="1105010"/>
                        <a:pt x="621054" y="1121759"/>
                      </a:cubicBezTo>
                      <a:cubicBezTo>
                        <a:pt x="693549" y="1138507"/>
                        <a:pt x="769328" y="1186372"/>
                        <a:pt x="777703" y="1260345"/>
                      </a:cubicBezTo>
                      <a:cubicBezTo>
                        <a:pt x="783285" y="1173236"/>
                        <a:pt x="809722" y="1087605"/>
                        <a:pt x="854139" y="1012482"/>
                      </a:cubicBezTo>
                      <a:cubicBezTo>
                        <a:pt x="861363" y="1000249"/>
                        <a:pt x="868999" y="988427"/>
                        <a:pt x="877045" y="976686"/>
                      </a:cubicBezTo>
                      <a:cubicBezTo>
                        <a:pt x="865879" y="939495"/>
                        <a:pt x="843712" y="905505"/>
                        <a:pt x="813498" y="880874"/>
                      </a:cubicBezTo>
                      <a:cubicBezTo>
                        <a:pt x="773433" y="848280"/>
                        <a:pt x="721135" y="832024"/>
                        <a:pt x="685010" y="795079"/>
                      </a:cubicBezTo>
                      <a:cubicBezTo>
                        <a:pt x="666537" y="776196"/>
                        <a:pt x="653155" y="746065"/>
                        <a:pt x="667851" y="724061"/>
                      </a:cubicBezTo>
                      <a:cubicBezTo>
                        <a:pt x="678360" y="708462"/>
                        <a:pt x="699378" y="703536"/>
                        <a:pt x="718179" y="704521"/>
                      </a:cubicBezTo>
                      <a:cubicBezTo>
                        <a:pt x="765059" y="706984"/>
                        <a:pt x="806191" y="737690"/>
                        <a:pt x="836241" y="773650"/>
                      </a:cubicBezTo>
                      <a:cubicBezTo>
                        <a:pt x="874089" y="819052"/>
                        <a:pt x="898965" y="874963"/>
                        <a:pt x="908079" y="933255"/>
                      </a:cubicBezTo>
                      <a:cubicBezTo>
                        <a:pt x="944039" y="885144"/>
                        <a:pt x="981970" y="838264"/>
                        <a:pt x="1010130" y="785309"/>
                      </a:cubicBezTo>
                      <a:cubicBezTo>
                        <a:pt x="1037962" y="732928"/>
                        <a:pt x="1055450" y="675540"/>
                        <a:pt x="1062839" y="616673"/>
                      </a:cubicBezTo>
                      <a:cubicBezTo>
                        <a:pt x="1033447" y="559285"/>
                        <a:pt x="985254" y="511502"/>
                        <a:pt x="927126" y="483423"/>
                      </a:cubicBezTo>
                      <a:cubicBezTo>
                        <a:pt x="879918" y="460681"/>
                        <a:pt x="827291" y="450665"/>
                        <a:pt x="780576" y="426692"/>
                      </a:cubicBezTo>
                      <a:cubicBezTo>
                        <a:pt x="764895" y="418728"/>
                        <a:pt x="748721" y="407480"/>
                        <a:pt x="744616" y="390403"/>
                      </a:cubicBezTo>
                      <a:cubicBezTo>
                        <a:pt x="738868" y="366594"/>
                        <a:pt x="759804" y="343770"/>
                        <a:pt x="782628" y="334656"/>
                      </a:cubicBezTo>
                      <a:cubicBezTo>
                        <a:pt x="817686" y="320699"/>
                        <a:pt x="858244" y="327596"/>
                        <a:pt x="891987" y="344508"/>
                      </a:cubicBezTo>
                      <a:cubicBezTo>
                        <a:pt x="925730" y="361421"/>
                        <a:pt x="953891" y="387365"/>
                        <a:pt x="981477" y="413145"/>
                      </a:cubicBezTo>
                      <a:cubicBezTo>
                        <a:pt x="1010705" y="440402"/>
                        <a:pt x="1040590" y="469056"/>
                        <a:pt x="1064892" y="500829"/>
                      </a:cubicBezTo>
                      <a:cubicBezTo>
                        <a:pt x="1062429" y="473489"/>
                        <a:pt x="1057831" y="446478"/>
                        <a:pt x="1051263" y="419959"/>
                      </a:cubicBezTo>
                      <a:cubicBezTo>
                        <a:pt x="1032216" y="342620"/>
                        <a:pt x="996584" y="270043"/>
                        <a:pt x="949293" y="205922"/>
                      </a:cubicBezTo>
                      <a:cubicBezTo>
                        <a:pt x="918834" y="201899"/>
                        <a:pt x="886650" y="205922"/>
                        <a:pt x="856930" y="214460"/>
                      </a:cubicBezTo>
                      <a:cubicBezTo>
                        <a:pt x="807423" y="228746"/>
                        <a:pt x="761939" y="254197"/>
                        <a:pt x="714074" y="273491"/>
                      </a:cubicBezTo>
                      <a:cubicBezTo>
                        <a:pt x="693713" y="281701"/>
                        <a:pt x="672202" y="288762"/>
                        <a:pt x="650282" y="286791"/>
                      </a:cubicBezTo>
                      <a:cubicBezTo>
                        <a:pt x="628442" y="284739"/>
                        <a:pt x="606358" y="271274"/>
                        <a:pt x="600446" y="250174"/>
                      </a:cubicBezTo>
                      <a:cubicBezTo>
                        <a:pt x="595931" y="234083"/>
                        <a:pt x="601678" y="216349"/>
                        <a:pt x="611941" y="203295"/>
                      </a:cubicBezTo>
                      <a:cubicBezTo>
                        <a:pt x="622203" y="190159"/>
                        <a:pt x="636653" y="180881"/>
                        <a:pt x="651513" y="173082"/>
                      </a:cubicBezTo>
                      <a:cubicBezTo>
                        <a:pt x="730987" y="131210"/>
                        <a:pt x="828933" y="126859"/>
                        <a:pt x="912184" y="160192"/>
                      </a:cubicBezTo>
                      <a:cubicBezTo>
                        <a:pt x="894943" y="140652"/>
                        <a:pt x="876552" y="122097"/>
                        <a:pt x="857176" y="104609"/>
                      </a:cubicBezTo>
                      <a:cubicBezTo>
                        <a:pt x="807341" y="59700"/>
                        <a:pt x="749541" y="21195"/>
                        <a:pt x="684189" y="617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1"/>
                <p:cNvSpPr/>
                <p:nvPr/>
              </p:nvSpPr>
              <p:spPr>
                <a:xfrm>
                  <a:off x="-6879636" y="-5523787"/>
                  <a:ext cx="229882" cy="541866"/>
                </a:xfrm>
                <a:custGeom>
                  <a:avLst/>
                  <a:gdLst/>
                  <a:ahLst/>
                  <a:cxnLst/>
                  <a:rect l="l" t="t" r="r" b="b"/>
                  <a:pathLst>
                    <a:path w="229882" h="541866" extrusionOk="0">
                      <a:moveTo>
                        <a:pt x="222110" y="542797"/>
                      </a:moveTo>
                      <a:cubicBezTo>
                        <a:pt x="219155" y="542797"/>
                        <a:pt x="216199" y="541401"/>
                        <a:pt x="214393" y="538774"/>
                      </a:cubicBezTo>
                      <a:cubicBezTo>
                        <a:pt x="86972" y="357413"/>
                        <a:pt x="1095" y="15134"/>
                        <a:pt x="273" y="11686"/>
                      </a:cubicBezTo>
                      <a:cubicBezTo>
                        <a:pt x="-958" y="6595"/>
                        <a:pt x="2080" y="1505"/>
                        <a:pt x="7170" y="273"/>
                      </a:cubicBezTo>
                      <a:cubicBezTo>
                        <a:pt x="12178" y="-958"/>
                        <a:pt x="17351" y="2080"/>
                        <a:pt x="18582" y="7170"/>
                      </a:cubicBezTo>
                      <a:cubicBezTo>
                        <a:pt x="19403" y="10536"/>
                        <a:pt x="104460" y="349531"/>
                        <a:pt x="229828" y="527937"/>
                      </a:cubicBezTo>
                      <a:cubicBezTo>
                        <a:pt x="232866" y="532206"/>
                        <a:pt x="231798" y="538117"/>
                        <a:pt x="227529" y="541073"/>
                      </a:cubicBezTo>
                      <a:cubicBezTo>
                        <a:pt x="225887" y="542222"/>
                        <a:pt x="223999" y="542797"/>
                        <a:pt x="222110" y="5427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0" name="Google Shape;370;p11"/>
              <p:cNvGrpSpPr/>
              <p:nvPr/>
            </p:nvGrpSpPr>
            <p:grpSpPr>
              <a:xfrm>
                <a:off x="288420" y="4328470"/>
                <a:ext cx="1176003" cy="1461230"/>
                <a:chOff x="288420" y="4328470"/>
                <a:chExt cx="1176003" cy="1461230"/>
              </a:xfrm>
            </p:grpSpPr>
            <p:grpSp>
              <p:nvGrpSpPr>
                <p:cNvPr id="371" name="Google Shape;371;p11"/>
                <p:cNvGrpSpPr/>
                <p:nvPr/>
              </p:nvGrpSpPr>
              <p:grpSpPr>
                <a:xfrm rot="-9900040">
                  <a:off x="390600" y="4438574"/>
                  <a:ext cx="971643" cy="917533"/>
                  <a:chOff x="-8070977" y="-5720967"/>
                  <a:chExt cx="971672" cy="917560"/>
                </a:xfrm>
              </p:grpSpPr>
              <p:sp>
                <p:nvSpPr>
                  <p:cNvPr id="372" name="Google Shape;372;p11"/>
                  <p:cNvSpPr/>
                  <p:nvPr/>
                </p:nvSpPr>
                <p:spPr>
                  <a:xfrm>
                    <a:off x="-8070977" y="-5055045"/>
                    <a:ext cx="295563" cy="164202"/>
                  </a:xfrm>
                  <a:custGeom>
                    <a:avLst/>
                    <a:gdLst/>
                    <a:ahLst/>
                    <a:cxnLst/>
                    <a:rect l="l" t="t" r="r" b="b"/>
                    <a:pathLst>
                      <a:path w="295563" h="164202" extrusionOk="0">
                        <a:moveTo>
                          <a:pt x="0" y="161657"/>
                        </a:moveTo>
                        <a:cubicBezTo>
                          <a:pt x="68965" y="66584"/>
                          <a:pt x="181607" y="8046"/>
                          <a:pt x="298273" y="0"/>
                        </a:cubicBezTo>
                        <a:cubicBezTo>
                          <a:pt x="258782" y="104761"/>
                          <a:pt x="109851" y="182675"/>
                          <a:pt x="0" y="161657"/>
                        </a:cubicBezTo>
                        <a:lnTo>
                          <a:pt x="0" y="16165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1"/>
                  <p:cNvSpPr/>
                  <p:nvPr/>
                </p:nvSpPr>
                <p:spPr>
                  <a:xfrm>
                    <a:off x="-8011700" y="-5177110"/>
                    <a:ext cx="303773" cy="98521"/>
                  </a:xfrm>
                  <a:custGeom>
                    <a:avLst/>
                    <a:gdLst/>
                    <a:ahLst/>
                    <a:cxnLst/>
                    <a:rect l="l" t="t" r="r" b="b"/>
                    <a:pathLst>
                      <a:path w="303773" h="98521" extrusionOk="0">
                        <a:moveTo>
                          <a:pt x="0" y="20998"/>
                        </a:moveTo>
                        <a:cubicBezTo>
                          <a:pt x="79145" y="-12746"/>
                          <a:pt x="162642" y="-3058"/>
                          <a:pt x="238503" y="30439"/>
                        </a:cubicBezTo>
                        <a:cubicBezTo>
                          <a:pt x="264940" y="43083"/>
                          <a:pt x="282674" y="57040"/>
                          <a:pt x="309849" y="71244"/>
                        </a:cubicBezTo>
                        <a:cubicBezTo>
                          <a:pt x="288010" y="93657"/>
                          <a:pt x="253528" y="98337"/>
                          <a:pt x="225121" y="100389"/>
                        </a:cubicBezTo>
                        <a:cubicBezTo>
                          <a:pt x="142281" y="103509"/>
                          <a:pt x="61083" y="81588"/>
                          <a:pt x="0" y="20998"/>
                        </a:cubicBezTo>
                        <a:lnTo>
                          <a:pt x="0" y="2099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1"/>
                  <p:cNvSpPr/>
                  <p:nvPr/>
                </p:nvSpPr>
                <p:spPr>
                  <a:xfrm>
                    <a:off x="-7775449" y="-5107180"/>
                    <a:ext cx="98521" cy="303773"/>
                  </a:xfrm>
                  <a:custGeom>
                    <a:avLst/>
                    <a:gdLst/>
                    <a:ahLst/>
                    <a:cxnLst/>
                    <a:rect l="l" t="t" r="r" b="b"/>
                    <a:pathLst>
                      <a:path w="98521" h="303773" extrusionOk="0">
                        <a:moveTo>
                          <a:pt x="10791" y="305662"/>
                        </a:moveTo>
                        <a:cubicBezTo>
                          <a:pt x="-17041" y="205170"/>
                          <a:pt x="10216" y="79392"/>
                          <a:pt x="78114" y="0"/>
                        </a:cubicBezTo>
                        <a:cubicBezTo>
                          <a:pt x="131480" y="96961"/>
                          <a:pt x="99707" y="239817"/>
                          <a:pt x="10791" y="305662"/>
                        </a:cubicBezTo>
                        <a:lnTo>
                          <a:pt x="10791" y="3056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1"/>
                  <p:cNvSpPr/>
                  <p:nvPr/>
                </p:nvSpPr>
                <p:spPr>
                  <a:xfrm>
                    <a:off x="-7880831" y="-5264233"/>
                    <a:ext cx="303773" cy="90311"/>
                  </a:xfrm>
                  <a:custGeom>
                    <a:avLst/>
                    <a:gdLst/>
                    <a:ahLst/>
                    <a:cxnLst/>
                    <a:rect l="l" t="t" r="r" b="b"/>
                    <a:pathLst>
                      <a:path w="303773" h="90311" extrusionOk="0">
                        <a:moveTo>
                          <a:pt x="0" y="51964"/>
                        </a:moveTo>
                        <a:cubicBezTo>
                          <a:pt x="85713" y="-10515"/>
                          <a:pt x="220031" y="-17740"/>
                          <a:pt x="311573" y="36200"/>
                        </a:cubicBezTo>
                        <a:cubicBezTo>
                          <a:pt x="228077" y="104262"/>
                          <a:pt x="90065" y="110912"/>
                          <a:pt x="0" y="51964"/>
                        </a:cubicBezTo>
                        <a:lnTo>
                          <a:pt x="0" y="5196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1"/>
                  <p:cNvSpPr/>
                  <p:nvPr/>
                </p:nvSpPr>
                <p:spPr>
                  <a:xfrm>
                    <a:off x="-7601984" y="-5220151"/>
                    <a:ext cx="90311" cy="303773"/>
                  </a:xfrm>
                  <a:custGeom>
                    <a:avLst/>
                    <a:gdLst/>
                    <a:ahLst/>
                    <a:cxnLst/>
                    <a:rect l="l" t="t" r="r" b="b"/>
                    <a:pathLst>
                      <a:path w="90311" h="303773" extrusionOk="0">
                        <a:moveTo>
                          <a:pt x="79278" y="309274"/>
                        </a:moveTo>
                        <a:cubicBezTo>
                          <a:pt x="60230" y="285137"/>
                          <a:pt x="42743" y="267896"/>
                          <a:pt x="29114" y="241131"/>
                        </a:cubicBezTo>
                        <a:cubicBezTo>
                          <a:pt x="-8570" y="165598"/>
                          <a:pt x="-13414" y="72331"/>
                          <a:pt x="36914" y="0"/>
                        </a:cubicBezTo>
                        <a:cubicBezTo>
                          <a:pt x="83629" y="69622"/>
                          <a:pt x="97997" y="143595"/>
                          <a:pt x="98079" y="224382"/>
                        </a:cubicBezTo>
                        <a:cubicBezTo>
                          <a:pt x="96355" y="252050"/>
                          <a:pt x="96683" y="284316"/>
                          <a:pt x="79278" y="309274"/>
                        </a:cubicBezTo>
                        <a:lnTo>
                          <a:pt x="79278" y="30927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1"/>
                  <p:cNvSpPr/>
                  <p:nvPr/>
                </p:nvSpPr>
                <p:spPr>
                  <a:xfrm>
                    <a:off x="-7799797" y="-5419825"/>
                    <a:ext cx="377664" cy="98521"/>
                  </a:xfrm>
                  <a:custGeom>
                    <a:avLst/>
                    <a:gdLst/>
                    <a:ahLst/>
                    <a:cxnLst/>
                    <a:rect l="l" t="t" r="r" b="b"/>
                    <a:pathLst>
                      <a:path w="377664" h="98521" extrusionOk="0">
                        <a:moveTo>
                          <a:pt x="0" y="77837"/>
                        </a:moveTo>
                        <a:cubicBezTo>
                          <a:pt x="101066" y="7148"/>
                          <a:pt x="266171" y="-20027"/>
                          <a:pt x="384397" y="15687"/>
                        </a:cubicBezTo>
                        <a:cubicBezTo>
                          <a:pt x="288503" y="100251"/>
                          <a:pt x="117733" y="127426"/>
                          <a:pt x="0" y="77837"/>
                        </a:cubicBezTo>
                        <a:lnTo>
                          <a:pt x="0" y="7783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1"/>
                  <p:cNvSpPr/>
                  <p:nvPr/>
                </p:nvSpPr>
                <p:spPr>
                  <a:xfrm>
                    <a:off x="-7451949" y="-5401101"/>
                    <a:ext cx="106731" cy="377664"/>
                  </a:xfrm>
                  <a:custGeom>
                    <a:avLst/>
                    <a:gdLst/>
                    <a:ahLst/>
                    <a:cxnLst/>
                    <a:rect l="l" t="t" r="r" b="b"/>
                    <a:pathLst>
                      <a:path w="106731" h="377664" extrusionOk="0">
                        <a:moveTo>
                          <a:pt x="100997" y="384479"/>
                        </a:moveTo>
                        <a:cubicBezTo>
                          <a:pt x="4529" y="294661"/>
                          <a:pt x="-29297" y="118964"/>
                          <a:pt x="27928" y="0"/>
                        </a:cubicBezTo>
                        <a:cubicBezTo>
                          <a:pt x="91966" y="102134"/>
                          <a:pt x="122754" y="265925"/>
                          <a:pt x="100997" y="384479"/>
                        </a:cubicBezTo>
                        <a:lnTo>
                          <a:pt x="100997" y="38447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1"/>
                  <p:cNvSpPr/>
                  <p:nvPr/>
                </p:nvSpPr>
                <p:spPr>
                  <a:xfrm>
                    <a:off x="-7725003" y="-5543594"/>
                    <a:ext cx="361244" cy="98521"/>
                  </a:xfrm>
                  <a:custGeom>
                    <a:avLst/>
                    <a:gdLst/>
                    <a:ahLst/>
                    <a:cxnLst/>
                    <a:rect l="l" t="t" r="r" b="b"/>
                    <a:pathLst>
                      <a:path w="361244" h="98521" extrusionOk="0">
                        <a:moveTo>
                          <a:pt x="0" y="65318"/>
                        </a:moveTo>
                        <a:cubicBezTo>
                          <a:pt x="88094" y="21312"/>
                          <a:pt x="175286" y="951"/>
                          <a:pt x="272247" y="48"/>
                        </a:cubicBezTo>
                        <a:cubicBezTo>
                          <a:pt x="306155" y="-773"/>
                          <a:pt x="332591" y="9243"/>
                          <a:pt x="367484" y="5713"/>
                        </a:cubicBezTo>
                        <a:cubicBezTo>
                          <a:pt x="355087" y="39949"/>
                          <a:pt x="315596" y="55713"/>
                          <a:pt x="286368" y="69752"/>
                        </a:cubicBezTo>
                        <a:cubicBezTo>
                          <a:pt x="196304" y="107108"/>
                          <a:pt x="87273" y="119587"/>
                          <a:pt x="82" y="65236"/>
                        </a:cubicBezTo>
                        <a:lnTo>
                          <a:pt x="82" y="652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1"/>
                  <p:cNvSpPr/>
                  <p:nvPr/>
                </p:nvSpPr>
                <p:spPr>
                  <a:xfrm>
                    <a:off x="-7356826" y="-5537881"/>
                    <a:ext cx="155991" cy="287353"/>
                  </a:xfrm>
                  <a:custGeom>
                    <a:avLst/>
                    <a:gdLst/>
                    <a:ahLst/>
                    <a:cxnLst/>
                    <a:rect l="l" t="t" r="r" b="b"/>
                    <a:pathLst>
                      <a:path w="155991" h="287353" extrusionOk="0">
                        <a:moveTo>
                          <a:pt x="161621" y="292526"/>
                        </a:moveTo>
                        <a:cubicBezTo>
                          <a:pt x="59159" y="244251"/>
                          <a:pt x="-13173" y="112478"/>
                          <a:pt x="2016" y="0"/>
                        </a:cubicBezTo>
                        <a:cubicBezTo>
                          <a:pt x="95775" y="57306"/>
                          <a:pt x="163755" y="182675"/>
                          <a:pt x="161621" y="292526"/>
                        </a:cubicBezTo>
                        <a:lnTo>
                          <a:pt x="161621" y="29252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1"/>
                  <p:cNvSpPr/>
                  <p:nvPr/>
                </p:nvSpPr>
                <p:spPr>
                  <a:xfrm>
                    <a:off x="-7674265" y="-5707602"/>
                    <a:ext cx="369454" cy="123151"/>
                  </a:xfrm>
                  <a:custGeom>
                    <a:avLst/>
                    <a:gdLst/>
                    <a:ahLst/>
                    <a:cxnLst/>
                    <a:rect l="l" t="t" r="r" b="b"/>
                    <a:pathLst>
                      <a:path w="369454" h="123151" extrusionOk="0">
                        <a:moveTo>
                          <a:pt x="0" y="108062"/>
                        </a:moveTo>
                        <a:cubicBezTo>
                          <a:pt x="96633" y="40657"/>
                          <a:pt x="254842" y="-5401"/>
                          <a:pt x="372656" y="510"/>
                        </a:cubicBezTo>
                        <a:cubicBezTo>
                          <a:pt x="297123" y="109540"/>
                          <a:pt x="122084" y="159704"/>
                          <a:pt x="0" y="108062"/>
                        </a:cubicBezTo>
                        <a:lnTo>
                          <a:pt x="0" y="1080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1"/>
                  <p:cNvSpPr/>
                  <p:nvPr/>
                </p:nvSpPr>
                <p:spPr>
                  <a:xfrm>
                    <a:off x="-7296347" y="-5720967"/>
                    <a:ext cx="197042" cy="295563"/>
                  </a:xfrm>
                  <a:custGeom>
                    <a:avLst/>
                    <a:gdLst/>
                    <a:ahLst/>
                    <a:cxnLst/>
                    <a:rect l="l" t="t" r="r" b="b"/>
                    <a:pathLst>
                      <a:path w="197042" h="295563" extrusionOk="0">
                        <a:moveTo>
                          <a:pt x="202126" y="298519"/>
                        </a:moveTo>
                        <a:cubicBezTo>
                          <a:pt x="93260" y="251968"/>
                          <a:pt x="-5508" y="121017"/>
                          <a:pt x="239" y="0"/>
                        </a:cubicBezTo>
                        <a:cubicBezTo>
                          <a:pt x="100567" y="59687"/>
                          <a:pt x="191535" y="180458"/>
                          <a:pt x="202126" y="298519"/>
                        </a:cubicBezTo>
                        <a:lnTo>
                          <a:pt x="202126" y="298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3" name="Google Shape;383;p11"/>
                <p:cNvSpPr/>
                <p:nvPr/>
              </p:nvSpPr>
              <p:spPr>
                <a:xfrm rot="-9895252">
                  <a:off x="493278" y="4647812"/>
                  <a:ext cx="533342" cy="1091301"/>
                </a:xfrm>
                <a:custGeom>
                  <a:avLst/>
                  <a:gdLst/>
                  <a:ahLst/>
                  <a:cxnLst/>
                  <a:rect l="l" t="t" r="r" b="b"/>
                  <a:pathLst>
                    <a:path w="533656" h="1091943" extrusionOk="0">
                      <a:moveTo>
                        <a:pt x="498396" y="0"/>
                      </a:moveTo>
                      <a:cubicBezTo>
                        <a:pt x="562763" y="199670"/>
                        <a:pt x="545358" y="429881"/>
                        <a:pt x="450531" y="631603"/>
                      </a:cubicBezTo>
                      <a:cubicBezTo>
                        <a:pt x="362437" y="819122"/>
                        <a:pt x="207266" y="983981"/>
                        <a:pt x="13589" y="1095638"/>
                      </a:cubicBezTo>
                      <a:cubicBezTo>
                        <a:pt x="12194" y="1096459"/>
                        <a:pt x="10634" y="1096870"/>
                        <a:pt x="9074" y="1096870"/>
                      </a:cubicBezTo>
                      <a:cubicBezTo>
                        <a:pt x="5954" y="1096870"/>
                        <a:pt x="2916" y="1095227"/>
                        <a:pt x="1192" y="1092354"/>
                      </a:cubicBezTo>
                      <a:cubicBezTo>
                        <a:pt x="-1271" y="1088003"/>
                        <a:pt x="207" y="1082502"/>
                        <a:pt x="4476" y="1079957"/>
                      </a:cubicBezTo>
                      <a:cubicBezTo>
                        <a:pt x="194951" y="970106"/>
                        <a:pt x="347494" y="808202"/>
                        <a:pt x="434029" y="623968"/>
                      </a:cubicBezTo>
                      <a:cubicBezTo>
                        <a:pt x="526885" y="426351"/>
                        <a:pt x="543962" y="200983"/>
                        <a:pt x="480991" y="558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4" name="Google Shape;384;p11"/>
            <p:cNvGrpSpPr/>
            <p:nvPr/>
          </p:nvGrpSpPr>
          <p:grpSpPr>
            <a:xfrm>
              <a:off x="8118438" y="153243"/>
              <a:ext cx="1396627" cy="772517"/>
              <a:chOff x="-4001887" y="-5697732"/>
              <a:chExt cx="1396627" cy="772517"/>
            </a:xfrm>
          </p:grpSpPr>
          <p:grpSp>
            <p:nvGrpSpPr>
              <p:cNvPr id="385" name="Google Shape;385;p11"/>
              <p:cNvGrpSpPr/>
              <p:nvPr/>
            </p:nvGrpSpPr>
            <p:grpSpPr>
              <a:xfrm>
                <a:off x="-4001887" y="-5697732"/>
                <a:ext cx="1142569" cy="640892"/>
                <a:chOff x="-4001887" y="-5697732"/>
                <a:chExt cx="1142569" cy="640892"/>
              </a:xfrm>
            </p:grpSpPr>
            <p:sp>
              <p:nvSpPr>
                <p:cNvPr id="386" name="Google Shape;386;p11"/>
                <p:cNvSpPr/>
                <p:nvPr/>
              </p:nvSpPr>
              <p:spPr>
                <a:xfrm>
                  <a:off x="-4001887" y="-5391723"/>
                  <a:ext cx="320193" cy="114941"/>
                </a:xfrm>
                <a:custGeom>
                  <a:avLst/>
                  <a:gdLst/>
                  <a:ahLst/>
                  <a:cxnLst/>
                  <a:rect l="l" t="t" r="r" b="b"/>
                  <a:pathLst>
                    <a:path w="320193" h="114941" extrusionOk="0">
                      <a:moveTo>
                        <a:pt x="0" y="112789"/>
                      </a:moveTo>
                      <a:cubicBezTo>
                        <a:pt x="115927" y="131918"/>
                        <a:pt x="237108" y="94234"/>
                        <a:pt x="325695" y="17880"/>
                      </a:cubicBezTo>
                      <a:cubicBezTo>
                        <a:pt x="223971" y="-28836"/>
                        <a:pt x="63217" y="20589"/>
                        <a:pt x="0" y="112789"/>
                      </a:cubicBezTo>
                      <a:lnTo>
                        <a:pt x="0" y="11278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1"/>
                <p:cNvSpPr/>
                <p:nvPr/>
              </p:nvSpPr>
              <p:spPr>
                <a:xfrm>
                  <a:off x="-3774878" y="-5387484"/>
                  <a:ext cx="180622" cy="246303"/>
                </a:xfrm>
                <a:custGeom>
                  <a:avLst/>
                  <a:gdLst/>
                  <a:ahLst/>
                  <a:cxnLst/>
                  <a:rect l="l" t="t" r="r" b="b"/>
                  <a:pathLst>
                    <a:path w="180622" h="246303" extrusionOk="0">
                      <a:moveTo>
                        <a:pt x="0" y="253622"/>
                      </a:moveTo>
                      <a:cubicBezTo>
                        <a:pt x="79966" y="221931"/>
                        <a:pt x="132593" y="156332"/>
                        <a:pt x="162889" y="79157"/>
                      </a:cubicBezTo>
                      <a:cubicBezTo>
                        <a:pt x="172741" y="51571"/>
                        <a:pt x="175532" y="29157"/>
                        <a:pt x="184892" y="12"/>
                      </a:cubicBezTo>
                      <a:cubicBezTo>
                        <a:pt x="153611" y="-563"/>
                        <a:pt x="125779" y="20373"/>
                        <a:pt x="104186" y="38845"/>
                      </a:cubicBezTo>
                      <a:cubicBezTo>
                        <a:pt x="43103" y="94920"/>
                        <a:pt x="821" y="167580"/>
                        <a:pt x="0" y="253622"/>
                      </a:cubicBezTo>
                      <a:lnTo>
                        <a:pt x="0" y="2536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1"/>
                <p:cNvSpPr/>
                <p:nvPr/>
              </p:nvSpPr>
              <p:spPr>
                <a:xfrm>
                  <a:off x="-3848686" y="-5561623"/>
                  <a:ext cx="262723" cy="164202"/>
                </a:xfrm>
                <a:custGeom>
                  <a:avLst/>
                  <a:gdLst/>
                  <a:ahLst/>
                  <a:cxnLst/>
                  <a:rect l="l" t="t" r="r" b="b"/>
                  <a:pathLst>
                    <a:path w="262723" h="164202" extrusionOk="0">
                      <a:moveTo>
                        <a:pt x="0" y="1985"/>
                      </a:moveTo>
                      <a:cubicBezTo>
                        <a:pt x="50903" y="92953"/>
                        <a:pt x="158784" y="163231"/>
                        <a:pt x="262805" y="171934"/>
                      </a:cubicBezTo>
                      <a:cubicBezTo>
                        <a:pt x="232592" y="65449"/>
                        <a:pt x="109441" y="-13696"/>
                        <a:pt x="0" y="1985"/>
                      </a:cubicBezTo>
                      <a:lnTo>
                        <a:pt x="0" y="19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1"/>
                <p:cNvSpPr/>
                <p:nvPr/>
              </p:nvSpPr>
              <p:spPr>
                <a:xfrm>
                  <a:off x="-3642366" y="-5393958"/>
                  <a:ext cx="229882" cy="205252"/>
                </a:xfrm>
                <a:custGeom>
                  <a:avLst/>
                  <a:gdLst/>
                  <a:ahLst/>
                  <a:cxnLst/>
                  <a:rect l="l" t="t" r="r" b="b"/>
                  <a:pathLst>
                    <a:path w="229882" h="205252" extrusionOk="0">
                      <a:moveTo>
                        <a:pt x="0" y="207962"/>
                      </a:moveTo>
                      <a:cubicBezTo>
                        <a:pt x="104843" y="192034"/>
                        <a:pt x="205417" y="102790"/>
                        <a:pt x="232592" y="0"/>
                      </a:cubicBezTo>
                      <a:cubicBezTo>
                        <a:pt x="125368" y="10345"/>
                        <a:pt x="22660" y="102708"/>
                        <a:pt x="0" y="207962"/>
                      </a:cubicBezTo>
                      <a:lnTo>
                        <a:pt x="0" y="2079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1"/>
                <p:cNvSpPr/>
                <p:nvPr/>
              </p:nvSpPr>
              <p:spPr>
                <a:xfrm>
                  <a:off x="-3599838" y="-5652084"/>
                  <a:ext cx="180622" cy="246303"/>
                </a:xfrm>
                <a:custGeom>
                  <a:avLst/>
                  <a:gdLst/>
                  <a:ahLst/>
                  <a:cxnLst/>
                  <a:rect l="l" t="t" r="r" b="b"/>
                  <a:pathLst>
                    <a:path w="180622" h="246303" extrusionOk="0">
                      <a:moveTo>
                        <a:pt x="0" y="0"/>
                      </a:moveTo>
                      <a:cubicBezTo>
                        <a:pt x="3448" y="30542"/>
                        <a:pt x="3120" y="55090"/>
                        <a:pt x="12315" y="83743"/>
                      </a:cubicBezTo>
                      <a:cubicBezTo>
                        <a:pt x="38670" y="163956"/>
                        <a:pt x="100820" y="233659"/>
                        <a:pt x="187519" y="249669"/>
                      </a:cubicBezTo>
                      <a:cubicBezTo>
                        <a:pt x="171755" y="167322"/>
                        <a:pt x="129966" y="104597"/>
                        <a:pt x="73152" y="47126"/>
                      </a:cubicBezTo>
                      <a:cubicBezTo>
                        <a:pt x="52463" y="28653"/>
                        <a:pt x="30049" y="5501"/>
                        <a:pt x="82" y="0"/>
                      </a:cubicBezTo>
                      <a:lnTo>
                        <a:pt x="8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1"/>
                <p:cNvSpPr/>
                <p:nvPr/>
              </p:nvSpPr>
              <p:spPr>
                <a:xfrm>
                  <a:off x="-3493517" y="-5376963"/>
                  <a:ext cx="311983" cy="221672"/>
                </a:xfrm>
                <a:custGeom>
                  <a:avLst/>
                  <a:gdLst/>
                  <a:ahLst/>
                  <a:cxnLst/>
                  <a:rect l="l" t="t" r="r" b="b"/>
                  <a:pathLst>
                    <a:path w="311983" h="221672" extrusionOk="0">
                      <a:moveTo>
                        <a:pt x="0" y="226188"/>
                      </a:moveTo>
                      <a:cubicBezTo>
                        <a:pt x="121510" y="205335"/>
                        <a:pt x="258044" y="108538"/>
                        <a:pt x="316992" y="0"/>
                      </a:cubicBezTo>
                      <a:cubicBezTo>
                        <a:pt x="189407" y="7307"/>
                        <a:pt x="48850" y="108127"/>
                        <a:pt x="0" y="226188"/>
                      </a:cubicBezTo>
                      <a:lnTo>
                        <a:pt x="0" y="22618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1"/>
                <p:cNvSpPr/>
                <p:nvPr/>
              </p:nvSpPr>
              <p:spPr>
                <a:xfrm>
                  <a:off x="-3403493" y="-5697732"/>
                  <a:ext cx="213462" cy="320193"/>
                </a:xfrm>
                <a:custGeom>
                  <a:avLst/>
                  <a:gdLst/>
                  <a:ahLst/>
                  <a:cxnLst/>
                  <a:rect l="l" t="t" r="r" b="b"/>
                  <a:pathLst>
                    <a:path w="213462" h="320193" extrusionOk="0">
                      <a:moveTo>
                        <a:pt x="205" y="0"/>
                      </a:moveTo>
                      <a:cubicBezTo>
                        <a:pt x="-5132" y="131690"/>
                        <a:pt x="94375" y="280375"/>
                        <a:pt x="218676" y="324709"/>
                      </a:cubicBezTo>
                      <a:cubicBezTo>
                        <a:pt x="192404" y="207059"/>
                        <a:pt x="99055" y="68965"/>
                        <a:pt x="205" y="0"/>
                      </a:cubicBezTo>
                      <a:lnTo>
                        <a:pt x="2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1"/>
                <p:cNvSpPr/>
                <p:nvPr/>
              </p:nvSpPr>
              <p:spPr>
                <a:xfrm>
                  <a:off x="-3344504" y="-5328914"/>
                  <a:ext cx="295563" cy="221672"/>
                </a:xfrm>
                <a:custGeom>
                  <a:avLst/>
                  <a:gdLst/>
                  <a:ahLst/>
                  <a:cxnLst/>
                  <a:rect l="l" t="t" r="r" b="b"/>
                  <a:pathLst>
                    <a:path w="295563" h="221672" extrusionOk="0">
                      <a:moveTo>
                        <a:pt x="0" y="222473"/>
                      </a:moveTo>
                      <a:cubicBezTo>
                        <a:pt x="93513" y="191767"/>
                        <a:pt x="169867" y="144970"/>
                        <a:pt x="239406" y="77401"/>
                      </a:cubicBezTo>
                      <a:cubicBezTo>
                        <a:pt x="264118" y="54166"/>
                        <a:pt x="275859" y="28386"/>
                        <a:pt x="303116" y="6383"/>
                      </a:cubicBezTo>
                      <a:cubicBezTo>
                        <a:pt x="270194" y="-9216"/>
                        <a:pt x="231115" y="7368"/>
                        <a:pt x="200327" y="17959"/>
                      </a:cubicBezTo>
                      <a:cubicBezTo>
                        <a:pt x="110016" y="54741"/>
                        <a:pt x="23727" y="122556"/>
                        <a:pt x="0" y="222473"/>
                      </a:cubicBezTo>
                      <a:lnTo>
                        <a:pt x="0" y="222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1"/>
                <p:cNvSpPr/>
                <p:nvPr/>
              </p:nvSpPr>
              <p:spPr>
                <a:xfrm>
                  <a:off x="-3146311" y="-5644695"/>
                  <a:ext cx="114941" cy="311983"/>
                </a:xfrm>
                <a:custGeom>
                  <a:avLst/>
                  <a:gdLst/>
                  <a:ahLst/>
                  <a:cxnLst/>
                  <a:rect l="l" t="t" r="r" b="b"/>
                  <a:pathLst>
                    <a:path w="114941" h="311983" extrusionOk="0">
                      <a:moveTo>
                        <a:pt x="14612" y="0"/>
                      </a:moveTo>
                      <a:cubicBezTo>
                        <a:pt x="-24221" y="106403"/>
                        <a:pt x="16994" y="250983"/>
                        <a:pt x="106894" y="320112"/>
                      </a:cubicBezTo>
                      <a:cubicBezTo>
                        <a:pt x="133249" y="213381"/>
                        <a:pt x="93430" y="76436"/>
                        <a:pt x="14612" y="0"/>
                      </a:cubicBezTo>
                      <a:lnTo>
                        <a:pt x="1461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1"/>
                <p:cNvSpPr/>
                <p:nvPr/>
              </p:nvSpPr>
              <p:spPr>
                <a:xfrm>
                  <a:off x="-3223158" y="-5245672"/>
                  <a:ext cx="336614" cy="188832"/>
                </a:xfrm>
                <a:custGeom>
                  <a:avLst/>
                  <a:gdLst/>
                  <a:ahLst/>
                  <a:cxnLst/>
                  <a:rect l="l" t="t" r="r" b="b"/>
                  <a:pathLst>
                    <a:path w="336614" h="188832" extrusionOk="0">
                      <a:moveTo>
                        <a:pt x="0" y="189724"/>
                      </a:moveTo>
                      <a:cubicBezTo>
                        <a:pt x="116090" y="169691"/>
                        <a:pt x="260998" y="91120"/>
                        <a:pt x="340555" y="4093"/>
                      </a:cubicBezTo>
                      <a:cubicBezTo>
                        <a:pt x="210178" y="-20291"/>
                        <a:pt x="50491" y="67147"/>
                        <a:pt x="0" y="189724"/>
                      </a:cubicBezTo>
                      <a:lnTo>
                        <a:pt x="0" y="1897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1"/>
                <p:cNvSpPr/>
                <p:nvPr/>
              </p:nvSpPr>
              <p:spPr>
                <a:xfrm>
                  <a:off x="-2957839" y="-5589769"/>
                  <a:ext cx="98521" cy="353034"/>
                </a:xfrm>
                <a:custGeom>
                  <a:avLst/>
                  <a:gdLst/>
                  <a:ahLst/>
                  <a:cxnLst/>
                  <a:rect l="l" t="t" r="r" b="b"/>
                  <a:pathLst>
                    <a:path w="98521" h="353034" extrusionOk="0">
                      <a:moveTo>
                        <a:pt x="22444" y="0"/>
                      </a:moveTo>
                      <a:cubicBezTo>
                        <a:pt x="-22218" y="109687"/>
                        <a:pt x="-298" y="272165"/>
                        <a:pt x="88864" y="354266"/>
                      </a:cubicBezTo>
                      <a:cubicBezTo>
                        <a:pt x="118174" y="241295"/>
                        <a:pt x="97978" y="91378"/>
                        <a:pt x="22444" y="0"/>
                      </a:cubicBezTo>
                      <a:lnTo>
                        <a:pt x="2244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7" name="Google Shape;397;p11"/>
              <p:cNvSpPr/>
              <p:nvPr/>
            </p:nvSpPr>
            <p:spPr>
              <a:xfrm>
                <a:off x="-3721833" y="-5409610"/>
                <a:ext cx="1116573" cy="484395"/>
              </a:xfrm>
              <a:custGeom>
                <a:avLst/>
                <a:gdLst/>
                <a:ahLst/>
                <a:cxnLst/>
                <a:rect l="l" t="t" r="r" b="b"/>
                <a:pathLst>
                  <a:path w="1116573" h="484395" extrusionOk="0">
                    <a:moveTo>
                      <a:pt x="2702" y="39789"/>
                    </a:moveTo>
                    <a:cubicBezTo>
                      <a:pt x="485" y="42006"/>
                      <a:pt x="-582" y="45290"/>
                      <a:pt x="321" y="48492"/>
                    </a:cubicBezTo>
                    <a:cubicBezTo>
                      <a:pt x="1553" y="53336"/>
                      <a:pt x="6561" y="56209"/>
                      <a:pt x="11405" y="54978"/>
                    </a:cubicBezTo>
                    <a:cubicBezTo>
                      <a:pt x="224046" y="-933"/>
                      <a:pt x="446375" y="6949"/>
                      <a:pt x="637507" y="76981"/>
                    </a:cubicBezTo>
                    <a:cubicBezTo>
                      <a:pt x="842513" y="152103"/>
                      <a:pt x="1013201" y="300296"/>
                      <a:pt x="1105811" y="483463"/>
                    </a:cubicBezTo>
                    <a:cubicBezTo>
                      <a:pt x="1108028" y="487897"/>
                      <a:pt x="1113528" y="489703"/>
                      <a:pt x="1117962" y="487486"/>
                    </a:cubicBezTo>
                    <a:cubicBezTo>
                      <a:pt x="1122396" y="485269"/>
                      <a:pt x="1124202" y="479769"/>
                      <a:pt x="1121985" y="475335"/>
                    </a:cubicBezTo>
                    <a:cubicBezTo>
                      <a:pt x="1027322" y="288145"/>
                      <a:pt x="852940" y="136751"/>
                      <a:pt x="643747" y="59986"/>
                    </a:cubicBezTo>
                    <a:cubicBezTo>
                      <a:pt x="449168" y="-11360"/>
                      <a:pt x="222979" y="-19323"/>
                      <a:pt x="6807" y="37490"/>
                    </a:cubicBezTo>
                    <a:cubicBezTo>
                      <a:pt x="5247" y="37901"/>
                      <a:pt x="3851" y="38722"/>
                      <a:pt x="2784" y="397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519"/>
        <p:cNvGrpSpPr/>
        <p:nvPr/>
      </p:nvGrpSpPr>
      <p:grpSpPr>
        <a:xfrm>
          <a:off x="0" y="0"/>
          <a:ext cx="0" cy="0"/>
          <a:chOff x="0" y="0"/>
          <a:chExt cx="0" cy="0"/>
        </a:xfrm>
      </p:grpSpPr>
      <p:sp>
        <p:nvSpPr>
          <p:cNvPr id="520" name="Google Shape;52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1" name="Google Shape;521;p16"/>
          <p:cNvSpPr txBox="1">
            <a:spLocks noGrp="1"/>
          </p:cNvSpPr>
          <p:nvPr>
            <p:ph type="subTitle" idx="1"/>
          </p:nvPr>
        </p:nvSpPr>
        <p:spPr>
          <a:xfrm>
            <a:off x="4682100" y="1384900"/>
            <a:ext cx="3741900" cy="3006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2" name="Google Shape;522;p16"/>
          <p:cNvSpPr txBox="1">
            <a:spLocks noGrp="1"/>
          </p:cNvSpPr>
          <p:nvPr>
            <p:ph type="subTitle" idx="2"/>
          </p:nvPr>
        </p:nvSpPr>
        <p:spPr>
          <a:xfrm>
            <a:off x="720000" y="1384900"/>
            <a:ext cx="3741900" cy="3006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23" name="Google Shape;523;p16"/>
          <p:cNvGrpSpPr/>
          <p:nvPr/>
        </p:nvGrpSpPr>
        <p:grpSpPr>
          <a:xfrm>
            <a:off x="-1016570" y="285021"/>
            <a:ext cx="10324134" cy="5081202"/>
            <a:chOff x="-1016570" y="285021"/>
            <a:chExt cx="10324134" cy="5081202"/>
          </a:xfrm>
        </p:grpSpPr>
        <p:sp>
          <p:nvSpPr>
            <p:cNvPr id="524" name="Google Shape;524;p16"/>
            <p:cNvSpPr/>
            <p:nvPr/>
          </p:nvSpPr>
          <p:spPr>
            <a:xfrm rot="-3311759">
              <a:off x="-708880" y="403057"/>
              <a:ext cx="934687" cy="1238050"/>
            </a:xfrm>
            <a:custGeom>
              <a:avLst/>
              <a:gdLst/>
              <a:ahLst/>
              <a:cxnLst/>
              <a:rect l="l" t="t" r="r" b="b"/>
              <a:pathLst>
                <a:path w="935951" h="1239725" extrusionOk="0">
                  <a:moveTo>
                    <a:pt x="175080" y="1245807"/>
                  </a:moveTo>
                  <a:cubicBezTo>
                    <a:pt x="168758" y="1245807"/>
                    <a:pt x="163339" y="1240881"/>
                    <a:pt x="162847" y="1234477"/>
                  </a:cubicBezTo>
                  <a:cubicBezTo>
                    <a:pt x="162272" y="1227663"/>
                    <a:pt x="167362" y="1221752"/>
                    <a:pt x="174177" y="1221177"/>
                  </a:cubicBezTo>
                  <a:cubicBezTo>
                    <a:pt x="200531" y="1219124"/>
                    <a:pt x="227050" y="1214773"/>
                    <a:pt x="253240" y="1208451"/>
                  </a:cubicBezTo>
                  <a:cubicBezTo>
                    <a:pt x="259808" y="1206727"/>
                    <a:pt x="266540" y="1210914"/>
                    <a:pt x="268100" y="1217482"/>
                  </a:cubicBezTo>
                  <a:cubicBezTo>
                    <a:pt x="269742" y="1224050"/>
                    <a:pt x="265637" y="1230783"/>
                    <a:pt x="259069" y="1232343"/>
                  </a:cubicBezTo>
                  <a:cubicBezTo>
                    <a:pt x="231647" y="1238993"/>
                    <a:pt x="203733" y="1243508"/>
                    <a:pt x="176147" y="1245725"/>
                  </a:cubicBezTo>
                  <a:cubicBezTo>
                    <a:pt x="175819" y="1245725"/>
                    <a:pt x="175490" y="1245725"/>
                    <a:pt x="175162" y="1245725"/>
                  </a:cubicBezTo>
                  <a:close/>
                  <a:moveTo>
                    <a:pt x="93061" y="1245397"/>
                  </a:moveTo>
                  <a:cubicBezTo>
                    <a:pt x="93061" y="1245397"/>
                    <a:pt x="92322" y="1245397"/>
                    <a:pt x="91911" y="1245397"/>
                  </a:cubicBezTo>
                  <a:cubicBezTo>
                    <a:pt x="63669" y="1242852"/>
                    <a:pt x="35836" y="1237761"/>
                    <a:pt x="8989" y="1230372"/>
                  </a:cubicBezTo>
                  <a:cubicBezTo>
                    <a:pt x="2421" y="1228566"/>
                    <a:pt x="-1355" y="1221752"/>
                    <a:pt x="451" y="1215184"/>
                  </a:cubicBezTo>
                  <a:cubicBezTo>
                    <a:pt x="2257" y="1208615"/>
                    <a:pt x="9071" y="1204839"/>
                    <a:pt x="15640" y="1206645"/>
                  </a:cubicBezTo>
                  <a:cubicBezTo>
                    <a:pt x="41009" y="1213706"/>
                    <a:pt x="67363" y="1218468"/>
                    <a:pt x="94128" y="1220931"/>
                  </a:cubicBezTo>
                  <a:cubicBezTo>
                    <a:pt x="100942" y="1221505"/>
                    <a:pt x="105869" y="1227581"/>
                    <a:pt x="105294" y="1234313"/>
                  </a:cubicBezTo>
                  <a:cubicBezTo>
                    <a:pt x="104719" y="1240717"/>
                    <a:pt x="99383" y="1245561"/>
                    <a:pt x="93061" y="1245561"/>
                  </a:cubicBezTo>
                  <a:close/>
                  <a:moveTo>
                    <a:pt x="334027" y="1207055"/>
                  </a:moveTo>
                  <a:cubicBezTo>
                    <a:pt x="329183" y="1207055"/>
                    <a:pt x="324668" y="1204182"/>
                    <a:pt x="322615" y="1199502"/>
                  </a:cubicBezTo>
                  <a:cubicBezTo>
                    <a:pt x="319988" y="1193180"/>
                    <a:pt x="322944" y="1186038"/>
                    <a:pt x="329265" y="1183410"/>
                  </a:cubicBezTo>
                  <a:cubicBezTo>
                    <a:pt x="353896" y="1173148"/>
                    <a:pt x="377951" y="1160833"/>
                    <a:pt x="400611" y="1146957"/>
                  </a:cubicBezTo>
                  <a:cubicBezTo>
                    <a:pt x="406358" y="1143427"/>
                    <a:pt x="413994" y="1145233"/>
                    <a:pt x="417524" y="1150981"/>
                  </a:cubicBezTo>
                  <a:cubicBezTo>
                    <a:pt x="421054" y="1156810"/>
                    <a:pt x="419248" y="1164363"/>
                    <a:pt x="413501" y="1167893"/>
                  </a:cubicBezTo>
                  <a:cubicBezTo>
                    <a:pt x="389774" y="1182507"/>
                    <a:pt x="364569" y="1195315"/>
                    <a:pt x="338789" y="1206152"/>
                  </a:cubicBezTo>
                  <a:cubicBezTo>
                    <a:pt x="337229" y="1206809"/>
                    <a:pt x="335669" y="1207138"/>
                    <a:pt x="334027" y="1207138"/>
                  </a:cubicBezTo>
                  <a:close/>
                  <a:moveTo>
                    <a:pt x="473271" y="1121260"/>
                  </a:moveTo>
                  <a:cubicBezTo>
                    <a:pt x="469822" y="1121260"/>
                    <a:pt x="466374" y="1119782"/>
                    <a:pt x="463911" y="1116991"/>
                  </a:cubicBezTo>
                  <a:cubicBezTo>
                    <a:pt x="459478" y="1111818"/>
                    <a:pt x="460052" y="1104101"/>
                    <a:pt x="465143" y="1099585"/>
                  </a:cubicBezTo>
                  <a:cubicBezTo>
                    <a:pt x="485504" y="1082016"/>
                    <a:pt x="504305" y="1062804"/>
                    <a:pt x="520971" y="1042443"/>
                  </a:cubicBezTo>
                  <a:cubicBezTo>
                    <a:pt x="525323" y="1037188"/>
                    <a:pt x="533040" y="1036368"/>
                    <a:pt x="538294" y="1040719"/>
                  </a:cubicBezTo>
                  <a:cubicBezTo>
                    <a:pt x="543549" y="1045070"/>
                    <a:pt x="544288" y="1052788"/>
                    <a:pt x="540019" y="1058042"/>
                  </a:cubicBezTo>
                  <a:cubicBezTo>
                    <a:pt x="522367" y="1079471"/>
                    <a:pt x="502663" y="1099749"/>
                    <a:pt x="481234" y="1118222"/>
                  </a:cubicBezTo>
                  <a:cubicBezTo>
                    <a:pt x="478936" y="1120275"/>
                    <a:pt x="476062" y="1121260"/>
                    <a:pt x="473188" y="1121260"/>
                  </a:cubicBezTo>
                  <a:close/>
                  <a:moveTo>
                    <a:pt x="576718" y="994742"/>
                  </a:moveTo>
                  <a:cubicBezTo>
                    <a:pt x="574665" y="994742"/>
                    <a:pt x="572613" y="994250"/>
                    <a:pt x="570724" y="993182"/>
                  </a:cubicBezTo>
                  <a:cubicBezTo>
                    <a:pt x="564813" y="989898"/>
                    <a:pt x="562678" y="982345"/>
                    <a:pt x="565963" y="976434"/>
                  </a:cubicBezTo>
                  <a:cubicBezTo>
                    <a:pt x="578524" y="953856"/>
                    <a:pt x="589854" y="929308"/>
                    <a:pt x="599542" y="903610"/>
                  </a:cubicBezTo>
                  <a:cubicBezTo>
                    <a:pt x="601923" y="897288"/>
                    <a:pt x="608984" y="894086"/>
                    <a:pt x="615387" y="896385"/>
                  </a:cubicBezTo>
                  <a:cubicBezTo>
                    <a:pt x="621709" y="898766"/>
                    <a:pt x="624993" y="905909"/>
                    <a:pt x="622530" y="912231"/>
                  </a:cubicBezTo>
                  <a:cubicBezTo>
                    <a:pt x="612432" y="939078"/>
                    <a:pt x="600609" y="964693"/>
                    <a:pt x="587391" y="988338"/>
                  </a:cubicBezTo>
                  <a:cubicBezTo>
                    <a:pt x="585174" y="992361"/>
                    <a:pt x="580905" y="994660"/>
                    <a:pt x="576636" y="994660"/>
                  </a:cubicBezTo>
                  <a:close/>
                  <a:moveTo>
                    <a:pt x="635256" y="841870"/>
                  </a:moveTo>
                  <a:cubicBezTo>
                    <a:pt x="634271" y="841870"/>
                    <a:pt x="633285" y="841788"/>
                    <a:pt x="632300" y="841542"/>
                  </a:cubicBezTo>
                  <a:cubicBezTo>
                    <a:pt x="625732" y="839900"/>
                    <a:pt x="621709" y="833250"/>
                    <a:pt x="623351" y="826599"/>
                  </a:cubicBezTo>
                  <a:cubicBezTo>
                    <a:pt x="629509" y="801969"/>
                    <a:pt x="634763" y="776025"/>
                    <a:pt x="639525" y="747126"/>
                  </a:cubicBezTo>
                  <a:cubicBezTo>
                    <a:pt x="640592" y="740393"/>
                    <a:pt x="646996" y="735878"/>
                    <a:pt x="653647" y="736945"/>
                  </a:cubicBezTo>
                  <a:cubicBezTo>
                    <a:pt x="660379" y="738012"/>
                    <a:pt x="664894" y="744416"/>
                    <a:pt x="663827" y="751067"/>
                  </a:cubicBezTo>
                  <a:cubicBezTo>
                    <a:pt x="658983" y="780623"/>
                    <a:pt x="653564" y="807224"/>
                    <a:pt x="647325" y="832511"/>
                  </a:cubicBezTo>
                  <a:cubicBezTo>
                    <a:pt x="645929" y="838093"/>
                    <a:pt x="640921" y="841870"/>
                    <a:pt x="635338" y="841870"/>
                  </a:cubicBezTo>
                  <a:close/>
                  <a:moveTo>
                    <a:pt x="662760" y="680049"/>
                  </a:moveTo>
                  <a:cubicBezTo>
                    <a:pt x="662267" y="680049"/>
                    <a:pt x="661774" y="680049"/>
                    <a:pt x="661364" y="680049"/>
                  </a:cubicBezTo>
                  <a:cubicBezTo>
                    <a:pt x="654632" y="679310"/>
                    <a:pt x="649788" y="673153"/>
                    <a:pt x="650527" y="666420"/>
                  </a:cubicBezTo>
                  <a:cubicBezTo>
                    <a:pt x="653647" y="639327"/>
                    <a:pt x="656356" y="612152"/>
                    <a:pt x="658983" y="584894"/>
                  </a:cubicBezTo>
                  <a:cubicBezTo>
                    <a:pt x="659640" y="578162"/>
                    <a:pt x="665715" y="573071"/>
                    <a:pt x="672448" y="573810"/>
                  </a:cubicBezTo>
                  <a:cubicBezTo>
                    <a:pt x="679180" y="574467"/>
                    <a:pt x="684188" y="580460"/>
                    <a:pt x="683531" y="587275"/>
                  </a:cubicBezTo>
                  <a:cubicBezTo>
                    <a:pt x="680904" y="614615"/>
                    <a:pt x="678195" y="641954"/>
                    <a:pt x="675075" y="669212"/>
                  </a:cubicBezTo>
                  <a:cubicBezTo>
                    <a:pt x="674336" y="675451"/>
                    <a:pt x="668999" y="680131"/>
                    <a:pt x="662842" y="680131"/>
                  </a:cubicBezTo>
                  <a:close/>
                  <a:moveTo>
                    <a:pt x="679426" y="516586"/>
                  </a:moveTo>
                  <a:cubicBezTo>
                    <a:pt x="679016" y="516586"/>
                    <a:pt x="678523" y="516586"/>
                    <a:pt x="678031" y="516586"/>
                  </a:cubicBezTo>
                  <a:cubicBezTo>
                    <a:pt x="671298" y="515847"/>
                    <a:pt x="666372" y="509772"/>
                    <a:pt x="667111" y="503039"/>
                  </a:cubicBezTo>
                  <a:cubicBezTo>
                    <a:pt x="668671" y="488507"/>
                    <a:pt x="670395" y="473976"/>
                    <a:pt x="672201" y="459608"/>
                  </a:cubicBezTo>
                  <a:cubicBezTo>
                    <a:pt x="673843" y="446800"/>
                    <a:pt x="675732" y="433910"/>
                    <a:pt x="677784" y="421020"/>
                  </a:cubicBezTo>
                  <a:cubicBezTo>
                    <a:pt x="678852" y="414288"/>
                    <a:pt x="685173" y="409690"/>
                    <a:pt x="691906" y="410840"/>
                  </a:cubicBezTo>
                  <a:cubicBezTo>
                    <a:pt x="698638" y="411907"/>
                    <a:pt x="703153" y="418229"/>
                    <a:pt x="702086" y="424961"/>
                  </a:cubicBezTo>
                  <a:cubicBezTo>
                    <a:pt x="700034" y="437605"/>
                    <a:pt x="698227" y="450248"/>
                    <a:pt x="696585" y="462728"/>
                  </a:cubicBezTo>
                  <a:cubicBezTo>
                    <a:pt x="694779" y="477013"/>
                    <a:pt x="693137" y="491299"/>
                    <a:pt x="691495" y="505749"/>
                  </a:cubicBezTo>
                  <a:cubicBezTo>
                    <a:pt x="690838" y="512070"/>
                    <a:pt x="685502" y="516750"/>
                    <a:pt x="679262" y="516750"/>
                  </a:cubicBezTo>
                  <a:close/>
                  <a:moveTo>
                    <a:pt x="706519" y="354683"/>
                  </a:moveTo>
                  <a:cubicBezTo>
                    <a:pt x="705534" y="354683"/>
                    <a:pt x="704549" y="354601"/>
                    <a:pt x="703564" y="354354"/>
                  </a:cubicBezTo>
                  <a:cubicBezTo>
                    <a:pt x="696996" y="352712"/>
                    <a:pt x="692973" y="346062"/>
                    <a:pt x="694615" y="339412"/>
                  </a:cubicBezTo>
                  <a:cubicBezTo>
                    <a:pt x="701593" y="311498"/>
                    <a:pt x="709639" y="284651"/>
                    <a:pt x="718671" y="259528"/>
                  </a:cubicBezTo>
                  <a:cubicBezTo>
                    <a:pt x="720969" y="253124"/>
                    <a:pt x="728030" y="249758"/>
                    <a:pt x="734434" y="252139"/>
                  </a:cubicBezTo>
                  <a:cubicBezTo>
                    <a:pt x="740838" y="254437"/>
                    <a:pt x="744122" y="261498"/>
                    <a:pt x="741823" y="267902"/>
                  </a:cubicBezTo>
                  <a:cubicBezTo>
                    <a:pt x="733120" y="292204"/>
                    <a:pt x="725239" y="318230"/>
                    <a:pt x="718506" y="345323"/>
                  </a:cubicBezTo>
                  <a:cubicBezTo>
                    <a:pt x="717111" y="350906"/>
                    <a:pt x="712103" y="354683"/>
                    <a:pt x="706519" y="354683"/>
                  </a:cubicBezTo>
                  <a:close/>
                  <a:moveTo>
                    <a:pt x="762677" y="200661"/>
                  </a:moveTo>
                  <a:cubicBezTo>
                    <a:pt x="760788" y="200661"/>
                    <a:pt x="758818" y="200251"/>
                    <a:pt x="757094" y="199266"/>
                  </a:cubicBezTo>
                  <a:cubicBezTo>
                    <a:pt x="751018" y="196146"/>
                    <a:pt x="748637" y="188757"/>
                    <a:pt x="751757" y="182681"/>
                  </a:cubicBezTo>
                  <a:cubicBezTo>
                    <a:pt x="765057" y="156737"/>
                    <a:pt x="780000" y="132682"/>
                    <a:pt x="796010" y="111171"/>
                  </a:cubicBezTo>
                  <a:cubicBezTo>
                    <a:pt x="800115" y="105753"/>
                    <a:pt x="807832" y="104603"/>
                    <a:pt x="813251" y="108708"/>
                  </a:cubicBezTo>
                  <a:cubicBezTo>
                    <a:pt x="818670" y="112731"/>
                    <a:pt x="819819" y="120531"/>
                    <a:pt x="815714" y="125949"/>
                  </a:cubicBezTo>
                  <a:cubicBezTo>
                    <a:pt x="800443" y="146393"/>
                    <a:pt x="786322" y="169217"/>
                    <a:pt x="773596" y="194011"/>
                  </a:cubicBezTo>
                  <a:cubicBezTo>
                    <a:pt x="771379" y="198280"/>
                    <a:pt x="767110" y="200661"/>
                    <a:pt x="762594" y="200661"/>
                  </a:cubicBezTo>
                  <a:close/>
                  <a:moveTo>
                    <a:pt x="861362" y="70531"/>
                  </a:moveTo>
                  <a:cubicBezTo>
                    <a:pt x="857914" y="70531"/>
                    <a:pt x="854466" y="69136"/>
                    <a:pt x="852085" y="66344"/>
                  </a:cubicBezTo>
                  <a:cubicBezTo>
                    <a:pt x="847651" y="61172"/>
                    <a:pt x="848144" y="53454"/>
                    <a:pt x="853316" y="48939"/>
                  </a:cubicBezTo>
                  <a:cubicBezTo>
                    <a:pt x="874991" y="30055"/>
                    <a:pt x="898554" y="14046"/>
                    <a:pt x="923513" y="1320"/>
                  </a:cubicBezTo>
                  <a:cubicBezTo>
                    <a:pt x="929588" y="-1718"/>
                    <a:pt x="936977" y="663"/>
                    <a:pt x="940097" y="6657"/>
                  </a:cubicBezTo>
                  <a:cubicBezTo>
                    <a:pt x="943217" y="12732"/>
                    <a:pt x="940754" y="20121"/>
                    <a:pt x="934761" y="23241"/>
                  </a:cubicBezTo>
                  <a:cubicBezTo>
                    <a:pt x="911608" y="35064"/>
                    <a:pt x="889687" y="49924"/>
                    <a:pt x="869490" y="67494"/>
                  </a:cubicBezTo>
                  <a:cubicBezTo>
                    <a:pt x="867191" y="69546"/>
                    <a:pt x="864318" y="70531"/>
                    <a:pt x="861444" y="70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6501208" y="4758676"/>
              <a:ext cx="1798012" cy="607547"/>
            </a:xfrm>
            <a:custGeom>
              <a:avLst/>
              <a:gdLst/>
              <a:ahLst/>
              <a:cxnLst/>
              <a:rect l="l" t="t" r="r" b="b"/>
              <a:pathLst>
                <a:path w="1798012" h="607547" extrusionOk="0">
                  <a:moveTo>
                    <a:pt x="16421" y="612816"/>
                  </a:moveTo>
                  <a:lnTo>
                    <a:pt x="12152" y="612816"/>
                  </a:lnTo>
                  <a:cubicBezTo>
                    <a:pt x="5337" y="612734"/>
                    <a:pt x="-81" y="607151"/>
                    <a:pt x="1" y="600336"/>
                  </a:cubicBezTo>
                  <a:cubicBezTo>
                    <a:pt x="1" y="593522"/>
                    <a:pt x="5419" y="588432"/>
                    <a:pt x="12480" y="588186"/>
                  </a:cubicBezTo>
                  <a:lnTo>
                    <a:pt x="16503" y="588186"/>
                  </a:lnTo>
                  <a:cubicBezTo>
                    <a:pt x="41215" y="588186"/>
                    <a:pt x="66503" y="585722"/>
                    <a:pt x="91543" y="580714"/>
                  </a:cubicBezTo>
                  <a:cubicBezTo>
                    <a:pt x="98276" y="579401"/>
                    <a:pt x="104680" y="583752"/>
                    <a:pt x="105993" y="590402"/>
                  </a:cubicBezTo>
                  <a:cubicBezTo>
                    <a:pt x="107307" y="597052"/>
                    <a:pt x="102955" y="603538"/>
                    <a:pt x="96305" y="604852"/>
                  </a:cubicBezTo>
                  <a:cubicBezTo>
                    <a:pt x="69622" y="610106"/>
                    <a:pt x="42775" y="612816"/>
                    <a:pt x="16421" y="612816"/>
                  </a:cubicBezTo>
                  <a:close/>
                  <a:moveTo>
                    <a:pt x="172495" y="581782"/>
                  </a:moveTo>
                  <a:cubicBezTo>
                    <a:pt x="167569" y="581782"/>
                    <a:pt x="162971" y="578826"/>
                    <a:pt x="161001" y="573982"/>
                  </a:cubicBezTo>
                  <a:cubicBezTo>
                    <a:pt x="158538" y="567660"/>
                    <a:pt x="161658" y="560517"/>
                    <a:pt x="167979" y="557972"/>
                  </a:cubicBezTo>
                  <a:cubicBezTo>
                    <a:pt x="191789" y="548613"/>
                    <a:pt x="216091" y="536954"/>
                    <a:pt x="240392" y="523244"/>
                  </a:cubicBezTo>
                  <a:cubicBezTo>
                    <a:pt x="246304" y="519877"/>
                    <a:pt x="253857" y="521930"/>
                    <a:pt x="257224" y="527923"/>
                  </a:cubicBezTo>
                  <a:cubicBezTo>
                    <a:pt x="260589" y="533834"/>
                    <a:pt x="258455" y="541388"/>
                    <a:pt x="252544" y="544672"/>
                  </a:cubicBezTo>
                  <a:cubicBezTo>
                    <a:pt x="227256" y="558958"/>
                    <a:pt x="201887" y="571191"/>
                    <a:pt x="177011" y="580961"/>
                  </a:cubicBezTo>
                  <a:cubicBezTo>
                    <a:pt x="175533" y="581535"/>
                    <a:pt x="173973" y="581782"/>
                    <a:pt x="172495" y="581782"/>
                  </a:cubicBezTo>
                  <a:close/>
                  <a:moveTo>
                    <a:pt x="1792430" y="562159"/>
                  </a:moveTo>
                  <a:cubicBezTo>
                    <a:pt x="1787750" y="562159"/>
                    <a:pt x="1783317" y="559532"/>
                    <a:pt x="1781264" y="555017"/>
                  </a:cubicBezTo>
                  <a:cubicBezTo>
                    <a:pt x="1772480" y="536133"/>
                    <a:pt x="1763202" y="517168"/>
                    <a:pt x="1753514" y="498860"/>
                  </a:cubicBezTo>
                  <a:cubicBezTo>
                    <a:pt x="1750312" y="492866"/>
                    <a:pt x="1752611" y="485395"/>
                    <a:pt x="1758686" y="482193"/>
                  </a:cubicBezTo>
                  <a:cubicBezTo>
                    <a:pt x="1764680" y="478991"/>
                    <a:pt x="1772151" y="481290"/>
                    <a:pt x="1775353" y="487366"/>
                  </a:cubicBezTo>
                  <a:cubicBezTo>
                    <a:pt x="1785205" y="506085"/>
                    <a:pt x="1794729" y="525378"/>
                    <a:pt x="1803678" y="544672"/>
                  </a:cubicBezTo>
                  <a:cubicBezTo>
                    <a:pt x="1806551" y="550829"/>
                    <a:pt x="1803842" y="558218"/>
                    <a:pt x="1797684" y="561010"/>
                  </a:cubicBezTo>
                  <a:cubicBezTo>
                    <a:pt x="1796043" y="561749"/>
                    <a:pt x="1794236" y="562159"/>
                    <a:pt x="1792512" y="562159"/>
                  </a:cubicBezTo>
                  <a:close/>
                  <a:moveTo>
                    <a:pt x="315597" y="501979"/>
                  </a:moveTo>
                  <a:cubicBezTo>
                    <a:pt x="311738" y="501979"/>
                    <a:pt x="307962" y="500173"/>
                    <a:pt x="305581" y="496807"/>
                  </a:cubicBezTo>
                  <a:cubicBezTo>
                    <a:pt x="301640" y="491306"/>
                    <a:pt x="302872" y="483589"/>
                    <a:pt x="308372" y="479648"/>
                  </a:cubicBezTo>
                  <a:cubicBezTo>
                    <a:pt x="329144" y="464706"/>
                    <a:pt x="350654" y="447875"/>
                    <a:pt x="372247" y="429649"/>
                  </a:cubicBezTo>
                  <a:cubicBezTo>
                    <a:pt x="377419" y="425297"/>
                    <a:pt x="385219" y="425872"/>
                    <a:pt x="389570" y="431126"/>
                  </a:cubicBezTo>
                  <a:cubicBezTo>
                    <a:pt x="394004" y="436299"/>
                    <a:pt x="393347" y="444098"/>
                    <a:pt x="388092" y="448449"/>
                  </a:cubicBezTo>
                  <a:cubicBezTo>
                    <a:pt x="366007" y="467168"/>
                    <a:pt x="344004" y="484410"/>
                    <a:pt x="322658" y="499681"/>
                  </a:cubicBezTo>
                  <a:cubicBezTo>
                    <a:pt x="320523" y="501240"/>
                    <a:pt x="317978" y="501979"/>
                    <a:pt x="315515" y="501979"/>
                  </a:cubicBezTo>
                  <a:close/>
                  <a:moveTo>
                    <a:pt x="1723547" y="434164"/>
                  </a:moveTo>
                  <a:cubicBezTo>
                    <a:pt x="1719442" y="434164"/>
                    <a:pt x="1715420" y="432111"/>
                    <a:pt x="1713038" y="428335"/>
                  </a:cubicBezTo>
                  <a:cubicBezTo>
                    <a:pt x="1698671" y="405182"/>
                    <a:pt x="1683400" y="382522"/>
                    <a:pt x="1667719" y="360930"/>
                  </a:cubicBezTo>
                  <a:cubicBezTo>
                    <a:pt x="1663696" y="355429"/>
                    <a:pt x="1664927" y="347712"/>
                    <a:pt x="1670428" y="343689"/>
                  </a:cubicBezTo>
                  <a:cubicBezTo>
                    <a:pt x="1675929" y="339666"/>
                    <a:pt x="1683646" y="340897"/>
                    <a:pt x="1687669" y="346398"/>
                  </a:cubicBezTo>
                  <a:cubicBezTo>
                    <a:pt x="1703761" y="368401"/>
                    <a:pt x="1719360" y="391636"/>
                    <a:pt x="1734056" y="415281"/>
                  </a:cubicBezTo>
                  <a:cubicBezTo>
                    <a:pt x="1737669" y="421028"/>
                    <a:pt x="1735863" y="428663"/>
                    <a:pt x="1730115" y="432276"/>
                  </a:cubicBezTo>
                  <a:cubicBezTo>
                    <a:pt x="1728063" y="433507"/>
                    <a:pt x="1725846" y="434082"/>
                    <a:pt x="1723630" y="434082"/>
                  </a:cubicBezTo>
                  <a:close/>
                  <a:moveTo>
                    <a:pt x="441294" y="396315"/>
                  </a:moveTo>
                  <a:cubicBezTo>
                    <a:pt x="438010" y="396315"/>
                    <a:pt x="434808" y="395002"/>
                    <a:pt x="432345" y="392457"/>
                  </a:cubicBezTo>
                  <a:cubicBezTo>
                    <a:pt x="427665" y="387531"/>
                    <a:pt x="427829" y="379731"/>
                    <a:pt x="432755" y="375051"/>
                  </a:cubicBezTo>
                  <a:lnTo>
                    <a:pt x="442525" y="365610"/>
                  </a:lnTo>
                  <a:cubicBezTo>
                    <a:pt x="458781" y="349846"/>
                    <a:pt x="474955" y="333837"/>
                    <a:pt x="491047" y="317663"/>
                  </a:cubicBezTo>
                  <a:cubicBezTo>
                    <a:pt x="495891" y="312819"/>
                    <a:pt x="503690" y="312819"/>
                    <a:pt x="508452" y="317663"/>
                  </a:cubicBezTo>
                  <a:cubicBezTo>
                    <a:pt x="513296" y="322507"/>
                    <a:pt x="513296" y="330306"/>
                    <a:pt x="508452" y="335068"/>
                  </a:cubicBezTo>
                  <a:cubicBezTo>
                    <a:pt x="492197" y="351324"/>
                    <a:pt x="476022" y="367416"/>
                    <a:pt x="459602" y="383261"/>
                  </a:cubicBezTo>
                  <a:lnTo>
                    <a:pt x="449668" y="392785"/>
                  </a:lnTo>
                  <a:cubicBezTo>
                    <a:pt x="447287" y="395084"/>
                    <a:pt x="444249" y="396151"/>
                    <a:pt x="441130" y="396151"/>
                  </a:cubicBezTo>
                  <a:close/>
                  <a:moveTo>
                    <a:pt x="1626751" y="301653"/>
                  </a:moveTo>
                  <a:cubicBezTo>
                    <a:pt x="1623302" y="301653"/>
                    <a:pt x="1619854" y="300175"/>
                    <a:pt x="1617391" y="297384"/>
                  </a:cubicBezTo>
                  <a:cubicBezTo>
                    <a:pt x="1599657" y="276776"/>
                    <a:pt x="1581020" y="256908"/>
                    <a:pt x="1561891" y="238353"/>
                  </a:cubicBezTo>
                  <a:cubicBezTo>
                    <a:pt x="1557046" y="233591"/>
                    <a:pt x="1556882" y="225792"/>
                    <a:pt x="1561644" y="220948"/>
                  </a:cubicBezTo>
                  <a:cubicBezTo>
                    <a:pt x="1566406" y="216104"/>
                    <a:pt x="1574206" y="215939"/>
                    <a:pt x="1579050" y="220701"/>
                  </a:cubicBezTo>
                  <a:cubicBezTo>
                    <a:pt x="1598589" y="239749"/>
                    <a:pt x="1617801" y="260192"/>
                    <a:pt x="1635946" y="281374"/>
                  </a:cubicBezTo>
                  <a:cubicBezTo>
                    <a:pt x="1640379" y="286546"/>
                    <a:pt x="1639804" y="294346"/>
                    <a:pt x="1634632" y="298779"/>
                  </a:cubicBezTo>
                  <a:cubicBezTo>
                    <a:pt x="1632333" y="300750"/>
                    <a:pt x="1629459" y="301735"/>
                    <a:pt x="1626586" y="301735"/>
                  </a:cubicBezTo>
                  <a:close/>
                  <a:moveTo>
                    <a:pt x="557959" y="280717"/>
                  </a:moveTo>
                  <a:cubicBezTo>
                    <a:pt x="554758" y="280717"/>
                    <a:pt x="551638" y="279486"/>
                    <a:pt x="549175" y="277023"/>
                  </a:cubicBezTo>
                  <a:cubicBezTo>
                    <a:pt x="544413" y="272179"/>
                    <a:pt x="544413" y="264379"/>
                    <a:pt x="549256" y="259617"/>
                  </a:cubicBezTo>
                  <a:cubicBezTo>
                    <a:pt x="572081" y="237039"/>
                    <a:pt x="591046" y="218895"/>
                    <a:pt x="608862" y="202475"/>
                  </a:cubicBezTo>
                  <a:cubicBezTo>
                    <a:pt x="613870" y="197877"/>
                    <a:pt x="621670" y="198206"/>
                    <a:pt x="626267" y="203214"/>
                  </a:cubicBezTo>
                  <a:cubicBezTo>
                    <a:pt x="630865" y="208222"/>
                    <a:pt x="630537" y="216022"/>
                    <a:pt x="625529" y="220619"/>
                  </a:cubicBezTo>
                  <a:cubicBezTo>
                    <a:pt x="607877" y="236875"/>
                    <a:pt x="589158" y="254773"/>
                    <a:pt x="566498" y="277105"/>
                  </a:cubicBezTo>
                  <a:cubicBezTo>
                    <a:pt x="564117" y="279486"/>
                    <a:pt x="560997" y="280635"/>
                    <a:pt x="557877" y="280635"/>
                  </a:cubicBezTo>
                  <a:close/>
                  <a:moveTo>
                    <a:pt x="1509100" y="187368"/>
                  </a:moveTo>
                  <a:cubicBezTo>
                    <a:pt x="1506390" y="187368"/>
                    <a:pt x="1503681" y="186465"/>
                    <a:pt x="1501382" y="184659"/>
                  </a:cubicBezTo>
                  <a:cubicBezTo>
                    <a:pt x="1480200" y="167664"/>
                    <a:pt x="1458197" y="151654"/>
                    <a:pt x="1435947" y="137205"/>
                  </a:cubicBezTo>
                  <a:cubicBezTo>
                    <a:pt x="1430282" y="133510"/>
                    <a:pt x="1428641" y="125875"/>
                    <a:pt x="1432335" y="120210"/>
                  </a:cubicBezTo>
                  <a:cubicBezTo>
                    <a:pt x="1436030" y="114463"/>
                    <a:pt x="1443665" y="112903"/>
                    <a:pt x="1449412" y="116597"/>
                  </a:cubicBezTo>
                  <a:cubicBezTo>
                    <a:pt x="1472400" y="131540"/>
                    <a:pt x="1495060" y="147960"/>
                    <a:pt x="1516899" y="165529"/>
                  </a:cubicBezTo>
                  <a:cubicBezTo>
                    <a:pt x="1522236" y="169799"/>
                    <a:pt x="1523057" y="177516"/>
                    <a:pt x="1518787" y="182853"/>
                  </a:cubicBezTo>
                  <a:cubicBezTo>
                    <a:pt x="1516325" y="185891"/>
                    <a:pt x="1512794" y="187451"/>
                    <a:pt x="1509182" y="187451"/>
                  </a:cubicBezTo>
                  <a:close/>
                  <a:moveTo>
                    <a:pt x="679305" y="170127"/>
                  </a:moveTo>
                  <a:cubicBezTo>
                    <a:pt x="675692" y="170127"/>
                    <a:pt x="672162" y="168567"/>
                    <a:pt x="669699" y="165529"/>
                  </a:cubicBezTo>
                  <a:cubicBezTo>
                    <a:pt x="665430" y="160275"/>
                    <a:pt x="666250" y="152475"/>
                    <a:pt x="671505" y="148206"/>
                  </a:cubicBezTo>
                  <a:cubicBezTo>
                    <a:pt x="694493" y="129651"/>
                    <a:pt x="716496" y="113560"/>
                    <a:pt x="738664" y="98945"/>
                  </a:cubicBezTo>
                  <a:cubicBezTo>
                    <a:pt x="744328" y="95169"/>
                    <a:pt x="751964" y="96729"/>
                    <a:pt x="755741" y="102476"/>
                  </a:cubicBezTo>
                  <a:cubicBezTo>
                    <a:pt x="759517" y="108141"/>
                    <a:pt x="757875" y="115776"/>
                    <a:pt x="752210" y="119553"/>
                  </a:cubicBezTo>
                  <a:cubicBezTo>
                    <a:pt x="730700" y="133756"/>
                    <a:pt x="709353" y="149356"/>
                    <a:pt x="687022" y="167418"/>
                  </a:cubicBezTo>
                  <a:cubicBezTo>
                    <a:pt x="684723" y="169224"/>
                    <a:pt x="682014" y="170127"/>
                    <a:pt x="679305" y="170127"/>
                  </a:cubicBezTo>
                  <a:close/>
                  <a:moveTo>
                    <a:pt x="1371498" y="98371"/>
                  </a:moveTo>
                  <a:cubicBezTo>
                    <a:pt x="1369610" y="98371"/>
                    <a:pt x="1367804" y="97960"/>
                    <a:pt x="1365998" y="97057"/>
                  </a:cubicBezTo>
                  <a:cubicBezTo>
                    <a:pt x="1342024" y="85071"/>
                    <a:pt x="1317147" y="74397"/>
                    <a:pt x="1291860" y="65202"/>
                  </a:cubicBezTo>
                  <a:cubicBezTo>
                    <a:pt x="1285457" y="62903"/>
                    <a:pt x="1282172" y="55842"/>
                    <a:pt x="1284471" y="49438"/>
                  </a:cubicBezTo>
                  <a:cubicBezTo>
                    <a:pt x="1286770" y="43035"/>
                    <a:pt x="1293913" y="39751"/>
                    <a:pt x="1300235" y="42049"/>
                  </a:cubicBezTo>
                  <a:cubicBezTo>
                    <a:pt x="1326343" y="51491"/>
                    <a:pt x="1352205" y="62575"/>
                    <a:pt x="1376999" y="74972"/>
                  </a:cubicBezTo>
                  <a:cubicBezTo>
                    <a:pt x="1383074" y="78010"/>
                    <a:pt x="1385538" y="85399"/>
                    <a:pt x="1382500" y="91474"/>
                  </a:cubicBezTo>
                  <a:cubicBezTo>
                    <a:pt x="1380365" y="95826"/>
                    <a:pt x="1376014" y="98289"/>
                    <a:pt x="1371498" y="98289"/>
                  </a:cubicBezTo>
                  <a:close/>
                  <a:moveTo>
                    <a:pt x="816659" y="80719"/>
                  </a:moveTo>
                  <a:cubicBezTo>
                    <a:pt x="812062" y="80719"/>
                    <a:pt x="807711" y="78174"/>
                    <a:pt x="805576" y="73823"/>
                  </a:cubicBezTo>
                  <a:cubicBezTo>
                    <a:pt x="802621" y="67747"/>
                    <a:pt x="805166" y="60358"/>
                    <a:pt x="811241" y="57320"/>
                  </a:cubicBezTo>
                  <a:cubicBezTo>
                    <a:pt x="819697" y="53215"/>
                    <a:pt x="828236" y="49274"/>
                    <a:pt x="836856" y="45580"/>
                  </a:cubicBezTo>
                  <a:cubicBezTo>
                    <a:pt x="853687" y="38355"/>
                    <a:pt x="871257" y="31869"/>
                    <a:pt x="889155" y="26286"/>
                  </a:cubicBezTo>
                  <a:cubicBezTo>
                    <a:pt x="895641" y="24234"/>
                    <a:pt x="902537" y="27846"/>
                    <a:pt x="904590" y="34332"/>
                  </a:cubicBezTo>
                  <a:cubicBezTo>
                    <a:pt x="906642" y="40818"/>
                    <a:pt x="903030" y="47714"/>
                    <a:pt x="896544" y="49767"/>
                  </a:cubicBezTo>
                  <a:cubicBezTo>
                    <a:pt x="879467" y="55103"/>
                    <a:pt x="862636" y="61343"/>
                    <a:pt x="846627" y="68240"/>
                  </a:cubicBezTo>
                  <a:cubicBezTo>
                    <a:pt x="838334" y="71770"/>
                    <a:pt x="830124" y="75547"/>
                    <a:pt x="822078" y="79487"/>
                  </a:cubicBezTo>
                  <a:cubicBezTo>
                    <a:pt x="820354" y="80309"/>
                    <a:pt x="818466" y="80719"/>
                    <a:pt x="816659" y="80719"/>
                  </a:cubicBezTo>
                  <a:close/>
                  <a:moveTo>
                    <a:pt x="1217395" y="42542"/>
                  </a:moveTo>
                  <a:cubicBezTo>
                    <a:pt x="1216492" y="42542"/>
                    <a:pt x="1215506" y="42460"/>
                    <a:pt x="1214603" y="42214"/>
                  </a:cubicBezTo>
                  <a:cubicBezTo>
                    <a:pt x="1188331" y="36056"/>
                    <a:pt x="1161648" y="31459"/>
                    <a:pt x="1135211" y="28503"/>
                  </a:cubicBezTo>
                  <a:cubicBezTo>
                    <a:pt x="1128479" y="27764"/>
                    <a:pt x="1123553" y="21688"/>
                    <a:pt x="1124292" y="14956"/>
                  </a:cubicBezTo>
                  <a:cubicBezTo>
                    <a:pt x="1125031" y="8224"/>
                    <a:pt x="1131106" y="2969"/>
                    <a:pt x="1137921" y="4037"/>
                  </a:cubicBezTo>
                  <a:cubicBezTo>
                    <a:pt x="1165343" y="7074"/>
                    <a:pt x="1193093" y="11836"/>
                    <a:pt x="1220268" y="18240"/>
                  </a:cubicBezTo>
                  <a:cubicBezTo>
                    <a:pt x="1226919" y="19800"/>
                    <a:pt x="1231024" y="26450"/>
                    <a:pt x="1229464" y="33100"/>
                  </a:cubicBezTo>
                  <a:cubicBezTo>
                    <a:pt x="1228150" y="38765"/>
                    <a:pt x="1223059" y="42624"/>
                    <a:pt x="1217477" y="42624"/>
                  </a:cubicBezTo>
                  <a:close/>
                  <a:moveTo>
                    <a:pt x="972734" y="31787"/>
                  </a:moveTo>
                  <a:cubicBezTo>
                    <a:pt x="966740" y="31787"/>
                    <a:pt x="961568" y="27435"/>
                    <a:pt x="960583" y="21360"/>
                  </a:cubicBezTo>
                  <a:cubicBezTo>
                    <a:pt x="959515" y="14628"/>
                    <a:pt x="964113" y="8306"/>
                    <a:pt x="970845" y="7239"/>
                  </a:cubicBezTo>
                  <a:cubicBezTo>
                    <a:pt x="998021" y="2969"/>
                    <a:pt x="1026099" y="589"/>
                    <a:pt x="1054260" y="14"/>
                  </a:cubicBezTo>
                  <a:cubicBezTo>
                    <a:pt x="1061074" y="-315"/>
                    <a:pt x="1066657" y="5268"/>
                    <a:pt x="1066822" y="12083"/>
                  </a:cubicBezTo>
                  <a:cubicBezTo>
                    <a:pt x="1066904" y="18897"/>
                    <a:pt x="1061567" y="24480"/>
                    <a:pt x="1054752" y="24644"/>
                  </a:cubicBezTo>
                  <a:cubicBezTo>
                    <a:pt x="1027659" y="25137"/>
                    <a:pt x="1000730" y="27435"/>
                    <a:pt x="974704" y="31541"/>
                  </a:cubicBezTo>
                  <a:cubicBezTo>
                    <a:pt x="974047" y="31623"/>
                    <a:pt x="973391" y="31705"/>
                    <a:pt x="972816" y="31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flipH="1">
              <a:off x="8669023" y="854449"/>
              <a:ext cx="638540" cy="287866"/>
            </a:xfrm>
            <a:custGeom>
              <a:avLst/>
              <a:gdLst/>
              <a:ahLst/>
              <a:cxnLst/>
              <a:rect l="l" t="t" r="r" b="b"/>
              <a:pathLst>
                <a:path w="1001632" h="451555" extrusionOk="0">
                  <a:moveTo>
                    <a:pt x="990085" y="458750"/>
                  </a:moveTo>
                  <a:lnTo>
                    <a:pt x="96745" y="458750"/>
                  </a:lnTo>
                  <a:cubicBezTo>
                    <a:pt x="93789" y="458750"/>
                    <a:pt x="90998" y="457683"/>
                    <a:pt x="88699" y="455794"/>
                  </a:cubicBezTo>
                  <a:cubicBezTo>
                    <a:pt x="-6456" y="374268"/>
                    <a:pt x="-20823" y="256699"/>
                    <a:pt x="25481" y="198161"/>
                  </a:cubicBezTo>
                  <a:cubicBezTo>
                    <a:pt x="40998" y="178539"/>
                    <a:pt x="98715" y="124024"/>
                    <a:pt x="217433" y="197997"/>
                  </a:cubicBezTo>
                  <a:cubicBezTo>
                    <a:pt x="199125" y="95617"/>
                    <a:pt x="226957" y="24436"/>
                    <a:pt x="294444" y="4895"/>
                  </a:cubicBezTo>
                  <a:cubicBezTo>
                    <a:pt x="375314" y="-18585"/>
                    <a:pt x="493785" y="43401"/>
                    <a:pt x="545919" y="169344"/>
                  </a:cubicBezTo>
                  <a:cubicBezTo>
                    <a:pt x="577939" y="127226"/>
                    <a:pt x="621371" y="111381"/>
                    <a:pt x="667758" y="125830"/>
                  </a:cubicBezTo>
                  <a:cubicBezTo>
                    <a:pt x="739350" y="148162"/>
                    <a:pt x="799119" y="235682"/>
                    <a:pt x="800925" y="316223"/>
                  </a:cubicBezTo>
                  <a:cubicBezTo>
                    <a:pt x="839020" y="307848"/>
                    <a:pt x="880399" y="314006"/>
                    <a:pt x="916688" y="333956"/>
                  </a:cubicBezTo>
                  <a:cubicBezTo>
                    <a:pt x="960202" y="357930"/>
                    <a:pt x="991317" y="397913"/>
                    <a:pt x="1002155" y="443725"/>
                  </a:cubicBezTo>
                  <a:cubicBezTo>
                    <a:pt x="1003058" y="447420"/>
                    <a:pt x="1002155" y="451279"/>
                    <a:pt x="999856" y="454234"/>
                  </a:cubicBezTo>
                  <a:cubicBezTo>
                    <a:pt x="997557" y="457190"/>
                    <a:pt x="993945" y="458914"/>
                    <a:pt x="990168" y="458914"/>
                  </a:cubicBezTo>
                  <a:close/>
                  <a:moveTo>
                    <a:pt x="101342" y="434120"/>
                  </a:moveTo>
                  <a:lnTo>
                    <a:pt x="973584" y="434120"/>
                  </a:lnTo>
                  <a:cubicBezTo>
                    <a:pt x="961679" y="401444"/>
                    <a:pt x="937295" y="373283"/>
                    <a:pt x="904783" y="355385"/>
                  </a:cubicBezTo>
                  <a:cubicBezTo>
                    <a:pt x="868659" y="335516"/>
                    <a:pt x="828593" y="331493"/>
                    <a:pt x="792140" y="344137"/>
                  </a:cubicBezTo>
                  <a:cubicBezTo>
                    <a:pt x="788199" y="345451"/>
                    <a:pt x="783848" y="344794"/>
                    <a:pt x="780565" y="342167"/>
                  </a:cubicBezTo>
                  <a:cubicBezTo>
                    <a:pt x="777280" y="339621"/>
                    <a:pt x="775474" y="335516"/>
                    <a:pt x="775884" y="331411"/>
                  </a:cubicBezTo>
                  <a:cubicBezTo>
                    <a:pt x="782288" y="258259"/>
                    <a:pt x="726214" y="169754"/>
                    <a:pt x="660533" y="149229"/>
                  </a:cubicBezTo>
                  <a:cubicBezTo>
                    <a:pt x="617840" y="135929"/>
                    <a:pt x="580894" y="154319"/>
                    <a:pt x="553637" y="202431"/>
                  </a:cubicBezTo>
                  <a:cubicBezTo>
                    <a:pt x="551256" y="206700"/>
                    <a:pt x="546659" y="209163"/>
                    <a:pt x="541732" y="208588"/>
                  </a:cubicBezTo>
                  <a:cubicBezTo>
                    <a:pt x="536888" y="208095"/>
                    <a:pt x="532783" y="204812"/>
                    <a:pt x="531224" y="200214"/>
                  </a:cubicBezTo>
                  <a:cubicBezTo>
                    <a:pt x="490337" y="75667"/>
                    <a:pt x="376135" y="6784"/>
                    <a:pt x="301341" y="28459"/>
                  </a:cubicBezTo>
                  <a:cubicBezTo>
                    <a:pt x="241736" y="45700"/>
                    <a:pt x="221785" y="118195"/>
                    <a:pt x="247975" y="222299"/>
                  </a:cubicBezTo>
                  <a:cubicBezTo>
                    <a:pt x="249206" y="227307"/>
                    <a:pt x="247236" y="232644"/>
                    <a:pt x="242885" y="235517"/>
                  </a:cubicBezTo>
                  <a:cubicBezTo>
                    <a:pt x="238616" y="238391"/>
                    <a:pt x="232950" y="238309"/>
                    <a:pt x="228763" y="235271"/>
                  </a:cubicBezTo>
                  <a:cubicBezTo>
                    <a:pt x="148797" y="177061"/>
                    <a:pt x="79996" y="168933"/>
                    <a:pt x="44857" y="213432"/>
                  </a:cubicBezTo>
                  <a:cubicBezTo>
                    <a:pt x="6187" y="262364"/>
                    <a:pt x="19981" y="362035"/>
                    <a:pt x="101424" y="4341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7" name="Google Shape;527;p16"/>
          <p:cNvGrpSpPr/>
          <p:nvPr/>
        </p:nvGrpSpPr>
        <p:grpSpPr>
          <a:xfrm>
            <a:off x="-488727" y="-162684"/>
            <a:ext cx="10121454" cy="5778232"/>
            <a:chOff x="-488727" y="-162684"/>
            <a:chExt cx="10121454" cy="5778232"/>
          </a:xfrm>
        </p:grpSpPr>
        <p:grpSp>
          <p:nvGrpSpPr>
            <p:cNvPr id="528" name="Google Shape;528;p16"/>
            <p:cNvGrpSpPr/>
            <p:nvPr/>
          </p:nvGrpSpPr>
          <p:grpSpPr>
            <a:xfrm rot="10207968" flipH="1">
              <a:off x="267435" y="-61941"/>
              <a:ext cx="1234727" cy="682965"/>
              <a:chOff x="987163" y="-1080182"/>
              <a:chExt cx="1396627" cy="772517"/>
            </a:xfrm>
          </p:grpSpPr>
          <p:grpSp>
            <p:nvGrpSpPr>
              <p:cNvPr id="529" name="Google Shape;529;p16"/>
              <p:cNvGrpSpPr/>
              <p:nvPr/>
            </p:nvGrpSpPr>
            <p:grpSpPr>
              <a:xfrm>
                <a:off x="987163" y="-1080182"/>
                <a:ext cx="1142569" cy="640892"/>
                <a:chOff x="-4001887" y="-5697732"/>
                <a:chExt cx="1142569" cy="640892"/>
              </a:xfrm>
            </p:grpSpPr>
            <p:sp>
              <p:nvSpPr>
                <p:cNvPr id="530" name="Google Shape;530;p16"/>
                <p:cNvSpPr/>
                <p:nvPr/>
              </p:nvSpPr>
              <p:spPr>
                <a:xfrm>
                  <a:off x="-4001887" y="-5391723"/>
                  <a:ext cx="320193" cy="114941"/>
                </a:xfrm>
                <a:custGeom>
                  <a:avLst/>
                  <a:gdLst/>
                  <a:ahLst/>
                  <a:cxnLst/>
                  <a:rect l="l" t="t" r="r" b="b"/>
                  <a:pathLst>
                    <a:path w="320193" h="114941" extrusionOk="0">
                      <a:moveTo>
                        <a:pt x="0" y="112789"/>
                      </a:moveTo>
                      <a:cubicBezTo>
                        <a:pt x="115927" y="131918"/>
                        <a:pt x="237108" y="94234"/>
                        <a:pt x="325695" y="17880"/>
                      </a:cubicBezTo>
                      <a:cubicBezTo>
                        <a:pt x="223971" y="-28836"/>
                        <a:pt x="63217" y="20589"/>
                        <a:pt x="0" y="112789"/>
                      </a:cubicBezTo>
                      <a:lnTo>
                        <a:pt x="0" y="11278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3774878" y="-5387484"/>
                  <a:ext cx="180622" cy="246303"/>
                </a:xfrm>
                <a:custGeom>
                  <a:avLst/>
                  <a:gdLst/>
                  <a:ahLst/>
                  <a:cxnLst/>
                  <a:rect l="l" t="t" r="r" b="b"/>
                  <a:pathLst>
                    <a:path w="180622" h="246303" extrusionOk="0">
                      <a:moveTo>
                        <a:pt x="0" y="253622"/>
                      </a:moveTo>
                      <a:cubicBezTo>
                        <a:pt x="79966" y="221931"/>
                        <a:pt x="132593" y="156332"/>
                        <a:pt x="162889" y="79157"/>
                      </a:cubicBezTo>
                      <a:cubicBezTo>
                        <a:pt x="172741" y="51571"/>
                        <a:pt x="175532" y="29157"/>
                        <a:pt x="184892" y="12"/>
                      </a:cubicBezTo>
                      <a:cubicBezTo>
                        <a:pt x="153611" y="-563"/>
                        <a:pt x="125779" y="20373"/>
                        <a:pt x="104186" y="38845"/>
                      </a:cubicBezTo>
                      <a:cubicBezTo>
                        <a:pt x="43103" y="94920"/>
                        <a:pt x="821" y="167580"/>
                        <a:pt x="0" y="253622"/>
                      </a:cubicBezTo>
                      <a:lnTo>
                        <a:pt x="0" y="25362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3848686" y="-5561623"/>
                  <a:ext cx="262723" cy="164202"/>
                </a:xfrm>
                <a:custGeom>
                  <a:avLst/>
                  <a:gdLst/>
                  <a:ahLst/>
                  <a:cxnLst/>
                  <a:rect l="l" t="t" r="r" b="b"/>
                  <a:pathLst>
                    <a:path w="262723" h="164202" extrusionOk="0">
                      <a:moveTo>
                        <a:pt x="0" y="1985"/>
                      </a:moveTo>
                      <a:cubicBezTo>
                        <a:pt x="50903" y="92953"/>
                        <a:pt x="158784" y="163231"/>
                        <a:pt x="262805" y="171934"/>
                      </a:cubicBezTo>
                      <a:cubicBezTo>
                        <a:pt x="232592" y="65449"/>
                        <a:pt x="109441" y="-13696"/>
                        <a:pt x="0" y="1985"/>
                      </a:cubicBezTo>
                      <a:lnTo>
                        <a:pt x="0" y="198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3642366" y="-5393958"/>
                  <a:ext cx="229882" cy="205252"/>
                </a:xfrm>
                <a:custGeom>
                  <a:avLst/>
                  <a:gdLst/>
                  <a:ahLst/>
                  <a:cxnLst/>
                  <a:rect l="l" t="t" r="r" b="b"/>
                  <a:pathLst>
                    <a:path w="229882" h="205252" extrusionOk="0">
                      <a:moveTo>
                        <a:pt x="0" y="207962"/>
                      </a:moveTo>
                      <a:cubicBezTo>
                        <a:pt x="104843" y="192034"/>
                        <a:pt x="205417" y="102790"/>
                        <a:pt x="232592" y="0"/>
                      </a:cubicBezTo>
                      <a:cubicBezTo>
                        <a:pt x="125368" y="10345"/>
                        <a:pt x="22660" y="102708"/>
                        <a:pt x="0" y="207962"/>
                      </a:cubicBezTo>
                      <a:lnTo>
                        <a:pt x="0" y="2079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3599838" y="-5652084"/>
                  <a:ext cx="180622" cy="246303"/>
                </a:xfrm>
                <a:custGeom>
                  <a:avLst/>
                  <a:gdLst/>
                  <a:ahLst/>
                  <a:cxnLst/>
                  <a:rect l="l" t="t" r="r" b="b"/>
                  <a:pathLst>
                    <a:path w="180622" h="246303" extrusionOk="0">
                      <a:moveTo>
                        <a:pt x="0" y="0"/>
                      </a:moveTo>
                      <a:cubicBezTo>
                        <a:pt x="3448" y="30542"/>
                        <a:pt x="3120" y="55090"/>
                        <a:pt x="12315" y="83743"/>
                      </a:cubicBezTo>
                      <a:cubicBezTo>
                        <a:pt x="38670" y="163956"/>
                        <a:pt x="100820" y="233659"/>
                        <a:pt x="187519" y="249669"/>
                      </a:cubicBezTo>
                      <a:cubicBezTo>
                        <a:pt x="171755" y="167322"/>
                        <a:pt x="129966" y="104597"/>
                        <a:pt x="73152" y="47126"/>
                      </a:cubicBezTo>
                      <a:cubicBezTo>
                        <a:pt x="52463" y="28653"/>
                        <a:pt x="30049" y="5501"/>
                        <a:pt x="82" y="0"/>
                      </a:cubicBezTo>
                      <a:lnTo>
                        <a:pt x="8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3493517" y="-5376963"/>
                  <a:ext cx="311983" cy="221672"/>
                </a:xfrm>
                <a:custGeom>
                  <a:avLst/>
                  <a:gdLst/>
                  <a:ahLst/>
                  <a:cxnLst/>
                  <a:rect l="l" t="t" r="r" b="b"/>
                  <a:pathLst>
                    <a:path w="311983" h="221672" extrusionOk="0">
                      <a:moveTo>
                        <a:pt x="0" y="226188"/>
                      </a:moveTo>
                      <a:cubicBezTo>
                        <a:pt x="121510" y="205335"/>
                        <a:pt x="258044" y="108538"/>
                        <a:pt x="316992" y="0"/>
                      </a:cubicBezTo>
                      <a:cubicBezTo>
                        <a:pt x="189407" y="7307"/>
                        <a:pt x="48850" y="108127"/>
                        <a:pt x="0" y="226188"/>
                      </a:cubicBezTo>
                      <a:lnTo>
                        <a:pt x="0" y="22618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3403493" y="-5697732"/>
                  <a:ext cx="213462" cy="320193"/>
                </a:xfrm>
                <a:custGeom>
                  <a:avLst/>
                  <a:gdLst/>
                  <a:ahLst/>
                  <a:cxnLst/>
                  <a:rect l="l" t="t" r="r" b="b"/>
                  <a:pathLst>
                    <a:path w="213462" h="320193" extrusionOk="0">
                      <a:moveTo>
                        <a:pt x="205" y="0"/>
                      </a:moveTo>
                      <a:cubicBezTo>
                        <a:pt x="-5132" y="131690"/>
                        <a:pt x="94375" y="280375"/>
                        <a:pt x="218676" y="324709"/>
                      </a:cubicBezTo>
                      <a:cubicBezTo>
                        <a:pt x="192404" y="207059"/>
                        <a:pt x="99055" y="68965"/>
                        <a:pt x="205" y="0"/>
                      </a:cubicBezTo>
                      <a:lnTo>
                        <a:pt x="205"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3344504" y="-5328914"/>
                  <a:ext cx="295563" cy="221672"/>
                </a:xfrm>
                <a:custGeom>
                  <a:avLst/>
                  <a:gdLst/>
                  <a:ahLst/>
                  <a:cxnLst/>
                  <a:rect l="l" t="t" r="r" b="b"/>
                  <a:pathLst>
                    <a:path w="295563" h="221672" extrusionOk="0">
                      <a:moveTo>
                        <a:pt x="0" y="222473"/>
                      </a:moveTo>
                      <a:cubicBezTo>
                        <a:pt x="93513" y="191767"/>
                        <a:pt x="169867" y="144970"/>
                        <a:pt x="239406" y="77401"/>
                      </a:cubicBezTo>
                      <a:cubicBezTo>
                        <a:pt x="264118" y="54166"/>
                        <a:pt x="275859" y="28386"/>
                        <a:pt x="303116" y="6383"/>
                      </a:cubicBezTo>
                      <a:cubicBezTo>
                        <a:pt x="270194" y="-9216"/>
                        <a:pt x="231115" y="7368"/>
                        <a:pt x="200327" y="17959"/>
                      </a:cubicBezTo>
                      <a:cubicBezTo>
                        <a:pt x="110016" y="54741"/>
                        <a:pt x="23727" y="122556"/>
                        <a:pt x="0" y="222473"/>
                      </a:cubicBezTo>
                      <a:lnTo>
                        <a:pt x="0" y="22247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3146311" y="-5644695"/>
                  <a:ext cx="114941" cy="311983"/>
                </a:xfrm>
                <a:custGeom>
                  <a:avLst/>
                  <a:gdLst/>
                  <a:ahLst/>
                  <a:cxnLst/>
                  <a:rect l="l" t="t" r="r" b="b"/>
                  <a:pathLst>
                    <a:path w="114941" h="311983" extrusionOk="0">
                      <a:moveTo>
                        <a:pt x="14612" y="0"/>
                      </a:moveTo>
                      <a:cubicBezTo>
                        <a:pt x="-24221" y="106403"/>
                        <a:pt x="16994" y="250983"/>
                        <a:pt x="106894" y="320112"/>
                      </a:cubicBezTo>
                      <a:cubicBezTo>
                        <a:pt x="133249" y="213381"/>
                        <a:pt x="93430" y="76436"/>
                        <a:pt x="14612" y="0"/>
                      </a:cubicBezTo>
                      <a:lnTo>
                        <a:pt x="1461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3223158" y="-5245672"/>
                  <a:ext cx="336614" cy="188832"/>
                </a:xfrm>
                <a:custGeom>
                  <a:avLst/>
                  <a:gdLst/>
                  <a:ahLst/>
                  <a:cxnLst/>
                  <a:rect l="l" t="t" r="r" b="b"/>
                  <a:pathLst>
                    <a:path w="336614" h="188832" extrusionOk="0">
                      <a:moveTo>
                        <a:pt x="0" y="189724"/>
                      </a:moveTo>
                      <a:cubicBezTo>
                        <a:pt x="116090" y="169691"/>
                        <a:pt x="260998" y="91120"/>
                        <a:pt x="340555" y="4093"/>
                      </a:cubicBezTo>
                      <a:cubicBezTo>
                        <a:pt x="210178" y="-20291"/>
                        <a:pt x="50491" y="67147"/>
                        <a:pt x="0" y="189724"/>
                      </a:cubicBezTo>
                      <a:lnTo>
                        <a:pt x="0" y="18972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2957839" y="-5589769"/>
                  <a:ext cx="98521" cy="353034"/>
                </a:xfrm>
                <a:custGeom>
                  <a:avLst/>
                  <a:gdLst/>
                  <a:ahLst/>
                  <a:cxnLst/>
                  <a:rect l="l" t="t" r="r" b="b"/>
                  <a:pathLst>
                    <a:path w="98521" h="353034" extrusionOk="0">
                      <a:moveTo>
                        <a:pt x="22444" y="0"/>
                      </a:moveTo>
                      <a:cubicBezTo>
                        <a:pt x="-22218" y="109687"/>
                        <a:pt x="-298" y="272165"/>
                        <a:pt x="88864" y="354266"/>
                      </a:cubicBezTo>
                      <a:cubicBezTo>
                        <a:pt x="118174" y="241295"/>
                        <a:pt x="97978" y="91378"/>
                        <a:pt x="22444" y="0"/>
                      </a:cubicBezTo>
                      <a:lnTo>
                        <a:pt x="22444"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1" name="Google Shape;541;p16"/>
              <p:cNvSpPr/>
              <p:nvPr/>
            </p:nvSpPr>
            <p:spPr>
              <a:xfrm>
                <a:off x="1267217" y="-792060"/>
                <a:ext cx="1116573" cy="484395"/>
              </a:xfrm>
              <a:custGeom>
                <a:avLst/>
                <a:gdLst/>
                <a:ahLst/>
                <a:cxnLst/>
                <a:rect l="l" t="t" r="r" b="b"/>
                <a:pathLst>
                  <a:path w="1116573" h="484395" extrusionOk="0">
                    <a:moveTo>
                      <a:pt x="2702" y="39789"/>
                    </a:moveTo>
                    <a:cubicBezTo>
                      <a:pt x="485" y="42006"/>
                      <a:pt x="-582" y="45290"/>
                      <a:pt x="321" y="48492"/>
                    </a:cubicBezTo>
                    <a:cubicBezTo>
                      <a:pt x="1553" y="53336"/>
                      <a:pt x="6561" y="56209"/>
                      <a:pt x="11405" y="54978"/>
                    </a:cubicBezTo>
                    <a:cubicBezTo>
                      <a:pt x="224046" y="-933"/>
                      <a:pt x="446375" y="6949"/>
                      <a:pt x="637507" y="76981"/>
                    </a:cubicBezTo>
                    <a:cubicBezTo>
                      <a:pt x="842513" y="152103"/>
                      <a:pt x="1013201" y="300296"/>
                      <a:pt x="1105811" y="483463"/>
                    </a:cubicBezTo>
                    <a:cubicBezTo>
                      <a:pt x="1108028" y="487897"/>
                      <a:pt x="1113528" y="489703"/>
                      <a:pt x="1117962" y="487486"/>
                    </a:cubicBezTo>
                    <a:cubicBezTo>
                      <a:pt x="1122396" y="485269"/>
                      <a:pt x="1124202" y="479769"/>
                      <a:pt x="1121985" y="475335"/>
                    </a:cubicBezTo>
                    <a:cubicBezTo>
                      <a:pt x="1027322" y="288145"/>
                      <a:pt x="852940" y="136751"/>
                      <a:pt x="643747" y="59986"/>
                    </a:cubicBezTo>
                    <a:cubicBezTo>
                      <a:pt x="449168" y="-11360"/>
                      <a:pt x="222979" y="-19323"/>
                      <a:pt x="6807" y="37490"/>
                    </a:cubicBezTo>
                    <a:cubicBezTo>
                      <a:pt x="5247" y="37901"/>
                      <a:pt x="3851" y="38722"/>
                      <a:pt x="2784" y="397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2" name="Google Shape;542;p16"/>
            <p:cNvGrpSpPr/>
            <p:nvPr/>
          </p:nvGrpSpPr>
          <p:grpSpPr>
            <a:xfrm rot="-10023775">
              <a:off x="-359613" y="4236039"/>
              <a:ext cx="1075277" cy="1275328"/>
              <a:chOff x="-7294425" y="-5838630"/>
              <a:chExt cx="1059103" cy="1256145"/>
            </a:xfrm>
          </p:grpSpPr>
          <p:sp>
            <p:nvSpPr>
              <p:cNvPr id="543" name="Google Shape;543;p16"/>
              <p:cNvSpPr/>
              <p:nvPr/>
            </p:nvSpPr>
            <p:spPr>
              <a:xfrm>
                <a:off x="-7294425" y="-5838630"/>
                <a:ext cx="1059103" cy="1256145"/>
              </a:xfrm>
              <a:custGeom>
                <a:avLst/>
                <a:gdLst/>
                <a:ahLst/>
                <a:cxnLst/>
                <a:rect l="l" t="t" r="r" b="b"/>
                <a:pathLst>
                  <a:path w="1059103" h="1256145" extrusionOk="0">
                    <a:moveTo>
                      <a:pt x="684025" y="6252"/>
                    </a:moveTo>
                    <a:cubicBezTo>
                      <a:pt x="618591" y="-8772"/>
                      <a:pt x="544782" y="2640"/>
                      <a:pt x="494864" y="47467"/>
                    </a:cubicBezTo>
                    <a:cubicBezTo>
                      <a:pt x="456934" y="81457"/>
                      <a:pt x="435998" y="131128"/>
                      <a:pt x="427542" y="181374"/>
                    </a:cubicBezTo>
                    <a:cubicBezTo>
                      <a:pt x="419578" y="228418"/>
                      <a:pt x="421630" y="276529"/>
                      <a:pt x="424339" y="324230"/>
                    </a:cubicBezTo>
                    <a:lnTo>
                      <a:pt x="418592" y="320699"/>
                    </a:lnTo>
                    <a:cubicBezTo>
                      <a:pt x="338544" y="276857"/>
                      <a:pt x="240597" y="253458"/>
                      <a:pt x="155787" y="287038"/>
                    </a:cubicBezTo>
                    <a:cubicBezTo>
                      <a:pt x="69745" y="321110"/>
                      <a:pt x="12767" y="410189"/>
                      <a:pt x="2094" y="502225"/>
                    </a:cubicBezTo>
                    <a:cubicBezTo>
                      <a:pt x="-779" y="527265"/>
                      <a:pt x="-615" y="552306"/>
                      <a:pt x="2094" y="577183"/>
                    </a:cubicBezTo>
                    <a:cubicBezTo>
                      <a:pt x="16626" y="520287"/>
                      <a:pt x="46182" y="467167"/>
                      <a:pt x="87561" y="425460"/>
                    </a:cubicBezTo>
                    <a:cubicBezTo>
                      <a:pt x="108990" y="403868"/>
                      <a:pt x="138956" y="384081"/>
                      <a:pt x="168020" y="393359"/>
                    </a:cubicBezTo>
                    <a:cubicBezTo>
                      <a:pt x="192733" y="401322"/>
                      <a:pt x="207182" y="429483"/>
                      <a:pt x="205212" y="455345"/>
                    </a:cubicBezTo>
                    <a:cubicBezTo>
                      <a:pt x="203324" y="481289"/>
                      <a:pt x="188299" y="504605"/>
                      <a:pt x="169908" y="522996"/>
                    </a:cubicBezTo>
                    <a:cubicBezTo>
                      <a:pt x="151518" y="541305"/>
                      <a:pt x="129597" y="555754"/>
                      <a:pt x="109564" y="572339"/>
                    </a:cubicBezTo>
                    <a:cubicBezTo>
                      <a:pt x="74507" y="601403"/>
                      <a:pt x="44458" y="638676"/>
                      <a:pt x="27956" y="680794"/>
                    </a:cubicBezTo>
                    <a:cubicBezTo>
                      <a:pt x="39450" y="710433"/>
                      <a:pt x="54064" y="739004"/>
                      <a:pt x="70730" y="765933"/>
                    </a:cubicBezTo>
                    <a:cubicBezTo>
                      <a:pt x="82964" y="785555"/>
                      <a:pt x="96182" y="804438"/>
                      <a:pt x="110385" y="822665"/>
                    </a:cubicBezTo>
                    <a:cubicBezTo>
                      <a:pt x="123440" y="739579"/>
                      <a:pt x="163751" y="660679"/>
                      <a:pt x="224259" y="602141"/>
                    </a:cubicBezTo>
                    <a:cubicBezTo>
                      <a:pt x="236164" y="590565"/>
                      <a:pt x="249136" y="579564"/>
                      <a:pt x="264653" y="573488"/>
                    </a:cubicBezTo>
                    <a:cubicBezTo>
                      <a:pt x="280170" y="567413"/>
                      <a:pt x="298643" y="567002"/>
                      <a:pt x="312600" y="575951"/>
                    </a:cubicBezTo>
                    <a:cubicBezTo>
                      <a:pt x="334521" y="589826"/>
                      <a:pt x="338462" y="620778"/>
                      <a:pt x="332551" y="646065"/>
                    </a:cubicBezTo>
                    <a:cubicBezTo>
                      <a:pt x="323273" y="686131"/>
                      <a:pt x="296262" y="719464"/>
                      <a:pt x="268348" y="749513"/>
                    </a:cubicBezTo>
                    <a:cubicBezTo>
                      <a:pt x="240433" y="779562"/>
                      <a:pt x="210220" y="808708"/>
                      <a:pt x="191829" y="845407"/>
                    </a:cubicBezTo>
                    <a:cubicBezTo>
                      <a:pt x="183619" y="861827"/>
                      <a:pt x="178201" y="880300"/>
                      <a:pt x="176887" y="898608"/>
                    </a:cubicBezTo>
                    <a:cubicBezTo>
                      <a:pt x="201682" y="924388"/>
                      <a:pt x="227707" y="949182"/>
                      <a:pt x="253816" y="973566"/>
                    </a:cubicBezTo>
                    <a:cubicBezTo>
                      <a:pt x="270647" y="989248"/>
                      <a:pt x="287805" y="1005011"/>
                      <a:pt x="305703" y="1019625"/>
                    </a:cubicBezTo>
                    <a:cubicBezTo>
                      <a:pt x="289448" y="934650"/>
                      <a:pt x="309234" y="844504"/>
                      <a:pt x="347165" y="766097"/>
                    </a:cubicBezTo>
                    <a:cubicBezTo>
                      <a:pt x="359069" y="741549"/>
                      <a:pt x="373355" y="717083"/>
                      <a:pt x="395686" y="701402"/>
                    </a:cubicBezTo>
                    <a:cubicBezTo>
                      <a:pt x="418018" y="685720"/>
                      <a:pt x="450201" y="681205"/>
                      <a:pt x="472204" y="697214"/>
                    </a:cubicBezTo>
                    <a:cubicBezTo>
                      <a:pt x="500119" y="717493"/>
                      <a:pt x="500201" y="759857"/>
                      <a:pt x="488214" y="792287"/>
                    </a:cubicBezTo>
                    <a:cubicBezTo>
                      <a:pt x="469495" y="842780"/>
                      <a:pt x="430169" y="882352"/>
                      <a:pt x="398806" y="926194"/>
                    </a:cubicBezTo>
                    <a:cubicBezTo>
                      <a:pt x="371795" y="964125"/>
                      <a:pt x="349874" y="1010840"/>
                      <a:pt x="355457" y="1055914"/>
                    </a:cubicBezTo>
                    <a:cubicBezTo>
                      <a:pt x="370399" y="1065109"/>
                      <a:pt x="385998" y="1073319"/>
                      <a:pt x="402336" y="1079887"/>
                    </a:cubicBezTo>
                    <a:cubicBezTo>
                      <a:pt x="471384" y="1107555"/>
                      <a:pt x="548558" y="1105010"/>
                      <a:pt x="621054" y="1121759"/>
                    </a:cubicBezTo>
                    <a:cubicBezTo>
                      <a:pt x="693549" y="1138507"/>
                      <a:pt x="769328" y="1186372"/>
                      <a:pt x="777703" y="1260345"/>
                    </a:cubicBezTo>
                    <a:cubicBezTo>
                      <a:pt x="783285" y="1173236"/>
                      <a:pt x="809722" y="1087605"/>
                      <a:pt x="854139" y="1012482"/>
                    </a:cubicBezTo>
                    <a:cubicBezTo>
                      <a:pt x="861363" y="1000249"/>
                      <a:pt x="868999" y="988427"/>
                      <a:pt x="877045" y="976686"/>
                    </a:cubicBezTo>
                    <a:cubicBezTo>
                      <a:pt x="865879" y="939495"/>
                      <a:pt x="843712" y="905505"/>
                      <a:pt x="813498" y="880874"/>
                    </a:cubicBezTo>
                    <a:cubicBezTo>
                      <a:pt x="773433" y="848280"/>
                      <a:pt x="721135" y="832024"/>
                      <a:pt x="685010" y="795079"/>
                    </a:cubicBezTo>
                    <a:cubicBezTo>
                      <a:pt x="666537" y="776196"/>
                      <a:pt x="653155" y="746065"/>
                      <a:pt x="667851" y="724061"/>
                    </a:cubicBezTo>
                    <a:cubicBezTo>
                      <a:pt x="678360" y="708462"/>
                      <a:pt x="699378" y="703536"/>
                      <a:pt x="718179" y="704521"/>
                    </a:cubicBezTo>
                    <a:cubicBezTo>
                      <a:pt x="765059" y="706984"/>
                      <a:pt x="806191" y="737690"/>
                      <a:pt x="836241" y="773650"/>
                    </a:cubicBezTo>
                    <a:cubicBezTo>
                      <a:pt x="874089" y="819052"/>
                      <a:pt x="898965" y="874963"/>
                      <a:pt x="908079" y="933255"/>
                    </a:cubicBezTo>
                    <a:cubicBezTo>
                      <a:pt x="944039" y="885144"/>
                      <a:pt x="981970" y="838264"/>
                      <a:pt x="1010130" y="785309"/>
                    </a:cubicBezTo>
                    <a:cubicBezTo>
                      <a:pt x="1037962" y="732928"/>
                      <a:pt x="1055450" y="675540"/>
                      <a:pt x="1062839" y="616673"/>
                    </a:cubicBezTo>
                    <a:cubicBezTo>
                      <a:pt x="1033447" y="559285"/>
                      <a:pt x="985254" y="511502"/>
                      <a:pt x="927126" y="483423"/>
                    </a:cubicBezTo>
                    <a:cubicBezTo>
                      <a:pt x="879918" y="460681"/>
                      <a:pt x="827291" y="450665"/>
                      <a:pt x="780576" y="426692"/>
                    </a:cubicBezTo>
                    <a:cubicBezTo>
                      <a:pt x="764895" y="418728"/>
                      <a:pt x="748721" y="407480"/>
                      <a:pt x="744616" y="390403"/>
                    </a:cubicBezTo>
                    <a:cubicBezTo>
                      <a:pt x="738868" y="366594"/>
                      <a:pt x="759804" y="343770"/>
                      <a:pt x="782628" y="334656"/>
                    </a:cubicBezTo>
                    <a:cubicBezTo>
                      <a:pt x="817686" y="320699"/>
                      <a:pt x="858244" y="327596"/>
                      <a:pt x="891987" y="344508"/>
                    </a:cubicBezTo>
                    <a:cubicBezTo>
                      <a:pt x="925730" y="361421"/>
                      <a:pt x="953891" y="387365"/>
                      <a:pt x="981477" y="413145"/>
                    </a:cubicBezTo>
                    <a:cubicBezTo>
                      <a:pt x="1010705" y="440402"/>
                      <a:pt x="1040590" y="469056"/>
                      <a:pt x="1064892" y="500829"/>
                    </a:cubicBezTo>
                    <a:cubicBezTo>
                      <a:pt x="1062429" y="473489"/>
                      <a:pt x="1057831" y="446478"/>
                      <a:pt x="1051263" y="419959"/>
                    </a:cubicBezTo>
                    <a:cubicBezTo>
                      <a:pt x="1032216" y="342620"/>
                      <a:pt x="996584" y="270043"/>
                      <a:pt x="949293" y="205922"/>
                    </a:cubicBezTo>
                    <a:cubicBezTo>
                      <a:pt x="918834" y="201899"/>
                      <a:pt x="886650" y="205922"/>
                      <a:pt x="856930" y="214460"/>
                    </a:cubicBezTo>
                    <a:cubicBezTo>
                      <a:pt x="807423" y="228746"/>
                      <a:pt x="761939" y="254197"/>
                      <a:pt x="714074" y="273491"/>
                    </a:cubicBezTo>
                    <a:cubicBezTo>
                      <a:pt x="693713" y="281701"/>
                      <a:pt x="672202" y="288762"/>
                      <a:pt x="650282" y="286791"/>
                    </a:cubicBezTo>
                    <a:cubicBezTo>
                      <a:pt x="628442" y="284739"/>
                      <a:pt x="606358" y="271274"/>
                      <a:pt x="600446" y="250174"/>
                    </a:cubicBezTo>
                    <a:cubicBezTo>
                      <a:pt x="595931" y="234083"/>
                      <a:pt x="601678" y="216349"/>
                      <a:pt x="611941" y="203295"/>
                    </a:cubicBezTo>
                    <a:cubicBezTo>
                      <a:pt x="622203" y="190159"/>
                      <a:pt x="636653" y="180881"/>
                      <a:pt x="651513" y="173082"/>
                    </a:cubicBezTo>
                    <a:cubicBezTo>
                      <a:pt x="730987" y="131210"/>
                      <a:pt x="828933" y="126859"/>
                      <a:pt x="912184" y="160192"/>
                    </a:cubicBezTo>
                    <a:cubicBezTo>
                      <a:pt x="894943" y="140652"/>
                      <a:pt x="876552" y="122097"/>
                      <a:pt x="857176" y="104609"/>
                    </a:cubicBezTo>
                    <a:cubicBezTo>
                      <a:pt x="807341" y="59700"/>
                      <a:pt x="749541" y="21195"/>
                      <a:pt x="684189" y="617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879636" y="-5523787"/>
                <a:ext cx="229882" cy="541866"/>
              </a:xfrm>
              <a:custGeom>
                <a:avLst/>
                <a:gdLst/>
                <a:ahLst/>
                <a:cxnLst/>
                <a:rect l="l" t="t" r="r" b="b"/>
                <a:pathLst>
                  <a:path w="229882" h="541866" extrusionOk="0">
                    <a:moveTo>
                      <a:pt x="222110" y="542797"/>
                    </a:moveTo>
                    <a:cubicBezTo>
                      <a:pt x="219155" y="542797"/>
                      <a:pt x="216199" y="541401"/>
                      <a:pt x="214393" y="538774"/>
                    </a:cubicBezTo>
                    <a:cubicBezTo>
                      <a:pt x="86972" y="357413"/>
                      <a:pt x="1095" y="15134"/>
                      <a:pt x="273" y="11686"/>
                    </a:cubicBezTo>
                    <a:cubicBezTo>
                      <a:pt x="-958" y="6595"/>
                      <a:pt x="2080" y="1505"/>
                      <a:pt x="7170" y="273"/>
                    </a:cubicBezTo>
                    <a:cubicBezTo>
                      <a:pt x="12178" y="-958"/>
                      <a:pt x="17351" y="2080"/>
                      <a:pt x="18582" y="7170"/>
                    </a:cubicBezTo>
                    <a:cubicBezTo>
                      <a:pt x="19403" y="10536"/>
                      <a:pt x="104460" y="349531"/>
                      <a:pt x="229828" y="527937"/>
                    </a:cubicBezTo>
                    <a:cubicBezTo>
                      <a:pt x="232866" y="532206"/>
                      <a:pt x="231798" y="538117"/>
                      <a:pt x="227529" y="541073"/>
                    </a:cubicBezTo>
                    <a:cubicBezTo>
                      <a:pt x="225887" y="542222"/>
                      <a:pt x="223999" y="542797"/>
                      <a:pt x="222110" y="5427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5" name="Google Shape;545;p16"/>
            <p:cNvGrpSpPr/>
            <p:nvPr/>
          </p:nvGrpSpPr>
          <p:grpSpPr>
            <a:xfrm rot="-774091">
              <a:off x="8577732" y="235734"/>
              <a:ext cx="330190" cy="454929"/>
              <a:chOff x="-3854767" y="-7053114"/>
              <a:chExt cx="428625" cy="590550"/>
            </a:xfrm>
          </p:grpSpPr>
          <p:sp>
            <p:nvSpPr>
              <p:cNvPr id="546" name="Google Shape;546;p16"/>
              <p:cNvSpPr/>
              <p:nvPr/>
            </p:nvSpPr>
            <p:spPr>
              <a:xfrm>
                <a:off x="-3854767" y="-7053114"/>
                <a:ext cx="428625" cy="590550"/>
              </a:xfrm>
              <a:custGeom>
                <a:avLst/>
                <a:gdLst/>
                <a:ahLst/>
                <a:cxnLst/>
                <a:rect l="l" t="t" r="r" b="b"/>
                <a:pathLst>
                  <a:path w="428625" h="590550" extrusionOk="0">
                    <a:moveTo>
                      <a:pt x="267874" y="5911"/>
                    </a:moveTo>
                    <a:cubicBezTo>
                      <a:pt x="151574" y="-21711"/>
                      <a:pt x="34988" y="50107"/>
                      <a:pt x="7270" y="166407"/>
                    </a:cubicBezTo>
                    <a:cubicBezTo>
                      <a:pt x="7270" y="166407"/>
                      <a:pt x="6794" y="168312"/>
                      <a:pt x="6223" y="171932"/>
                    </a:cubicBezTo>
                    <a:cubicBezTo>
                      <a:pt x="5080" y="178314"/>
                      <a:pt x="2984" y="190125"/>
                      <a:pt x="1651" y="206222"/>
                    </a:cubicBezTo>
                    <a:cubicBezTo>
                      <a:pt x="1651" y="206889"/>
                      <a:pt x="1555" y="207651"/>
                      <a:pt x="1460" y="208317"/>
                    </a:cubicBezTo>
                    <a:cubicBezTo>
                      <a:pt x="-4350" y="281565"/>
                      <a:pt x="1460" y="439394"/>
                      <a:pt x="128714" y="591222"/>
                    </a:cubicBezTo>
                    <a:cubicBezTo>
                      <a:pt x="314261" y="526548"/>
                      <a:pt x="391414" y="369766"/>
                      <a:pt x="417417" y="299853"/>
                    </a:cubicBezTo>
                    <a:lnTo>
                      <a:pt x="417417" y="299853"/>
                    </a:lnTo>
                    <a:cubicBezTo>
                      <a:pt x="421513" y="290042"/>
                      <a:pt x="424942" y="279755"/>
                      <a:pt x="427418" y="269277"/>
                    </a:cubicBezTo>
                    <a:cubicBezTo>
                      <a:pt x="428085" y="267087"/>
                      <a:pt x="428371" y="265563"/>
                      <a:pt x="428466" y="265182"/>
                    </a:cubicBezTo>
                    <a:lnTo>
                      <a:pt x="428466" y="265182"/>
                    </a:lnTo>
                    <a:cubicBezTo>
                      <a:pt x="455136" y="149262"/>
                      <a:pt x="383413" y="33534"/>
                      <a:pt x="267779" y="6006"/>
                    </a:cubicBezTo>
                    <a:close/>
                    <a:moveTo>
                      <a:pt x="188722" y="339096"/>
                    </a:moveTo>
                    <a:cubicBezTo>
                      <a:pt x="114807" y="321570"/>
                      <a:pt x="69183" y="247465"/>
                      <a:pt x="86709" y="173551"/>
                    </a:cubicBezTo>
                    <a:cubicBezTo>
                      <a:pt x="104235" y="99637"/>
                      <a:pt x="178435" y="54108"/>
                      <a:pt x="252253" y="71634"/>
                    </a:cubicBezTo>
                    <a:cubicBezTo>
                      <a:pt x="326167" y="89160"/>
                      <a:pt x="371697" y="163264"/>
                      <a:pt x="354171" y="237083"/>
                    </a:cubicBezTo>
                    <a:cubicBezTo>
                      <a:pt x="336645" y="310997"/>
                      <a:pt x="262540" y="356526"/>
                      <a:pt x="188722" y="33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3723486" y="-6696094"/>
                <a:ext cx="228600" cy="209550"/>
              </a:xfrm>
              <a:custGeom>
                <a:avLst/>
                <a:gdLst/>
                <a:ahLst/>
                <a:cxnLst/>
                <a:rect l="l" t="t" r="r" b="b"/>
                <a:pathLst>
                  <a:path w="228600" h="209550" extrusionOk="0">
                    <a:moveTo>
                      <a:pt x="12102" y="217153"/>
                    </a:moveTo>
                    <a:cubicBezTo>
                      <a:pt x="7815" y="217153"/>
                      <a:pt x="3624" y="214867"/>
                      <a:pt x="1434" y="210771"/>
                    </a:cubicBezTo>
                    <a:cubicBezTo>
                      <a:pt x="-1710" y="204866"/>
                      <a:pt x="481" y="197627"/>
                      <a:pt x="6387" y="194483"/>
                    </a:cubicBezTo>
                    <a:cubicBezTo>
                      <a:pt x="88302" y="150383"/>
                      <a:pt x="158787" y="85041"/>
                      <a:pt x="210031" y="5507"/>
                    </a:cubicBezTo>
                    <a:cubicBezTo>
                      <a:pt x="213651" y="-112"/>
                      <a:pt x="221080" y="-1636"/>
                      <a:pt x="226700" y="1888"/>
                    </a:cubicBezTo>
                    <a:cubicBezTo>
                      <a:pt x="232320" y="5507"/>
                      <a:pt x="233939" y="12937"/>
                      <a:pt x="230319" y="18557"/>
                    </a:cubicBezTo>
                    <a:cubicBezTo>
                      <a:pt x="176789" y="101519"/>
                      <a:pt x="103351" y="169718"/>
                      <a:pt x="17817" y="215724"/>
                    </a:cubicBezTo>
                    <a:cubicBezTo>
                      <a:pt x="16007" y="216677"/>
                      <a:pt x="14007" y="217153"/>
                      <a:pt x="12102" y="2171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16"/>
            <p:cNvGrpSpPr/>
            <p:nvPr/>
          </p:nvGrpSpPr>
          <p:grpSpPr>
            <a:xfrm rot="10023775" flipH="1">
              <a:off x="8428337" y="4236039"/>
              <a:ext cx="1075277" cy="1275328"/>
              <a:chOff x="-7294425" y="-5838630"/>
              <a:chExt cx="1059103" cy="1256145"/>
            </a:xfrm>
          </p:grpSpPr>
          <p:sp>
            <p:nvSpPr>
              <p:cNvPr id="549" name="Google Shape;549;p16"/>
              <p:cNvSpPr/>
              <p:nvPr/>
            </p:nvSpPr>
            <p:spPr>
              <a:xfrm>
                <a:off x="-7294425" y="-5838630"/>
                <a:ext cx="1059103" cy="1256145"/>
              </a:xfrm>
              <a:custGeom>
                <a:avLst/>
                <a:gdLst/>
                <a:ahLst/>
                <a:cxnLst/>
                <a:rect l="l" t="t" r="r" b="b"/>
                <a:pathLst>
                  <a:path w="1059103" h="1256145" extrusionOk="0">
                    <a:moveTo>
                      <a:pt x="684025" y="6252"/>
                    </a:moveTo>
                    <a:cubicBezTo>
                      <a:pt x="618591" y="-8772"/>
                      <a:pt x="544782" y="2640"/>
                      <a:pt x="494864" y="47467"/>
                    </a:cubicBezTo>
                    <a:cubicBezTo>
                      <a:pt x="456934" y="81457"/>
                      <a:pt x="435998" y="131128"/>
                      <a:pt x="427542" y="181374"/>
                    </a:cubicBezTo>
                    <a:cubicBezTo>
                      <a:pt x="419578" y="228418"/>
                      <a:pt x="421630" y="276529"/>
                      <a:pt x="424339" y="324230"/>
                    </a:cubicBezTo>
                    <a:lnTo>
                      <a:pt x="418592" y="320699"/>
                    </a:lnTo>
                    <a:cubicBezTo>
                      <a:pt x="338544" y="276857"/>
                      <a:pt x="240597" y="253458"/>
                      <a:pt x="155787" y="287038"/>
                    </a:cubicBezTo>
                    <a:cubicBezTo>
                      <a:pt x="69745" y="321110"/>
                      <a:pt x="12767" y="410189"/>
                      <a:pt x="2094" y="502225"/>
                    </a:cubicBezTo>
                    <a:cubicBezTo>
                      <a:pt x="-779" y="527265"/>
                      <a:pt x="-615" y="552306"/>
                      <a:pt x="2094" y="577183"/>
                    </a:cubicBezTo>
                    <a:cubicBezTo>
                      <a:pt x="16626" y="520287"/>
                      <a:pt x="46182" y="467167"/>
                      <a:pt x="87561" y="425460"/>
                    </a:cubicBezTo>
                    <a:cubicBezTo>
                      <a:pt x="108990" y="403868"/>
                      <a:pt x="138956" y="384081"/>
                      <a:pt x="168020" y="393359"/>
                    </a:cubicBezTo>
                    <a:cubicBezTo>
                      <a:pt x="192733" y="401322"/>
                      <a:pt x="207182" y="429483"/>
                      <a:pt x="205212" y="455345"/>
                    </a:cubicBezTo>
                    <a:cubicBezTo>
                      <a:pt x="203324" y="481289"/>
                      <a:pt x="188299" y="504605"/>
                      <a:pt x="169908" y="522996"/>
                    </a:cubicBezTo>
                    <a:cubicBezTo>
                      <a:pt x="151518" y="541305"/>
                      <a:pt x="129597" y="555754"/>
                      <a:pt x="109564" y="572339"/>
                    </a:cubicBezTo>
                    <a:cubicBezTo>
                      <a:pt x="74507" y="601403"/>
                      <a:pt x="44458" y="638676"/>
                      <a:pt x="27956" y="680794"/>
                    </a:cubicBezTo>
                    <a:cubicBezTo>
                      <a:pt x="39450" y="710433"/>
                      <a:pt x="54064" y="739004"/>
                      <a:pt x="70730" y="765933"/>
                    </a:cubicBezTo>
                    <a:cubicBezTo>
                      <a:pt x="82964" y="785555"/>
                      <a:pt x="96182" y="804438"/>
                      <a:pt x="110385" y="822665"/>
                    </a:cubicBezTo>
                    <a:cubicBezTo>
                      <a:pt x="123440" y="739579"/>
                      <a:pt x="163751" y="660679"/>
                      <a:pt x="224259" y="602141"/>
                    </a:cubicBezTo>
                    <a:cubicBezTo>
                      <a:pt x="236164" y="590565"/>
                      <a:pt x="249136" y="579564"/>
                      <a:pt x="264653" y="573488"/>
                    </a:cubicBezTo>
                    <a:cubicBezTo>
                      <a:pt x="280170" y="567413"/>
                      <a:pt x="298643" y="567002"/>
                      <a:pt x="312600" y="575951"/>
                    </a:cubicBezTo>
                    <a:cubicBezTo>
                      <a:pt x="334521" y="589826"/>
                      <a:pt x="338462" y="620778"/>
                      <a:pt x="332551" y="646065"/>
                    </a:cubicBezTo>
                    <a:cubicBezTo>
                      <a:pt x="323273" y="686131"/>
                      <a:pt x="296262" y="719464"/>
                      <a:pt x="268348" y="749513"/>
                    </a:cubicBezTo>
                    <a:cubicBezTo>
                      <a:pt x="240433" y="779562"/>
                      <a:pt x="210220" y="808708"/>
                      <a:pt x="191829" y="845407"/>
                    </a:cubicBezTo>
                    <a:cubicBezTo>
                      <a:pt x="183619" y="861827"/>
                      <a:pt x="178201" y="880300"/>
                      <a:pt x="176887" y="898608"/>
                    </a:cubicBezTo>
                    <a:cubicBezTo>
                      <a:pt x="201682" y="924388"/>
                      <a:pt x="227707" y="949182"/>
                      <a:pt x="253816" y="973566"/>
                    </a:cubicBezTo>
                    <a:cubicBezTo>
                      <a:pt x="270647" y="989248"/>
                      <a:pt x="287805" y="1005011"/>
                      <a:pt x="305703" y="1019625"/>
                    </a:cubicBezTo>
                    <a:cubicBezTo>
                      <a:pt x="289448" y="934650"/>
                      <a:pt x="309234" y="844504"/>
                      <a:pt x="347165" y="766097"/>
                    </a:cubicBezTo>
                    <a:cubicBezTo>
                      <a:pt x="359069" y="741549"/>
                      <a:pt x="373355" y="717083"/>
                      <a:pt x="395686" y="701402"/>
                    </a:cubicBezTo>
                    <a:cubicBezTo>
                      <a:pt x="418018" y="685720"/>
                      <a:pt x="450201" y="681205"/>
                      <a:pt x="472204" y="697214"/>
                    </a:cubicBezTo>
                    <a:cubicBezTo>
                      <a:pt x="500119" y="717493"/>
                      <a:pt x="500201" y="759857"/>
                      <a:pt x="488214" y="792287"/>
                    </a:cubicBezTo>
                    <a:cubicBezTo>
                      <a:pt x="469495" y="842780"/>
                      <a:pt x="430169" y="882352"/>
                      <a:pt x="398806" y="926194"/>
                    </a:cubicBezTo>
                    <a:cubicBezTo>
                      <a:pt x="371795" y="964125"/>
                      <a:pt x="349874" y="1010840"/>
                      <a:pt x="355457" y="1055914"/>
                    </a:cubicBezTo>
                    <a:cubicBezTo>
                      <a:pt x="370399" y="1065109"/>
                      <a:pt x="385998" y="1073319"/>
                      <a:pt x="402336" y="1079887"/>
                    </a:cubicBezTo>
                    <a:cubicBezTo>
                      <a:pt x="471384" y="1107555"/>
                      <a:pt x="548558" y="1105010"/>
                      <a:pt x="621054" y="1121759"/>
                    </a:cubicBezTo>
                    <a:cubicBezTo>
                      <a:pt x="693549" y="1138507"/>
                      <a:pt x="769328" y="1186372"/>
                      <a:pt x="777703" y="1260345"/>
                    </a:cubicBezTo>
                    <a:cubicBezTo>
                      <a:pt x="783285" y="1173236"/>
                      <a:pt x="809722" y="1087605"/>
                      <a:pt x="854139" y="1012482"/>
                    </a:cubicBezTo>
                    <a:cubicBezTo>
                      <a:pt x="861363" y="1000249"/>
                      <a:pt x="868999" y="988427"/>
                      <a:pt x="877045" y="976686"/>
                    </a:cubicBezTo>
                    <a:cubicBezTo>
                      <a:pt x="865879" y="939495"/>
                      <a:pt x="843712" y="905505"/>
                      <a:pt x="813498" y="880874"/>
                    </a:cubicBezTo>
                    <a:cubicBezTo>
                      <a:pt x="773433" y="848280"/>
                      <a:pt x="721135" y="832024"/>
                      <a:pt x="685010" y="795079"/>
                    </a:cubicBezTo>
                    <a:cubicBezTo>
                      <a:pt x="666537" y="776196"/>
                      <a:pt x="653155" y="746065"/>
                      <a:pt x="667851" y="724061"/>
                    </a:cubicBezTo>
                    <a:cubicBezTo>
                      <a:pt x="678360" y="708462"/>
                      <a:pt x="699378" y="703536"/>
                      <a:pt x="718179" y="704521"/>
                    </a:cubicBezTo>
                    <a:cubicBezTo>
                      <a:pt x="765059" y="706984"/>
                      <a:pt x="806191" y="737690"/>
                      <a:pt x="836241" y="773650"/>
                    </a:cubicBezTo>
                    <a:cubicBezTo>
                      <a:pt x="874089" y="819052"/>
                      <a:pt x="898965" y="874963"/>
                      <a:pt x="908079" y="933255"/>
                    </a:cubicBezTo>
                    <a:cubicBezTo>
                      <a:pt x="944039" y="885144"/>
                      <a:pt x="981970" y="838264"/>
                      <a:pt x="1010130" y="785309"/>
                    </a:cubicBezTo>
                    <a:cubicBezTo>
                      <a:pt x="1037962" y="732928"/>
                      <a:pt x="1055450" y="675540"/>
                      <a:pt x="1062839" y="616673"/>
                    </a:cubicBezTo>
                    <a:cubicBezTo>
                      <a:pt x="1033447" y="559285"/>
                      <a:pt x="985254" y="511502"/>
                      <a:pt x="927126" y="483423"/>
                    </a:cubicBezTo>
                    <a:cubicBezTo>
                      <a:pt x="879918" y="460681"/>
                      <a:pt x="827291" y="450665"/>
                      <a:pt x="780576" y="426692"/>
                    </a:cubicBezTo>
                    <a:cubicBezTo>
                      <a:pt x="764895" y="418728"/>
                      <a:pt x="748721" y="407480"/>
                      <a:pt x="744616" y="390403"/>
                    </a:cubicBezTo>
                    <a:cubicBezTo>
                      <a:pt x="738868" y="366594"/>
                      <a:pt x="759804" y="343770"/>
                      <a:pt x="782628" y="334656"/>
                    </a:cubicBezTo>
                    <a:cubicBezTo>
                      <a:pt x="817686" y="320699"/>
                      <a:pt x="858244" y="327596"/>
                      <a:pt x="891987" y="344508"/>
                    </a:cubicBezTo>
                    <a:cubicBezTo>
                      <a:pt x="925730" y="361421"/>
                      <a:pt x="953891" y="387365"/>
                      <a:pt x="981477" y="413145"/>
                    </a:cubicBezTo>
                    <a:cubicBezTo>
                      <a:pt x="1010705" y="440402"/>
                      <a:pt x="1040590" y="469056"/>
                      <a:pt x="1064892" y="500829"/>
                    </a:cubicBezTo>
                    <a:cubicBezTo>
                      <a:pt x="1062429" y="473489"/>
                      <a:pt x="1057831" y="446478"/>
                      <a:pt x="1051263" y="419959"/>
                    </a:cubicBezTo>
                    <a:cubicBezTo>
                      <a:pt x="1032216" y="342620"/>
                      <a:pt x="996584" y="270043"/>
                      <a:pt x="949293" y="205922"/>
                    </a:cubicBezTo>
                    <a:cubicBezTo>
                      <a:pt x="918834" y="201899"/>
                      <a:pt x="886650" y="205922"/>
                      <a:pt x="856930" y="214460"/>
                    </a:cubicBezTo>
                    <a:cubicBezTo>
                      <a:pt x="807423" y="228746"/>
                      <a:pt x="761939" y="254197"/>
                      <a:pt x="714074" y="273491"/>
                    </a:cubicBezTo>
                    <a:cubicBezTo>
                      <a:pt x="693713" y="281701"/>
                      <a:pt x="672202" y="288762"/>
                      <a:pt x="650282" y="286791"/>
                    </a:cubicBezTo>
                    <a:cubicBezTo>
                      <a:pt x="628442" y="284739"/>
                      <a:pt x="606358" y="271274"/>
                      <a:pt x="600446" y="250174"/>
                    </a:cubicBezTo>
                    <a:cubicBezTo>
                      <a:pt x="595931" y="234083"/>
                      <a:pt x="601678" y="216349"/>
                      <a:pt x="611941" y="203295"/>
                    </a:cubicBezTo>
                    <a:cubicBezTo>
                      <a:pt x="622203" y="190159"/>
                      <a:pt x="636653" y="180881"/>
                      <a:pt x="651513" y="173082"/>
                    </a:cubicBezTo>
                    <a:cubicBezTo>
                      <a:pt x="730987" y="131210"/>
                      <a:pt x="828933" y="126859"/>
                      <a:pt x="912184" y="160192"/>
                    </a:cubicBezTo>
                    <a:cubicBezTo>
                      <a:pt x="894943" y="140652"/>
                      <a:pt x="876552" y="122097"/>
                      <a:pt x="857176" y="104609"/>
                    </a:cubicBezTo>
                    <a:cubicBezTo>
                      <a:pt x="807341" y="59700"/>
                      <a:pt x="749541" y="21195"/>
                      <a:pt x="684189" y="617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879636" y="-5523787"/>
                <a:ext cx="229882" cy="541866"/>
              </a:xfrm>
              <a:custGeom>
                <a:avLst/>
                <a:gdLst/>
                <a:ahLst/>
                <a:cxnLst/>
                <a:rect l="l" t="t" r="r" b="b"/>
                <a:pathLst>
                  <a:path w="229882" h="541866" extrusionOk="0">
                    <a:moveTo>
                      <a:pt x="222110" y="542797"/>
                    </a:moveTo>
                    <a:cubicBezTo>
                      <a:pt x="219155" y="542797"/>
                      <a:pt x="216199" y="541401"/>
                      <a:pt x="214393" y="538774"/>
                    </a:cubicBezTo>
                    <a:cubicBezTo>
                      <a:pt x="86972" y="357413"/>
                      <a:pt x="1095" y="15134"/>
                      <a:pt x="273" y="11686"/>
                    </a:cubicBezTo>
                    <a:cubicBezTo>
                      <a:pt x="-958" y="6595"/>
                      <a:pt x="2080" y="1505"/>
                      <a:pt x="7170" y="273"/>
                    </a:cubicBezTo>
                    <a:cubicBezTo>
                      <a:pt x="12178" y="-958"/>
                      <a:pt x="17351" y="2080"/>
                      <a:pt x="18582" y="7170"/>
                    </a:cubicBezTo>
                    <a:cubicBezTo>
                      <a:pt x="19403" y="10536"/>
                      <a:pt x="104460" y="349531"/>
                      <a:pt x="229828" y="527937"/>
                    </a:cubicBezTo>
                    <a:cubicBezTo>
                      <a:pt x="232866" y="532206"/>
                      <a:pt x="231798" y="538117"/>
                      <a:pt x="227529" y="541073"/>
                    </a:cubicBezTo>
                    <a:cubicBezTo>
                      <a:pt x="225887" y="542222"/>
                      <a:pt x="223999" y="542797"/>
                      <a:pt x="222110" y="5427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03"/>
        <p:cNvGrpSpPr/>
        <p:nvPr/>
      </p:nvGrpSpPr>
      <p:grpSpPr>
        <a:xfrm>
          <a:off x="0" y="0"/>
          <a:ext cx="0" cy="0"/>
          <a:chOff x="0" y="0"/>
          <a:chExt cx="0" cy="0"/>
        </a:xfrm>
      </p:grpSpPr>
      <p:sp>
        <p:nvSpPr>
          <p:cNvPr id="604" name="Google Shape;60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5" name="Google Shape;605;p18"/>
          <p:cNvSpPr txBox="1">
            <a:spLocks noGrp="1"/>
          </p:cNvSpPr>
          <p:nvPr>
            <p:ph type="subTitle" idx="1"/>
          </p:nvPr>
        </p:nvSpPr>
        <p:spPr>
          <a:xfrm>
            <a:off x="713225" y="3165525"/>
            <a:ext cx="2375400" cy="139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6" name="Google Shape;606;p18"/>
          <p:cNvSpPr txBox="1">
            <a:spLocks noGrp="1"/>
          </p:cNvSpPr>
          <p:nvPr>
            <p:ph type="subTitle" idx="2"/>
          </p:nvPr>
        </p:nvSpPr>
        <p:spPr>
          <a:xfrm>
            <a:off x="3494444" y="3165525"/>
            <a:ext cx="2375400" cy="139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7" name="Google Shape;607;p18"/>
          <p:cNvSpPr txBox="1">
            <a:spLocks noGrp="1"/>
          </p:cNvSpPr>
          <p:nvPr>
            <p:ph type="subTitle" idx="3"/>
          </p:nvPr>
        </p:nvSpPr>
        <p:spPr>
          <a:xfrm>
            <a:off x="6048596" y="3165525"/>
            <a:ext cx="2375400" cy="139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8" name="Google Shape;608;p18"/>
          <p:cNvSpPr txBox="1">
            <a:spLocks noGrp="1"/>
          </p:cNvSpPr>
          <p:nvPr>
            <p:ph type="subTitle" idx="4"/>
          </p:nvPr>
        </p:nvSpPr>
        <p:spPr>
          <a:xfrm>
            <a:off x="713225" y="2332625"/>
            <a:ext cx="2375400" cy="84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609" name="Google Shape;609;p18"/>
          <p:cNvSpPr txBox="1">
            <a:spLocks noGrp="1"/>
          </p:cNvSpPr>
          <p:nvPr>
            <p:ph type="subTitle" idx="5"/>
          </p:nvPr>
        </p:nvSpPr>
        <p:spPr>
          <a:xfrm>
            <a:off x="3494444" y="2332625"/>
            <a:ext cx="2375400" cy="84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610" name="Google Shape;610;p18"/>
          <p:cNvSpPr txBox="1">
            <a:spLocks noGrp="1"/>
          </p:cNvSpPr>
          <p:nvPr>
            <p:ph type="subTitle" idx="6"/>
          </p:nvPr>
        </p:nvSpPr>
        <p:spPr>
          <a:xfrm>
            <a:off x="6048596" y="2332625"/>
            <a:ext cx="2375400" cy="84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grpSp>
        <p:nvGrpSpPr>
          <p:cNvPr id="611" name="Google Shape;611;p18"/>
          <p:cNvGrpSpPr/>
          <p:nvPr/>
        </p:nvGrpSpPr>
        <p:grpSpPr>
          <a:xfrm flipH="1">
            <a:off x="-654943" y="-382549"/>
            <a:ext cx="10188088" cy="5594097"/>
            <a:chOff x="-350143" y="-382549"/>
            <a:chExt cx="10188088" cy="5594097"/>
          </a:xfrm>
        </p:grpSpPr>
        <p:sp>
          <p:nvSpPr>
            <p:cNvPr id="612" name="Google Shape;612;p18"/>
            <p:cNvSpPr/>
            <p:nvPr/>
          </p:nvSpPr>
          <p:spPr>
            <a:xfrm rot="-5047105" flipH="1">
              <a:off x="-153512" y="-473405"/>
              <a:ext cx="936200" cy="1240054"/>
            </a:xfrm>
            <a:custGeom>
              <a:avLst/>
              <a:gdLst/>
              <a:ahLst/>
              <a:cxnLst/>
              <a:rect l="l" t="t" r="r" b="b"/>
              <a:pathLst>
                <a:path w="935951" h="1239725" extrusionOk="0">
                  <a:moveTo>
                    <a:pt x="175080" y="1245807"/>
                  </a:moveTo>
                  <a:cubicBezTo>
                    <a:pt x="168758" y="1245807"/>
                    <a:pt x="163339" y="1240881"/>
                    <a:pt x="162847" y="1234477"/>
                  </a:cubicBezTo>
                  <a:cubicBezTo>
                    <a:pt x="162272" y="1227663"/>
                    <a:pt x="167362" y="1221752"/>
                    <a:pt x="174177" y="1221177"/>
                  </a:cubicBezTo>
                  <a:cubicBezTo>
                    <a:pt x="200531" y="1219124"/>
                    <a:pt x="227050" y="1214773"/>
                    <a:pt x="253240" y="1208451"/>
                  </a:cubicBezTo>
                  <a:cubicBezTo>
                    <a:pt x="259808" y="1206727"/>
                    <a:pt x="266540" y="1210914"/>
                    <a:pt x="268100" y="1217482"/>
                  </a:cubicBezTo>
                  <a:cubicBezTo>
                    <a:pt x="269742" y="1224050"/>
                    <a:pt x="265637" y="1230783"/>
                    <a:pt x="259069" y="1232343"/>
                  </a:cubicBezTo>
                  <a:cubicBezTo>
                    <a:pt x="231647" y="1238993"/>
                    <a:pt x="203733" y="1243508"/>
                    <a:pt x="176147" y="1245725"/>
                  </a:cubicBezTo>
                  <a:cubicBezTo>
                    <a:pt x="175819" y="1245725"/>
                    <a:pt x="175490" y="1245725"/>
                    <a:pt x="175162" y="1245725"/>
                  </a:cubicBezTo>
                  <a:close/>
                  <a:moveTo>
                    <a:pt x="93061" y="1245397"/>
                  </a:moveTo>
                  <a:cubicBezTo>
                    <a:pt x="93061" y="1245397"/>
                    <a:pt x="92322" y="1245397"/>
                    <a:pt x="91911" y="1245397"/>
                  </a:cubicBezTo>
                  <a:cubicBezTo>
                    <a:pt x="63669" y="1242852"/>
                    <a:pt x="35836" y="1237761"/>
                    <a:pt x="8989" y="1230372"/>
                  </a:cubicBezTo>
                  <a:cubicBezTo>
                    <a:pt x="2421" y="1228566"/>
                    <a:pt x="-1355" y="1221752"/>
                    <a:pt x="451" y="1215184"/>
                  </a:cubicBezTo>
                  <a:cubicBezTo>
                    <a:pt x="2257" y="1208615"/>
                    <a:pt x="9071" y="1204839"/>
                    <a:pt x="15640" y="1206645"/>
                  </a:cubicBezTo>
                  <a:cubicBezTo>
                    <a:pt x="41009" y="1213706"/>
                    <a:pt x="67363" y="1218468"/>
                    <a:pt x="94128" y="1220931"/>
                  </a:cubicBezTo>
                  <a:cubicBezTo>
                    <a:pt x="100942" y="1221505"/>
                    <a:pt x="105869" y="1227581"/>
                    <a:pt x="105294" y="1234313"/>
                  </a:cubicBezTo>
                  <a:cubicBezTo>
                    <a:pt x="104719" y="1240717"/>
                    <a:pt x="99383" y="1245561"/>
                    <a:pt x="93061" y="1245561"/>
                  </a:cubicBezTo>
                  <a:close/>
                  <a:moveTo>
                    <a:pt x="334027" y="1207055"/>
                  </a:moveTo>
                  <a:cubicBezTo>
                    <a:pt x="329183" y="1207055"/>
                    <a:pt x="324668" y="1204182"/>
                    <a:pt x="322615" y="1199502"/>
                  </a:cubicBezTo>
                  <a:cubicBezTo>
                    <a:pt x="319988" y="1193180"/>
                    <a:pt x="322944" y="1186038"/>
                    <a:pt x="329265" y="1183410"/>
                  </a:cubicBezTo>
                  <a:cubicBezTo>
                    <a:pt x="353896" y="1173148"/>
                    <a:pt x="377951" y="1160833"/>
                    <a:pt x="400611" y="1146957"/>
                  </a:cubicBezTo>
                  <a:cubicBezTo>
                    <a:pt x="406358" y="1143427"/>
                    <a:pt x="413994" y="1145233"/>
                    <a:pt x="417524" y="1150981"/>
                  </a:cubicBezTo>
                  <a:cubicBezTo>
                    <a:pt x="421054" y="1156810"/>
                    <a:pt x="419248" y="1164363"/>
                    <a:pt x="413501" y="1167893"/>
                  </a:cubicBezTo>
                  <a:cubicBezTo>
                    <a:pt x="389774" y="1182507"/>
                    <a:pt x="364569" y="1195315"/>
                    <a:pt x="338789" y="1206152"/>
                  </a:cubicBezTo>
                  <a:cubicBezTo>
                    <a:pt x="337229" y="1206809"/>
                    <a:pt x="335669" y="1207138"/>
                    <a:pt x="334027" y="1207138"/>
                  </a:cubicBezTo>
                  <a:close/>
                  <a:moveTo>
                    <a:pt x="473271" y="1121260"/>
                  </a:moveTo>
                  <a:cubicBezTo>
                    <a:pt x="469822" y="1121260"/>
                    <a:pt x="466374" y="1119782"/>
                    <a:pt x="463911" y="1116991"/>
                  </a:cubicBezTo>
                  <a:cubicBezTo>
                    <a:pt x="459478" y="1111818"/>
                    <a:pt x="460052" y="1104101"/>
                    <a:pt x="465143" y="1099585"/>
                  </a:cubicBezTo>
                  <a:cubicBezTo>
                    <a:pt x="485504" y="1082016"/>
                    <a:pt x="504305" y="1062804"/>
                    <a:pt x="520971" y="1042443"/>
                  </a:cubicBezTo>
                  <a:cubicBezTo>
                    <a:pt x="525323" y="1037188"/>
                    <a:pt x="533040" y="1036368"/>
                    <a:pt x="538294" y="1040719"/>
                  </a:cubicBezTo>
                  <a:cubicBezTo>
                    <a:pt x="543549" y="1045070"/>
                    <a:pt x="544288" y="1052788"/>
                    <a:pt x="540019" y="1058042"/>
                  </a:cubicBezTo>
                  <a:cubicBezTo>
                    <a:pt x="522367" y="1079471"/>
                    <a:pt x="502663" y="1099749"/>
                    <a:pt x="481234" y="1118222"/>
                  </a:cubicBezTo>
                  <a:cubicBezTo>
                    <a:pt x="478936" y="1120275"/>
                    <a:pt x="476062" y="1121260"/>
                    <a:pt x="473188" y="1121260"/>
                  </a:cubicBezTo>
                  <a:close/>
                  <a:moveTo>
                    <a:pt x="576718" y="994742"/>
                  </a:moveTo>
                  <a:cubicBezTo>
                    <a:pt x="574665" y="994742"/>
                    <a:pt x="572613" y="994250"/>
                    <a:pt x="570724" y="993182"/>
                  </a:cubicBezTo>
                  <a:cubicBezTo>
                    <a:pt x="564813" y="989898"/>
                    <a:pt x="562678" y="982345"/>
                    <a:pt x="565963" y="976434"/>
                  </a:cubicBezTo>
                  <a:cubicBezTo>
                    <a:pt x="578524" y="953856"/>
                    <a:pt x="589854" y="929308"/>
                    <a:pt x="599542" y="903610"/>
                  </a:cubicBezTo>
                  <a:cubicBezTo>
                    <a:pt x="601923" y="897288"/>
                    <a:pt x="608984" y="894086"/>
                    <a:pt x="615387" y="896385"/>
                  </a:cubicBezTo>
                  <a:cubicBezTo>
                    <a:pt x="621709" y="898766"/>
                    <a:pt x="624993" y="905909"/>
                    <a:pt x="622530" y="912231"/>
                  </a:cubicBezTo>
                  <a:cubicBezTo>
                    <a:pt x="612432" y="939078"/>
                    <a:pt x="600609" y="964693"/>
                    <a:pt x="587391" y="988338"/>
                  </a:cubicBezTo>
                  <a:cubicBezTo>
                    <a:pt x="585174" y="992361"/>
                    <a:pt x="580905" y="994660"/>
                    <a:pt x="576636" y="994660"/>
                  </a:cubicBezTo>
                  <a:close/>
                  <a:moveTo>
                    <a:pt x="635256" y="841870"/>
                  </a:moveTo>
                  <a:cubicBezTo>
                    <a:pt x="634271" y="841870"/>
                    <a:pt x="633285" y="841788"/>
                    <a:pt x="632300" y="841542"/>
                  </a:cubicBezTo>
                  <a:cubicBezTo>
                    <a:pt x="625732" y="839900"/>
                    <a:pt x="621709" y="833250"/>
                    <a:pt x="623351" y="826599"/>
                  </a:cubicBezTo>
                  <a:cubicBezTo>
                    <a:pt x="629509" y="801969"/>
                    <a:pt x="634763" y="776025"/>
                    <a:pt x="639525" y="747126"/>
                  </a:cubicBezTo>
                  <a:cubicBezTo>
                    <a:pt x="640592" y="740393"/>
                    <a:pt x="646996" y="735878"/>
                    <a:pt x="653647" y="736945"/>
                  </a:cubicBezTo>
                  <a:cubicBezTo>
                    <a:pt x="660379" y="738012"/>
                    <a:pt x="664894" y="744416"/>
                    <a:pt x="663827" y="751067"/>
                  </a:cubicBezTo>
                  <a:cubicBezTo>
                    <a:pt x="658983" y="780623"/>
                    <a:pt x="653564" y="807224"/>
                    <a:pt x="647325" y="832511"/>
                  </a:cubicBezTo>
                  <a:cubicBezTo>
                    <a:pt x="645929" y="838093"/>
                    <a:pt x="640921" y="841870"/>
                    <a:pt x="635338" y="841870"/>
                  </a:cubicBezTo>
                  <a:close/>
                  <a:moveTo>
                    <a:pt x="662760" y="680049"/>
                  </a:moveTo>
                  <a:cubicBezTo>
                    <a:pt x="662267" y="680049"/>
                    <a:pt x="661774" y="680049"/>
                    <a:pt x="661364" y="680049"/>
                  </a:cubicBezTo>
                  <a:cubicBezTo>
                    <a:pt x="654632" y="679310"/>
                    <a:pt x="649788" y="673153"/>
                    <a:pt x="650527" y="666420"/>
                  </a:cubicBezTo>
                  <a:cubicBezTo>
                    <a:pt x="653647" y="639327"/>
                    <a:pt x="656356" y="612152"/>
                    <a:pt x="658983" y="584894"/>
                  </a:cubicBezTo>
                  <a:cubicBezTo>
                    <a:pt x="659640" y="578162"/>
                    <a:pt x="665715" y="573071"/>
                    <a:pt x="672448" y="573810"/>
                  </a:cubicBezTo>
                  <a:cubicBezTo>
                    <a:pt x="679180" y="574467"/>
                    <a:pt x="684188" y="580460"/>
                    <a:pt x="683531" y="587275"/>
                  </a:cubicBezTo>
                  <a:cubicBezTo>
                    <a:pt x="680904" y="614615"/>
                    <a:pt x="678195" y="641954"/>
                    <a:pt x="675075" y="669212"/>
                  </a:cubicBezTo>
                  <a:cubicBezTo>
                    <a:pt x="674336" y="675451"/>
                    <a:pt x="668999" y="680131"/>
                    <a:pt x="662842" y="680131"/>
                  </a:cubicBezTo>
                  <a:close/>
                  <a:moveTo>
                    <a:pt x="679426" y="516586"/>
                  </a:moveTo>
                  <a:cubicBezTo>
                    <a:pt x="679016" y="516586"/>
                    <a:pt x="678523" y="516586"/>
                    <a:pt x="678031" y="516586"/>
                  </a:cubicBezTo>
                  <a:cubicBezTo>
                    <a:pt x="671298" y="515847"/>
                    <a:pt x="666372" y="509772"/>
                    <a:pt x="667111" y="503039"/>
                  </a:cubicBezTo>
                  <a:cubicBezTo>
                    <a:pt x="668671" y="488507"/>
                    <a:pt x="670395" y="473976"/>
                    <a:pt x="672201" y="459608"/>
                  </a:cubicBezTo>
                  <a:cubicBezTo>
                    <a:pt x="673843" y="446800"/>
                    <a:pt x="675732" y="433910"/>
                    <a:pt x="677784" y="421020"/>
                  </a:cubicBezTo>
                  <a:cubicBezTo>
                    <a:pt x="678852" y="414288"/>
                    <a:pt x="685173" y="409690"/>
                    <a:pt x="691906" y="410840"/>
                  </a:cubicBezTo>
                  <a:cubicBezTo>
                    <a:pt x="698638" y="411907"/>
                    <a:pt x="703153" y="418229"/>
                    <a:pt x="702086" y="424961"/>
                  </a:cubicBezTo>
                  <a:cubicBezTo>
                    <a:pt x="700034" y="437605"/>
                    <a:pt x="698227" y="450248"/>
                    <a:pt x="696585" y="462728"/>
                  </a:cubicBezTo>
                  <a:cubicBezTo>
                    <a:pt x="694779" y="477013"/>
                    <a:pt x="693137" y="491299"/>
                    <a:pt x="691495" y="505749"/>
                  </a:cubicBezTo>
                  <a:cubicBezTo>
                    <a:pt x="690838" y="512070"/>
                    <a:pt x="685502" y="516750"/>
                    <a:pt x="679262" y="516750"/>
                  </a:cubicBezTo>
                  <a:close/>
                  <a:moveTo>
                    <a:pt x="706519" y="354683"/>
                  </a:moveTo>
                  <a:cubicBezTo>
                    <a:pt x="705534" y="354683"/>
                    <a:pt x="704549" y="354601"/>
                    <a:pt x="703564" y="354354"/>
                  </a:cubicBezTo>
                  <a:cubicBezTo>
                    <a:pt x="696996" y="352712"/>
                    <a:pt x="692973" y="346062"/>
                    <a:pt x="694615" y="339412"/>
                  </a:cubicBezTo>
                  <a:cubicBezTo>
                    <a:pt x="701593" y="311498"/>
                    <a:pt x="709639" y="284651"/>
                    <a:pt x="718671" y="259528"/>
                  </a:cubicBezTo>
                  <a:cubicBezTo>
                    <a:pt x="720969" y="253124"/>
                    <a:pt x="728030" y="249758"/>
                    <a:pt x="734434" y="252139"/>
                  </a:cubicBezTo>
                  <a:cubicBezTo>
                    <a:pt x="740838" y="254437"/>
                    <a:pt x="744122" y="261498"/>
                    <a:pt x="741823" y="267902"/>
                  </a:cubicBezTo>
                  <a:cubicBezTo>
                    <a:pt x="733120" y="292204"/>
                    <a:pt x="725239" y="318230"/>
                    <a:pt x="718506" y="345323"/>
                  </a:cubicBezTo>
                  <a:cubicBezTo>
                    <a:pt x="717111" y="350906"/>
                    <a:pt x="712103" y="354683"/>
                    <a:pt x="706519" y="354683"/>
                  </a:cubicBezTo>
                  <a:close/>
                  <a:moveTo>
                    <a:pt x="762677" y="200661"/>
                  </a:moveTo>
                  <a:cubicBezTo>
                    <a:pt x="760788" y="200661"/>
                    <a:pt x="758818" y="200251"/>
                    <a:pt x="757094" y="199266"/>
                  </a:cubicBezTo>
                  <a:cubicBezTo>
                    <a:pt x="751018" y="196146"/>
                    <a:pt x="748637" y="188757"/>
                    <a:pt x="751757" y="182681"/>
                  </a:cubicBezTo>
                  <a:cubicBezTo>
                    <a:pt x="765057" y="156737"/>
                    <a:pt x="780000" y="132682"/>
                    <a:pt x="796010" y="111171"/>
                  </a:cubicBezTo>
                  <a:cubicBezTo>
                    <a:pt x="800115" y="105753"/>
                    <a:pt x="807832" y="104603"/>
                    <a:pt x="813251" y="108708"/>
                  </a:cubicBezTo>
                  <a:cubicBezTo>
                    <a:pt x="818670" y="112731"/>
                    <a:pt x="819819" y="120531"/>
                    <a:pt x="815714" y="125949"/>
                  </a:cubicBezTo>
                  <a:cubicBezTo>
                    <a:pt x="800443" y="146393"/>
                    <a:pt x="786322" y="169217"/>
                    <a:pt x="773596" y="194011"/>
                  </a:cubicBezTo>
                  <a:cubicBezTo>
                    <a:pt x="771379" y="198280"/>
                    <a:pt x="767110" y="200661"/>
                    <a:pt x="762594" y="200661"/>
                  </a:cubicBezTo>
                  <a:close/>
                  <a:moveTo>
                    <a:pt x="861362" y="70531"/>
                  </a:moveTo>
                  <a:cubicBezTo>
                    <a:pt x="857914" y="70531"/>
                    <a:pt x="854466" y="69136"/>
                    <a:pt x="852085" y="66344"/>
                  </a:cubicBezTo>
                  <a:cubicBezTo>
                    <a:pt x="847651" y="61172"/>
                    <a:pt x="848144" y="53454"/>
                    <a:pt x="853316" y="48939"/>
                  </a:cubicBezTo>
                  <a:cubicBezTo>
                    <a:pt x="874991" y="30055"/>
                    <a:pt x="898554" y="14046"/>
                    <a:pt x="923513" y="1320"/>
                  </a:cubicBezTo>
                  <a:cubicBezTo>
                    <a:pt x="929588" y="-1718"/>
                    <a:pt x="936977" y="663"/>
                    <a:pt x="940097" y="6657"/>
                  </a:cubicBezTo>
                  <a:cubicBezTo>
                    <a:pt x="943217" y="12732"/>
                    <a:pt x="940754" y="20121"/>
                    <a:pt x="934761" y="23241"/>
                  </a:cubicBezTo>
                  <a:cubicBezTo>
                    <a:pt x="911608" y="35064"/>
                    <a:pt x="889687" y="49924"/>
                    <a:pt x="869490" y="67494"/>
                  </a:cubicBezTo>
                  <a:cubicBezTo>
                    <a:pt x="867191" y="69546"/>
                    <a:pt x="864318" y="70531"/>
                    <a:pt x="861444" y="70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8"/>
            <p:cNvSpPr/>
            <p:nvPr/>
          </p:nvSpPr>
          <p:spPr>
            <a:xfrm>
              <a:off x="8039933" y="4604001"/>
              <a:ext cx="1798012" cy="607547"/>
            </a:xfrm>
            <a:custGeom>
              <a:avLst/>
              <a:gdLst/>
              <a:ahLst/>
              <a:cxnLst/>
              <a:rect l="l" t="t" r="r" b="b"/>
              <a:pathLst>
                <a:path w="1798012" h="607547" extrusionOk="0">
                  <a:moveTo>
                    <a:pt x="16421" y="612816"/>
                  </a:moveTo>
                  <a:lnTo>
                    <a:pt x="12152" y="612816"/>
                  </a:lnTo>
                  <a:cubicBezTo>
                    <a:pt x="5337" y="612734"/>
                    <a:pt x="-81" y="607151"/>
                    <a:pt x="1" y="600336"/>
                  </a:cubicBezTo>
                  <a:cubicBezTo>
                    <a:pt x="1" y="593522"/>
                    <a:pt x="5419" y="588432"/>
                    <a:pt x="12480" y="588186"/>
                  </a:cubicBezTo>
                  <a:lnTo>
                    <a:pt x="16503" y="588186"/>
                  </a:lnTo>
                  <a:cubicBezTo>
                    <a:pt x="41215" y="588186"/>
                    <a:pt x="66503" y="585722"/>
                    <a:pt x="91543" y="580714"/>
                  </a:cubicBezTo>
                  <a:cubicBezTo>
                    <a:pt x="98276" y="579401"/>
                    <a:pt x="104680" y="583752"/>
                    <a:pt x="105993" y="590402"/>
                  </a:cubicBezTo>
                  <a:cubicBezTo>
                    <a:pt x="107307" y="597052"/>
                    <a:pt x="102955" y="603538"/>
                    <a:pt x="96305" y="604852"/>
                  </a:cubicBezTo>
                  <a:cubicBezTo>
                    <a:pt x="69622" y="610106"/>
                    <a:pt x="42775" y="612816"/>
                    <a:pt x="16421" y="612816"/>
                  </a:cubicBezTo>
                  <a:close/>
                  <a:moveTo>
                    <a:pt x="172495" y="581782"/>
                  </a:moveTo>
                  <a:cubicBezTo>
                    <a:pt x="167569" y="581782"/>
                    <a:pt x="162971" y="578826"/>
                    <a:pt x="161001" y="573982"/>
                  </a:cubicBezTo>
                  <a:cubicBezTo>
                    <a:pt x="158538" y="567660"/>
                    <a:pt x="161658" y="560517"/>
                    <a:pt x="167979" y="557972"/>
                  </a:cubicBezTo>
                  <a:cubicBezTo>
                    <a:pt x="191789" y="548613"/>
                    <a:pt x="216091" y="536954"/>
                    <a:pt x="240392" y="523244"/>
                  </a:cubicBezTo>
                  <a:cubicBezTo>
                    <a:pt x="246304" y="519877"/>
                    <a:pt x="253857" y="521930"/>
                    <a:pt x="257224" y="527923"/>
                  </a:cubicBezTo>
                  <a:cubicBezTo>
                    <a:pt x="260589" y="533834"/>
                    <a:pt x="258455" y="541388"/>
                    <a:pt x="252544" y="544672"/>
                  </a:cubicBezTo>
                  <a:cubicBezTo>
                    <a:pt x="227256" y="558958"/>
                    <a:pt x="201887" y="571191"/>
                    <a:pt x="177011" y="580961"/>
                  </a:cubicBezTo>
                  <a:cubicBezTo>
                    <a:pt x="175533" y="581535"/>
                    <a:pt x="173973" y="581782"/>
                    <a:pt x="172495" y="581782"/>
                  </a:cubicBezTo>
                  <a:close/>
                  <a:moveTo>
                    <a:pt x="1792430" y="562159"/>
                  </a:moveTo>
                  <a:cubicBezTo>
                    <a:pt x="1787750" y="562159"/>
                    <a:pt x="1783317" y="559532"/>
                    <a:pt x="1781264" y="555017"/>
                  </a:cubicBezTo>
                  <a:cubicBezTo>
                    <a:pt x="1772480" y="536133"/>
                    <a:pt x="1763202" y="517168"/>
                    <a:pt x="1753514" y="498860"/>
                  </a:cubicBezTo>
                  <a:cubicBezTo>
                    <a:pt x="1750312" y="492866"/>
                    <a:pt x="1752611" y="485395"/>
                    <a:pt x="1758686" y="482193"/>
                  </a:cubicBezTo>
                  <a:cubicBezTo>
                    <a:pt x="1764680" y="478991"/>
                    <a:pt x="1772151" y="481290"/>
                    <a:pt x="1775353" y="487366"/>
                  </a:cubicBezTo>
                  <a:cubicBezTo>
                    <a:pt x="1785205" y="506085"/>
                    <a:pt x="1794729" y="525378"/>
                    <a:pt x="1803678" y="544672"/>
                  </a:cubicBezTo>
                  <a:cubicBezTo>
                    <a:pt x="1806551" y="550829"/>
                    <a:pt x="1803842" y="558218"/>
                    <a:pt x="1797684" y="561010"/>
                  </a:cubicBezTo>
                  <a:cubicBezTo>
                    <a:pt x="1796043" y="561749"/>
                    <a:pt x="1794236" y="562159"/>
                    <a:pt x="1792512" y="562159"/>
                  </a:cubicBezTo>
                  <a:close/>
                  <a:moveTo>
                    <a:pt x="315597" y="501979"/>
                  </a:moveTo>
                  <a:cubicBezTo>
                    <a:pt x="311738" y="501979"/>
                    <a:pt x="307962" y="500173"/>
                    <a:pt x="305581" y="496807"/>
                  </a:cubicBezTo>
                  <a:cubicBezTo>
                    <a:pt x="301640" y="491306"/>
                    <a:pt x="302872" y="483589"/>
                    <a:pt x="308372" y="479648"/>
                  </a:cubicBezTo>
                  <a:cubicBezTo>
                    <a:pt x="329144" y="464706"/>
                    <a:pt x="350654" y="447875"/>
                    <a:pt x="372247" y="429649"/>
                  </a:cubicBezTo>
                  <a:cubicBezTo>
                    <a:pt x="377419" y="425297"/>
                    <a:pt x="385219" y="425872"/>
                    <a:pt x="389570" y="431126"/>
                  </a:cubicBezTo>
                  <a:cubicBezTo>
                    <a:pt x="394004" y="436299"/>
                    <a:pt x="393347" y="444098"/>
                    <a:pt x="388092" y="448449"/>
                  </a:cubicBezTo>
                  <a:cubicBezTo>
                    <a:pt x="366007" y="467168"/>
                    <a:pt x="344004" y="484410"/>
                    <a:pt x="322658" y="499681"/>
                  </a:cubicBezTo>
                  <a:cubicBezTo>
                    <a:pt x="320523" y="501240"/>
                    <a:pt x="317978" y="501979"/>
                    <a:pt x="315515" y="501979"/>
                  </a:cubicBezTo>
                  <a:close/>
                  <a:moveTo>
                    <a:pt x="1723547" y="434164"/>
                  </a:moveTo>
                  <a:cubicBezTo>
                    <a:pt x="1719442" y="434164"/>
                    <a:pt x="1715420" y="432111"/>
                    <a:pt x="1713038" y="428335"/>
                  </a:cubicBezTo>
                  <a:cubicBezTo>
                    <a:pt x="1698671" y="405182"/>
                    <a:pt x="1683400" y="382522"/>
                    <a:pt x="1667719" y="360930"/>
                  </a:cubicBezTo>
                  <a:cubicBezTo>
                    <a:pt x="1663696" y="355429"/>
                    <a:pt x="1664927" y="347712"/>
                    <a:pt x="1670428" y="343689"/>
                  </a:cubicBezTo>
                  <a:cubicBezTo>
                    <a:pt x="1675929" y="339666"/>
                    <a:pt x="1683646" y="340897"/>
                    <a:pt x="1687669" y="346398"/>
                  </a:cubicBezTo>
                  <a:cubicBezTo>
                    <a:pt x="1703761" y="368401"/>
                    <a:pt x="1719360" y="391636"/>
                    <a:pt x="1734056" y="415281"/>
                  </a:cubicBezTo>
                  <a:cubicBezTo>
                    <a:pt x="1737669" y="421028"/>
                    <a:pt x="1735863" y="428663"/>
                    <a:pt x="1730115" y="432276"/>
                  </a:cubicBezTo>
                  <a:cubicBezTo>
                    <a:pt x="1728063" y="433507"/>
                    <a:pt x="1725846" y="434082"/>
                    <a:pt x="1723630" y="434082"/>
                  </a:cubicBezTo>
                  <a:close/>
                  <a:moveTo>
                    <a:pt x="441294" y="396315"/>
                  </a:moveTo>
                  <a:cubicBezTo>
                    <a:pt x="438010" y="396315"/>
                    <a:pt x="434808" y="395002"/>
                    <a:pt x="432345" y="392457"/>
                  </a:cubicBezTo>
                  <a:cubicBezTo>
                    <a:pt x="427665" y="387531"/>
                    <a:pt x="427829" y="379731"/>
                    <a:pt x="432755" y="375051"/>
                  </a:cubicBezTo>
                  <a:lnTo>
                    <a:pt x="442525" y="365610"/>
                  </a:lnTo>
                  <a:cubicBezTo>
                    <a:pt x="458781" y="349846"/>
                    <a:pt x="474955" y="333837"/>
                    <a:pt x="491047" y="317663"/>
                  </a:cubicBezTo>
                  <a:cubicBezTo>
                    <a:pt x="495891" y="312819"/>
                    <a:pt x="503690" y="312819"/>
                    <a:pt x="508452" y="317663"/>
                  </a:cubicBezTo>
                  <a:cubicBezTo>
                    <a:pt x="513296" y="322507"/>
                    <a:pt x="513296" y="330306"/>
                    <a:pt x="508452" y="335068"/>
                  </a:cubicBezTo>
                  <a:cubicBezTo>
                    <a:pt x="492197" y="351324"/>
                    <a:pt x="476022" y="367416"/>
                    <a:pt x="459602" y="383261"/>
                  </a:cubicBezTo>
                  <a:lnTo>
                    <a:pt x="449668" y="392785"/>
                  </a:lnTo>
                  <a:cubicBezTo>
                    <a:pt x="447287" y="395084"/>
                    <a:pt x="444249" y="396151"/>
                    <a:pt x="441130" y="396151"/>
                  </a:cubicBezTo>
                  <a:close/>
                  <a:moveTo>
                    <a:pt x="1626751" y="301653"/>
                  </a:moveTo>
                  <a:cubicBezTo>
                    <a:pt x="1623302" y="301653"/>
                    <a:pt x="1619854" y="300175"/>
                    <a:pt x="1617391" y="297384"/>
                  </a:cubicBezTo>
                  <a:cubicBezTo>
                    <a:pt x="1599657" y="276776"/>
                    <a:pt x="1581020" y="256908"/>
                    <a:pt x="1561891" y="238353"/>
                  </a:cubicBezTo>
                  <a:cubicBezTo>
                    <a:pt x="1557046" y="233591"/>
                    <a:pt x="1556882" y="225792"/>
                    <a:pt x="1561644" y="220948"/>
                  </a:cubicBezTo>
                  <a:cubicBezTo>
                    <a:pt x="1566406" y="216104"/>
                    <a:pt x="1574206" y="215939"/>
                    <a:pt x="1579050" y="220701"/>
                  </a:cubicBezTo>
                  <a:cubicBezTo>
                    <a:pt x="1598589" y="239749"/>
                    <a:pt x="1617801" y="260192"/>
                    <a:pt x="1635946" y="281374"/>
                  </a:cubicBezTo>
                  <a:cubicBezTo>
                    <a:pt x="1640379" y="286546"/>
                    <a:pt x="1639804" y="294346"/>
                    <a:pt x="1634632" y="298779"/>
                  </a:cubicBezTo>
                  <a:cubicBezTo>
                    <a:pt x="1632333" y="300750"/>
                    <a:pt x="1629459" y="301735"/>
                    <a:pt x="1626586" y="301735"/>
                  </a:cubicBezTo>
                  <a:close/>
                  <a:moveTo>
                    <a:pt x="557959" y="280717"/>
                  </a:moveTo>
                  <a:cubicBezTo>
                    <a:pt x="554758" y="280717"/>
                    <a:pt x="551638" y="279486"/>
                    <a:pt x="549175" y="277023"/>
                  </a:cubicBezTo>
                  <a:cubicBezTo>
                    <a:pt x="544413" y="272179"/>
                    <a:pt x="544413" y="264379"/>
                    <a:pt x="549256" y="259617"/>
                  </a:cubicBezTo>
                  <a:cubicBezTo>
                    <a:pt x="572081" y="237039"/>
                    <a:pt x="591046" y="218895"/>
                    <a:pt x="608862" y="202475"/>
                  </a:cubicBezTo>
                  <a:cubicBezTo>
                    <a:pt x="613870" y="197877"/>
                    <a:pt x="621670" y="198206"/>
                    <a:pt x="626267" y="203214"/>
                  </a:cubicBezTo>
                  <a:cubicBezTo>
                    <a:pt x="630865" y="208222"/>
                    <a:pt x="630537" y="216022"/>
                    <a:pt x="625529" y="220619"/>
                  </a:cubicBezTo>
                  <a:cubicBezTo>
                    <a:pt x="607877" y="236875"/>
                    <a:pt x="589158" y="254773"/>
                    <a:pt x="566498" y="277105"/>
                  </a:cubicBezTo>
                  <a:cubicBezTo>
                    <a:pt x="564117" y="279486"/>
                    <a:pt x="560997" y="280635"/>
                    <a:pt x="557877" y="280635"/>
                  </a:cubicBezTo>
                  <a:close/>
                  <a:moveTo>
                    <a:pt x="1509100" y="187368"/>
                  </a:moveTo>
                  <a:cubicBezTo>
                    <a:pt x="1506390" y="187368"/>
                    <a:pt x="1503681" y="186465"/>
                    <a:pt x="1501382" y="184659"/>
                  </a:cubicBezTo>
                  <a:cubicBezTo>
                    <a:pt x="1480200" y="167664"/>
                    <a:pt x="1458197" y="151654"/>
                    <a:pt x="1435947" y="137205"/>
                  </a:cubicBezTo>
                  <a:cubicBezTo>
                    <a:pt x="1430282" y="133510"/>
                    <a:pt x="1428641" y="125875"/>
                    <a:pt x="1432335" y="120210"/>
                  </a:cubicBezTo>
                  <a:cubicBezTo>
                    <a:pt x="1436030" y="114463"/>
                    <a:pt x="1443665" y="112903"/>
                    <a:pt x="1449412" y="116597"/>
                  </a:cubicBezTo>
                  <a:cubicBezTo>
                    <a:pt x="1472400" y="131540"/>
                    <a:pt x="1495060" y="147960"/>
                    <a:pt x="1516899" y="165529"/>
                  </a:cubicBezTo>
                  <a:cubicBezTo>
                    <a:pt x="1522236" y="169799"/>
                    <a:pt x="1523057" y="177516"/>
                    <a:pt x="1518787" y="182853"/>
                  </a:cubicBezTo>
                  <a:cubicBezTo>
                    <a:pt x="1516325" y="185891"/>
                    <a:pt x="1512794" y="187451"/>
                    <a:pt x="1509182" y="187451"/>
                  </a:cubicBezTo>
                  <a:close/>
                  <a:moveTo>
                    <a:pt x="679305" y="170127"/>
                  </a:moveTo>
                  <a:cubicBezTo>
                    <a:pt x="675692" y="170127"/>
                    <a:pt x="672162" y="168567"/>
                    <a:pt x="669699" y="165529"/>
                  </a:cubicBezTo>
                  <a:cubicBezTo>
                    <a:pt x="665430" y="160275"/>
                    <a:pt x="666250" y="152475"/>
                    <a:pt x="671505" y="148206"/>
                  </a:cubicBezTo>
                  <a:cubicBezTo>
                    <a:pt x="694493" y="129651"/>
                    <a:pt x="716496" y="113560"/>
                    <a:pt x="738664" y="98945"/>
                  </a:cubicBezTo>
                  <a:cubicBezTo>
                    <a:pt x="744328" y="95169"/>
                    <a:pt x="751964" y="96729"/>
                    <a:pt x="755741" y="102476"/>
                  </a:cubicBezTo>
                  <a:cubicBezTo>
                    <a:pt x="759517" y="108141"/>
                    <a:pt x="757875" y="115776"/>
                    <a:pt x="752210" y="119553"/>
                  </a:cubicBezTo>
                  <a:cubicBezTo>
                    <a:pt x="730700" y="133756"/>
                    <a:pt x="709353" y="149356"/>
                    <a:pt x="687022" y="167418"/>
                  </a:cubicBezTo>
                  <a:cubicBezTo>
                    <a:pt x="684723" y="169224"/>
                    <a:pt x="682014" y="170127"/>
                    <a:pt x="679305" y="170127"/>
                  </a:cubicBezTo>
                  <a:close/>
                  <a:moveTo>
                    <a:pt x="1371498" y="98371"/>
                  </a:moveTo>
                  <a:cubicBezTo>
                    <a:pt x="1369610" y="98371"/>
                    <a:pt x="1367804" y="97960"/>
                    <a:pt x="1365998" y="97057"/>
                  </a:cubicBezTo>
                  <a:cubicBezTo>
                    <a:pt x="1342024" y="85071"/>
                    <a:pt x="1317147" y="74397"/>
                    <a:pt x="1291860" y="65202"/>
                  </a:cubicBezTo>
                  <a:cubicBezTo>
                    <a:pt x="1285457" y="62903"/>
                    <a:pt x="1282172" y="55842"/>
                    <a:pt x="1284471" y="49438"/>
                  </a:cubicBezTo>
                  <a:cubicBezTo>
                    <a:pt x="1286770" y="43035"/>
                    <a:pt x="1293913" y="39751"/>
                    <a:pt x="1300235" y="42049"/>
                  </a:cubicBezTo>
                  <a:cubicBezTo>
                    <a:pt x="1326343" y="51491"/>
                    <a:pt x="1352205" y="62575"/>
                    <a:pt x="1376999" y="74972"/>
                  </a:cubicBezTo>
                  <a:cubicBezTo>
                    <a:pt x="1383074" y="78010"/>
                    <a:pt x="1385538" y="85399"/>
                    <a:pt x="1382500" y="91474"/>
                  </a:cubicBezTo>
                  <a:cubicBezTo>
                    <a:pt x="1380365" y="95826"/>
                    <a:pt x="1376014" y="98289"/>
                    <a:pt x="1371498" y="98289"/>
                  </a:cubicBezTo>
                  <a:close/>
                  <a:moveTo>
                    <a:pt x="816659" y="80719"/>
                  </a:moveTo>
                  <a:cubicBezTo>
                    <a:pt x="812062" y="80719"/>
                    <a:pt x="807711" y="78174"/>
                    <a:pt x="805576" y="73823"/>
                  </a:cubicBezTo>
                  <a:cubicBezTo>
                    <a:pt x="802621" y="67747"/>
                    <a:pt x="805166" y="60358"/>
                    <a:pt x="811241" y="57320"/>
                  </a:cubicBezTo>
                  <a:cubicBezTo>
                    <a:pt x="819697" y="53215"/>
                    <a:pt x="828236" y="49274"/>
                    <a:pt x="836856" y="45580"/>
                  </a:cubicBezTo>
                  <a:cubicBezTo>
                    <a:pt x="853687" y="38355"/>
                    <a:pt x="871257" y="31869"/>
                    <a:pt x="889155" y="26286"/>
                  </a:cubicBezTo>
                  <a:cubicBezTo>
                    <a:pt x="895641" y="24234"/>
                    <a:pt x="902537" y="27846"/>
                    <a:pt x="904590" y="34332"/>
                  </a:cubicBezTo>
                  <a:cubicBezTo>
                    <a:pt x="906642" y="40818"/>
                    <a:pt x="903030" y="47714"/>
                    <a:pt x="896544" y="49767"/>
                  </a:cubicBezTo>
                  <a:cubicBezTo>
                    <a:pt x="879467" y="55103"/>
                    <a:pt x="862636" y="61343"/>
                    <a:pt x="846627" y="68240"/>
                  </a:cubicBezTo>
                  <a:cubicBezTo>
                    <a:pt x="838334" y="71770"/>
                    <a:pt x="830124" y="75547"/>
                    <a:pt x="822078" y="79487"/>
                  </a:cubicBezTo>
                  <a:cubicBezTo>
                    <a:pt x="820354" y="80309"/>
                    <a:pt x="818466" y="80719"/>
                    <a:pt x="816659" y="80719"/>
                  </a:cubicBezTo>
                  <a:close/>
                  <a:moveTo>
                    <a:pt x="1217395" y="42542"/>
                  </a:moveTo>
                  <a:cubicBezTo>
                    <a:pt x="1216492" y="42542"/>
                    <a:pt x="1215506" y="42460"/>
                    <a:pt x="1214603" y="42214"/>
                  </a:cubicBezTo>
                  <a:cubicBezTo>
                    <a:pt x="1188331" y="36056"/>
                    <a:pt x="1161648" y="31459"/>
                    <a:pt x="1135211" y="28503"/>
                  </a:cubicBezTo>
                  <a:cubicBezTo>
                    <a:pt x="1128479" y="27764"/>
                    <a:pt x="1123553" y="21688"/>
                    <a:pt x="1124292" y="14956"/>
                  </a:cubicBezTo>
                  <a:cubicBezTo>
                    <a:pt x="1125031" y="8224"/>
                    <a:pt x="1131106" y="2969"/>
                    <a:pt x="1137921" y="4037"/>
                  </a:cubicBezTo>
                  <a:cubicBezTo>
                    <a:pt x="1165343" y="7074"/>
                    <a:pt x="1193093" y="11836"/>
                    <a:pt x="1220268" y="18240"/>
                  </a:cubicBezTo>
                  <a:cubicBezTo>
                    <a:pt x="1226919" y="19800"/>
                    <a:pt x="1231024" y="26450"/>
                    <a:pt x="1229464" y="33100"/>
                  </a:cubicBezTo>
                  <a:cubicBezTo>
                    <a:pt x="1228150" y="38765"/>
                    <a:pt x="1223059" y="42624"/>
                    <a:pt x="1217477" y="42624"/>
                  </a:cubicBezTo>
                  <a:close/>
                  <a:moveTo>
                    <a:pt x="972734" y="31787"/>
                  </a:moveTo>
                  <a:cubicBezTo>
                    <a:pt x="966740" y="31787"/>
                    <a:pt x="961568" y="27435"/>
                    <a:pt x="960583" y="21360"/>
                  </a:cubicBezTo>
                  <a:cubicBezTo>
                    <a:pt x="959515" y="14628"/>
                    <a:pt x="964113" y="8306"/>
                    <a:pt x="970845" y="7239"/>
                  </a:cubicBezTo>
                  <a:cubicBezTo>
                    <a:pt x="998021" y="2969"/>
                    <a:pt x="1026099" y="589"/>
                    <a:pt x="1054260" y="14"/>
                  </a:cubicBezTo>
                  <a:cubicBezTo>
                    <a:pt x="1061074" y="-315"/>
                    <a:pt x="1066657" y="5268"/>
                    <a:pt x="1066822" y="12083"/>
                  </a:cubicBezTo>
                  <a:cubicBezTo>
                    <a:pt x="1066904" y="18897"/>
                    <a:pt x="1061567" y="24480"/>
                    <a:pt x="1054752" y="24644"/>
                  </a:cubicBezTo>
                  <a:cubicBezTo>
                    <a:pt x="1027659" y="25137"/>
                    <a:pt x="1000730" y="27435"/>
                    <a:pt x="974704" y="31541"/>
                  </a:cubicBezTo>
                  <a:cubicBezTo>
                    <a:pt x="974047" y="31623"/>
                    <a:pt x="973391" y="31705"/>
                    <a:pt x="972816" y="31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4" name="Google Shape;614;p18"/>
          <p:cNvGrpSpPr/>
          <p:nvPr/>
        </p:nvGrpSpPr>
        <p:grpSpPr>
          <a:xfrm>
            <a:off x="-64229" y="-468102"/>
            <a:ext cx="9841601" cy="6300508"/>
            <a:chOff x="-64229" y="-468102"/>
            <a:chExt cx="9841601" cy="6300508"/>
          </a:xfrm>
        </p:grpSpPr>
        <p:grpSp>
          <p:nvGrpSpPr>
            <p:cNvPr id="615" name="Google Shape;615;p18"/>
            <p:cNvGrpSpPr/>
            <p:nvPr/>
          </p:nvGrpSpPr>
          <p:grpSpPr>
            <a:xfrm flipH="1">
              <a:off x="-64229" y="-468102"/>
              <a:ext cx="1320229" cy="1502639"/>
              <a:chOff x="7927002" y="-468102"/>
              <a:chExt cx="1320229" cy="1502639"/>
            </a:xfrm>
          </p:grpSpPr>
          <p:grpSp>
            <p:nvGrpSpPr>
              <p:cNvPr id="616" name="Google Shape;616;p18"/>
              <p:cNvGrpSpPr/>
              <p:nvPr/>
            </p:nvGrpSpPr>
            <p:grpSpPr>
              <a:xfrm rot="1690456">
                <a:off x="8086069" y="-58159"/>
                <a:ext cx="971765" cy="917648"/>
                <a:chOff x="-8070977" y="-5720967"/>
                <a:chExt cx="971672" cy="917560"/>
              </a:xfrm>
            </p:grpSpPr>
            <p:sp>
              <p:nvSpPr>
                <p:cNvPr id="617" name="Google Shape;617;p18"/>
                <p:cNvSpPr/>
                <p:nvPr/>
              </p:nvSpPr>
              <p:spPr>
                <a:xfrm>
                  <a:off x="-8070977" y="-5055045"/>
                  <a:ext cx="295563" cy="164202"/>
                </a:xfrm>
                <a:custGeom>
                  <a:avLst/>
                  <a:gdLst/>
                  <a:ahLst/>
                  <a:cxnLst/>
                  <a:rect l="l" t="t" r="r" b="b"/>
                  <a:pathLst>
                    <a:path w="295563" h="164202" extrusionOk="0">
                      <a:moveTo>
                        <a:pt x="0" y="161657"/>
                      </a:moveTo>
                      <a:cubicBezTo>
                        <a:pt x="68965" y="66584"/>
                        <a:pt x="181607" y="8046"/>
                        <a:pt x="298273" y="0"/>
                      </a:cubicBezTo>
                      <a:cubicBezTo>
                        <a:pt x="258782" y="104761"/>
                        <a:pt x="109851" y="182675"/>
                        <a:pt x="0" y="161657"/>
                      </a:cubicBezTo>
                      <a:lnTo>
                        <a:pt x="0" y="16165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8"/>
                <p:cNvSpPr/>
                <p:nvPr/>
              </p:nvSpPr>
              <p:spPr>
                <a:xfrm>
                  <a:off x="-8011700" y="-5177110"/>
                  <a:ext cx="303773" cy="98521"/>
                </a:xfrm>
                <a:custGeom>
                  <a:avLst/>
                  <a:gdLst/>
                  <a:ahLst/>
                  <a:cxnLst/>
                  <a:rect l="l" t="t" r="r" b="b"/>
                  <a:pathLst>
                    <a:path w="303773" h="98521" extrusionOk="0">
                      <a:moveTo>
                        <a:pt x="0" y="20998"/>
                      </a:moveTo>
                      <a:cubicBezTo>
                        <a:pt x="79145" y="-12746"/>
                        <a:pt x="162642" y="-3058"/>
                        <a:pt x="238503" y="30439"/>
                      </a:cubicBezTo>
                      <a:cubicBezTo>
                        <a:pt x="264940" y="43083"/>
                        <a:pt x="282674" y="57040"/>
                        <a:pt x="309849" y="71244"/>
                      </a:cubicBezTo>
                      <a:cubicBezTo>
                        <a:pt x="288010" y="93657"/>
                        <a:pt x="253528" y="98337"/>
                        <a:pt x="225121" y="100389"/>
                      </a:cubicBezTo>
                      <a:cubicBezTo>
                        <a:pt x="142281" y="103509"/>
                        <a:pt x="61083" y="81588"/>
                        <a:pt x="0" y="20998"/>
                      </a:cubicBezTo>
                      <a:lnTo>
                        <a:pt x="0" y="209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8"/>
                <p:cNvSpPr/>
                <p:nvPr/>
              </p:nvSpPr>
              <p:spPr>
                <a:xfrm>
                  <a:off x="-7775449" y="-5107180"/>
                  <a:ext cx="98521" cy="303773"/>
                </a:xfrm>
                <a:custGeom>
                  <a:avLst/>
                  <a:gdLst/>
                  <a:ahLst/>
                  <a:cxnLst/>
                  <a:rect l="l" t="t" r="r" b="b"/>
                  <a:pathLst>
                    <a:path w="98521" h="303773" extrusionOk="0">
                      <a:moveTo>
                        <a:pt x="10791" y="305662"/>
                      </a:moveTo>
                      <a:cubicBezTo>
                        <a:pt x="-17041" y="205170"/>
                        <a:pt x="10216" y="79392"/>
                        <a:pt x="78114" y="0"/>
                      </a:cubicBezTo>
                      <a:cubicBezTo>
                        <a:pt x="131480" y="96961"/>
                        <a:pt x="99707" y="239817"/>
                        <a:pt x="10791" y="305662"/>
                      </a:cubicBezTo>
                      <a:lnTo>
                        <a:pt x="10791" y="3056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8"/>
                <p:cNvSpPr/>
                <p:nvPr/>
              </p:nvSpPr>
              <p:spPr>
                <a:xfrm>
                  <a:off x="-7880831" y="-5264233"/>
                  <a:ext cx="303773" cy="90311"/>
                </a:xfrm>
                <a:custGeom>
                  <a:avLst/>
                  <a:gdLst/>
                  <a:ahLst/>
                  <a:cxnLst/>
                  <a:rect l="l" t="t" r="r" b="b"/>
                  <a:pathLst>
                    <a:path w="303773" h="90311" extrusionOk="0">
                      <a:moveTo>
                        <a:pt x="0" y="51964"/>
                      </a:moveTo>
                      <a:cubicBezTo>
                        <a:pt x="85713" y="-10515"/>
                        <a:pt x="220031" y="-17740"/>
                        <a:pt x="311573" y="36200"/>
                      </a:cubicBezTo>
                      <a:cubicBezTo>
                        <a:pt x="228077" y="104262"/>
                        <a:pt x="90065" y="110912"/>
                        <a:pt x="0" y="51964"/>
                      </a:cubicBezTo>
                      <a:lnTo>
                        <a:pt x="0" y="519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8"/>
                <p:cNvSpPr/>
                <p:nvPr/>
              </p:nvSpPr>
              <p:spPr>
                <a:xfrm>
                  <a:off x="-7601984" y="-5220151"/>
                  <a:ext cx="90311" cy="303773"/>
                </a:xfrm>
                <a:custGeom>
                  <a:avLst/>
                  <a:gdLst/>
                  <a:ahLst/>
                  <a:cxnLst/>
                  <a:rect l="l" t="t" r="r" b="b"/>
                  <a:pathLst>
                    <a:path w="90311" h="303773" extrusionOk="0">
                      <a:moveTo>
                        <a:pt x="79278" y="309274"/>
                      </a:moveTo>
                      <a:cubicBezTo>
                        <a:pt x="60230" y="285137"/>
                        <a:pt x="42743" y="267896"/>
                        <a:pt x="29114" y="241131"/>
                      </a:cubicBezTo>
                      <a:cubicBezTo>
                        <a:pt x="-8570" y="165598"/>
                        <a:pt x="-13414" y="72331"/>
                        <a:pt x="36914" y="0"/>
                      </a:cubicBezTo>
                      <a:cubicBezTo>
                        <a:pt x="83629" y="69622"/>
                        <a:pt x="97997" y="143595"/>
                        <a:pt x="98079" y="224382"/>
                      </a:cubicBezTo>
                      <a:cubicBezTo>
                        <a:pt x="96355" y="252050"/>
                        <a:pt x="96683" y="284316"/>
                        <a:pt x="79278" y="309274"/>
                      </a:cubicBezTo>
                      <a:lnTo>
                        <a:pt x="79278" y="30927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8"/>
                <p:cNvSpPr/>
                <p:nvPr/>
              </p:nvSpPr>
              <p:spPr>
                <a:xfrm>
                  <a:off x="-7799797" y="-5419825"/>
                  <a:ext cx="377664" cy="98521"/>
                </a:xfrm>
                <a:custGeom>
                  <a:avLst/>
                  <a:gdLst/>
                  <a:ahLst/>
                  <a:cxnLst/>
                  <a:rect l="l" t="t" r="r" b="b"/>
                  <a:pathLst>
                    <a:path w="377664" h="98521" extrusionOk="0">
                      <a:moveTo>
                        <a:pt x="0" y="77837"/>
                      </a:moveTo>
                      <a:cubicBezTo>
                        <a:pt x="101066" y="7148"/>
                        <a:pt x="266171" y="-20027"/>
                        <a:pt x="384397" y="15687"/>
                      </a:cubicBezTo>
                      <a:cubicBezTo>
                        <a:pt x="288503" y="100251"/>
                        <a:pt x="117733" y="127426"/>
                        <a:pt x="0" y="77837"/>
                      </a:cubicBezTo>
                      <a:lnTo>
                        <a:pt x="0" y="778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8"/>
                <p:cNvSpPr/>
                <p:nvPr/>
              </p:nvSpPr>
              <p:spPr>
                <a:xfrm>
                  <a:off x="-7451949" y="-5401101"/>
                  <a:ext cx="106731" cy="377664"/>
                </a:xfrm>
                <a:custGeom>
                  <a:avLst/>
                  <a:gdLst/>
                  <a:ahLst/>
                  <a:cxnLst/>
                  <a:rect l="l" t="t" r="r" b="b"/>
                  <a:pathLst>
                    <a:path w="106731" h="377664" extrusionOk="0">
                      <a:moveTo>
                        <a:pt x="100997" y="384479"/>
                      </a:moveTo>
                      <a:cubicBezTo>
                        <a:pt x="4529" y="294661"/>
                        <a:pt x="-29297" y="118964"/>
                        <a:pt x="27928" y="0"/>
                      </a:cubicBezTo>
                      <a:cubicBezTo>
                        <a:pt x="91966" y="102134"/>
                        <a:pt x="122754" y="265925"/>
                        <a:pt x="100997" y="384479"/>
                      </a:cubicBezTo>
                      <a:lnTo>
                        <a:pt x="100997" y="38447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8"/>
                <p:cNvSpPr/>
                <p:nvPr/>
              </p:nvSpPr>
              <p:spPr>
                <a:xfrm>
                  <a:off x="-7725003" y="-5543594"/>
                  <a:ext cx="361244" cy="98521"/>
                </a:xfrm>
                <a:custGeom>
                  <a:avLst/>
                  <a:gdLst/>
                  <a:ahLst/>
                  <a:cxnLst/>
                  <a:rect l="l" t="t" r="r" b="b"/>
                  <a:pathLst>
                    <a:path w="361244" h="98521" extrusionOk="0">
                      <a:moveTo>
                        <a:pt x="0" y="65318"/>
                      </a:moveTo>
                      <a:cubicBezTo>
                        <a:pt x="88094" y="21312"/>
                        <a:pt x="175286" y="951"/>
                        <a:pt x="272247" y="48"/>
                      </a:cubicBezTo>
                      <a:cubicBezTo>
                        <a:pt x="306155" y="-773"/>
                        <a:pt x="332591" y="9243"/>
                        <a:pt x="367484" y="5713"/>
                      </a:cubicBezTo>
                      <a:cubicBezTo>
                        <a:pt x="355087" y="39949"/>
                        <a:pt x="315596" y="55713"/>
                        <a:pt x="286368" y="69752"/>
                      </a:cubicBezTo>
                      <a:cubicBezTo>
                        <a:pt x="196304" y="107108"/>
                        <a:pt x="87273" y="119587"/>
                        <a:pt x="82" y="65236"/>
                      </a:cubicBezTo>
                      <a:lnTo>
                        <a:pt x="82" y="65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18"/>
                <p:cNvSpPr/>
                <p:nvPr/>
              </p:nvSpPr>
              <p:spPr>
                <a:xfrm>
                  <a:off x="-7356826" y="-5537881"/>
                  <a:ext cx="155991" cy="287353"/>
                </a:xfrm>
                <a:custGeom>
                  <a:avLst/>
                  <a:gdLst/>
                  <a:ahLst/>
                  <a:cxnLst/>
                  <a:rect l="l" t="t" r="r" b="b"/>
                  <a:pathLst>
                    <a:path w="155991" h="287353" extrusionOk="0">
                      <a:moveTo>
                        <a:pt x="161621" y="292526"/>
                      </a:moveTo>
                      <a:cubicBezTo>
                        <a:pt x="59159" y="244251"/>
                        <a:pt x="-13173" y="112478"/>
                        <a:pt x="2016" y="0"/>
                      </a:cubicBezTo>
                      <a:cubicBezTo>
                        <a:pt x="95775" y="57306"/>
                        <a:pt x="163755" y="182675"/>
                        <a:pt x="161621" y="292526"/>
                      </a:cubicBezTo>
                      <a:lnTo>
                        <a:pt x="161621" y="292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18"/>
                <p:cNvSpPr/>
                <p:nvPr/>
              </p:nvSpPr>
              <p:spPr>
                <a:xfrm>
                  <a:off x="-7674265" y="-5707602"/>
                  <a:ext cx="369454" cy="123151"/>
                </a:xfrm>
                <a:custGeom>
                  <a:avLst/>
                  <a:gdLst/>
                  <a:ahLst/>
                  <a:cxnLst/>
                  <a:rect l="l" t="t" r="r" b="b"/>
                  <a:pathLst>
                    <a:path w="369454" h="123151" extrusionOk="0">
                      <a:moveTo>
                        <a:pt x="0" y="108062"/>
                      </a:moveTo>
                      <a:cubicBezTo>
                        <a:pt x="96633" y="40657"/>
                        <a:pt x="254842" y="-5401"/>
                        <a:pt x="372656" y="510"/>
                      </a:cubicBezTo>
                      <a:cubicBezTo>
                        <a:pt x="297123" y="109540"/>
                        <a:pt x="122084" y="159704"/>
                        <a:pt x="0" y="108062"/>
                      </a:cubicBezTo>
                      <a:lnTo>
                        <a:pt x="0" y="1080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8"/>
                <p:cNvSpPr/>
                <p:nvPr/>
              </p:nvSpPr>
              <p:spPr>
                <a:xfrm>
                  <a:off x="-7296347" y="-5720967"/>
                  <a:ext cx="197042" cy="295563"/>
                </a:xfrm>
                <a:custGeom>
                  <a:avLst/>
                  <a:gdLst/>
                  <a:ahLst/>
                  <a:cxnLst/>
                  <a:rect l="l" t="t" r="r" b="b"/>
                  <a:pathLst>
                    <a:path w="197042" h="295563" extrusionOk="0">
                      <a:moveTo>
                        <a:pt x="202126" y="298519"/>
                      </a:moveTo>
                      <a:cubicBezTo>
                        <a:pt x="93260" y="251968"/>
                        <a:pt x="-5508" y="121017"/>
                        <a:pt x="239" y="0"/>
                      </a:cubicBezTo>
                      <a:cubicBezTo>
                        <a:pt x="100567" y="59687"/>
                        <a:pt x="191535" y="180458"/>
                        <a:pt x="202126" y="298519"/>
                      </a:cubicBezTo>
                      <a:lnTo>
                        <a:pt x="202126" y="29851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8"/>
              <p:cNvSpPr/>
              <p:nvPr/>
            </p:nvSpPr>
            <p:spPr>
              <a:xfrm rot="1689905">
                <a:off x="8486681" y="-406740"/>
                <a:ext cx="534206" cy="1093068"/>
              </a:xfrm>
              <a:custGeom>
                <a:avLst/>
                <a:gdLst/>
                <a:ahLst/>
                <a:cxnLst/>
                <a:rect l="l" t="t" r="r" b="b"/>
                <a:pathLst>
                  <a:path w="533656" h="1091943" extrusionOk="0">
                    <a:moveTo>
                      <a:pt x="498396" y="0"/>
                    </a:moveTo>
                    <a:cubicBezTo>
                      <a:pt x="562763" y="199670"/>
                      <a:pt x="545358" y="429881"/>
                      <a:pt x="450531" y="631603"/>
                    </a:cubicBezTo>
                    <a:cubicBezTo>
                      <a:pt x="362437" y="819122"/>
                      <a:pt x="207266" y="983981"/>
                      <a:pt x="13589" y="1095638"/>
                    </a:cubicBezTo>
                    <a:cubicBezTo>
                      <a:pt x="12194" y="1096459"/>
                      <a:pt x="10634" y="1096870"/>
                      <a:pt x="9074" y="1096870"/>
                    </a:cubicBezTo>
                    <a:cubicBezTo>
                      <a:pt x="5954" y="1096870"/>
                      <a:pt x="2916" y="1095227"/>
                      <a:pt x="1192" y="1092354"/>
                    </a:cubicBezTo>
                    <a:cubicBezTo>
                      <a:pt x="-1271" y="1088003"/>
                      <a:pt x="207" y="1082502"/>
                      <a:pt x="4476" y="1079957"/>
                    </a:cubicBezTo>
                    <a:cubicBezTo>
                      <a:pt x="194951" y="970106"/>
                      <a:pt x="347494" y="808202"/>
                      <a:pt x="434029" y="623968"/>
                    </a:cubicBezTo>
                    <a:cubicBezTo>
                      <a:pt x="526885" y="426351"/>
                      <a:pt x="543962" y="200983"/>
                      <a:pt x="480991" y="558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9" name="Google Shape;629;p18"/>
            <p:cNvGrpSpPr/>
            <p:nvPr/>
          </p:nvGrpSpPr>
          <p:grpSpPr>
            <a:xfrm rot="10023587" flipH="1">
              <a:off x="8363582" y="4212948"/>
              <a:ext cx="1262311" cy="1497103"/>
              <a:chOff x="-7294425" y="-5838630"/>
              <a:chExt cx="1059103" cy="1256145"/>
            </a:xfrm>
          </p:grpSpPr>
          <p:sp>
            <p:nvSpPr>
              <p:cNvPr id="630" name="Google Shape;630;p18"/>
              <p:cNvSpPr/>
              <p:nvPr/>
            </p:nvSpPr>
            <p:spPr>
              <a:xfrm>
                <a:off x="-7294425" y="-5838630"/>
                <a:ext cx="1059103" cy="1256145"/>
              </a:xfrm>
              <a:custGeom>
                <a:avLst/>
                <a:gdLst/>
                <a:ahLst/>
                <a:cxnLst/>
                <a:rect l="l" t="t" r="r" b="b"/>
                <a:pathLst>
                  <a:path w="1059103" h="1256145" extrusionOk="0">
                    <a:moveTo>
                      <a:pt x="684025" y="6252"/>
                    </a:moveTo>
                    <a:cubicBezTo>
                      <a:pt x="618591" y="-8772"/>
                      <a:pt x="544782" y="2640"/>
                      <a:pt x="494864" y="47467"/>
                    </a:cubicBezTo>
                    <a:cubicBezTo>
                      <a:pt x="456934" y="81457"/>
                      <a:pt x="435998" y="131128"/>
                      <a:pt x="427542" y="181374"/>
                    </a:cubicBezTo>
                    <a:cubicBezTo>
                      <a:pt x="419578" y="228418"/>
                      <a:pt x="421630" y="276529"/>
                      <a:pt x="424339" y="324230"/>
                    </a:cubicBezTo>
                    <a:lnTo>
                      <a:pt x="418592" y="320699"/>
                    </a:lnTo>
                    <a:cubicBezTo>
                      <a:pt x="338544" y="276857"/>
                      <a:pt x="240597" y="253458"/>
                      <a:pt x="155787" y="287038"/>
                    </a:cubicBezTo>
                    <a:cubicBezTo>
                      <a:pt x="69745" y="321110"/>
                      <a:pt x="12767" y="410189"/>
                      <a:pt x="2094" y="502225"/>
                    </a:cubicBezTo>
                    <a:cubicBezTo>
                      <a:pt x="-779" y="527265"/>
                      <a:pt x="-615" y="552306"/>
                      <a:pt x="2094" y="577183"/>
                    </a:cubicBezTo>
                    <a:cubicBezTo>
                      <a:pt x="16626" y="520287"/>
                      <a:pt x="46182" y="467167"/>
                      <a:pt x="87561" y="425460"/>
                    </a:cubicBezTo>
                    <a:cubicBezTo>
                      <a:pt x="108990" y="403868"/>
                      <a:pt x="138956" y="384081"/>
                      <a:pt x="168020" y="393359"/>
                    </a:cubicBezTo>
                    <a:cubicBezTo>
                      <a:pt x="192733" y="401322"/>
                      <a:pt x="207182" y="429483"/>
                      <a:pt x="205212" y="455345"/>
                    </a:cubicBezTo>
                    <a:cubicBezTo>
                      <a:pt x="203324" y="481289"/>
                      <a:pt x="188299" y="504605"/>
                      <a:pt x="169908" y="522996"/>
                    </a:cubicBezTo>
                    <a:cubicBezTo>
                      <a:pt x="151518" y="541305"/>
                      <a:pt x="129597" y="555754"/>
                      <a:pt x="109564" y="572339"/>
                    </a:cubicBezTo>
                    <a:cubicBezTo>
                      <a:pt x="74507" y="601403"/>
                      <a:pt x="44458" y="638676"/>
                      <a:pt x="27956" y="680794"/>
                    </a:cubicBezTo>
                    <a:cubicBezTo>
                      <a:pt x="39450" y="710433"/>
                      <a:pt x="54064" y="739004"/>
                      <a:pt x="70730" y="765933"/>
                    </a:cubicBezTo>
                    <a:cubicBezTo>
                      <a:pt x="82964" y="785555"/>
                      <a:pt x="96182" y="804438"/>
                      <a:pt x="110385" y="822665"/>
                    </a:cubicBezTo>
                    <a:cubicBezTo>
                      <a:pt x="123440" y="739579"/>
                      <a:pt x="163751" y="660679"/>
                      <a:pt x="224259" y="602141"/>
                    </a:cubicBezTo>
                    <a:cubicBezTo>
                      <a:pt x="236164" y="590565"/>
                      <a:pt x="249136" y="579564"/>
                      <a:pt x="264653" y="573488"/>
                    </a:cubicBezTo>
                    <a:cubicBezTo>
                      <a:pt x="280170" y="567413"/>
                      <a:pt x="298643" y="567002"/>
                      <a:pt x="312600" y="575951"/>
                    </a:cubicBezTo>
                    <a:cubicBezTo>
                      <a:pt x="334521" y="589826"/>
                      <a:pt x="338462" y="620778"/>
                      <a:pt x="332551" y="646065"/>
                    </a:cubicBezTo>
                    <a:cubicBezTo>
                      <a:pt x="323273" y="686131"/>
                      <a:pt x="296262" y="719464"/>
                      <a:pt x="268348" y="749513"/>
                    </a:cubicBezTo>
                    <a:cubicBezTo>
                      <a:pt x="240433" y="779562"/>
                      <a:pt x="210220" y="808708"/>
                      <a:pt x="191829" y="845407"/>
                    </a:cubicBezTo>
                    <a:cubicBezTo>
                      <a:pt x="183619" y="861827"/>
                      <a:pt x="178201" y="880300"/>
                      <a:pt x="176887" y="898608"/>
                    </a:cubicBezTo>
                    <a:cubicBezTo>
                      <a:pt x="201682" y="924388"/>
                      <a:pt x="227707" y="949182"/>
                      <a:pt x="253816" y="973566"/>
                    </a:cubicBezTo>
                    <a:cubicBezTo>
                      <a:pt x="270647" y="989248"/>
                      <a:pt x="287805" y="1005011"/>
                      <a:pt x="305703" y="1019625"/>
                    </a:cubicBezTo>
                    <a:cubicBezTo>
                      <a:pt x="289448" y="934650"/>
                      <a:pt x="309234" y="844504"/>
                      <a:pt x="347165" y="766097"/>
                    </a:cubicBezTo>
                    <a:cubicBezTo>
                      <a:pt x="359069" y="741549"/>
                      <a:pt x="373355" y="717083"/>
                      <a:pt x="395686" y="701402"/>
                    </a:cubicBezTo>
                    <a:cubicBezTo>
                      <a:pt x="418018" y="685720"/>
                      <a:pt x="450201" y="681205"/>
                      <a:pt x="472204" y="697214"/>
                    </a:cubicBezTo>
                    <a:cubicBezTo>
                      <a:pt x="500119" y="717493"/>
                      <a:pt x="500201" y="759857"/>
                      <a:pt x="488214" y="792287"/>
                    </a:cubicBezTo>
                    <a:cubicBezTo>
                      <a:pt x="469495" y="842780"/>
                      <a:pt x="430169" y="882352"/>
                      <a:pt x="398806" y="926194"/>
                    </a:cubicBezTo>
                    <a:cubicBezTo>
                      <a:pt x="371795" y="964125"/>
                      <a:pt x="349874" y="1010840"/>
                      <a:pt x="355457" y="1055914"/>
                    </a:cubicBezTo>
                    <a:cubicBezTo>
                      <a:pt x="370399" y="1065109"/>
                      <a:pt x="385998" y="1073319"/>
                      <a:pt x="402336" y="1079887"/>
                    </a:cubicBezTo>
                    <a:cubicBezTo>
                      <a:pt x="471384" y="1107555"/>
                      <a:pt x="548558" y="1105010"/>
                      <a:pt x="621054" y="1121759"/>
                    </a:cubicBezTo>
                    <a:cubicBezTo>
                      <a:pt x="693549" y="1138507"/>
                      <a:pt x="769328" y="1186372"/>
                      <a:pt x="777703" y="1260345"/>
                    </a:cubicBezTo>
                    <a:cubicBezTo>
                      <a:pt x="783285" y="1173236"/>
                      <a:pt x="809722" y="1087605"/>
                      <a:pt x="854139" y="1012482"/>
                    </a:cubicBezTo>
                    <a:cubicBezTo>
                      <a:pt x="861363" y="1000249"/>
                      <a:pt x="868999" y="988427"/>
                      <a:pt x="877045" y="976686"/>
                    </a:cubicBezTo>
                    <a:cubicBezTo>
                      <a:pt x="865879" y="939495"/>
                      <a:pt x="843712" y="905505"/>
                      <a:pt x="813498" y="880874"/>
                    </a:cubicBezTo>
                    <a:cubicBezTo>
                      <a:pt x="773433" y="848280"/>
                      <a:pt x="721135" y="832024"/>
                      <a:pt x="685010" y="795079"/>
                    </a:cubicBezTo>
                    <a:cubicBezTo>
                      <a:pt x="666537" y="776196"/>
                      <a:pt x="653155" y="746065"/>
                      <a:pt x="667851" y="724061"/>
                    </a:cubicBezTo>
                    <a:cubicBezTo>
                      <a:pt x="678360" y="708462"/>
                      <a:pt x="699378" y="703536"/>
                      <a:pt x="718179" y="704521"/>
                    </a:cubicBezTo>
                    <a:cubicBezTo>
                      <a:pt x="765059" y="706984"/>
                      <a:pt x="806191" y="737690"/>
                      <a:pt x="836241" y="773650"/>
                    </a:cubicBezTo>
                    <a:cubicBezTo>
                      <a:pt x="874089" y="819052"/>
                      <a:pt x="898965" y="874963"/>
                      <a:pt x="908079" y="933255"/>
                    </a:cubicBezTo>
                    <a:cubicBezTo>
                      <a:pt x="944039" y="885144"/>
                      <a:pt x="981970" y="838264"/>
                      <a:pt x="1010130" y="785309"/>
                    </a:cubicBezTo>
                    <a:cubicBezTo>
                      <a:pt x="1037962" y="732928"/>
                      <a:pt x="1055450" y="675540"/>
                      <a:pt x="1062839" y="616673"/>
                    </a:cubicBezTo>
                    <a:cubicBezTo>
                      <a:pt x="1033447" y="559285"/>
                      <a:pt x="985254" y="511502"/>
                      <a:pt x="927126" y="483423"/>
                    </a:cubicBezTo>
                    <a:cubicBezTo>
                      <a:pt x="879918" y="460681"/>
                      <a:pt x="827291" y="450665"/>
                      <a:pt x="780576" y="426692"/>
                    </a:cubicBezTo>
                    <a:cubicBezTo>
                      <a:pt x="764895" y="418728"/>
                      <a:pt x="748721" y="407480"/>
                      <a:pt x="744616" y="390403"/>
                    </a:cubicBezTo>
                    <a:cubicBezTo>
                      <a:pt x="738868" y="366594"/>
                      <a:pt x="759804" y="343770"/>
                      <a:pt x="782628" y="334656"/>
                    </a:cubicBezTo>
                    <a:cubicBezTo>
                      <a:pt x="817686" y="320699"/>
                      <a:pt x="858244" y="327596"/>
                      <a:pt x="891987" y="344508"/>
                    </a:cubicBezTo>
                    <a:cubicBezTo>
                      <a:pt x="925730" y="361421"/>
                      <a:pt x="953891" y="387365"/>
                      <a:pt x="981477" y="413145"/>
                    </a:cubicBezTo>
                    <a:cubicBezTo>
                      <a:pt x="1010705" y="440402"/>
                      <a:pt x="1040590" y="469056"/>
                      <a:pt x="1064892" y="500829"/>
                    </a:cubicBezTo>
                    <a:cubicBezTo>
                      <a:pt x="1062429" y="473489"/>
                      <a:pt x="1057831" y="446478"/>
                      <a:pt x="1051263" y="419959"/>
                    </a:cubicBezTo>
                    <a:cubicBezTo>
                      <a:pt x="1032216" y="342620"/>
                      <a:pt x="996584" y="270043"/>
                      <a:pt x="949293" y="205922"/>
                    </a:cubicBezTo>
                    <a:cubicBezTo>
                      <a:pt x="918834" y="201899"/>
                      <a:pt x="886650" y="205922"/>
                      <a:pt x="856930" y="214460"/>
                    </a:cubicBezTo>
                    <a:cubicBezTo>
                      <a:pt x="807423" y="228746"/>
                      <a:pt x="761939" y="254197"/>
                      <a:pt x="714074" y="273491"/>
                    </a:cubicBezTo>
                    <a:cubicBezTo>
                      <a:pt x="693713" y="281701"/>
                      <a:pt x="672202" y="288762"/>
                      <a:pt x="650282" y="286791"/>
                    </a:cubicBezTo>
                    <a:cubicBezTo>
                      <a:pt x="628442" y="284739"/>
                      <a:pt x="606358" y="271274"/>
                      <a:pt x="600446" y="250174"/>
                    </a:cubicBezTo>
                    <a:cubicBezTo>
                      <a:pt x="595931" y="234083"/>
                      <a:pt x="601678" y="216349"/>
                      <a:pt x="611941" y="203295"/>
                    </a:cubicBezTo>
                    <a:cubicBezTo>
                      <a:pt x="622203" y="190159"/>
                      <a:pt x="636653" y="180881"/>
                      <a:pt x="651513" y="173082"/>
                    </a:cubicBezTo>
                    <a:cubicBezTo>
                      <a:pt x="730987" y="131210"/>
                      <a:pt x="828933" y="126859"/>
                      <a:pt x="912184" y="160192"/>
                    </a:cubicBezTo>
                    <a:cubicBezTo>
                      <a:pt x="894943" y="140652"/>
                      <a:pt x="876552" y="122097"/>
                      <a:pt x="857176" y="104609"/>
                    </a:cubicBezTo>
                    <a:cubicBezTo>
                      <a:pt x="807341" y="59700"/>
                      <a:pt x="749541" y="21195"/>
                      <a:pt x="684189" y="617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8"/>
              <p:cNvSpPr/>
              <p:nvPr/>
            </p:nvSpPr>
            <p:spPr>
              <a:xfrm>
                <a:off x="-6879636" y="-5523787"/>
                <a:ext cx="229882" cy="541866"/>
              </a:xfrm>
              <a:custGeom>
                <a:avLst/>
                <a:gdLst/>
                <a:ahLst/>
                <a:cxnLst/>
                <a:rect l="l" t="t" r="r" b="b"/>
                <a:pathLst>
                  <a:path w="229882" h="541866" extrusionOk="0">
                    <a:moveTo>
                      <a:pt x="222110" y="542797"/>
                    </a:moveTo>
                    <a:cubicBezTo>
                      <a:pt x="219155" y="542797"/>
                      <a:pt x="216199" y="541401"/>
                      <a:pt x="214393" y="538774"/>
                    </a:cubicBezTo>
                    <a:cubicBezTo>
                      <a:pt x="86972" y="357413"/>
                      <a:pt x="1095" y="15134"/>
                      <a:pt x="273" y="11686"/>
                    </a:cubicBezTo>
                    <a:cubicBezTo>
                      <a:pt x="-958" y="6595"/>
                      <a:pt x="2080" y="1505"/>
                      <a:pt x="7170" y="273"/>
                    </a:cubicBezTo>
                    <a:cubicBezTo>
                      <a:pt x="12178" y="-958"/>
                      <a:pt x="17351" y="2080"/>
                      <a:pt x="18582" y="7170"/>
                    </a:cubicBezTo>
                    <a:cubicBezTo>
                      <a:pt x="19403" y="10536"/>
                      <a:pt x="104460" y="349531"/>
                      <a:pt x="229828" y="527937"/>
                    </a:cubicBezTo>
                    <a:cubicBezTo>
                      <a:pt x="232866" y="532206"/>
                      <a:pt x="231798" y="538117"/>
                      <a:pt x="227529" y="541073"/>
                    </a:cubicBezTo>
                    <a:cubicBezTo>
                      <a:pt x="225887" y="542222"/>
                      <a:pt x="223999" y="542797"/>
                      <a:pt x="222110" y="5427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14"/>
        <p:cNvGrpSpPr/>
        <p:nvPr/>
      </p:nvGrpSpPr>
      <p:grpSpPr>
        <a:xfrm>
          <a:off x="0" y="0"/>
          <a:ext cx="0" cy="0"/>
          <a:chOff x="0" y="0"/>
          <a:chExt cx="0" cy="0"/>
        </a:xfrm>
      </p:grpSpPr>
      <p:grpSp>
        <p:nvGrpSpPr>
          <p:cNvPr id="715" name="Google Shape;715;p21"/>
          <p:cNvGrpSpPr/>
          <p:nvPr/>
        </p:nvGrpSpPr>
        <p:grpSpPr>
          <a:xfrm>
            <a:off x="799120" y="138877"/>
            <a:ext cx="4539950" cy="5342271"/>
            <a:chOff x="799120" y="138877"/>
            <a:chExt cx="4539950" cy="5342271"/>
          </a:xfrm>
        </p:grpSpPr>
        <p:sp>
          <p:nvSpPr>
            <p:cNvPr id="716" name="Google Shape;716;p21"/>
            <p:cNvSpPr/>
            <p:nvPr/>
          </p:nvSpPr>
          <p:spPr>
            <a:xfrm>
              <a:off x="3541058" y="4873601"/>
              <a:ext cx="1798012" cy="607547"/>
            </a:xfrm>
            <a:custGeom>
              <a:avLst/>
              <a:gdLst/>
              <a:ahLst/>
              <a:cxnLst/>
              <a:rect l="l" t="t" r="r" b="b"/>
              <a:pathLst>
                <a:path w="1798012" h="607547" extrusionOk="0">
                  <a:moveTo>
                    <a:pt x="16421" y="612816"/>
                  </a:moveTo>
                  <a:lnTo>
                    <a:pt x="12152" y="612816"/>
                  </a:lnTo>
                  <a:cubicBezTo>
                    <a:pt x="5337" y="612734"/>
                    <a:pt x="-81" y="607151"/>
                    <a:pt x="1" y="600336"/>
                  </a:cubicBezTo>
                  <a:cubicBezTo>
                    <a:pt x="1" y="593522"/>
                    <a:pt x="5419" y="588432"/>
                    <a:pt x="12480" y="588186"/>
                  </a:cubicBezTo>
                  <a:lnTo>
                    <a:pt x="16503" y="588186"/>
                  </a:lnTo>
                  <a:cubicBezTo>
                    <a:pt x="41215" y="588186"/>
                    <a:pt x="66503" y="585722"/>
                    <a:pt x="91543" y="580714"/>
                  </a:cubicBezTo>
                  <a:cubicBezTo>
                    <a:pt x="98276" y="579401"/>
                    <a:pt x="104680" y="583752"/>
                    <a:pt x="105993" y="590402"/>
                  </a:cubicBezTo>
                  <a:cubicBezTo>
                    <a:pt x="107307" y="597052"/>
                    <a:pt x="102955" y="603538"/>
                    <a:pt x="96305" y="604852"/>
                  </a:cubicBezTo>
                  <a:cubicBezTo>
                    <a:pt x="69622" y="610106"/>
                    <a:pt x="42775" y="612816"/>
                    <a:pt x="16421" y="612816"/>
                  </a:cubicBezTo>
                  <a:close/>
                  <a:moveTo>
                    <a:pt x="172495" y="581782"/>
                  </a:moveTo>
                  <a:cubicBezTo>
                    <a:pt x="167569" y="581782"/>
                    <a:pt x="162971" y="578826"/>
                    <a:pt x="161001" y="573982"/>
                  </a:cubicBezTo>
                  <a:cubicBezTo>
                    <a:pt x="158538" y="567660"/>
                    <a:pt x="161658" y="560517"/>
                    <a:pt x="167979" y="557972"/>
                  </a:cubicBezTo>
                  <a:cubicBezTo>
                    <a:pt x="191789" y="548613"/>
                    <a:pt x="216091" y="536954"/>
                    <a:pt x="240392" y="523244"/>
                  </a:cubicBezTo>
                  <a:cubicBezTo>
                    <a:pt x="246304" y="519877"/>
                    <a:pt x="253857" y="521930"/>
                    <a:pt x="257224" y="527923"/>
                  </a:cubicBezTo>
                  <a:cubicBezTo>
                    <a:pt x="260589" y="533834"/>
                    <a:pt x="258455" y="541388"/>
                    <a:pt x="252544" y="544672"/>
                  </a:cubicBezTo>
                  <a:cubicBezTo>
                    <a:pt x="227256" y="558958"/>
                    <a:pt x="201887" y="571191"/>
                    <a:pt x="177011" y="580961"/>
                  </a:cubicBezTo>
                  <a:cubicBezTo>
                    <a:pt x="175533" y="581535"/>
                    <a:pt x="173973" y="581782"/>
                    <a:pt x="172495" y="581782"/>
                  </a:cubicBezTo>
                  <a:close/>
                  <a:moveTo>
                    <a:pt x="1792430" y="562159"/>
                  </a:moveTo>
                  <a:cubicBezTo>
                    <a:pt x="1787750" y="562159"/>
                    <a:pt x="1783317" y="559532"/>
                    <a:pt x="1781264" y="555017"/>
                  </a:cubicBezTo>
                  <a:cubicBezTo>
                    <a:pt x="1772480" y="536133"/>
                    <a:pt x="1763202" y="517168"/>
                    <a:pt x="1753514" y="498860"/>
                  </a:cubicBezTo>
                  <a:cubicBezTo>
                    <a:pt x="1750312" y="492866"/>
                    <a:pt x="1752611" y="485395"/>
                    <a:pt x="1758686" y="482193"/>
                  </a:cubicBezTo>
                  <a:cubicBezTo>
                    <a:pt x="1764680" y="478991"/>
                    <a:pt x="1772151" y="481290"/>
                    <a:pt x="1775353" y="487366"/>
                  </a:cubicBezTo>
                  <a:cubicBezTo>
                    <a:pt x="1785205" y="506085"/>
                    <a:pt x="1794729" y="525378"/>
                    <a:pt x="1803678" y="544672"/>
                  </a:cubicBezTo>
                  <a:cubicBezTo>
                    <a:pt x="1806551" y="550829"/>
                    <a:pt x="1803842" y="558218"/>
                    <a:pt x="1797684" y="561010"/>
                  </a:cubicBezTo>
                  <a:cubicBezTo>
                    <a:pt x="1796043" y="561749"/>
                    <a:pt x="1794236" y="562159"/>
                    <a:pt x="1792512" y="562159"/>
                  </a:cubicBezTo>
                  <a:close/>
                  <a:moveTo>
                    <a:pt x="315597" y="501979"/>
                  </a:moveTo>
                  <a:cubicBezTo>
                    <a:pt x="311738" y="501979"/>
                    <a:pt x="307962" y="500173"/>
                    <a:pt x="305581" y="496807"/>
                  </a:cubicBezTo>
                  <a:cubicBezTo>
                    <a:pt x="301640" y="491306"/>
                    <a:pt x="302872" y="483589"/>
                    <a:pt x="308372" y="479648"/>
                  </a:cubicBezTo>
                  <a:cubicBezTo>
                    <a:pt x="329144" y="464706"/>
                    <a:pt x="350654" y="447875"/>
                    <a:pt x="372247" y="429649"/>
                  </a:cubicBezTo>
                  <a:cubicBezTo>
                    <a:pt x="377419" y="425297"/>
                    <a:pt x="385219" y="425872"/>
                    <a:pt x="389570" y="431126"/>
                  </a:cubicBezTo>
                  <a:cubicBezTo>
                    <a:pt x="394004" y="436299"/>
                    <a:pt x="393347" y="444098"/>
                    <a:pt x="388092" y="448449"/>
                  </a:cubicBezTo>
                  <a:cubicBezTo>
                    <a:pt x="366007" y="467168"/>
                    <a:pt x="344004" y="484410"/>
                    <a:pt x="322658" y="499681"/>
                  </a:cubicBezTo>
                  <a:cubicBezTo>
                    <a:pt x="320523" y="501240"/>
                    <a:pt x="317978" y="501979"/>
                    <a:pt x="315515" y="501979"/>
                  </a:cubicBezTo>
                  <a:close/>
                  <a:moveTo>
                    <a:pt x="1723547" y="434164"/>
                  </a:moveTo>
                  <a:cubicBezTo>
                    <a:pt x="1719442" y="434164"/>
                    <a:pt x="1715420" y="432111"/>
                    <a:pt x="1713038" y="428335"/>
                  </a:cubicBezTo>
                  <a:cubicBezTo>
                    <a:pt x="1698671" y="405182"/>
                    <a:pt x="1683400" y="382522"/>
                    <a:pt x="1667719" y="360930"/>
                  </a:cubicBezTo>
                  <a:cubicBezTo>
                    <a:pt x="1663696" y="355429"/>
                    <a:pt x="1664927" y="347712"/>
                    <a:pt x="1670428" y="343689"/>
                  </a:cubicBezTo>
                  <a:cubicBezTo>
                    <a:pt x="1675929" y="339666"/>
                    <a:pt x="1683646" y="340897"/>
                    <a:pt x="1687669" y="346398"/>
                  </a:cubicBezTo>
                  <a:cubicBezTo>
                    <a:pt x="1703761" y="368401"/>
                    <a:pt x="1719360" y="391636"/>
                    <a:pt x="1734056" y="415281"/>
                  </a:cubicBezTo>
                  <a:cubicBezTo>
                    <a:pt x="1737669" y="421028"/>
                    <a:pt x="1735863" y="428663"/>
                    <a:pt x="1730115" y="432276"/>
                  </a:cubicBezTo>
                  <a:cubicBezTo>
                    <a:pt x="1728063" y="433507"/>
                    <a:pt x="1725846" y="434082"/>
                    <a:pt x="1723630" y="434082"/>
                  </a:cubicBezTo>
                  <a:close/>
                  <a:moveTo>
                    <a:pt x="441294" y="396315"/>
                  </a:moveTo>
                  <a:cubicBezTo>
                    <a:pt x="438010" y="396315"/>
                    <a:pt x="434808" y="395002"/>
                    <a:pt x="432345" y="392457"/>
                  </a:cubicBezTo>
                  <a:cubicBezTo>
                    <a:pt x="427665" y="387531"/>
                    <a:pt x="427829" y="379731"/>
                    <a:pt x="432755" y="375051"/>
                  </a:cubicBezTo>
                  <a:lnTo>
                    <a:pt x="442525" y="365610"/>
                  </a:lnTo>
                  <a:cubicBezTo>
                    <a:pt x="458781" y="349846"/>
                    <a:pt x="474955" y="333837"/>
                    <a:pt x="491047" y="317663"/>
                  </a:cubicBezTo>
                  <a:cubicBezTo>
                    <a:pt x="495891" y="312819"/>
                    <a:pt x="503690" y="312819"/>
                    <a:pt x="508452" y="317663"/>
                  </a:cubicBezTo>
                  <a:cubicBezTo>
                    <a:pt x="513296" y="322507"/>
                    <a:pt x="513296" y="330306"/>
                    <a:pt x="508452" y="335068"/>
                  </a:cubicBezTo>
                  <a:cubicBezTo>
                    <a:pt x="492197" y="351324"/>
                    <a:pt x="476022" y="367416"/>
                    <a:pt x="459602" y="383261"/>
                  </a:cubicBezTo>
                  <a:lnTo>
                    <a:pt x="449668" y="392785"/>
                  </a:lnTo>
                  <a:cubicBezTo>
                    <a:pt x="447287" y="395084"/>
                    <a:pt x="444249" y="396151"/>
                    <a:pt x="441130" y="396151"/>
                  </a:cubicBezTo>
                  <a:close/>
                  <a:moveTo>
                    <a:pt x="1626751" y="301653"/>
                  </a:moveTo>
                  <a:cubicBezTo>
                    <a:pt x="1623302" y="301653"/>
                    <a:pt x="1619854" y="300175"/>
                    <a:pt x="1617391" y="297384"/>
                  </a:cubicBezTo>
                  <a:cubicBezTo>
                    <a:pt x="1599657" y="276776"/>
                    <a:pt x="1581020" y="256908"/>
                    <a:pt x="1561891" y="238353"/>
                  </a:cubicBezTo>
                  <a:cubicBezTo>
                    <a:pt x="1557046" y="233591"/>
                    <a:pt x="1556882" y="225792"/>
                    <a:pt x="1561644" y="220948"/>
                  </a:cubicBezTo>
                  <a:cubicBezTo>
                    <a:pt x="1566406" y="216104"/>
                    <a:pt x="1574206" y="215939"/>
                    <a:pt x="1579050" y="220701"/>
                  </a:cubicBezTo>
                  <a:cubicBezTo>
                    <a:pt x="1598589" y="239749"/>
                    <a:pt x="1617801" y="260192"/>
                    <a:pt x="1635946" y="281374"/>
                  </a:cubicBezTo>
                  <a:cubicBezTo>
                    <a:pt x="1640379" y="286546"/>
                    <a:pt x="1639804" y="294346"/>
                    <a:pt x="1634632" y="298779"/>
                  </a:cubicBezTo>
                  <a:cubicBezTo>
                    <a:pt x="1632333" y="300750"/>
                    <a:pt x="1629459" y="301735"/>
                    <a:pt x="1626586" y="301735"/>
                  </a:cubicBezTo>
                  <a:close/>
                  <a:moveTo>
                    <a:pt x="557959" y="280717"/>
                  </a:moveTo>
                  <a:cubicBezTo>
                    <a:pt x="554758" y="280717"/>
                    <a:pt x="551638" y="279486"/>
                    <a:pt x="549175" y="277023"/>
                  </a:cubicBezTo>
                  <a:cubicBezTo>
                    <a:pt x="544413" y="272179"/>
                    <a:pt x="544413" y="264379"/>
                    <a:pt x="549256" y="259617"/>
                  </a:cubicBezTo>
                  <a:cubicBezTo>
                    <a:pt x="572081" y="237039"/>
                    <a:pt x="591046" y="218895"/>
                    <a:pt x="608862" y="202475"/>
                  </a:cubicBezTo>
                  <a:cubicBezTo>
                    <a:pt x="613870" y="197877"/>
                    <a:pt x="621670" y="198206"/>
                    <a:pt x="626267" y="203214"/>
                  </a:cubicBezTo>
                  <a:cubicBezTo>
                    <a:pt x="630865" y="208222"/>
                    <a:pt x="630537" y="216022"/>
                    <a:pt x="625529" y="220619"/>
                  </a:cubicBezTo>
                  <a:cubicBezTo>
                    <a:pt x="607877" y="236875"/>
                    <a:pt x="589158" y="254773"/>
                    <a:pt x="566498" y="277105"/>
                  </a:cubicBezTo>
                  <a:cubicBezTo>
                    <a:pt x="564117" y="279486"/>
                    <a:pt x="560997" y="280635"/>
                    <a:pt x="557877" y="280635"/>
                  </a:cubicBezTo>
                  <a:close/>
                  <a:moveTo>
                    <a:pt x="1509100" y="187368"/>
                  </a:moveTo>
                  <a:cubicBezTo>
                    <a:pt x="1506390" y="187368"/>
                    <a:pt x="1503681" y="186465"/>
                    <a:pt x="1501382" y="184659"/>
                  </a:cubicBezTo>
                  <a:cubicBezTo>
                    <a:pt x="1480200" y="167664"/>
                    <a:pt x="1458197" y="151654"/>
                    <a:pt x="1435947" y="137205"/>
                  </a:cubicBezTo>
                  <a:cubicBezTo>
                    <a:pt x="1430282" y="133510"/>
                    <a:pt x="1428641" y="125875"/>
                    <a:pt x="1432335" y="120210"/>
                  </a:cubicBezTo>
                  <a:cubicBezTo>
                    <a:pt x="1436030" y="114463"/>
                    <a:pt x="1443665" y="112903"/>
                    <a:pt x="1449412" y="116597"/>
                  </a:cubicBezTo>
                  <a:cubicBezTo>
                    <a:pt x="1472400" y="131540"/>
                    <a:pt x="1495060" y="147960"/>
                    <a:pt x="1516899" y="165529"/>
                  </a:cubicBezTo>
                  <a:cubicBezTo>
                    <a:pt x="1522236" y="169799"/>
                    <a:pt x="1523057" y="177516"/>
                    <a:pt x="1518787" y="182853"/>
                  </a:cubicBezTo>
                  <a:cubicBezTo>
                    <a:pt x="1516325" y="185891"/>
                    <a:pt x="1512794" y="187451"/>
                    <a:pt x="1509182" y="187451"/>
                  </a:cubicBezTo>
                  <a:close/>
                  <a:moveTo>
                    <a:pt x="679305" y="170127"/>
                  </a:moveTo>
                  <a:cubicBezTo>
                    <a:pt x="675692" y="170127"/>
                    <a:pt x="672162" y="168567"/>
                    <a:pt x="669699" y="165529"/>
                  </a:cubicBezTo>
                  <a:cubicBezTo>
                    <a:pt x="665430" y="160275"/>
                    <a:pt x="666250" y="152475"/>
                    <a:pt x="671505" y="148206"/>
                  </a:cubicBezTo>
                  <a:cubicBezTo>
                    <a:pt x="694493" y="129651"/>
                    <a:pt x="716496" y="113560"/>
                    <a:pt x="738664" y="98945"/>
                  </a:cubicBezTo>
                  <a:cubicBezTo>
                    <a:pt x="744328" y="95169"/>
                    <a:pt x="751964" y="96729"/>
                    <a:pt x="755741" y="102476"/>
                  </a:cubicBezTo>
                  <a:cubicBezTo>
                    <a:pt x="759517" y="108141"/>
                    <a:pt x="757875" y="115776"/>
                    <a:pt x="752210" y="119553"/>
                  </a:cubicBezTo>
                  <a:cubicBezTo>
                    <a:pt x="730700" y="133756"/>
                    <a:pt x="709353" y="149356"/>
                    <a:pt x="687022" y="167418"/>
                  </a:cubicBezTo>
                  <a:cubicBezTo>
                    <a:pt x="684723" y="169224"/>
                    <a:pt x="682014" y="170127"/>
                    <a:pt x="679305" y="170127"/>
                  </a:cubicBezTo>
                  <a:close/>
                  <a:moveTo>
                    <a:pt x="1371498" y="98371"/>
                  </a:moveTo>
                  <a:cubicBezTo>
                    <a:pt x="1369610" y="98371"/>
                    <a:pt x="1367804" y="97960"/>
                    <a:pt x="1365998" y="97057"/>
                  </a:cubicBezTo>
                  <a:cubicBezTo>
                    <a:pt x="1342024" y="85071"/>
                    <a:pt x="1317147" y="74397"/>
                    <a:pt x="1291860" y="65202"/>
                  </a:cubicBezTo>
                  <a:cubicBezTo>
                    <a:pt x="1285457" y="62903"/>
                    <a:pt x="1282172" y="55842"/>
                    <a:pt x="1284471" y="49438"/>
                  </a:cubicBezTo>
                  <a:cubicBezTo>
                    <a:pt x="1286770" y="43035"/>
                    <a:pt x="1293913" y="39751"/>
                    <a:pt x="1300235" y="42049"/>
                  </a:cubicBezTo>
                  <a:cubicBezTo>
                    <a:pt x="1326343" y="51491"/>
                    <a:pt x="1352205" y="62575"/>
                    <a:pt x="1376999" y="74972"/>
                  </a:cubicBezTo>
                  <a:cubicBezTo>
                    <a:pt x="1383074" y="78010"/>
                    <a:pt x="1385538" y="85399"/>
                    <a:pt x="1382500" y="91474"/>
                  </a:cubicBezTo>
                  <a:cubicBezTo>
                    <a:pt x="1380365" y="95826"/>
                    <a:pt x="1376014" y="98289"/>
                    <a:pt x="1371498" y="98289"/>
                  </a:cubicBezTo>
                  <a:close/>
                  <a:moveTo>
                    <a:pt x="816659" y="80719"/>
                  </a:moveTo>
                  <a:cubicBezTo>
                    <a:pt x="812062" y="80719"/>
                    <a:pt x="807711" y="78174"/>
                    <a:pt x="805576" y="73823"/>
                  </a:cubicBezTo>
                  <a:cubicBezTo>
                    <a:pt x="802621" y="67747"/>
                    <a:pt x="805166" y="60358"/>
                    <a:pt x="811241" y="57320"/>
                  </a:cubicBezTo>
                  <a:cubicBezTo>
                    <a:pt x="819697" y="53215"/>
                    <a:pt x="828236" y="49274"/>
                    <a:pt x="836856" y="45580"/>
                  </a:cubicBezTo>
                  <a:cubicBezTo>
                    <a:pt x="853687" y="38355"/>
                    <a:pt x="871257" y="31869"/>
                    <a:pt x="889155" y="26286"/>
                  </a:cubicBezTo>
                  <a:cubicBezTo>
                    <a:pt x="895641" y="24234"/>
                    <a:pt x="902537" y="27846"/>
                    <a:pt x="904590" y="34332"/>
                  </a:cubicBezTo>
                  <a:cubicBezTo>
                    <a:pt x="906642" y="40818"/>
                    <a:pt x="903030" y="47714"/>
                    <a:pt x="896544" y="49767"/>
                  </a:cubicBezTo>
                  <a:cubicBezTo>
                    <a:pt x="879467" y="55103"/>
                    <a:pt x="862636" y="61343"/>
                    <a:pt x="846627" y="68240"/>
                  </a:cubicBezTo>
                  <a:cubicBezTo>
                    <a:pt x="838334" y="71770"/>
                    <a:pt x="830124" y="75547"/>
                    <a:pt x="822078" y="79487"/>
                  </a:cubicBezTo>
                  <a:cubicBezTo>
                    <a:pt x="820354" y="80309"/>
                    <a:pt x="818466" y="80719"/>
                    <a:pt x="816659" y="80719"/>
                  </a:cubicBezTo>
                  <a:close/>
                  <a:moveTo>
                    <a:pt x="1217395" y="42542"/>
                  </a:moveTo>
                  <a:cubicBezTo>
                    <a:pt x="1216492" y="42542"/>
                    <a:pt x="1215506" y="42460"/>
                    <a:pt x="1214603" y="42214"/>
                  </a:cubicBezTo>
                  <a:cubicBezTo>
                    <a:pt x="1188331" y="36056"/>
                    <a:pt x="1161648" y="31459"/>
                    <a:pt x="1135211" y="28503"/>
                  </a:cubicBezTo>
                  <a:cubicBezTo>
                    <a:pt x="1128479" y="27764"/>
                    <a:pt x="1123553" y="21688"/>
                    <a:pt x="1124292" y="14956"/>
                  </a:cubicBezTo>
                  <a:cubicBezTo>
                    <a:pt x="1125031" y="8224"/>
                    <a:pt x="1131106" y="2969"/>
                    <a:pt x="1137921" y="4037"/>
                  </a:cubicBezTo>
                  <a:cubicBezTo>
                    <a:pt x="1165343" y="7074"/>
                    <a:pt x="1193093" y="11836"/>
                    <a:pt x="1220268" y="18240"/>
                  </a:cubicBezTo>
                  <a:cubicBezTo>
                    <a:pt x="1226919" y="19800"/>
                    <a:pt x="1231024" y="26450"/>
                    <a:pt x="1229464" y="33100"/>
                  </a:cubicBezTo>
                  <a:cubicBezTo>
                    <a:pt x="1228150" y="38765"/>
                    <a:pt x="1223059" y="42624"/>
                    <a:pt x="1217477" y="42624"/>
                  </a:cubicBezTo>
                  <a:close/>
                  <a:moveTo>
                    <a:pt x="972734" y="31787"/>
                  </a:moveTo>
                  <a:cubicBezTo>
                    <a:pt x="966740" y="31787"/>
                    <a:pt x="961568" y="27435"/>
                    <a:pt x="960583" y="21360"/>
                  </a:cubicBezTo>
                  <a:cubicBezTo>
                    <a:pt x="959515" y="14628"/>
                    <a:pt x="964113" y="8306"/>
                    <a:pt x="970845" y="7239"/>
                  </a:cubicBezTo>
                  <a:cubicBezTo>
                    <a:pt x="998021" y="2969"/>
                    <a:pt x="1026099" y="589"/>
                    <a:pt x="1054260" y="14"/>
                  </a:cubicBezTo>
                  <a:cubicBezTo>
                    <a:pt x="1061074" y="-315"/>
                    <a:pt x="1066657" y="5268"/>
                    <a:pt x="1066822" y="12083"/>
                  </a:cubicBezTo>
                  <a:cubicBezTo>
                    <a:pt x="1066904" y="18897"/>
                    <a:pt x="1061567" y="24480"/>
                    <a:pt x="1054752" y="24644"/>
                  </a:cubicBezTo>
                  <a:cubicBezTo>
                    <a:pt x="1027659" y="25137"/>
                    <a:pt x="1000730" y="27435"/>
                    <a:pt x="974704" y="31541"/>
                  </a:cubicBezTo>
                  <a:cubicBezTo>
                    <a:pt x="974047" y="31623"/>
                    <a:pt x="973391" y="31705"/>
                    <a:pt x="972816" y="31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1"/>
            <p:cNvSpPr/>
            <p:nvPr/>
          </p:nvSpPr>
          <p:spPr>
            <a:xfrm flipH="1">
              <a:off x="799120" y="138877"/>
              <a:ext cx="732915" cy="306154"/>
            </a:xfrm>
            <a:custGeom>
              <a:avLst/>
              <a:gdLst/>
              <a:ahLst/>
              <a:cxnLst/>
              <a:rect l="l" t="t" r="r" b="b"/>
              <a:pathLst>
                <a:path w="1297195" h="541866" extrusionOk="0">
                  <a:moveTo>
                    <a:pt x="1288833" y="542920"/>
                  </a:moveTo>
                  <a:lnTo>
                    <a:pt x="189747" y="542920"/>
                  </a:lnTo>
                  <a:cubicBezTo>
                    <a:pt x="187201" y="542920"/>
                    <a:pt x="184821" y="542181"/>
                    <a:pt x="182686" y="540703"/>
                  </a:cubicBezTo>
                  <a:cubicBezTo>
                    <a:pt x="140240" y="511229"/>
                    <a:pt x="99271" y="481590"/>
                    <a:pt x="65692" y="443660"/>
                  </a:cubicBezTo>
                  <a:cubicBezTo>
                    <a:pt x="23984" y="396698"/>
                    <a:pt x="668" y="342593"/>
                    <a:pt x="11" y="291362"/>
                  </a:cubicBezTo>
                  <a:lnTo>
                    <a:pt x="11" y="291362"/>
                  </a:lnTo>
                  <a:cubicBezTo>
                    <a:pt x="-727" y="229458"/>
                    <a:pt x="34493" y="171412"/>
                    <a:pt x="85724" y="150149"/>
                  </a:cubicBezTo>
                  <a:cubicBezTo>
                    <a:pt x="119632" y="136109"/>
                    <a:pt x="161258" y="136848"/>
                    <a:pt x="203129" y="151955"/>
                  </a:cubicBezTo>
                  <a:cubicBezTo>
                    <a:pt x="228334" y="161068"/>
                    <a:pt x="251979" y="174532"/>
                    <a:pt x="273818" y="188490"/>
                  </a:cubicBezTo>
                  <a:cubicBezTo>
                    <a:pt x="268071" y="166897"/>
                    <a:pt x="263884" y="143662"/>
                    <a:pt x="264705" y="119771"/>
                  </a:cubicBezTo>
                  <a:cubicBezTo>
                    <a:pt x="265855" y="79049"/>
                    <a:pt x="282275" y="43663"/>
                    <a:pt x="309614" y="22645"/>
                  </a:cubicBezTo>
                  <a:cubicBezTo>
                    <a:pt x="353867" y="-11344"/>
                    <a:pt x="414046" y="-835"/>
                    <a:pt x="456739" y="13943"/>
                  </a:cubicBezTo>
                  <a:cubicBezTo>
                    <a:pt x="544834" y="44320"/>
                    <a:pt x="623076" y="104747"/>
                    <a:pt x="675457" y="182086"/>
                  </a:cubicBezTo>
                  <a:cubicBezTo>
                    <a:pt x="686458" y="161642"/>
                    <a:pt x="708871" y="147111"/>
                    <a:pt x="731367" y="143827"/>
                  </a:cubicBezTo>
                  <a:cubicBezTo>
                    <a:pt x="758461" y="139968"/>
                    <a:pt x="787852" y="147932"/>
                    <a:pt x="821186" y="168375"/>
                  </a:cubicBezTo>
                  <a:cubicBezTo>
                    <a:pt x="878820" y="203514"/>
                    <a:pt x="924551" y="255813"/>
                    <a:pt x="951972" y="317306"/>
                  </a:cubicBezTo>
                  <a:cubicBezTo>
                    <a:pt x="970692" y="296124"/>
                    <a:pt x="1001233" y="283891"/>
                    <a:pt x="1032103" y="287175"/>
                  </a:cubicBezTo>
                  <a:cubicBezTo>
                    <a:pt x="1065436" y="290623"/>
                    <a:pt x="1097948" y="310163"/>
                    <a:pt x="1123564" y="342101"/>
                  </a:cubicBezTo>
                  <a:cubicBezTo>
                    <a:pt x="1143186" y="366402"/>
                    <a:pt x="1156486" y="394563"/>
                    <a:pt x="1168801" y="422313"/>
                  </a:cubicBezTo>
                  <a:cubicBezTo>
                    <a:pt x="1202545" y="414596"/>
                    <a:pt x="1239326" y="423545"/>
                    <a:pt x="1265352" y="446780"/>
                  </a:cubicBezTo>
                  <a:cubicBezTo>
                    <a:pt x="1288586" y="467551"/>
                    <a:pt x="1302051" y="498996"/>
                    <a:pt x="1301230" y="530933"/>
                  </a:cubicBezTo>
                  <a:cubicBezTo>
                    <a:pt x="1301066" y="537583"/>
                    <a:pt x="1295565" y="542920"/>
                    <a:pt x="1288915" y="542920"/>
                  </a:cubicBezTo>
                  <a:close/>
                  <a:moveTo>
                    <a:pt x="193605" y="518289"/>
                  </a:moveTo>
                  <a:lnTo>
                    <a:pt x="1275944" y="518289"/>
                  </a:lnTo>
                  <a:cubicBezTo>
                    <a:pt x="1273562" y="497846"/>
                    <a:pt x="1263792" y="478553"/>
                    <a:pt x="1248850" y="465170"/>
                  </a:cubicBezTo>
                  <a:cubicBezTo>
                    <a:pt x="1227011" y="445548"/>
                    <a:pt x="1193596" y="438980"/>
                    <a:pt x="1165928" y="448750"/>
                  </a:cubicBezTo>
                  <a:cubicBezTo>
                    <a:pt x="1159853" y="450885"/>
                    <a:pt x="1153202" y="448011"/>
                    <a:pt x="1150575" y="442100"/>
                  </a:cubicBezTo>
                  <a:cubicBezTo>
                    <a:pt x="1137193" y="411887"/>
                    <a:pt x="1123974" y="381837"/>
                    <a:pt x="1104352" y="357535"/>
                  </a:cubicBezTo>
                  <a:cubicBezTo>
                    <a:pt x="1091873" y="342019"/>
                    <a:pt x="1065600" y="315500"/>
                    <a:pt x="1029476" y="311723"/>
                  </a:cubicBezTo>
                  <a:cubicBezTo>
                    <a:pt x="999756" y="308521"/>
                    <a:pt x="970281" y="324449"/>
                    <a:pt x="961085" y="348833"/>
                  </a:cubicBezTo>
                  <a:cubicBezTo>
                    <a:pt x="959279" y="353677"/>
                    <a:pt x="954518" y="356058"/>
                    <a:pt x="949428" y="356797"/>
                  </a:cubicBezTo>
                  <a:cubicBezTo>
                    <a:pt x="944255" y="356797"/>
                    <a:pt x="939657" y="353512"/>
                    <a:pt x="937933" y="348669"/>
                  </a:cubicBezTo>
                  <a:cubicBezTo>
                    <a:pt x="914206" y="282578"/>
                    <a:pt x="868147" y="226010"/>
                    <a:pt x="808295" y="189475"/>
                  </a:cubicBezTo>
                  <a:cubicBezTo>
                    <a:pt x="780053" y="172152"/>
                    <a:pt x="755997" y="165173"/>
                    <a:pt x="734898" y="168293"/>
                  </a:cubicBezTo>
                  <a:cubicBezTo>
                    <a:pt x="713223" y="171412"/>
                    <a:pt x="690809" y="191117"/>
                    <a:pt x="693190" y="212873"/>
                  </a:cubicBezTo>
                  <a:cubicBezTo>
                    <a:pt x="693847" y="218703"/>
                    <a:pt x="690316" y="224121"/>
                    <a:pt x="684816" y="225928"/>
                  </a:cubicBezTo>
                  <a:cubicBezTo>
                    <a:pt x="679315" y="227734"/>
                    <a:pt x="673240" y="225435"/>
                    <a:pt x="670284" y="220345"/>
                  </a:cubicBezTo>
                  <a:cubicBezTo>
                    <a:pt x="621598" y="135781"/>
                    <a:pt x="540811" y="69115"/>
                    <a:pt x="448611" y="37342"/>
                  </a:cubicBezTo>
                  <a:cubicBezTo>
                    <a:pt x="418316" y="26833"/>
                    <a:pt x="361994" y="13532"/>
                    <a:pt x="324557" y="42268"/>
                  </a:cubicBezTo>
                  <a:cubicBezTo>
                    <a:pt x="303456" y="58442"/>
                    <a:pt x="290238" y="87752"/>
                    <a:pt x="289253" y="120592"/>
                  </a:cubicBezTo>
                  <a:cubicBezTo>
                    <a:pt x="288186" y="153268"/>
                    <a:pt x="297955" y="185862"/>
                    <a:pt x="307152" y="213859"/>
                  </a:cubicBezTo>
                  <a:cubicBezTo>
                    <a:pt x="308793" y="218867"/>
                    <a:pt x="307152" y="224368"/>
                    <a:pt x="302882" y="227488"/>
                  </a:cubicBezTo>
                  <a:cubicBezTo>
                    <a:pt x="298695" y="230690"/>
                    <a:pt x="292947" y="230771"/>
                    <a:pt x="288597" y="227898"/>
                  </a:cubicBezTo>
                  <a:cubicBezTo>
                    <a:pt x="259039" y="208030"/>
                    <a:pt x="228498" y="187422"/>
                    <a:pt x="194755" y="175189"/>
                  </a:cubicBezTo>
                  <a:cubicBezTo>
                    <a:pt x="158712" y="162135"/>
                    <a:pt x="123327" y="161314"/>
                    <a:pt x="95166" y="172972"/>
                  </a:cubicBezTo>
                  <a:cubicBezTo>
                    <a:pt x="53048" y="190460"/>
                    <a:pt x="23984" y="239064"/>
                    <a:pt x="24642" y="291116"/>
                  </a:cubicBezTo>
                  <a:lnTo>
                    <a:pt x="24642" y="291116"/>
                  </a:lnTo>
                  <a:cubicBezTo>
                    <a:pt x="25216" y="336436"/>
                    <a:pt x="46316" y="384875"/>
                    <a:pt x="84083" y="427403"/>
                  </a:cubicBezTo>
                  <a:cubicBezTo>
                    <a:pt x="115117" y="462378"/>
                    <a:pt x="153458" y="490457"/>
                    <a:pt x="193523" y="51837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8" name="Google Shape;718;p21"/>
          <p:cNvGrpSpPr/>
          <p:nvPr/>
        </p:nvGrpSpPr>
        <p:grpSpPr>
          <a:xfrm>
            <a:off x="-520361" y="601863"/>
            <a:ext cx="10238468" cy="4799602"/>
            <a:chOff x="-520361" y="601863"/>
            <a:chExt cx="10238468" cy="4799602"/>
          </a:xfrm>
        </p:grpSpPr>
        <p:grpSp>
          <p:nvGrpSpPr>
            <p:cNvPr id="719" name="Google Shape;719;p21"/>
            <p:cNvGrpSpPr/>
            <p:nvPr/>
          </p:nvGrpSpPr>
          <p:grpSpPr>
            <a:xfrm rot="7262306">
              <a:off x="-527660" y="1013084"/>
              <a:ext cx="1396592" cy="772498"/>
              <a:chOff x="-4001887" y="-5697732"/>
              <a:chExt cx="1396627" cy="772517"/>
            </a:xfrm>
          </p:grpSpPr>
          <p:grpSp>
            <p:nvGrpSpPr>
              <p:cNvPr id="720" name="Google Shape;720;p21"/>
              <p:cNvGrpSpPr/>
              <p:nvPr/>
            </p:nvGrpSpPr>
            <p:grpSpPr>
              <a:xfrm>
                <a:off x="-4001887" y="-5697732"/>
                <a:ext cx="1142569" cy="640892"/>
                <a:chOff x="-4001887" y="-5697732"/>
                <a:chExt cx="1142569" cy="640892"/>
              </a:xfrm>
            </p:grpSpPr>
            <p:sp>
              <p:nvSpPr>
                <p:cNvPr id="721" name="Google Shape;721;p21"/>
                <p:cNvSpPr/>
                <p:nvPr/>
              </p:nvSpPr>
              <p:spPr>
                <a:xfrm>
                  <a:off x="-4001887" y="-5391723"/>
                  <a:ext cx="320193" cy="114941"/>
                </a:xfrm>
                <a:custGeom>
                  <a:avLst/>
                  <a:gdLst/>
                  <a:ahLst/>
                  <a:cxnLst/>
                  <a:rect l="l" t="t" r="r" b="b"/>
                  <a:pathLst>
                    <a:path w="320193" h="114941" extrusionOk="0">
                      <a:moveTo>
                        <a:pt x="0" y="112789"/>
                      </a:moveTo>
                      <a:cubicBezTo>
                        <a:pt x="115927" y="131918"/>
                        <a:pt x="237108" y="94234"/>
                        <a:pt x="325695" y="17880"/>
                      </a:cubicBezTo>
                      <a:cubicBezTo>
                        <a:pt x="223971" y="-28836"/>
                        <a:pt x="63217" y="20589"/>
                        <a:pt x="0" y="112789"/>
                      </a:cubicBezTo>
                      <a:lnTo>
                        <a:pt x="0" y="11278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1"/>
                <p:cNvSpPr/>
                <p:nvPr/>
              </p:nvSpPr>
              <p:spPr>
                <a:xfrm>
                  <a:off x="-3774878" y="-5387484"/>
                  <a:ext cx="180622" cy="246303"/>
                </a:xfrm>
                <a:custGeom>
                  <a:avLst/>
                  <a:gdLst/>
                  <a:ahLst/>
                  <a:cxnLst/>
                  <a:rect l="l" t="t" r="r" b="b"/>
                  <a:pathLst>
                    <a:path w="180622" h="246303" extrusionOk="0">
                      <a:moveTo>
                        <a:pt x="0" y="253622"/>
                      </a:moveTo>
                      <a:cubicBezTo>
                        <a:pt x="79966" y="221931"/>
                        <a:pt x="132593" y="156332"/>
                        <a:pt x="162889" y="79157"/>
                      </a:cubicBezTo>
                      <a:cubicBezTo>
                        <a:pt x="172741" y="51571"/>
                        <a:pt x="175532" y="29157"/>
                        <a:pt x="184892" y="12"/>
                      </a:cubicBezTo>
                      <a:cubicBezTo>
                        <a:pt x="153611" y="-563"/>
                        <a:pt x="125779" y="20373"/>
                        <a:pt x="104186" y="38845"/>
                      </a:cubicBezTo>
                      <a:cubicBezTo>
                        <a:pt x="43103" y="94920"/>
                        <a:pt x="821" y="167580"/>
                        <a:pt x="0" y="253622"/>
                      </a:cubicBezTo>
                      <a:lnTo>
                        <a:pt x="0" y="2536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1"/>
                <p:cNvSpPr/>
                <p:nvPr/>
              </p:nvSpPr>
              <p:spPr>
                <a:xfrm>
                  <a:off x="-3848686" y="-5561623"/>
                  <a:ext cx="262723" cy="164202"/>
                </a:xfrm>
                <a:custGeom>
                  <a:avLst/>
                  <a:gdLst/>
                  <a:ahLst/>
                  <a:cxnLst/>
                  <a:rect l="l" t="t" r="r" b="b"/>
                  <a:pathLst>
                    <a:path w="262723" h="164202" extrusionOk="0">
                      <a:moveTo>
                        <a:pt x="0" y="1985"/>
                      </a:moveTo>
                      <a:cubicBezTo>
                        <a:pt x="50903" y="92953"/>
                        <a:pt x="158784" y="163231"/>
                        <a:pt x="262805" y="171934"/>
                      </a:cubicBezTo>
                      <a:cubicBezTo>
                        <a:pt x="232592" y="65449"/>
                        <a:pt x="109441" y="-13696"/>
                        <a:pt x="0" y="1985"/>
                      </a:cubicBezTo>
                      <a:lnTo>
                        <a:pt x="0" y="19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1"/>
                <p:cNvSpPr/>
                <p:nvPr/>
              </p:nvSpPr>
              <p:spPr>
                <a:xfrm>
                  <a:off x="-3642366" y="-5393958"/>
                  <a:ext cx="229882" cy="205252"/>
                </a:xfrm>
                <a:custGeom>
                  <a:avLst/>
                  <a:gdLst/>
                  <a:ahLst/>
                  <a:cxnLst/>
                  <a:rect l="l" t="t" r="r" b="b"/>
                  <a:pathLst>
                    <a:path w="229882" h="205252" extrusionOk="0">
                      <a:moveTo>
                        <a:pt x="0" y="207962"/>
                      </a:moveTo>
                      <a:cubicBezTo>
                        <a:pt x="104843" y="192034"/>
                        <a:pt x="205417" y="102790"/>
                        <a:pt x="232592" y="0"/>
                      </a:cubicBezTo>
                      <a:cubicBezTo>
                        <a:pt x="125368" y="10345"/>
                        <a:pt x="22660" y="102708"/>
                        <a:pt x="0" y="207962"/>
                      </a:cubicBezTo>
                      <a:lnTo>
                        <a:pt x="0" y="2079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1"/>
                <p:cNvSpPr/>
                <p:nvPr/>
              </p:nvSpPr>
              <p:spPr>
                <a:xfrm>
                  <a:off x="-3599838" y="-5652084"/>
                  <a:ext cx="180622" cy="246303"/>
                </a:xfrm>
                <a:custGeom>
                  <a:avLst/>
                  <a:gdLst/>
                  <a:ahLst/>
                  <a:cxnLst/>
                  <a:rect l="l" t="t" r="r" b="b"/>
                  <a:pathLst>
                    <a:path w="180622" h="246303" extrusionOk="0">
                      <a:moveTo>
                        <a:pt x="0" y="0"/>
                      </a:moveTo>
                      <a:cubicBezTo>
                        <a:pt x="3448" y="30542"/>
                        <a:pt x="3120" y="55090"/>
                        <a:pt x="12315" y="83743"/>
                      </a:cubicBezTo>
                      <a:cubicBezTo>
                        <a:pt x="38670" y="163956"/>
                        <a:pt x="100820" y="233659"/>
                        <a:pt x="187519" y="249669"/>
                      </a:cubicBezTo>
                      <a:cubicBezTo>
                        <a:pt x="171755" y="167322"/>
                        <a:pt x="129966" y="104597"/>
                        <a:pt x="73152" y="47126"/>
                      </a:cubicBezTo>
                      <a:cubicBezTo>
                        <a:pt x="52463" y="28653"/>
                        <a:pt x="30049" y="5501"/>
                        <a:pt x="82" y="0"/>
                      </a:cubicBezTo>
                      <a:lnTo>
                        <a:pt x="8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1"/>
                <p:cNvSpPr/>
                <p:nvPr/>
              </p:nvSpPr>
              <p:spPr>
                <a:xfrm>
                  <a:off x="-3493517" y="-5376963"/>
                  <a:ext cx="311983" cy="221672"/>
                </a:xfrm>
                <a:custGeom>
                  <a:avLst/>
                  <a:gdLst/>
                  <a:ahLst/>
                  <a:cxnLst/>
                  <a:rect l="l" t="t" r="r" b="b"/>
                  <a:pathLst>
                    <a:path w="311983" h="221672" extrusionOk="0">
                      <a:moveTo>
                        <a:pt x="0" y="226188"/>
                      </a:moveTo>
                      <a:cubicBezTo>
                        <a:pt x="121510" y="205335"/>
                        <a:pt x="258044" y="108538"/>
                        <a:pt x="316992" y="0"/>
                      </a:cubicBezTo>
                      <a:cubicBezTo>
                        <a:pt x="189407" y="7307"/>
                        <a:pt x="48850" y="108127"/>
                        <a:pt x="0" y="226188"/>
                      </a:cubicBezTo>
                      <a:lnTo>
                        <a:pt x="0" y="22618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1"/>
                <p:cNvSpPr/>
                <p:nvPr/>
              </p:nvSpPr>
              <p:spPr>
                <a:xfrm>
                  <a:off x="-3403493" y="-5697732"/>
                  <a:ext cx="213462" cy="320193"/>
                </a:xfrm>
                <a:custGeom>
                  <a:avLst/>
                  <a:gdLst/>
                  <a:ahLst/>
                  <a:cxnLst/>
                  <a:rect l="l" t="t" r="r" b="b"/>
                  <a:pathLst>
                    <a:path w="213462" h="320193" extrusionOk="0">
                      <a:moveTo>
                        <a:pt x="205" y="0"/>
                      </a:moveTo>
                      <a:cubicBezTo>
                        <a:pt x="-5132" y="131690"/>
                        <a:pt x="94375" y="280375"/>
                        <a:pt x="218676" y="324709"/>
                      </a:cubicBezTo>
                      <a:cubicBezTo>
                        <a:pt x="192404" y="207059"/>
                        <a:pt x="99055" y="68965"/>
                        <a:pt x="205" y="0"/>
                      </a:cubicBezTo>
                      <a:lnTo>
                        <a:pt x="2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1"/>
                <p:cNvSpPr/>
                <p:nvPr/>
              </p:nvSpPr>
              <p:spPr>
                <a:xfrm>
                  <a:off x="-3344504" y="-5328914"/>
                  <a:ext cx="295563" cy="221672"/>
                </a:xfrm>
                <a:custGeom>
                  <a:avLst/>
                  <a:gdLst/>
                  <a:ahLst/>
                  <a:cxnLst/>
                  <a:rect l="l" t="t" r="r" b="b"/>
                  <a:pathLst>
                    <a:path w="295563" h="221672" extrusionOk="0">
                      <a:moveTo>
                        <a:pt x="0" y="222473"/>
                      </a:moveTo>
                      <a:cubicBezTo>
                        <a:pt x="93513" y="191767"/>
                        <a:pt x="169867" y="144970"/>
                        <a:pt x="239406" y="77401"/>
                      </a:cubicBezTo>
                      <a:cubicBezTo>
                        <a:pt x="264118" y="54166"/>
                        <a:pt x="275859" y="28386"/>
                        <a:pt x="303116" y="6383"/>
                      </a:cubicBezTo>
                      <a:cubicBezTo>
                        <a:pt x="270194" y="-9216"/>
                        <a:pt x="231115" y="7368"/>
                        <a:pt x="200327" y="17959"/>
                      </a:cubicBezTo>
                      <a:cubicBezTo>
                        <a:pt x="110016" y="54741"/>
                        <a:pt x="23727" y="122556"/>
                        <a:pt x="0" y="222473"/>
                      </a:cubicBezTo>
                      <a:lnTo>
                        <a:pt x="0" y="222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1"/>
                <p:cNvSpPr/>
                <p:nvPr/>
              </p:nvSpPr>
              <p:spPr>
                <a:xfrm>
                  <a:off x="-3146311" y="-5644695"/>
                  <a:ext cx="114941" cy="311983"/>
                </a:xfrm>
                <a:custGeom>
                  <a:avLst/>
                  <a:gdLst/>
                  <a:ahLst/>
                  <a:cxnLst/>
                  <a:rect l="l" t="t" r="r" b="b"/>
                  <a:pathLst>
                    <a:path w="114941" h="311983" extrusionOk="0">
                      <a:moveTo>
                        <a:pt x="14612" y="0"/>
                      </a:moveTo>
                      <a:cubicBezTo>
                        <a:pt x="-24221" y="106403"/>
                        <a:pt x="16994" y="250983"/>
                        <a:pt x="106894" y="320112"/>
                      </a:cubicBezTo>
                      <a:cubicBezTo>
                        <a:pt x="133249" y="213381"/>
                        <a:pt x="93430" y="76436"/>
                        <a:pt x="14612" y="0"/>
                      </a:cubicBezTo>
                      <a:lnTo>
                        <a:pt x="1461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1"/>
                <p:cNvSpPr/>
                <p:nvPr/>
              </p:nvSpPr>
              <p:spPr>
                <a:xfrm>
                  <a:off x="-3223158" y="-5245672"/>
                  <a:ext cx="336614" cy="188832"/>
                </a:xfrm>
                <a:custGeom>
                  <a:avLst/>
                  <a:gdLst/>
                  <a:ahLst/>
                  <a:cxnLst/>
                  <a:rect l="l" t="t" r="r" b="b"/>
                  <a:pathLst>
                    <a:path w="336614" h="188832" extrusionOk="0">
                      <a:moveTo>
                        <a:pt x="0" y="189724"/>
                      </a:moveTo>
                      <a:cubicBezTo>
                        <a:pt x="116090" y="169691"/>
                        <a:pt x="260998" y="91120"/>
                        <a:pt x="340555" y="4093"/>
                      </a:cubicBezTo>
                      <a:cubicBezTo>
                        <a:pt x="210178" y="-20291"/>
                        <a:pt x="50491" y="67147"/>
                        <a:pt x="0" y="189724"/>
                      </a:cubicBezTo>
                      <a:lnTo>
                        <a:pt x="0" y="1897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1"/>
                <p:cNvSpPr/>
                <p:nvPr/>
              </p:nvSpPr>
              <p:spPr>
                <a:xfrm>
                  <a:off x="-2957839" y="-5589769"/>
                  <a:ext cx="98521" cy="353034"/>
                </a:xfrm>
                <a:custGeom>
                  <a:avLst/>
                  <a:gdLst/>
                  <a:ahLst/>
                  <a:cxnLst/>
                  <a:rect l="l" t="t" r="r" b="b"/>
                  <a:pathLst>
                    <a:path w="98521" h="353034" extrusionOk="0">
                      <a:moveTo>
                        <a:pt x="22444" y="0"/>
                      </a:moveTo>
                      <a:cubicBezTo>
                        <a:pt x="-22218" y="109687"/>
                        <a:pt x="-298" y="272165"/>
                        <a:pt x="88864" y="354266"/>
                      </a:cubicBezTo>
                      <a:cubicBezTo>
                        <a:pt x="118174" y="241295"/>
                        <a:pt x="97978" y="91378"/>
                        <a:pt x="22444" y="0"/>
                      </a:cubicBezTo>
                      <a:lnTo>
                        <a:pt x="2244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21"/>
              <p:cNvSpPr/>
              <p:nvPr/>
            </p:nvSpPr>
            <p:spPr>
              <a:xfrm>
                <a:off x="-3721833" y="-5409610"/>
                <a:ext cx="1116573" cy="484395"/>
              </a:xfrm>
              <a:custGeom>
                <a:avLst/>
                <a:gdLst/>
                <a:ahLst/>
                <a:cxnLst/>
                <a:rect l="l" t="t" r="r" b="b"/>
                <a:pathLst>
                  <a:path w="1116573" h="484395" extrusionOk="0">
                    <a:moveTo>
                      <a:pt x="2702" y="39789"/>
                    </a:moveTo>
                    <a:cubicBezTo>
                      <a:pt x="485" y="42006"/>
                      <a:pt x="-582" y="45290"/>
                      <a:pt x="321" y="48492"/>
                    </a:cubicBezTo>
                    <a:cubicBezTo>
                      <a:pt x="1553" y="53336"/>
                      <a:pt x="6561" y="56209"/>
                      <a:pt x="11405" y="54978"/>
                    </a:cubicBezTo>
                    <a:cubicBezTo>
                      <a:pt x="224046" y="-933"/>
                      <a:pt x="446375" y="6949"/>
                      <a:pt x="637507" y="76981"/>
                    </a:cubicBezTo>
                    <a:cubicBezTo>
                      <a:pt x="842513" y="152103"/>
                      <a:pt x="1013201" y="300296"/>
                      <a:pt x="1105811" y="483463"/>
                    </a:cubicBezTo>
                    <a:cubicBezTo>
                      <a:pt x="1108028" y="487897"/>
                      <a:pt x="1113528" y="489703"/>
                      <a:pt x="1117962" y="487486"/>
                    </a:cubicBezTo>
                    <a:cubicBezTo>
                      <a:pt x="1122396" y="485269"/>
                      <a:pt x="1124202" y="479769"/>
                      <a:pt x="1121985" y="475335"/>
                    </a:cubicBezTo>
                    <a:cubicBezTo>
                      <a:pt x="1027322" y="288145"/>
                      <a:pt x="852940" y="136751"/>
                      <a:pt x="643747" y="59986"/>
                    </a:cubicBezTo>
                    <a:cubicBezTo>
                      <a:pt x="449168" y="-11360"/>
                      <a:pt x="222979" y="-19323"/>
                      <a:pt x="6807" y="37490"/>
                    </a:cubicBezTo>
                    <a:cubicBezTo>
                      <a:pt x="5247" y="37901"/>
                      <a:pt x="3851" y="38722"/>
                      <a:pt x="2784" y="397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3" name="Google Shape;733;p21"/>
            <p:cNvGrpSpPr/>
            <p:nvPr/>
          </p:nvGrpSpPr>
          <p:grpSpPr>
            <a:xfrm>
              <a:off x="8675787" y="1093355"/>
              <a:ext cx="290393" cy="400098"/>
              <a:chOff x="-3854767" y="-7053114"/>
              <a:chExt cx="428625" cy="590550"/>
            </a:xfrm>
          </p:grpSpPr>
          <p:sp>
            <p:nvSpPr>
              <p:cNvPr id="734" name="Google Shape;734;p21"/>
              <p:cNvSpPr/>
              <p:nvPr/>
            </p:nvSpPr>
            <p:spPr>
              <a:xfrm>
                <a:off x="-3854767" y="-7053114"/>
                <a:ext cx="428625" cy="590550"/>
              </a:xfrm>
              <a:custGeom>
                <a:avLst/>
                <a:gdLst/>
                <a:ahLst/>
                <a:cxnLst/>
                <a:rect l="l" t="t" r="r" b="b"/>
                <a:pathLst>
                  <a:path w="428625" h="590550" extrusionOk="0">
                    <a:moveTo>
                      <a:pt x="267874" y="5911"/>
                    </a:moveTo>
                    <a:cubicBezTo>
                      <a:pt x="151574" y="-21711"/>
                      <a:pt x="34988" y="50107"/>
                      <a:pt x="7270" y="166407"/>
                    </a:cubicBezTo>
                    <a:cubicBezTo>
                      <a:pt x="7270" y="166407"/>
                      <a:pt x="6794" y="168312"/>
                      <a:pt x="6223" y="171932"/>
                    </a:cubicBezTo>
                    <a:cubicBezTo>
                      <a:pt x="5080" y="178314"/>
                      <a:pt x="2984" y="190125"/>
                      <a:pt x="1651" y="206222"/>
                    </a:cubicBezTo>
                    <a:cubicBezTo>
                      <a:pt x="1651" y="206889"/>
                      <a:pt x="1555" y="207651"/>
                      <a:pt x="1460" y="208317"/>
                    </a:cubicBezTo>
                    <a:cubicBezTo>
                      <a:pt x="-4350" y="281565"/>
                      <a:pt x="1460" y="439394"/>
                      <a:pt x="128714" y="591222"/>
                    </a:cubicBezTo>
                    <a:cubicBezTo>
                      <a:pt x="314261" y="526548"/>
                      <a:pt x="391414" y="369766"/>
                      <a:pt x="417417" y="299853"/>
                    </a:cubicBezTo>
                    <a:lnTo>
                      <a:pt x="417417" y="299853"/>
                    </a:lnTo>
                    <a:cubicBezTo>
                      <a:pt x="421513" y="290042"/>
                      <a:pt x="424942" y="279755"/>
                      <a:pt x="427418" y="269277"/>
                    </a:cubicBezTo>
                    <a:cubicBezTo>
                      <a:pt x="428085" y="267087"/>
                      <a:pt x="428371" y="265563"/>
                      <a:pt x="428466" y="265182"/>
                    </a:cubicBezTo>
                    <a:lnTo>
                      <a:pt x="428466" y="265182"/>
                    </a:lnTo>
                    <a:cubicBezTo>
                      <a:pt x="455136" y="149262"/>
                      <a:pt x="383413" y="33534"/>
                      <a:pt x="267779" y="6006"/>
                    </a:cubicBezTo>
                    <a:close/>
                    <a:moveTo>
                      <a:pt x="188722" y="339096"/>
                    </a:moveTo>
                    <a:cubicBezTo>
                      <a:pt x="114807" y="321570"/>
                      <a:pt x="69183" y="247465"/>
                      <a:pt x="86709" y="173551"/>
                    </a:cubicBezTo>
                    <a:cubicBezTo>
                      <a:pt x="104235" y="99637"/>
                      <a:pt x="178435" y="54108"/>
                      <a:pt x="252253" y="71634"/>
                    </a:cubicBezTo>
                    <a:cubicBezTo>
                      <a:pt x="326167" y="89160"/>
                      <a:pt x="371697" y="163264"/>
                      <a:pt x="354171" y="237083"/>
                    </a:cubicBezTo>
                    <a:cubicBezTo>
                      <a:pt x="336645" y="310997"/>
                      <a:pt x="262540" y="356526"/>
                      <a:pt x="188722" y="33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1"/>
              <p:cNvSpPr/>
              <p:nvPr/>
            </p:nvSpPr>
            <p:spPr>
              <a:xfrm>
                <a:off x="-3723486" y="-6696094"/>
                <a:ext cx="228600" cy="209550"/>
              </a:xfrm>
              <a:custGeom>
                <a:avLst/>
                <a:gdLst/>
                <a:ahLst/>
                <a:cxnLst/>
                <a:rect l="l" t="t" r="r" b="b"/>
                <a:pathLst>
                  <a:path w="228600" h="209550" extrusionOk="0">
                    <a:moveTo>
                      <a:pt x="12102" y="217153"/>
                    </a:moveTo>
                    <a:cubicBezTo>
                      <a:pt x="7815" y="217153"/>
                      <a:pt x="3624" y="214867"/>
                      <a:pt x="1434" y="210771"/>
                    </a:cubicBezTo>
                    <a:cubicBezTo>
                      <a:pt x="-1710" y="204866"/>
                      <a:pt x="481" y="197627"/>
                      <a:pt x="6387" y="194483"/>
                    </a:cubicBezTo>
                    <a:cubicBezTo>
                      <a:pt x="88302" y="150383"/>
                      <a:pt x="158787" y="85041"/>
                      <a:pt x="210031" y="5507"/>
                    </a:cubicBezTo>
                    <a:cubicBezTo>
                      <a:pt x="213651" y="-112"/>
                      <a:pt x="221080" y="-1636"/>
                      <a:pt x="226700" y="1888"/>
                    </a:cubicBezTo>
                    <a:cubicBezTo>
                      <a:pt x="232320" y="5507"/>
                      <a:pt x="233939" y="12937"/>
                      <a:pt x="230319" y="18557"/>
                    </a:cubicBezTo>
                    <a:cubicBezTo>
                      <a:pt x="176789" y="101519"/>
                      <a:pt x="103351" y="169718"/>
                      <a:pt x="17817" y="215724"/>
                    </a:cubicBezTo>
                    <a:cubicBezTo>
                      <a:pt x="16007" y="216677"/>
                      <a:pt x="14007" y="217153"/>
                      <a:pt x="12102" y="2171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6" name="Google Shape;736;p21"/>
            <p:cNvSpPr/>
            <p:nvPr/>
          </p:nvSpPr>
          <p:spPr>
            <a:xfrm flipH="1">
              <a:off x="143967" y="3806519"/>
              <a:ext cx="417909" cy="575786"/>
            </a:xfrm>
            <a:custGeom>
              <a:avLst/>
              <a:gdLst/>
              <a:ahLst/>
              <a:cxnLst/>
              <a:rect l="l" t="t" r="r" b="b"/>
              <a:pathLst>
                <a:path w="428625" h="590550" extrusionOk="0">
                  <a:moveTo>
                    <a:pt x="267874" y="5911"/>
                  </a:moveTo>
                  <a:cubicBezTo>
                    <a:pt x="151574" y="-21711"/>
                    <a:pt x="34988" y="50107"/>
                    <a:pt x="7270" y="166407"/>
                  </a:cubicBezTo>
                  <a:cubicBezTo>
                    <a:pt x="7270" y="166407"/>
                    <a:pt x="6794" y="168312"/>
                    <a:pt x="6223" y="171932"/>
                  </a:cubicBezTo>
                  <a:cubicBezTo>
                    <a:pt x="5080" y="178314"/>
                    <a:pt x="2984" y="190125"/>
                    <a:pt x="1651" y="206222"/>
                  </a:cubicBezTo>
                  <a:cubicBezTo>
                    <a:pt x="1651" y="206889"/>
                    <a:pt x="1555" y="207651"/>
                    <a:pt x="1460" y="208317"/>
                  </a:cubicBezTo>
                  <a:cubicBezTo>
                    <a:pt x="-4350" y="281565"/>
                    <a:pt x="1460" y="439394"/>
                    <a:pt x="128714" y="591222"/>
                  </a:cubicBezTo>
                  <a:cubicBezTo>
                    <a:pt x="314261" y="526548"/>
                    <a:pt x="391414" y="369766"/>
                    <a:pt x="417417" y="299853"/>
                  </a:cubicBezTo>
                  <a:lnTo>
                    <a:pt x="417417" y="299853"/>
                  </a:lnTo>
                  <a:cubicBezTo>
                    <a:pt x="421513" y="290042"/>
                    <a:pt x="424942" y="279755"/>
                    <a:pt x="427418" y="269277"/>
                  </a:cubicBezTo>
                  <a:cubicBezTo>
                    <a:pt x="428085" y="267087"/>
                    <a:pt x="428371" y="265563"/>
                    <a:pt x="428466" y="265182"/>
                  </a:cubicBezTo>
                  <a:lnTo>
                    <a:pt x="428466" y="265182"/>
                  </a:lnTo>
                  <a:cubicBezTo>
                    <a:pt x="455136" y="149262"/>
                    <a:pt x="383413" y="33534"/>
                    <a:pt x="267779" y="6006"/>
                  </a:cubicBezTo>
                  <a:close/>
                  <a:moveTo>
                    <a:pt x="188722" y="339096"/>
                  </a:moveTo>
                  <a:cubicBezTo>
                    <a:pt x="114807" y="321570"/>
                    <a:pt x="69183" y="247465"/>
                    <a:pt x="86709" y="173551"/>
                  </a:cubicBezTo>
                  <a:cubicBezTo>
                    <a:pt x="104235" y="99637"/>
                    <a:pt x="178435" y="54108"/>
                    <a:pt x="252253" y="71634"/>
                  </a:cubicBezTo>
                  <a:cubicBezTo>
                    <a:pt x="326167" y="89160"/>
                    <a:pt x="371697" y="163264"/>
                    <a:pt x="354171" y="237083"/>
                  </a:cubicBezTo>
                  <a:cubicBezTo>
                    <a:pt x="336645" y="310997"/>
                    <a:pt x="262540" y="356526"/>
                    <a:pt x="188722" y="33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7" name="Google Shape;737;p21"/>
            <p:cNvGrpSpPr/>
            <p:nvPr/>
          </p:nvGrpSpPr>
          <p:grpSpPr>
            <a:xfrm rot="-7262306" flipH="1">
              <a:off x="8328815" y="4217746"/>
              <a:ext cx="1396592" cy="772498"/>
              <a:chOff x="-4001887" y="-5697732"/>
              <a:chExt cx="1396627" cy="772517"/>
            </a:xfrm>
          </p:grpSpPr>
          <p:grpSp>
            <p:nvGrpSpPr>
              <p:cNvPr id="738" name="Google Shape;738;p21"/>
              <p:cNvGrpSpPr/>
              <p:nvPr/>
            </p:nvGrpSpPr>
            <p:grpSpPr>
              <a:xfrm>
                <a:off x="-4001887" y="-5697732"/>
                <a:ext cx="1142569" cy="640892"/>
                <a:chOff x="-4001887" y="-5697732"/>
                <a:chExt cx="1142569" cy="640892"/>
              </a:xfrm>
            </p:grpSpPr>
            <p:sp>
              <p:nvSpPr>
                <p:cNvPr id="739" name="Google Shape;739;p21"/>
                <p:cNvSpPr/>
                <p:nvPr/>
              </p:nvSpPr>
              <p:spPr>
                <a:xfrm>
                  <a:off x="-4001887" y="-5391723"/>
                  <a:ext cx="320193" cy="114941"/>
                </a:xfrm>
                <a:custGeom>
                  <a:avLst/>
                  <a:gdLst/>
                  <a:ahLst/>
                  <a:cxnLst/>
                  <a:rect l="l" t="t" r="r" b="b"/>
                  <a:pathLst>
                    <a:path w="320193" h="114941" extrusionOk="0">
                      <a:moveTo>
                        <a:pt x="0" y="112789"/>
                      </a:moveTo>
                      <a:cubicBezTo>
                        <a:pt x="115927" y="131918"/>
                        <a:pt x="237108" y="94234"/>
                        <a:pt x="325695" y="17880"/>
                      </a:cubicBezTo>
                      <a:cubicBezTo>
                        <a:pt x="223971" y="-28836"/>
                        <a:pt x="63217" y="20589"/>
                        <a:pt x="0" y="112789"/>
                      </a:cubicBezTo>
                      <a:lnTo>
                        <a:pt x="0" y="11278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1"/>
                <p:cNvSpPr/>
                <p:nvPr/>
              </p:nvSpPr>
              <p:spPr>
                <a:xfrm>
                  <a:off x="-3774878" y="-5387484"/>
                  <a:ext cx="180622" cy="246303"/>
                </a:xfrm>
                <a:custGeom>
                  <a:avLst/>
                  <a:gdLst/>
                  <a:ahLst/>
                  <a:cxnLst/>
                  <a:rect l="l" t="t" r="r" b="b"/>
                  <a:pathLst>
                    <a:path w="180622" h="246303" extrusionOk="0">
                      <a:moveTo>
                        <a:pt x="0" y="253622"/>
                      </a:moveTo>
                      <a:cubicBezTo>
                        <a:pt x="79966" y="221931"/>
                        <a:pt x="132593" y="156332"/>
                        <a:pt x="162889" y="79157"/>
                      </a:cubicBezTo>
                      <a:cubicBezTo>
                        <a:pt x="172741" y="51571"/>
                        <a:pt x="175532" y="29157"/>
                        <a:pt x="184892" y="12"/>
                      </a:cubicBezTo>
                      <a:cubicBezTo>
                        <a:pt x="153611" y="-563"/>
                        <a:pt x="125779" y="20373"/>
                        <a:pt x="104186" y="38845"/>
                      </a:cubicBezTo>
                      <a:cubicBezTo>
                        <a:pt x="43103" y="94920"/>
                        <a:pt x="821" y="167580"/>
                        <a:pt x="0" y="253622"/>
                      </a:cubicBezTo>
                      <a:lnTo>
                        <a:pt x="0" y="2536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1"/>
                <p:cNvSpPr/>
                <p:nvPr/>
              </p:nvSpPr>
              <p:spPr>
                <a:xfrm>
                  <a:off x="-3848686" y="-5561623"/>
                  <a:ext cx="262723" cy="164202"/>
                </a:xfrm>
                <a:custGeom>
                  <a:avLst/>
                  <a:gdLst/>
                  <a:ahLst/>
                  <a:cxnLst/>
                  <a:rect l="l" t="t" r="r" b="b"/>
                  <a:pathLst>
                    <a:path w="262723" h="164202" extrusionOk="0">
                      <a:moveTo>
                        <a:pt x="0" y="1985"/>
                      </a:moveTo>
                      <a:cubicBezTo>
                        <a:pt x="50903" y="92953"/>
                        <a:pt x="158784" y="163231"/>
                        <a:pt x="262805" y="171934"/>
                      </a:cubicBezTo>
                      <a:cubicBezTo>
                        <a:pt x="232592" y="65449"/>
                        <a:pt x="109441" y="-13696"/>
                        <a:pt x="0" y="1985"/>
                      </a:cubicBezTo>
                      <a:lnTo>
                        <a:pt x="0" y="19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1"/>
                <p:cNvSpPr/>
                <p:nvPr/>
              </p:nvSpPr>
              <p:spPr>
                <a:xfrm>
                  <a:off x="-3642366" y="-5393958"/>
                  <a:ext cx="229882" cy="205252"/>
                </a:xfrm>
                <a:custGeom>
                  <a:avLst/>
                  <a:gdLst/>
                  <a:ahLst/>
                  <a:cxnLst/>
                  <a:rect l="l" t="t" r="r" b="b"/>
                  <a:pathLst>
                    <a:path w="229882" h="205252" extrusionOk="0">
                      <a:moveTo>
                        <a:pt x="0" y="207962"/>
                      </a:moveTo>
                      <a:cubicBezTo>
                        <a:pt x="104843" y="192034"/>
                        <a:pt x="205417" y="102790"/>
                        <a:pt x="232592" y="0"/>
                      </a:cubicBezTo>
                      <a:cubicBezTo>
                        <a:pt x="125368" y="10345"/>
                        <a:pt x="22660" y="102708"/>
                        <a:pt x="0" y="207962"/>
                      </a:cubicBezTo>
                      <a:lnTo>
                        <a:pt x="0" y="2079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1"/>
                <p:cNvSpPr/>
                <p:nvPr/>
              </p:nvSpPr>
              <p:spPr>
                <a:xfrm>
                  <a:off x="-3599838" y="-5652084"/>
                  <a:ext cx="180622" cy="246303"/>
                </a:xfrm>
                <a:custGeom>
                  <a:avLst/>
                  <a:gdLst/>
                  <a:ahLst/>
                  <a:cxnLst/>
                  <a:rect l="l" t="t" r="r" b="b"/>
                  <a:pathLst>
                    <a:path w="180622" h="246303" extrusionOk="0">
                      <a:moveTo>
                        <a:pt x="0" y="0"/>
                      </a:moveTo>
                      <a:cubicBezTo>
                        <a:pt x="3448" y="30542"/>
                        <a:pt x="3120" y="55090"/>
                        <a:pt x="12315" y="83743"/>
                      </a:cubicBezTo>
                      <a:cubicBezTo>
                        <a:pt x="38670" y="163956"/>
                        <a:pt x="100820" y="233659"/>
                        <a:pt x="187519" y="249669"/>
                      </a:cubicBezTo>
                      <a:cubicBezTo>
                        <a:pt x="171755" y="167322"/>
                        <a:pt x="129966" y="104597"/>
                        <a:pt x="73152" y="47126"/>
                      </a:cubicBezTo>
                      <a:cubicBezTo>
                        <a:pt x="52463" y="28653"/>
                        <a:pt x="30049" y="5501"/>
                        <a:pt x="82" y="0"/>
                      </a:cubicBezTo>
                      <a:lnTo>
                        <a:pt x="8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21"/>
                <p:cNvSpPr/>
                <p:nvPr/>
              </p:nvSpPr>
              <p:spPr>
                <a:xfrm>
                  <a:off x="-3493517" y="-5376963"/>
                  <a:ext cx="311983" cy="221672"/>
                </a:xfrm>
                <a:custGeom>
                  <a:avLst/>
                  <a:gdLst/>
                  <a:ahLst/>
                  <a:cxnLst/>
                  <a:rect l="l" t="t" r="r" b="b"/>
                  <a:pathLst>
                    <a:path w="311983" h="221672" extrusionOk="0">
                      <a:moveTo>
                        <a:pt x="0" y="226188"/>
                      </a:moveTo>
                      <a:cubicBezTo>
                        <a:pt x="121510" y="205335"/>
                        <a:pt x="258044" y="108538"/>
                        <a:pt x="316992" y="0"/>
                      </a:cubicBezTo>
                      <a:cubicBezTo>
                        <a:pt x="189407" y="7307"/>
                        <a:pt x="48850" y="108127"/>
                        <a:pt x="0" y="226188"/>
                      </a:cubicBezTo>
                      <a:lnTo>
                        <a:pt x="0" y="22618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1"/>
                <p:cNvSpPr/>
                <p:nvPr/>
              </p:nvSpPr>
              <p:spPr>
                <a:xfrm>
                  <a:off x="-3403493" y="-5697732"/>
                  <a:ext cx="213462" cy="320193"/>
                </a:xfrm>
                <a:custGeom>
                  <a:avLst/>
                  <a:gdLst/>
                  <a:ahLst/>
                  <a:cxnLst/>
                  <a:rect l="l" t="t" r="r" b="b"/>
                  <a:pathLst>
                    <a:path w="213462" h="320193" extrusionOk="0">
                      <a:moveTo>
                        <a:pt x="205" y="0"/>
                      </a:moveTo>
                      <a:cubicBezTo>
                        <a:pt x="-5132" y="131690"/>
                        <a:pt x="94375" y="280375"/>
                        <a:pt x="218676" y="324709"/>
                      </a:cubicBezTo>
                      <a:cubicBezTo>
                        <a:pt x="192404" y="207059"/>
                        <a:pt x="99055" y="68965"/>
                        <a:pt x="205" y="0"/>
                      </a:cubicBezTo>
                      <a:lnTo>
                        <a:pt x="2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1"/>
                <p:cNvSpPr/>
                <p:nvPr/>
              </p:nvSpPr>
              <p:spPr>
                <a:xfrm>
                  <a:off x="-3344504" y="-5328914"/>
                  <a:ext cx="295563" cy="221672"/>
                </a:xfrm>
                <a:custGeom>
                  <a:avLst/>
                  <a:gdLst/>
                  <a:ahLst/>
                  <a:cxnLst/>
                  <a:rect l="l" t="t" r="r" b="b"/>
                  <a:pathLst>
                    <a:path w="295563" h="221672" extrusionOk="0">
                      <a:moveTo>
                        <a:pt x="0" y="222473"/>
                      </a:moveTo>
                      <a:cubicBezTo>
                        <a:pt x="93513" y="191767"/>
                        <a:pt x="169867" y="144970"/>
                        <a:pt x="239406" y="77401"/>
                      </a:cubicBezTo>
                      <a:cubicBezTo>
                        <a:pt x="264118" y="54166"/>
                        <a:pt x="275859" y="28386"/>
                        <a:pt x="303116" y="6383"/>
                      </a:cubicBezTo>
                      <a:cubicBezTo>
                        <a:pt x="270194" y="-9216"/>
                        <a:pt x="231115" y="7368"/>
                        <a:pt x="200327" y="17959"/>
                      </a:cubicBezTo>
                      <a:cubicBezTo>
                        <a:pt x="110016" y="54741"/>
                        <a:pt x="23727" y="122556"/>
                        <a:pt x="0" y="222473"/>
                      </a:cubicBezTo>
                      <a:lnTo>
                        <a:pt x="0" y="222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21"/>
                <p:cNvSpPr/>
                <p:nvPr/>
              </p:nvSpPr>
              <p:spPr>
                <a:xfrm>
                  <a:off x="-3146311" y="-5644695"/>
                  <a:ext cx="114941" cy="311983"/>
                </a:xfrm>
                <a:custGeom>
                  <a:avLst/>
                  <a:gdLst/>
                  <a:ahLst/>
                  <a:cxnLst/>
                  <a:rect l="l" t="t" r="r" b="b"/>
                  <a:pathLst>
                    <a:path w="114941" h="311983" extrusionOk="0">
                      <a:moveTo>
                        <a:pt x="14612" y="0"/>
                      </a:moveTo>
                      <a:cubicBezTo>
                        <a:pt x="-24221" y="106403"/>
                        <a:pt x="16994" y="250983"/>
                        <a:pt x="106894" y="320112"/>
                      </a:cubicBezTo>
                      <a:cubicBezTo>
                        <a:pt x="133249" y="213381"/>
                        <a:pt x="93430" y="76436"/>
                        <a:pt x="14612" y="0"/>
                      </a:cubicBezTo>
                      <a:lnTo>
                        <a:pt x="1461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21"/>
                <p:cNvSpPr/>
                <p:nvPr/>
              </p:nvSpPr>
              <p:spPr>
                <a:xfrm>
                  <a:off x="-3223158" y="-5245672"/>
                  <a:ext cx="336614" cy="188832"/>
                </a:xfrm>
                <a:custGeom>
                  <a:avLst/>
                  <a:gdLst/>
                  <a:ahLst/>
                  <a:cxnLst/>
                  <a:rect l="l" t="t" r="r" b="b"/>
                  <a:pathLst>
                    <a:path w="336614" h="188832" extrusionOk="0">
                      <a:moveTo>
                        <a:pt x="0" y="189724"/>
                      </a:moveTo>
                      <a:cubicBezTo>
                        <a:pt x="116090" y="169691"/>
                        <a:pt x="260998" y="91120"/>
                        <a:pt x="340555" y="4093"/>
                      </a:cubicBezTo>
                      <a:cubicBezTo>
                        <a:pt x="210178" y="-20291"/>
                        <a:pt x="50491" y="67147"/>
                        <a:pt x="0" y="189724"/>
                      </a:cubicBezTo>
                      <a:lnTo>
                        <a:pt x="0" y="1897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1"/>
                <p:cNvSpPr/>
                <p:nvPr/>
              </p:nvSpPr>
              <p:spPr>
                <a:xfrm>
                  <a:off x="-2957839" y="-5589769"/>
                  <a:ext cx="98521" cy="353034"/>
                </a:xfrm>
                <a:custGeom>
                  <a:avLst/>
                  <a:gdLst/>
                  <a:ahLst/>
                  <a:cxnLst/>
                  <a:rect l="l" t="t" r="r" b="b"/>
                  <a:pathLst>
                    <a:path w="98521" h="353034" extrusionOk="0">
                      <a:moveTo>
                        <a:pt x="22444" y="0"/>
                      </a:moveTo>
                      <a:cubicBezTo>
                        <a:pt x="-22218" y="109687"/>
                        <a:pt x="-298" y="272165"/>
                        <a:pt x="88864" y="354266"/>
                      </a:cubicBezTo>
                      <a:cubicBezTo>
                        <a:pt x="118174" y="241295"/>
                        <a:pt x="97978" y="91378"/>
                        <a:pt x="22444" y="0"/>
                      </a:cubicBezTo>
                      <a:lnTo>
                        <a:pt x="2244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50" name="Google Shape;750;p21"/>
              <p:cNvSpPr/>
              <p:nvPr/>
            </p:nvSpPr>
            <p:spPr>
              <a:xfrm>
                <a:off x="-3721833" y="-5409610"/>
                <a:ext cx="1116573" cy="484395"/>
              </a:xfrm>
              <a:custGeom>
                <a:avLst/>
                <a:gdLst/>
                <a:ahLst/>
                <a:cxnLst/>
                <a:rect l="l" t="t" r="r" b="b"/>
                <a:pathLst>
                  <a:path w="1116573" h="484395" extrusionOk="0">
                    <a:moveTo>
                      <a:pt x="2702" y="39789"/>
                    </a:moveTo>
                    <a:cubicBezTo>
                      <a:pt x="485" y="42006"/>
                      <a:pt x="-582" y="45290"/>
                      <a:pt x="321" y="48492"/>
                    </a:cubicBezTo>
                    <a:cubicBezTo>
                      <a:pt x="1553" y="53336"/>
                      <a:pt x="6561" y="56209"/>
                      <a:pt x="11405" y="54978"/>
                    </a:cubicBezTo>
                    <a:cubicBezTo>
                      <a:pt x="224046" y="-933"/>
                      <a:pt x="446375" y="6949"/>
                      <a:pt x="637507" y="76981"/>
                    </a:cubicBezTo>
                    <a:cubicBezTo>
                      <a:pt x="842513" y="152103"/>
                      <a:pt x="1013201" y="300296"/>
                      <a:pt x="1105811" y="483463"/>
                    </a:cubicBezTo>
                    <a:cubicBezTo>
                      <a:pt x="1108028" y="487897"/>
                      <a:pt x="1113528" y="489703"/>
                      <a:pt x="1117962" y="487486"/>
                    </a:cubicBezTo>
                    <a:cubicBezTo>
                      <a:pt x="1122396" y="485269"/>
                      <a:pt x="1124202" y="479769"/>
                      <a:pt x="1121985" y="475335"/>
                    </a:cubicBezTo>
                    <a:cubicBezTo>
                      <a:pt x="1027322" y="288145"/>
                      <a:pt x="852940" y="136751"/>
                      <a:pt x="643747" y="59986"/>
                    </a:cubicBezTo>
                    <a:cubicBezTo>
                      <a:pt x="449168" y="-11360"/>
                      <a:pt x="222979" y="-19323"/>
                      <a:pt x="6807" y="37490"/>
                    </a:cubicBezTo>
                    <a:cubicBezTo>
                      <a:pt x="5247" y="37901"/>
                      <a:pt x="3851" y="38722"/>
                      <a:pt x="2784" y="397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51"/>
        <p:cNvGrpSpPr/>
        <p:nvPr/>
      </p:nvGrpSpPr>
      <p:grpSpPr>
        <a:xfrm>
          <a:off x="0" y="0"/>
          <a:ext cx="0" cy="0"/>
          <a:chOff x="0" y="0"/>
          <a:chExt cx="0" cy="0"/>
        </a:xfrm>
      </p:grpSpPr>
      <p:grpSp>
        <p:nvGrpSpPr>
          <p:cNvPr id="752" name="Google Shape;752;p22"/>
          <p:cNvGrpSpPr/>
          <p:nvPr/>
        </p:nvGrpSpPr>
        <p:grpSpPr>
          <a:xfrm>
            <a:off x="-576552" y="153243"/>
            <a:ext cx="10091617" cy="5636457"/>
            <a:chOff x="-576552" y="153243"/>
            <a:chExt cx="10091617" cy="5636457"/>
          </a:xfrm>
        </p:grpSpPr>
        <p:grpSp>
          <p:nvGrpSpPr>
            <p:cNvPr id="753" name="Google Shape;753;p22"/>
            <p:cNvGrpSpPr/>
            <p:nvPr/>
          </p:nvGrpSpPr>
          <p:grpSpPr>
            <a:xfrm>
              <a:off x="-576552" y="3891483"/>
              <a:ext cx="2040975" cy="1898217"/>
              <a:chOff x="-576552" y="3891483"/>
              <a:chExt cx="2040975" cy="1898217"/>
            </a:xfrm>
          </p:grpSpPr>
          <p:grpSp>
            <p:nvGrpSpPr>
              <p:cNvPr id="754" name="Google Shape;754;p22"/>
              <p:cNvGrpSpPr/>
              <p:nvPr/>
            </p:nvGrpSpPr>
            <p:grpSpPr>
              <a:xfrm rot="-9900040">
                <a:off x="-432049" y="4007133"/>
                <a:ext cx="1059071" cy="1256107"/>
                <a:chOff x="-7294425" y="-5838630"/>
                <a:chExt cx="1059103" cy="1256145"/>
              </a:xfrm>
            </p:grpSpPr>
            <p:sp>
              <p:nvSpPr>
                <p:cNvPr id="755" name="Google Shape;755;p22"/>
                <p:cNvSpPr/>
                <p:nvPr/>
              </p:nvSpPr>
              <p:spPr>
                <a:xfrm>
                  <a:off x="-7294425" y="-5838630"/>
                  <a:ext cx="1059103" cy="1256145"/>
                </a:xfrm>
                <a:custGeom>
                  <a:avLst/>
                  <a:gdLst/>
                  <a:ahLst/>
                  <a:cxnLst/>
                  <a:rect l="l" t="t" r="r" b="b"/>
                  <a:pathLst>
                    <a:path w="1059103" h="1256145" extrusionOk="0">
                      <a:moveTo>
                        <a:pt x="684025" y="6252"/>
                      </a:moveTo>
                      <a:cubicBezTo>
                        <a:pt x="618591" y="-8772"/>
                        <a:pt x="544782" y="2640"/>
                        <a:pt x="494864" y="47467"/>
                      </a:cubicBezTo>
                      <a:cubicBezTo>
                        <a:pt x="456934" y="81457"/>
                        <a:pt x="435998" y="131128"/>
                        <a:pt x="427542" y="181374"/>
                      </a:cubicBezTo>
                      <a:cubicBezTo>
                        <a:pt x="419578" y="228418"/>
                        <a:pt x="421630" y="276529"/>
                        <a:pt x="424339" y="324230"/>
                      </a:cubicBezTo>
                      <a:lnTo>
                        <a:pt x="418592" y="320699"/>
                      </a:lnTo>
                      <a:cubicBezTo>
                        <a:pt x="338544" y="276857"/>
                        <a:pt x="240597" y="253458"/>
                        <a:pt x="155787" y="287038"/>
                      </a:cubicBezTo>
                      <a:cubicBezTo>
                        <a:pt x="69745" y="321110"/>
                        <a:pt x="12767" y="410189"/>
                        <a:pt x="2094" y="502225"/>
                      </a:cubicBezTo>
                      <a:cubicBezTo>
                        <a:pt x="-779" y="527265"/>
                        <a:pt x="-615" y="552306"/>
                        <a:pt x="2094" y="577183"/>
                      </a:cubicBezTo>
                      <a:cubicBezTo>
                        <a:pt x="16626" y="520287"/>
                        <a:pt x="46182" y="467167"/>
                        <a:pt x="87561" y="425460"/>
                      </a:cubicBezTo>
                      <a:cubicBezTo>
                        <a:pt x="108990" y="403868"/>
                        <a:pt x="138956" y="384081"/>
                        <a:pt x="168020" y="393359"/>
                      </a:cubicBezTo>
                      <a:cubicBezTo>
                        <a:pt x="192733" y="401322"/>
                        <a:pt x="207182" y="429483"/>
                        <a:pt x="205212" y="455345"/>
                      </a:cubicBezTo>
                      <a:cubicBezTo>
                        <a:pt x="203324" y="481289"/>
                        <a:pt x="188299" y="504605"/>
                        <a:pt x="169908" y="522996"/>
                      </a:cubicBezTo>
                      <a:cubicBezTo>
                        <a:pt x="151518" y="541305"/>
                        <a:pt x="129597" y="555754"/>
                        <a:pt x="109564" y="572339"/>
                      </a:cubicBezTo>
                      <a:cubicBezTo>
                        <a:pt x="74507" y="601403"/>
                        <a:pt x="44458" y="638676"/>
                        <a:pt x="27956" y="680794"/>
                      </a:cubicBezTo>
                      <a:cubicBezTo>
                        <a:pt x="39450" y="710433"/>
                        <a:pt x="54064" y="739004"/>
                        <a:pt x="70730" y="765933"/>
                      </a:cubicBezTo>
                      <a:cubicBezTo>
                        <a:pt x="82964" y="785555"/>
                        <a:pt x="96182" y="804438"/>
                        <a:pt x="110385" y="822665"/>
                      </a:cubicBezTo>
                      <a:cubicBezTo>
                        <a:pt x="123440" y="739579"/>
                        <a:pt x="163751" y="660679"/>
                        <a:pt x="224259" y="602141"/>
                      </a:cubicBezTo>
                      <a:cubicBezTo>
                        <a:pt x="236164" y="590565"/>
                        <a:pt x="249136" y="579564"/>
                        <a:pt x="264653" y="573488"/>
                      </a:cubicBezTo>
                      <a:cubicBezTo>
                        <a:pt x="280170" y="567413"/>
                        <a:pt x="298643" y="567002"/>
                        <a:pt x="312600" y="575951"/>
                      </a:cubicBezTo>
                      <a:cubicBezTo>
                        <a:pt x="334521" y="589826"/>
                        <a:pt x="338462" y="620778"/>
                        <a:pt x="332551" y="646065"/>
                      </a:cubicBezTo>
                      <a:cubicBezTo>
                        <a:pt x="323273" y="686131"/>
                        <a:pt x="296262" y="719464"/>
                        <a:pt x="268348" y="749513"/>
                      </a:cubicBezTo>
                      <a:cubicBezTo>
                        <a:pt x="240433" y="779562"/>
                        <a:pt x="210220" y="808708"/>
                        <a:pt x="191829" y="845407"/>
                      </a:cubicBezTo>
                      <a:cubicBezTo>
                        <a:pt x="183619" y="861827"/>
                        <a:pt x="178201" y="880300"/>
                        <a:pt x="176887" y="898608"/>
                      </a:cubicBezTo>
                      <a:cubicBezTo>
                        <a:pt x="201682" y="924388"/>
                        <a:pt x="227707" y="949182"/>
                        <a:pt x="253816" y="973566"/>
                      </a:cubicBezTo>
                      <a:cubicBezTo>
                        <a:pt x="270647" y="989248"/>
                        <a:pt x="287805" y="1005011"/>
                        <a:pt x="305703" y="1019625"/>
                      </a:cubicBezTo>
                      <a:cubicBezTo>
                        <a:pt x="289448" y="934650"/>
                        <a:pt x="309234" y="844504"/>
                        <a:pt x="347165" y="766097"/>
                      </a:cubicBezTo>
                      <a:cubicBezTo>
                        <a:pt x="359069" y="741549"/>
                        <a:pt x="373355" y="717083"/>
                        <a:pt x="395686" y="701402"/>
                      </a:cubicBezTo>
                      <a:cubicBezTo>
                        <a:pt x="418018" y="685720"/>
                        <a:pt x="450201" y="681205"/>
                        <a:pt x="472204" y="697214"/>
                      </a:cubicBezTo>
                      <a:cubicBezTo>
                        <a:pt x="500119" y="717493"/>
                        <a:pt x="500201" y="759857"/>
                        <a:pt x="488214" y="792287"/>
                      </a:cubicBezTo>
                      <a:cubicBezTo>
                        <a:pt x="469495" y="842780"/>
                        <a:pt x="430169" y="882352"/>
                        <a:pt x="398806" y="926194"/>
                      </a:cubicBezTo>
                      <a:cubicBezTo>
                        <a:pt x="371795" y="964125"/>
                        <a:pt x="349874" y="1010840"/>
                        <a:pt x="355457" y="1055914"/>
                      </a:cubicBezTo>
                      <a:cubicBezTo>
                        <a:pt x="370399" y="1065109"/>
                        <a:pt x="385998" y="1073319"/>
                        <a:pt x="402336" y="1079887"/>
                      </a:cubicBezTo>
                      <a:cubicBezTo>
                        <a:pt x="471384" y="1107555"/>
                        <a:pt x="548558" y="1105010"/>
                        <a:pt x="621054" y="1121759"/>
                      </a:cubicBezTo>
                      <a:cubicBezTo>
                        <a:pt x="693549" y="1138507"/>
                        <a:pt x="769328" y="1186372"/>
                        <a:pt x="777703" y="1260345"/>
                      </a:cubicBezTo>
                      <a:cubicBezTo>
                        <a:pt x="783285" y="1173236"/>
                        <a:pt x="809722" y="1087605"/>
                        <a:pt x="854139" y="1012482"/>
                      </a:cubicBezTo>
                      <a:cubicBezTo>
                        <a:pt x="861363" y="1000249"/>
                        <a:pt x="868999" y="988427"/>
                        <a:pt x="877045" y="976686"/>
                      </a:cubicBezTo>
                      <a:cubicBezTo>
                        <a:pt x="865879" y="939495"/>
                        <a:pt x="843712" y="905505"/>
                        <a:pt x="813498" y="880874"/>
                      </a:cubicBezTo>
                      <a:cubicBezTo>
                        <a:pt x="773433" y="848280"/>
                        <a:pt x="721135" y="832024"/>
                        <a:pt x="685010" y="795079"/>
                      </a:cubicBezTo>
                      <a:cubicBezTo>
                        <a:pt x="666537" y="776196"/>
                        <a:pt x="653155" y="746065"/>
                        <a:pt x="667851" y="724061"/>
                      </a:cubicBezTo>
                      <a:cubicBezTo>
                        <a:pt x="678360" y="708462"/>
                        <a:pt x="699378" y="703536"/>
                        <a:pt x="718179" y="704521"/>
                      </a:cubicBezTo>
                      <a:cubicBezTo>
                        <a:pt x="765059" y="706984"/>
                        <a:pt x="806191" y="737690"/>
                        <a:pt x="836241" y="773650"/>
                      </a:cubicBezTo>
                      <a:cubicBezTo>
                        <a:pt x="874089" y="819052"/>
                        <a:pt x="898965" y="874963"/>
                        <a:pt x="908079" y="933255"/>
                      </a:cubicBezTo>
                      <a:cubicBezTo>
                        <a:pt x="944039" y="885144"/>
                        <a:pt x="981970" y="838264"/>
                        <a:pt x="1010130" y="785309"/>
                      </a:cubicBezTo>
                      <a:cubicBezTo>
                        <a:pt x="1037962" y="732928"/>
                        <a:pt x="1055450" y="675540"/>
                        <a:pt x="1062839" y="616673"/>
                      </a:cubicBezTo>
                      <a:cubicBezTo>
                        <a:pt x="1033447" y="559285"/>
                        <a:pt x="985254" y="511502"/>
                        <a:pt x="927126" y="483423"/>
                      </a:cubicBezTo>
                      <a:cubicBezTo>
                        <a:pt x="879918" y="460681"/>
                        <a:pt x="827291" y="450665"/>
                        <a:pt x="780576" y="426692"/>
                      </a:cubicBezTo>
                      <a:cubicBezTo>
                        <a:pt x="764895" y="418728"/>
                        <a:pt x="748721" y="407480"/>
                        <a:pt x="744616" y="390403"/>
                      </a:cubicBezTo>
                      <a:cubicBezTo>
                        <a:pt x="738868" y="366594"/>
                        <a:pt x="759804" y="343770"/>
                        <a:pt x="782628" y="334656"/>
                      </a:cubicBezTo>
                      <a:cubicBezTo>
                        <a:pt x="817686" y="320699"/>
                        <a:pt x="858244" y="327596"/>
                        <a:pt x="891987" y="344508"/>
                      </a:cubicBezTo>
                      <a:cubicBezTo>
                        <a:pt x="925730" y="361421"/>
                        <a:pt x="953891" y="387365"/>
                        <a:pt x="981477" y="413145"/>
                      </a:cubicBezTo>
                      <a:cubicBezTo>
                        <a:pt x="1010705" y="440402"/>
                        <a:pt x="1040590" y="469056"/>
                        <a:pt x="1064892" y="500829"/>
                      </a:cubicBezTo>
                      <a:cubicBezTo>
                        <a:pt x="1062429" y="473489"/>
                        <a:pt x="1057831" y="446478"/>
                        <a:pt x="1051263" y="419959"/>
                      </a:cubicBezTo>
                      <a:cubicBezTo>
                        <a:pt x="1032216" y="342620"/>
                        <a:pt x="996584" y="270043"/>
                        <a:pt x="949293" y="205922"/>
                      </a:cubicBezTo>
                      <a:cubicBezTo>
                        <a:pt x="918834" y="201899"/>
                        <a:pt x="886650" y="205922"/>
                        <a:pt x="856930" y="214460"/>
                      </a:cubicBezTo>
                      <a:cubicBezTo>
                        <a:pt x="807423" y="228746"/>
                        <a:pt x="761939" y="254197"/>
                        <a:pt x="714074" y="273491"/>
                      </a:cubicBezTo>
                      <a:cubicBezTo>
                        <a:pt x="693713" y="281701"/>
                        <a:pt x="672202" y="288762"/>
                        <a:pt x="650282" y="286791"/>
                      </a:cubicBezTo>
                      <a:cubicBezTo>
                        <a:pt x="628442" y="284739"/>
                        <a:pt x="606358" y="271274"/>
                        <a:pt x="600446" y="250174"/>
                      </a:cubicBezTo>
                      <a:cubicBezTo>
                        <a:pt x="595931" y="234083"/>
                        <a:pt x="601678" y="216349"/>
                        <a:pt x="611941" y="203295"/>
                      </a:cubicBezTo>
                      <a:cubicBezTo>
                        <a:pt x="622203" y="190159"/>
                        <a:pt x="636653" y="180881"/>
                        <a:pt x="651513" y="173082"/>
                      </a:cubicBezTo>
                      <a:cubicBezTo>
                        <a:pt x="730987" y="131210"/>
                        <a:pt x="828933" y="126859"/>
                        <a:pt x="912184" y="160192"/>
                      </a:cubicBezTo>
                      <a:cubicBezTo>
                        <a:pt x="894943" y="140652"/>
                        <a:pt x="876552" y="122097"/>
                        <a:pt x="857176" y="104609"/>
                      </a:cubicBezTo>
                      <a:cubicBezTo>
                        <a:pt x="807341" y="59700"/>
                        <a:pt x="749541" y="21195"/>
                        <a:pt x="684189" y="6170"/>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22"/>
                <p:cNvSpPr/>
                <p:nvPr/>
              </p:nvSpPr>
              <p:spPr>
                <a:xfrm>
                  <a:off x="-6879636" y="-5523787"/>
                  <a:ext cx="229882" cy="541866"/>
                </a:xfrm>
                <a:custGeom>
                  <a:avLst/>
                  <a:gdLst/>
                  <a:ahLst/>
                  <a:cxnLst/>
                  <a:rect l="l" t="t" r="r" b="b"/>
                  <a:pathLst>
                    <a:path w="229882" h="541866" extrusionOk="0">
                      <a:moveTo>
                        <a:pt x="222110" y="542797"/>
                      </a:moveTo>
                      <a:cubicBezTo>
                        <a:pt x="219155" y="542797"/>
                        <a:pt x="216199" y="541401"/>
                        <a:pt x="214393" y="538774"/>
                      </a:cubicBezTo>
                      <a:cubicBezTo>
                        <a:pt x="86972" y="357413"/>
                        <a:pt x="1095" y="15134"/>
                        <a:pt x="273" y="11686"/>
                      </a:cubicBezTo>
                      <a:cubicBezTo>
                        <a:pt x="-958" y="6595"/>
                        <a:pt x="2080" y="1505"/>
                        <a:pt x="7170" y="273"/>
                      </a:cubicBezTo>
                      <a:cubicBezTo>
                        <a:pt x="12178" y="-958"/>
                        <a:pt x="17351" y="2080"/>
                        <a:pt x="18582" y="7170"/>
                      </a:cubicBezTo>
                      <a:cubicBezTo>
                        <a:pt x="19403" y="10536"/>
                        <a:pt x="104460" y="349531"/>
                        <a:pt x="229828" y="527937"/>
                      </a:cubicBezTo>
                      <a:cubicBezTo>
                        <a:pt x="232866" y="532206"/>
                        <a:pt x="231798" y="538117"/>
                        <a:pt x="227529" y="541073"/>
                      </a:cubicBezTo>
                      <a:cubicBezTo>
                        <a:pt x="225887" y="542222"/>
                        <a:pt x="223999" y="542797"/>
                        <a:pt x="222110" y="5427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7" name="Google Shape;757;p22"/>
              <p:cNvGrpSpPr/>
              <p:nvPr/>
            </p:nvGrpSpPr>
            <p:grpSpPr>
              <a:xfrm>
                <a:off x="288420" y="4328470"/>
                <a:ext cx="1176003" cy="1461230"/>
                <a:chOff x="288420" y="4328470"/>
                <a:chExt cx="1176003" cy="1461230"/>
              </a:xfrm>
            </p:grpSpPr>
            <p:grpSp>
              <p:nvGrpSpPr>
                <p:cNvPr id="758" name="Google Shape;758;p22"/>
                <p:cNvGrpSpPr/>
                <p:nvPr/>
              </p:nvGrpSpPr>
              <p:grpSpPr>
                <a:xfrm rot="-9900040">
                  <a:off x="390600" y="4438574"/>
                  <a:ext cx="971643" cy="917533"/>
                  <a:chOff x="-8070977" y="-5720967"/>
                  <a:chExt cx="971672" cy="917560"/>
                </a:xfrm>
              </p:grpSpPr>
              <p:sp>
                <p:nvSpPr>
                  <p:cNvPr id="759" name="Google Shape;759;p22"/>
                  <p:cNvSpPr/>
                  <p:nvPr/>
                </p:nvSpPr>
                <p:spPr>
                  <a:xfrm>
                    <a:off x="-8070977" y="-5055045"/>
                    <a:ext cx="295563" cy="164202"/>
                  </a:xfrm>
                  <a:custGeom>
                    <a:avLst/>
                    <a:gdLst/>
                    <a:ahLst/>
                    <a:cxnLst/>
                    <a:rect l="l" t="t" r="r" b="b"/>
                    <a:pathLst>
                      <a:path w="295563" h="164202" extrusionOk="0">
                        <a:moveTo>
                          <a:pt x="0" y="161657"/>
                        </a:moveTo>
                        <a:cubicBezTo>
                          <a:pt x="68965" y="66584"/>
                          <a:pt x="181607" y="8046"/>
                          <a:pt x="298273" y="0"/>
                        </a:cubicBezTo>
                        <a:cubicBezTo>
                          <a:pt x="258782" y="104761"/>
                          <a:pt x="109851" y="182675"/>
                          <a:pt x="0" y="161657"/>
                        </a:cubicBezTo>
                        <a:lnTo>
                          <a:pt x="0" y="16165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2"/>
                  <p:cNvSpPr/>
                  <p:nvPr/>
                </p:nvSpPr>
                <p:spPr>
                  <a:xfrm>
                    <a:off x="-8011700" y="-5177110"/>
                    <a:ext cx="303773" cy="98521"/>
                  </a:xfrm>
                  <a:custGeom>
                    <a:avLst/>
                    <a:gdLst/>
                    <a:ahLst/>
                    <a:cxnLst/>
                    <a:rect l="l" t="t" r="r" b="b"/>
                    <a:pathLst>
                      <a:path w="303773" h="98521" extrusionOk="0">
                        <a:moveTo>
                          <a:pt x="0" y="20998"/>
                        </a:moveTo>
                        <a:cubicBezTo>
                          <a:pt x="79145" y="-12746"/>
                          <a:pt x="162642" y="-3058"/>
                          <a:pt x="238503" y="30439"/>
                        </a:cubicBezTo>
                        <a:cubicBezTo>
                          <a:pt x="264940" y="43083"/>
                          <a:pt x="282674" y="57040"/>
                          <a:pt x="309849" y="71244"/>
                        </a:cubicBezTo>
                        <a:cubicBezTo>
                          <a:pt x="288010" y="93657"/>
                          <a:pt x="253528" y="98337"/>
                          <a:pt x="225121" y="100389"/>
                        </a:cubicBezTo>
                        <a:cubicBezTo>
                          <a:pt x="142281" y="103509"/>
                          <a:pt x="61083" y="81588"/>
                          <a:pt x="0" y="20998"/>
                        </a:cubicBezTo>
                        <a:lnTo>
                          <a:pt x="0" y="2099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22"/>
                  <p:cNvSpPr/>
                  <p:nvPr/>
                </p:nvSpPr>
                <p:spPr>
                  <a:xfrm>
                    <a:off x="-7775449" y="-5107180"/>
                    <a:ext cx="98521" cy="303773"/>
                  </a:xfrm>
                  <a:custGeom>
                    <a:avLst/>
                    <a:gdLst/>
                    <a:ahLst/>
                    <a:cxnLst/>
                    <a:rect l="l" t="t" r="r" b="b"/>
                    <a:pathLst>
                      <a:path w="98521" h="303773" extrusionOk="0">
                        <a:moveTo>
                          <a:pt x="10791" y="305662"/>
                        </a:moveTo>
                        <a:cubicBezTo>
                          <a:pt x="-17041" y="205170"/>
                          <a:pt x="10216" y="79392"/>
                          <a:pt x="78114" y="0"/>
                        </a:cubicBezTo>
                        <a:cubicBezTo>
                          <a:pt x="131480" y="96961"/>
                          <a:pt x="99707" y="239817"/>
                          <a:pt x="10791" y="305662"/>
                        </a:cubicBezTo>
                        <a:lnTo>
                          <a:pt x="10791" y="3056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22"/>
                  <p:cNvSpPr/>
                  <p:nvPr/>
                </p:nvSpPr>
                <p:spPr>
                  <a:xfrm>
                    <a:off x="-7880831" y="-5264233"/>
                    <a:ext cx="303773" cy="90311"/>
                  </a:xfrm>
                  <a:custGeom>
                    <a:avLst/>
                    <a:gdLst/>
                    <a:ahLst/>
                    <a:cxnLst/>
                    <a:rect l="l" t="t" r="r" b="b"/>
                    <a:pathLst>
                      <a:path w="303773" h="90311" extrusionOk="0">
                        <a:moveTo>
                          <a:pt x="0" y="51964"/>
                        </a:moveTo>
                        <a:cubicBezTo>
                          <a:pt x="85713" y="-10515"/>
                          <a:pt x="220031" y="-17740"/>
                          <a:pt x="311573" y="36200"/>
                        </a:cubicBezTo>
                        <a:cubicBezTo>
                          <a:pt x="228077" y="104262"/>
                          <a:pt x="90065" y="110912"/>
                          <a:pt x="0" y="51964"/>
                        </a:cubicBezTo>
                        <a:lnTo>
                          <a:pt x="0" y="5196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22"/>
                  <p:cNvSpPr/>
                  <p:nvPr/>
                </p:nvSpPr>
                <p:spPr>
                  <a:xfrm>
                    <a:off x="-7601984" y="-5220151"/>
                    <a:ext cx="90311" cy="303773"/>
                  </a:xfrm>
                  <a:custGeom>
                    <a:avLst/>
                    <a:gdLst/>
                    <a:ahLst/>
                    <a:cxnLst/>
                    <a:rect l="l" t="t" r="r" b="b"/>
                    <a:pathLst>
                      <a:path w="90311" h="303773" extrusionOk="0">
                        <a:moveTo>
                          <a:pt x="79278" y="309274"/>
                        </a:moveTo>
                        <a:cubicBezTo>
                          <a:pt x="60230" y="285137"/>
                          <a:pt x="42743" y="267896"/>
                          <a:pt x="29114" y="241131"/>
                        </a:cubicBezTo>
                        <a:cubicBezTo>
                          <a:pt x="-8570" y="165598"/>
                          <a:pt x="-13414" y="72331"/>
                          <a:pt x="36914" y="0"/>
                        </a:cubicBezTo>
                        <a:cubicBezTo>
                          <a:pt x="83629" y="69622"/>
                          <a:pt x="97997" y="143595"/>
                          <a:pt x="98079" y="224382"/>
                        </a:cubicBezTo>
                        <a:cubicBezTo>
                          <a:pt x="96355" y="252050"/>
                          <a:pt x="96683" y="284316"/>
                          <a:pt x="79278" y="309274"/>
                        </a:cubicBezTo>
                        <a:lnTo>
                          <a:pt x="79278" y="30927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2"/>
                  <p:cNvSpPr/>
                  <p:nvPr/>
                </p:nvSpPr>
                <p:spPr>
                  <a:xfrm>
                    <a:off x="-7799797" y="-5419825"/>
                    <a:ext cx="377664" cy="98521"/>
                  </a:xfrm>
                  <a:custGeom>
                    <a:avLst/>
                    <a:gdLst/>
                    <a:ahLst/>
                    <a:cxnLst/>
                    <a:rect l="l" t="t" r="r" b="b"/>
                    <a:pathLst>
                      <a:path w="377664" h="98521" extrusionOk="0">
                        <a:moveTo>
                          <a:pt x="0" y="77837"/>
                        </a:moveTo>
                        <a:cubicBezTo>
                          <a:pt x="101066" y="7148"/>
                          <a:pt x="266171" y="-20027"/>
                          <a:pt x="384397" y="15687"/>
                        </a:cubicBezTo>
                        <a:cubicBezTo>
                          <a:pt x="288503" y="100251"/>
                          <a:pt x="117733" y="127426"/>
                          <a:pt x="0" y="77837"/>
                        </a:cubicBezTo>
                        <a:lnTo>
                          <a:pt x="0" y="7783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2"/>
                  <p:cNvSpPr/>
                  <p:nvPr/>
                </p:nvSpPr>
                <p:spPr>
                  <a:xfrm>
                    <a:off x="-7451949" y="-5401101"/>
                    <a:ext cx="106731" cy="377664"/>
                  </a:xfrm>
                  <a:custGeom>
                    <a:avLst/>
                    <a:gdLst/>
                    <a:ahLst/>
                    <a:cxnLst/>
                    <a:rect l="l" t="t" r="r" b="b"/>
                    <a:pathLst>
                      <a:path w="106731" h="377664" extrusionOk="0">
                        <a:moveTo>
                          <a:pt x="100997" y="384479"/>
                        </a:moveTo>
                        <a:cubicBezTo>
                          <a:pt x="4529" y="294661"/>
                          <a:pt x="-29297" y="118964"/>
                          <a:pt x="27928" y="0"/>
                        </a:cubicBezTo>
                        <a:cubicBezTo>
                          <a:pt x="91966" y="102134"/>
                          <a:pt x="122754" y="265925"/>
                          <a:pt x="100997" y="384479"/>
                        </a:cubicBezTo>
                        <a:lnTo>
                          <a:pt x="100997" y="38447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22"/>
                  <p:cNvSpPr/>
                  <p:nvPr/>
                </p:nvSpPr>
                <p:spPr>
                  <a:xfrm>
                    <a:off x="-7725003" y="-5543594"/>
                    <a:ext cx="361244" cy="98521"/>
                  </a:xfrm>
                  <a:custGeom>
                    <a:avLst/>
                    <a:gdLst/>
                    <a:ahLst/>
                    <a:cxnLst/>
                    <a:rect l="l" t="t" r="r" b="b"/>
                    <a:pathLst>
                      <a:path w="361244" h="98521" extrusionOk="0">
                        <a:moveTo>
                          <a:pt x="0" y="65318"/>
                        </a:moveTo>
                        <a:cubicBezTo>
                          <a:pt x="88094" y="21312"/>
                          <a:pt x="175286" y="951"/>
                          <a:pt x="272247" y="48"/>
                        </a:cubicBezTo>
                        <a:cubicBezTo>
                          <a:pt x="306155" y="-773"/>
                          <a:pt x="332591" y="9243"/>
                          <a:pt x="367484" y="5713"/>
                        </a:cubicBezTo>
                        <a:cubicBezTo>
                          <a:pt x="355087" y="39949"/>
                          <a:pt x="315596" y="55713"/>
                          <a:pt x="286368" y="69752"/>
                        </a:cubicBezTo>
                        <a:cubicBezTo>
                          <a:pt x="196304" y="107108"/>
                          <a:pt x="87273" y="119587"/>
                          <a:pt x="82" y="65236"/>
                        </a:cubicBezTo>
                        <a:lnTo>
                          <a:pt x="82" y="652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22"/>
                  <p:cNvSpPr/>
                  <p:nvPr/>
                </p:nvSpPr>
                <p:spPr>
                  <a:xfrm>
                    <a:off x="-7356826" y="-5537881"/>
                    <a:ext cx="155991" cy="287353"/>
                  </a:xfrm>
                  <a:custGeom>
                    <a:avLst/>
                    <a:gdLst/>
                    <a:ahLst/>
                    <a:cxnLst/>
                    <a:rect l="l" t="t" r="r" b="b"/>
                    <a:pathLst>
                      <a:path w="155991" h="287353" extrusionOk="0">
                        <a:moveTo>
                          <a:pt x="161621" y="292526"/>
                        </a:moveTo>
                        <a:cubicBezTo>
                          <a:pt x="59159" y="244251"/>
                          <a:pt x="-13173" y="112478"/>
                          <a:pt x="2016" y="0"/>
                        </a:cubicBezTo>
                        <a:cubicBezTo>
                          <a:pt x="95775" y="57306"/>
                          <a:pt x="163755" y="182675"/>
                          <a:pt x="161621" y="292526"/>
                        </a:cubicBezTo>
                        <a:lnTo>
                          <a:pt x="161621" y="29252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22"/>
                  <p:cNvSpPr/>
                  <p:nvPr/>
                </p:nvSpPr>
                <p:spPr>
                  <a:xfrm>
                    <a:off x="-7674265" y="-5707602"/>
                    <a:ext cx="369454" cy="123151"/>
                  </a:xfrm>
                  <a:custGeom>
                    <a:avLst/>
                    <a:gdLst/>
                    <a:ahLst/>
                    <a:cxnLst/>
                    <a:rect l="l" t="t" r="r" b="b"/>
                    <a:pathLst>
                      <a:path w="369454" h="123151" extrusionOk="0">
                        <a:moveTo>
                          <a:pt x="0" y="108062"/>
                        </a:moveTo>
                        <a:cubicBezTo>
                          <a:pt x="96633" y="40657"/>
                          <a:pt x="254842" y="-5401"/>
                          <a:pt x="372656" y="510"/>
                        </a:cubicBezTo>
                        <a:cubicBezTo>
                          <a:pt x="297123" y="109540"/>
                          <a:pt x="122084" y="159704"/>
                          <a:pt x="0" y="108062"/>
                        </a:cubicBezTo>
                        <a:lnTo>
                          <a:pt x="0" y="1080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22"/>
                  <p:cNvSpPr/>
                  <p:nvPr/>
                </p:nvSpPr>
                <p:spPr>
                  <a:xfrm>
                    <a:off x="-7296347" y="-5720967"/>
                    <a:ext cx="197042" cy="295563"/>
                  </a:xfrm>
                  <a:custGeom>
                    <a:avLst/>
                    <a:gdLst/>
                    <a:ahLst/>
                    <a:cxnLst/>
                    <a:rect l="l" t="t" r="r" b="b"/>
                    <a:pathLst>
                      <a:path w="197042" h="295563" extrusionOk="0">
                        <a:moveTo>
                          <a:pt x="202126" y="298519"/>
                        </a:moveTo>
                        <a:cubicBezTo>
                          <a:pt x="93260" y="251968"/>
                          <a:pt x="-5508" y="121017"/>
                          <a:pt x="239" y="0"/>
                        </a:cubicBezTo>
                        <a:cubicBezTo>
                          <a:pt x="100567" y="59687"/>
                          <a:pt x="191535" y="180458"/>
                          <a:pt x="202126" y="298519"/>
                        </a:cubicBezTo>
                        <a:lnTo>
                          <a:pt x="202126" y="298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70" name="Google Shape;770;p22"/>
                <p:cNvSpPr/>
                <p:nvPr/>
              </p:nvSpPr>
              <p:spPr>
                <a:xfrm rot="-9895252">
                  <a:off x="493278" y="4647812"/>
                  <a:ext cx="533342" cy="1091301"/>
                </a:xfrm>
                <a:custGeom>
                  <a:avLst/>
                  <a:gdLst/>
                  <a:ahLst/>
                  <a:cxnLst/>
                  <a:rect l="l" t="t" r="r" b="b"/>
                  <a:pathLst>
                    <a:path w="533656" h="1091943" extrusionOk="0">
                      <a:moveTo>
                        <a:pt x="498396" y="0"/>
                      </a:moveTo>
                      <a:cubicBezTo>
                        <a:pt x="562763" y="199670"/>
                        <a:pt x="545358" y="429881"/>
                        <a:pt x="450531" y="631603"/>
                      </a:cubicBezTo>
                      <a:cubicBezTo>
                        <a:pt x="362437" y="819122"/>
                        <a:pt x="207266" y="983981"/>
                        <a:pt x="13589" y="1095638"/>
                      </a:cubicBezTo>
                      <a:cubicBezTo>
                        <a:pt x="12194" y="1096459"/>
                        <a:pt x="10634" y="1096870"/>
                        <a:pt x="9074" y="1096870"/>
                      </a:cubicBezTo>
                      <a:cubicBezTo>
                        <a:pt x="5954" y="1096870"/>
                        <a:pt x="2916" y="1095227"/>
                        <a:pt x="1192" y="1092354"/>
                      </a:cubicBezTo>
                      <a:cubicBezTo>
                        <a:pt x="-1271" y="1088003"/>
                        <a:pt x="207" y="1082502"/>
                        <a:pt x="4476" y="1079957"/>
                      </a:cubicBezTo>
                      <a:cubicBezTo>
                        <a:pt x="194951" y="970106"/>
                        <a:pt x="347494" y="808202"/>
                        <a:pt x="434029" y="623968"/>
                      </a:cubicBezTo>
                      <a:cubicBezTo>
                        <a:pt x="526885" y="426351"/>
                        <a:pt x="543962" y="200983"/>
                        <a:pt x="480991" y="558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71" name="Google Shape;771;p22"/>
            <p:cNvGrpSpPr/>
            <p:nvPr/>
          </p:nvGrpSpPr>
          <p:grpSpPr>
            <a:xfrm>
              <a:off x="8118438" y="153243"/>
              <a:ext cx="1396627" cy="772517"/>
              <a:chOff x="-4001887" y="-5697732"/>
              <a:chExt cx="1396627" cy="772517"/>
            </a:xfrm>
          </p:grpSpPr>
          <p:grpSp>
            <p:nvGrpSpPr>
              <p:cNvPr id="772" name="Google Shape;772;p22"/>
              <p:cNvGrpSpPr/>
              <p:nvPr/>
            </p:nvGrpSpPr>
            <p:grpSpPr>
              <a:xfrm>
                <a:off x="-4001887" y="-5697732"/>
                <a:ext cx="1142569" cy="640892"/>
                <a:chOff x="-4001887" y="-5697732"/>
                <a:chExt cx="1142569" cy="640892"/>
              </a:xfrm>
            </p:grpSpPr>
            <p:sp>
              <p:nvSpPr>
                <p:cNvPr id="773" name="Google Shape;773;p22"/>
                <p:cNvSpPr/>
                <p:nvPr/>
              </p:nvSpPr>
              <p:spPr>
                <a:xfrm>
                  <a:off x="-4001887" y="-5391723"/>
                  <a:ext cx="320193" cy="114941"/>
                </a:xfrm>
                <a:custGeom>
                  <a:avLst/>
                  <a:gdLst/>
                  <a:ahLst/>
                  <a:cxnLst/>
                  <a:rect l="l" t="t" r="r" b="b"/>
                  <a:pathLst>
                    <a:path w="320193" h="114941" extrusionOk="0">
                      <a:moveTo>
                        <a:pt x="0" y="112789"/>
                      </a:moveTo>
                      <a:cubicBezTo>
                        <a:pt x="115927" y="131918"/>
                        <a:pt x="237108" y="94234"/>
                        <a:pt x="325695" y="17880"/>
                      </a:cubicBezTo>
                      <a:cubicBezTo>
                        <a:pt x="223971" y="-28836"/>
                        <a:pt x="63217" y="20589"/>
                        <a:pt x="0" y="112789"/>
                      </a:cubicBezTo>
                      <a:lnTo>
                        <a:pt x="0" y="11278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22"/>
                <p:cNvSpPr/>
                <p:nvPr/>
              </p:nvSpPr>
              <p:spPr>
                <a:xfrm>
                  <a:off x="-3774878" y="-5387484"/>
                  <a:ext cx="180622" cy="246303"/>
                </a:xfrm>
                <a:custGeom>
                  <a:avLst/>
                  <a:gdLst/>
                  <a:ahLst/>
                  <a:cxnLst/>
                  <a:rect l="l" t="t" r="r" b="b"/>
                  <a:pathLst>
                    <a:path w="180622" h="246303" extrusionOk="0">
                      <a:moveTo>
                        <a:pt x="0" y="253622"/>
                      </a:moveTo>
                      <a:cubicBezTo>
                        <a:pt x="79966" y="221931"/>
                        <a:pt x="132593" y="156332"/>
                        <a:pt x="162889" y="79157"/>
                      </a:cubicBezTo>
                      <a:cubicBezTo>
                        <a:pt x="172741" y="51571"/>
                        <a:pt x="175532" y="29157"/>
                        <a:pt x="184892" y="12"/>
                      </a:cubicBezTo>
                      <a:cubicBezTo>
                        <a:pt x="153611" y="-563"/>
                        <a:pt x="125779" y="20373"/>
                        <a:pt x="104186" y="38845"/>
                      </a:cubicBezTo>
                      <a:cubicBezTo>
                        <a:pt x="43103" y="94920"/>
                        <a:pt x="821" y="167580"/>
                        <a:pt x="0" y="253622"/>
                      </a:cubicBezTo>
                      <a:lnTo>
                        <a:pt x="0" y="2536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2"/>
                <p:cNvSpPr/>
                <p:nvPr/>
              </p:nvSpPr>
              <p:spPr>
                <a:xfrm>
                  <a:off x="-3848686" y="-5561623"/>
                  <a:ext cx="262723" cy="164202"/>
                </a:xfrm>
                <a:custGeom>
                  <a:avLst/>
                  <a:gdLst/>
                  <a:ahLst/>
                  <a:cxnLst/>
                  <a:rect l="l" t="t" r="r" b="b"/>
                  <a:pathLst>
                    <a:path w="262723" h="164202" extrusionOk="0">
                      <a:moveTo>
                        <a:pt x="0" y="1985"/>
                      </a:moveTo>
                      <a:cubicBezTo>
                        <a:pt x="50903" y="92953"/>
                        <a:pt x="158784" y="163231"/>
                        <a:pt x="262805" y="171934"/>
                      </a:cubicBezTo>
                      <a:cubicBezTo>
                        <a:pt x="232592" y="65449"/>
                        <a:pt x="109441" y="-13696"/>
                        <a:pt x="0" y="1985"/>
                      </a:cubicBezTo>
                      <a:lnTo>
                        <a:pt x="0" y="19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22"/>
                <p:cNvSpPr/>
                <p:nvPr/>
              </p:nvSpPr>
              <p:spPr>
                <a:xfrm>
                  <a:off x="-3642366" y="-5393958"/>
                  <a:ext cx="229882" cy="205252"/>
                </a:xfrm>
                <a:custGeom>
                  <a:avLst/>
                  <a:gdLst/>
                  <a:ahLst/>
                  <a:cxnLst/>
                  <a:rect l="l" t="t" r="r" b="b"/>
                  <a:pathLst>
                    <a:path w="229882" h="205252" extrusionOk="0">
                      <a:moveTo>
                        <a:pt x="0" y="207962"/>
                      </a:moveTo>
                      <a:cubicBezTo>
                        <a:pt x="104843" y="192034"/>
                        <a:pt x="205417" y="102790"/>
                        <a:pt x="232592" y="0"/>
                      </a:cubicBezTo>
                      <a:cubicBezTo>
                        <a:pt x="125368" y="10345"/>
                        <a:pt x="22660" y="102708"/>
                        <a:pt x="0" y="207962"/>
                      </a:cubicBezTo>
                      <a:lnTo>
                        <a:pt x="0" y="2079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22"/>
                <p:cNvSpPr/>
                <p:nvPr/>
              </p:nvSpPr>
              <p:spPr>
                <a:xfrm>
                  <a:off x="-3599838" y="-5652084"/>
                  <a:ext cx="180622" cy="246303"/>
                </a:xfrm>
                <a:custGeom>
                  <a:avLst/>
                  <a:gdLst/>
                  <a:ahLst/>
                  <a:cxnLst/>
                  <a:rect l="l" t="t" r="r" b="b"/>
                  <a:pathLst>
                    <a:path w="180622" h="246303" extrusionOk="0">
                      <a:moveTo>
                        <a:pt x="0" y="0"/>
                      </a:moveTo>
                      <a:cubicBezTo>
                        <a:pt x="3448" y="30542"/>
                        <a:pt x="3120" y="55090"/>
                        <a:pt x="12315" y="83743"/>
                      </a:cubicBezTo>
                      <a:cubicBezTo>
                        <a:pt x="38670" y="163956"/>
                        <a:pt x="100820" y="233659"/>
                        <a:pt x="187519" y="249669"/>
                      </a:cubicBezTo>
                      <a:cubicBezTo>
                        <a:pt x="171755" y="167322"/>
                        <a:pt x="129966" y="104597"/>
                        <a:pt x="73152" y="47126"/>
                      </a:cubicBezTo>
                      <a:cubicBezTo>
                        <a:pt x="52463" y="28653"/>
                        <a:pt x="30049" y="5501"/>
                        <a:pt x="82" y="0"/>
                      </a:cubicBezTo>
                      <a:lnTo>
                        <a:pt x="8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2"/>
                <p:cNvSpPr/>
                <p:nvPr/>
              </p:nvSpPr>
              <p:spPr>
                <a:xfrm>
                  <a:off x="-3493517" y="-5376963"/>
                  <a:ext cx="311983" cy="221672"/>
                </a:xfrm>
                <a:custGeom>
                  <a:avLst/>
                  <a:gdLst/>
                  <a:ahLst/>
                  <a:cxnLst/>
                  <a:rect l="l" t="t" r="r" b="b"/>
                  <a:pathLst>
                    <a:path w="311983" h="221672" extrusionOk="0">
                      <a:moveTo>
                        <a:pt x="0" y="226188"/>
                      </a:moveTo>
                      <a:cubicBezTo>
                        <a:pt x="121510" y="205335"/>
                        <a:pt x="258044" y="108538"/>
                        <a:pt x="316992" y="0"/>
                      </a:cubicBezTo>
                      <a:cubicBezTo>
                        <a:pt x="189407" y="7307"/>
                        <a:pt x="48850" y="108127"/>
                        <a:pt x="0" y="226188"/>
                      </a:cubicBezTo>
                      <a:lnTo>
                        <a:pt x="0" y="22618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2"/>
                <p:cNvSpPr/>
                <p:nvPr/>
              </p:nvSpPr>
              <p:spPr>
                <a:xfrm>
                  <a:off x="-3403493" y="-5697732"/>
                  <a:ext cx="213462" cy="320193"/>
                </a:xfrm>
                <a:custGeom>
                  <a:avLst/>
                  <a:gdLst/>
                  <a:ahLst/>
                  <a:cxnLst/>
                  <a:rect l="l" t="t" r="r" b="b"/>
                  <a:pathLst>
                    <a:path w="213462" h="320193" extrusionOk="0">
                      <a:moveTo>
                        <a:pt x="205" y="0"/>
                      </a:moveTo>
                      <a:cubicBezTo>
                        <a:pt x="-5132" y="131690"/>
                        <a:pt x="94375" y="280375"/>
                        <a:pt x="218676" y="324709"/>
                      </a:cubicBezTo>
                      <a:cubicBezTo>
                        <a:pt x="192404" y="207059"/>
                        <a:pt x="99055" y="68965"/>
                        <a:pt x="205" y="0"/>
                      </a:cubicBezTo>
                      <a:lnTo>
                        <a:pt x="2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2"/>
                <p:cNvSpPr/>
                <p:nvPr/>
              </p:nvSpPr>
              <p:spPr>
                <a:xfrm>
                  <a:off x="-3344504" y="-5328914"/>
                  <a:ext cx="295563" cy="221672"/>
                </a:xfrm>
                <a:custGeom>
                  <a:avLst/>
                  <a:gdLst/>
                  <a:ahLst/>
                  <a:cxnLst/>
                  <a:rect l="l" t="t" r="r" b="b"/>
                  <a:pathLst>
                    <a:path w="295563" h="221672" extrusionOk="0">
                      <a:moveTo>
                        <a:pt x="0" y="222473"/>
                      </a:moveTo>
                      <a:cubicBezTo>
                        <a:pt x="93513" y="191767"/>
                        <a:pt x="169867" y="144970"/>
                        <a:pt x="239406" y="77401"/>
                      </a:cubicBezTo>
                      <a:cubicBezTo>
                        <a:pt x="264118" y="54166"/>
                        <a:pt x="275859" y="28386"/>
                        <a:pt x="303116" y="6383"/>
                      </a:cubicBezTo>
                      <a:cubicBezTo>
                        <a:pt x="270194" y="-9216"/>
                        <a:pt x="231115" y="7368"/>
                        <a:pt x="200327" y="17959"/>
                      </a:cubicBezTo>
                      <a:cubicBezTo>
                        <a:pt x="110016" y="54741"/>
                        <a:pt x="23727" y="122556"/>
                        <a:pt x="0" y="222473"/>
                      </a:cubicBezTo>
                      <a:lnTo>
                        <a:pt x="0" y="222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2"/>
                <p:cNvSpPr/>
                <p:nvPr/>
              </p:nvSpPr>
              <p:spPr>
                <a:xfrm>
                  <a:off x="-3146311" y="-5644695"/>
                  <a:ext cx="114941" cy="311983"/>
                </a:xfrm>
                <a:custGeom>
                  <a:avLst/>
                  <a:gdLst/>
                  <a:ahLst/>
                  <a:cxnLst/>
                  <a:rect l="l" t="t" r="r" b="b"/>
                  <a:pathLst>
                    <a:path w="114941" h="311983" extrusionOk="0">
                      <a:moveTo>
                        <a:pt x="14612" y="0"/>
                      </a:moveTo>
                      <a:cubicBezTo>
                        <a:pt x="-24221" y="106403"/>
                        <a:pt x="16994" y="250983"/>
                        <a:pt x="106894" y="320112"/>
                      </a:cubicBezTo>
                      <a:cubicBezTo>
                        <a:pt x="133249" y="213381"/>
                        <a:pt x="93430" y="76436"/>
                        <a:pt x="14612" y="0"/>
                      </a:cubicBezTo>
                      <a:lnTo>
                        <a:pt x="1461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2"/>
                <p:cNvSpPr/>
                <p:nvPr/>
              </p:nvSpPr>
              <p:spPr>
                <a:xfrm>
                  <a:off x="-3223158" y="-5245672"/>
                  <a:ext cx="336614" cy="188832"/>
                </a:xfrm>
                <a:custGeom>
                  <a:avLst/>
                  <a:gdLst/>
                  <a:ahLst/>
                  <a:cxnLst/>
                  <a:rect l="l" t="t" r="r" b="b"/>
                  <a:pathLst>
                    <a:path w="336614" h="188832" extrusionOk="0">
                      <a:moveTo>
                        <a:pt x="0" y="189724"/>
                      </a:moveTo>
                      <a:cubicBezTo>
                        <a:pt x="116090" y="169691"/>
                        <a:pt x="260998" y="91120"/>
                        <a:pt x="340555" y="4093"/>
                      </a:cubicBezTo>
                      <a:cubicBezTo>
                        <a:pt x="210178" y="-20291"/>
                        <a:pt x="50491" y="67147"/>
                        <a:pt x="0" y="189724"/>
                      </a:cubicBezTo>
                      <a:lnTo>
                        <a:pt x="0" y="1897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22"/>
                <p:cNvSpPr/>
                <p:nvPr/>
              </p:nvSpPr>
              <p:spPr>
                <a:xfrm>
                  <a:off x="-2957839" y="-5589769"/>
                  <a:ext cx="98521" cy="353034"/>
                </a:xfrm>
                <a:custGeom>
                  <a:avLst/>
                  <a:gdLst/>
                  <a:ahLst/>
                  <a:cxnLst/>
                  <a:rect l="l" t="t" r="r" b="b"/>
                  <a:pathLst>
                    <a:path w="98521" h="353034" extrusionOk="0">
                      <a:moveTo>
                        <a:pt x="22444" y="0"/>
                      </a:moveTo>
                      <a:cubicBezTo>
                        <a:pt x="-22218" y="109687"/>
                        <a:pt x="-298" y="272165"/>
                        <a:pt x="88864" y="354266"/>
                      </a:cubicBezTo>
                      <a:cubicBezTo>
                        <a:pt x="118174" y="241295"/>
                        <a:pt x="97978" y="91378"/>
                        <a:pt x="22444" y="0"/>
                      </a:cubicBezTo>
                      <a:lnTo>
                        <a:pt x="2244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4" name="Google Shape;784;p22"/>
              <p:cNvSpPr/>
              <p:nvPr/>
            </p:nvSpPr>
            <p:spPr>
              <a:xfrm>
                <a:off x="-3721833" y="-5409610"/>
                <a:ext cx="1116573" cy="484395"/>
              </a:xfrm>
              <a:custGeom>
                <a:avLst/>
                <a:gdLst/>
                <a:ahLst/>
                <a:cxnLst/>
                <a:rect l="l" t="t" r="r" b="b"/>
                <a:pathLst>
                  <a:path w="1116573" h="484395" extrusionOk="0">
                    <a:moveTo>
                      <a:pt x="2702" y="39789"/>
                    </a:moveTo>
                    <a:cubicBezTo>
                      <a:pt x="485" y="42006"/>
                      <a:pt x="-582" y="45290"/>
                      <a:pt x="321" y="48492"/>
                    </a:cubicBezTo>
                    <a:cubicBezTo>
                      <a:pt x="1553" y="53336"/>
                      <a:pt x="6561" y="56209"/>
                      <a:pt x="11405" y="54978"/>
                    </a:cubicBezTo>
                    <a:cubicBezTo>
                      <a:pt x="224046" y="-933"/>
                      <a:pt x="446375" y="6949"/>
                      <a:pt x="637507" y="76981"/>
                    </a:cubicBezTo>
                    <a:cubicBezTo>
                      <a:pt x="842513" y="152103"/>
                      <a:pt x="1013201" y="300296"/>
                      <a:pt x="1105811" y="483463"/>
                    </a:cubicBezTo>
                    <a:cubicBezTo>
                      <a:pt x="1108028" y="487897"/>
                      <a:pt x="1113528" y="489703"/>
                      <a:pt x="1117962" y="487486"/>
                    </a:cubicBezTo>
                    <a:cubicBezTo>
                      <a:pt x="1122396" y="485269"/>
                      <a:pt x="1124202" y="479769"/>
                      <a:pt x="1121985" y="475335"/>
                    </a:cubicBezTo>
                    <a:cubicBezTo>
                      <a:pt x="1027322" y="288145"/>
                      <a:pt x="852940" y="136751"/>
                      <a:pt x="643747" y="59986"/>
                    </a:cubicBezTo>
                    <a:cubicBezTo>
                      <a:pt x="449168" y="-11360"/>
                      <a:pt x="222979" y="-19323"/>
                      <a:pt x="6807" y="37490"/>
                    </a:cubicBezTo>
                    <a:cubicBezTo>
                      <a:pt x="5247" y="37901"/>
                      <a:pt x="3851" y="38722"/>
                      <a:pt x="2784" y="397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5" name="Google Shape;785;p22"/>
          <p:cNvGrpSpPr/>
          <p:nvPr/>
        </p:nvGrpSpPr>
        <p:grpSpPr>
          <a:xfrm>
            <a:off x="-104567" y="-207821"/>
            <a:ext cx="9421341" cy="5853674"/>
            <a:chOff x="-104567" y="-207821"/>
            <a:chExt cx="9421341" cy="5853674"/>
          </a:xfrm>
        </p:grpSpPr>
        <p:sp>
          <p:nvSpPr>
            <p:cNvPr id="786" name="Google Shape;786;p22"/>
            <p:cNvSpPr/>
            <p:nvPr/>
          </p:nvSpPr>
          <p:spPr>
            <a:xfrm rot="9770043">
              <a:off x="-54982" y="43860"/>
              <a:ext cx="1797158" cy="607258"/>
            </a:xfrm>
            <a:custGeom>
              <a:avLst/>
              <a:gdLst/>
              <a:ahLst/>
              <a:cxnLst/>
              <a:rect l="l" t="t" r="r" b="b"/>
              <a:pathLst>
                <a:path w="1798012" h="607547" extrusionOk="0">
                  <a:moveTo>
                    <a:pt x="16421" y="612816"/>
                  </a:moveTo>
                  <a:lnTo>
                    <a:pt x="12152" y="612816"/>
                  </a:lnTo>
                  <a:cubicBezTo>
                    <a:pt x="5337" y="612734"/>
                    <a:pt x="-81" y="607151"/>
                    <a:pt x="1" y="600336"/>
                  </a:cubicBezTo>
                  <a:cubicBezTo>
                    <a:pt x="1" y="593522"/>
                    <a:pt x="5419" y="588432"/>
                    <a:pt x="12480" y="588186"/>
                  </a:cubicBezTo>
                  <a:lnTo>
                    <a:pt x="16503" y="588186"/>
                  </a:lnTo>
                  <a:cubicBezTo>
                    <a:pt x="41215" y="588186"/>
                    <a:pt x="66503" y="585722"/>
                    <a:pt x="91543" y="580714"/>
                  </a:cubicBezTo>
                  <a:cubicBezTo>
                    <a:pt x="98276" y="579401"/>
                    <a:pt x="104680" y="583752"/>
                    <a:pt x="105993" y="590402"/>
                  </a:cubicBezTo>
                  <a:cubicBezTo>
                    <a:pt x="107307" y="597052"/>
                    <a:pt x="102955" y="603538"/>
                    <a:pt x="96305" y="604852"/>
                  </a:cubicBezTo>
                  <a:cubicBezTo>
                    <a:pt x="69622" y="610106"/>
                    <a:pt x="42775" y="612816"/>
                    <a:pt x="16421" y="612816"/>
                  </a:cubicBezTo>
                  <a:close/>
                  <a:moveTo>
                    <a:pt x="172495" y="581782"/>
                  </a:moveTo>
                  <a:cubicBezTo>
                    <a:pt x="167569" y="581782"/>
                    <a:pt x="162971" y="578826"/>
                    <a:pt x="161001" y="573982"/>
                  </a:cubicBezTo>
                  <a:cubicBezTo>
                    <a:pt x="158538" y="567660"/>
                    <a:pt x="161658" y="560517"/>
                    <a:pt x="167979" y="557972"/>
                  </a:cubicBezTo>
                  <a:cubicBezTo>
                    <a:pt x="191789" y="548613"/>
                    <a:pt x="216091" y="536954"/>
                    <a:pt x="240392" y="523244"/>
                  </a:cubicBezTo>
                  <a:cubicBezTo>
                    <a:pt x="246304" y="519877"/>
                    <a:pt x="253857" y="521930"/>
                    <a:pt x="257224" y="527923"/>
                  </a:cubicBezTo>
                  <a:cubicBezTo>
                    <a:pt x="260589" y="533834"/>
                    <a:pt x="258455" y="541388"/>
                    <a:pt x="252544" y="544672"/>
                  </a:cubicBezTo>
                  <a:cubicBezTo>
                    <a:pt x="227256" y="558958"/>
                    <a:pt x="201887" y="571191"/>
                    <a:pt x="177011" y="580961"/>
                  </a:cubicBezTo>
                  <a:cubicBezTo>
                    <a:pt x="175533" y="581535"/>
                    <a:pt x="173973" y="581782"/>
                    <a:pt x="172495" y="581782"/>
                  </a:cubicBezTo>
                  <a:close/>
                  <a:moveTo>
                    <a:pt x="1792430" y="562159"/>
                  </a:moveTo>
                  <a:cubicBezTo>
                    <a:pt x="1787750" y="562159"/>
                    <a:pt x="1783317" y="559532"/>
                    <a:pt x="1781264" y="555017"/>
                  </a:cubicBezTo>
                  <a:cubicBezTo>
                    <a:pt x="1772480" y="536133"/>
                    <a:pt x="1763202" y="517168"/>
                    <a:pt x="1753514" y="498860"/>
                  </a:cubicBezTo>
                  <a:cubicBezTo>
                    <a:pt x="1750312" y="492866"/>
                    <a:pt x="1752611" y="485395"/>
                    <a:pt x="1758686" y="482193"/>
                  </a:cubicBezTo>
                  <a:cubicBezTo>
                    <a:pt x="1764680" y="478991"/>
                    <a:pt x="1772151" y="481290"/>
                    <a:pt x="1775353" y="487366"/>
                  </a:cubicBezTo>
                  <a:cubicBezTo>
                    <a:pt x="1785205" y="506085"/>
                    <a:pt x="1794729" y="525378"/>
                    <a:pt x="1803678" y="544672"/>
                  </a:cubicBezTo>
                  <a:cubicBezTo>
                    <a:pt x="1806551" y="550829"/>
                    <a:pt x="1803842" y="558218"/>
                    <a:pt x="1797684" y="561010"/>
                  </a:cubicBezTo>
                  <a:cubicBezTo>
                    <a:pt x="1796043" y="561749"/>
                    <a:pt x="1794236" y="562159"/>
                    <a:pt x="1792512" y="562159"/>
                  </a:cubicBezTo>
                  <a:close/>
                  <a:moveTo>
                    <a:pt x="315597" y="501979"/>
                  </a:moveTo>
                  <a:cubicBezTo>
                    <a:pt x="311738" y="501979"/>
                    <a:pt x="307962" y="500173"/>
                    <a:pt x="305581" y="496807"/>
                  </a:cubicBezTo>
                  <a:cubicBezTo>
                    <a:pt x="301640" y="491306"/>
                    <a:pt x="302872" y="483589"/>
                    <a:pt x="308372" y="479648"/>
                  </a:cubicBezTo>
                  <a:cubicBezTo>
                    <a:pt x="329144" y="464706"/>
                    <a:pt x="350654" y="447875"/>
                    <a:pt x="372247" y="429649"/>
                  </a:cubicBezTo>
                  <a:cubicBezTo>
                    <a:pt x="377419" y="425297"/>
                    <a:pt x="385219" y="425872"/>
                    <a:pt x="389570" y="431126"/>
                  </a:cubicBezTo>
                  <a:cubicBezTo>
                    <a:pt x="394004" y="436299"/>
                    <a:pt x="393347" y="444098"/>
                    <a:pt x="388092" y="448449"/>
                  </a:cubicBezTo>
                  <a:cubicBezTo>
                    <a:pt x="366007" y="467168"/>
                    <a:pt x="344004" y="484410"/>
                    <a:pt x="322658" y="499681"/>
                  </a:cubicBezTo>
                  <a:cubicBezTo>
                    <a:pt x="320523" y="501240"/>
                    <a:pt x="317978" y="501979"/>
                    <a:pt x="315515" y="501979"/>
                  </a:cubicBezTo>
                  <a:close/>
                  <a:moveTo>
                    <a:pt x="1723547" y="434164"/>
                  </a:moveTo>
                  <a:cubicBezTo>
                    <a:pt x="1719442" y="434164"/>
                    <a:pt x="1715420" y="432111"/>
                    <a:pt x="1713038" y="428335"/>
                  </a:cubicBezTo>
                  <a:cubicBezTo>
                    <a:pt x="1698671" y="405182"/>
                    <a:pt x="1683400" y="382522"/>
                    <a:pt x="1667719" y="360930"/>
                  </a:cubicBezTo>
                  <a:cubicBezTo>
                    <a:pt x="1663696" y="355429"/>
                    <a:pt x="1664927" y="347712"/>
                    <a:pt x="1670428" y="343689"/>
                  </a:cubicBezTo>
                  <a:cubicBezTo>
                    <a:pt x="1675929" y="339666"/>
                    <a:pt x="1683646" y="340897"/>
                    <a:pt x="1687669" y="346398"/>
                  </a:cubicBezTo>
                  <a:cubicBezTo>
                    <a:pt x="1703761" y="368401"/>
                    <a:pt x="1719360" y="391636"/>
                    <a:pt x="1734056" y="415281"/>
                  </a:cubicBezTo>
                  <a:cubicBezTo>
                    <a:pt x="1737669" y="421028"/>
                    <a:pt x="1735863" y="428663"/>
                    <a:pt x="1730115" y="432276"/>
                  </a:cubicBezTo>
                  <a:cubicBezTo>
                    <a:pt x="1728063" y="433507"/>
                    <a:pt x="1725846" y="434082"/>
                    <a:pt x="1723630" y="434082"/>
                  </a:cubicBezTo>
                  <a:close/>
                  <a:moveTo>
                    <a:pt x="441294" y="396315"/>
                  </a:moveTo>
                  <a:cubicBezTo>
                    <a:pt x="438010" y="396315"/>
                    <a:pt x="434808" y="395002"/>
                    <a:pt x="432345" y="392457"/>
                  </a:cubicBezTo>
                  <a:cubicBezTo>
                    <a:pt x="427665" y="387531"/>
                    <a:pt x="427829" y="379731"/>
                    <a:pt x="432755" y="375051"/>
                  </a:cubicBezTo>
                  <a:lnTo>
                    <a:pt x="442525" y="365610"/>
                  </a:lnTo>
                  <a:cubicBezTo>
                    <a:pt x="458781" y="349846"/>
                    <a:pt x="474955" y="333837"/>
                    <a:pt x="491047" y="317663"/>
                  </a:cubicBezTo>
                  <a:cubicBezTo>
                    <a:pt x="495891" y="312819"/>
                    <a:pt x="503690" y="312819"/>
                    <a:pt x="508452" y="317663"/>
                  </a:cubicBezTo>
                  <a:cubicBezTo>
                    <a:pt x="513296" y="322507"/>
                    <a:pt x="513296" y="330306"/>
                    <a:pt x="508452" y="335068"/>
                  </a:cubicBezTo>
                  <a:cubicBezTo>
                    <a:pt x="492197" y="351324"/>
                    <a:pt x="476022" y="367416"/>
                    <a:pt x="459602" y="383261"/>
                  </a:cubicBezTo>
                  <a:lnTo>
                    <a:pt x="449668" y="392785"/>
                  </a:lnTo>
                  <a:cubicBezTo>
                    <a:pt x="447287" y="395084"/>
                    <a:pt x="444249" y="396151"/>
                    <a:pt x="441130" y="396151"/>
                  </a:cubicBezTo>
                  <a:close/>
                  <a:moveTo>
                    <a:pt x="1626751" y="301653"/>
                  </a:moveTo>
                  <a:cubicBezTo>
                    <a:pt x="1623302" y="301653"/>
                    <a:pt x="1619854" y="300175"/>
                    <a:pt x="1617391" y="297384"/>
                  </a:cubicBezTo>
                  <a:cubicBezTo>
                    <a:pt x="1599657" y="276776"/>
                    <a:pt x="1581020" y="256908"/>
                    <a:pt x="1561891" y="238353"/>
                  </a:cubicBezTo>
                  <a:cubicBezTo>
                    <a:pt x="1557046" y="233591"/>
                    <a:pt x="1556882" y="225792"/>
                    <a:pt x="1561644" y="220948"/>
                  </a:cubicBezTo>
                  <a:cubicBezTo>
                    <a:pt x="1566406" y="216104"/>
                    <a:pt x="1574206" y="215939"/>
                    <a:pt x="1579050" y="220701"/>
                  </a:cubicBezTo>
                  <a:cubicBezTo>
                    <a:pt x="1598589" y="239749"/>
                    <a:pt x="1617801" y="260192"/>
                    <a:pt x="1635946" y="281374"/>
                  </a:cubicBezTo>
                  <a:cubicBezTo>
                    <a:pt x="1640379" y="286546"/>
                    <a:pt x="1639804" y="294346"/>
                    <a:pt x="1634632" y="298779"/>
                  </a:cubicBezTo>
                  <a:cubicBezTo>
                    <a:pt x="1632333" y="300750"/>
                    <a:pt x="1629459" y="301735"/>
                    <a:pt x="1626586" y="301735"/>
                  </a:cubicBezTo>
                  <a:close/>
                  <a:moveTo>
                    <a:pt x="557959" y="280717"/>
                  </a:moveTo>
                  <a:cubicBezTo>
                    <a:pt x="554758" y="280717"/>
                    <a:pt x="551638" y="279486"/>
                    <a:pt x="549175" y="277023"/>
                  </a:cubicBezTo>
                  <a:cubicBezTo>
                    <a:pt x="544413" y="272179"/>
                    <a:pt x="544413" y="264379"/>
                    <a:pt x="549256" y="259617"/>
                  </a:cubicBezTo>
                  <a:cubicBezTo>
                    <a:pt x="572081" y="237039"/>
                    <a:pt x="591046" y="218895"/>
                    <a:pt x="608862" y="202475"/>
                  </a:cubicBezTo>
                  <a:cubicBezTo>
                    <a:pt x="613870" y="197877"/>
                    <a:pt x="621670" y="198206"/>
                    <a:pt x="626267" y="203214"/>
                  </a:cubicBezTo>
                  <a:cubicBezTo>
                    <a:pt x="630865" y="208222"/>
                    <a:pt x="630537" y="216022"/>
                    <a:pt x="625529" y="220619"/>
                  </a:cubicBezTo>
                  <a:cubicBezTo>
                    <a:pt x="607877" y="236875"/>
                    <a:pt x="589158" y="254773"/>
                    <a:pt x="566498" y="277105"/>
                  </a:cubicBezTo>
                  <a:cubicBezTo>
                    <a:pt x="564117" y="279486"/>
                    <a:pt x="560997" y="280635"/>
                    <a:pt x="557877" y="280635"/>
                  </a:cubicBezTo>
                  <a:close/>
                  <a:moveTo>
                    <a:pt x="1509100" y="187368"/>
                  </a:moveTo>
                  <a:cubicBezTo>
                    <a:pt x="1506390" y="187368"/>
                    <a:pt x="1503681" y="186465"/>
                    <a:pt x="1501382" y="184659"/>
                  </a:cubicBezTo>
                  <a:cubicBezTo>
                    <a:pt x="1480200" y="167664"/>
                    <a:pt x="1458197" y="151654"/>
                    <a:pt x="1435947" y="137205"/>
                  </a:cubicBezTo>
                  <a:cubicBezTo>
                    <a:pt x="1430282" y="133510"/>
                    <a:pt x="1428641" y="125875"/>
                    <a:pt x="1432335" y="120210"/>
                  </a:cubicBezTo>
                  <a:cubicBezTo>
                    <a:pt x="1436030" y="114463"/>
                    <a:pt x="1443665" y="112903"/>
                    <a:pt x="1449412" y="116597"/>
                  </a:cubicBezTo>
                  <a:cubicBezTo>
                    <a:pt x="1472400" y="131540"/>
                    <a:pt x="1495060" y="147960"/>
                    <a:pt x="1516899" y="165529"/>
                  </a:cubicBezTo>
                  <a:cubicBezTo>
                    <a:pt x="1522236" y="169799"/>
                    <a:pt x="1523057" y="177516"/>
                    <a:pt x="1518787" y="182853"/>
                  </a:cubicBezTo>
                  <a:cubicBezTo>
                    <a:pt x="1516325" y="185891"/>
                    <a:pt x="1512794" y="187451"/>
                    <a:pt x="1509182" y="187451"/>
                  </a:cubicBezTo>
                  <a:close/>
                  <a:moveTo>
                    <a:pt x="679305" y="170127"/>
                  </a:moveTo>
                  <a:cubicBezTo>
                    <a:pt x="675692" y="170127"/>
                    <a:pt x="672162" y="168567"/>
                    <a:pt x="669699" y="165529"/>
                  </a:cubicBezTo>
                  <a:cubicBezTo>
                    <a:pt x="665430" y="160275"/>
                    <a:pt x="666250" y="152475"/>
                    <a:pt x="671505" y="148206"/>
                  </a:cubicBezTo>
                  <a:cubicBezTo>
                    <a:pt x="694493" y="129651"/>
                    <a:pt x="716496" y="113560"/>
                    <a:pt x="738664" y="98945"/>
                  </a:cubicBezTo>
                  <a:cubicBezTo>
                    <a:pt x="744328" y="95169"/>
                    <a:pt x="751964" y="96729"/>
                    <a:pt x="755741" y="102476"/>
                  </a:cubicBezTo>
                  <a:cubicBezTo>
                    <a:pt x="759517" y="108141"/>
                    <a:pt x="757875" y="115776"/>
                    <a:pt x="752210" y="119553"/>
                  </a:cubicBezTo>
                  <a:cubicBezTo>
                    <a:pt x="730700" y="133756"/>
                    <a:pt x="709353" y="149356"/>
                    <a:pt x="687022" y="167418"/>
                  </a:cubicBezTo>
                  <a:cubicBezTo>
                    <a:pt x="684723" y="169224"/>
                    <a:pt x="682014" y="170127"/>
                    <a:pt x="679305" y="170127"/>
                  </a:cubicBezTo>
                  <a:close/>
                  <a:moveTo>
                    <a:pt x="1371498" y="98371"/>
                  </a:moveTo>
                  <a:cubicBezTo>
                    <a:pt x="1369610" y="98371"/>
                    <a:pt x="1367804" y="97960"/>
                    <a:pt x="1365998" y="97057"/>
                  </a:cubicBezTo>
                  <a:cubicBezTo>
                    <a:pt x="1342024" y="85071"/>
                    <a:pt x="1317147" y="74397"/>
                    <a:pt x="1291860" y="65202"/>
                  </a:cubicBezTo>
                  <a:cubicBezTo>
                    <a:pt x="1285457" y="62903"/>
                    <a:pt x="1282172" y="55842"/>
                    <a:pt x="1284471" y="49438"/>
                  </a:cubicBezTo>
                  <a:cubicBezTo>
                    <a:pt x="1286770" y="43035"/>
                    <a:pt x="1293913" y="39751"/>
                    <a:pt x="1300235" y="42049"/>
                  </a:cubicBezTo>
                  <a:cubicBezTo>
                    <a:pt x="1326343" y="51491"/>
                    <a:pt x="1352205" y="62575"/>
                    <a:pt x="1376999" y="74972"/>
                  </a:cubicBezTo>
                  <a:cubicBezTo>
                    <a:pt x="1383074" y="78010"/>
                    <a:pt x="1385538" y="85399"/>
                    <a:pt x="1382500" y="91474"/>
                  </a:cubicBezTo>
                  <a:cubicBezTo>
                    <a:pt x="1380365" y="95826"/>
                    <a:pt x="1376014" y="98289"/>
                    <a:pt x="1371498" y="98289"/>
                  </a:cubicBezTo>
                  <a:close/>
                  <a:moveTo>
                    <a:pt x="816659" y="80719"/>
                  </a:moveTo>
                  <a:cubicBezTo>
                    <a:pt x="812062" y="80719"/>
                    <a:pt x="807711" y="78174"/>
                    <a:pt x="805576" y="73823"/>
                  </a:cubicBezTo>
                  <a:cubicBezTo>
                    <a:pt x="802621" y="67747"/>
                    <a:pt x="805166" y="60358"/>
                    <a:pt x="811241" y="57320"/>
                  </a:cubicBezTo>
                  <a:cubicBezTo>
                    <a:pt x="819697" y="53215"/>
                    <a:pt x="828236" y="49274"/>
                    <a:pt x="836856" y="45580"/>
                  </a:cubicBezTo>
                  <a:cubicBezTo>
                    <a:pt x="853687" y="38355"/>
                    <a:pt x="871257" y="31869"/>
                    <a:pt x="889155" y="26286"/>
                  </a:cubicBezTo>
                  <a:cubicBezTo>
                    <a:pt x="895641" y="24234"/>
                    <a:pt x="902537" y="27846"/>
                    <a:pt x="904590" y="34332"/>
                  </a:cubicBezTo>
                  <a:cubicBezTo>
                    <a:pt x="906642" y="40818"/>
                    <a:pt x="903030" y="47714"/>
                    <a:pt x="896544" y="49767"/>
                  </a:cubicBezTo>
                  <a:cubicBezTo>
                    <a:pt x="879467" y="55103"/>
                    <a:pt x="862636" y="61343"/>
                    <a:pt x="846627" y="68240"/>
                  </a:cubicBezTo>
                  <a:cubicBezTo>
                    <a:pt x="838334" y="71770"/>
                    <a:pt x="830124" y="75547"/>
                    <a:pt x="822078" y="79487"/>
                  </a:cubicBezTo>
                  <a:cubicBezTo>
                    <a:pt x="820354" y="80309"/>
                    <a:pt x="818466" y="80719"/>
                    <a:pt x="816659" y="80719"/>
                  </a:cubicBezTo>
                  <a:close/>
                  <a:moveTo>
                    <a:pt x="1217395" y="42542"/>
                  </a:moveTo>
                  <a:cubicBezTo>
                    <a:pt x="1216492" y="42542"/>
                    <a:pt x="1215506" y="42460"/>
                    <a:pt x="1214603" y="42214"/>
                  </a:cubicBezTo>
                  <a:cubicBezTo>
                    <a:pt x="1188331" y="36056"/>
                    <a:pt x="1161648" y="31459"/>
                    <a:pt x="1135211" y="28503"/>
                  </a:cubicBezTo>
                  <a:cubicBezTo>
                    <a:pt x="1128479" y="27764"/>
                    <a:pt x="1123553" y="21688"/>
                    <a:pt x="1124292" y="14956"/>
                  </a:cubicBezTo>
                  <a:cubicBezTo>
                    <a:pt x="1125031" y="8224"/>
                    <a:pt x="1131106" y="2969"/>
                    <a:pt x="1137921" y="4037"/>
                  </a:cubicBezTo>
                  <a:cubicBezTo>
                    <a:pt x="1165343" y="7074"/>
                    <a:pt x="1193093" y="11836"/>
                    <a:pt x="1220268" y="18240"/>
                  </a:cubicBezTo>
                  <a:cubicBezTo>
                    <a:pt x="1226919" y="19800"/>
                    <a:pt x="1231024" y="26450"/>
                    <a:pt x="1229464" y="33100"/>
                  </a:cubicBezTo>
                  <a:cubicBezTo>
                    <a:pt x="1228150" y="38765"/>
                    <a:pt x="1223059" y="42624"/>
                    <a:pt x="1217477" y="42624"/>
                  </a:cubicBezTo>
                  <a:close/>
                  <a:moveTo>
                    <a:pt x="972734" y="31787"/>
                  </a:moveTo>
                  <a:cubicBezTo>
                    <a:pt x="966740" y="31787"/>
                    <a:pt x="961568" y="27435"/>
                    <a:pt x="960583" y="21360"/>
                  </a:cubicBezTo>
                  <a:cubicBezTo>
                    <a:pt x="959515" y="14628"/>
                    <a:pt x="964113" y="8306"/>
                    <a:pt x="970845" y="7239"/>
                  </a:cubicBezTo>
                  <a:cubicBezTo>
                    <a:pt x="998021" y="2969"/>
                    <a:pt x="1026099" y="589"/>
                    <a:pt x="1054260" y="14"/>
                  </a:cubicBezTo>
                  <a:cubicBezTo>
                    <a:pt x="1061074" y="-315"/>
                    <a:pt x="1066657" y="5268"/>
                    <a:pt x="1066822" y="12083"/>
                  </a:cubicBezTo>
                  <a:cubicBezTo>
                    <a:pt x="1066904" y="18897"/>
                    <a:pt x="1061567" y="24480"/>
                    <a:pt x="1054752" y="24644"/>
                  </a:cubicBezTo>
                  <a:cubicBezTo>
                    <a:pt x="1027659" y="25137"/>
                    <a:pt x="1000730" y="27435"/>
                    <a:pt x="974704" y="31541"/>
                  </a:cubicBezTo>
                  <a:cubicBezTo>
                    <a:pt x="974047" y="31623"/>
                    <a:pt x="973391" y="31705"/>
                    <a:pt x="972816" y="31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2"/>
            <p:cNvSpPr/>
            <p:nvPr/>
          </p:nvSpPr>
          <p:spPr>
            <a:xfrm rot="-8928902">
              <a:off x="8128174" y="4254193"/>
              <a:ext cx="935404" cy="1239000"/>
            </a:xfrm>
            <a:custGeom>
              <a:avLst/>
              <a:gdLst/>
              <a:ahLst/>
              <a:cxnLst/>
              <a:rect l="l" t="t" r="r" b="b"/>
              <a:pathLst>
                <a:path w="935951" h="1239725" extrusionOk="0">
                  <a:moveTo>
                    <a:pt x="175080" y="1245807"/>
                  </a:moveTo>
                  <a:cubicBezTo>
                    <a:pt x="168758" y="1245807"/>
                    <a:pt x="163339" y="1240881"/>
                    <a:pt x="162847" y="1234477"/>
                  </a:cubicBezTo>
                  <a:cubicBezTo>
                    <a:pt x="162272" y="1227663"/>
                    <a:pt x="167362" y="1221752"/>
                    <a:pt x="174177" y="1221177"/>
                  </a:cubicBezTo>
                  <a:cubicBezTo>
                    <a:pt x="200531" y="1219124"/>
                    <a:pt x="227050" y="1214773"/>
                    <a:pt x="253240" y="1208451"/>
                  </a:cubicBezTo>
                  <a:cubicBezTo>
                    <a:pt x="259808" y="1206727"/>
                    <a:pt x="266540" y="1210914"/>
                    <a:pt x="268100" y="1217482"/>
                  </a:cubicBezTo>
                  <a:cubicBezTo>
                    <a:pt x="269742" y="1224050"/>
                    <a:pt x="265637" y="1230783"/>
                    <a:pt x="259069" y="1232343"/>
                  </a:cubicBezTo>
                  <a:cubicBezTo>
                    <a:pt x="231647" y="1238993"/>
                    <a:pt x="203733" y="1243508"/>
                    <a:pt x="176147" y="1245725"/>
                  </a:cubicBezTo>
                  <a:cubicBezTo>
                    <a:pt x="175819" y="1245725"/>
                    <a:pt x="175490" y="1245725"/>
                    <a:pt x="175162" y="1245725"/>
                  </a:cubicBezTo>
                  <a:close/>
                  <a:moveTo>
                    <a:pt x="93061" y="1245397"/>
                  </a:moveTo>
                  <a:cubicBezTo>
                    <a:pt x="93061" y="1245397"/>
                    <a:pt x="92322" y="1245397"/>
                    <a:pt x="91911" y="1245397"/>
                  </a:cubicBezTo>
                  <a:cubicBezTo>
                    <a:pt x="63669" y="1242852"/>
                    <a:pt x="35836" y="1237761"/>
                    <a:pt x="8989" y="1230372"/>
                  </a:cubicBezTo>
                  <a:cubicBezTo>
                    <a:pt x="2421" y="1228566"/>
                    <a:pt x="-1355" y="1221752"/>
                    <a:pt x="451" y="1215184"/>
                  </a:cubicBezTo>
                  <a:cubicBezTo>
                    <a:pt x="2257" y="1208615"/>
                    <a:pt x="9071" y="1204839"/>
                    <a:pt x="15640" y="1206645"/>
                  </a:cubicBezTo>
                  <a:cubicBezTo>
                    <a:pt x="41009" y="1213706"/>
                    <a:pt x="67363" y="1218468"/>
                    <a:pt x="94128" y="1220931"/>
                  </a:cubicBezTo>
                  <a:cubicBezTo>
                    <a:pt x="100942" y="1221505"/>
                    <a:pt x="105869" y="1227581"/>
                    <a:pt x="105294" y="1234313"/>
                  </a:cubicBezTo>
                  <a:cubicBezTo>
                    <a:pt x="104719" y="1240717"/>
                    <a:pt x="99383" y="1245561"/>
                    <a:pt x="93061" y="1245561"/>
                  </a:cubicBezTo>
                  <a:close/>
                  <a:moveTo>
                    <a:pt x="334027" y="1207055"/>
                  </a:moveTo>
                  <a:cubicBezTo>
                    <a:pt x="329183" y="1207055"/>
                    <a:pt x="324668" y="1204182"/>
                    <a:pt x="322615" y="1199502"/>
                  </a:cubicBezTo>
                  <a:cubicBezTo>
                    <a:pt x="319988" y="1193180"/>
                    <a:pt x="322944" y="1186038"/>
                    <a:pt x="329265" y="1183410"/>
                  </a:cubicBezTo>
                  <a:cubicBezTo>
                    <a:pt x="353896" y="1173148"/>
                    <a:pt x="377951" y="1160833"/>
                    <a:pt x="400611" y="1146957"/>
                  </a:cubicBezTo>
                  <a:cubicBezTo>
                    <a:pt x="406358" y="1143427"/>
                    <a:pt x="413994" y="1145233"/>
                    <a:pt x="417524" y="1150981"/>
                  </a:cubicBezTo>
                  <a:cubicBezTo>
                    <a:pt x="421054" y="1156810"/>
                    <a:pt x="419248" y="1164363"/>
                    <a:pt x="413501" y="1167893"/>
                  </a:cubicBezTo>
                  <a:cubicBezTo>
                    <a:pt x="389774" y="1182507"/>
                    <a:pt x="364569" y="1195315"/>
                    <a:pt x="338789" y="1206152"/>
                  </a:cubicBezTo>
                  <a:cubicBezTo>
                    <a:pt x="337229" y="1206809"/>
                    <a:pt x="335669" y="1207138"/>
                    <a:pt x="334027" y="1207138"/>
                  </a:cubicBezTo>
                  <a:close/>
                  <a:moveTo>
                    <a:pt x="473271" y="1121260"/>
                  </a:moveTo>
                  <a:cubicBezTo>
                    <a:pt x="469822" y="1121260"/>
                    <a:pt x="466374" y="1119782"/>
                    <a:pt x="463911" y="1116991"/>
                  </a:cubicBezTo>
                  <a:cubicBezTo>
                    <a:pt x="459478" y="1111818"/>
                    <a:pt x="460052" y="1104101"/>
                    <a:pt x="465143" y="1099585"/>
                  </a:cubicBezTo>
                  <a:cubicBezTo>
                    <a:pt x="485504" y="1082016"/>
                    <a:pt x="504305" y="1062804"/>
                    <a:pt x="520971" y="1042443"/>
                  </a:cubicBezTo>
                  <a:cubicBezTo>
                    <a:pt x="525323" y="1037188"/>
                    <a:pt x="533040" y="1036368"/>
                    <a:pt x="538294" y="1040719"/>
                  </a:cubicBezTo>
                  <a:cubicBezTo>
                    <a:pt x="543549" y="1045070"/>
                    <a:pt x="544288" y="1052788"/>
                    <a:pt x="540019" y="1058042"/>
                  </a:cubicBezTo>
                  <a:cubicBezTo>
                    <a:pt x="522367" y="1079471"/>
                    <a:pt x="502663" y="1099749"/>
                    <a:pt x="481234" y="1118222"/>
                  </a:cubicBezTo>
                  <a:cubicBezTo>
                    <a:pt x="478936" y="1120275"/>
                    <a:pt x="476062" y="1121260"/>
                    <a:pt x="473188" y="1121260"/>
                  </a:cubicBezTo>
                  <a:close/>
                  <a:moveTo>
                    <a:pt x="576718" y="994742"/>
                  </a:moveTo>
                  <a:cubicBezTo>
                    <a:pt x="574665" y="994742"/>
                    <a:pt x="572613" y="994250"/>
                    <a:pt x="570724" y="993182"/>
                  </a:cubicBezTo>
                  <a:cubicBezTo>
                    <a:pt x="564813" y="989898"/>
                    <a:pt x="562678" y="982345"/>
                    <a:pt x="565963" y="976434"/>
                  </a:cubicBezTo>
                  <a:cubicBezTo>
                    <a:pt x="578524" y="953856"/>
                    <a:pt x="589854" y="929308"/>
                    <a:pt x="599542" y="903610"/>
                  </a:cubicBezTo>
                  <a:cubicBezTo>
                    <a:pt x="601923" y="897288"/>
                    <a:pt x="608984" y="894086"/>
                    <a:pt x="615387" y="896385"/>
                  </a:cubicBezTo>
                  <a:cubicBezTo>
                    <a:pt x="621709" y="898766"/>
                    <a:pt x="624993" y="905909"/>
                    <a:pt x="622530" y="912231"/>
                  </a:cubicBezTo>
                  <a:cubicBezTo>
                    <a:pt x="612432" y="939078"/>
                    <a:pt x="600609" y="964693"/>
                    <a:pt x="587391" y="988338"/>
                  </a:cubicBezTo>
                  <a:cubicBezTo>
                    <a:pt x="585174" y="992361"/>
                    <a:pt x="580905" y="994660"/>
                    <a:pt x="576636" y="994660"/>
                  </a:cubicBezTo>
                  <a:close/>
                  <a:moveTo>
                    <a:pt x="635256" y="841870"/>
                  </a:moveTo>
                  <a:cubicBezTo>
                    <a:pt x="634271" y="841870"/>
                    <a:pt x="633285" y="841788"/>
                    <a:pt x="632300" y="841542"/>
                  </a:cubicBezTo>
                  <a:cubicBezTo>
                    <a:pt x="625732" y="839900"/>
                    <a:pt x="621709" y="833250"/>
                    <a:pt x="623351" y="826599"/>
                  </a:cubicBezTo>
                  <a:cubicBezTo>
                    <a:pt x="629509" y="801969"/>
                    <a:pt x="634763" y="776025"/>
                    <a:pt x="639525" y="747126"/>
                  </a:cubicBezTo>
                  <a:cubicBezTo>
                    <a:pt x="640592" y="740393"/>
                    <a:pt x="646996" y="735878"/>
                    <a:pt x="653647" y="736945"/>
                  </a:cubicBezTo>
                  <a:cubicBezTo>
                    <a:pt x="660379" y="738012"/>
                    <a:pt x="664894" y="744416"/>
                    <a:pt x="663827" y="751067"/>
                  </a:cubicBezTo>
                  <a:cubicBezTo>
                    <a:pt x="658983" y="780623"/>
                    <a:pt x="653564" y="807224"/>
                    <a:pt x="647325" y="832511"/>
                  </a:cubicBezTo>
                  <a:cubicBezTo>
                    <a:pt x="645929" y="838093"/>
                    <a:pt x="640921" y="841870"/>
                    <a:pt x="635338" y="841870"/>
                  </a:cubicBezTo>
                  <a:close/>
                  <a:moveTo>
                    <a:pt x="662760" y="680049"/>
                  </a:moveTo>
                  <a:cubicBezTo>
                    <a:pt x="662267" y="680049"/>
                    <a:pt x="661774" y="680049"/>
                    <a:pt x="661364" y="680049"/>
                  </a:cubicBezTo>
                  <a:cubicBezTo>
                    <a:pt x="654632" y="679310"/>
                    <a:pt x="649788" y="673153"/>
                    <a:pt x="650527" y="666420"/>
                  </a:cubicBezTo>
                  <a:cubicBezTo>
                    <a:pt x="653647" y="639327"/>
                    <a:pt x="656356" y="612152"/>
                    <a:pt x="658983" y="584894"/>
                  </a:cubicBezTo>
                  <a:cubicBezTo>
                    <a:pt x="659640" y="578162"/>
                    <a:pt x="665715" y="573071"/>
                    <a:pt x="672448" y="573810"/>
                  </a:cubicBezTo>
                  <a:cubicBezTo>
                    <a:pt x="679180" y="574467"/>
                    <a:pt x="684188" y="580460"/>
                    <a:pt x="683531" y="587275"/>
                  </a:cubicBezTo>
                  <a:cubicBezTo>
                    <a:pt x="680904" y="614615"/>
                    <a:pt x="678195" y="641954"/>
                    <a:pt x="675075" y="669212"/>
                  </a:cubicBezTo>
                  <a:cubicBezTo>
                    <a:pt x="674336" y="675451"/>
                    <a:pt x="668999" y="680131"/>
                    <a:pt x="662842" y="680131"/>
                  </a:cubicBezTo>
                  <a:close/>
                  <a:moveTo>
                    <a:pt x="679426" y="516586"/>
                  </a:moveTo>
                  <a:cubicBezTo>
                    <a:pt x="679016" y="516586"/>
                    <a:pt x="678523" y="516586"/>
                    <a:pt x="678031" y="516586"/>
                  </a:cubicBezTo>
                  <a:cubicBezTo>
                    <a:pt x="671298" y="515847"/>
                    <a:pt x="666372" y="509772"/>
                    <a:pt x="667111" y="503039"/>
                  </a:cubicBezTo>
                  <a:cubicBezTo>
                    <a:pt x="668671" y="488507"/>
                    <a:pt x="670395" y="473976"/>
                    <a:pt x="672201" y="459608"/>
                  </a:cubicBezTo>
                  <a:cubicBezTo>
                    <a:pt x="673843" y="446800"/>
                    <a:pt x="675732" y="433910"/>
                    <a:pt x="677784" y="421020"/>
                  </a:cubicBezTo>
                  <a:cubicBezTo>
                    <a:pt x="678852" y="414288"/>
                    <a:pt x="685173" y="409690"/>
                    <a:pt x="691906" y="410840"/>
                  </a:cubicBezTo>
                  <a:cubicBezTo>
                    <a:pt x="698638" y="411907"/>
                    <a:pt x="703153" y="418229"/>
                    <a:pt x="702086" y="424961"/>
                  </a:cubicBezTo>
                  <a:cubicBezTo>
                    <a:pt x="700034" y="437605"/>
                    <a:pt x="698227" y="450248"/>
                    <a:pt x="696585" y="462728"/>
                  </a:cubicBezTo>
                  <a:cubicBezTo>
                    <a:pt x="694779" y="477013"/>
                    <a:pt x="693137" y="491299"/>
                    <a:pt x="691495" y="505749"/>
                  </a:cubicBezTo>
                  <a:cubicBezTo>
                    <a:pt x="690838" y="512070"/>
                    <a:pt x="685502" y="516750"/>
                    <a:pt x="679262" y="516750"/>
                  </a:cubicBezTo>
                  <a:close/>
                  <a:moveTo>
                    <a:pt x="706519" y="354683"/>
                  </a:moveTo>
                  <a:cubicBezTo>
                    <a:pt x="705534" y="354683"/>
                    <a:pt x="704549" y="354601"/>
                    <a:pt x="703564" y="354354"/>
                  </a:cubicBezTo>
                  <a:cubicBezTo>
                    <a:pt x="696996" y="352712"/>
                    <a:pt x="692973" y="346062"/>
                    <a:pt x="694615" y="339412"/>
                  </a:cubicBezTo>
                  <a:cubicBezTo>
                    <a:pt x="701593" y="311498"/>
                    <a:pt x="709639" y="284651"/>
                    <a:pt x="718671" y="259528"/>
                  </a:cubicBezTo>
                  <a:cubicBezTo>
                    <a:pt x="720969" y="253124"/>
                    <a:pt x="728030" y="249758"/>
                    <a:pt x="734434" y="252139"/>
                  </a:cubicBezTo>
                  <a:cubicBezTo>
                    <a:pt x="740838" y="254437"/>
                    <a:pt x="744122" y="261498"/>
                    <a:pt x="741823" y="267902"/>
                  </a:cubicBezTo>
                  <a:cubicBezTo>
                    <a:pt x="733120" y="292204"/>
                    <a:pt x="725239" y="318230"/>
                    <a:pt x="718506" y="345323"/>
                  </a:cubicBezTo>
                  <a:cubicBezTo>
                    <a:pt x="717111" y="350906"/>
                    <a:pt x="712103" y="354683"/>
                    <a:pt x="706519" y="354683"/>
                  </a:cubicBezTo>
                  <a:close/>
                  <a:moveTo>
                    <a:pt x="762677" y="200661"/>
                  </a:moveTo>
                  <a:cubicBezTo>
                    <a:pt x="760788" y="200661"/>
                    <a:pt x="758818" y="200251"/>
                    <a:pt x="757094" y="199266"/>
                  </a:cubicBezTo>
                  <a:cubicBezTo>
                    <a:pt x="751018" y="196146"/>
                    <a:pt x="748637" y="188757"/>
                    <a:pt x="751757" y="182681"/>
                  </a:cubicBezTo>
                  <a:cubicBezTo>
                    <a:pt x="765057" y="156737"/>
                    <a:pt x="780000" y="132682"/>
                    <a:pt x="796010" y="111171"/>
                  </a:cubicBezTo>
                  <a:cubicBezTo>
                    <a:pt x="800115" y="105753"/>
                    <a:pt x="807832" y="104603"/>
                    <a:pt x="813251" y="108708"/>
                  </a:cubicBezTo>
                  <a:cubicBezTo>
                    <a:pt x="818670" y="112731"/>
                    <a:pt x="819819" y="120531"/>
                    <a:pt x="815714" y="125949"/>
                  </a:cubicBezTo>
                  <a:cubicBezTo>
                    <a:pt x="800443" y="146393"/>
                    <a:pt x="786322" y="169217"/>
                    <a:pt x="773596" y="194011"/>
                  </a:cubicBezTo>
                  <a:cubicBezTo>
                    <a:pt x="771379" y="198280"/>
                    <a:pt x="767110" y="200661"/>
                    <a:pt x="762594" y="200661"/>
                  </a:cubicBezTo>
                  <a:close/>
                  <a:moveTo>
                    <a:pt x="861362" y="70531"/>
                  </a:moveTo>
                  <a:cubicBezTo>
                    <a:pt x="857914" y="70531"/>
                    <a:pt x="854466" y="69136"/>
                    <a:pt x="852085" y="66344"/>
                  </a:cubicBezTo>
                  <a:cubicBezTo>
                    <a:pt x="847651" y="61172"/>
                    <a:pt x="848144" y="53454"/>
                    <a:pt x="853316" y="48939"/>
                  </a:cubicBezTo>
                  <a:cubicBezTo>
                    <a:pt x="874991" y="30055"/>
                    <a:pt x="898554" y="14046"/>
                    <a:pt x="923513" y="1320"/>
                  </a:cubicBezTo>
                  <a:cubicBezTo>
                    <a:pt x="929588" y="-1718"/>
                    <a:pt x="936977" y="663"/>
                    <a:pt x="940097" y="6657"/>
                  </a:cubicBezTo>
                  <a:cubicBezTo>
                    <a:pt x="943217" y="12732"/>
                    <a:pt x="940754" y="20121"/>
                    <a:pt x="934761" y="23241"/>
                  </a:cubicBezTo>
                  <a:cubicBezTo>
                    <a:pt x="911608" y="35064"/>
                    <a:pt x="889687" y="49924"/>
                    <a:pt x="869490" y="67494"/>
                  </a:cubicBezTo>
                  <a:cubicBezTo>
                    <a:pt x="867191" y="69546"/>
                    <a:pt x="864318" y="70531"/>
                    <a:pt x="861444" y="70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99"/>
        <p:cNvGrpSpPr/>
        <p:nvPr/>
      </p:nvGrpSpPr>
      <p:grpSpPr>
        <a:xfrm>
          <a:off x="0" y="0"/>
          <a:ext cx="0" cy="0"/>
          <a:chOff x="0" y="0"/>
          <a:chExt cx="0" cy="0"/>
        </a:xfrm>
      </p:grpSpPr>
      <p:sp>
        <p:nvSpPr>
          <p:cNvPr id="400" name="Google Shape;40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1" name="Google Shape;401;p13"/>
          <p:cNvSpPr txBox="1">
            <a:spLocks noGrp="1"/>
          </p:cNvSpPr>
          <p:nvPr>
            <p:ph type="subTitle" idx="1"/>
          </p:nvPr>
        </p:nvSpPr>
        <p:spPr>
          <a:xfrm>
            <a:off x="1654921" y="1996506"/>
            <a:ext cx="2715900" cy="64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2" name="Google Shape;402;p13"/>
          <p:cNvSpPr txBox="1">
            <a:spLocks noGrp="1"/>
          </p:cNvSpPr>
          <p:nvPr>
            <p:ph type="subTitle" idx="2"/>
          </p:nvPr>
        </p:nvSpPr>
        <p:spPr>
          <a:xfrm>
            <a:off x="5714879" y="1996506"/>
            <a:ext cx="2715900" cy="64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3" name="Google Shape;403;p13"/>
          <p:cNvSpPr txBox="1">
            <a:spLocks noGrp="1"/>
          </p:cNvSpPr>
          <p:nvPr>
            <p:ph type="subTitle" idx="3"/>
          </p:nvPr>
        </p:nvSpPr>
        <p:spPr>
          <a:xfrm>
            <a:off x="1654921" y="3593362"/>
            <a:ext cx="2715900" cy="64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4" name="Google Shape;404;p13"/>
          <p:cNvSpPr txBox="1">
            <a:spLocks noGrp="1"/>
          </p:cNvSpPr>
          <p:nvPr>
            <p:ph type="subTitle" idx="4"/>
          </p:nvPr>
        </p:nvSpPr>
        <p:spPr>
          <a:xfrm>
            <a:off x="5714879" y="3596912"/>
            <a:ext cx="2715900" cy="64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5" name="Google Shape;405;p13"/>
          <p:cNvSpPr txBox="1">
            <a:spLocks noGrp="1"/>
          </p:cNvSpPr>
          <p:nvPr>
            <p:ph type="title" idx="5" hasCustomPrompt="1"/>
          </p:nvPr>
        </p:nvSpPr>
        <p:spPr>
          <a:xfrm>
            <a:off x="803825" y="1693250"/>
            <a:ext cx="774900" cy="7899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6" name="Google Shape;406;p13"/>
          <p:cNvSpPr txBox="1">
            <a:spLocks noGrp="1"/>
          </p:cNvSpPr>
          <p:nvPr>
            <p:ph type="title" idx="6" hasCustomPrompt="1"/>
          </p:nvPr>
        </p:nvSpPr>
        <p:spPr>
          <a:xfrm>
            <a:off x="803825" y="3293250"/>
            <a:ext cx="774900" cy="7899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7" name="Google Shape;407;p13"/>
          <p:cNvSpPr txBox="1">
            <a:spLocks noGrp="1"/>
          </p:cNvSpPr>
          <p:nvPr>
            <p:ph type="title" idx="7" hasCustomPrompt="1"/>
          </p:nvPr>
        </p:nvSpPr>
        <p:spPr>
          <a:xfrm>
            <a:off x="4863775" y="1693250"/>
            <a:ext cx="774900" cy="7899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8" name="Google Shape;408;p13"/>
          <p:cNvSpPr txBox="1">
            <a:spLocks noGrp="1"/>
          </p:cNvSpPr>
          <p:nvPr>
            <p:ph type="title" idx="8" hasCustomPrompt="1"/>
          </p:nvPr>
        </p:nvSpPr>
        <p:spPr>
          <a:xfrm>
            <a:off x="4863775" y="3293250"/>
            <a:ext cx="774900" cy="7899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9" name="Google Shape;409;p13"/>
          <p:cNvSpPr txBox="1">
            <a:spLocks noGrp="1"/>
          </p:cNvSpPr>
          <p:nvPr>
            <p:ph type="subTitle" idx="9"/>
          </p:nvPr>
        </p:nvSpPr>
        <p:spPr>
          <a:xfrm>
            <a:off x="1654925" y="1512925"/>
            <a:ext cx="2715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410" name="Google Shape;410;p13"/>
          <p:cNvSpPr txBox="1">
            <a:spLocks noGrp="1"/>
          </p:cNvSpPr>
          <p:nvPr>
            <p:ph type="subTitle" idx="13"/>
          </p:nvPr>
        </p:nvSpPr>
        <p:spPr>
          <a:xfrm>
            <a:off x="5714878" y="1512925"/>
            <a:ext cx="2715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411" name="Google Shape;411;p13"/>
          <p:cNvSpPr txBox="1">
            <a:spLocks noGrp="1"/>
          </p:cNvSpPr>
          <p:nvPr>
            <p:ph type="subTitle" idx="14"/>
          </p:nvPr>
        </p:nvSpPr>
        <p:spPr>
          <a:xfrm>
            <a:off x="1654925" y="3109275"/>
            <a:ext cx="2715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412" name="Google Shape;412;p13"/>
          <p:cNvSpPr txBox="1">
            <a:spLocks noGrp="1"/>
          </p:cNvSpPr>
          <p:nvPr>
            <p:ph type="subTitle" idx="15"/>
          </p:nvPr>
        </p:nvSpPr>
        <p:spPr>
          <a:xfrm>
            <a:off x="5714876" y="3112825"/>
            <a:ext cx="27159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grpSp>
        <p:nvGrpSpPr>
          <p:cNvPr id="413" name="Google Shape;413;p13"/>
          <p:cNvGrpSpPr/>
          <p:nvPr/>
        </p:nvGrpSpPr>
        <p:grpSpPr>
          <a:xfrm>
            <a:off x="-31648" y="-1010610"/>
            <a:ext cx="9818015" cy="6997771"/>
            <a:chOff x="-31648" y="-1010610"/>
            <a:chExt cx="9818015" cy="6997771"/>
          </a:xfrm>
        </p:grpSpPr>
        <p:sp>
          <p:nvSpPr>
            <p:cNvPr id="414" name="Google Shape;414;p13"/>
            <p:cNvSpPr/>
            <p:nvPr/>
          </p:nvSpPr>
          <p:spPr>
            <a:xfrm rot="2420236">
              <a:off x="1334094" y="-855018"/>
              <a:ext cx="936261" cy="1240136"/>
            </a:xfrm>
            <a:custGeom>
              <a:avLst/>
              <a:gdLst/>
              <a:ahLst/>
              <a:cxnLst/>
              <a:rect l="l" t="t" r="r" b="b"/>
              <a:pathLst>
                <a:path w="935951" h="1239725" extrusionOk="0">
                  <a:moveTo>
                    <a:pt x="175080" y="1245807"/>
                  </a:moveTo>
                  <a:cubicBezTo>
                    <a:pt x="168758" y="1245807"/>
                    <a:pt x="163339" y="1240881"/>
                    <a:pt x="162847" y="1234477"/>
                  </a:cubicBezTo>
                  <a:cubicBezTo>
                    <a:pt x="162272" y="1227663"/>
                    <a:pt x="167362" y="1221752"/>
                    <a:pt x="174177" y="1221177"/>
                  </a:cubicBezTo>
                  <a:cubicBezTo>
                    <a:pt x="200531" y="1219124"/>
                    <a:pt x="227050" y="1214773"/>
                    <a:pt x="253240" y="1208451"/>
                  </a:cubicBezTo>
                  <a:cubicBezTo>
                    <a:pt x="259808" y="1206727"/>
                    <a:pt x="266540" y="1210914"/>
                    <a:pt x="268100" y="1217482"/>
                  </a:cubicBezTo>
                  <a:cubicBezTo>
                    <a:pt x="269742" y="1224050"/>
                    <a:pt x="265637" y="1230783"/>
                    <a:pt x="259069" y="1232343"/>
                  </a:cubicBezTo>
                  <a:cubicBezTo>
                    <a:pt x="231647" y="1238993"/>
                    <a:pt x="203733" y="1243508"/>
                    <a:pt x="176147" y="1245725"/>
                  </a:cubicBezTo>
                  <a:cubicBezTo>
                    <a:pt x="175819" y="1245725"/>
                    <a:pt x="175490" y="1245725"/>
                    <a:pt x="175162" y="1245725"/>
                  </a:cubicBezTo>
                  <a:close/>
                  <a:moveTo>
                    <a:pt x="93061" y="1245397"/>
                  </a:moveTo>
                  <a:cubicBezTo>
                    <a:pt x="93061" y="1245397"/>
                    <a:pt x="92322" y="1245397"/>
                    <a:pt x="91911" y="1245397"/>
                  </a:cubicBezTo>
                  <a:cubicBezTo>
                    <a:pt x="63669" y="1242852"/>
                    <a:pt x="35836" y="1237761"/>
                    <a:pt x="8989" y="1230372"/>
                  </a:cubicBezTo>
                  <a:cubicBezTo>
                    <a:pt x="2421" y="1228566"/>
                    <a:pt x="-1355" y="1221752"/>
                    <a:pt x="451" y="1215184"/>
                  </a:cubicBezTo>
                  <a:cubicBezTo>
                    <a:pt x="2257" y="1208615"/>
                    <a:pt x="9071" y="1204839"/>
                    <a:pt x="15640" y="1206645"/>
                  </a:cubicBezTo>
                  <a:cubicBezTo>
                    <a:pt x="41009" y="1213706"/>
                    <a:pt x="67363" y="1218468"/>
                    <a:pt x="94128" y="1220931"/>
                  </a:cubicBezTo>
                  <a:cubicBezTo>
                    <a:pt x="100942" y="1221505"/>
                    <a:pt x="105869" y="1227581"/>
                    <a:pt x="105294" y="1234313"/>
                  </a:cubicBezTo>
                  <a:cubicBezTo>
                    <a:pt x="104719" y="1240717"/>
                    <a:pt x="99383" y="1245561"/>
                    <a:pt x="93061" y="1245561"/>
                  </a:cubicBezTo>
                  <a:close/>
                  <a:moveTo>
                    <a:pt x="334027" y="1207055"/>
                  </a:moveTo>
                  <a:cubicBezTo>
                    <a:pt x="329183" y="1207055"/>
                    <a:pt x="324668" y="1204182"/>
                    <a:pt x="322615" y="1199502"/>
                  </a:cubicBezTo>
                  <a:cubicBezTo>
                    <a:pt x="319988" y="1193180"/>
                    <a:pt x="322944" y="1186038"/>
                    <a:pt x="329265" y="1183410"/>
                  </a:cubicBezTo>
                  <a:cubicBezTo>
                    <a:pt x="353896" y="1173148"/>
                    <a:pt x="377951" y="1160833"/>
                    <a:pt x="400611" y="1146957"/>
                  </a:cubicBezTo>
                  <a:cubicBezTo>
                    <a:pt x="406358" y="1143427"/>
                    <a:pt x="413994" y="1145233"/>
                    <a:pt x="417524" y="1150981"/>
                  </a:cubicBezTo>
                  <a:cubicBezTo>
                    <a:pt x="421054" y="1156810"/>
                    <a:pt x="419248" y="1164363"/>
                    <a:pt x="413501" y="1167893"/>
                  </a:cubicBezTo>
                  <a:cubicBezTo>
                    <a:pt x="389774" y="1182507"/>
                    <a:pt x="364569" y="1195315"/>
                    <a:pt x="338789" y="1206152"/>
                  </a:cubicBezTo>
                  <a:cubicBezTo>
                    <a:pt x="337229" y="1206809"/>
                    <a:pt x="335669" y="1207138"/>
                    <a:pt x="334027" y="1207138"/>
                  </a:cubicBezTo>
                  <a:close/>
                  <a:moveTo>
                    <a:pt x="473271" y="1121260"/>
                  </a:moveTo>
                  <a:cubicBezTo>
                    <a:pt x="469822" y="1121260"/>
                    <a:pt x="466374" y="1119782"/>
                    <a:pt x="463911" y="1116991"/>
                  </a:cubicBezTo>
                  <a:cubicBezTo>
                    <a:pt x="459478" y="1111818"/>
                    <a:pt x="460052" y="1104101"/>
                    <a:pt x="465143" y="1099585"/>
                  </a:cubicBezTo>
                  <a:cubicBezTo>
                    <a:pt x="485504" y="1082016"/>
                    <a:pt x="504305" y="1062804"/>
                    <a:pt x="520971" y="1042443"/>
                  </a:cubicBezTo>
                  <a:cubicBezTo>
                    <a:pt x="525323" y="1037188"/>
                    <a:pt x="533040" y="1036368"/>
                    <a:pt x="538294" y="1040719"/>
                  </a:cubicBezTo>
                  <a:cubicBezTo>
                    <a:pt x="543549" y="1045070"/>
                    <a:pt x="544288" y="1052788"/>
                    <a:pt x="540019" y="1058042"/>
                  </a:cubicBezTo>
                  <a:cubicBezTo>
                    <a:pt x="522367" y="1079471"/>
                    <a:pt x="502663" y="1099749"/>
                    <a:pt x="481234" y="1118222"/>
                  </a:cubicBezTo>
                  <a:cubicBezTo>
                    <a:pt x="478936" y="1120275"/>
                    <a:pt x="476062" y="1121260"/>
                    <a:pt x="473188" y="1121260"/>
                  </a:cubicBezTo>
                  <a:close/>
                  <a:moveTo>
                    <a:pt x="576718" y="994742"/>
                  </a:moveTo>
                  <a:cubicBezTo>
                    <a:pt x="574665" y="994742"/>
                    <a:pt x="572613" y="994250"/>
                    <a:pt x="570724" y="993182"/>
                  </a:cubicBezTo>
                  <a:cubicBezTo>
                    <a:pt x="564813" y="989898"/>
                    <a:pt x="562678" y="982345"/>
                    <a:pt x="565963" y="976434"/>
                  </a:cubicBezTo>
                  <a:cubicBezTo>
                    <a:pt x="578524" y="953856"/>
                    <a:pt x="589854" y="929308"/>
                    <a:pt x="599542" y="903610"/>
                  </a:cubicBezTo>
                  <a:cubicBezTo>
                    <a:pt x="601923" y="897288"/>
                    <a:pt x="608984" y="894086"/>
                    <a:pt x="615387" y="896385"/>
                  </a:cubicBezTo>
                  <a:cubicBezTo>
                    <a:pt x="621709" y="898766"/>
                    <a:pt x="624993" y="905909"/>
                    <a:pt x="622530" y="912231"/>
                  </a:cubicBezTo>
                  <a:cubicBezTo>
                    <a:pt x="612432" y="939078"/>
                    <a:pt x="600609" y="964693"/>
                    <a:pt x="587391" y="988338"/>
                  </a:cubicBezTo>
                  <a:cubicBezTo>
                    <a:pt x="585174" y="992361"/>
                    <a:pt x="580905" y="994660"/>
                    <a:pt x="576636" y="994660"/>
                  </a:cubicBezTo>
                  <a:close/>
                  <a:moveTo>
                    <a:pt x="635256" y="841870"/>
                  </a:moveTo>
                  <a:cubicBezTo>
                    <a:pt x="634271" y="841870"/>
                    <a:pt x="633285" y="841788"/>
                    <a:pt x="632300" y="841542"/>
                  </a:cubicBezTo>
                  <a:cubicBezTo>
                    <a:pt x="625732" y="839900"/>
                    <a:pt x="621709" y="833250"/>
                    <a:pt x="623351" y="826599"/>
                  </a:cubicBezTo>
                  <a:cubicBezTo>
                    <a:pt x="629509" y="801969"/>
                    <a:pt x="634763" y="776025"/>
                    <a:pt x="639525" y="747126"/>
                  </a:cubicBezTo>
                  <a:cubicBezTo>
                    <a:pt x="640592" y="740393"/>
                    <a:pt x="646996" y="735878"/>
                    <a:pt x="653647" y="736945"/>
                  </a:cubicBezTo>
                  <a:cubicBezTo>
                    <a:pt x="660379" y="738012"/>
                    <a:pt x="664894" y="744416"/>
                    <a:pt x="663827" y="751067"/>
                  </a:cubicBezTo>
                  <a:cubicBezTo>
                    <a:pt x="658983" y="780623"/>
                    <a:pt x="653564" y="807224"/>
                    <a:pt x="647325" y="832511"/>
                  </a:cubicBezTo>
                  <a:cubicBezTo>
                    <a:pt x="645929" y="838093"/>
                    <a:pt x="640921" y="841870"/>
                    <a:pt x="635338" y="841870"/>
                  </a:cubicBezTo>
                  <a:close/>
                  <a:moveTo>
                    <a:pt x="662760" y="680049"/>
                  </a:moveTo>
                  <a:cubicBezTo>
                    <a:pt x="662267" y="680049"/>
                    <a:pt x="661774" y="680049"/>
                    <a:pt x="661364" y="680049"/>
                  </a:cubicBezTo>
                  <a:cubicBezTo>
                    <a:pt x="654632" y="679310"/>
                    <a:pt x="649788" y="673153"/>
                    <a:pt x="650527" y="666420"/>
                  </a:cubicBezTo>
                  <a:cubicBezTo>
                    <a:pt x="653647" y="639327"/>
                    <a:pt x="656356" y="612152"/>
                    <a:pt x="658983" y="584894"/>
                  </a:cubicBezTo>
                  <a:cubicBezTo>
                    <a:pt x="659640" y="578162"/>
                    <a:pt x="665715" y="573071"/>
                    <a:pt x="672448" y="573810"/>
                  </a:cubicBezTo>
                  <a:cubicBezTo>
                    <a:pt x="679180" y="574467"/>
                    <a:pt x="684188" y="580460"/>
                    <a:pt x="683531" y="587275"/>
                  </a:cubicBezTo>
                  <a:cubicBezTo>
                    <a:pt x="680904" y="614615"/>
                    <a:pt x="678195" y="641954"/>
                    <a:pt x="675075" y="669212"/>
                  </a:cubicBezTo>
                  <a:cubicBezTo>
                    <a:pt x="674336" y="675451"/>
                    <a:pt x="668999" y="680131"/>
                    <a:pt x="662842" y="680131"/>
                  </a:cubicBezTo>
                  <a:close/>
                  <a:moveTo>
                    <a:pt x="679426" y="516586"/>
                  </a:moveTo>
                  <a:cubicBezTo>
                    <a:pt x="679016" y="516586"/>
                    <a:pt x="678523" y="516586"/>
                    <a:pt x="678031" y="516586"/>
                  </a:cubicBezTo>
                  <a:cubicBezTo>
                    <a:pt x="671298" y="515847"/>
                    <a:pt x="666372" y="509772"/>
                    <a:pt x="667111" y="503039"/>
                  </a:cubicBezTo>
                  <a:cubicBezTo>
                    <a:pt x="668671" y="488507"/>
                    <a:pt x="670395" y="473976"/>
                    <a:pt x="672201" y="459608"/>
                  </a:cubicBezTo>
                  <a:cubicBezTo>
                    <a:pt x="673843" y="446800"/>
                    <a:pt x="675732" y="433910"/>
                    <a:pt x="677784" y="421020"/>
                  </a:cubicBezTo>
                  <a:cubicBezTo>
                    <a:pt x="678852" y="414288"/>
                    <a:pt x="685173" y="409690"/>
                    <a:pt x="691906" y="410840"/>
                  </a:cubicBezTo>
                  <a:cubicBezTo>
                    <a:pt x="698638" y="411907"/>
                    <a:pt x="703153" y="418229"/>
                    <a:pt x="702086" y="424961"/>
                  </a:cubicBezTo>
                  <a:cubicBezTo>
                    <a:pt x="700034" y="437605"/>
                    <a:pt x="698227" y="450248"/>
                    <a:pt x="696585" y="462728"/>
                  </a:cubicBezTo>
                  <a:cubicBezTo>
                    <a:pt x="694779" y="477013"/>
                    <a:pt x="693137" y="491299"/>
                    <a:pt x="691495" y="505749"/>
                  </a:cubicBezTo>
                  <a:cubicBezTo>
                    <a:pt x="690838" y="512070"/>
                    <a:pt x="685502" y="516750"/>
                    <a:pt x="679262" y="516750"/>
                  </a:cubicBezTo>
                  <a:close/>
                  <a:moveTo>
                    <a:pt x="706519" y="354683"/>
                  </a:moveTo>
                  <a:cubicBezTo>
                    <a:pt x="705534" y="354683"/>
                    <a:pt x="704549" y="354601"/>
                    <a:pt x="703564" y="354354"/>
                  </a:cubicBezTo>
                  <a:cubicBezTo>
                    <a:pt x="696996" y="352712"/>
                    <a:pt x="692973" y="346062"/>
                    <a:pt x="694615" y="339412"/>
                  </a:cubicBezTo>
                  <a:cubicBezTo>
                    <a:pt x="701593" y="311498"/>
                    <a:pt x="709639" y="284651"/>
                    <a:pt x="718671" y="259528"/>
                  </a:cubicBezTo>
                  <a:cubicBezTo>
                    <a:pt x="720969" y="253124"/>
                    <a:pt x="728030" y="249758"/>
                    <a:pt x="734434" y="252139"/>
                  </a:cubicBezTo>
                  <a:cubicBezTo>
                    <a:pt x="740838" y="254437"/>
                    <a:pt x="744122" y="261498"/>
                    <a:pt x="741823" y="267902"/>
                  </a:cubicBezTo>
                  <a:cubicBezTo>
                    <a:pt x="733120" y="292204"/>
                    <a:pt x="725239" y="318230"/>
                    <a:pt x="718506" y="345323"/>
                  </a:cubicBezTo>
                  <a:cubicBezTo>
                    <a:pt x="717111" y="350906"/>
                    <a:pt x="712103" y="354683"/>
                    <a:pt x="706519" y="354683"/>
                  </a:cubicBezTo>
                  <a:close/>
                  <a:moveTo>
                    <a:pt x="762677" y="200661"/>
                  </a:moveTo>
                  <a:cubicBezTo>
                    <a:pt x="760788" y="200661"/>
                    <a:pt x="758818" y="200251"/>
                    <a:pt x="757094" y="199266"/>
                  </a:cubicBezTo>
                  <a:cubicBezTo>
                    <a:pt x="751018" y="196146"/>
                    <a:pt x="748637" y="188757"/>
                    <a:pt x="751757" y="182681"/>
                  </a:cubicBezTo>
                  <a:cubicBezTo>
                    <a:pt x="765057" y="156737"/>
                    <a:pt x="780000" y="132682"/>
                    <a:pt x="796010" y="111171"/>
                  </a:cubicBezTo>
                  <a:cubicBezTo>
                    <a:pt x="800115" y="105753"/>
                    <a:pt x="807832" y="104603"/>
                    <a:pt x="813251" y="108708"/>
                  </a:cubicBezTo>
                  <a:cubicBezTo>
                    <a:pt x="818670" y="112731"/>
                    <a:pt x="819819" y="120531"/>
                    <a:pt x="815714" y="125949"/>
                  </a:cubicBezTo>
                  <a:cubicBezTo>
                    <a:pt x="800443" y="146393"/>
                    <a:pt x="786322" y="169217"/>
                    <a:pt x="773596" y="194011"/>
                  </a:cubicBezTo>
                  <a:cubicBezTo>
                    <a:pt x="771379" y="198280"/>
                    <a:pt x="767110" y="200661"/>
                    <a:pt x="762594" y="200661"/>
                  </a:cubicBezTo>
                  <a:close/>
                  <a:moveTo>
                    <a:pt x="861362" y="70531"/>
                  </a:moveTo>
                  <a:cubicBezTo>
                    <a:pt x="857914" y="70531"/>
                    <a:pt x="854466" y="69136"/>
                    <a:pt x="852085" y="66344"/>
                  </a:cubicBezTo>
                  <a:cubicBezTo>
                    <a:pt x="847651" y="61172"/>
                    <a:pt x="848144" y="53454"/>
                    <a:pt x="853316" y="48939"/>
                  </a:cubicBezTo>
                  <a:cubicBezTo>
                    <a:pt x="874991" y="30055"/>
                    <a:pt x="898554" y="14046"/>
                    <a:pt x="923513" y="1320"/>
                  </a:cubicBezTo>
                  <a:cubicBezTo>
                    <a:pt x="929588" y="-1718"/>
                    <a:pt x="936977" y="663"/>
                    <a:pt x="940097" y="6657"/>
                  </a:cubicBezTo>
                  <a:cubicBezTo>
                    <a:pt x="943217" y="12732"/>
                    <a:pt x="940754" y="20121"/>
                    <a:pt x="934761" y="23241"/>
                  </a:cubicBezTo>
                  <a:cubicBezTo>
                    <a:pt x="911608" y="35064"/>
                    <a:pt x="889687" y="49924"/>
                    <a:pt x="869490" y="67494"/>
                  </a:cubicBezTo>
                  <a:cubicBezTo>
                    <a:pt x="867191" y="69546"/>
                    <a:pt x="864318" y="70531"/>
                    <a:pt x="861444" y="70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3"/>
            <p:cNvSpPr/>
            <p:nvPr/>
          </p:nvSpPr>
          <p:spPr>
            <a:xfrm rot="-1405459">
              <a:off x="7941858" y="4646150"/>
              <a:ext cx="1797843" cy="607490"/>
            </a:xfrm>
            <a:custGeom>
              <a:avLst/>
              <a:gdLst/>
              <a:ahLst/>
              <a:cxnLst/>
              <a:rect l="l" t="t" r="r" b="b"/>
              <a:pathLst>
                <a:path w="1798012" h="607547" extrusionOk="0">
                  <a:moveTo>
                    <a:pt x="16421" y="612816"/>
                  </a:moveTo>
                  <a:lnTo>
                    <a:pt x="12152" y="612816"/>
                  </a:lnTo>
                  <a:cubicBezTo>
                    <a:pt x="5337" y="612734"/>
                    <a:pt x="-81" y="607151"/>
                    <a:pt x="1" y="600336"/>
                  </a:cubicBezTo>
                  <a:cubicBezTo>
                    <a:pt x="1" y="593522"/>
                    <a:pt x="5419" y="588432"/>
                    <a:pt x="12480" y="588186"/>
                  </a:cubicBezTo>
                  <a:lnTo>
                    <a:pt x="16503" y="588186"/>
                  </a:lnTo>
                  <a:cubicBezTo>
                    <a:pt x="41215" y="588186"/>
                    <a:pt x="66503" y="585722"/>
                    <a:pt x="91543" y="580714"/>
                  </a:cubicBezTo>
                  <a:cubicBezTo>
                    <a:pt x="98276" y="579401"/>
                    <a:pt x="104680" y="583752"/>
                    <a:pt x="105993" y="590402"/>
                  </a:cubicBezTo>
                  <a:cubicBezTo>
                    <a:pt x="107307" y="597052"/>
                    <a:pt x="102955" y="603538"/>
                    <a:pt x="96305" y="604852"/>
                  </a:cubicBezTo>
                  <a:cubicBezTo>
                    <a:pt x="69622" y="610106"/>
                    <a:pt x="42775" y="612816"/>
                    <a:pt x="16421" y="612816"/>
                  </a:cubicBezTo>
                  <a:close/>
                  <a:moveTo>
                    <a:pt x="172495" y="581782"/>
                  </a:moveTo>
                  <a:cubicBezTo>
                    <a:pt x="167569" y="581782"/>
                    <a:pt x="162971" y="578826"/>
                    <a:pt x="161001" y="573982"/>
                  </a:cubicBezTo>
                  <a:cubicBezTo>
                    <a:pt x="158538" y="567660"/>
                    <a:pt x="161658" y="560517"/>
                    <a:pt x="167979" y="557972"/>
                  </a:cubicBezTo>
                  <a:cubicBezTo>
                    <a:pt x="191789" y="548613"/>
                    <a:pt x="216091" y="536954"/>
                    <a:pt x="240392" y="523244"/>
                  </a:cubicBezTo>
                  <a:cubicBezTo>
                    <a:pt x="246304" y="519877"/>
                    <a:pt x="253857" y="521930"/>
                    <a:pt x="257224" y="527923"/>
                  </a:cubicBezTo>
                  <a:cubicBezTo>
                    <a:pt x="260589" y="533834"/>
                    <a:pt x="258455" y="541388"/>
                    <a:pt x="252544" y="544672"/>
                  </a:cubicBezTo>
                  <a:cubicBezTo>
                    <a:pt x="227256" y="558958"/>
                    <a:pt x="201887" y="571191"/>
                    <a:pt x="177011" y="580961"/>
                  </a:cubicBezTo>
                  <a:cubicBezTo>
                    <a:pt x="175533" y="581535"/>
                    <a:pt x="173973" y="581782"/>
                    <a:pt x="172495" y="581782"/>
                  </a:cubicBezTo>
                  <a:close/>
                  <a:moveTo>
                    <a:pt x="1792430" y="562159"/>
                  </a:moveTo>
                  <a:cubicBezTo>
                    <a:pt x="1787750" y="562159"/>
                    <a:pt x="1783317" y="559532"/>
                    <a:pt x="1781264" y="555017"/>
                  </a:cubicBezTo>
                  <a:cubicBezTo>
                    <a:pt x="1772480" y="536133"/>
                    <a:pt x="1763202" y="517168"/>
                    <a:pt x="1753514" y="498860"/>
                  </a:cubicBezTo>
                  <a:cubicBezTo>
                    <a:pt x="1750312" y="492866"/>
                    <a:pt x="1752611" y="485395"/>
                    <a:pt x="1758686" y="482193"/>
                  </a:cubicBezTo>
                  <a:cubicBezTo>
                    <a:pt x="1764680" y="478991"/>
                    <a:pt x="1772151" y="481290"/>
                    <a:pt x="1775353" y="487366"/>
                  </a:cubicBezTo>
                  <a:cubicBezTo>
                    <a:pt x="1785205" y="506085"/>
                    <a:pt x="1794729" y="525378"/>
                    <a:pt x="1803678" y="544672"/>
                  </a:cubicBezTo>
                  <a:cubicBezTo>
                    <a:pt x="1806551" y="550829"/>
                    <a:pt x="1803842" y="558218"/>
                    <a:pt x="1797684" y="561010"/>
                  </a:cubicBezTo>
                  <a:cubicBezTo>
                    <a:pt x="1796043" y="561749"/>
                    <a:pt x="1794236" y="562159"/>
                    <a:pt x="1792512" y="562159"/>
                  </a:cubicBezTo>
                  <a:close/>
                  <a:moveTo>
                    <a:pt x="315597" y="501979"/>
                  </a:moveTo>
                  <a:cubicBezTo>
                    <a:pt x="311738" y="501979"/>
                    <a:pt x="307962" y="500173"/>
                    <a:pt x="305581" y="496807"/>
                  </a:cubicBezTo>
                  <a:cubicBezTo>
                    <a:pt x="301640" y="491306"/>
                    <a:pt x="302872" y="483589"/>
                    <a:pt x="308372" y="479648"/>
                  </a:cubicBezTo>
                  <a:cubicBezTo>
                    <a:pt x="329144" y="464706"/>
                    <a:pt x="350654" y="447875"/>
                    <a:pt x="372247" y="429649"/>
                  </a:cubicBezTo>
                  <a:cubicBezTo>
                    <a:pt x="377419" y="425297"/>
                    <a:pt x="385219" y="425872"/>
                    <a:pt x="389570" y="431126"/>
                  </a:cubicBezTo>
                  <a:cubicBezTo>
                    <a:pt x="394004" y="436299"/>
                    <a:pt x="393347" y="444098"/>
                    <a:pt x="388092" y="448449"/>
                  </a:cubicBezTo>
                  <a:cubicBezTo>
                    <a:pt x="366007" y="467168"/>
                    <a:pt x="344004" y="484410"/>
                    <a:pt x="322658" y="499681"/>
                  </a:cubicBezTo>
                  <a:cubicBezTo>
                    <a:pt x="320523" y="501240"/>
                    <a:pt x="317978" y="501979"/>
                    <a:pt x="315515" y="501979"/>
                  </a:cubicBezTo>
                  <a:close/>
                  <a:moveTo>
                    <a:pt x="1723547" y="434164"/>
                  </a:moveTo>
                  <a:cubicBezTo>
                    <a:pt x="1719442" y="434164"/>
                    <a:pt x="1715420" y="432111"/>
                    <a:pt x="1713038" y="428335"/>
                  </a:cubicBezTo>
                  <a:cubicBezTo>
                    <a:pt x="1698671" y="405182"/>
                    <a:pt x="1683400" y="382522"/>
                    <a:pt x="1667719" y="360930"/>
                  </a:cubicBezTo>
                  <a:cubicBezTo>
                    <a:pt x="1663696" y="355429"/>
                    <a:pt x="1664927" y="347712"/>
                    <a:pt x="1670428" y="343689"/>
                  </a:cubicBezTo>
                  <a:cubicBezTo>
                    <a:pt x="1675929" y="339666"/>
                    <a:pt x="1683646" y="340897"/>
                    <a:pt x="1687669" y="346398"/>
                  </a:cubicBezTo>
                  <a:cubicBezTo>
                    <a:pt x="1703761" y="368401"/>
                    <a:pt x="1719360" y="391636"/>
                    <a:pt x="1734056" y="415281"/>
                  </a:cubicBezTo>
                  <a:cubicBezTo>
                    <a:pt x="1737669" y="421028"/>
                    <a:pt x="1735863" y="428663"/>
                    <a:pt x="1730115" y="432276"/>
                  </a:cubicBezTo>
                  <a:cubicBezTo>
                    <a:pt x="1728063" y="433507"/>
                    <a:pt x="1725846" y="434082"/>
                    <a:pt x="1723630" y="434082"/>
                  </a:cubicBezTo>
                  <a:close/>
                  <a:moveTo>
                    <a:pt x="441294" y="396315"/>
                  </a:moveTo>
                  <a:cubicBezTo>
                    <a:pt x="438010" y="396315"/>
                    <a:pt x="434808" y="395002"/>
                    <a:pt x="432345" y="392457"/>
                  </a:cubicBezTo>
                  <a:cubicBezTo>
                    <a:pt x="427665" y="387531"/>
                    <a:pt x="427829" y="379731"/>
                    <a:pt x="432755" y="375051"/>
                  </a:cubicBezTo>
                  <a:lnTo>
                    <a:pt x="442525" y="365610"/>
                  </a:lnTo>
                  <a:cubicBezTo>
                    <a:pt x="458781" y="349846"/>
                    <a:pt x="474955" y="333837"/>
                    <a:pt x="491047" y="317663"/>
                  </a:cubicBezTo>
                  <a:cubicBezTo>
                    <a:pt x="495891" y="312819"/>
                    <a:pt x="503690" y="312819"/>
                    <a:pt x="508452" y="317663"/>
                  </a:cubicBezTo>
                  <a:cubicBezTo>
                    <a:pt x="513296" y="322507"/>
                    <a:pt x="513296" y="330306"/>
                    <a:pt x="508452" y="335068"/>
                  </a:cubicBezTo>
                  <a:cubicBezTo>
                    <a:pt x="492197" y="351324"/>
                    <a:pt x="476022" y="367416"/>
                    <a:pt x="459602" y="383261"/>
                  </a:cubicBezTo>
                  <a:lnTo>
                    <a:pt x="449668" y="392785"/>
                  </a:lnTo>
                  <a:cubicBezTo>
                    <a:pt x="447287" y="395084"/>
                    <a:pt x="444249" y="396151"/>
                    <a:pt x="441130" y="396151"/>
                  </a:cubicBezTo>
                  <a:close/>
                  <a:moveTo>
                    <a:pt x="1626751" y="301653"/>
                  </a:moveTo>
                  <a:cubicBezTo>
                    <a:pt x="1623302" y="301653"/>
                    <a:pt x="1619854" y="300175"/>
                    <a:pt x="1617391" y="297384"/>
                  </a:cubicBezTo>
                  <a:cubicBezTo>
                    <a:pt x="1599657" y="276776"/>
                    <a:pt x="1581020" y="256908"/>
                    <a:pt x="1561891" y="238353"/>
                  </a:cubicBezTo>
                  <a:cubicBezTo>
                    <a:pt x="1557046" y="233591"/>
                    <a:pt x="1556882" y="225792"/>
                    <a:pt x="1561644" y="220948"/>
                  </a:cubicBezTo>
                  <a:cubicBezTo>
                    <a:pt x="1566406" y="216104"/>
                    <a:pt x="1574206" y="215939"/>
                    <a:pt x="1579050" y="220701"/>
                  </a:cubicBezTo>
                  <a:cubicBezTo>
                    <a:pt x="1598589" y="239749"/>
                    <a:pt x="1617801" y="260192"/>
                    <a:pt x="1635946" y="281374"/>
                  </a:cubicBezTo>
                  <a:cubicBezTo>
                    <a:pt x="1640379" y="286546"/>
                    <a:pt x="1639804" y="294346"/>
                    <a:pt x="1634632" y="298779"/>
                  </a:cubicBezTo>
                  <a:cubicBezTo>
                    <a:pt x="1632333" y="300750"/>
                    <a:pt x="1629459" y="301735"/>
                    <a:pt x="1626586" y="301735"/>
                  </a:cubicBezTo>
                  <a:close/>
                  <a:moveTo>
                    <a:pt x="557959" y="280717"/>
                  </a:moveTo>
                  <a:cubicBezTo>
                    <a:pt x="554758" y="280717"/>
                    <a:pt x="551638" y="279486"/>
                    <a:pt x="549175" y="277023"/>
                  </a:cubicBezTo>
                  <a:cubicBezTo>
                    <a:pt x="544413" y="272179"/>
                    <a:pt x="544413" y="264379"/>
                    <a:pt x="549256" y="259617"/>
                  </a:cubicBezTo>
                  <a:cubicBezTo>
                    <a:pt x="572081" y="237039"/>
                    <a:pt x="591046" y="218895"/>
                    <a:pt x="608862" y="202475"/>
                  </a:cubicBezTo>
                  <a:cubicBezTo>
                    <a:pt x="613870" y="197877"/>
                    <a:pt x="621670" y="198206"/>
                    <a:pt x="626267" y="203214"/>
                  </a:cubicBezTo>
                  <a:cubicBezTo>
                    <a:pt x="630865" y="208222"/>
                    <a:pt x="630537" y="216022"/>
                    <a:pt x="625529" y="220619"/>
                  </a:cubicBezTo>
                  <a:cubicBezTo>
                    <a:pt x="607877" y="236875"/>
                    <a:pt x="589158" y="254773"/>
                    <a:pt x="566498" y="277105"/>
                  </a:cubicBezTo>
                  <a:cubicBezTo>
                    <a:pt x="564117" y="279486"/>
                    <a:pt x="560997" y="280635"/>
                    <a:pt x="557877" y="280635"/>
                  </a:cubicBezTo>
                  <a:close/>
                  <a:moveTo>
                    <a:pt x="1509100" y="187368"/>
                  </a:moveTo>
                  <a:cubicBezTo>
                    <a:pt x="1506390" y="187368"/>
                    <a:pt x="1503681" y="186465"/>
                    <a:pt x="1501382" y="184659"/>
                  </a:cubicBezTo>
                  <a:cubicBezTo>
                    <a:pt x="1480200" y="167664"/>
                    <a:pt x="1458197" y="151654"/>
                    <a:pt x="1435947" y="137205"/>
                  </a:cubicBezTo>
                  <a:cubicBezTo>
                    <a:pt x="1430282" y="133510"/>
                    <a:pt x="1428641" y="125875"/>
                    <a:pt x="1432335" y="120210"/>
                  </a:cubicBezTo>
                  <a:cubicBezTo>
                    <a:pt x="1436030" y="114463"/>
                    <a:pt x="1443665" y="112903"/>
                    <a:pt x="1449412" y="116597"/>
                  </a:cubicBezTo>
                  <a:cubicBezTo>
                    <a:pt x="1472400" y="131540"/>
                    <a:pt x="1495060" y="147960"/>
                    <a:pt x="1516899" y="165529"/>
                  </a:cubicBezTo>
                  <a:cubicBezTo>
                    <a:pt x="1522236" y="169799"/>
                    <a:pt x="1523057" y="177516"/>
                    <a:pt x="1518787" y="182853"/>
                  </a:cubicBezTo>
                  <a:cubicBezTo>
                    <a:pt x="1516325" y="185891"/>
                    <a:pt x="1512794" y="187451"/>
                    <a:pt x="1509182" y="187451"/>
                  </a:cubicBezTo>
                  <a:close/>
                  <a:moveTo>
                    <a:pt x="679305" y="170127"/>
                  </a:moveTo>
                  <a:cubicBezTo>
                    <a:pt x="675692" y="170127"/>
                    <a:pt x="672162" y="168567"/>
                    <a:pt x="669699" y="165529"/>
                  </a:cubicBezTo>
                  <a:cubicBezTo>
                    <a:pt x="665430" y="160275"/>
                    <a:pt x="666250" y="152475"/>
                    <a:pt x="671505" y="148206"/>
                  </a:cubicBezTo>
                  <a:cubicBezTo>
                    <a:pt x="694493" y="129651"/>
                    <a:pt x="716496" y="113560"/>
                    <a:pt x="738664" y="98945"/>
                  </a:cubicBezTo>
                  <a:cubicBezTo>
                    <a:pt x="744328" y="95169"/>
                    <a:pt x="751964" y="96729"/>
                    <a:pt x="755741" y="102476"/>
                  </a:cubicBezTo>
                  <a:cubicBezTo>
                    <a:pt x="759517" y="108141"/>
                    <a:pt x="757875" y="115776"/>
                    <a:pt x="752210" y="119553"/>
                  </a:cubicBezTo>
                  <a:cubicBezTo>
                    <a:pt x="730700" y="133756"/>
                    <a:pt x="709353" y="149356"/>
                    <a:pt x="687022" y="167418"/>
                  </a:cubicBezTo>
                  <a:cubicBezTo>
                    <a:pt x="684723" y="169224"/>
                    <a:pt x="682014" y="170127"/>
                    <a:pt x="679305" y="170127"/>
                  </a:cubicBezTo>
                  <a:close/>
                  <a:moveTo>
                    <a:pt x="1371498" y="98371"/>
                  </a:moveTo>
                  <a:cubicBezTo>
                    <a:pt x="1369610" y="98371"/>
                    <a:pt x="1367804" y="97960"/>
                    <a:pt x="1365998" y="97057"/>
                  </a:cubicBezTo>
                  <a:cubicBezTo>
                    <a:pt x="1342024" y="85071"/>
                    <a:pt x="1317147" y="74397"/>
                    <a:pt x="1291860" y="65202"/>
                  </a:cubicBezTo>
                  <a:cubicBezTo>
                    <a:pt x="1285457" y="62903"/>
                    <a:pt x="1282172" y="55842"/>
                    <a:pt x="1284471" y="49438"/>
                  </a:cubicBezTo>
                  <a:cubicBezTo>
                    <a:pt x="1286770" y="43035"/>
                    <a:pt x="1293913" y="39751"/>
                    <a:pt x="1300235" y="42049"/>
                  </a:cubicBezTo>
                  <a:cubicBezTo>
                    <a:pt x="1326343" y="51491"/>
                    <a:pt x="1352205" y="62575"/>
                    <a:pt x="1376999" y="74972"/>
                  </a:cubicBezTo>
                  <a:cubicBezTo>
                    <a:pt x="1383074" y="78010"/>
                    <a:pt x="1385538" y="85399"/>
                    <a:pt x="1382500" y="91474"/>
                  </a:cubicBezTo>
                  <a:cubicBezTo>
                    <a:pt x="1380365" y="95826"/>
                    <a:pt x="1376014" y="98289"/>
                    <a:pt x="1371498" y="98289"/>
                  </a:cubicBezTo>
                  <a:close/>
                  <a:moveTo>
                    <a:pt x="816659" y="80719"/>
                  </a:moveTo>
                  <a:cubicBezTo>
                    <a:pt x="812062" y="80719"/>
                    <a:pt x="807711" y="78174"/>
                    <a:pt x="805576" y="73823"/>
                  </a:cubicBezTo>
                  <a:cubicBezTo>
                    <a:pt x="802621" y="67747"/>
                    <a:pt x="805166" y="60358"/>
                    <a:pt x="811241" y="57320"/>
                  </a:cubicBezTo>
                  <a:cubicBezTo>
                    <a:pt x="819697" y="53215"/>
                    <a:pt x="828236" y="49274"/>
                    <a:pt x="836856" y="45580"/>
                  </a:cubicBezTo>
                  <a:cubicBezTo>
                    <a:pt x="853687" y="38355"/>
                    <a:pt x="871257" y="31869"/>
                    <a:pt x="889155" y="26286"/>
                  </a:cubicBezTo>
                  <a:cubicBezTo>
                    <a:pt x="895641" y="24234"/>
                    <a:pt x="902537" y="27846"/>
                    <a:pt x="904590" y="34332"/>
                  </a:cubicBezTo>
                  <a:cubicBezTo>
                    <a:pt x="906642" y="40818"/>
                    <a:pt x="903030" y="47714"/>
                    <a:pt x="896544" y="49767"/>
                  </a:cubicBezTo>
                  <a:cubicBezTo>
                    <a:pt x="879467" y="55103"/>
                    <a:pt x="862636" y="61343"/>
                    <a:pt x="846627" y="68240"/>
                  </a:cubicBezTo>
                  <a:cubicBezTo>
                    <a:pt x="838334" y="71770"/>
                    <a:pt x="830124" y="75547"/>
                    <a:pt x="822078" y="79487"/>
                  </a:cubicBezTo>
                  <a:cubicBezTo>
                    <a:pt x="820354" y="80309"/>
                    <a:pt x="818466" y="80719"/>
                    <a:pt x="816659" y="80719"/>
                  </a:cubicBezTo>
                  <a:close/>
                  <a:moveTo>
                    <a:pt x="1217395" y="42542"/>
                  </a:moveTo>
                  <a:cubicBezTo>
                    <a:pt x="1216492" y="42542"/>
                    <a:pt x="1215506" y="42460"/>
                    <a:pt x="1214603" y="42214"/>
                  </a:cubicBezTo>
                  <a:cubicBezTo>
                    <a:pt x="1188331" y="36056"/>
                    <a:pt x="1161648" y="31459"/>
                    <a:pt x="1135211" y="28503"/>
                  </a:cubicBezTo>
                  <a:cubicBezTo>
                    <a:pt x="1128479" y="27764"/>
                    <a:pt x="1123553" y="21688"/>
                    <a:pt x="1124292" y="14956"/>
                  </a:cubicBezTo>
                  <a:cubicBezTo>
                    <a:pt x="1125031" y="8224"/>
                    <a:pt x="1131106" y="2969"/>
                    <a:pt x="1137921" y="4037"/>
                  </a:cubicBezTo>
                  <a:cubicBezTo>
                    <a:pt x="1165343" y="7074"/>
                    <a:pt x="1193093" y="11836"/>
                    <a:pt x="1220268" y="18240"/>
                  </a:cubicBezTo>
                  <a:cubicBezTo>
                    <a:pt x="1226919" y="19800"/>
                    <a:pt x="1231024" y="26450"/>
                    <a:pt x="1229464" y="33100"/>
                  </a:cubicBezTo>
                  <a:cubicBezTo>
                    <a:pt x="1228150" y="38765"/>
                    <a:pt x="1223059" y="42624"/>
                    <a:pt x="1217477" y="42624"/>
                  </a:cubicBezTo>
                  <a:close/>
                  <a:moveTo>
                    <a:pt x="972734" y="31787"/>
                  </a:moveTo>
                  <a:cubicBezTo>
                    <a:pt x="966740" y="31787"/>
                    <a:pt x="961568" y="27435"/>
                    <a:pt x="960583" y="21360"/>
                  </a:cubicBezTo>
                  <a:cubicBezTo>
                    <a:pt x="959515" y="14628"/>
                    <a:pt x="964113" y="8306"/>
                    <a:pt x="970845" y="7239"/>
                  </a:cubicBezTo>
                  <a:cubicBezTo>
                    <a:pt x="998021" y="2969"/>
                    <a:pt x="1026099" y="589"/>
                    <a:pt x="1054260" y="14"/>
                  </a:cubicBezTo>
                  <a:cubicBezTo>
                    <a:pt x="1061074" y="-315"/>
                    <a:pt x="1066657" y="5268"/>
                    <a:pt x="1066822" y="12083"/>
                  </a:cubicBezTo>
                  <a:cubicBezTo>
                    <a:pt x="1066904" y="18897"/>
                    <a:pt x="1061567" y="24480"/>
                    <a:pt x="1054752" y="24644"/>
                  </a:cubicBezTo>
                  <a:cubicBezTo>
                    <a:pt x="1027659" y="25137"/>
                    <a:pt x="1000730" y="27435"/>
                    <a:pt x="974704" y="31541"/>
                  </a:cubicBezTo>
                  <a:cubicBezTo>
                    <a:pt x="974047" y="31623"/>
                    <a:pt x="973391" y="31705"/>
                    <a:pt x="972816" y="31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3"/>
            <p:cNvSpPr/>
            <p:nvPr/>
          </p:nvSpPr>
          <p:spPr>
            <a:xfrm rot="2882687">
              <a:off x="-103604" y="4813584"/>
              <a:ext cx="1795189" cy="606593"/>
            </a:xfrm>
            <a:custGeom>
              <a:avLst/>
              <a:gdLst/>
              <a:ahLst/>
              <a:cxnLst/>
              <a:rect l="l" t="t" r="r" b="b"/>
              <a:pathLst>
                <a:path w="1798012" h="607547" extrusionOk="0">
                  <a:moveTo>
                    <a:pt x="16421" y="612816"/>
                  </a:moveTo>
                  <a:lnTo>
                    <a:pt x="12152" y="612816"/>
                  </a:lnTo>
                  <a:cubicBezTo>
                    <a:pt x="5337" y="612734"/>
                    <a:pt x="-81" y="607151"/>
                    <a:pt x="1" y="600336"/>
                  </a:cubicBezTo>
                  <a:cubicBezTo>
                    <a:pt x="1" y="593522"/>
                    <a:pt x="5419" y="588432"/>
                    <a:pt x="12480" y="588186"/>
                  </a:cubicBezTo>
                  <a:lnTo>
                    <a:pt x="16503" y="588186"/>
                  </a:lnTo>
                  <a:cubicBezTo>
                    <a:pt x="41215" y="588186"/>
                    <a:pt x="66503" y="585722"/>
                    <a:pt x="91543" y="580714"/>
                  </a:cubicBezTo>
                  <a:cubicBezTo>
                    <a:pt x="98276" y="579401"/>
                    <a:pt x="104680" y="583752"/>
                    <a:pt x="105993" y="590402"/>
                  </a:cubicBezTo>
                  <a:cubicBezTo>
                    <a:pt x="107307" y="597052"/>
                    <a:pt x="102955" y="603538"/>
                    <a:pt x="96305" y="604852"/>
                  </a:cubicBezTo>
                  <a:cubicBezTo>
                    <a:pt x="69622" y="610106"/>
                    <a:pt x="42775" y="612816"/>
                    <a:pt x="16421" y="612816"/>
                  </a:cubicBezTo>
                  <a:close/>
                  <a:moveTo>
                    <a:pt x="172495" y="581782"/>
                  </a:moveTo>
                  <a:cubicBezTo>
                    <a:pt x="167569" y="581782"/>
                    <a:pt x="162971" y="578826"/>
                    <a:pt x="161001" y="573982"/>
                  </a:cubicBezTo>
                  <a:cubicBezTo>
                    <a:pt x="158538" y="567660"/>
                    <a:pt x="161658" y="560517"/>
                    <a:pt x="167979" y="557972"/>
                  </a:cubicBezTo>
                  <a:cubicBezTo>
                    <a:pt x="191789" y="548613"/>
                    <a:pt x="216091" y="536954"/>
                    <a:pt x="240392" y="523244"/>
                  </a:cubicBezTo>
                  <a:cubicBezTo>
                    <a:pt x="246304" y="519877"/>
                    <a:pt x="253857" y="521930"/>
                    <a:pt x="257224" y="527923"/>
                  </a:cubicBezTo>
                  <a:cubicBezTo>
                    <a:pt x="260589" y="533834"/>
                    <a:pt x="258455" y="541388"/>
                    <a:pt x="252544" y="544672"/>
                  </a:cubicBezTo>
                  <a:cubicBezTo>
                    <a:pt x="227256" y="558958"/>
                    <a:pt x="201887" y="571191"/>
                    <a:pt x="177011" y="580961"/>
                  </a:cubicBezTo>
                  <a:cubicBezTo>
                    <a:pt x="175533" y="581535"/>
                    <a:pt x="173973" y="581782"/>
                    <a:pt x="172495" y="581782"/>
                  </a:cubicBezTo>
                  <a:close/>
                  <a:moveTo>
                    <a:pt x="1792430" y="562159"/>
                  </a:moveTo>
                  <a:cubicBezTo>
                    <a:pt x="1787750" y="562159"/>
                    <a:pt x="1783317" y="559532"/>
                    <a:pt x="1781264" y="555017"/>
                  </a:cubicBezTo>
                  <a:cubicBezTo>
                    <a:pt x="1772480" y="536133"/>
                    <a:pt x="1763202" y="517168"/>
                    <a:pt x="1753514" y="498860"/>
                  </a:cubicBezTo>
                  <a:cubicBezTo>
                    <a:pt x="1750312" y="492866"/>
                    <a:pt x="1752611" y="485395"/>
                    <a:pt x="1758686" y="482193"/>
                  </a:cubicBezTo>
                  <a:cubicBezTo>
                    <a:pt x="1764680" y="478991"/>
                    <a:pt x="1772151" y="481290"/>
                    <a:pt x="1775353" y="487366"/>
                  </a:cubicBezTo>
                  <a:cubicBezTo>
                    <a:pt x="1785205" y="506085"/>
                    <a:pt x="1794729" y="525378"/>
                    <a:pt x="1803678" y="544672"/>
                  </a:cubicBezTo>
                  <a:cubicBezTo>
                    <a:pt x="1806551" y="550829"/>
                    <a:pt x="1803842" y="558218"/>
                    <a:pt x="1797684" y="561010"/>
                  </a:cubicBezTo>
                  <a:cubicBezTo>
                    <a:pt x="1796043" y="561749"/>
                    <a:pt x="1794236" y="562159"/>
                    <a:pt x="1792512" y="562159"/>
                  </a:cubicBezTo>
                  <a:close/>
                  <a:moveTo>
                    <a:pt x="315597" y="501979"/>
                  </a:moveTo>
                  <a:cubicBezTo>
                    <a:pt x="311738" y="501979"/>
                    <a:pt x="307962" y="500173"/>
                    <a:pt x="305581" y="496807"/>
                  </a:cubicBezTo>
                  <a:cubicBezTo>
                    <a:pt x="301640" y="491306"/>
                    <a:pt x="302872" y="483589"/>
                    <a:pt x="308372" y="479648"/>
                  </a:cubicBezTo>
                  <a:cubicBezTo>
                    <a:pt x="329144" y="464706"/>
                    <a:pt x="350654" y="447875"/>
                    <a:pt x="372247" y="429649"/>
                  </a:cubicBezTo>
                  <a:cubicBezTo>
                    <a:pt x="377419" y="425297"/>
                    <a:pt x="385219" y="425872"/>
                    <a:pt x="389570" y="431126"/>
                  </a:cubicBezTo>
                  <a:cubicBezTo>
                    <a:pt x="394004" y="436299"/>
                    <a:pt x="393347" y="444098"/>
                    <a:pt x="388092" y="448449"/>
                  </a:cubicBezTo>
                  <a:cubicBezTo>
                    <a:pt x="366007" y="467168"/>
                    <a:pt x="344004" y="484410"/>
                    <a:pt x="322658" y="499681"/>
                  </a:cubicBezTo>
                  <a:cubicBezTo>
                    <a:pt x="320523" y="501240"/>
                    <a:pt x="317978" y="501979"/>
                    <a:pt x="315515" y="501979"/>
                  </a:cubicBezTo>
                  <a:close/>
                  <a:moveTo>
                    <a:pt x="1723547" y="434164"/>
                  </a:moveTo>
                  <a:cubicBezTo>
                    <a:pt x="1719442" y="434164"/>
                    <a:pt x="1715420" y="432111"/>
                    <a:pt x="1713038" y="428335"/>
                  </a:cubicBezTo>
                  <a:cubicBezTo>
                    <a:pt x="1698671" y="405182"/>
                    <a:pt x="1683400" y="382522"/>
                    <a:pt x="1667719" y="360930"/>
                  </a:cubicBezTo>
                  <a:cubicBezTo>
                    <a:pt x="1663696" y="355429"/>
                    <a:pt x="1664927" y="347712"/>
                    <a:pt x="1670428" y="343689"/>
                  </a:cubicBezTo>
                  <a:cubicBezTo>
                    <a:pt x="1675929" y="339666"/>
                    <a:pt x="1683646" y="340897"/>
                    <a:pt x="1687669" y="346398"/>
                  </a:cubicBezTo>
                  <a:cubicBezTo>
                    <a:pt x="1703761" y="368401"/>
                    <a:pt x="1719360" y="391636"/>
                    <a:pt x="1734056" y="415281"/>
                  </a:cubicBezTo>
                  <a:cubicBezTo>
                    <a:pt x="1737669" y="421028"/>
                    <a:pt x="1735863" y="428663"/>
                    <a:pt x="1730115" y="432276"/>
                  </a:cubicBezTo>
                  <a:cubicBezTo>
                    <a:pt x="1728063" y="433507"/>
                    <a:pt x="1725846" y="434082"/>
                    <a:pt x="1723630" y="434082"/>
                  </a:cubicBezTo>
                  <a:close/>
                  <a:moveTo>
                    <a:pt x="441294" y="396315"/>
                  </a:moveTo>
                  <a:cubicBezTo>
                    <a:pt x="438010" y="396315"/>
                    <a:pt x="434808" y="395002"/>
                    <a:pt x="432345" y="392457"/>
                  </a:cubicBezTo>
                  <a:cubicBezTo>
                    <a:pt x="427665" y="387531"/>
                    <a:pt x="427829" y="379731"/>
                    <a:pt x="432755" y="375051"/>
                  </a:cubicBezTo>
                  <a:lnTo>
                    <a:pt x="442525" y="365610"/>
                  </a:lnTo>
                  <a:cubicBezTo>
                    <a:pt x="458781" y="349846"/>
                    <a:pt x="474955" y="333837"/>
                    <a:pt x="491047" y="317663"/>
                  </a:cubicBezTo>
                  <a:cubicBezTo>
                    <a:pt x="495891" y="312819"/>
                    <a:pt x="503690" y="312819"/>
                    <a:pt x="508452" y="317663"/>
                  </a:cubicBezTo>
                  <a:cubicBezTo>
                    <a:pt x="513296" y="322507"/>
                    <a:pt x="513296" y="330306"/>
                    <a:pt x="508452" y="335068"/>
                  </a:cubicBezTo>
                  <a:cubicBezTo>
                    <a:pt x="492197" y="351324"/>
                    <a:pt x="476022" y="367416"/>
                    <a:pt x="459602" y="383261"/>
                  </a:cubicBezTo>
                  <a:lnTo>
                    <a:pt x="449668" y="392785"/>
                  </a:lnTo>
                  <a:cubicBezTo>
                    <a:pt x="447287" y="395084"/>
                    <a:pt x="444249" y="396151"/>
                    <a:pt x="441130" y="396151"/>
                  </a:cubicBezTo>
                  <a:close/>
                  <a:moveTo>
                    <a:pt x="1626751" y="301653"/>
                  </a:moveTo>
                  <a:cubicBezTo>
                    <a:pt x="1623302" y="301653"/>
                    <a:pt x="1619854" y="300175"/>
                    <a:pt x="1617391" y="297384"/>
                  </a:cubicBezTo>
                  <a:cubicBezTo>
                    <a:pt x="1599657" y="276776"/>
                    <a:pt x="1581020" y="256908"/>
                    <a:pt x="1561891" y="238353"/>
                  </a:cubicBezTo>
                  <a:cubicBezTo>
                    <a:pt x="1557046" y="233591"/>
                    <a:pt x="1556882" y="225792"/>
                    <a:pt x="1561644" y="220948"/>
                  </a:cubicBezTo>
                  <a:cubicBezTo>
                    <a:pt x="1566406" y="216104"/>
                    <a:pt x="1574206" y="215939"/>
                    <a:pt x="1579050" y="220701"/>
                  </a:cubicBezTo>
                  <a:cubicBezTo>
                    <a:pt x="1598589" y="239749"/>
                    <a:pt x="1617801" y="260192"/>
                    <a:pt x="1635946" y="281374"/>
                  </a:cubicBezTo>
                  <a:cubicBezTo>
                    <a:pt x="1640379" y="286546"/>
                    <a:pt x="1639804" y="294346"/>
                    <a:pt x="1634632" y="298779"/>
                  </a:cubicBezTo>
                  <a:cubicBezTo>
                    <a:pt x="1632333" y="300750"/>
                    <a:pt x="1629459" y="301735"/>
                    <a:pt x="1626586" y="301735"/>
                  </a:cubicBezTo>
                  <a:close/>
                  <a:moveTo>
                    <a:pt x="557959" y="280717"/>
                  </a:moveTo>
                  <a:cubicBezTo>
                    <a:pt x="554758" y="280717"/>
                    <a:pt x="551638" y="279486"/>
                    <a:pt x="549175" y="277023"/>
                  </a:cubicBezTo>
                  <a:cubicBezTo>
                    <a:pt x="544413" y="272179"/>
                    <a:pt x="544413" y="264379"/>
                    <a:pt x="549256" y="259617"/>
                  </a:cubicBezTo>
                  <a:cubicBezTo>
                    <a:pt x="572081" y="237039"/>
                    <a:pt x="591046" y="218895"/>
                    <a:pt x="608862" y="202475"/>
                  </a:cubicBezTo>
                  <a:cubicBezTo>
                    <a:pt x="613870" y="197877"/>
                    <a:pt x="621670" y="198206"/>
                    <a:pt x="626267" y="203214"/>
                  </a:cubicBezTo>
                  <a:cubicBezTo>
                    <a:pt x="630865" y="208222"/>
                    <a:pt x="630537" y="216022"/>
                    <a:pt x="625529" y="220619"/>
                  </a:cubicBezTo>
                  <a:cubicBezTo>
                    <a:pt x="607877" y="236875"/>
                    <a:pt x="589158" y="254773"/>
                    <a:pt x="566498" y="277105"/>
                  </a:cubicBezTo>
                  <a:cubicBezTo>
                    <a:pt x="564117" y="279486"/>
                    <a:pt x="560997" y="280635"/>
                    <a:pt x="557877" y="280635"/>
                  </a:cubicBezTo>
                  <a:close/>
                  <a:moveTo>
                    <a:pt x="1509100" y="187368"/>
                  </a:moveTo>
                  <a:cubicBezTo>
                    <a:pt x="1506390" y="187368"/>
                    <a:pt x="1503681" y="186465"/>
                    <a:pt x="1501382" y="184659"/>
                  </a:cubicBezTo>
                  <a:cubicBezTo>
                    <a:pt x="1480200" y="167664"/>
                    <a:pt x="1458197" y="151654"/>
                    <a:pt x="1435947" y="137205"/>
                  </a:cubicBezTo>
                  <a:cubicBezTo>
                    <a:pt x="1430282" y="133510"/>
                    <a:pt x="1428641" y="125875"/>
                    <a:pt x="1432335" y="120210"/>
                  </a:cubicBezTo>
                  <a:cubicBezTo>
                    <a:pt x="1436030" y="114463"/>
                    <a:pt x="1443665" y="112903"/>
                    <a:pt x="1449412" y="116597"/>
                  </a:cubicBezTo>
                  <a:cubicBezTo>
                    <a:pt x="1472400" y="131540"/>
                    <a:pt x="1495060" y="147960"/>
                    <a:pt x="1516899" y="165529"/>
                  </a:cubicBezTo>
                  <a:cubicBezTo>
                    <a:pt x="1522236" y="169799"/>
                    <a:pt x="1523057" y="177516"/>
                    <a:pt x="1518787" y="182853"/>
                  </a:cubicBezTo>
                  <a:cubicBezTo>
                    <a:pt x="1516325" y="185891"/>
                    <a:pt x="1512794" y="187451"/>
                    <a:pt x="1509182" y="187451"/>
                  </a:cubicBezTo>
                  <a:close/>
                  <a:moveTo>
                    <a:pt x="679305" y="170127"/>
                  </a:moveTo>
                  <a:cubicBezTo>
                    <a:pt x="675692" y="170127"/>
                    <a:pt x="672162" y="168567"/>
                    <a:pt x="669699" y="165529"/>
                  </a:cubicBezTo>
                  <a:cubicBezTo>
                    <a:pt x="665430" y="160275"/>
                    <a:pt x="666250" y="152475"/>
                    <a:pt x="671505" y="148206"/>
                  </a:cubicBezTo>
                  <a:cubicBezTo>
                    <a:pt x="694493" y="129651"/>
                    <a:pt x="716496" y="113560"/>
                    <a:pt x="738664" y="98945"/>
                  </a:cubicBezTo>
                  <a:cubicBezTo>
                    <a:pt x="744328" y="95169"/>
                    <a:pt x="751964" y="96729"/>
                    <a:pt x="755741" y="102476"/>
                  </a:cubicBezTo>
                  <a:cubicBezTo>
                    <a:pt x="759517" y="108141"/>
                    <a:pt x="757875" y="115776"/>
                    <a:pt x="752210" y="119553"/>
                  </a:cubicBezTo>
                  <a:cubicBezTo>
                    <a:pt x="730700" y="133756"/>
                    <a:pt x="709353" y="149356"/>
                    <a:pt x="687022" y="167418"/>
                  </a:cubicBezTo>
                  <a:cubicBezTo>
                    <a:pt x="684723" y="169224"/>
                    <a:pt x="682014" y="170127"/>
                    <a:pt x="679305" y="170127"/>
                  </a:cubicBezTo>
                  <a:close/>
                  <a:moveTo>
                    <a:pt x="1371498" y="98371"/>
                  </a:moveTo>
                  <a:cubicBezTo>
                    <a:pt x="1369610" y="98371"/>
                    <a:pt x="1367804" y="97960"/>
                    <a:pt x="1365998" y="97057"/>
                  </a:cubicBezTo>
                  <a:cubicBezTo>
                    <a:pt x="1342024" y="85071"/>
                    <a:pt x="1317147" y="74397"/>
                    <a:pt x="1291860" y="65202"/>
                  </a:cubicBezTo>
                  <a:cubicBezTo>
                    <a:pt x="1285457" y="62903"/>
                    <a:pt x="1282172" y="55842"/>
                    <a:pt x="1284471" y="49438"/>
                  </a:cubicBezTo>
                  <a:cubicBezTo>
                    <a:pt x="1286770" y="43035"/>
                    <a:pt x="1293913" y="39751"/>
                    <a:pt x="1300235" y="42049"/>
                  </a:cubicBezTo>
                  <a:cubicBezTo>
                    <a:pt x="1326343" y="51491"/>
                    <a:pt x="1352205" y="62575"/>
                    <a:pt x="1376999" y="74972"/>
                  </a:cubicBezTo>
                  <a:cubicBezTo>
                    <a:pt x="1383074" y="78010"/>
                    <a:pt x="1385538" y="85399"/>
                    <a:pt x="1382500" y="91474"/>
                  </a:cubicBezTo>
                  <a:cubicBezTo>
                    <a:pt x="1380365" y="95826"/>
                    <a:pt x="1376014" y="98289"/>
                    <a:pt x="1371498" y="98289"/>
                  </a:cubicBezTo>
                  <a:close/>
                  <a:moveTo>
                    <a:pt x="816659" y="80719"/>
                  </a:moveTo>
                  <a:cubicBezTo>
                    <a:pt x="812062" y="80719"/>
                    <a:pt x="807711" y="78174"/>
                    <a:pt x="805576" y="73823"/>
                  </a:cubicBezTo>
                  <a:cubicBezTo>
                    <a:pt x="802621" y="67747"/>
                    <a:pt x="805166" y="60358"/>
                    <a:pt x="811241" y="57320"/>
                  </a:cubicBezTo>
                  <a:cubicBezTo>
                    <a:pt x="819697" y="53215"/>
                    <a:pt x="828236" y="49274"/>
                    <a:pt x="836856" y="45580"/>
                  </a:cubicBezTo>
                  <a:cubicBezTo>
                    <a:pt x="853687" y="38355"/>
                    <a:pt x="871257" y="31869"/>
                    <a:pt x="889155" y="26286"/>
                  </a:cubicBezTo>
                  <a:cubicBezTo>
                    <a:pt x="895641" y="24234"/>
                    <a:pt x="902537" y="27846"/>
                    <a:pt x="904590" y="34332"/>
                  </a:cubicBezTo>
                  <a:cubicBezTo>
                    <a:pt x="906642" y="40818"/>
                    <a:pt x="903030" y="47714"/>
                    <a:pt x="896544" y="49767"/>
                  </a:cubicBezTo>
                  <a:cubicBezTo>
                    <a:pt x="879467" y="55103"/>
                    <a:pt x="862636" y="61343"/>
                    <a:pt x="846627" y="68240"/>
                  </a:cubicBezTo>
                  <a:cubicBezTo>
                    <a:pt x="838334" y="71770"/>
                    <a:pt x="830124" y="75547"/>
                    <a:pt x="822078" y="79487"/>
                  </a:cubicBezTo>
                  <a:cubicBezTo>
                    <a:pt x="820354" y="80309"/>
                    <a:pt x="818466" y="80719"/>
                    <a:pt x="816659" y="80719"/>
                  </a:cubicBezTo>
                  <a:close/>
                  <a:moveTo>
                    <a:pt x="1217395" y="42542"/>
                  </a:moveTo>
                  <a:cubicBezTo>
                    <a:pt x="1216492" y="42542"/>
                    <a:pt x="1215506" y="42460"/>
                    <a:pt x="1214603" y="42214"/>
                  </a:cubicBezTo>
                  <a:cubicBezTo>
                    <a:pt x="1188331" y="36056"/>
                    <a:pt x="1161648" y="31459"/>
                    <a:pt x="1135211" y="28503"/>
                  </a:cubicBezTo>
                  <a:cubicBezTo>
                    <a:pt x="1128479" y="27764"/>
                    <a:pt x="1123553" y="21688"/>
                    <a:pt x="1124292" y="14956"/>
                  </a:cubicBezTo>
                  <a:cubicBezTo>
                    <a:pt x="1125031" y="8224"/>
                    <a:pt x="1131106" y="2969"/>
                    <a:pt x="1137921" y="4037"/>
                  </a:cubicBezTo>
                  <a:cubicBezTo>
                    <a:pt x="1165343" y="7074"/>
                    <a:pt x="1193093" y="11836"/>
                    <a:pt x="1220268" y="18240"/>
                  </a:cubicBezTo>
                  <a:cubicBezTo>
                    <a:pt x="1226919" y="19800"/>
                    <a:pt x="1231024" y="26450"/>
                    <a:pt x="1229464" y="33100"/>
                  </a:cubicBezTo>
                  <a:cubicBezTo>
                    <a:pt x="1228150" y="38765"/>
                    <a:pt x="1223059" y="42624"/>
                    <a:pt x="1217477" y="42624"/>
                  </a:cubicBezTo>
                  <a:close/>
                  <a:moveTo>
                    <a:pt x="972734" y="31787"/>
                  </a:moveTo>
                  <a:cubicBezTo>
                    <a:pt x="966740" y="31787"/>
                    <a:pt x="961568" y="27435"/>
                    <a:pt x="960583" y="21360"/>
                  </a:cubicBezTo>
                  <a:cubicBezTo>
                    <a:pt x="959515" y="14628"/>
                    <a:pt x="964113" y="8306"/>
                    <a:pt x="970845" y="7239"/>
                  </a:cubicBezTo>
                  <a:cubicBezTo>
                    <a:pt x="998021" y="2969"/>
                    <a:pt x="1026099" y="589"/>
                    <a:pt x="1054260" y="14"/>
                  </a:cubicBezTo>
                  <a:cubicBezTo>
                    <a:pt x="1061074" y="-315"/>
                    <a:pt x="1066657" y="5268"/>
                    <a:pt x="1066822" y="12083"/>
                  </a:cubicBezTo>
                  <a:cubicBezTo>
                    <a:pt x="1066904" y="18897"/>
                    <a:pt x="1061567" y="24480"/>
                    <a:pt x="1054752" y="24644"/>
                  </a:cubicBezTo>
                  <a:cubicBezTo>
                    <a:pt x="1027659" y="25137"/>
                    <a:pt x="1000730" y="27435"/>
                    <a:pt x="974704" y="31541"/>
                  </a:cubicBezTo>
                  <a:cubicBezTo>
                    <a:pt x="974047" y="31623"/>
                    <a:pt x="973391" y="31705"/>
                    <a:pt x="972816" y="31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7" name="Google Shape;417;p13"/>
          <p:cNvGrpSpPr/>
          <p:nvPr/>
        </p:nvGrpSpPr>
        <p:grpSpPr>
          <a:xfrm>
            <a:off x="-261630" y="-379709"/>
            <a:ext cx="9860802" cy="5228798"/>
            <a:chOff x="-261630" y="-379709"/>
            <a:chExt cx="9860802" cy="5228798"/>
          </a:xfrm>
        </p:grpSpPr>
        <p:grpSp>
          <p:nvGrpSpPr>
            <p:cNvPr id="418" name="Google Shape;418;p13"/>
            <p:cNvGrpSpPr/>
            <p:nvPr/>
          </p:nvGrpSpPr>
          <p:grpSpPr>
            <a:xfrm rot="-7535937" flipH="1">
              <a:off x="7883736" y="-262898"/>
              <a:ext cx="591119" cy="591119"/>
              <a:chOff x="-8901352" y="-2088659"/>
              <a:chExt cx="591127" cy="591127"/>
            </a:xfrm>
          </p:grpSpPr>
          <p:sp>
            <p:nvSpPr>
              <p:cNvPr id="419" name="Google Shape;419;p13"/>
              <p:cNvSpPr/>
              <p:nvPr/>
            </p:nvSpPr>
            <p:spPr>
              <a:xfrm>
                <a:off x="-8891840" y="-2079222"/>
                <a:ext cx="566496" cy="566496"/>
              </a:xfrm>
              <a:custGeom>
                <a:avLst/>
                <a:gdLst/>
                <a:ahLst/>
                <a:cxnLst/>
                <a:rect l="l" t="t" r="r" b="b"/>
                <a:pathLst>
                  <a:path w="566496" h="566496" extrusionOk="0">
                    <a:moveTo>
                      <a:pt x="552311" y="131782"/>
                    </a:moveTo>
                    <a:cubicBezTo>
                      <a:pt x="567910" y="137118"/>
                      <a:pt x="576203" y="154031"/>
                      <a:pt x="570948" y="169630"/>
                    </a:cubicBezTo>
                    <a:lnTo>
                      <a:pt x="440818" y="552385"/>
                    </a:lnTo>
                    <a:cubicBezTo>
                      <a:pt x="438109" y="560185"/>
                      <a:pt x="432608" y="566178"/>
                      <a:pt x="425793" y="569544"/>
                    </a:cubicBezTo>
                    <a:cubicBezTo>
                      <a:pt x="418979" y="572910"/>
                      <a:pt x="410769" y="573649"/>
                      <a:pt x="403052" y="571022"/>
                    </a:cubicBezTo>
                    <a:lnTo>
                      <a:pt x="20214" y="440892"/>
                    </a:lnTo>
                    <a:cubicBezTo>
                      <a:pt x="4615" y="435555"/>
                      <a:pt x="-3677" y="418643"/>
                      <a:pt x="1577" y="403043"/>
                    </a:cubicBezTo>
                    <a:lnTo>
                      <a:pt x="131790" y="20206"/>
                    </a:lnTo>
                    <a:cubicBezTo>
                      <a:pt x="137044" y="4689"/>
                      <a:pt x="154039" y="-3685"/>
                      <a:pt x="169638" y="1569"/>
                    </a:cubicBezTo>
                    <a:lnTo>
                      <a:pt x="552393" y="131699"/>
                    </a:lnTo>
                    <a:close/>
                    <a:moveTo>
                      <a:pt x="404693" y="526852"/>
                    </a:moveTo>
                    <a:lnTo>
                      <a:pt x="526696" y="167906"/>
                    </a:lnTo>
                    <a:lnTo>
                      <a:pt x="167832" y="45904"/>
                    </a:lnTo>
                    <a:lnTo>
                      <a:pt x="45748" y="404767"/>
                    </a:lnTo>
                    <a:lnTo>
                      <a:pt x="404693" y="52676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3"/>
              <p:cNvSpPr/>
              <p:nvPr/>
            </p:nvSpPr>
            <p:spPr>
              <a:xfrm>
                <a:off x="-8846093" y="-2033236"/>
                <a:ext cx="476185" cy="476185"/>
              </a:xfrm>
              <a:custGeom>
                <a:avLst/>
                <a:gdLst/>
                <a:ahLst/>
                <a:cxnLst/>
                <a:rect l="l" t="t" r="r" b="b"/>
                <a:pathLst>
                  <a:path w="476185" h="476185" extrusionOk="0">
                    <a:moveTo>
                      <a:pt x="480948" y="121920"/>
                    </a:moveTo>
                    <a:lnTo>
                      <a:pt x="358946" y="480866"/>
                    </a:lnTo>
                    <a:lnTo>
                      <a:pt x="0" y="358864"/>
                    </a:lnTo>
                    <a:lnTo>
                      <a:pt x="122084" y="0"/>
                    </a:lnTo>
                    <a:lnTo>
                      <a:pt x="480948" y="122002"/>
                    </a:lnTo>
                    <a:close/>
                    <a:moveTo>
                      <a:pt x="437106" y="178570"/>
                    </a:moveTo>
                    <a:cubicBezTo>
                      <a:pt x="437106" y="177092"/>
                      <a:pt x="436613" y="175532"/>
                      <a:pt x="435874" y="174300"/>
                    </a:cubicBezTo>
                    <a:lnTo>
                      <a:pt x="426186" y="158127"/>
                    </a:lnTo>
                    <a:cubicBezTo>
                      <a:pt x="424462" y="155335"/>
                      <a:pt x="421342" y="153693"/>
                      <a:pt x="418058" y="154022"/>
                    </a:cubicBezTo>
                    <a:lnTo>
                      <a:pt x="372000" y="157716"/>
                    </a:lnTo>
                    <a:lnTo>
                      <a:pt x="368059" y="149260"/>
                    </a:lnTo>
                    <a:cubicBezTo>
                      <a:pt x="366088" y="145072"/>
                      <a:pt x="362394" y="141789"/>
                      <a:pt x="358043" y="140393"/>
                    </a:cubicBezTo>
                    <a:cubicBezTo>
                      <a:pt x="353691" y="139079"/>
                      <a:pt x="348929" y="139572"/>
                      <a:pt x="344906" y="141871"/>
                    </a:cubicBezTo>
                    <a:cubicBezTo>
                      <a:pt x="344824" y="141871"/>
                      <a:pt x="344660" y="142035"/>
                      <a:pt x="344496" y="142117"/>
                    </a:cubicBezTo>
                    <a:cubicBezTo>
                      <a:pt x="337764" y="146304"/>
                      <a:pt x="335054" y="154842"/>
                      <a:pt x="338092" y="162314"/>
                    </a:cubicBezTo>
                    <a:lnTo>
                      <a:pt x="300654" y="164777"/>
                    </a:lnTo>
                    <a:lnTo>
                      <a:pt x="295564" y="153857"/>
                    </a:lnTo>
                    <a:cubicBezTo>
                      <a:pt x="293593" y="149670"/>
                      <a:pt x="289981" y="146386"/>
                      <a:pt x="285465" y="145072"/>
                    </a:cubicBezTo>
                    <a:cubicBezTo>
                      <a:pt x="283741" y="144498"/>
                      <a:pt x="282017" y="144252"/>
                      <a:pt x="280293" y="144252"/>
                    </a:cubicBezTo>
                    <a:cubicBezTo>
                      <a:pt x="277584" y="144252"/>
                      <a:pt x="274874" y="144990"/>
                      <a:pt x="272493" y="146386"/>
                    </a:cubicBezTo>
                    <a:cubicBezTo>
                      <a:pt x="272493" y="146468"/>
                      <a:pt x="272329" y="146550"/>
                      <a:pt x="272247" y="146550"/>
                    </a:cubicBezTo>
                    <a:cubicBezTo>
                      <a:pt x="266007" y="150245"/>
                      <a:pt x="263216" y="157470"/>
                      <a:pt x="264858" y="164449"/>
                    </a:cubicBezTo>
                    <a:lnTo>
                      <a:pt x="247535" y="163792"/>
                    </a:lnTo>
                    <a:cubicBezTo>
                      <a:pt x="240228" y="148521"/>
                      <a:pt x="217157" y="101641"/>
                      <a:pt x="197781" y="80541"/>
                    </a:cubicBezTo>
                    <a:cubicBezTo>
                      <a:pt x="175286" y="55993"/>
                      <a:pt x="162724" y="55008"/>
                      <a:pt x="157388" y="56650"/>
                    </a:cubicBezTo>
                    <a:cubicBezTo>
                      <a:pt x="156567" y="56896"/>
                      <a:pt x="155746" y="57224"/>
                      <a:pt x="155089" y="57635"/>
                    </a:cubicBezTo>
                    <a:cubicBezTo>
                      <a:pt x="150327" y="60755"/>
                      <a:pt x="142938" y="70935"/>
                      <a:pt x="147207" y="103940"/>
                    </a:cubicBezTo>
                    <a:cubicBezTo>
                      <a:pt x="150902" y="132429"/>
                      <a:pt x="171755" y="180212"/>
                      <a:pt x="178734" y="195729"/>
                    </a:cubicBezTo>
                    <a:lnTo>
                      <a:pt x="167979" y="209358"/>
                    </a:lnTo>
                    <a:cubicBezTo>
                      <a:pt x="163874" y="203610"/>
                      <a:pt x="156403" y="201065"/>
                      <a:pt x="149506" y="203447"/>
                    </a:cubicBezTo>
                    <a:cubicBezTo>
                      <a:pt x="149424" y="203447"/>
                      <a:pt x="149260" y="203447"/>
                      <a:pt x="149260" y="203610"/>
                    </a:cubicBezTo>
                    <a:lnTo>
                      <a:pt x="149260" y="203610"/>
                    </a:lnTo>
                    <a:cubicBezTo>
                      <a:pt x="144990" y="205170"/>
                      <a:pt x="141624" y="208372"/>
                      <a:pt x="139818" y="212642"/>
                    </a:cubicBezTo>
                    <a:cubicBezTo>
                      <a:pt x="138012" y="216829"/>
                      <a:pt x="138176" y="221755"/>
                      <a:pt x="140146" y="226106"/>
                    </a:cubicBezTo>
                    <a:lnTo>
                      <a:pt x="145155" y="236943"/>
                    </a:lnTo>
                    <a:lnTo>
                      <a:pt x="119046" y="263955"/>
                    </a:lnTo>
                    <a:cubicBezTo>
                      <a:pt x="115352" y="256812"/>
                      <a:pt x="107224" y="253364"/>
                      <a:pt x="99589" y="255745"/>
                    </a:cubicBezTo>
                    <a:cubicBezTo>
                      <a:pt x="99342" y="255745"/>
                      <a:pt x="99096" y="255827"/>
                      <a:pt x="99014" y="255991"/>
                    </a:cubicBezTo>
                    <a:cubicBezTo>
                      <a:pt x="94745" y="257469"/>
                      <a:pt x="91296" y="260671"/>
                      <a:pt x="89490" y="264940"/>
                    </a:cubicBezTo>
                    <a:cubicBezTo>
                      <a:pt x="87684" y="269209"/>
                      <a:pt x="87766" y="274135"/>
                      <a:pt x="89736" y="278404"/>
                    </a:cubicBezTo>
                    <a:lnTo>
                      <a:pt x="93677" y="286861"/>
                    </a:lnTo>
                    <a:lnTo>
                      <a:pt x="61165" y="319619"/>
                    </a:lnTo>
                    <a:cubicBezTo>
                      <a:pt x="58867" y="321918"/>
                      <a:pt x="58045" y="325366"/>
                      <a:pt x="59113" y="328486"/>
                    </a:cubicBezTo>
                    <a:lnTo>
                      <a:pt x="65106" y="346302"/>
                    </a:lnTo>
                    <a:cubicBezTo>
                      <a:pt x="66009" y="348929"/>
                      <a:pt x="68062" y="350817"/>
                      <a:pt x="70607" y="351721"/>
                    </a:cubicBezTo>
                    <a:cubicBezTo>
                      <a:pt x="73234" y="352542"/>
                      <a:pt x="75943" y="352131"/>
                      <a:pt x="78242" y="350571"/>
                    </a:cubicBezTo>
                    <a:lnTo>
                      <a:pt x="118390" y="323149"/>
                    </a:lnTo>
                    <a:cubicBezTo>
                      <a:pt x="119129" y="323642"/>
                      <a:pt x="120032" y="324053"/>
                      <a:pt x="121017" y="324381"/>
                    </a:cubicBezTo>
                    <a:cubicBezTo>
                      <a:pt x="123480" y="325038"/>
                      <a:pt x="126025" y="324627"/>
                      <a:pt x="128160" y="323149"/>
                    </a:cubicBezTo>
                    <a:lnTo>
                      <a:pt x="192034" y="279964"/>
                    </a:lnTo>
                    <a:lnTo>
                      <a:pt x="216008" y="272329"/>
                    </a:lnTo>
                    <a:lnTo>
                      <a:pt x="267896" y="360998"/>
                    </a:lnTo>
                    <a:lnTo>
                      <a:pt x="244989" y="388995"/>
                    </a:lnTo>
                    <a:cubicBezTo>
                      <a:pt x="243512" y="390801"/>
                      <a:pt x="242855" y="393100"/>
                      <a:pt x="243019" y="395398"/>
                    </a:cubicBezTo>
                    <a:lnTo>
                      <a:pt x="244415" y="409109"/>
                    </a:lnTo>
                    <a:cubicBezTo>
                      <a:pt x="244743" y="411983"/>
                      <a:pt x="246467" y="414610"/>
                      <a:pt x="249094" y="415842"/>
                    </a:cubicBezTo>
                    <a:cubicBezTo>
                      <a:pt x="251722" y="417237"/>
                      <a:pt x="254759" y="417155"/>
                      <a:pt x="257305" y="415677"/>
                    </a:cubicBezTo>
                    <a:lnTo>
                      <a:pt x="297616" y="392689"/>
                    </a:lnTo>
                    <a:lnTo>
                      <a:pt x="306647" y="398272"/>
                    </a:lnTo>
                    <a:cubicBezTo>
                      <a:pt x="309028" y="399750"/>
                      <a:pt x="312230" y="399996"/>
                      <a:pt x="314857" y="398847"/>
                    </a:cubicBezTo>
                    <a:cubicBezTo>
                      <a:pt x="317485" y="397533"/>
                      <a:pt x="319373" y="395070"/>
                      <a:pt x="319784" y="392197"/>
                    </a:cubicBezTo>
                    <a:lnTo>
                      <a:pt x="321343" y="381688"/>
                    </a:lnTo>
                    <a:lnTo>
                      <a:pt x="364939" y="365596"/>
                    </a:lnTo>
                    <a:cubicBezTo>
                      <a:pt x="367648" y="364610"/>
                      <a:pt x="369701" y="362312"/>
                      <a:pt x="370440" y="359438"/>
                    </a:cubicBezTo>
                    <a:cubicBezTo>
                      <a:pt x="371015" y="356565"/>
                      <a:pt x="370193" y="353609"/>
                      <a:pt x="368223" y="351474"/>
                    </a:cubicBezTo>
                    <a:lnTo>
                      <a:pt x="358699" y="341622"/>
                    </a:lnTo>
                    <a:cubicBezTo>
                      <a:pt x="357057" y="339898"/>
                      <a:pt x="354841" y="338995"/>
                      <a:pt x="352542" y="338995"/>
                    </a:cubicBezTo>
                    <a:lnTo>
                      <a:pt x="316335" y="338421"/>
                    </a:lnTo>
                    <a:lnTo>
                      <a:pt x="282099" y="241459"/>
                    </a:lnTo>
                    <a:lnTo>
                      <a:pt x="303363" y="228159"/>
                    </a:lnTo>
                    <a:lnTo>
                      <a:pt x="377583" y="207223"/>
                    </a:lnTo>
                    <a:cubicBezTo>
                      <a:pt x="380128" y="206566"/>
                      <a:pt x="382098" y="204842"/>
                      <a:pt x="383166" y="202543"/>
                    </a:cubicBezTo>
                    <a:cubicBezTo>
                      <a:pt x="383494" y="201558"/>
                      <a:pt x="383822" y="200655"/>
                      <a:pt x="383904" y="199752"/>
                    </a:cubicBezTo>
                    <a:lnTo>
                      <a:pt x="430784" y="186862"/>
                    </a:lnTo>
                    <a:cubicBezTo>
                      <a:pt x="433493" y="186123"/>
                      <a:pt x="435546" y="184153"/>
                      <a:pt x="436531" y="181690"/>
                    </a:cubicBezTo>
                    <a:cubicBezTo>
                      <a:pt x="437024" y="180622"/>
                      <a:pt x="437270" y="179473"/>
                      <a:pt x="437270" y="17832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3"/>
              <p:cNvSpPr/>
              <p:nvPr/>
            </p:nvSpPr>
            <p:spPr>
              <a:xfrm>
                <a:off x="-8787606" y="-1976767"/>
                <a:ext cx="377664" cy="353034"/>
              </a:xfrm>
              <a:custGeom>
                <a:avLst/>
                <a:gdLst/>
                <a:ahLst/>
                <a:cxnLst/>
                <a:rect l="l" t="t" r="r" b="b"/>
                <a:pathLst>
                  <a:path w="377664" h="353034" extrusionOk="0">
                    <a:moveTo>
                      <a:pt x="377388" y="117831"/>
                    </a:moveTo>
                    <a:cubicBezTo>
                      <a:pt x="378209" y="119063"/>
                      <a:pt x="378620" y="120623"/>
                      <a:pt x="378620" y="122101"/>
                    </a:cubicBezTo>
                    <a:cubicBezTo>
                      <a:pt x="378620" y="123250"/>
                      <a:pt x="378455" y="124482"/>
                      <a:pt x="377880" y="125467"/>
                    </a:cubicBezTo>
                    <a:cubicBezTo>
                      <a:pt x="376895" y="127930"/>
                      <a:pt x="374843" y="129901"/>
                      <a:pt x="372134" y="130639"/>
                    </a:cubicBezTo>
                    <a:lnTo>
                      <a:pt x="325254" y="143529"/>
                    </a:lnTo>
                    <a:cubicBezTo>
                      <a:pt x="325254" y="144433"/>
                      <a:pt x="324843" y="145418"/>
                      <a:pt x="324515" y="146321"/>
                    </a:cubicBezTo>
                    <a:cubicBezTo>
                      <a:pt x="323448" y="148619"/>
                      <a:pt x="321477" y="150344"/>
                      <a:pt x="318932" y="151001"/>
                    </a:cubicBezTo>
                    <a:lnTo>
                      <a:pt x="244713" y="171936"/>
                    </a:lnTo>
                    <a:lnTo>
                      <a:pt x="223448" y="185237"/>
                    </a:lnTo>
                    <a:lnTo>
                      <a:pt x="257685" y="282198"/>
                    </a:lnTo>
                    <a:lnTo>
                      <a:pt x="293891" y="282773"/>
                    </a:lnTo>
                    <a:cubicBezTo>
                      <a:pt x="296190" y="282773"/>
                      <a:pt x="298325" y="283758"/>
                      <a:pt x="300049" y="285400"/>
                    </a:cubicBezTo>
                    <a:lnTo>
                      <a:pt x="309573" y="295252"/>
                    </a:lnTo>
                    <a:cubicBezTo>
                      <a:pt x="311543" y="297386"/>
                      <a:pt x="312446" y="300342"/>
                      <a:pt x="311789" y="303216"/>
                    </a:cubicBezTo>
                    <a:cubicBezTo>
                      <a:pt x="311133" y="306171"/>
                      <a:pt x="309080" y="308388"/>
                      <a:pt x="306288" y="309373"/>
                    </a:cubicBezTo>
                    <a:lnTo>
                      <a:pt x="262693" y="325465"/>
                    </a:lnTo>
                    <a:lnTo>
                      <a:pt x="261133" y="335974"/>
                    </a:lnTo>
                    <a:cubicBezTo>
                      <a:pt x="260722" y="338929"/>
                      <a:pt x="258834" y="341393"/>
                      <a:pt x="256207" y="342624"/>
                    </a:cubicBezTo>
                    <a:cubicBezTo>
                      <a:pt x="253580" y="343774"/>
                      <a:pt x="250378" y="343528"/>
                      <a:pt x="247997" y="342049"/>
                    </a:cubicBezTo>
                    <a:lnTo>
                      <a:pt x="238966" y="336466"/>
                    </a:lnTo>
                    <a:lnTo>
                      <a:pt x="198654" y="359455"/>
                    </a:lnTo>
                    <a:cubicBezTo>
                      <a:pt x="196027" y="360851"/>
                      <a:pt x="192989" y="360933"/>
                      <a:pt x="190444" y="359619"/>
                    </a:cubicBezTo>
                    <a:cubicBezTo>
                      <a:pt x="187817" y="358306"/>
                      <a:pt x="186093" y="355678"/>
                      <a:pt x="185764" y="352887"/>
                    </a:cubicBezTo>
                    <a:lnTo>
                      <a:pt x="184369" y="339176"/>
                    </a:lnTo>
                    <a:cubicBezTo>
                      <a:pt x="184122" y="336877"/>
                      <a:pt x="184779" y="334578"/>
                      <a:pt x="186339" y="332772"/>
                    </a:cubicBezTo>
                    <a:lnTo>
                      <a:pt x="209245" y="304776"/>
                    </a:lnTo>
                    <a:lnTo>
                      <a:pt x="157357" y="216107"/>
                    </a:lnTo>
                    <a:lnTo>
                      <a:pt x="133384" y="223742"/>
                    </a:lnTo>
                    <a:lnTo>
                      <a:pt x="69509" y="266927"/>
                    </a:lnTo>
                    <a:cubicBezTo>
                      <a:pt x="67375" y="268323"/>
                      <a:pt x="64829" y="268815"/>
                      <a:pt x="62366" y="268158"/>
                    </a:cubicBezTo>
                    <a:cubicBezTo>
                      <a:pt x="61381" y="267830"/>
                      <a:pt x="60478" y="267420"/>
                      <a:pt x="59739" y="266927"/>
                    </a:cubicBezTo>
                    <a:lnTo>
                      <a:pt x="19592" y="294349"/>
                    </a:lnTo>
                    <a:cubicBezTo>
                      <a:pt x="17375" y="295909"/>
                      <a:pt x="14583" y="296319"/>
                      <a:pt x="11956" y="295498"/>
                    </a:cubicBezTo>
                    <a:cubicBezTo>
                      <a:pt x="9411" y="294595"/>
                      <a:pt x="7359" y="292625"/>
                      <a:pt x="6456" y="290080"/>
                    </a:cubicBezTo>
                    <a:lnTo>
                      <a:pt x="462" y="272263"/>
                    </a:lnTo>
                    <a:cubicBezTo>
                      <a:pt x="-605" y="269144"/>
                      <a:pt x="216" y="265695"/>
                      <a:pt x="2515" y="263397"/>
                    </a:cubicBezTo>
                    <a:lnTo>
                      <a:pt x="35027" y="230639"/>
                    </a:lnTo>
                    <a:lnTo>
                      <a:pt x="31086" y="222182"/>
                    </a:lnTo>
                    <a:cubicBezTo>
                      <a:pt x="29115" y="217913"/>
                      <a:pt x="29033" y="212987"/>
                      <a:pt x="30840" y="208717"/>
                    </a:cubicBezTo>
                    <a:cubicBezTo>
                      <a:pt x="32646" y="204530"/>
                      <a:pt x="36012" y="201246"/>
                      <a:pt x="40363" y="199769"/>
                    </a:cubicBezTo>
                    <a:cubicBezTo>
                      <a:pt x="40527" y="199604"/>
                      <a:pt x="40692" y="199604"/>
                      <a:pt x="40938" y="199522"/>
                    </a:cubicBezTo>
                    <a:cubicBezTo>
                      <a:pt x="48573" y="197141"/>
                      <a:pt x="56701" y="200589"/>
                      <a:pt x="60396" y="207732"/>
                    </a:cubicBezTo>
                    <a:lnTo>
                      <a:pt x="86504" y="180721"/>
                    </a:lnTo>
                    <a:lnTo>
                      <a:pt x="81496" y="169884"/>
                    </a:lnTo>
                    <a:cubicBezTo>
                      <a:pt x="79525" y="165614"/>
                      <a:pt x="79443" y="160688"/>
                      <a:pt x="81168" y="156419"/>
                    </a:cubicBezTo>
                    <a:cubicBezTo>
                      <a:pt x="82974" y="152150"/>
                      <a:pt x="86340" y="148948"/>
                      <a:pt x="90609" y="147388"/>
                    </a:cubicBezTo>
                    <a:lnTo>
                      <a:pt x="90609" y="147388"/>
                    </a:lnTo>
                    <a:cubicBezTo>
                      <a:pt x="90609" y="147388"/>
                      <a:pt x="90773" y="147388"/>
                      <a:pt x="90855" y="147306"/>
                    </a:cubicBezTo>
                    <a:cubicBezTo>
                      <a:pt x="97670" y="145007"/>
                      <a:pt x="105223" y="147552"/>
                      <a:pt x="109328" y="153217"/>
                    </a:cubicBezTo>
                    <a:lnTo>
                      <a:pt x="120083" y="139588"/>
                    </a:lnTo>
                    <a:cubicBezTo>
                      <a:pt x="113187" y="124153"/>
                      <a:pt x="92251" y="76288"/>
                      <a:pt x="88557" y="47800"/>
                    </a:cubicBezTo>
                    <a:cubicBezTo>
                      <a:pt x="84369" y="14795"/>
                      <a:pt x="91676" y="4614"/>
                      <a:pt x="96438" y="1494"/>
                    </a:cubicBezTo>
                    <a:cubicBezTo>
                      <a:pt x="97177" y="1084"/>
                      <a:pt x="97916" y="673"/>
                      <a:pt x="98737" y="509"/>
                    </a:cubicBezTo>
                    <a:cubicBezTo>
                      <a:pt x="104156" y="-1133"/>
                      <a:pt x="116635" y="-147"/>
                      <a:pt x="139131" y="24401"/>
                    </a:cubicBezTo>
                    <a:cubicBezTo>
                      <a:pt x="158507" y="45501"/>
                      <a:pt x="181659" y="92380"/>
                      <a:pt x="188884" y="107651"/>
                    </a:cubicBezTo>
                    <a:lnTo>
                      <a:pt x="206207" y="108308"/>
                    </a:lnTo>
                    <a:cubicBezTo>
                      <a:pt x="204565" y="101411"/>
                      <a:pt x="207439" y="94105"/>
                      <a:pt x="213596" y="90410"/>
                    </a:cubicBezTo>
                    <a:cubicBezTo>
                      <a:pt x="213678" y="90410"/>
                      <a:pt x="213843" y="90328"/>
                      <a:pt x="213843" y="90246"/>
                    </a:cubicBezTo>
                    <a:cubicBezTo>
                      <a:pt x="216224" y="88850"/>
                      <a:pt x="218933" y="88111"/>
                      <a:pt x="221642" y="88111"/>
                    </a:cubicBezTo>
                    <a:cubicBezTo>
                      <a:pt x="223367" y="88111"/>
                      <a:pt x="225091" y="88357"/>
                      <a:pt x="226815" y="88932"/>
                    </a:cubicBezTo>
                    <a:cubicBezTo>
                      <a:pt x="231248" y="90246"/>
                      <a:pt x="234943" y="93530"/>
                      <a:pt x="236913" y="97717"/>
                    </a:cubicBezTo>
                    <a:lnTo>
                      <a:pt x="242003" y="108636"/>
                    </a:lnTo>
                    <a:lnTo>
                      <a:pt x="279441" y="106173"/>
                    </a:lnTo>
                    <a:cubicBezTo>
                      <a:pt x="276404" y="98702"/>
                      <a:pt x="279113" y="90163"/>
                      <a:pt x="285845" y="85976"/>
                    </a:cubicBezTo>
                    <a:cubicBezTo>
                      <a:pt x="286010" y="85812"/>
                      <a:pt x="286174" y="85730"/>
                      <a:pt x="286256" y="85730"/>
                    </a:cubicBezTo>
                    <a:cubicBezTo>
                      <a:pt x="290279" y="83431"/>
                      <a:pt x="294959" y="82939"/>
                      <a:pt x="299392" y="84252"/>
                    </a:cubicBezTo>
                    <a:cubicBezTo>
                      <a:pt x="303743" y="85730"/>
                      <a:pt x="307520" y="88932"/>
                      <a:pt x="309408" y="93119"/>
                    </a:cubicBezTo>
                    <a:lnTo>
                      <a:pt x="313349" y="101576"/>
                    </a:lnTo>
                    <a:lnTo>
                      <a:pt x="359408" y="97881"/>
                    </a:lnTo>
                    <a:cubicBezTo>
                      <a:pt x="362610" y="97553"/>
                      <a:pt x="365812" y="99195"/>
                      <a:pt x="367536" y="101986"/>
                    </a:cubicBezTo>
                    <a:lnTo>
                      <a:pt x="377224" y="11816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3"/>
              <p:cNvSpPr/>
              <p:nvPr/>
            </p:nvSpPr>
            <p:spPr>
              <a:xfrm>
                <a:off x="-8901352" y="-2088659"/>
                <a:ext cx="591127" cy="591127"/>
              </a:xfrm>
              <a:custGeom>
                <a:avLst/>
                <a:gdLst/>
                <a:ahLst/>
                <a:cxnLst/>
                <a:rect l="l" t="t" r="r" b="b"/>
                <a:pathLst>
                  <a:path w="591127" h="591127" extrusionOk="0">
                    <a:moveTo>
                      <a:pt x="422005" y="591461"/>
                    </a:moveTo>
                    <a:cubicBezTo>
                      <a:pt x="417735" y="591461"/>
                      <a:pt x="413466" y="590805"/>
                      <a:pt x="409443" y="589408"/>
                    </a:cubicBezTo>
                    <a:lnTo>
                      <a:pt x="26606" y="459279"/>
                    </a:lnTo>
                    <a:cubicBezTo>
                      <a:pt x="6163" y="452300"/>
                      <a:pt x="-4839" y="429886"/>
                      <a:pt x="2058" y="409443"/>
                    </a:cubicBezTo>
                    <a:lnTo>
                      <a:pt x="132270" y="26606"/>
                    </a:lnTo>
                    <a:cubicBezTo>
                      <a:pt x="139249" y="6163"/>
                      <a:pt x="161580" y="-4838"/>
                      <a:pt x="182023" y="2058"/>
                    </a:cubicBezTo>
                    <a:lnTo>
                      <a:pt x="564778" y="132188"/>
                    </a:lnTo>
                    <a:cubicBezTo>
                      <a:pt x="564778" y="132188"/>
                      <a:pt x="564778" y="132188"/>
                      <a:pt x="564778" y="132188"/>
                    </a:cubicBezTo>
                    <a:cubicBezTo>
                      <a:pt x="585222" y="139167"/>
                      <a:pt x="596223" y="161580"/>
                      <a:pt x="589327" y="182023"/>
                    </a:cubicBezTo>
                    <a:lnTo>
                      <a:pt x="459197" y="564778"/>
                    </a:lnTo>
                    <a:cubicBezTo>
                      <a:pt x="455748" y="574713"/>
                      <a:pt x="448688" y="582758"/>
                      <a:pt x="439328" y="587356"/>
                    </a:cubicBezTo>
                    <a:cubicBezTo>
                      <a:pt x="433909" y="590065"/>
                      <a:pt x="427916" y="591379"/>
                      <a:pt x="421923" y="591379"/>
                    </a:cubicBezTo>
                    <a:close/>
                    <a:moveTo>
                      <a:pt x="169462" y="18889"/>
                    </a:moveTo>
                    <a:cubicBezTo>
                      <a:pt x="160923" y="18889"/>
                      <a:pt x="152960" y="24225"/>
                      <a:pt x="150086" y="32682"/>
                    </a:cubicBezTo>
                    <a:lnTo>
                      <a:pt x="19874" y="415436"/>
                    </a:lnTo>
                    <a:cubicBezTo>
                      <a:pt x="16261" y="426110"/>
                      <a:pt x="22009" y="437686"/>
                      <a:pt x="32682" y="441381"/>
                    </a:cubicBezTo>
                    <a:lnTo>
                      <a:pt x="415519" y="571511"/>
                    </a:lnTo>
                    <a:cubicBezTo>
                      <a:pt x="420609" y="573235"/>
                      <a:pt x="426274" y="572824"/>
                      <a:pt x="431118" y="570525"/>
                    </a:cubicBezTo>
                    <a:cubicBezTo>
                      <a:pt x="435962" y="568145"/>
                      <a:pt x="439656" y="563957"/>
                      <a:pt x="441463" y="558785"/>
                    </a:cubicBezTo>
                    <a:lnTo>
                      <a:pt x="571593" y="176030"/>
                    </a:lnTo>
                    <a:cubicBezTo>
                      <a:pt x="575205" y="165439"/>
                      <a:pt x="569458" y="153781"/>
                      <a:pt x="558785" y="150086"/>
                    </a:cubicBezTo>
                    <a:lnTo>
                      <a:pt x="176030" y="19956"/>
                    </a:lnTo>
                    <a:cubicBezTo>
                      <a:pt x="173895" y="19217"/>
                      <a:pt x="171679" y="18889"/>
                      <a:pt x="169544" y="188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3"/>
              <p:cNvSpPr/>
              <p:nvPr/>
            </p:nvSpPr>
            <p:spPr>
              <a:xfrm>
                <a:off x="-8797130" y="-1986440"/>
                <a:ext cx="394084" cy="377664"/>
              </a:xfrm>
              <a:custGeom>
                <a:avLst/>
                <a:gdLst/>
                <a:ahLst/>
                <a:cxnLst/>
                <a:rect l="l" t="t" r="r" b="b"/>
                <a:pathLst>
                  <a:path w="394084" h="377664" extrusionOk="0">
                    <a:moveTo>
                      <a:pt x="203826" y="379719"/>
                    </a:moveTo>
                    <a:cubicBezTo>
                      <a:pt x="200952" y="379719"/>
                      <a:pt x="198161" y="379062"/>
                      <a:pt x="195534" y="377666"/>
                    </a:cubicBezTo>
                    <a:cubicBezTo>
                      <a:pt x="190361" y="375121"/>
                      <a:pt x="186502" y="369702"/>
                      <a:pt x="185846" y="363627"/>
                    </a:cubicBezTo>
                    <a:lnTo>
                      <a:pt x="184450" y="349834"/>
                    </a:lnTo>
                    <a:cubicBezTo>
                      <a:pt x="183957" y="344908"/>
                      <a:pt x="185517" y="340064"/>
                      <a:pt x="188637" y="336369"/>
                    </a:cubicBezTo>
                    <a:lnTo>
                      <a:pt x="207274" y="313545"/>
                    </a:lnTo>
                    <a:lnTo>
                      <a:pt x="162529" y="237027"/>
                    </a:lnTo>
                    <a:lnTo>
                      <a:pt x="147094" y="241953"/>
                    </a:lnTo>
                    <a:lnTo>
                      <a:pt x="84287" y="284399"/>
                    </a:lnTo>
                    <a:cubicBezTo>
                      <a:pt x="80182" y="287108"/>
                      <a:pt x="75256" y="288094"/>
                      <a:pt x="70494" y="287108"/>
                    </a:cubicBezTo>
                    <a:lnTo>
                      <a:pt x="34369" y="311821"/>
                    </a:lnTo>
                    <a:cubicBezTo>
                      <a:pt x="29690" y="315023"/>
                      <a:pt x="23943" y="315844"/>
                      <a:pt x="18524" y="314120"/>
                    </a:cubicBezTo>
                    <a:cubicBezTo>
                      <a:pt x="12859" y="312067"/>
                      <a:pt x="8754" y="307962"/>
                      <a:pt x="6948" y="302708"/>
                    </a:cubicBezTo>
                    <a:lnTo>
                      <a:pt x="954" y="284892"/>
                    </a:lnTo>
                    <a:cubicBezTo>
                      <a:pt x="-1263" y="278488"/>
                      <a:pt x="462" y="271181"/>
                      <a:pt x="5306" y="266337"/>
                    </a:cubicBezTo>
                    <a:lnTo>
                      <a:pt x="33138" y="238259"/>
                    </a:lnTo>
                    <a:lnTo>
                      <a:pt x="31989" y="235713"/>
                    </a:lnTo>
                    <a:cubicBezTo>
                      <a:pt x="28951" y="229063"/>
                      <a:pt x="28786" y="221345"/>
                      <a:pt x="31578" y="214614"/>
                    </a:cubicBezTo>
                    <a:cubicBezTo>
                      <a:pt x="34369" y="207963"/>
                      <a:pt x="39870" y="202791"/>
                      <a:pt x="46684" y="200410"/>
                    </a:cubicBezTo>
                    <a:cubicBezTo>
                      <a:pt x="46931" y="200328"/>
                      <a:pt x="47259" y="200164"/>
                      <a:pt x="47506" y="200082"/>
                    </a:cubicBezTo>
                    <a:lnTo>
                      <a:pt x="47506" y="200082"/>
                    </a:lnTo>
                    <a:cubicBezTo>
                      <a:pt x="55387" y="197619"/>
                      <a:pt x="63597" y="199096"/>
                      <a:pt x="70001" y="203530"/>
                    </a:cubicBezTo>
                    <a:lnTo>
                      <a:pt x="84697" y="188341"/>
                    </a:lnTo>
                    <a:lnTo>
                      <a:pt x="82398" y="183333"/>
                    </a:lnTo>
                    <a:cubicBezTo>
                      <a:pt x="79279" y="176601"/>
                      <a:pt x="79114" y="168965"/>
                      <a:pt x="81988" y="162233"/>
                    </a:cubicBezTo>
                    <a:cubicBezTo>
                      <a:pt x="84862" y="155501"/>
                      <a:pt x="90116" y="150493"/>
                      <a:pt x="96848" y="148029"/>
                    </a:cubicBezTo>
                    <a:cubicBezTo>
                      <a:pt x="97095" y="148029"/>
                      <a:pt x="97259" y="147865"/>
                      <a:pt x="97505" y="147783"/>
                    </a:cubicBezTo>
                    <a:cubicBezTo>
                      <a:pt x="104155" y="145566"/>
                      <a:pt x="111380" y="146223"/>
                      <a:pt x="117374" y="149343"/>
                    </a:cubicBezTo>
                    <a:lnTo>
                      <a:pt x="118687" y="147701"/>
                    </a:lnTo>
                    <a:cubicBezTo>
                      <a:pt x="106290" y="119458"/>
                      <a:pt x="91922" y="82759"/>
                      <a:pt x="88802" y="58540"/>
                    </a:cubicBezTo>
                    <a:cubicBezTo>
                      <a:pt x="85108" y="29476"/>
                      <a:pt x="89131" y="10839"/>
                      <a:pt x="100871" y="3121"/>
                    </a:cubicBezTo>
                    <a:cubicBezTo>
                      <a:pt x="102924" y="1890"/>
                      <a:pt x="104401" y="1315"/>
                      <a:pt x="105961" y="904"/>
                    </a:cubicBezTo>
                    <a:cubicBezTo>
                      <a:pt x="119016" y="-3036"/>
                      <a:pt x="135928" y="5913"/>
                      <a:pt x="155715" y="27505"/>
                    </a:cubicBezTo>
                    <a:cubicBezTo>
                      <a:pt x="173941" y="47291"/>
                      <a:pt x="194466" y="87111"/>
                      <a:pt x="204565" y="107964"/>
                    </a:cubicBezTo>
                    <a:lnTo>
                      <a:pt x="206617" y="107964"/>
                    </a:lnTo>
                    <a:cubicBezTo>
                      <a:pt x="208095" y="101478"/>
                      <a:pt x="212118" y="95649"/>
                      <a:pt x="218111" y="92036"/>
                    </a:cubicBezTo>
                    <a:cubicBezTo>
                      <a:pt x="218276" y="91873"/>
                      <a:pt x="218522" y="91790"/>
                      <a:pt x="218686" y="91626"/>
                    </a:cubicBezTo>
                    <a:cubicBezTo>
                      <a:pt x="222381" y="89410"/>
                      <a:pt x="226650" y="88178"/>
                      <a:pt x="231165" y="88096"/>
                    </a:cubicBezTo>
                    <a:cubicBezTo>
                      <a:pt x="234121" y="88096"/>
                      <a:pt x="236913" y="88506"/>
                      <a:pt x="239540" y="89410"/>
                    </a:cubicBezTo>
                    <a:cubicBezTo>
                      <a:pt x="246272" y="91462"/>
                      <a:pt x="252019" y="96470"/>
                      <a:pt x="255139" y="103202"/>
                    </a:cubicBezTo>
                    <a:lnTo>
                      <a:pt x="257438" y="108211"/>
                    </a:lnTo>
                    <a:lnTo>
                      <a:pt x="278456" y="106815"/>
                    </a:lnTo>
                    <a:cubicBezTo>
                      <a:pt x="279195" y="99015"/>
                      <a:pt x="283382" y="91708"/>
                      <a:pt x="290442" y="87357"/>
                    </a:cubicBezTo>
                    <a:cubicBezTo>
                      <a:pt x="290853" y="87111"/>
                      <a:pt x="291181" y="86864"/>
                      <a:pt x="291510" y="86700"/>
                    </a:cubicBezTo>
                    <a:cubicBezTo>
                      <a:pt x="297421" y="83334"/>
                      <a:pt x="304892" y="82431"/>
                      <a:pt x="311789" y="84483"/>
                    </a:cubicBezTo>
                    <a:cubicBezTo>
                      <a:pt x="318931" y="86864"/>
                      <a:pt x="324679" y="91955"/>
                      <a:pt x="327716" y="98440"/>
                    </a:cubicBezTo>
                    <a:lnTo>
                      <a:pt x="328866" y="100986"/>
                    </a:lnTo>
                    <a:lnTo>
                      <a:pt x="368356" y="97784"/>
                    </a:lnTo>
                    <a:cubicBezTo>
                      <a:pt x="375088" y="97127"/>
                      <a:pt x="381739" y="100575"/>
                      <a:pt x="385269" y="106404"/>
                    </a:cubicBezTo>
                    <a:lnTo>
                      <a:pt x="394957" y="122578"/>
                    </a:lnTo>
                    <a:cubicBezTo>
                      <a:pt x="396435" y="124795"/>
                      <a:pt x="397420" y="127997"/>
                      <a:pt x="397584" y="131281"/>
                    </a:cubicBezTo>
                    <a:cubicBezTo>
                      <a:pt x="397584" y="131445"/>
                      <a:pt x="397584" y="131609"/>
                      <a:pt x="397584" y="131773"/>
                    </a:cubicBezTo>
                    <a:cubicBezTo>
                      <a:pt x="397584" y="134401"/>
                      <a:pt x="397092" y="136782"/>
                      <a:pt x="396024" y="138998"/>
                    </a:cubicBezTo>
                    <a:cubicBezTo>
                      <a:pt x="393890" y="144089"/>
                      <a:pt x="389621" y="147865"/>
                      <a:pt x="384202" y="149425"/>
                    </a:cubicBezTo>
                    <a:lnTo>
                      <a:pt x="342002" y="161001"/>
                    </a:lnTo>
                    <a:cubicBezTo>
                      <a:pt x="339375" y="165599"/>
                      <a:pt x="335516" y="168637"/>
                      <a:pt x="330836" y="169786"/>
                    </a:cubicBezTo>
                    <a:lnTo>
                      <a:pt x="258095" y="190312"/>
                    </a:lnTo>
                    <a:lnTo>
                      <a:pt x="244384" y="198932"/>
                    </a:lnTo>
                    <a:lnTo>
                      <a:pt x="273858" y="282511"/>
                    </a:lnTo>
                    <a:lnTo>
                      <a:pt x="303496" y="283003"/>
                    </a:lnTo>
                    <a:cubicBezTo>
                      <a:pt x="308341" y="283003"/>
                      <a:pt x="312856" y="285056"/>
                      <a:pt x="316222" y="288422"/>
                    </a:cubicBezTo>
                    <a:lnTo>
                      <a:pt x="325828" y="298356"/>
                    </a:lnTo>
                    <a:cubicBezTo>
                      <a:pt x="330015" y="302790"/>
                      <a:pt x="331739" y="308865"/>
                      <a:pt x="330508" y="314776"/>
                    </a:cubicBezTo>
                    <a:cubicBezTo>
                      <a:pt x="329030" y="320934"/>
                      <a:pt x="324843" y="325778"/>
                      <a:pt x="319096" y="327913"/>
                    </a:cubicBezTo>
                    <a:lnTo>
                      <a:pt x="280672" y="342034"/>
                    </a:lnTo>
                    <a:lnTo>
                      <a:pt x="279933" y="346960"/>
                    </a:lnTo>
                    <a:cubicBezTo>
                      <a:pt x="279030" y="352871"/>
                      <a:pt x="275254" y="358044"/>
                      <a:pt x="269835" y="360753"/>
                    </a:cubicBezTo>
                    <a:cubicBezTo>
                      <a:pt x="264006" y="363381"/>
                      <a:pt x="257520" y="362888"/>
                      <a:pt x="252430" y="359686"/>
                    </a:cubicBezTo>
                    <a:lnTo>
                      <a:pt x="248160" y="357059"/>
                    </a:lnTo>
                    <a:lnTo>
                      <a:pt x="212693" y="377256"/>
                    </a:lnTo>
                    <a:cubicBezTo>
                      <a:pt x="209819" y="378816"/>
                      <a:pt x="206781" y="379554"/>
                      <a:pt x="203662" y="379554"/>
                    </a:cubicBezTo>
                    <a:close/>
                    <a:moveTo>
                      <a:pt x="204647" y="361574"/>
                    </a:moveTo>
                    <a:lnTo>
                      <a:pt x="204647" y="361574"/>
                    </a:lnTo>
                    <a:cubicBezTo>
                      <a:pt x="204647" y="361574"/>
                      <a:pt x="204647" y="361574"/>
                      <a:pt x="204647" y="361574"/>
                    </a:cubicBezTo>
                    <a:close/>
                    <a:moveTo>
                      <a:pt x="166798" y="216337"/>
                    </a:moveTo>
                    <a:cubicBezTo>
                      <a:pt x="170082" y="216337"/>
                      <a:pt x="173202" y="218062"/>
                      <a:pt x="174926" y="221017"/>
                    </a:cubicBezTo>
                    <a:lnTo>
                      <a:pt x="226814" y="309686"/>
                    </a:lnTo>
                    <a:cubicBezTo>
                      <a:pt x="228785" y="313053"/>
                      <a:pt x="228456" y="317404"/>
                      <a:pt x="225993" y="320441"/>
                    </a:cubicBezTo>
                    <a:lnTo>
                      <a:pt x="203087" y="348438"/>
                    </a:lnTo>
                    <a:lnTo>
                      <a:pt x="204483" y="360589"/>
                    </a:lnTo>
                    <a:lnTo>
                      <a:pt x="243809" y="338093"/>
                    </a:lnTo>
                    <a:cubicBezTo>
                      <a:pt x="246847" y="336369"/>
                      <a:pt x="250459" y="336451"/>
                      <a:pt x="253415" y="338258"/>
                    </a:cubicBezTo>
                    <a:lnTo>
                      <a:pt x="261625" y="343348"/>
                    </a:lnTo>
                    <a:lnTo>
                      <a:pt x="262857" y="333988"/>
                    </a:lnTo>
                    <a:cubicBezTo>
                      <a:pt x="263349" y="330540"/>
                      <a:pt x="265648" y="327666"/>
                      <a:pt x="268932" y="326517"/>
                    </a:cubicBezTo>
                    <a:lnTo>
                      <a:pt x="311542" y="310836"/>
                    </a:lnTo>
                    <a:lnTo>
                      <a:pt x="302676" y="301887"/>
                    </a:lnTo>
                    <a:lnTo>
                      <a:pt x="266962" y="301558"/>
                    </a:lnTo>
                    <a:cubicBezTo>
                      <a:pt x="263021" y="301558"/>
                      <a:pt x="259490" y="299013"/>
                      <a:pt x="258177" y="295236"/>
                    </a:cubicBezTo>
                    <a:lnTo>
                      <a:pt x="223941" y="198275"/>
                    </a:lnTo>
                    <a:cubicBezTo>
                      <a:pt x="222463" y="194088"/>
                      <a:pt x="224105" y="189491"/>
                      <a:pt x="227800" y="187109"/>
                    </a:cubicBezTo>
                    <a:lnTo>
                      <a:pt x="249064" y="173809"/>
                    </a:lnTo>
                    <a:cubicBezTo>
                      <a:pt x="249803" y="173317"/>
                      <a:pt x="250624" y="172988"/>
                      <a:pt x="251527" y="172742"/>
                    </a:cubicBezTo>
                    <a:lnTo>
                      <a:pt x="325171" y="151971"/>
                    </a:lnTo>
                    <a:cubicBezTo>
                      <a:pt x="325746" y="148276"/>
                      <a:pt x="328537" y="145320"/>
                      <a:pt x="332150" y="144335"/>
                    </a:cubicBezTo>
                    <a:lnTo>
                      <a:pt x="378208" y="131691"/>
                    </a:lnTo>
                    <a:lnTo>
                      <a:pt x="369259" y="116913"/>
                    </a:lnTo>
                    <a:lnTo>
                      <a:pt x="323693" y="120608"/>
                    </a:lnTo>
                    <a:cubicBezTo>
                      <a:pt x="319670" y="120854"/>
                      <a:pt x="316058" y="118719"/>
                      <a:pt x="314334" y="115189"/>
                    </a:cubicBezTo>
                    <a:lnTo>
                      <a:pt x="310393" y="106651"/>
                    </a:lnTo>
                    <a:cubicBezTo>
                      <a:pt x="309572" y="104845"/>
                      <a:pt x="307930" y="103366"/>
                      <a:pt x="305960" y="102792"/>
                    </a:cubicBezTo>
                    <a:cubicBezTo>
                      <a:pt x="304317" y="102299"/>
                      <a:pt x="302347" y="102546"/>
                      <a:pt x="300623" y="103449"/>
                    </a:cubicBezTo>
                    <a:cubicBezTo>
                      <a:pt x="300541" y="103449"/>
                      <a:pt x="300459" y="103613"/>
                      <a:pt x="300295" y="103613"/>
                    </a:cubicBezTo>
                    <a:cubicBezTo>
                      <a:pt x="297503" y="105337"/>
                      <a:pt x="296354" y="108950"/>
                      <a:pt x="297667" y="112233"/>
                    </a:cubicBezTo>
                    <a:cubicBezTo>
                      <a:pt x="298817" y="115025"/>
                      <a:pt x="298571" y="118227"/>
                      <a:pt x="296928" y="120772"/>
                    </a:cubicBezTo>
                    <a:cubicBezTo>
                      <a:pt x="295286" y="123317"/>
                      <a:pt x="292577" y="124959"/>
                      <a:pt x="289539" y="125206"/>
                    </a:cubicBezTo>
                    <a:lnTo>
                      <a:pt x="252101" y="127668"/>
                    </a:lnTo>
                    <a:cubicBezTo>
                      <a:pt x="248160" y="127997"/>
                      <a:pt x="244548" y="125780"/>
                      <a:pt x="242906" y="122250"/>
                    </a:cubicBezTo>
                    <a:lnTo>
                      <a:pt x="237816" y="111330"/>
                    </a:lnTo>
                    <a:cubicBezTo>
                      <a:pt x="236995" y="109524"/>
                      <a:pt x="235435" y="108128"/>
                      <a:pt x="233546" y="107554"/>
                    </a:cubicBezTo>
                    <a:cubicBezTo>
                      <a:pt x="232643" y="107225"/>
                      <a:pt x="231905" y="107143"/>
                      <a:pt x="231165" y="107143"/>
                    </a:cubicBezTo>
                    <a:cubicBezTo>
                      <a:pt x="230180" y="107143"/>
                      <a:pt x="229195" y="107390"/>
                      <a:pt x="228374" y="107882"/>
                    </a:cubicBezTo>
                    <a:cubicBezTo>
                      <a:pt x="228210" y="107964"/>
                      <a:pt x="228046" y="108128"/>
                      <a:pt x="227881" y="108211"/>
                    </a:cubicBezTo>
                    <a:lnTo>
                      <a:pt x="227881" y="108211"/>
                    </a:lnTo>
                    <a:cubicBezTo>
                      <a:pt x="225336" y="109770"/>
                      <a:pt x="224105" y="112726"/>
                      <a:pt x="224844" y="115846"/>
                    </a:cubicBezTo>
                    <a:cubicBezTo>
                      <a:pt x="225500" y="118719"/>
                      <a:pt x="224844" y="121757"/>
                      <a:pt x="222955" y="123974"/>
                    </a:cubicBezTo>
                    <a:cubicBezTo>
                      <a:pt x="221067" y="126273"/>
                      <a:pt x="218276" y="127422"/>
                      <a:pt x="215320" y="127422"/>
                    </a:cubicBezTo>
                    <a:lnTo>
                      <a:pt x="197997" y="126765"/>
                    </a:lnTo>
                    <a:cubicBezTo>
                      <a:pt x="194466" y="126601"/>
                      <a:pt x="191347" y="124549"/>
                      <a:pt x="189787" y="121346"/>
                    </a:cubicBezTo>
                    <a:cubicBezTo>
                      <a:pt x="183218" y="107471"/>
                      <a:pt x="160230" y="60674"/>
                      <a:pt x="141593" y="40395"/>
                    </a:cubicBezTo>
                    <a:cubicBezTo>
                      <a:pt x="119919" y="16750"/>
                      <a:pt x="110970" y="19131"/>
                      <a:pt x="110806" y="19213"/>
                    </a:cubicBezTo>
                    <a:cubicBezTo>
                      <a:pt x="110806" y="19213"/>
                      <a:pt x="110806" y="19213"/>
                      <a:pt x="110806" y="19213"/>
                    </a:cubicBezTo>
                    <a:cubicBezTo>
                      <a:pt x="110806" y="19213"/>
                      <a:pt x="103170" y="24796"/>
                      <a:pt x="107193" y="56323"/>
                    </a:cubicBezTo>
                    <a:cubicBezTo>
                      <a:pt x="109574" y="74713"/>
                      <a:pt x="120493" y="106322"/>
                      <a:pt x="137899" y="145402"/>
                    </a:cubicBezTo>
                    <a:cubicBezTo>
                      <a:pt x="139294" y="148604"/>
                      <a:pt x="138884" y="152299"/>
                      <a:pt x="136667" y="155090"/>
                    </a:cubicBezTo>
                    <a:lnTo>
                      <a:pt x="125912" y="168719"/>
                    </a:lnTo>
                    <a:cubicBezTo>
                      <a:pt x="124106" y="171018"/>
                      <a:pt x="121150" y="172578"/>
                      <a:pt x="118277" y="172331"/>
                    </a:cubicBezTo>
                    <a:cubicBezTo>
                      <a:pt x="115321" y="172331"/>
                      <a:pt x="112530" y="170854"/>
                      <a:pt x="110806" y="168391"/>
                    </a:cubicBezTo>
                    <a:cubicBezTo>
                      <a:pt x="109163" y="166092"/>
                      <a:pt x="106208" y="165024"/>
                      <a:pt x="103498" y="165763"/>
                    </a:cubicBezTo>
                    <a:cubicBezTo>
                      <a:pt x="103170" y="165927"/>
                      <a:pt x="102842" y="166009"/>
                      <a:pt x="102431" y="166174"/>
                    </a:cubicBezTo>
                    <a:cubicBezTo>
                      <a:pt x="100871" y="166913"/>
                      <a:pt x="99640" y="168144"/>
                      <a:pt x="98901" y="169868"/>
                    </a:cubicBezTo>
                    <a:cubicBezTo>
                      <a:pt x="98162" y="171592"/>
                      <a:pt x="98244" y="173727"/>
                      <a:pt x="99065" y="175616"/>
                    </a:cubicBezTo>
                    <a:lnTo>
                      <a:pt x="104073" y="186453"/>
                    </a:lnTo>
                    <a:cubicBezTo>
                      <a:pt x="105715" y="189983"/>
                      <a:pt x="104976" y="194170"/>
                      <a:pt x="102267" y="196962"/>
                    </a:cubicBezTo>
                    <a:lnTo>
                      <a:pt x="76159" y="223973"/>
                    </a:lnTo>
                    <a:cubicBezTo>
                      <a:pt x="74024" y="226190"/>
                      <a:pt x="70987" y="227257"/>
                      <a:pt x="68031" y="226764"/>
                    </a:cubicBezTo>
                    <a:cubicBezTo>
                      <a:pt x="64993" y="226354"/>
                      <a:pt x="62448" y="224465"/>
                      <a:pt x="61052" y="221756"/>
                    </a:cubicBezTo>
                    <a:cubicBezTo>
                      <a:pt x="59492" y="218719"/>
                      <a:pt x="56126" y="217240"/>
                      <a:pt x="52924" y="218226"/>
                    </a:cubicBezTo>
                    <a:lnTo>
                      <a:pt x="52432" y="218390"/>
                    </a:lnTo>
                    <a:cubicBezTo>
                      <a:pt x="50708" y="218965"/>
                      <a:pt x="49312" y="220279"/>
                      <a:pt x="48573" y="222085"/>
                    </a:cubicBezTo>
                    <a:cubicBezTo>
                      <a:pt x="47752" y="223973"/>
                      <a:pt x="47834" y="226107"/>
                      <a:pt x="48737" y="227914"/>
                    </a:cubicBezTo>
                    <a:lnTo>
                      <a:pt x="52678" y="236370"/>
                    </a:lnTo>
                    <a:cubicBezTo>
                      <a:pt x="54320" y="239983"/>
                      <a:pt x="53581" y="244170"/>
                      <a:pt x="50789" y="246961"/>
                    </a:cubicBezTo>
                    <a:lnTo>
                      <a:pt x="18606" y="279391"/>
                    </a:lnTo>
                    <a:lnTo>
                      <a:pt x="24107" y="295729"/>
                    </a:lnTo>
                    <a:lnTo>
                      <a:pt x="63515" y="268800"/>
                    </a:lnTo>
                    <a:cubicBezTo>
                      <a:pt x="66635" y="266665"/>
                      <a:pt x="70740" y="266583"/>
                      <a:pt x="73942" y="268636"/>
                    </a:cubicBezTo>
                    <a:lnTo>
                      <a:pt x="137324" y="225615"/>
                    </a:lnTo>
                    <a:cubicBezTo>
                      <a:pt x="138063" y="225122"/>
                      <a:pt x="138884" y="224712"/>
                      <a:pt x="139787" y="224465"/>
                    </a:cubicBezTo>
                    <a:lnTo>
                      <a:pt x="163761" y="216830"/>
                    </a:lnTo>
                    <a:cubicBezTo>
                      <a:pt x="164664" y="216502"/>
                      <a:pt x="165649" y="216420"/>
                      <a:pt x="166634" y="216420"/>
                    </a:cubicBezTo>
                    <a:close/>
                    <a:moveTo>
                      <a:pt x="24764" y="296715"/>
                    </a:moveTo>
                    <a:lnTo>
                      <a:pt x="24764" y="296715"/>
                    </a:lnTo>
                    <a:close/>
                    <a:moveTo>
                      <a:pt x="18606" y="279720"/>
                    </a:moveTo>
                    <a:lnTo>
                      <a:pt x="18606" y="279720"/>
                    </a:lnTo>
                    <a:cubicBezTo>
                      <a:pt x="18606" y="279720"/>
                      <a:pt x="18606" y="279720"/>
                      <a:pt x="18606" y="279720"/>
                    </a:cubicBezTo>
                    <a:close/>
                    <a:moveTo>
                      <a:pt x="18770" y="278816"/>
                    </a:moveTo>
                    <a:lnTo>
                      <a:pt x="18770" y="278816"/>
                    </a:lnTo>
                    <a:cubicBezTo>
                      <a:pt x="18770" y="278816"/>
                      <a:pt x="18770" y="278816"/>
                      <a:pt x="18770" y="278816"/>
                    </a:cubicBezTo>
                    <a:close/>
                    <a:moveTo>
                      <a:pt x="369998" y="116667"/>
                    </a:moveTo>
                    <a:lnTo>
                      <a:pt x="369998" y="116667"/>
                    </a:lnTo>
                    <a:lnTo>
                      <a:pt x="369998" y="116667"/>
                    </a:lnTo>
                    <a:close/>
                  </a:path>
                </a:pathLst>
              </a:custGeom>
              <a:solidFill>
                <a:srgbClr val="35357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3"/>
              <p:cNvSpPr/>
              <p:nvPr/>
            </p:nvSpPr>
            <p:spPr>
              <a:xfrm>
                <a:off x="-8797130" y="-1986440"/>
                <a:ext cx="394084" cy="377664"/>
              </a:xfrm>
              <a:custGeom>
                <a:avLst/>
                <a:gdLst/>
                <a:ahLst/>
                <a:cxnLst/>
                <a:rect l="l" t="t" r="r" b="b"/>
                <a:pathLst>
                  <a:path w="394084" h="377664" extrusionOk="0">
                    <a:moveTo>
                      <a:pt x="203826" y="379719"/>
                    </a:moveTo>
                    <a:cubicBezTo>
                      <a:pt x="200952" y="379719"/>
                      <a:pt x="198161" y="379062"/>
                      <a:pt x="195534" y="377666"/>
                    </a:cubicBezTo>
                    <a:cubicBezTo>
                      <a:pt x="190361" y="375121"/>
                      <a:pt x="186502" y="369702"/>
                      <a:pt x="185846" y="363627"/>
                    </a:cubicBezTo>
                    <a:lnTo>
                      <a:pt x="184450" y="349834"/>
                    </a:lnTo>
                    <a:cubicBezTo>
                      <a:pt x="183957" y="344908"/>
                      <a:pt x="185517" y="340064"/>
                      <a:pt x="188637" y="336369"/>
                    </a:cubicBezTo>
                    <a:lnTo>
                      <a:pt x="207274" y="313545"/>
                    </a:lnTo>
                    <a:lnTo>
                      <a:pt x="162529" y="237027"/>
                    </a:lnTo>
                    <a:lnTo>
                      <a:pt x="147094" y="241953"/>
                    </a:lnTo>
                    <a:lnTo>
                      <a:pt x="84287" y="284399"/>
                    </a:lnTo>
                    <a:cubicBezTo>
                      <a:pt x="80182" y="287108"/>
                      <a:pt x="75256" y="288094"/>
                      <a:pt x="70494" y="287108"/>
                    </a:cubicBezTo>
                    <a:lnTo>
                      <a:pt x="34369" y="311821"/>
                    </a:lnTo>
                    <a:cubicBezTo>
                      <a:pt x="29690" y="315023"/>
                      <a:pt x="23943" y="315844"/>
                      <a:pt x="18524" y="314120"/>
                    </a:cubicBezTo>
                    <a:cubicBezTo>
                      <a:pt x="12859" y="312067"/>
                      <a:pt x="8754" y="307962"/>
                      <a:pt x="6948" y="302708"/>
                    </a:cubicBezTo>
                    <a:lnTo>
                      <a:pt x="954" y="284892"/>
                    </a:lnTo>
                    <a:cubicBezTo>
                      <a:pt x="-1263" y="278488"/>
                      <a:pt x="462" y="271181"/>
                      <a:pt x="5306" y="266337"/>
                    </a:cubicBezTo>
                    <a:lnTo>
                      <a:pt x="33138" y="238259"/>
                    </a:lnTo>
                    <a:lnTo>
                      <a:pt x="31989" y="235713"/>
                    </a:lnTo>
                    <a:cubicBezTo>
                      <a:pt x="28951" y="229063"/>
                      <a:pt x="28786" y="221345"/>
                      <a:pt x="31578" y="214614"/>
                    </a:cubicBezTo>
                    <a:cubicBezTo>
                      <a:pt x="34369" y="207963"/>
                      <a:pt x="39870" y="202791"/>
                      <a:pt x="46684" y="200410"/>
                    </a:cubicBezTo>
                    <a:cubicBezTo>
                      <a:pt x="46931" y="200328"/>
                      <a:pt x="47259" y="200164"/>
                      <a:pt x="47506" y="200082"/>
                    </a:cubicBezTo>
                    <a:lnTo>
                      <a:pt x="47506" y="200082"/>
                    </a:lnTo>
                    <a:cubicBezTo>
                      <a:pt x="55387" y="197619"/>
                      <a:pt x="63597" y="199096"/>
                      <a:pt x="70001" y="203530"/>
                    </a:cubicBezTo>
                    <a:lnTo>
                      <a:pt x="84697" y="188341"/>
                    </a:lnTo>
                    <a:lnTo>
                      <a:pt x="82398" y="183333"/>
                    </a:lnTo>
                    <a:cubicBezTo>
                      <a:pt x="79279" y="176601"/>
                      <a:pt x="79114" y="168965"/>
                      <a:pt x="81988" y="162233"/>
                    </a:cubicBezTo>
                    <a:cubicBezTo>
                      <a:pt x="84862" y="155501"/>
                      <a:pt x="90116" y="150493"/>
                      <a:pt x="96848" y="148029"/>
                    </a:cubicBezTo>
                    <a:cubicBezTo>
                      <a:pt x="97095" y="148029"/>
                      <a:pt x="97259" y="147865"/>
                      <a:pt x="97505" y="147783"/>
                    </a:cubicBezTo>
                    <a:cubicBezTo>
                      <a:pt x="104155" y="145566"/>
                      <a:pt x="111380" y="146223"/>
                      <a:pt x="117374" y="149343"/>
                    </a:cubicBezTo>
                    <a:lnTo>
                      <a:pt x="118687" y="147701"/>
                    </a:lnTo>
                    <a:cubicBezTo>
                      <a:pt x="106290" y="119458"/>
                      <a:pt x="91922" y="82759"/>
                      <a:pt x="88802" y="58540"/>
                    </a:cubicBezTo>
                    <a:cubicBezTo>
                      <a:pt x="85108" y="29476"/>
                      <a:pt x="89131" y="10839"/>
                      <a:pt x="100871" y="3121"/>
                    </a:cubicBezTo>
                    <a:cubicBezTo>
                      <a:pt x="102924" y="1890"/>
                      <a:pt x="104401" y="1315"/>
                      <a:pt x="105961" y="904"/>
                    </a:cubicBezTo>
                    <a:cubicBezTo>
                      <a:pt x="119016" y="-3036"/>
                      <a:pt x="135928" y="5913"/>
                      <a:pt x="155715" y="27505"/>
                    </a:cubicBezTo>
                    <a:cubicBezTo>
                      <a:pt x="173941" y="47291"/>
                      <a:pt x="194466" y="87111"/>
                      <a:pt x="204565" y="107964"/>
                    </a:cubicBezTo>
                    <a:lnTo>
                      <a:pt x="206617" y="107964"/>
                    </a:lnTo>
                    <a:cubicBezTo>
                      <a:pt x="208095" y="101478"/>
                      <a:pt x="212118" y="95649"/>
                      <a:pt x="218111" y="92036"/>
                    </a:cubicBezTo>
                    <a:cubicBezTo>
                      <a:pt x="218276" y="91873"/>
                      <a:pt x="218522" y="91790"/>
                      <a:pt x="218686" y="91626"/>
                    </a:cubicBezTo>
                    <a:cubicBezTo>
                      <a:pt x="222381" y="89410"/>
                      <a:pt x="226650" y="88178"/>
                      <a:pt x="231165" y="88096"/>
                    </a:cubicBezTo>
                    <a:cubicBezTo>
                      <a:pt x="234121" y="88096"/>
                      <a:pt x="236913" y="88506"/>
                      <a:pt x="239540" y="89410"/>
                    </a:cubicBezTo>
                    <a:cubicBezTo>
                      <a:pt x="246272" y="91462"/>
                      <a:pt x="252019" y="96470"/>
                      <a:pt x="255139" y="103202"/>
                    </a:cubicBezTo>
                    <a:lnTo>
                      <a:pt x="257438" y="108211"/>
                    </a:lnTo>
                    <a:lnTo>
                      <a:pt x="278456" y="106815"/>
                    </a:lnTo>
                    <a:cubicBezTo>
                      <a:pt x="279195" y="99015"/>
                      <a:pt x="283382" y="91708"/>
                      <a:pt x="290442" y="87357"/>
                    </a:cubicBezTo>
                    <a:cubicBezTo>
                      <a:pt x="290853" y="87111"/>
                      <a:pt x="291181" y="86864"/>
                      <a:pt x="291510" y="86700"/>
                    </a:cubicBezTo>
                    <a:cubicBezTo>
                      <a:pt x="297421" y="83334"/>
                      <a:pt x="304892" y="82431"/>
                      <a:pt x="311789" y="84483"/>
                    </a:cubicBezTo>
                    <a:cubicBezTo>
                      <a:pt x="318931" y="86864"/>
                      <a:pt x="324679" y="91955"/>
                      <a:pt x="327716" y="98440"/>
                    </a:cubicBezTo>
                    <a:lnTo>
                      <a:pt x="328866" y="100986"/>
                    </a:lnTo>
                    <a:lnTo>
                      <a:pt x="368356" y="97784"/>
                    </a:lnTo>
                    <a:cubicBezTo>
                      <a:pt x="375088" y="97127"/>
                      <a:pt x="381739" y="100575"/>
                      <a:pt x="385269" y="106404"/>
                    </a:cubicBezTo>
                    <a:lnTo>
                      <a:pt x="394957" y="122496"/>
                    </a:lnTo>
                    <a:cubicBezTo>
                      <a:pt x="396517" y="124959"/>
                      <a:pt x="397502" y="128079"/>
                      <a:pt x="397584" y="131281"/>
                    </a:cubicBezTo>
                    <a:cubicBezTo>
                      <a:pt x="397584" y="134319"/>
                      <a:pt x="397092" y="136782"/>
                      <a:pt x="396024" y="138916"/>
                    </a:cubicBezTo>
                    <a:cubicBezTo>
                      <a:pt x="393890" y="144006"/>
                      <a:pt x="389621" y="147783"/>
                      <a:pt x="384202" y="149343"/>
                    </a:cubicBezTo>
                    <a:lnTo>
                      <a:pt x="342002" y="160919"/>
                    </a:lnTo>
                    <a:cubicBezTo>
                      <a:pt x="339375" y="165517"/>
                      <a:pt x="335516" y="168555"/>
                      <a:pt x="330836" y="169704"/>
                    </a:cubicBezTo>
                    <a:lnTo>
                      <a:pt x="258095" y="190229"/>
                    </a:lnTo>
                    <a:lnTo>
                      <a:pt x="244384" y="198850"/>
                    </a:lnTo>
                    <a:lnTo>
                      <a:pt x="273858" y="282429"/>
                    </a:lnTo>
                    <a:lnTo>
                      <a:pt x="303496" y="282921"/>
                    </a:lnTo>
                    <a:cubicBezTo>
                      <a:pt x="308341" y="282921"/>
                      <a:pt x="312856" y="284974"/>
                      <a:pt x="316222" y="288340"/>
                    </a:cubicBezTo>
                    <a:lnTo>
                      <a:pt x="325828" y="298275"/>
                    </a:lnTo>
                    <a:cubicBezTo>
                      <a:pt x="330015" y="302708"/>
                      <a:pt x="331739" y="308783"/>
                      <a:pt x="330508" y="314695"/>
                    </a:cubicBezTo>
                    <a:cubicBezTo>
                      <a:pt x="329030" y="320852"/>
                      <a:pt x="324843" y="325696"/>
                      <a:pt x="319096" y="327831"/>
                    </a:cubicBezTo>
                    <a:lnTo>
                      <a:pt x="280672" y="341952"/>
                    </a:lnTo>
                    <a:lnTo>
                      <a:pt x="279933" y="346878"/>
                    </a:lnTo>
                    <a:cubicBezTo>
                      <a:pt x="279030" y="352789"/>
                      <a:pt x="275254" y="357962"/>
                      <a:pt x="269835" y="360671"/>
                    </a:cubicBezTo>
                    <a:cubicBezTo>
                      <a:pt x="264006" y="363298"/>
                      <a:pt x="257520" y="362806"/>
                      <a:pt x="252430" y="359604"/>
                    </a:cubicBezTo>
                    <a:lnTo>
                      <a:pt x="248160" y="356976"/>
                    </a:lnTo>
                    <a:lnTo>
                      <a:pt x="212693" y="377174"/>
                    </a:lnTo>
                    <a:cubicBezTo>
                      <a:pt x="209819" y="378733"/>
                      <a:pt x="206781" y="379472"/>
                      <a:pt x="203662" y="379472"/>
                    </a:cubicBezTo>
                    <a:close/>
                    <a:moveTo>
                      <a:pt x="204647" y="361574"/>
                    </a:moveTo>
                    <a:lnTo>
                      <a:pt x="204647" y="361574"/>
                    </a:lnTo>
                    <a:cubicBezTo>
                      <a:pt x="204647" y="361574"/>
                      <a:pt x="204647" y="361574"/>
                      <a:pt x="204647" y="361574"/>
                    </a:cubicBezTo>
                    <a:close/>
                    <a:moveTo>
                      <a:pt x="166798" y="216337"/>
                    </a:moveTo>
                    <a:cubicBezTo>
                      <a:pt x="170082" y="216337"/>
                      <a:pt x="173202" y="218062"/>
                      <a:pt x="174926" y="221017"/>
                    </a:cubicBezTo>
                    <a:lnTo>
                      <a:pt x="226814" y="309686"/>
                    </a:lnTo>
                    <a:cubicBezTo>
                      <a:pt x="228785" y="313053"/>
                      <a:pt x="228456" y="317404"/>
                      <a:pt x="225993" y="320441"/>
                    </a:cubicBezTo>
                    <a:lnTo>
                      <a:pt x="203087" y="348438"/>
                    </a:lnTo>
                    <a:lnTo>
                      <a:pt x="204483" y="360589"/>
                    </a:lnTo>
                    <a:lnTo>
                      <a:pt x="243809" y="338093"/>
                    </a:lnTo>
                    <a:cubicBezTo>
                      <a:pt x="246847" y="336369"/>
                      <a:pt x="250459" y="336451"/>
                      <a:pt x="253415" y="338258"/>
                    </a:cubicBezTo>
                    <a:lnTo>
                      <a:pt x="261625" y="343348"/>
                    </a:lnTo>
                    <a:lnTo>
                      <a:pt x="262857" y="333988"/>
                    </a:lnTo>
                    <a:cubicBezTo>
                      <a:pt x="263349" y="330540"/>
                      <a:pt x="265648" y="327666"/>
                      <a:pt x="268932" y="326517"/>
                    </a:cubicBezTo>
                    <a:lnTo>
                      <a:pt x="311542" y="310836"/>
                    </a:lnTo>
                    <a:lnTo>
                      <a:pt x="302676" y="301887"/>
                    </a:lnTo>
                    <a:lnTo>
                      <a:pt x="266962" y="301558"/>
                    </a:lnTo>
                    <a:cubicBezTo>
                      <a:pt x="263021" y="301558"/>
                      <a:pt x="259490" y="299013"/>
                      <a:pt x="258177" y="295236"/>
                    </a:cubicBezTo>
                    <a:lnTo>
                      <a:pt x="223941" y="198275"/>
                    </a:lnTo>
                    <a:cubicBezTo>
                      <a:pt x="222463" y="194088"/>
                      <a:pt x="224105" y="189491"/>
                      <a:pt x="227800" y="187109"/>
                    </a:cubicBezTo>
                    <a:lnTo>
                      <a:pt x="249064" y="173809"/>
                    </a:lnTo>
                    <a:cubicBezTo>
                      <a:pt x="249803" y="173317"/>
                      <a:pt x="250624" y="172988"/>
                      <a:pt x="251527" y="172742"/>
                    </a:cubicBezTo>
                    <a:lnTo>
                      <a:pt x="325171" y="151971"/>
                    </a:lnTo>
                    <a:cubicBezTo>
                      <a:pt x="325746" y="148276"/>
                      <a:pt x="328537" y="145320"/>
                      <a:pt x="332150" y="144335"/>
                    </a:cubicBezTo>
                    <a:lnTo>
                      <a:pt x="378126" y="131691"/>
                    </a:lnTo>
                    <a:lnTo>
                      <a:pt x="369259" y="116913"/>
                    </a:lnTo>
                    <a:lnTo>
                      <a:pt x="323693" y="120608"/>
                    </a:lnTo>
                    <a:cubicBezTo>
                      <a:pt x="319670" y="120854"/>
                      <a:pt x="316058" y="118719"/>
                      <a:pt x="314334" y="115189"/>
                    </a:cubicBezTo>
                    <a:lnTo>
                      <a:pt x="310393" y="106651"/>
                    </a:lnTo>
                    <a:cubicBezTo>
                      <a:pt x="309572" y="104845"/>
                      <a:pt x="307930" y="103366"/>
                      <a:pt x="305960" y="102792"/>
                    </a:cubicBezTo>
                    <a:cubicBezTo>
                      <a:pt x="304317" y="102299"/>
                      <a:pt x="302347" y="102546"/>
                      <a:pt x="300623" y="103449"/>
                    </a:cubicBezTo>
                    <a:cubicBezTo>
                      <a:pt x="300541" y="103449"/>
                      <a:pt x="300459" y="103613"/>
                      <a:pt x="300295" y="103613"/>
                    </a:cubicBezTo>
                    <a:cubicBezTo>
                      <a:pt x="297503" y="105337"/>
                      <a:pt x="296354" y="108950"/>
                      <a:pt x="297667" y="112233"/>
                    </a:cubicBezTo>
                    <a:cubicBezTo>
                      <a:pt x="298817" y="115025"/>
                      <a:pt x="298571" y="118227"/>
                      <a:pt x="296928" y="120772"/>
                    </a:cubicBezTo>
                    <a:cubicBezTo>
                      <a:pt x="295286" y="123317"/>
                      <a:pt x="292577" y="124959"/>
                      <a:pt x="289539" y="125206"/>
                    </a:cubicBezTo>
                    <a:lnTo>
                      <a:pt x="252101" y="127668"/>
                    </a:lnTo>
                    <a:cubicBezTo>
                      <a:pt x="248160" y="127997"/>
                      <a:pt x="244548" y="125780"/>
                      <a:pt x="242906" y="122250"/>
                    </a:cubicBezTo>
                    <a:lnTo>
                      <a:pt x="237816" y="111330"/>
                    </a:lnTo>
                    <a:cubicBezTo>
                      <a:pt x="236995" y="109524"/>
                      <a:pt x="235435" y="108128"/>
                      <a:pt x="233546" y="107554"/>
                    </a:cubicBezTo>
                    <a:cubicBezTo>
                      <a:pt x="232643" y="107225"/>
                      <a:pt x="231905" y="107143"/>
                      <a:pt x="231165" y="107143"/>
                    </a:cubicBezTo>
                    <a:cubicBezTo>
                      <a:pt x="230180" y="107143"/>
                      <a:pt x="229195" y="107390"/>
                      <a:pt x="228374" y="107882"/>
                    </a:cubicBezTo>
                    <a:cubicBezTo>
                      <a:pt x="228210" y="107964"/>
                      <a:pt x="228046" y="108128"/>
                      <a:pt x="227881" y="108211"/>
                    </a:cubicBezTo>
                    <a:lnTo>
                      <a:pt x="227881" y="108211"/>
                    </a:lnTo>
                    <a:cubicBezTo>
                      <a:pt x="225336" y="109770"/>
                      <a:pt x="224105" y="112726"/>
                      <a:pt x="224844" y="115846"/>
                    </a:cubicBezTo>
                    <a:cubicBezTo>
                      <a:pt x="225500" y="118719"/>
                      <a:pt x="224844" y="121757"/>
                      <a:pt x="222955" y="123974"/>
                    </a:cubicBezTo>
                    <a:cubicBezTo>
                      <a:pt x="221067" y="126273"/>
                      <a:pt x="218276" y="127422"/>
                      <a:pt x="215320" y="127422"/>
                    </a:cubicBezTo>
                    <a:lnTo>
                      <a:pt x="197997" y="126765"/>
                    </a:lnTo>
                    <a:cubicBezTo>
                      <a:pt x="194466" y="126601"/>
                      <a:pt x="191347" y="124549"/>
                      <a:pt x="189787" y="121346"/>
                    </a:cubicBezTo>
                    <a:cubicBezTo>
                      <a:pt x="183218" y="107471"/>
                      <a:pt x="160230" y="60674"/>
                      <a:pt x="141593" y="40395"/>
                    </a:cubicBezTo>
                    <a:cubicBezTo>
                      <a:pt x="119919" y="16750"/>
                      <a:pt x="110970" y="19131"/>
                      <a:pt x="110806" y="19213"/>
                    </a:cubicBezTo>
                    <a:cubicBezTo>
                      <a:pt x="110806" y="19213"/>
                      <a:pt x="110806" y="19213"/>
                      <a:pt x="110806" y="19213"/>
                    </a:cubicBezTo>
                    <a:cubicBezTo>
                      <a:pt x="110806" y="19213"/>
                      <a:pt x="103170" y="24796"/>
                      <a:pt x="107193" y="56323"/>
                    </a:cubicBezTo>
                    <a:cubicBezTo>
                      <a:pt x="109574" y="74713"/>
                      <a:pt x="120493" y="106322"/>
                      <a:pt x="137899" y="145402"/>
                    </a:cubicBezTo>
                    <a:cubicBezTo>
                      <a:pt x="139294" y="148604"/>
                      <a:pt x="138884" y="152299"/>
                      <a:pt x="136667" y="155090"/>
                    </a:cubicBezTo>
                    <a:lnTo>
                      <a:pt x="125912" y="168719"/>
                    </a:lnTo>
                    <a:cubicBezTo>
                      <a:pt x="124106" y="171018"/>
                      <a:pt x="121150" y="172578"/>
                      <a:pt x="118277" y="172331"/>
                    </a:cubicBezTo>
                    <a:cubicBezTo>
                      <a:pt x="115321" y="172331"/>
                      <a:pt x="112530" y="170854"/>
                      <a:pt x="110806" y="168391"/>
                    </a:cubicBezTo>
                    <a:cubicBezTo>
                      <a:pt x="109163" y="166092"/>
                      <a:pt x="106208" y="165024"/>
                      <a:pt x="103498" y="165763"/>
                    </a:cubicBezTo>
                    <a:cubicBezTo>
                      <a:pt x="103170" y="165927"/>
                      <a:pt x="102842" y="166009"/>
                      <a:pt x="102431" y="166174"/>
                    </a:cubicBezTo>
                    <a:cubicBezTo>
                      <a:pt x="100871" y="166913"/>
                      <a:pt x="99640" y="168144"/>
                      <a:pt x="98901" y="169868"/>
                    </a:cubicBezTo>
                    <a:cubicBezTo>
                      <a:pt x="98162" y="171592"/>
                      <a:pt x="98244" y="173727"/>
                      <a:pt x="99065" y="175616"/>
                    </a:cubicBezTo>
                    <a:lnTo>
                      <a:pt x="104073" y="186453"/>
                    </a:lnTo>
                    <a:cubicBezTo>
                      <a:pt x="105715" y="189983"/>
                      <a:pt x="104976" y="194170"/>
                      <a:pt x="102267" y="196962"/>
                    </a:cubicBezTo>
                    <a:lnTo>
                      <a:pt x="76159" y="223973"/>
                    </a:lnTo>
                    <a:cubicBezTo>
                      <a:pt x="74024" y="226190"/>
                      <a:pt x="70987" y="227257"/>
                      <a:pt x="68031" y="226764"/>
                    </a:cubicBezTo>
                    <a:cubicBezTo>
                      <a:pt x="64993" y="226354"/>
                      <a:pt x="62448" y="224465"/>
                      <a:pt x="61052" y="221756"/>
                    </a:cubicBezTo>
                    <a:cubicBezTo>
                      <a:pt x="59492" y="218719"/>
                      <a:pt x="56126" y="217240"/>
                      <a:pt x="52924" y="218226"/>
                    </a:cubicBezTo>
                    <a:lnTo>
                      <a:pt x="52432" y="218390"/>
                    </a:lnTo>
                    <a:cubicBezTo>
                      <a:pt x="50708" y="218965"/>
                      <a:pt x="49312" y="220279"/>
                      <a:pt x="48573" y="222085"/>
                    </a:cubicBezTo>
                    <a:cubicBezTo>
                      <a:pt x="47752" y="223973"/>
                      <a:pt x="47834" y="226107"/>
                      <a:pt x="48737" y="227914"/>
                    </a:cubicBezTo>
                    <a:lnTo>
                      <a:pt x="52678" y="236370"/>
                    </a:lnTo>
                    <a:cubicBezTo>
                      <a:pt x="54320" y="239983"/>
                      <a:pt x="53581" y="244170"/>
                      <a:pt x="50789" y="246961"/>
                    </a:cubicBezTo>
                    <a:lnTo>
                      <a:pt x="18606" y="279391"/>
                    </a:lnTo>
                    <a:lnTo>
                      <a:pt x="24107" y="295729"/>
                    </a:lnTo>
                    <a:lnTo>
                      <a:pt x="63515" y="268800"/>
                    </a:lnTo>
                    <a:cubicBezTo>
                      <a:pt x="66635" y="266665"/>
                      <a:pt x="70740" y="266583"/>
                      <a:pt x="73942" y="268636"/>
                    </a:cubicBezTo>
                    <a:lnTo>
                      <a:pt x="137324" y="225615"/>
                    </a:lnTo>
                    <a:cubicBezTo>
                      <a:pt x="138063" y="225122"/>
                      <a:pt x="138884" y="224712"/>
                      <a:pt x="139787" y="224465"/>
                    </a:cubicBezTo>
                    <a:lnTo>
                      <a:pt x="163761" y="216830"/>
                    </a:lnTo>
                    <a:cubicBezTo>
                      <a:pt x="164664" y="216502"/>
                      <a:pt x="165649" y="216420"/>
                      <a:pt x="166634" y="216420"/>
                    </a:cubicBezTo>
                    <a:close/>
                    <a:moveTo>
                      <a:pt x="24764" y="296715"/>
                    </a:moveTo>
                    <a:lnTo>
                      <a:pt x="24764" y="296715"/>
                    </a:lnTo>
                    <a:close/>
                    <a:moveTo>
                      <a:pt x="18606" y="279720"/>
                    </a:moveTo>
                    <a:lnTo>
                      <a:pt x="18606" y="279720"/>
                    </a:lnTo>
                    <a:cubicBezTo>
                      <a:pt x="18606" y="279720"/>
                      <a:pt x="18606" y="279720"/>
                      <a:pt x="18606" y="279720"/>
                    </a:cubicBezTo>
                    <a:close/>
                    <a:moveTo>
                      <a:pt x="18770" y="278816"/>
                    </a:moveTo>
                    <a:lnTo>
                      <a:pt x="18770" y="278816"/>
                    </a:lnTo>
                    <a:cubicBezTo>
                      <a:pt x="18770" y="278816"/>
                      <a:pt x="18770" y="278816"/>
                      <a:pt x="18770" y="278816"/>
                    </a:cubicBezTo>
                    <a:close/>
                    <a:moveTo>
                      <a:pt x="369998" y="116667"/>
                    </a:moveTo>
                    <a:lnTo>
                      <a:pt x="369998" y="116667"/>
                    </a:lnTo>
                    <a:lnTo>
                      <a:pt x="369998" y="11666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5" name="Google Shape;425;p13"/>
            <p:cNvGrpSpPr/>
            <p:nvPr/>
          </p:nvGrpSpPr>
          <p:grpSpPr>
            <a:xfrm rot="-986050">
              <a:off x="-94621" y="-172275"/>
              <a:ext cx="971626" cy="1320941"/>
              <a:chOff x="65698" y="-319186"/>
              <a:chExt cx="971672" cy="1321004"/>
            </a:xfrm>
          </p:grpSpPr>
          <p:grpSp>
            <p:nvGrpSpPr>
              <p:cNvPr id="426" name="Google Shape;426;p13"/>
              <p:cNvGrpSpPr/>
              <p:nvPr/>
            </p:nvGrpSpPr>
            <p:grpSpPr>
              <a:xfrm>
                <a:off x="65698" y="84258"/>
                <a:ext cx="971672" cy="917560"/>
                <a:chOff x="-8070977" y="-5720967"/>
                <a:chExt cx="971672" cy="917560"/>
              </a:xfrm>
            </p:grpSpPr>
            <p:sp>
              <p:nvSpPr>
                <p:cNvPr id="427" name="Google Shape;427;p13"/>
                <p:cNvSpPr/>
                <p:nvPr/>
              </p:nvSpPr>
              <p:spPr>
                <a:xfrm>
                  <a:off x="-8070977" y="-5055045"/>
                  <a:ext cx="295563" cy="164202"/>
                </a:xfrm>
                <a:custGeom>
                  <a:avLst/>
                  <a:gdLst/>
                  <a:ahLst/>
                  <a:cxnLst/>
                  <a:rect l="l" t="t" r="r" b="b"/>
                  <a:pathLst>
                    <a:path w="295563" h="164202" extrusionOk="0">
                      <a:moveTo>
                        <a:pt x="0" y="161657"/>
                      </a:moveTo>
                      <a:cubicBezTo>
                        <a:pt x="68965" y="66584"/>
                        <a:pt x="181607" y="8046"/>
                        <a:pt x="298273" y="0"/>
                      </a:cubicBezTo>
                      <a:cubicBezTo>
                        <a:pt x="258782" y="104761"/>
                        <a:pt x="109851" y="182675"/>
                        <a:pt x="0" y="161657"/>
                      </a:cubicBezTo>
                      <a:lnTo>
                        <a:pt x="0" y="16165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3"/>
                <p:cNvSpPr/>
                <p:nvPr/>
              </p:nvSpPr>
              <p:spPr>
                <a:xfrm>
                  <a:off x="-8011700" y="-5177110"/>
                  <a:ext cx="303773" cy="98521"/>
                </a:xfrm>
                <a:custGeom>
                  <a:avLst/>
                  <a:gdLst/>
                  <a:ahLst/>
                  <a:cxnLst/>
                  <a:rect l="l" t="t" r="r" b="b"/>
                  <a:pathLst>
                    <a:path w="303773" h="98521" extrusionOk="0">
                      <a:moveTo>
                        <a:pt x="0" y="20998"/>
                      </a:moveTo>
                      <a:cubicBezTo>
                        <a:pt x="79145" y="-12746"/>
                        <a:pt x="162642" y="-3058"/>
                        <a:pt x="238503" y="30439"/>
                      </a:cubicBezTo>
                      <a:cubicBezTo>
                        <a:pt x="264940" y="43083"/>
                        <a:pt x="282674" y="57040"/>
                        <a:pt x="309849" y="71244"/>
                      </a:cubicBezTo>
                      <a:cubicBezTo>
                        <a:pt x="288010" y="93657"/>
                        <a:pt x="253528" y="98337"/>
                        <a:pt x="225121" y="100389"/>
                      </a:cubicBezTo>
                      <a:cubicBezTo>
                        <a:pt x="142281" y="103509"/>
                        <a:pt x="61083" y="81588"/>
                        <a:pt x="0" y="20998"/>
                      </a:cubicBezTo>
                      <a:lnTo>
                        <a:pt x="0" y="209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3"/>
                <p:cNvSpPr/>
                <p:nvPr/>
              </p:nvSpPr>
              <p:spPr>
                <a:xfrm>
                  <a:off x="-7775449" y="-5107180"/>
                  <a:ext cx="98521" cy="303773"/>
                </a:xfrm>
                <a:custGeom>
                  <a:avLst/>
                  <a:gdLst/>
                  <a:ahLst/>
                  <a:cxnLst/>
                  <a:rect l="l" t="t" r="r" b="b"/>
                  <a:pathLst>
                    <a:path w="98521" h="303773" extrusionOk="0">
                      <a:moveTo>
                        <a:pt x="10791" y="305662"/>
                      </a:moveTo>
                      <a:cubicBezTo>
                        <a:pt x="-17041" y="205170"/>
                        <a:pt x="10216" y="79392"/>
                        <a:pt x="78114" y="0"/>
                      </a:cubicBezTo>
                      <a:cubicBezTo>
                        <a:pt x="131480" y="96961"/>
                        <a:pt x="99707" y="239817"/>
                        <a:pt x="10791" y="305662"/>
                      </a:cubicBezTo>
                      <a:lnTo>
                        <a:pt x="10791" y="3056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13"/>
                <p:cNvSpPr/>
                <p:nvPr/>
              </p:nvSpPr>
              <p:spPr>
                <a:xfrm>
                  <a:off x="-7880831" y="-5264233"/>
                  <a:ext cx="303773" cy="90311"/>
                </a:xfrm>
                <a:custGeom>
                  <a:avLst/>
                  <a:gdLst/>
                  <a:ahLst/>
                  <a:cxnLst/>
                  <a:rect l="l" t="t" r="r" b="b"/>
                  <a:pathLst>
                    <a:path w="303773" h="90311" extrusionOk="0">
                      <a:moveTo>
                        <a:pt x="0" y="51964"/>
                      </a:moveTo>
                      <a:cubicBezTo>
                        <a:pt x="85713" y="-10515"/>
                        <a:pt x="220031" y="-17740"/>
                        <a:pt x="311573" y="36200"/>
                      </a:cubicBezTo>
                      <a:cubicBezTo>
                        <a:pt x="228077" y="104262"/>
                        <a:pt x="90065" y="110912"/>
                        <a:pt x="0" y="51964"/>
                      </a:cubicBezTo>
                      <a:lnTo>
                        <a:pt x="0" y="519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13"/>
                <p:cNvSpPr/>
                <p:nvPr/>
              </p:nvSpPr>
              <p:spPr>
                <a:xfrm>
                  <a:off x="-7601984" y="-5220151"/>
                  <a:ext cx="90311" cy="303773"/>
                </a:xfrm>
                <a:custGeom>
                  <a:avLst/>
                  <a:gdLst/>
                  <a:ahLst/>
                  <a:cxnLst/>
                  <a:rect l="l" t="t" r="r" b="b"/>
                  <a:pathLst>
                    <a:path w="90311" h="303773" extrusionOk="0">
                      <a:moveTo>
                        <a:pt x="79278" y="309274"/>
                      </a:moveTo>
                      <a:cubicBezTo>
                        <a:pt x="60230" y="285137"/>
                        <a:pt x="42743" y="267896"/>
                        <a:pt x="29114" y="241131"/>
                      </a:cubicBezTo>
                      <a:cubicBezTo>
                        <a:pt x="-8570" y="165598"/>
                        <a:pt x="-13414" y="72331"/>
                        <a:pt x="36914" y="0"/>
                      </a:cubicBezTo>
                      <a:cubicBezTo>
                        <a:pt x="83629" y="69622"/>
                        <a:pt x="97997" y="143595"/>
                        <a:pt x="98079" y="224382"/>
                      </a:cubicBezTo>
                      <a:cubicBezTo>
                        <a:pt x="96355" y="252050"/>
                        <a:pt x="96683" y="284316"/>
                        <a:pt x="79278" y="309274"/>
                      </a:cubicBezTo>
                      <a:lnTo>
                        <a:pt x="79278" y="30927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3"/>
                <p:cNvSpPr/>
                <p:nvPr/>
              </p:nvSpPr>
              <p:spPr>
                <a:xfrm>
                  <a:off x="-7799797" y="-5419825"/>
                  <a:ext cx="377664" cy="98521"/>
                </a:xfrm>
                <a:custGeom>
                  <a:avLst/>
                  <a:gdLst/>
                  <a:ahLst/>
                  <a:cxnLst/>
                  <a:rect l="l" t="t" r="r" b="b"/>
                  <a:pathLst>
                    <a:path w="377664" h="98521" extrusionOk="0">
                      <a:moveTo>
                        <a:pt x="0" y="77837"/>
                      </a:moveTo>
                      <a:cubicBezTo>
                        <a:pt x="101066" y="7148"/>
                        <a:pt x="266171" y="-20027"/>
                        <a:pt x="384397" y="15687"/>
                      </a:cubicBezTo>
                      <a:cubicBezTo>
                        <a:pt x="288503" y="100251"/>
                        <a:pt x="117733" y="127426"/>
                        <a:pt x="0" y="77837"/>
                      </a:cubicBezTo>
                      <a:lnTo>
                        <a:pt x="0" y="778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3"/>
                <p:cNvSpPr/>
                <p:nvPr/>
              </p:nvSpPr>
              <p:spPr>
                <a:xfrm>
                  <a:off x="-7451949" y="-5401101"/>
                  <a:ext cx="106731" cy="377664"/>
                </a:xfrm>
                <a:custGeom>
                  <a:avLst/>
                  <a:gdLst/>
                  <a:ahLst/>
                  <a:cxnLst/>
                  <a:rect l="l" t="t" r="r" b="b"/>
                  <a:pathLst>
                    <a:path w="106731" h="377664" extrusionOk="0">
                      <a:moveTo>
                        <a:pt x="100997" y="384479"/>
                      </a:moveTo>
                      <a:cubicBezTo>
                        <a:pt x="4529" y="294661"/>
                        <a:pt x="-29297" y="118964"/>
                        <a:pt x="27928" y="0"/>
                      </a:cubicBezTo>
                      <a:cubicBezTo>
                        <a:pt x="91966" y="102134"/>
                        <a:pt x="122754" y="265925"/>
                        <a:pt x="100997" y="384479"/>
                      </a:cubicBezTo>
                      <a:lnTo>
                        <a:pt x="100997" y="38447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3"/>
                <p:cNvSpPr/>
                <p:nvPr/>
              </p:nvSpPr>
              <p:spPr>
                <a:xfrm>
                  <a:off x="-7725003" y="-5543594"/>
                  <a:ext cx="361244" cy="98521"/>
                </a:xfrm>
                <a:custGeom>
                  <a:avLst/>
                  <a:gdLst/>
                  <a:ahLst/>
                  <a:cxnLst/>
                  <a:rect l="l" t="t" r="r" b="b"/>
                  <a:pathLst>
                    <a:path w="361244" h="98521" extrusionOk="0">
                      <a:moveTo>
                        <a:pt x="0" y="65318"/>
                      </a:moveTo>
                      <a:cubicBezTo>
                        <a:pt x="88094" y="21312"/>
                        <a:pt x="175286" y="951"/>
                        <a:pt x="272247" y="48"/>
                      </a:cubicBezTo>
                      <a:cubicBezTo>
                        <a:pt x="306155" y="-773"/>
                        <a:pt x="332591" y="9243"/>
                        <a:pt x="367484" y="5713"/>
                      </a:cubicBezTo>
                      <a:cubicBezTo>
                        <a:pt x="355087" y="39949"/>
                        <a:pt x="315596" y="55713"/>
                        <a:pt x="286368" y="69752"/>
                      </a:cubicBezTo>
                      <a:cubicBezTo>
                        <a:pt x="196304" y="107108"/>
                        <a:pt x="87273" y="119587"/>
                        <a:pt x="82" y="65236"/>
                      </a:cubicBezTo>
                      <a:lnTo>
                        <a:pt x="82" y="65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3"/>
                <p:cNvSpPr/>
                <p:nvPr/>
              </p:nvSpPr>
              <p:spPr>
                <a:xfrm>
                  <a:off x="-7356826" y="-5537881"/>
                  <a:ext cx="155991" cy="287353"/>
                </a:xfrm>
                <a:custGeom>
                  <a:avLst/>
                  <a:gdLst/>
                  <a:ahLst/>
                  <a:cxnLst/>
                  <a:rect l="l" t="t" r="r" b="b"/>
                  <a:pathLst>
                    <a:path w="155991" h="287353" extrusionOk="0">
                      <a:moveTo>
                        <a:pt x="161621" y="292526"/>
                      </a:moveTo>
                      <a:cubicBezTo>
                        <a:pt x="59159" y="244251"/>
                        <a:pt x="-13173" y="112478"/>
                        <a:pt x="2016" y="0"/>
                      </a:cubicBezTo>
                      <a:cubicBezTo>
                        <a:pt x="95775" y="57306"/>
                        <a:pt x="163755" y="182675"/>
                        <a:pt x="161621" y="292526"/>
                      </a:cubicBezTo>
                      <a:lnTo>
                        <a:pt x="161621" y="292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3"/>
                <p:cNvSpPr/>
                <p:nvPr/>
              </p:nvSpPr>
              <p:spPr>
                <a:xfrm>
                  <a:off x="-7674265" y="-5707602"/>
                  <a:ext cx="369454" cy="123151"/>
                </a:xfrm>
                <a:custGeom>
                  <a:avLst/>
                  <a:gdLst/>
                  <a:ahLst/>
                  <a:cxnLst/>
                  <a:rect l="l" t="t" r="r" b="b"/>
                  <a:pathLst>
                    <a:path w="369454" h="123151" extrusionOk="0">
                      <a:moveTo>
                        <a:pt x="0" y="108062"/>
                      </a:moveTo>
                      <a:cubicBezTo>
                        <a:pt x="96633" y="40657"/>
                        <a:pt x="254842" y="-5401"/>
                        <a:pt x="372656" y="510"/>
                      </a:cubicBezTo>
                      <a:cubicBezTo>
                        <a:pt x="297123" y="109540"/>
                        <a:pt x="122084" y="159704"/>
                        <a:pt x="0" y="108062"/>
                      </a:cubicBezTo>
                      <a:lnTo>
                        <a:pt x="0" y="1080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3"/>
                <p:cNvSpPr/>
                <p:nvPr/>
              </p:nvSpPr>
              <p:spPr>
                <a:xfrm>
                  <a:off x="-7296347" y="-5720967"/>
                  <a:ext cx="197042" cy="295563"/>
                </a:xfrm>
                <a:custGeom>
                  <a:avLst/>
                  <a:gdLst/>
                  <a:ahLst/>
                  <a:cxnLst/>
                  <a:rect l="l" t="t" r="r" b="b"/>
                  <a:pathLst>
                    <a:path w="197042" h="295563" extrusionOk="0">
                      <a:moveTo>
                        <a:pt x="202126" y="298519"/>
                      </a:moveTo>
                      <a:cubicBezTo>
                        <a:pt x="93260" y="251968"/>
                        <a:pt x="-5508" y="121017"/>
                        <a:pt x="239" y="0"/>
                      </a:cubicBezTo>
                      <a:cubicBezTo>
                        <a:pt x="100567" y="59687"/>
                        <a:pt x="191535" y="180458"/>
                        <a:pt x="202126" y="298519"/>
                      </a:cubicBezTo>
                      <a:lnTo>
                        <a:pt x="202126" y="29851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8" name="Google Shape;438;p13"/>
              <p:cNvSpPr/>
              <p:nvPr/>
            </p:nvSpPr>
            <p:spPr>
              <a:xfrm>
                <a:off x="321482" y="-319186"/>
                <a:ext cx="533656" cy="1091943"/>
              </a:xfrm>
              <a:custGeom>
                <a:avLst/>
                <a:gdLst/>
                <a:ahLst/>
                <a:cxnLst/>
                <a:rect l="l" t="t" r="r" b="b"/>
                <a:pathLst>
                  <a:path w="533656" h="1091943" extrusionOk="0">
                    <a:moveTo>
                      <a:pt x="498396" y="0"/>
                    </a:moveTo>
                    <a:cubicBezTo>
                      <a:pt x="562763" y="199670"/>
                      <a:pt x="545358" y="429881"/>
                      <a:pt x="450531" y="631603"/>
                    </a:cubicBezTo>
                    <a:cubicBezTo>
                      <a:pt x="362437" y="819122"/>
                      <a:pt x="207266" y="983981"/>
                      <a:pt x="13589" y="1095638"/>
                    </a:cubicBezTo>
                    <a:cubicBezTo>
                      <a:pt x="12194" y="1096459"/>
                      <a:pt x="10634" y="1096870"/>
                      <a:pt x="9074" y="1096870"/>
                    </a:cubicBezTo>
                    <a:cubicBezTo>
                      <a:pt x="5954" y="1096870"/>
                      <a:pt x="2916" y="1095227"/>
                      <a:pt x="1192" y="1092354"/>
                    </a:cubicBezTo>
                    <a:cubicBezTo>
                      <a:pt x="-1271" y="1088003"/>
                      <a:pt x="207" y="1082502"/>
                      <a:pt x="4476" y="1079957"/>
                    </a:cubicBezTo>
                    <a:cubicBezTo>
                      <a:pt x="194951" y="970106"/>
                      <a:pt x="347494" y="808202"/>
                      <a:pt x="434029" y="623968"/>
                    </a:cubicBezTo>
                    <a:cubicBezTo>
                      <a:pt x="526885" y="426351"/>
                      <a:pt x="543962" y="200983"/>
                      <a:pt x="480991" y="558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9" name="Google Shape;439;p13"/>
            <p:cNvGrpSpPr/>
            <p:nvPr/>
          </p:nvGrpSpPr>
          <p:grpSpPr>
            <a:xfrm rot="-845927">
              <a:off x="8593316" y="4215214"/>
              <a:ext cx="428635" cy="590564"/>
              <a:chOff x="-3854767" y="-7053114"/>
              <a:chExt cx="428625" cy="590550"/>
            </a:xfrm>
          </p:grpSpPr>
          <p:sp>
            <p:nvSpPr>
              <p:cNvPr id="440" name="Google Shape;440;p13"/>
              <p:cNvSpPr/>
              <p:nvPr/>
            </p:nvSpPr>
            <p:spPr>
              <a:xfrm>
                <a:off x="-3854767" y="-7053114"/>
                <a:ext cx="428625" cy="590550"/>
              </a:xfrm>
              <a:custGeom>
                <a:avLst/>
                <a:gdLst/>
                <a:ahLst/>
                <a:cxnLst/>
                <a:rect l="l" t="t" r="r" b="b"/>
                <a:pathLst>
                  <a:path w="428625" h="590550" extrusionOk="0">
                    <a:moveTo>
                      <a:pt x="267874" y="5911"/>
                    </a:moveTo>
                    <a:cubicBezTo>
                      <a:pt x="151574" y="-21711"/>
                      <a:pt x="34988" y="50107"/>
                      <a:pt x="7270" y="166407"/>
                    </a:cubicBezTo>
                    <a:cubicBezTo>
                      <a:pt x="7270" y="166407"/>
                      <a:pt x="6794" y="168312"/>
                      <a:pt x="6223" y="171932"/>
                    </a:cubicBezTo>
                    <a:cubicBezTo>
                      <a:pt x="5080" y="178314"/>
                      <a:pt x="2984" y="190125"/>
                      <a:pt x="1651" y="206222"/>
                    </a:cubicBezTo>
                    <a:cubicBezTo>
                      <a:pt x="1651" y="206889"/>
                      <a:pt x="1555" y="207651"/>
                      <a:pt x="1460" y="208317"/>
                    </a:cubicBezTo>
                    <a:cubicBezTo>
                      <a:pt x="-4350" y="281565"/>
                      <a:pt x="1460" y="439394"/>
                      <a:pt x="128714" y="591222"/>
                    </a:cubicBezTo>
                    <a:cubicBezTo>
                      <a:pt x="314261" y="526548"/>
                      <a:pt x="391414" y="369766"/>
                      <a:pt x="417417" y="299853"/>
                    </a:cubicBezTo>
                    <a:lnTo>
                      <a:pt x="417417" y="299853"/>
                    </a:lnTo>
                    <a:cubicBezTo>
                      <a:pt x="421513" y="290042"/>
                      <a:pt x="424942" y="279755"/>
                      <a:pt x="427418" y="269277"/>
                    </a:cubicBezTo>
                    <a:cubicBezTo>
                      <a:pt x="428085" y="267087"/>
                      <a:pt x="428371" y="265563"/>
                      <a:pt x="428466" y="265182"/>
                    </a:cubicBezTo>
                    <a:lnTo>
                      <a:pt x="428466" y="265182"/>
                    </a:lnTo>
                    <a:cubicBezTo>
                      <a:pt x="455136" y="149262"/>
                      <a:pt x="383413" y="33534"/>
                      <a:pt x="267779" y="6006"/>
                    </a:cubicBezTo>
                    <a:close/>
                    <a:moveTo>
                      <a:pt x="188722" y="339096"/>
                    </a:moveTo>
                    <a:cubicBezTo>
                      <a:pt x="114807" y="321570"/>
                      <a:pt x="69183" y="247465"/>
                      <a:pt x="86709" y="173551"/>
                    </a:cubicBezTo>
                    <a:cubicBezTo>
                      <a:pt x="104235" y="99637"/>
                      <a:pt x="178435" y="54108"/>
                      <a:pt x="252253" y="71634"/>
                    </a:cubicBezTo>
                    <a:cubicBezTo>
                      <a:pt x="326167" y="89160"/>
                      <a:pt x="371697" y="163264"/>
                      <a:pt x="354171" y="237083"/>
                    </a:cubicBezTo>
                    <a:cubicBezTo>
                      <a:pt x="336645" y="310997"/>
                      <a:pt x="262540" y="356526"/>
                      <a:pt x="188722" y="33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3"/>
              <p:cNvSpPr/>
              <p:nvPr/>
            </p:nvSpPr>
            <p:spPr>
              <a:xfrm>
                <a:off x="-3723486" y="-6696094"/>
                <a:ext cx="228600" cy="209550"/>
              </a:xfrm>
              <a:custGeom>
                <a:avLst/>
                <a:gdLst/>
                <a:ahLst/>
                <a:cxnLst/>
                <a:rect l="l" t="t" r="r" b="b"/>
                <a:pathLst>
                  <a:path w="228600" h="209550" extrusionOk="0">
                    <a:moveTo>
                      <a:pt x="12102" y="217153"/>
                    </a:moveTo>
                    <a:cubicBezTo>
                      <a:pt x="7815" y="217153"/>
                      <a:pt x="3624" y="214867"/>
                      <a:pt x="1434" y="210771"/>
                    </a:cubicBezTo>
                    <a:cubicBezTo>
                      <a:pt x="-1710" y="204866"/>
                      <a:pt x="481" y="197627"/>
                      <a:pt x="6387" y="194483"/>
                    </a:cubicBezTo>
                    <a:cubicBezTo>
                      <a:pt x="88302" y="150383"/>
                      <a:pt x="158787" y="85041"/>
                      <a:pt x="210031" y="5507"/>
                    </a:cubicBezTo>
                    <a:cubicBezTo>
                      <a:pt x="213651" y="-112"/>
                      <a:pt x="221080" y="-1636"/>
                      <a:pt x="226700" y="1888"/>
                    </a:cubicBezTo>
                    <a:cubicBezTo>
                      <a:pt x="232320" y="5507"/>
                      <a:pt x="233939" y="12937"/>
                      <a:pt x="230319" y="18557"/>
                    </a:cubicBezTo>
                    <a:cubicBezTo>
                      <a:pt x="176789" y="101519"/>
                      <a:pt x="103351" y="169718"/>
                      <a:pt x="17817" y="215724"/>
                    </a:cubicBezTo>
                    <a:cubicBezTo>
                      <a:pt x="16007" y="216677"/>
                      <a:pt x="14007" y="217153"/>
                      <a:pt x="12102" y="2171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2" name="Google Shape;442;p13"/>
            <p:cNvGrpSpPr/>
            <p:nvPr/>
          </p:nvGrpSpPr>
          <p:grpSpPr>
            <a:xfrm>
              <a:off x="8421758" y="140074"/>
              <a:ext cx="1177414" cy="1181792"/>
              <a:chOff x="8421758" y="140074"/>
              <a:chExt cx="1177414" cy="1181792"/>
            </a:xfrm>
          </p:grpSpPr>
          <p:sp>
            <p:nvSpPr>
              <p:cNvPr id="443" name="Google Shape;443;p13"/>
              <p:cNvSpPr/>
              <p:nvPr/>
            </p:nvSpPr>
            <p:spPr>
              <a:xfrm rot="-994539">
                <a:off x="8523516" y="316734"/>
                <a:ext cx="959635" cy="770989"/>
              </a:xfrm>
              <a:custGeom>
                <a:avLst/>
                <a:gdLst/>
                <a:ahLst/>
                <a:cxnLst/>
                <a:rect l="l" t="t" r="r" b="b"/>
                <a:pathLst>
                  <a:path w="960581" h="771749" extrusionOk="0">
                    <a:moveTo>
                      <a:pt x="848509" y="680946"/>
                    </a:moveTo>
                    <a:lnTo>
                      <a:pt x="795553" y="764607"/>
                    </a:lnTo>
                    <a:cubicBezTo>
                      <a:pt x="787261" y="777661"/>
                      <a:pt x="769938" y="781602"/>
                      <a:pt x="756884" y="773309"/>
                    </a:cubicBezTo>
                    <a:lnTo>
                      <a:pt x="13049" y="302624"/>
                    </a:lnTo>
                    <a:cubicBezTo>
                      <a:pt x="-6" y="294332"/>
                      <a:pt x="-3946" y="277009"/>
                      <a:pt x="4346" y="263955"/>
                    </a:cubicBezTo>
                    <a:lnTo>
                      <a:pt x="57301" y="180294"/>
                    </a:lnTo>
                    <a:cubicBezTo>
                      <a:pt x="82835" y="196468"/>
                      <a:pt x="116660" y="188832"/>
                      <a:pt x="132752" y="163299"/>
                    </a:cubicBezTo>
                    <a:cubicBezTo>
                      <a:pt x="148926" y="137765"/>
                      <a:pt x="141291" y="104022"/>
                      <a:pt x="115757" y="87848"/>
                    </a:cubicBezTo>
                    <a:lnTo>
                      <a:pt x="171339" y="0"/>
                    </a:lnTo>
                    <a:lnTo>
                      <a:pt x="171339" y="0"/>
                    </a:lnTo>
                    <a:cubicBezTo>
                      <a:pt x="171339" y="0"/>
                      <a:pt x="962464" y="500652"/>
                      <a:pt x="962464" y="500652"/>
                    </a:cubicBezTo>
                    <a:lnTo>
                      <a:pt x="906883" y="588500"/>
                    </a:lnTo>
                    <a:cubicBezTo>
                      <a:pt x="881349" y="572326"/>
                      <a:pt x="847605" y="579962"/>
                      <a:pt x="831431" y="605495"/>
                    </a:cubicBezTo>
                    <a:cubicBezTo>
                      <a:pt x="815258" y="631028"/>
                      <a:pt x="822811" y="664772"/>
                      <a:pt x="848345" y="680946"/>
                    </a:cubicBezTo>
                    <a:close/>
                    <a:moveTo>
                      <a:pt x="680941" y="683983"/>
                    </a:moveTo>
                    <a:lnTo>
                      <a:pt x="722812" y="617810"/>
                    </a:lnTo>
                    <a:lnTo>
                      <a:pt x="448184" y="444002"/>
                    </a:lnTo>
                    <a:lnTo>
                      <a:pt x="406312" y="510176"/>
                    </a:lnTo>
                    <a:lnTo>
                      <a:pt x="680941" y="683983"/>
                    </a:lnTo>
                    <a:close/>
                    <a:moveTo>
                      <a:pt x="742352" y="587022"/>
                    </a:moveTo>
                    <a:lnTo>
                      <a:pt x="823550" y="458616"/>
                    </a:lnTo>
                    <a:lnTo>
                      <a:pt x="548922" y="284808"/>
                    </a:lnTo>
                    <a:lnTo>
                      <a:pt x="467724" y="413214"/>
                    </a:lnTo>
                    <a:lnTo>
                      <a:pt x="742352" y="587022"/>
                    </a:lnTo>
                    <a:close/>
                    <a:moveTo>
                      <a:pt x="385541" y="321097"/>
                    </a:moveTo>
                    <a:cubicBezTo>
                      <a:pt x="385951" y="320604"/>
                      <a:pt x="386280" y="320030"/>
                      <a:pt x="386526" y="319619"/>
                    </a:cubicBezTo>
                    <a:cubicBezTo>
                      <a:pt x="388086" y="316007"/>
                      <a:pt x="388661" y="307058"/>
                      <a:pt x="373389" y="288913"/>
                    </a:cubicBezTo>
                    <a:cubicBezTo>
                      <a:pt x="360254" y="273396"/>
                      <a:pt x="329466" y="252871"/>
                      <a:pt x="319367" y="246385"/>
                    </a:cubicBezTo>
                    <a:lnTo>
                      <a:pt x="320435" y="234070"/>
                    </a:lnTo>
                    <a:cubicBezTo>
                      <a:pt x="325115" y="235876"/>
                      <a:pt x="330533" y="234563"/>
                      <a:pt x="333735" y="230458"/>
                    </a:cubicBezTo>
                    <a:cubicBezTo>
                      <a:pt x="333735" y="230458"/>
                      <a:pt x="333817" y="230375"/>
                      <a:pt x="333899" y="230293"/>
                    </a:cubicBezTo>
                    <a:lnTo>
                      <a:pt x="333899" y="230293"/>
                    </a:lnTo>
                    <a:cubicBezTo>
                      <a:pt x="335870" y="227748"/>
                      <a:pt x="336608" y="224464"/>
                      <a:pt x="336116" y="221262"/>
                    </a:cubicBezTo>
                    <a:cubicBezTo>
                      <a:pt x="335541" y="218060"/>
                      <a:pt x="333489" y="215187"/>
                      <a:pt x="330780" y="213381"/>
                    </a:cubicBezTo>
                    <a:lnTo>
                      <a:pt x="323637" y="208865"/>
                    </a:lnTo>
                    <a:lnTo>
                      <a:pt x="328809" y="182757"/>
                    </a:lnTo>
                    <a:cubicBezTo>
                      <a:pt x="333735" y="185548"/>
                      <a:pt x="339975" y="184563"/>
                      <a:pt x="343588" y="180212"/>
                    </a:cubicBezTo>
                    <a:cubicBezTo>
                      <a:pt x="343588" y="180048"/>
                      <a:pt x="343751" y="179965"/>
                      <a:pt x="343833" y="179801"/>
                    </a:cubicBezTo>
                    <a:cubicBezTo>
                      <a:pt x="345804" y="177256"/>
                      <a:pt x="346625" y="173972"/>
                      <a:pt x="346050" y="170852"/>
                    </a:cubicBezTo>
                    <a:cubicBezTo>
                      <a:pt x="345476" y="167568"/>
                      <a:pt x="343506" y="164695"/>
                      <a:pt x="340713" y="162888"/>
                    </a:cubicBezTo>
                    <a:lnTo>
                      <a:pt x="335131" y="159358"/>
                    </a:lnTo>
                    <a:lnTo>
                      <a:pt x="341945" y="127257"/>
                    </a:lnTo>
                    <a:cubicBezTo>
                      <a:pt x="342438" y="124958"/>
                      <a:pt x="341616" y="122659"/>
                      <a:pt x="339728" y="121181"/>
                    </a:cubicBezTo>
                    <a:lnTo>
                      <a:pt x="329301" y="112889"/>
                    </a:lnTo>
                    <a:cubicBezTo>
                      <a:pt x="327742" y="111739"/>
                      <a:pt x="325854" y="111247"/>
                      <a:pt x="323883" y="111739"/>
                    </a:cubicBezTo>
                    <a:cubicBezTo>
                      <a:pt x="321995" y="112232"/>
                      <a:pt x="320517" y="113546"/>
                      <a:pt x="319778" y="115352"/>
                    </a:cubicBezTo>
                    <a:lnTo>
                      <a:pt x="306396" y="147125"/>
                    </a:lnTo>
                    <a:cubicBezTo>
                      <a:pt x="305738" y="147125"/>
                      <a:pt x="305082" y="147207"/>
                      <a:pt x="304343" y="147453"/>
                    </a:cubicBezTo>
                    <a:cubicBezTo>
                      <a:pt x="302618" y="148028"/>
                      <a:pt x="301223" y="149260"/>
                      <a:pt x="300566" y="150902"/>
                    </a:cubicBezTo>
                    <a:lnTo>
                      <a:pt x="279056" y="201230"/>
                    </a:lnTo>
                    <a:lnTo>
                      <a:pt x="267644" y="214941"/>
                    </a:lnTo>
                    <a:lnTo>
                      <a:pt x="202702" y="181936"/>
                    </a:lnTo>
                    <a:lnTo>
                      <a:pt x="205575" y="156485"/>
                    </a:lnTo>
                    <a:cubicBezTo>
                      <a:pt x="205822" y="154843"/>
                      <a:pt x="205247" y="153201"/>
                      <a:pt x="204262" y="151969"/>
                    </a:cubicBezTo>
                    <a:lnTo>
                      <a:pt x="198104" y="144334"/>
                    </a:lnTo>
                    <a:cubicBezTo>
                      <a:pt x="196791" y="142692"/>
                      <a:pt x="194820" y="141871"/>
                      <a:pt x="192686" y="142035"/>
                    </a:cubicBezTo>
                    <a:cubicBezTo>
                      <a:pt x="190634" y="142199"/>
                      <a:pt x="188827" y="143430"/>
                      <a:pt x="187841" y="145319"/>
                    </a:cubicBezTo>
                    <a:lnTo>
                      <a:pt x="172653" y="174547"/>
                    </a:lnTo>
                    <a:lnTo>
                      <a:pt x="165099" y="174547"/>
                    </a:lnTo>
                    <a:cubicBezTo>
                      <a:pt x="163047" y="174711"/>
                      <a:pt x="161076" y="175778"/>
                      <a:pt x="160009" y="177502"/>
                    </a:cubicBezTo>
                    <a:cubicBezTo>
                      <a:pt x="158861" y="179309"/>
                      <a:pt x="158778" y="181443"/>
                      <a:pt x="159681" y="183332"/>
                    </a:cubicBezTo>
                    <a:lnTo>
                      <a:pt x="162801" y="190146"/>
                    </a:lnTo>
                    <a:lnTo>
                      <a:pt x="143015" y="216500"/>
                    </a:lnTo>
                    <a:cubicBezTo>
                      <a:pt x="141783" y="218142"/>
                      <a:pt x="141454" y="220277"/>
                      <a:pt x="142112" y="222247"/>
                    </a:cubicBezTo>
                    <a:cubicBezTo>
                      <a:pt x="142850" y="224218"/>
                      <a:pt x="144493" y="225696"/>
                      <a:pt x="146545" y="226106"/>
                    </a:cubicBezTo>
                    <a:lnTo>
                      <a:pt x="155986" y="228405"/>
                    </a:lnTo>
                    <a:cubicBezTo>
                      <a:pt x="157547" y="228733"/>
                      <a:pt x="159270" y="228405"/>
                      <a:pt x="160584" y="227584"/>
                    </a:cubicBezTo>
                    <a:lnTo>
                      <a:pt x="182341" y="214037"/>
                    </a:lnTo>
                    <a:lnTo>
                      <a:pt x="240058" y="258618"/>
                    </a:lnTo>
                    <a:lnTo>
                      <a:pt x="232505" y="274710"/>
                    </a:lnTo>
                    <a:lnTo>
                      <a:pt x="196298" y="315761"/>
                    </a:lnTo>
                    <a:cubicBezTo>
                      <a:pt x="195149" y="317074"/>
                      <a:pt x="194574" y="318962"/>
                      <a:pt x="194820" y="320604"/>
                    </a:cubicBezTo>
                    <a:cubicBezTo>
                      <a:pt x="194984" y="321343"/>
                      <a:pt x="195149" y="322000"/>
                      <a:pt x="195477" y="322657"/>
                    </a:cubicBezTo>
                    <a:lnTo>
                      <a:pt x="172489" y="348355"/>
                    </a:lnTo>
                    <a:cubicBezTo>
                      <a:pt x="171176" y="349832"/>
                      <a:pt x="170683" y="351803"/>
                      <a:pt x="171011" y="353609"/>
                    </a:cubicBezTo>
                    <a:cubicBezTo>
                      <a:pt x="171176" y="354430"/>
                      <a:pt x="171503" y="355251"/>
                      <a:pt x="171914" y="355908"/>
                    </a:cubicBezTo>
                    <a:cubicBezTo>
                      <a:pt x="172571" y="356729"/>
                      <a:pt x="173309" y="357468"/>
                      <a:pt x="174377" y="357960"/>
                    </a:cubicBezTo>
                    <a:lnTo>
                      <a:pt x="186282" y="363872"/>
                    </a:lnTo>
                    <a:cubicBezTo>
                      <a:pt x="188417" y="364857"/>
                      <a:pt x="190879" y="364611"/>
                      <a:pt x="192767" y="363215"/>
                    </a:cubicBezTo>
                    <a:lnTo>
                      <a:pt x="218711" y="343264"/>
                    </a:lnTo>
                    <a:lnTo>
                      <a:pt x="224377" y="346877"/>
                    </a:lnTo>
                    <a:cubicBezTo>
                      <a:pt x="227168" y="348601"/>
                      <a:pt x="230617" y="349094"/>
                      <a:pt x="233818" y="348272"/>
                    </a:cubicBezTo>
                    <a:cubicBezTo>
                      <a:pt x="236856" y="347369"/>
                      <a:pt x="239483" y="345235"/>
                      <a:pt x="241043" y="342361"/>
                    </a:cubicBezTo>
                    <a:cubicBezTo>
                      <a:pt x="241043" y="342361"/>
                      <a:pt x="241125" y="342115"/>
                      <a:pt x="241207" y="342033"/>
                    </a:cubicBezTo>
                    <a:cubicBezTo>
                      <a:pt x="243670" y="336943"/>
                      <a:pt x="242028" y="330785"/>
                      <a:pt x="237266" y="327583"/>
                    </a:cubicBezTo>
                    <a:lnTo>
                      <a:pt x="258612" y="311738"/>
                    </a:lnTo>
                    <a:lnTo>
                      <a:pt x="265837" y="316253"/>
                    </a:lnTo>
                    <a:cubicBezTo>
                      <a:pt x="268547" y="318059"/>
                      <a:pt x="272077" y="318552"/>
                      <a:pt x="275197" y="317649"/>
                    </a:cubicBezTo>
                    <a:cubicBezTo>
                      <a:pt x="276429" y="317320"/>
                      <a:pt x="277578" y="316746"/>
                      <a:pt x="278563" y="316089"/>
                    </a:cubicBezTo>
                    <a:cubicBezTo>
                      <a:pt x="280205" y="315022"/>
                      <a:pt x="281437" y="313544"/>
                      <a:pt x="282422" y="311820"/>
                    </a:cubicBezTo>
                    <a:cubicBezTo>
                      <a:pt x="282422" y="311738"/>
                      <a:pt x="282422" y="311655"/>
                      <a:pt x="282422" y="311573"/>
                    </a:cubicBezTo>
                    <a:cubicBezTo>
                      <a:pt x="284721" y="306976"/>
                      <a:pt x="283654" y="301557"/>
                      <a:pt x="279960" y="298027"/>
                    </a:cubicBezTo>
                    <a:lnTo>
                      <a:pt x="290550" y="291787"/>
                    </a:lnTo>
                    <a:cubicBezTo>
                      <a:pt x="300730" y="298109"/>
                      <a:pt x="332503" y="317156"/>
                      <a:pt x="352208" y="322329"/>
                    </a:cubicBezTo>
                    <a:cubicBezTo>
                      <a:pt x="375032" y="328322"/>
                      <a:pt x="382831" y="324053"/>
                      <a:pt x="385459" y="3210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3"/>
              <p:cNvSpPr/>
              <p:nvPr/>
            </p:nvSpPr>
            <p:spPr>
              <a:xfrm rot="-994539">
                <a:off x="8645842" y="257032"/>
                <a:ext cx="803797" cy="533130"/>
              </a:xfrm>
              <a:custGeom>
                <a:avLst/>
                <a:gdLst/>
                <a:ahLst/>
                <a:cxnLst/>
                <a:rect l="l" t="t" r="r" b="b"/>
                <a:pathLst>
                  <a:path w="804589" h="533656" extrusionOk="0">
                    <a:moveTo>
                      <a:pt x="807956" y="513700"/>
                    </a:moveTo>
                    <a:lnTo>
                      <a:pt x="791125" y="540301"/>
                    </a:lnTo>
                    <a:lnTo>
                      <a:pt x="0" y="39649"/>
                    </a:lnTo>
                    <a:lnTo>
                      <a:pt x="0" y="39649"/>
                    </a:lnTo>
                    <a:cubicBezTo>
                      <a:pt x="0" y="39649"/>
                      <a:pt x="16831" y="13048"/>
                      <a:pt x="16831" y="13048"/>
                    </a:cubicBezTo>
                    <a:cubicBezTo>
                      <a:pt x="25123" y="-6"/>
                      <a:pt x="42447" y="-3946"/>
                      <a:pt x="55500" y="4346"/>
                    </a:cubicBezTo>
                    <a:lnTo>
                      <a:pt x="799335" y="475031"/>
                    </a:lnTo>
                    <a:cubicBezTo>
                      <a:pt x="812390" y="483323"/>
                      <a:pt x="816331" y="500646"/>
                      <a:pt x="808039" y="51370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3"/>
              <p:cNvSpPr/>
              <p:nvPr/>
            </p:nvSpPr>
            <p:spPr>
              <a:xfrm rot="-994539">
                <a:off x="8977514" y="730495"/>
                <a:ext cx="311676" cy="237858"/>
              </a:xfrm>
              <a:custGeom>
                <a:avLst/>
                <a:gdLst/>
                <a:ahLst/>
                <a:cxnLst/>
                <a:rect l="l" t="t" r="r" b="b"/>
                <a:pathLst>
                  <a:path w="311983" h="238092" extrusionOk="0">
                    <a:moveTo>
                      <a:pt x="0" y="66183"/>
                    </a:moveTo>
                    <a:lnTo>
                      <a:pt x="41887" y="0"/>
                    </a:lnTo>
                    <a:lnTo>
                      <a:pt x="316539" y="173829"/>
                    </a:lnTo>
                    <a:lnTo>
                      <a:pt x="274651" y="240012"/>
                    </a:lnTo>
                    <a:close/>
                  </a:path>
                </a:pathLst>
              </a:custGeom>
              <a:solidFill>
                <a:srgbClr val="56D1C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3"/>
              <p:cNvSpPr/>
              <p:nvPr/>
            </p:nvSpPr>
            <p:spPr>
              <a:xfrm rot="-994539">
                <a:off x="8998369" y="553484"/>
                <a:ext cx="352686" cy="295272"/>
              </a:xfrm>
              <a:custGeom>
                <a:avLst/>
                <a:gdLst/>
                <a:ahLst/>
                <a:cxnLst/>
                <a:rect l="l" t="t" r="r" b="b"/>
                <a:pathLst>
                  <a:path w="353034" h="295563" extrusionOk="0">
                    <a:moveTo>
                      <a:pt x="0" y="128342"/>
                    </a:moveTo>
                    <a:lnTo>
                      <a:pt x="81228" y="0"/>
                    </a:lnTo>
                    <a:lnTo>
                      <a:pt x="355879" y="173829"/>
                    </a:lnTo>
                    <a:lnTo>
                      <a:pt x="274651" y="30217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3"/>
              <p:cNvSpPr/>
              <p:nvPr/>
            </p:nvSpPr>
            <p:spPr>
              <a:xfrm rot="-994539">
                <a:off x="8631259" y="497187"/>
                <a:ext cx="237858" cy="246060"/>
              </a:xfrm>
              <a:custGeom>
                <a:avLst/>
                <a:gdLst/>
                <a:ahLst/>
                <a:cxnLst/>
                <a:rect l="l" t="t" r="r" b="b"/>
                <a:pathLst>
                  <a:path w="238092" h="246303" extrusionOk="0">
                    <a:moveTo>
                      <a:pt x="244701" y="207988"/>
                    </a:moveTo>
                    <a:cubicBezTo>
                      <a:pt x="244454" y="208480"/>
                      <a:pt x="244125" y="208973"/>
                      <a:pt x="243715" y="209466"/>
                    </a:cubicBezTo>
                    <a:cubicBezTo>
                      <a:pt x="241088" y="212503"/>
                      <a:pt x="233288" y="216773"/>
                      <a:pt x="210464" y="210779"/>
                    </a:cubicBezTo>
                    <a:cubicBezTo>
                      <a:pt x="190760" y="205689"/>
                      <a:pt x="158987" y="186559"/>
                      <a:pt x="148806" y="180238"/>
                    </a:cubicBezTo>
                    <a:lnTo>
                      <a:pt x="138216" y="186477"/>
                    </a:lnTo>
                    <a:cubicBezTo>
                      <a:pt x="141828" y="190008"/>
                      <a:pt x="142977" y="195426"/>
                      <a:pt x="140678" y="200024"/>
                    </a:cubicBezTo>
                    <a:cubicBezTo>
                      <a:pt x="140678" y="200106"/>
                      <a:pt x="140678" y="200188"/>
                      <a:pt x="140678" y="200270"/>
                    </a:cubicBezTo>
                    <a:cubicBezTo>
                      <a:pt x="139775" y="201994"/>
                      <a:pt x="138461" y="203472"/>
                      <a:pt x="136820" y="204540"/>
                    </a:cubicBezTo>
                    <a:cubicBezTo>
                      <a:pt x="135835" y="205196"/>
                      <a:pt x="134603" y="205771"/>
                      <a:pt x="133453" y="206100"/>
                    </a:cubicBezTo>
                    <a:cubicBezTo>
                      <a:pt x="130251" y="206921"/>
                      <a:pt x="126804" y="206428"/>
                      <a:pt x="124094" y="204704"/>
                    </a:cubicBezTo>
                    <a:lnTo>
                      <a:pt x="116869" y="200188"/>
                    </a:lnTo>
                    <a:lnTo>
                      <a:pt x="95523" y="216034"/>
                    </a:lnTo>
                    <a:cubicBezTo>
                      <a:pt x="100284" y="219236"/>
                      <a:pt x="101927" y="225393"/>
                      <a:pt x="99463" y="230484"/>
                    </a:cubicBezTo>
                    <a:cubicBezTo>
                      <a:pt x="99463" y="230648"/>
                      <a:pt x="99381" y="230730"/>
                      <a:pt x="99299" y="230812"/>
                    </a:cubicBezTo>
                    <a:cubicBezTo>
                      <a:pt x="97822" y="233685"/>
                      <a:pt x="95194" y="235902"/>
                      <a:pt x="92074" y="236723"/>
                    </a:cubicBezTo>
                    <a:cubicBezTo>
                      <a:pt x="88873" y="237544"/>
                      <a:pt x="85424" y="236969"/>
                      <a:pt x="82633" y="235327"/>
                    </a:cubicBezTo>
                    <a:lnTo>
                      <a:pt x="76968" y="231715"/>
                    </a:lnTo>
                    <a:lnTo>
                      <a:pt x="51024" y="251666"/>
                    </a:lnTo>
                    <a:cubicBezTo>
                      <a:pt x="49135" y="253061"/>
                      <a:pt x="46673" y="253308"/>
                      <a:pt x="44538" y="252322"/>
                    </a:cubicBezTo>
                    <a:lnTo>
                      <a:pt x="32633" y="246411"/>
                    </a:lnTo>
                    <a:cubicBezTo>
                      <a:pt x="31648" y="245919"/>
                      <a:pt x="30827" y="245180"/>
                      <a:pt x="30171" y="244359"/>
                    </a:cubicBezTo>
                    <a:cubicBezTo>
                      <a:pt x="29760" y="243620"/>
                      <a:pt x="29432" y="242881"/>
                      <a:pt x="29268" y="242060"/>
                    </a:cubicBezTo>
                    <a:cubicBezTo>
                      <a:pt x="28939" y="240171"/>
                      <a:pt x="29432" y="238283"/>
                      <a:pt x="30745" y="236805"/>
                    </a:cubicBezTo>
                    <a:lnTo>
                      <a:pt x="53734" y="211108"/>
                    </a:lnTo>
                    <a:cubicBezTo>
                      <a:pt x="53487" y="210451"/>
                      <a:pt x="53241" y="209794"/>
                      <a:pt x="53076" y="209055"/>
                    </a:cubicBezTo>
                    <a:cubicBezTo>
                      <a:pt x="52831" y="207331"/>
                      <a:pt x="53405" y="205525"/>
                      <a:pt x="54554" y="204211"/>
                    </a:cubicBezTo>
                    <a:lnTo>
                      <a:pt x="90761" y="163161"/>
                    </a:lnTo>
                    <a:lnTo>
                      <a:pt x="98314" y="147069"/>
                    </a:lnTo>
                    <a:lnTo>
                      <a:pt x="40598" y="102488"/>
                    </a:lnTo>
                    <a:lnTo>
                      <a:pt x="18841" y="116035"/>
                    </a:lnTo>
                    <a:cubicBezTo>
                      <a:pt x="17445" y="116938"/>
                      <a:pt x="15803" y="117184"/>
                      <a:pt x="14243" y="116856"/>
                    </a:cubicBezTo>
                    <a:lnTo>
                      <a:pt x="4802" y="114557"/>
                    </a:lnTo>
                    <a:cubicBezTo>
                      <a:pt x="2749" y="114146"/>
                      <a:pt x="1107" y="112669"/>
                      <a:pt x="368" y="110698"/>
                    </a:cubicBezTo>
                    <a:cubicBezTo>
                      <a:pt x="-371" y="108728"/>
                      <a:pt x="39" y="106593"/>
                      <a:pt x="1271" y="104951"/>
                    </a:cubicBezTo>
                    <a:lnTo>
                      <a:pt x="21058" y="78597"/>
                    </a:lnTo>
                    <a:lnTo>
                      <a:pt x="17938" y="71782"/>
                    </a:lnTo>
                    <a:cubicBezTo>
                      <a:pt x="17035" y="69894"/>
                      <a:pt x="17198" y="67677"/>
                      <a:pt x="18265" y="65953"/>
                    </a:cubicBezTo>
                    <a:cubicBezTo>
                      <a:pt x="19333" y="64147"/>
                      <a:pt x="21303" y="63162"/>
                      <a:pt x="23356" y="63080"/>
                    </a:cubicBezTo>
                    <a:lnTo>
                      <a:pt x="30909" y="63080"/>
                    </a:lnTo>
                    <a:cubicBezTo>
                      <a:pt x="30909" y="63080"/>
                      <a:pt x="46098" y="33769"/>
                      <a:pt x="46098" y="33769"/>
                    </a:cubicBezTo>
                    <a:cubicBezTo>
                      <a:pt x="47083" y="31881"/>
                      <a:pt x="48890" y="30732"/>
                      <a:pt x="50942" y="30485"/>
                    </a:cubicBezTo>
                    <a:cubicBezTo>
                      <a:pt x="53076" y="30239"/>
                      <a:pt x="55048" y="31142"/>
                      <a:pt x="56360" y="32784"/>
                    </a:cubicBezTo>
                    <a:lnTo>
                      <a:pt x="62518" y="40420"/>
                    </a:lnTo>
                    <a:cubicBezTo>
                      <a:pt x="63421" y="41733"/>
                      <a:pt x="63996" y="43293"/>
                      <a:pt x="63832" y="44935"/>
                    </a:cubicBezTo>
                    <a:lnTo>
                      <a:pt x="60959" y="70387"/>
                    </a:lnTo>
                    <a:lnTo>
                      <a:pt x="125901" y="103391"/>
                    </a:lnTo>
                    <a:lnTo>
                      <a:pt x="137312" y="89680"/>
                    </a:lnTo>
                    <a:lnTo>
                      <a:pt x="158822" y="39352"/>
                    </a:lnTo>
                    <a:cubicBezTo>
                      <a:pt x="159480" y="37628"/>
                      <a:pt x="160875" y="36397"/>
                      <a:pt x="162600" y="35904"/>
                    </a:cubicBezTo>
                    <a:cubicBezTo>
                      <a:pt x="163338" y="35740"/>
                      <a:pt x="163995" y="35576"/>
                      <a:pt x="164652" y="35576"/>
                    </a:cubicBezTo>
                    <a:lnTo>
                      <a:pt x="178035" y="3803"/>
                    </a:lnTo>
                    <a:cubicBezTo>
                      <a:pt x="178773" y="1996"/>
                      <a:pt x="180333" y="683"/>
                      <a:pt x="182140" y="190"/>
                    </a:cubicBezTo>
                    <a:cubicBezTo>
                      <a:pt x="184028" y="-302"/>
                      <a:pt x="185998" y="190"/>
                      <a:pt x="187558" y="1340"/>
                    </a:cubicBezTo>
                    <a:lnTo>
                      <a:pt x="197985" y="9632"/>
                    </a:lnTo>
                    <a:cubicBezTo>
                      <a:pt x="199873" y="11028"/>
                      <a:pt x="200612" y="13408"/>
                      <a:pt x="200202" y="15707"/>
                    </a:cubicBezTo>
                    <a:lnTo>
                      <a:pt x="193388" y="47809"/>
                    </a:lnTo>
                    <a:lnTo>
                      <a:pt x="198970" y="51339"/>
                    </a:lnTo>
                    <a:cubicBezTo>
                      <a:pt x="201762" y="53145"/>
                      <a:pt x="203732" y="56019"/>
                      <a:pt x="204307" y="59303"/>
                    </a:cubicBezTo>
                    <a:cubicBezTo>
                      <a:pt x="204882" y="62423"/>
                      <a:pt x="204060" y="65789"/>
                      <a:pt x="202090" y="68252"/>
                    </a:cubicBezTo>
                    <a:cubicBezTo>
                      <a:pt x="202008" y="68416"/>
                      <a:pt x="201844" y="68498"/>
                      <a:pt x="201844" y="68662"/>
                    </a:cubicBezTo>
                    <a:cubicBezTo>
                      <a:pt x="198231" y="73014"/>
                      <a:pt x="192074" y="74081"/>
                      <a:pt x="187066" y="71208"/>
                    </a:cubicBezTo>
                    <a:lnTo>
                      <a:pt x="181893" y="97316"/>
                    </a:lnTo>
                    <a:lnTo>
                      <a:pt x="189036" y="101831"/>
                    </a:lnTo>
                    <a:cubicBezTo>
                      <a:pt x="191745" y="103638"/>
                      <a:pt x="193797" y="106511"/>
                      <a:pt x="194373" y="109713"/>
                    </a:cubicBezTo>
                    <a:cubicBezTo>
                      <a:pt x="194947" y="112915"/>
                      <a:pt x="194126" y="116199"/>
                      <a:pt x="192156" y="118662"/>
                    </a:cubicBezTo>
                    <a:lnTo>
                      <a:pt x="192156" y="118662"/>
                    </a:lnTo>
                    <a:cubicBezTo>
                      <a:pt x="192156" y="118662"/>
                      <a:pt x="192074" y="118744"/>
                      <a:pt x="191991" y="118826"/>
                    </a:cubicBezTo>
                    <a:cubicBezTo>
                      <a:pt x="188789" y="122849"/>
                      <a:pt x="183453" y="124245"/>
                      <a:pt x="178691" y="122439"/>
                    </a:cubicBezTo>
                    <a:lnTo>
                      <a:pt x="177624" y="134754"/>
                    </a:lnTo>
                    <a:cubicBezTo>
                      <a:pt x="187722" y="141240"/>
                      <a:pt x="218510" y="161765"/>
                      <a:pt x="231646" y="177282"/>
                    </a:cubicBezTo>
                    <a:cubicBezTo>
                      <a:pt x="246918" y="195344"/>
                      <a:pt x="246342" y="204293"/>
                      <a:pt x="244783" y="20798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3"/>
              <p:cNvSpPr/>
              <p:nvPr/>
            </p:nvSpPr>
            <p:spPr>
              <a:xfrm rot="-994539">
                <a:off x="8636946" y="246649"/>
                <a:ext cx="828403" cy="557736"/>
              </a:xfrm>
              <a:custGeom>
                <a:avLst/>
                <a:gdLst/>
                <a:ahLst/>
                <a:cxnLst/>
                <a:rect l="l" t="t" r="r" b="b"/>
                <a:pathLst>
                  <a:path w="829220" h="558286" extrusionOk="0">
                    <a:moveTo>
                      <a:pt x="800718" y="559228"/>
                    </a:moveTo>
                    <a:cubicBezTo>
                      <a:pt x="798912" y="559228"/>
                      <a:pt x="797188" y="558735"/>
                      <a:pt x="795628" y="557750"/>
                    </a:cubicBezTo>
                    <a:lnTo>
                      <a:pt x="4420" y="57098"/>
                    </a:lnTo>
                    <a:cubicBezTo>
                      <a:pt x="-13" y="54306"/>
                      <a:pt x="-1326" y="48477"/>
                      <a:pt x="1465" y="44044"/>
                    </a:cubicBezTo>
                    <a:lnTo>
                      <a:pt x="18296" y="17443"/>
                    </a:lnTo>
                    <a:cubicBezTo>
                      <a:pt x="23633" y="8987"/>
                      <a:pt x="32006" y="3075"/>
                      <a:pt x="41777" y="941"/>
                    </a:cubicBezTo>
                    <a:cubicBezTo>
                      <a:pt x="51546" y="-1276"/>
                      <a:pt x="61563" y="448"/>
                      <a:pt x="70019" y="5867"/>
                    </a:cubicBezTo>
                    <a:lnTo>
                      <a:pt x="813855" y="476552"/>
                    </a:lnTo>
                    <a:cubicBezTo>
                      <a:pt x="822310" y="481888"/>
                      <a:pt x="828222" y="490263"/>
                      <a:pt x="830357" y="500033"/>
                    </a:cubicBezTo>
                    <a:cubicBezTo>
                      <a:pt x="832573" y="509803"/>
                      <a:pt x="830849" y="519819"/>
                      <a:pt x="825430" y="528276"/>
                    </a:cubicBezTo>
                    <a:lnTo>
                      <a:pt x="825430" y="528276"/>
                    </a:lnTo>
                    <a:lnTo>
                      <a:pt x="808600" y="554876"/>
                    </a:lnTo>
                    <a:cubicBezTo>
                      <a:pt x="807286" y="557011"/>
                      <a:pt x="805152" y="558489"/>
                      <a:pt x="802688" y="559063"/>
                    </a:cubicBezTo>
                    <a:cubicBezTo>
                      <a:pt x="802032" y="559228"/>
                      <a:pt x="801293" y="559310"/>
                      <a:pt x="800636" y="559310"/>
                    </a:cubicBezTo>
                    <a:close/>
                    <a:moveTo>
                      <a:pt x="22565" y="46178"/>
                    </a:moveTo>
                    <a:lnTo>
                      <a:pt x="797762" y="536732"/>
                    </a:lnTo>
                    <a:lnTo>
                      <a:pt x="809503" y="518095"/>
                    </a:lnTo>
                    <a:cubicBezTo>
                      <a:pt x="812130" y="513908"/>
                      <a:pt x="813033" y="508900"/>
                      <a:pt x="811966" y="504056"/>
                    </a:cubicBezTo>
                    <a:cubicBezTo>
                      <a:pt x="810898" y="499212"/>
                      <a:pt x="807943" y="495107"/>
                      <a:pt x="803756" y="492397"/>
                    </a:cubicBezTo>
                    <a:lnTo>
                      <a:pt x="59921" y="21712"/>
                    </a:lnTo>
                    <a:cubicBezTo>
                      <a:pt x="55733" y="19085"/>
                      <a:pt x="50807" y="18182"/>
                      <a:pt x="45882" y="19249"/>
                    </a:cubicBezTo>
                    <a:cubicBezTo>
                      <a:pt x="41038" y="20317"/>
                      <a:pt x="36933" y="23272"/>
                      <a:pt x="34223" y="27459"/>
                    </a:cubicBezTo>
                    <a:lnTo>
                      <a:pt x="22483" y="46096"/>
                    </a:lnTo>
                    <a:close/>
                    <a:moveTo>
                      <a:pt x="817549" y="523185"/>
                    </a:moveTo>
                    <a:lnTo>
                      <a:pt x="817549" y="523185"/>
                    </a:lnTo>
                    <a:lnTo>
                      <a:pt x="817549" y="5231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3"/>
              <p:cNvSpPr/>
              <p:nvPr/>
            </p:nvSpPr>
            <p:spPr>
              <a:xfrm rot="-994539">
                <a:off x="8514962" y="307442"/>
                <a:ext cx="976040" cy="795595"/>
              </a:xfrm>
              <a:custGeom>
                <a:avLst/>
                <a:gdLst/>
                <a:ahLst/>
                <a:cxnLst/>
                <a:rect l="l" t="t" r="r" b="b"/>
                <a:pathLst>
                  <a:path w="977002" h="796379" extrusionOk="0">
                    <a:moveTo>
                      <a:pt x="781230" y="796531"/>
                    </a:moveTo>
                    <a:cubicBezTo>
                      <a:pt x="774252" y="796531"/>
                      <a:pt x="767356" y="794561"/>
                      <a:pt x="761280" y="790702"/>
                    </a:cubicBezTo>
                    <a:lnTo>
                      <a:pt x="17444" y="320017"/>
                    </a:lnTo>
                    <a:cubicBezTo>
                      <a:pt x="8989" y="314680"/>
                      <a:pt x="3159" y="306388"/>
                      <a:pt x="943" y="296618"/>
                    </a:cubicBezTo>
                    <a:cubicBezTo>
                      <a:pt x="-1274" y="286848"/>
                      <a:pt x="450" y="276832"/>
                      <a:pt x="5786" y="268375"/>
                    </a:cubicBezTo>
                    <a:lnTo>
                      <a:pt x="58741" y="184714"/>
                    </a:lnTo>
                    <a:cubicBezTo>
                      <a:pt x="61533" y="180281"/>
                      <a:pt x="67362" y="178967"/>
                      <a:pt x="71796" y="181759"/>
                    </a:cubicBezTo>
                    <a:cubicBezTo>
                      <a:pt x="92896" y="195059"/>
                      <a:pt x="120892" y="188819"/>
                      <a:pt x="134275" y="167719"/>
                    </a:cubicBezTo>
                    <a:cubicBezTo>
                      <a:pt x="147575" y="146619"/>
                      <a:pt x="141335" y="118623"/>
                      <a:pt x="120235" y="105323"/>
                    </a:cubicBezTo>
                    <a:cubicBezTo>
                      <a:pt x="115802" y="102531"/>
                      <a:pt x="114488" y="96702"/>
                      <a:pt x="117279" y="92269"/>
                    </a:cubicBezTo>
                    <a:lnTo>
                      <a:pt x="172862" y="4421"/>
                    </a:lnTo>
                    <a:cubicBezTo>
                      <a:pt x="175653" y="-13"/>
                      <a:pt x="181483" y="-1327"/>
                      <a:pt x="185916" y="1465"/>
                    </a:cubicBezTo>
                    <a:lnTo>
                      <a:pt x="977123" y="502117"/>
                    </a:lnTo>
                    <a:cubicBezTo>
                      <a:pt x="981557" y="504908"/>
                      <a:pt x="982871" y="510738"/>
                      <a:pt x="980079" y="515171"/>
                    </a:cubicBezTo>
                    <a:lnTo>
                      <a:pt x="924497" y="603101"/>
                    </a:lnTo>
                    <a:cubicBezTo>
                      <a:pt x="921705" y="607535"/>
                      <a:pt x="915876" y="608848"/>
                      <a:pt x="911442" y="606057"/>
                    </a:cubicBezTo>
                    <a:cubicBezTo>
                      <a:pt x="890343" y="592756"/>
                      <a:pt x="862346" y="598996"/>
                      <a:pt x="849046" y="620096"/>
                    </a:cubicBezTo>
                    <a:cubicBezTo>
                      <a:pt x="835745" y="641196"/>
                      <a:pt x="841985" y="669192"/>
                      <a:pt x="863085" y="682575"/>
                    </a:cubicBezTo>
                    <a:cubicBezTo>
                      <a:pt x="867518" y="685366"/>
                      <a:pt x="868832" y="691195"/>
                      <a:pt x="866041" y="695629"/>
                    </a:cubicBezTo>
                    <a:lnTo>
                      <a:pt x="813085" y="779290"/>
                    </a:lnTo>
                    <a:cubicBezTo>
                      <a:pt x="807749" y="787746"/>
                      <a:pt x="799375" y="793658"/>
                      <a:pt x="789605" y="795792"/>
                    </a:cubicBezTo>
                    <a:cubicBezTo>
                      <a:pt x="786896" y="796449"/>
                      <a:pt x="784103" y="796695"/>
                      <a:pt x="781312" y="796695"/>
                    </a:cubicBezTo>
                    <a:close/>
                    <a:moveTo>
                      <a:pt x="69989" y="202202"/>
                    </a:moveTo>
                    <a:lnTo>
                      <a:pt x="21714" y="278474"/>
                    </a:lnTo>
                    <a:cubicBezTo>
                      <a:pt x="19087" y="282661"/>
                      <a:pt x="18184" y="287669"/>
                      <a:pt x="19333" y="292513"/>
                    </a:cubicBezTo>
                    <a:cubicBezTo>
                      <a:pt x="20401" y="297357"/>
                      <a:pt x="23356" y="301462"/>
                      <a:pt x="27543" y="304171"/>
                    </a:cubicBezTo>
                    <a:lnTo>
                      <a:pt x="771378" y="774856"/>
                    </a:lnTo>
                    <a:cubicBezTo>
                      <a:pt x="775566" y="777484"/>
                      <a:pt x="780574" y="778387"/>
                      <a:pt x="785417" y="777319"/>
                    </a:cubicBezTo>
                    <a:cubicBezTo>
                      <a:pt x="790261" y="776252"/>
                      <a:pt x="794366" y="773297"/>
                      <a:pt x="797076" y="769109"/>
                    </a:cubicBezTo>
                    <a:lnTo>
                      <a:pt x="845351" y="692837"/>
                    </a:lnTo>
                    <a:cubicBezTo>
                      <a:pt x="821706" y="672476"/>
                      <a:pt x="815877" y="637173"/>
                      <a:pt x="833119" y="609998"/>
                    </a:cubicBezTo>
                    <a:cubicBezTo>
                      <a:pt x="850277" y="582822"/>
                      <a:pt x="884677" y="572970"/>
                      <a:pt x="913249" y="585614"/>
                    </a:cubicBezTo>
                    <a:lnTo>
                      <a:pt x="959143" y="513118"/>
                    </a:lnTo>
                    <a:lnTo>
                      <a:pt x="183945" y="22565"/>
                    </a:lnTo>
                    <a:lnTo>
                      <a:pt x="138051" y="95060"/>
                    </a:lnTo>
                    <a:cubicBezTo>
                      <a:pt x="161696" y="115421"/>
                      <a:pt x="167525" y="150725"/>
                      <a:pt x="150366" y="177900"/>
                    </a:cubicBezTo>
                    <a:cubicBezTo>
                      <a:pt x="133207" y="205075"/>
                      <a:pt x="98807" y="214928"/>
                      <a:pt x="70236" y="2022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3"/>
              <p:cNvSpPr/>
              <p:nvPr/>
            </p:nvSpPr>
            <p:spPr>
              <a:xfrm rot="-994539">
                <a:off x="8854843" y="552976"/>
                <a:ext cx="172242" cy="254262"/>
              </a:xfrm>
              <a:custGeom>
                <a:avLst/>
                <a:gdLst/>
                <a:ahLst/>
                <a:cxnLst/>
                <a:rect l="l" t="t" r="r" b="b"/>
                <a:pathLst>
                  <a:path w="172412" h="254513" extrusionOk="0">
                    <a:moveTo>
                      <a:pt x="9428" y="261807"/>
                    </a:moveTo>
                    <a:cubicBezTo>
                      <a:pt x="7704" y="261807"/>
                      <a:pt x="5981" y="261315"/>
                      <a:pt x="4420" y="260329"/>
                    </a:cubicBezTo>
                    <a:cubicBezTo>
                      <a:pt x="-13" y="257538"/>
                      <a:pt x="-1326" y="251709"/>
                      <a:pt x="1465" y="247275"/>
                    </a:cubicBezTo>
                    <a:lnTo>
                      <a:pt x="23386" y="212547"/>
                    </a:lnTo>
                    <a:cubicBezTo>
                      <a:pt x="26177" y="208113"/>
                      <a:pt x="32006" y="206800"/>
                      <a:pt x="36440" y="209591"/>
                    </a:cubicBezTo>
                    <a:cubicBezTo>
                      <a:pt x="40874" y="212382"/>
                      <a:pt x="42187" y="218212"/>
                      <a:pt x="39395" y="222645"/>
                    </a:cubicBezTo>
                    <a:lnTo>
                      <a:pt x="17475" y="257374"/>
                    </a:lnTo>
                    <a:cubicBezTo>
                      <a:pt x="15668" y="260247"/>
                      <a:pt x="12630" y="261807"/>
                      <a:pt x="9510" y="261807"/>
                    </a:cubicBezTo>
                    <a:close/>
                    <a:moveTo>
                      <a:pt x="53353" y="192432"/>
                    </a:moveTo>
                    <a:cubicBezTo>
                      <a:pt x="51628" y="192432"/>
                      <a:pt x="49904" y="191939"/>
                      <a:pt x="48345" y="190954"/>
                    </a:cubicBezTo>
                    <a:cubicBezTo>
                      <a:pt x="43911" y="188163"/>
                      <a:pt x="42597" y="182333"/>
                      <a:pt x="45389" y="177900"/>
                    </a:cubicBezTo>
                    <a:lnTo>
                      <a:pt x="67310" y="143171"/>
                    </a:lnTo>
                    <a:cubicBezTo>
                      <a:pt x="70101" y="138738"/>
                      <a:pt x="75931" y="137424"/>
                      <a:pt x="80364" y="140216"/>
                    </a:cubicBezTo>
                    <a:cubicBezTo>
                      <a:pt x="84797" y="143007"/>
                      <a:pt x="86111" y="148836"/>
                      <a:pt x="83319" y="153270"/>
                    </a:cubicBezTo>
                    <a:lnTo>
                      <a:pt x="61399" y="187998"/>
                    </a:lnTo>
                    <a:cubicBezTo>
                      <a:pt x="59593" y="190872"/>
                      <a:pt x="56555" y="192432"/>
                      <a:pt x="53435" y="192432"/>
                    </a:cubicBezTo>
                    <a:close/>
                    <a:moveTo>
                      <a:pt x="97277" y="123057"/>
                    </a:moveTo>
                    <a:cubicBezTo>
                      <a:pt x="95553" y="123057"/>
                      <a:pt x="93828" y="122564"/>
                      <a:pt x="92269" y="121579"/>
                    </a:cubicBezTo>
                    <a:cubicBezTo>
                      <a:pt x="87835" y="118787"/>
                      <a:pt x="86521" y="112958"/>
                      <a:pt x="89313" y="108525"/>
                    </a:cubicBezTo>
                    <a:lnTo>
                      <a:pt x="111234" y="73796"/>
                    </a:lnTo>
                    <a:cubicBezTo>
                      <a:pt x="114026" y="69362"/>
                      <a:pt x="119855" y="68049"/>
                      <a:pt x="124288" y="70840"/>
                    </a:cubicBezTo>
                    <a:cubicBezTo>
                      <a:pt x="128721" y="73632"/>
                      <a:pt x="130035" y="79461"/>
                      <a:pt x="127244" y="83894"/>
                    </a:cubicBezTo>
                    <a:lnTo>
                      <a:pt x="105323" y="118623"/>
                    </a:lnTo>
                    <a:cubicBezTo>
                      <a:pt x="103517" y="121497"/>
                      <a:pt x="100479" y="123057"/>
                      <a:pt x="97359" y="123057"/>
                    </a:cubicBezTo>
                    <a:close/>
                    <a:moveTo>
                      <a:pt x="141201" y="53681"/>
                    </a:moveTo>
                    <a:cubicBezTo>
                      <a:pt x="139477" y="53681"/>
                      <a:pt x="137752" y="53189"/>
                      <a:pt x="136193" y="52203"/>
                    </a:cubicBezTo>
                    <a:cubicBezTo>
                      <a:pt x="131759" y="49412"/>
                      <a:pt x="130446" y="43583"/>
                      <a:pt x="133237" y="39149"/>
                    </a:cubicBezTo>
                    <a:lnTo>
                      <a:pt x="155158" y="4421"/>
                    </a:lnTo>
                    <a:cubicBezTo>
                      <a:pt x="157950" y="-13"/>
                      <a:pt x="163779" y="-1326"/>
                      <a:pt x="168212" y="1465"/>
                    </a:cubicBezTo>
                    <a:cubicBezTo>
                      <a:pt x="172645" y="4256"/>
                      <a:pt x="173959" y="10086"/>
                      <a:pt x="171168" y="14519"/>
                    </a:cubicBezTo>
                    <a:lnTo>
                      <a:pt x="149247" y="49248"/>
                    </a:lnTo>
                    <a:cubicBezTo>
                      <a:pt x="147441" y="52121"/>
                      <a:pt x="144403" y="53681"/>
                      <a:pt x="141283" y="536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3"/>
              <p:cNvSpPr/>
              <p:nvPr/>
            </p:nvSpPr>
            <p:spPr>
              <a:xfrm rot="-994539">
                <a:off x="9012418" y="561138"/>
                <a:ext cx="319878" cy="270666"/>
              </a:xfrm>
              <a:custGeom>
                <a:avLst/>
                <a:gdLst/>
                <a:ahLst/>
                <a:cxnLst/>
                <a:rect l="l" t="t" r="r" b="b"/>
                <a:pathLst>
                  <a:path w="320193" h="270933" extrusionOk="0">
                    <a:moveTo>
                      <a:pt x="252201" y="275518"/>
                    </a:moveTo>
                    <a:cubicBezTo>
                      <a:pt x="250477" y="275518"/>
                      <a:pt x="248754" y="275026"/>
                      <a:pt x="247193" y="274040"/>
                    </a:cubicBezTo>
                    <a:lnTo>
                      <a:pt x="212547" y="252119"/>
                    </a:lnTo>
                    <a:cubicBezTo>
                      <a:pt x="208113" y="249328"/>
                      <a:pt x="206799" y="243499"/>
                      <a:pt x="209591" y="239065"/>
                    </a:cubicBezTo>
                    <a:cubicBezTo>
                      <a:pt x="212382" y="234632"/>
                      <a:pt x="218211" y="233318"/>
                      <a:pt x="222645" y="236110"/>
                    </a:cubicBezTo>
                    <a:lnTo>
                      <a:pt x="257291" y="258031"/>
                    </a:lnTo>
                    <a:cubicBezTo>
                      <a:pt x="261725" y="260822"/>
                      <a:pt x="263039" y="266651"/>
                      <a:pt x="260247" y="271085"/>
                    </a:cubicBezTo>
                    <a:cubicBezTo>
                      <a:pt x="258441" y="273958"/>
                      <a:pt x="255403" y="275518"/>
                      <a:pt x="252283" y="275518"/>
                    </a:cubicBezTo>
                    <a:close/>
                    <a:moveTo>
                      <a:pt x="273629" y="241610"/>
                    </a:moveTo>
                    <a:cubicBezTo>
                      <a:pt x="271906" y="241610"/>
                      <a:pt x="270182" y="241118"/>
                      <a:pt x="268621" y="240133"/>
                    </a:cubicBezTo>
                    <a:cubicBezTo>
                      <a:pt x="264189" y="237341"/>
                      <a:pt x="262875" y="231512"/>
                      <a:pt x="265666" y="227079"/>
                    </a:cubicBezTo>
                    <a:lnTo>
                      <a:pt x="287587" y="192350"/>
                    </a:lnTo>
                    <a:cubicBezTo>
                      <a:pt x="290378" y="187916"/>
                      <a:pt x="296207" y="186603"/>
                      <a:pt x="300641" y="189394"/>
                    </a:cubicBezTo>
                    <a:cubicBezTo>
                      <a:pt x="305075" y="192186"/>
                      <a:pt x="306388" y="198015"/>
                      <a:pt x="303597" y="202448"/>
                    </a:cubicBezTo>
                    <a:lnTo>
                      <a:pt x="281675" y="237177"/>
                    </a:lnTo>
                    <a:cubicBezTo>
                      <a:pt x="279869" y="240050"/>
                      <a:pt x="276831" y="241610"/>
                      <a:pt x="273712" y="241610"/>
                    </a:cubicBezTo>
                    <a:close/>
                    <a:moveTo>
                      <a:pt x="182826" y="231594"/>
                    </a:moveTo>
                    <a:cubicBezTo>
                      <a:pt x="181101" y="231594"/>
                      <a:pt x="179378" y="231101"/>
                      <a:pt x="177818" y="230116"/>
                    </a:cubicBezTo>
                    <a:lnTo>
                      <a:pt x="143171" y="208195"/>
                    </a:lnTo>
                    <a:cubicBezTo>
                      <a:pt x="138738" y="205404"/>
                      <a:pt x="137424" y="199575"/>
                      <a:pt x="140215" y="195141"/>
                    </a:cubicBezTo>
                    <a:cubicBezTo>
                      <a:pt x="143007" y="190708"/>
                      <a:pt x="148836" y="189394"/>
                      <a:pt x="153270" y="192186"/>
                    </a:cubicBezTo>
                    <a:lnTo>
                      <a:pt x="187916" y="214107"/>
                    </a:lnTo>
                    <a:cubicBezTo>
                      <a:pt x="192350" y="216898"/>
                      <a:pt x="193663" y="222727"/>
                      <a:pt x="190872" y="227161"/>
                    </a:cubicBezTo>
                    <a:cubicBezTo>
                      <a:pt x="189066" y="230034"/>
                      <a:pt x="186028" y="231594"/>
                      <a:pt x="182908" y="231594"/>
                    </a:cubicBezTo>
                    <a:close/>
                    <a:moveTo>
                      <a:pt x="113450" y="187670"/>
                    </a:moveTo>
                    <a:cubicBezTo>
                      <a:pt x="111726" y="187670"/>
                      <a:pt x="110003" y="187177"/>
                      <a:pt x="108442" y="186192"/>
                    </a:cubicBezTo>
                    <a:lnTo>
                      <a:pt x="73796" y="164271"/>
                    </a:lnTo>
                    <a:cubicBezTo>
                      <a:pt x="69362" y="161480"/>
                      <a:pt x="68049" y="155651"/>
                      <a:pt x="70840" y="151217"/>
                    </a:cubicBezTo>
                    <a:cubicBezTo>
                      <a:pt x="73631" y="146784"/>
                      <a:pt x="79461" y="145470"/>
                      <a:pt x="83894" y="148262"/>
                    </a:cubicBezTo>
                    <a:lnTo>
                      <a:pt x="118540" y="170183"/>
                    </a:lnTo>
                    <a:cubicBezTo>
                      <a:pt x="122974" y="172974"/>
                      <a:pt x="124288" y="178803"/>
                      <a:pt x="121497" y="183237"/>
                    </a:cubicBezTo>
                    <a:cubicBezTo>
                      <a:pt x="119690" y="186110"/>
                      <a:pt x="116652" y="187670"/>
                      <a:pt x="113532" y="187670"/>
                    </a:cubicBezTo>
                    <a:close/>
                    <a:moveTo>
                      <a:pt x="315420" y="172646"/>
                    </a:moveTo>
                    <a:cubicBezTo>
                      <a:pt x="313695" y="172646"/>
                      <a:pt x="311971" y="172153"/>
                      <a:pt x="310411" y="171168"/>
                    </a:cubicBezTo>
                    <a:lnTo>
                      <a:pt x="275764" y="149247"/>
                    </a:lnTo>
                    <a:cubicBezTo>
                      <a:pt x="271331" y="146455"/>
                      <a:pt x="270017" y="140626"/>
                      <a:pt x="272809" y="136193"/>
                    </a:cubicBezTo>
                    <a:cubicBezTo>
                      <a:pt x="275600" y="131759"/>
                      <a:pt x="281430" y="130446"/>
                      <a:pt x="285862" y="133237"/>
                    </a:cubicBezTo>
                    <a:lnTo>
                      <a:pt x="320510" y="155158"/>
                    </a:lnTo>
                    <a:cubicBezTo>
                      <a:pt x="324943" y="157949"/>
                      <a:pt x="326256" y="163779"/>
                      <a:pt x="323465" y="168212"/>
                    </a:cubicBezTo>
                    <a:cubicBezTo>
                      <a:pt x="321659" y="171086"/>
                      <a:pt x="318621" y="172646"/>
                      <a:pt x="315502" y="172646"/>
                    </a:cubicBezTo>
                    <a:close/>
                    <a:moveTo>
                      <a:pt x="44075" y="143746"/>
                    </a:moveTo>
                    <a:cubicBezTo>
                      <a:pt x="42352" y="143746"/>
                      <a:pt x="40627" y="143253"/>
                      <a:pt x="39067" y="142268"/>
                    </a:cubicBezTo>
                    <a:lnTo>
                      <a:pt x="4421" y="120347"/>
                    </a:lnTo>
                    <a:cubicBezTo>
                      <a:pt x="-13" y="117556"/>
                      <a:pt x="-1327" y="111727"/>
                      <a:pt x="1465" y="107293"/>
                    </a:cubicBezTo>
                    <a:cubicBezTo>
                      <a:pt x="4257" y="102860"/>
                      <a:pt x="10085" y="101546"/>
                      <a:pt x="14519" y="104337"/>
                    </a:cubicBezTo>
                    <a:lnTo>
                      <a:pt x="49166" y="126258"/>
                    </a:lnTo>
                    <a:cubicBezTo>
                      <a:pt x="53599" y="129050"/>
                      <a:pt x="54912" y="134879"/>
                      <a:pt x="52121" y="139313"/>
                    </a:cubicBezTo>
                    <a:cubicBezTo>
                      <a:pt x="50315" y="142186"/>
                      <a:pt x="47277" y="143746"/>
                      <a:pt x="44157" y="143746"/>
                    </a:cubicBezTo>
                    <a:close/>
                    <a:moveTo>
                      <a:pt x="246044" y="128721"/>
                    </a:moveTo>
                    <a:cubicBezTo>
                      <a:pt x="244320" y="128721"/>
                      <a:pt x="242596" y="128229"/>
                      <a:pt x="241036" y="127244"/>
                    </a:cubicBezTo>
                    <a:lnTo>
                      <a:pt x="206389" y="105323"/>
                    </a:lnTo>
                    <a:cubicBezTo>
                      <a:pt x="201955" y="102531"/>
                      <a:pt x="200642" y="96702"/>
                      <a:pt x="203434" y="92269"/>
                    </a:cubicBezTo>
                    <a:cubicBezTo>
                      <a:pt x="206225" y="87835"/>
                      <a:pt x="212054" y="86522"/>
                      <a:pt x="216487" y="89313"/>
                    </a:cubicBezTo>
                    <a:lnTo>
                      <a:pt x="251134" y="111234"/>
                    </a:lnTo>
                    <a:cubicBezTo>
                      <a:pt x="255568" y="114025"/>
                      <a:pt x="256882" y="119855"/>
                      <a:pt x="254089" y="124288"/>
                    </a:cubicBezTo>
                    <a:cubicBezTo>
                      <a:pt x="252283" y="127162"/>
                      <a:pt x="249246" y="128721"/>
                      <a:pt x="246126" y="128721"/>
                    </a:cubicBezTo>
                    <a:close/>
                    <a:moveTo>
                      <a:pt x="28558" y="87671"/>
                    </a:moveTo>
                    <a:cubicBezTo>
                      <a:pt x="26834" y="87671"/>
                      <a:pt x="25110" y="87178"/>
                      <a:pt x="23550" y="86193"/>
                    </a:cubicBezTo>
                    <a:cubicBezTo>
                      <a:pt x="19116" y="83402"/>
                      <a:pt x="17803" y="77573"/>
                      <a:pt x="20595" y="73139"/>
                    </a:cubicBezTo>
                    <a:lnTo>
                      <a:pt x="42516" y="38410"/>
                    </a:lnTo>
                    <a:cubicBezTo>
                      <a:pt x="45307" y="33977"/>
                      <a:pt x="51136" y="32663"/>
                      <a:pt x="55570" y="35455"/>
                    </a:cubicBezTo>
                    <a:cubicBezTo>
                      <a:pt x="60002" y="38246"/>
                      <a:pt x="61316" y="44075"/>
                      <a:pt x="58525" y="48509"/>
                    </a:cubicBezTo>
                    <a:lnTo>
                      <a:pt x="36604" y="83238"/>
                    </a:lnTo>
                    <a:cubicBezTo>
                      <a:pt x="34798" y="86111"/>
                      <a:pt x="31760" y="87671"/>
                      <a:pt x="28640" y="87671"/>
                    </a:cubicBezTo>
                    <a:close/>
                    <a:moveTo>
                      <a:pt x="176669" y="84798"/>
                    </a:moveTo>
                    <a:cubicBezTo>
                      <a:pt x="174944" y="84798"/>
                      <a:pt x="173220" y="84305"/>
                      <a:pt x="171661" y="83320"/>
                    </a:cubicBezTo>
                    <a:lnTo>
                      <a:pt x="137013" y="61399"/>
                    </a:lnTo>
                    <a:cubicBezTo>
                      <a:pt x="132580" y="58607"/>
                      <a:pt x="131267" y="52778"/>
                      <a:pt x="134058" y="48345"/>
                    </a:cubicBezTo>
                    <a:cubicBezTo>
                      <a:pt x="136850" y="43911"/>
                      <a:pt x="142679" y="42598"/>
                      <a:pt x="147112" y="45389"/>
                    </a:cubicBezTo>
                    <a:lnTo>
                      <a:pt x="181759" y="67310"/>
                    </a:lnTo>
                    <a:cubicBezTo>
                      <a:pt x="186193" y="70101"/>
                      <a:pt x="187506" y="75931"/>
                      <a:pt x="184714" y="80364"/>
                    </a:cubicBezTo>
                    <a:cubicBezTo>
                      <a:pt x="182908" y="83238"/>
                      <a:pt x="179871" y="84798"/>
                      <a:pt x="176751" y="84798"/>
                    </a:cubicBezTo>
                    <a:close/>
                    <a:moveTo>
                      <a:pt x="107293" y="40873"/>
                    </a:moveTo>
                    <a:cubicBezTo>
                      <a:pt x="105569" y="40873"/>
                      <a:pt x="103845" y="40381"/>
                      <a:pt x="102285" y="39396"/>
                    </a:cubicBezTo>
                    <a:lnTo>
                      <a:pt x="67638" y="17475"/>
                    </a:lnTo>
                    <a:cubicBezTo>
                      <a:pt x="63204" y="14683"/>
                      <a:pt x="61892" y="8854"/>
                      <a:pt x="64683" y="4421"/>
                    </a:cubicBezTo>
                    <a:cubicBezTo>
                      <a:pt x="67474" y="-13"/>
                      <a:pt x="73304" y="-1326"/>
                      <a:pt x="77737" y="1465"/>
                    </a:cubicBezTo>
                    <a:lnTo>
                      <a:pt x="112383" y="23386"/>
                    </a:lnTo>
                    <a:cubicBezTo>
                      <a:pt x="116817" y="26177"/>
                      <a:pt x="118131" y="32006"/>
                      <a:pt x="115339" y="36440"/>
                    </a:cubicBezTo>
                    <a:cubicBezTo>
                      <a:pt x="113532" y="39313"/>
                      <a:pt x="110495" y="40873"/>
                      <a:pt x="107375" y="408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3"/>
              <p:cNvSpPr/>
              <p:nvPr/>
            </p:nvSpPr>
            <p:spPr>
              <a:xfrm rot="-994539">
                <a:off x="8591163" y="765967"/>
                <a:ext cx="959635" cy="418303"/>
              </a:xfrm>
              <a:custGeom>
                <a:avLst/>
                <a:gdLst/>
                <a:ahLst/>
                <a:cxnLst/>
                <a:rect l="l" t="t" r="r" b="b"/>
                <a:pathLst>
                  <a:path w="960581" h="418715" extrusionOk="0">
                    <a:moveTo>
                      <a:pt x="941663" y="299833"/>
                    </a:moveTo>
                    <a:lnTo>
                      <a:pt x="932385" y="398354"/>
                    </a:lnTo>
                    <a:cubicBezTo>
                      <a:pt x="930908" y="413789"/>
                      <a:pt x="917279" y="425119"/>
                      <a:pt x="901844" y="423641"/>
                    </a:cubicBezTo>
                    <a:lnTo>
                      <a:pt x="25416" y="341458"/>
                    </a:lnTo>
                    <a:cubicBezTo>
                      <a:pt x="10063" y="339980"/>
                      <a:pt x="-1349" y="326352"/>
                      <a:pt x="129" y="310916"/>
                    </a:cubicBezTo>
                    <a:lnTo>
                      <a:pt x="9406" y="212395"/>
                    </a:lnTo>
                    <a:cubicBezTo>
                      <a:pt x="39455" y="215187"/>
                      <a:pt x="66137" y="193102"/>
                      <a:pt x="69011" y="163053"/>
                    </a:cubicBezTo>
                    <a:cubicBezTo>
                      <a:pt x="71803" y="133004"/>
                      <a:pt x="49717" y="106321"/>
                      <a:pt x="19669" y="103529"/>
                    </a:cubicBezTo>
                    <a:lnTo>
                      <a:pt x="29356" y="0"/>
                    </a:lnTo>
                    <a:lnTo>
                      <a:pt x="29356" y="0"/>
                    </a:lnTo>
                    <a:cubicBezTo>
                      <a:pt x="29356" y="0"/>
                      <a:pt x="961532" y="87438"/>
                      <a:pt x="961532" y="87438"/>
                    </a:cubicBezTo>
                    <a:lnTo>
                      <a:pt x="951843" y="190967"/>
                    </a:lnTo>
                    <a:cubicBezTo>
                      <a:pt x="921794" y="188175"/>
                      <a:pt x="895111" y="210261"/>
                      <a:pt x="892320" y="240310"/>
                    </a:cubicBezTo>
                    <a:cubicBezTo>
                      <a:pt x="889529" y="270359"/>
                      <a:pt x="911531" y="297041"/>
                      <a:pt x="941663" y="299915"/>
                    </a:cubicBezTo>
                    <a:close/>
                    <a:moveTo>
                      <a:pt x="793717" y="378568"/>
                    </a:moveTo>
                    <a:lnTo>
                      <a:pt x="801024" y="300572"/>
                    </a:lnTo>
                    <a:lnTo>
                      <a:pt x="477463" y="270194"/>
                    </a:lnTo>
                    <a:lnTo>
                      <a:pt x="470157" y="348190"/>
                    </a:lnTo>
                    <a:lnTo>
                      <a:pt x="793717" y="378568"/>
                    </a:lnTo>
                    <a:close/>
                    <a:moveTo>
                      <a:pt x="804472" y="264283"/>
                    </a:moveTo>
                    <a:lnTo>
                      <a:pt x="818676" y="113053"/>
                    </a:lnTo>
                    <a:lnTo>
                      <a:pt x="495115" y="82676"/>
                    </a:lnTo>
                    <a:lnTo>
                      <a:pt x="480912" y="233906"/>
                    </a:lnTo>
                    <a:lnTo>
                      <a:pt x="804472" y="264283"/>
                    </a:lnTo>
                    <a:close/>
                    <a:moveTo>
                      <a:pt x="365888" y="189161"/>
                    </a:moveTo>
                    <a:cubicBezTo>
                      <a:pt x="366053" y="188586"/>
                      <a:pt x="366053" y="187929"/>
                      <a:pt x="366135" y="187354"/>
                    </a:cubicBezTo>
                    <a:cubicBezTo>
                      <a:pt x="365888" y="183414"/>
                      <a:pt x="362276" y="175204"/>
                      <a:pt x="340519" y="166008"/>
                    </a:cubicBezTo>
                    <a:cubicBezTo>
                      <a:pt x="321718" y="158127"/>
                      <a:pt x="285019" y="153775"/>
                      <a:pt x="273033" y="152626"/>
                    </a:cubicBezTo>
                    <a:lnTo>
                      <a:pt x="268434" y="141132"/>
                    </a:lnTo>
                    <a:cubicBezTo>
                      <a:pt x="273442" y="140639"/>
                      <a:pt x="277630" y="136944"/>
                      <a:pt x="278615" y="131936"/>
                    </a:cubicBezTo>
                    <a:cubicBezTo>
                      <a:pt x="278615" y="131936"/>
                      <a:pt x="278615" y="131772"/>
                      <a:pt x="278615" y="131772"/>
                    </a:cubicBezTo>
                    <a:lnTo>
                      <a:pt x="278615" y="131772"/>
                    </a:lnTo>
                    <a:cubicBezTo>
                      <a:pt x="279272" y="128570"/>
                      <a:pt x="278451" y="125368"/>
                      <a:pt x="276480" y="122741"/>
                    </a:cubicBezTo>
                    <a:cubicBezTo>
                      <a:pt x="274510" y="120114"/>
                      <a:pt x="271390" y="118472"/>
                      <a:pt x="268106" y="118143"/>
                    </a:cubicBezTo>
                    <a:lnTo>
                      <a:pt x="259650" y="117322"/>
                    </a:lnTo>
                    <a:lnTo>
                      <a:pt x="252343" y="91707"/>
                    </a:lnTo>
                    <a:cubicBezTo>
                      <a:pt x="258007" y="91953"/>
                      <a:pt x="263098" y="88259"/>
                      <a:pt x="264329" y="82676"/>
                    </a:cubicBezTo>
                    <a:cubicBezTo>
                      <a:pt x="264329" y="82512"/>
                      <a:pt x="264329" y="82347"/>
                      <a:pt x="264329" y="82183"/>
                    </a:cubicBezTo>
                    <a:cubicBezTo>
                      <a:pt x="264986" y="79063"/>
                      <a:pt x="264165" y="75697"/>
                      <a:pt x="262195" y="73152"/>
                    </a:cubicBezTo>
                    <a:cubicBezTo>
                      <a:pt x="260224" y="70525"/>
                      <a:pt x="257104" y="68801"/>
                      <a:pt x="253820" y="68472"/>
                    </a:cubicBezTo>
                    <a:lnTo>
                      <a:pt x="247253" y="67898"/>
                    </a:lnTo>
                    <a:lnTo>
                      <a:pt x="238796" y="36207"/>
                    </a:lnTo>
                    <a:cubicBezTo>
                      <a:pt x="238222" y="33990"/>
                      <a:pt x="236415" y="32266"/>
                      <a:pt x="234117" y="31855"/>
                    </a:cubicBezTo>
                    <a:lnTo>
                      <a:pt x="221062" y="29228"/>
                    </a:lnTo>
                    <a:cubicBezTo>
                      <a:pt x="219174" y="28900"/>
                      <a:pt x="217203" y="29392"/>
                      <a:pt x="215725" y="30624"/>
                    </a:cubicBezTo>
                    <a:cubicBezTo>
                      <a:pt x="214330" y="31855"/>
                      <a:pt x="213509" y="33744"/>
                      <a:pt x="213673" y="35714"/>
                    </a:cubicBezTo>
                    <a:lnTo>
                      <a:pt x="216136" y="70114"/>
                    </a:lnTo>
                    <a:cubicBezTo>
                      <a:pt x="215562" y="70443"/>
                      <a:pt x="214987" y="70853"/>
                      <a:pt x="214495" y="71346"/>
                    </a:cubicBezTo>
                    <a:cubicBezTo>
                      <a:pt x="213181" y="72659"/>
                      <a:pt x="212524" y="74301"/>
                      <a:pt x="212688" y="76190"/>
                    </a:cubicBezTo>
                    <a:lnTo>
                      <a:pt x="216383" y="130787"/>
                    </a:lnTo>
                    <a:lnTo>
                      <a:pt x="212442" y="148192"/>
                    </a:lnTo>
                    <a:lnTo>
                      <a:pt x="139618" y="148192"/>
                    </a:lnTo>
                    <a:cubicBezTo>
                      <a:pt x="139618" y="148192"/>
                      <a:pt x="130669" y="124301"/>
                      <a:pt x="130669" y="124301"/>
                    </a:cubicBezTo>
                    <a:cubicBezTo>
                      <a:pt x="130094" y="122741"/>
                      <a:pt x="128863" y="121510"/>
                      <a:pt x="127467" y="120853"/>
                    </a:cubicBezTo>
                    <a:lnTo>
                      <a:pt x="118518" y="116830"/>
                    </a:lnTo>
                    <a:cubicBezTo>
                      <a:pt x="116630" y="115927"/>
                      <a:pt x="114495" y="116091"/>
                      <a:pt x="112689" y="117240"/>
                    </a:cubicBezTo>
                    <a:cubicBezTo>
                      <a:pt x="110965" y="118390"/>
                      <a:pt x="109816" y="120278"/>
                      <a:pt x="109816" y="122330"/>
                    </a:cubicBezTo>
                    <a:lnTo>
                      <a:pt x="109569" y="155253"/>
                    </a:lnTo>
                    <a:lnTo>
                      <a:pt x="102919" y="158783"/>
                    </a:lnTo>
                    <a:cubicBezTo>
                      <a:pt x="101113" y="159768"/>
                      <a:pt x="99799" y="161575"/>
                      <a:pt x="99635" y="163627"/>
                    </a:cubicBezTo>
                    <a:cubicBezTo>
                      <a:pt x="99471" y="165680"/>
                      <a:pt x="100292" y="167732"/>
                      <a:pt x="101933" y="168964"/>
                    </a:cubicBezTo>
                    <a:lnTo>
                      <a:pt x="107763" y="173644"/>
                    </a:lnTo>
                    <a:lnTo>
                      <a:pt x="102016" y="206156"/>
                    </a:lnTo>
                    <a:cubicBezTo>
                      <a:pt x="101688" y="208126"/>
                      <a:pt x="102344" y="210261"/>
                      <a:pt x="103823" y="211656"/>
                    </a:cubicBezTo>
                    <a:cubicBezTo>
                      <a:pt x="105382" y="213052"/>
                      <a:pt x="107434" y="213627"/>
                      <a:pt x="109569" y="213134"/>
                    </a:cubicBezTo>
                    <a:lnTo>
                      <a:pt x="119011" y="210835"/>
                    </a:lnTo>
                    <a:cubicBezTo>
                      <a:pt x="120570" y="210425"/>
                      <a:pt x="121967" y="209440"/>
                      <a:pt x="122787" y="208044"/>
                    </a:cubicBezTo>
                    <a:lnTo>
                      <a:pt x="136005" y="186123"/>
                    </a:lnTo>
                    <a:lnTo>
                      <a:pt x="207679" y="199670"/>
                    </a:lnTo>
                    <a:lnTo>
                      <a:pt x="208255" y="217486"/>
                    </a:lnTo>
                    <a:lnTo>
                      <a:pt x="194626" y="270523"/>
                    </a:lnTo>
                    <a:cubicBezTo>
                      <a:pt x="194215" y="272247"/>
                      <a:pt x="194544" y="274135"/>
                      <a:pt x="195529" y="275531"/>
                    </a:cubicBezTo>
                    <a:cubicBezTo>
                      <a:pt x="196022" y="276188"/>
                      <a:pt x="196514" y="276680"/>
                      <a:pt x="197007" y="277091"/>
                    </a:cubicBezTo>
                    <a:lnTo>
                      <a:pt x="188139" y="310424"/>
                    </a:lnTo>
                    <a:cubicBezTo>
                      <a:pt x="187647" y="312312"/>
                      <a:pt x="188139" y="314283"/>
                      <a:pt x="189207" y="315760"/>
                    </a:cubicBezTo>
                    <a:cubicBezTo>
                      <a:pt x="189782" y="316417"/>
                      <a:pt x="190356" y="316992"/>
                      <a:pt x="191095" y="317403"/>
                    </a:cubicBezTo>
                    <a:cubicBezTo>
                      <a:pt x="192081" y="317895"/>
                      <a:pt x="193066" y="318141"/>
                      <a:pt x="194215" y="318141"/>
                    </a:cubicBezTo>
                    <a:lnTo>
                      <a:pt x="207515" y="317977"/>
                    </a:lnTo>
                    <a:cubicBezTo>
                      <a:pt x="209896" y="317977"/>
                      <a:pt x="211949" y="316581"/>
                      <a:pt x="213016" y="314447"/>
                    </a:cubicBezTo>
                    <a:lnTo>
                      <a:pt x="227137" y="284890"/>
                    </a:lnTo>
                    <a:lnTo>
                      <a:pt x="233788" y="285547"/>
                    </a:lnTo>
                    <a:cubicBezTo>
                      <a:pt x="237072" y="285794"/>
                      <a:pt x="240356" y="284726"/>
                      <a:pt x="242901" y="282510"/>
                    </a:cubicBezTo>
                    <a:cubicBezTo>
                      <a:pt x="245282" y="280375"/>
                      <a:pt x="246595" y="277255"/>
                      <a:pt x="246595" y="273971"/>
                    </a:cubicBezTo>
                    <a:cubicBezTo>
                      <a:pt x="246595" y="273971"/>
                      <a:pt x="246595" y="273725"/>
                      <a:pt x="246595" y="273561"/>
                    </a:cubicBezTo>
                    <a:cubicBezTo>
                      <a:pt x="246432" y="267896"/>
                      <a:pt x="242245" y="263216"/>
                      <a:pt x="236497" y="262477"/>
                    </a:cubicBezTo>
                    <a:lnTo>
                      <a:pt x="248320" y="238668"/>
                    </a:lnTo>
                    <a:lnTo>
                      <a:pt x="256776" y="239407"/>
                    </a:lnTo>
                    <a:cubicBezTo>
                      <a:pt x="260060" y="239735"/>
                      <a:pt x="263344" y="238586"/>
                      <a:pt x="265808" y="236451"/>
                    </a:cubicBezTo>
                    <a:cubicBezTo>
                      <a:pt x="266711" y="235630"/>
                      <a:pt x="267531" y="234563"/>
                      <a:pt x="268106" y="233577"/>
                    </a:cubicBezTo>
                    <a:cubicBezTo>
                      <a:pt x="269091" y="231935"/>
                      <a:pt x="269584" y="230047"/>
                      <a:pt x="269584" y="227995"/>
                    </a:cubicBezTo>
                    <a:cubicBezTo>
                      <a:pt x="269584" y="227912"/>
                      <a:pt x="269584" y="227830"/>
                      <a:pt x="269584" y="227748"/>
                    </a:cubicBezTo>
                    <a:cubicBezTo>
                      <a:pt x="269584" y="222576"/>
                      <a:pt x="266135" y="218307"/>
                      <a:pt x="261292" y="216829"/>
                    </a:cubicBezTo>
                    <a:lnTo>
                      <a:pt x="267942" y="206402"/>
                    </a:lnTo>
                    <a:cubicBezTo>
                      <a:pt x="279929" y="207387"/>
                      <a:pt x="316874" y="210014"/>
                      <a:pt x="336743" y="205581"/>
                    </a:cubicBezTo>
                    <a:cubicBezTo>
                      <a:pt x="359813" y="200573"/>
                      <a:pt x="364821" y="193266"/>
                      <a:pt x="365806" y="1893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3"/>
              <p:cNvSpPr/>
              <p:nvPr/>
            </p:nvSpPr>
            <p:spPr>
              <a:xfrm rot="-994539">
                <a:off x="8564049" y="713658"/>
                <a:ext cx="926827" cy="139434"/>
              </a:xfrm>
              <a:custGeom>
                <a:avLst/>
                <a:gdLst/>
                <a:ahLst/>
                <a:cxnLst/>
                <a:rect l="l" t="t" r="r" b="b"/>
                <a:pathLst>
                  <a:path w="927741" h="139571" extrusionOk="0">
                    <a:moveTo>
                      <a:pt x="935131" y="112854"/>
                    </a:moveTo>
                    <a:lnTo>
                      <a:pt x="932175" y="144217"/>
                    </a:lnTo>
                    <a:lnTo>
                      <a:pt x="0" y="56779"/>
                    </a:lnTo>
                    <a:lnTo>
                      <a:pt x="0" y="56779"/>
                    </a:lnTo>
                    <a:cubicBezTo>
                      <a:pt x="0" y="56779"/>
                      <a:pt x="2956" y="25417"/>
                      <a:pt x="2956" y="25417"/>
                    </a:cubicBezTo>
                    <a:cubicBezTo>
                      <a:pt x="4434" y="9982"/>
                      <a:pt x="18062" y="-1348"/>
                      <a:pt x="33497" y="130"/>
                    </a:cubicBezTo>
                    <a:lnTo>
                      <a:pt x="909925" y="82313"/>
                    </a:lnTo>
                    <a:cubicBezTo>
                      <a:pt x="925360" y="83790"/>
                      <a:pt x="936690" y="97419"/>
                      <a:pt x="935213" y="1128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3"/>
              <p:cNvSpPr/>
              <p:nvPr/>
            </p:nvSpPr>
            <p:spPr>
              <a:xfrm rot="-994539">
                <a:off x="9088016" y="987821"/>
                <a:ext cx="328081" cy="106626"/>
              </a:xfrm>
              <a:custGeom>
                <a:avLst/>
                <a:gdLst/>
                <a:ahLst/>
                <a:cxnLst/>
                <a:rect l="l" t="t" r="r" b="b"/>
                <a:pathLst>
                  <a:path w="328404" h="106731" extrusionOk="0">
                    <a:moveTo>
                      <a:pt x="0" y="77981"/>
                    </a:moveTo>
                    <a:lnTo>
                      <a:pt x="7317" y="-1"/>
                    </a:lnTo>
                    <a:lnTo>
                      <a:pt x="330933" y="30362"/>
                    </a:lnTo>
                    <a:lnTo>
                      <a:pt x="323617" y="1083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3"/>
              <p:cNvSpPr/>
              <p:nvPr/>
            </p:nvSpPr>
            <p:spPr>
              <a:xfrm rot="-994539">
                <a:off x="9055259" y="802319"/>
                <a:ext cx="336282" cy="180444"/>
              </a:xfrm>
              <a:custGeom>
                <a:avLst/>
                <a:gdLst/>
                <a:ahLst/>
                <a:cxnLst/>
                <a:rect l="l" t="t" r="r" b="b"/>
                <a:pathLst>
                  <a:path w="336614" h="180622" extrusionOk="0">
                    <a:moveTo>
                      <a:pt x="0" y="151222"/>
                    </a:moveTo>
                    <a:lnTo>
                      <a:pt x="14188" y="0"/>
                    </a:lnTo>
                    <a:lnTo>
                      <a:pt x="337805" y="30363"/>
                    </a:lnTo>
                    <a:lnTo>
                      <a:pt x="323617" y="1815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3"/>
              <p:cNvSpPr/>
              <p:nvPr/>
            </p:nvSpPr>
            <p:spPr>
              <a:xfrm rot="-994539">
                <a:off x="8690578" y="867621"/>
                <a:ext cx="262464" cy="287070"/>
              </a:xfrm>
              <a:custGeom>
                <a:avLst/>
                <a:gdLst/>
                <a:ahLst/>
                <a:cxnLst/>
                <a:rect l="l" t="t" r="r" b="b"/>
                <a:pathLst>
                  <a:path w="262723" h="287353" extrusionOk="0">
                    <a:moveTo>
                      <a:pt x="266458" y="158349"/>
                    </a:moveTo>
                    <a:cubicBezTo>
                      <a:pt x="266458" y="158924"/>
                      <a:pt x="266458" y="159499"/>
                      <a:pt x="266211" y="160156"/>
                    </a:cubicBezTo>
                    <a:cubicBezTo>
                      <a:pt x="265308" y="164097"/>
                      <a:pt x="260218" y="171404"/>
                      <a:pt x="237148" y="176412"/>
                    </a:cubicBezTo>
                    <a:cubicBezTo>
                      <a:pt x="217279" y="180763"/>
                      <a:pt x="180334" y="178218"/>
                      <a:pt x="168347" y="177233"/>
                    </a:cubicBezTo>
                    <a:lnTo>
                      <a:pt x="161697" y="187660"/>
                    </a:lnTo>
                    <a:cubicBezTo>
                      <a:pt x="166540" y="189137"/>
                      <a:pt x="169989" y="193489"/>
                      <a:pt x="169989" y="198579"/>
                    </a:cubicBezTo>
                    <a:cubicBezTo>
                      <a:pt x="169989" y="198661"/>
                      <a:pt x="169989" y="198743"/>
                      <a:pt x="169989" y="198825"/>
                    </a:cubicBezTo>
                    <a:cubicBezTo>
                      <a:pt x="169989" y="200796"/>
                      <a:pt x="169497" y="202684"/>
                      <a:pt x="168512" y="204408"/>
                    </a:cubicBezTo>
                    <a:cubicBezTo>
                      <a:pt x="167936" y="205476"/>
                      <a:pt x="167116" y="206461"/>
                      <a:pt x="166213" y="207282"/>
                    </a:cubicBezTo>
                    <a:cubicBezTo>
                      <a:pt x="163749" y="209499"/>
                      <a:pt x="160465" y="210648"/>
                      <a:pt x="157182" y="210237"/>
                    </a:cubicBezTo>
                    <a:lnTo>
                      <a:pt x="148725" y="209499"/>
                    </a:lnTo>
                    <a:lnTo>
                      <a:pt x="136902" y="233308"/>
                    </a:lnTo>
                    <a:cubicBezTo>
                      <a:pt x="142567" y="234047"/>
                      <a:pt x="146837" y="238726"/>
                      <a:pt x="147000" y="244391"/>
                    </a:cubicBezTo>
                    <a:cubicBezTo>
                      <a:pt x="147000" y="244556"/>
                      <a:pt x="147000" y="244720"/>
                      <a:pt x="147000" y="244802"/>
                    </a:cubicBezTo>
                    <a:cubicBezTo>
                      <a:pt x="147000" y="248086"/>
                      <a:pt x="145605" y="251206"/>
                      <a:pt x="143306" y="253340"/>
                    </a:cubicBezTo>
                    <a:cubicBezTo>
                      <a:pt x="140761" y="255557"/>
                      <a:pt x="137477" y="256624"/>
                      <a:pt x="134193" y="256378"/>
                    </a:cubicBezTo>
                    <a:lnTo>
                      <a:pt x="127542" y="255721"/>
                    </a:lnTo>
                    <a:lnTo>
                      <a:pt x="113421" y="285278"/>
                    </a:lnTo>
                    <a:cubicBezTo>
                      <a:pt x="112436" y="287330"/>
                      <a:pt x="110301" y="288726"/>
                      <a:pt x="107921" y="288808"/>
                    </a:cubicBezTo>
                    <a:lnTo>
                      <a:pt x="94621" y="288972"/>
                    </a:lnTo>
                    <a:cubicBezTo>
                      <a:pt x="93471" y="288972"/>
                      <a:pt x="92486" y="288726"/>
                      <a:pt x="91501" y="288233"/>
                    </a:cubicBezTo>
                    <a:cubicBezTo>
                      <a:pt x="90761" y="287823"/>
                      <a:pt x="90187" y="287248"/>
                      <a:pt x="89612" y="286591"/>
                    </a:cubicBezTo>
                    <a:cubicBezTo>
                      <a:pt x="88463" y="285113"/>
                      <a:pt x="87970" y="283143"/>
                      <a:pt x="88544" y="281255"/>
                    </a:cubicBezTo>
                    <a:lnTo>
                      <a:pt x="97412" y="247922"/>
                    </a:lnTo>
                    <a:cubicBezTo>
                      <a:pt x="96837" y="247511"/>
                      <a:pt x="96427" y="247019"/>
                      <a:pt x="95934" y="246362"/>
                    </a:cubicBezTo>
                    <a:cubicBezTo>
                      <a:pt x="94948" y="244966"/>
                      <a:pt x="94621" y="243078"/>
                      <a:pt x="95031" y="241354"/>
                    </a:cubicBezTo>
                    <a:lnTo>
                      <a:pt x="108660" y="188316"/>
                    </a:lnTo>
                    <a:lnTo>
                      <a:pt x="108084" y="170501"/>
                    </a:lnTo>
                    <a:lnTo>
                      <a:pt x="36410" y="156954"/>
                    </a:lnTo>
                    <a:lnTo>
                      <a:pt x="23192" y="178875"/>
                    </a:lnTo>
                    <a:cubicBezTo>
                      <a:pt x="22371" y="180271"/>
                      <a:pt x="20975" y="181338"/>
                      <a:pt x="19416" y="181666"/>
                    </a:cubicBezTo>
                    <a:lnTo>
                      <a:pt x="9974" y="183965"/>
                    </a:lnTo>
                    <a:cubicBezTo>
                      <a:pt x="7922" y="184540"/>
                      <a:pt x="5787" y="183965"/>
                      <a:pt x="4227" y="182487"/>
                    </a:cubicBezTo>
                    <a:cubicBezTo>
                      <a:pt x="2749" y="181092"/>
                      <a:pt x="2011" y="178957"/>
                      <a:pt x="2420" y="176986"/>
                    </a:cubicBezTo>
                    <a:lnTo>
                      <a:pt x="8168" y="144475"/>
                    </a:lnTo>
                    <a:lnTo>
                      <a:pt x="2338" y="139795"/>
                    </a:lnTo>
                    <a:cubicBezTo>
                      <a:pt x="697" y="138563"/>
                      <a:pt x="-206" y="136511"/>
                      <a:pt x="40" y="134458"/>
                    </a:cubicBezTo>
                    <a:cubicBezTo>
                      <a:pt x="205" y="132406"/>
                      <a:pt x="1435" y="130599"/>
                      <a:pt x="3323" y="129614"/>
                    </a:cubicBezTo>
                    <a:lnTo>
                      <a:pt x="9974" y="126084"/>
                    </a:lnTo>
                    <a:lnTo>
                      <a:pt x="10221" y="93161"/>
                    </a:lnTo>
                    <a:cubicBezTo>
                      <a:pt x="10221" y="91027"/>
                      <a:pt x="11370" y="89138"/>
                      <a:pt x="13094" y="88071"/>
                    </a:cubicBezTo>
                    <a:cubicBezTo>
                      <a:pt x="14900" y="86922"/>
                      <a:pt x="17035" y="86758"/>
                      <a:pt x="18923" y="87661"/>
                    </a:cubicBezTo>
                    <a:lnTo>
                      <a:pt x="27873" y="91684"/>
                    </a:lnTo>
                    <a:cubicBezTo>
                      <a:pt x="29268" y="92422"/>
                      <a:pt x="30499" y="93572"/>
                      <a:pt x="31074" y="95132"/>
                    </a:cubicBezTo>
                    <a:lnTo>
                      <a:pt x="40023" y="119187"/>
                    </a:lnTo>
                    <a:lnTo>
                      <a:pt x="112847" y="119187"/>
                    </a:lnTo>
                    <a:cubicBezTo>
                      <a:pt x="112847" y="119187"/>
                      <a:pt x="116788" y="101700"/>
                      <a:pt x="116788" y="101700"/>
                    </a:cubicBezTo>
                    <a:lnTo>
                      <a:pt x="113093" y="47103"/>
                    </a:lnTo>
                    <a:cubicBezTo>
                      <a:pt x="112929" y="45296"/>
                      <a:pt x="113586" y="43572"/>
                      <a:pt x="114899" y="42259"/>
                    </a:cubicBezTo>
                    <a:cubicBezTo>
                      <a:pt x="115474" y="41766"/>
                      <a:pt x="115967" y="41356"/>
                      <a:pt x="116541" y="41027"/>
                    </a:cubicBezTo>
                    <a:lnTo>
                      <a:pt x="114079" y="6627"/>
                    </a:lnTo>
                    <a:cubicBezTo>
                      <a:pt x="113914" y="4657"/>
                      <a:pt x="114653" y="2850"/>
                      <a:pt x="116131" y="1537"/>
                    </a:cubicBezTo>
                    <a:cubicBezTo>
                      <a:pt x="117608" y="223"/>
                      <a:pt x="119579" y="-270"/>
                      <a:pt x="121467" y="141"/>
                    </a:cubicBezTo>
                    <a:lnTo>
                      <a:pt x="134522" y="2768"/>
                    </a:lnTo>
                    <a:cubicBezTo>
                      <a:pt x="136820" y="3179"/>
                      <a:pt x="138627" y="4903"/>
                      <a:pt x="139201" y="7119"/>
                    </a:cubicBezTo>
                    <a:lnTo>
                      <a:pt x="147658" y="38810"/>
                    </a:lnTo>
                    <a:lnTo>
                      <a:pt x="154225" y="39385"/>
                    </a:lnTo>
                    <a:cubicBezTo>
                      <a:pt x="157509" y="39714"/>
                      <a:pt x="160629" y="41356"/>
                      <a:pt x="162600" y="44065"/>
                    </a:cubicBezTo>
                    <a:cubicBezTo>
                      <a:pt x="164570" y="46610"/>
                      <a:pt x="165310" y="49894"/>
                      <a:pt x="164734" y="53096"/>
                    </a:cubicBezTo>
                    <a:cubicBezTo>
                      <a:pt x="164734" y="53260"/>
                      <a:pt x="164734" y="53424"/>
                      <a:pt x="164734" y="53589"/>
                    </a:cubicBezTo>
                    <a:cubicBezTo>
                      <a:pt x="163503" y="59089"/>
                      <a:pt x="158412" y="62866"/>
                      <a:pt x="152748" y="62620"/>
                    </a:cubicBezTo>
                    <a:lnTo>
                      <a:pt x="160055" y="88235"/>
                    </a:lnTo>
                    <a:lnTo>
                      <a:pt x="168512" y="89056"/>
                    </a:lnTo>
                    <a:cubicBezTo>
                      <a:pt x="171795" y="89385"/>
                      <a:pt x="174833" y="91027"/>
                      <a:pt x="176885" y="93654"/>
                    </a:cubicBezTo>
                    <a:cubicBezTo>
                      <a:pt x="178855" y="96281"/>
                      <a:pt x="179595" y="99483"/>
                      <a:pt x="179020" y="102685"/>
                    </a:cubicBezTo>
                    <a:lnTo>
                      <a:pt x="179020" y="102685"/>
                    </a:lnTo>
                    <a:cubicBezTo>
                      <a:pt x="179020" y="102685"/>
                      <a:pt x="179020" y="102849"/>
                      <a:pt x="179020" y="102931"/>
                    </a:cubicBezTo>
                    <a:cubicBezTo>
                      <a:pt x="178035" y="108022"/>
                      <a:pt x="173847" y="111634"/>
                      <a:pt x="168839" y="112127"/>
                    </a:cubicBezTo>
                    <a:lnTo>
                      <a:pt x="173437" y="123621"/>
                    </a:lnTo>
                    <a:cubicBezTo>
                      <a:pt x="185424" y="124852"/>
                      <a:pt x="222123" y="129122"/>
                      <a:pt x="240924" y="137003"/>
                    </a:cubicBezTo>
                    <a:cubicBezTo>
                      <a:pt x="262681" y="146199"/>
                      <a:pt x="266293" y="154409"/>
                      <a:pt x="266540" y="1583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3"/>
              <p:cNvSpPr/>
              <p:nvPr/>
            </p:nvSpPr>
            <p:spPr>
              <a:xfrm rot="-994539">
                <a:off x="8554162" y="703381"/>
                <a:ext cx="951433" cy="155837"/>
              </a:xfrm>
              <a:custGeom>
                <a:avLst/>
                <a:gdLst/>
                <a:ahLst/>
                <a:cxnLst/>
                <a:rect l="l" t="t" r="r" b="b"/>
                <a:pathLst>
                  <a:path w="952371" h="155991" extrusionOk="0">
                    <a:moveTo>
                      <a:pt x="941660" y="163071"/>
                    </a:moveTo>
                    <a:cubicBezTo>
                      <a:pt x="941660" y="163071"/>
                      <a:pt x="941085" y="163071"/>
                      <a:pt x="940757" y="163071"/>
                    </a:cubicBezTo>
                    <a:lnTo>
                      <a:pt x="8582" y="75633"/>
                    </a:lnTo>
                    <a:cubicBezTo>
                      <a:pt x="6119" y="75387"/>
                      <a:pt x="3821" y="74155"/>
                      <a:pt x="2178" y="72267"/>
                    </a:cubicBezTo>
                    <a:cubicBezTo>
                      <a:pt x="618" y="70379"/>
                      <a:pt x="-203" y="67833"/>
                      <a:pt x="43" y="65370"/>
                    </a:cubicBezTo>
                    <a:lnTo>
                      <a:pt x="2999" y="34008"/>
                    </a:lnTo>
                    <a:cubicBezTo>
                      <a:pt x="3902" y="24074"/>
                      <a:pt x="8664" y="15042"/>
                      <a:pt x="16381" y="8639"/>
                    </a:cubicBezTo>
                    <a:cubicBezTo>
                      <a:pt x="24099" y="2235"/>
                      <a:pt x="33787" y="-803"/>
                      <a:pt x="43804" y="182"/>
                    </a:cubicBezTo>
                    <a:lnTo>
                      <a:pt x="920232" y="82365"/>
                    </a:lnTo>
                    <a:cubicBezTo>
                      <a:pt x="940838" y="84336"/>
                      <a:pt x="955946" y="102562"/>
                      <a:pt x="954058" y="123169"/>
                    </a:cubicBezTo>
                    <a:lnTo>
                      <a:pt x="954058" y="123169"/>
                    </a:lnTo>
                    <a:cubicBezTo>
                      <a:pt x="954058" y="123169"/>
                      <a:pt x="951101" y="154532"/>
                      <a:pt x="951101" y="154532"/>
                    </a:cubicBezTo>
                    <a:cubicBezTo>
                      <a:pt x="950609" y="159458"/>
                      <a:pt x="946504" y="163071"/>
                      <a:pt x="941742" y="163071"/>
                    </a:cubicBezTo>
                    <a:close/>
                    <a:moveTo>
                      <a:pt x="19748" y="57735"/>
                    </a:moveTo>
                    <a:lnTo>
                      <a:pt x="933121" y="143366"/>
                    </a:lnTo>
                    <a:lnTo>
                      <a:pt x="935174" y="121445"/>
                    </a:lnTo>
                    <a:cubicBezTo>
                      <a:pt x="936159" y="111265"/>
                      <a:pt x="928605" y="102152"/>
                      <a:pt x="918425" y="101166"/>
                    </a:cubicBezTo>
                    <a:lnTo>
                      <a:pt x="41997" y="18983"/>
                    </a:lnTo>
                    <a:cubicBezTo>
                      <a:pt x="37071" y="18491"/>
                      <a:pt x="32227" y="19969"/>
                      <a:pt x="28451" y="23170"/>
                    </a:cubicBezTo>
                    <a:cubicBezTo>
                      <a:pt x="24591" y="26372"/>
                      <a:pt x="22293" y="30806"/>
                      <a:pt x="21800" y="35732"/>
                    </a:cubicBezTo>
                    <a:lnTo>
                      <a:pt x="19748" y="57653"/>
                    </a:lnTo>
                    <a:close/>
                    <a:moveTo>
                      <a:pt x="944616" y="122349"/>
                    </a:moveTo>
                    <a:lnTo>
                      <a:pt x="944616" y="122349"/>
                    </a:lnTo>
                    <a:lnTo>
                      <a:pt x="944616" y="1223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3"/>
              <p:cNvSpPr/>
              <p:nvPr/>
            </p:nvSpPr>
            <p:spPr>
              <a:xfrm rot="-994539">
                <a:off x="8581406" y="756968"/>
                <a:ext cx="976040" cy="434706"/>
              </a:xfrm>
              <a:custGeom>
                <a:avLst/>
                <a:gdLst/>
                <a:ahLst/>
                <a:cxnLst/>
                <a:rect l="l" t="t" r="r" b="b"/>
                <a:pathLst>
                  <a:path w="977002" h="435135" extrusionOk="0">
                    <a:moveTo>
                      <a:pt x="914025" y="442650"/>
                    </a:moveTo>
                    <a:cubicBezTo>
                      <a:pt x="912875" y="442650"/>
                      <a:pt x="911645" y="442650"/>
                      <a:pt x="910413" y="442485"/>
                    </a:cubicBezTo>
                    <a:lnTo>
                      <a:pt x="33985" y="360302"/>
                    </a:lnTo>
                    <a:cubicBezTo>
                      <a:pt x="24050" y="359399"/>
                      <a:pt x="15019" y="354637"/>
                      <a:pt x="8616" y="346920"/>
                    </a:cubicBezTo>
                    <a:cubicBezTo>
                      <a:pt x="2212" y="339202"/>
                      <a:pt x="-744" y="329432"/>
                      <a:pt x="159" y="319498"/>
                    </a:cubicBezTo>
                    <a:lnTo>
                      <a:pt x="9354" y="220977"/>
                    </a:lnTo>
                    <a:cubicBezTo>
                      <a:pt x="9601" y="218514"/>
                      <a:pt x="10832" y="216215"/>
                      <a:pt x="12721" y="214573"/>
                    </a:cubicBezTo>
                    <a:cubicBezTo>
                      <a:pt x="14691" y="213013"/>
                      <a:pt x="17154" y="212192"/>
                      <a:pt x="19617" y="212438"/>
                    </a:cubicBezTo>
                    <a:cubicBezTo>
                      <a:pt x="31686" y="213588"/>
                      <a:pt x="43427" y="209975"/>
                      <a:pt x="52704" y="202258"/>
                    </a:cubicBezTo>
                    <a:cubicBezTo>
                      <a:pt x="61981" y="194540"/>
                      <a:pt x="67810" y="183621"/>
                      <a:pt x="68878" y="171634"/>
                    </a:cubicBezTo>
                    <a:cubicBezTo>
                      <a:pt x="71177" y="146840"/>
                      <a:pt x="52867" y="124672"/>
                      <a:pt x="27992" y="122374"/>
                    </a:cubicBezTo>
                    <a:cubicBezTo>
                      <a:pt x="25528" y="122127"/>
                      <a:pt x="23229" y="120896"/>
                      <a:pt x="21587" y="119008"/>
                    </a:cubicBezTo>
                    <a:cubicBezTo>
                      <a:pt x="20027" y="117119"/>
                      <a:pt x="19206" y="114574"/>
                      <a:pt x="19453" y="112111"/>
                    </a:cubicBezTo>
                    <a:lnTo>
                      <a:pt x="29141" y="8582"/>
                    </a:lnTo>
                    <a:cubicBezTo>
                      <a:pt x="29387" y="6119"/>
                      <a:pt x="30618" y="3820"/>
                      <a:pt x="32506" y="2178"/>
                    </a:cubicBezTo>
                    <a:cubicBezTo>
                      <a:pt x="34477" y="618"/>
                      <a:pt x="36940" y="-203"/>
                      <a:pt x="39404" y="43"/>
                    </a:cubicBezTo>
                    <a:lnTo>
                      <a:pt x="971578" y="87481"/>
                    </a:lnTo>
                    <a:cubicBezTo>
                      <a:pt x="976750" y="87973"/>
                      <a:pt x="980609" y="92571"/>
                      <a:pt x="980117" y="97743"/>
                    </a:cubicBezTo>
                    <a:lnTo>
                      <a:pt x="970428" y="201273"/>
                    </a:lnTo>
                    <a:cubicBezTo>
                      <a:pt x="969936" y="206445"/>
                      <a:pt x="965420" y="210304"/>
                      <a:pt x="960166" y="209811"/>
                    </a:cubicBezTo>
                    <a:cubicBezTo>
                      <a:pt x="935290" y="207512"/>
                      <a:pt x="913204" y="225821"/>
                      <a:pt x="910905" y="250615"/>
                    </a:cubicBezTo>
                    <a:cubicBezTo>
                      <a:pt x="909756" y="262684"/>
                      <a:pt x="913369" y="274425"/>
                      <a:pt x="921086" y="283702"/>
                    </a:cubicBezTo>
                    <a:cubicBezTo>
                      <a:pt x="928804" y="292979"/>
                      <a:pt x="939640" y="298727"/>
                      <a:pt x="951710" y="299876"/>
                    </a:cubicBezTo>
                    <a:cubicBezTo>
                      <a:pt x="954173" y="300122"/>
                      <a:pt x="956472" y="301354"/>
                      <a:pt x="958113" y="303242"/>
                    </a:cubicBezTo>
                    <a:cubicBezTo>
                      <a:pt x="959674" y="305131"/>
                      <a:pt x="960494" y="307676"/>
                      <a:pt x="960248" y="310139"/>
                    </a:cubicBezTo>
                    <a:lnTo>
                      <a:pt x="950970" y="408660"/>
                    </a:lnTo>
                    <a:cubicBezTo>
                      <a:pt x="950067" y="418594"/>
                      <a:pt x="945306" y="427625"/>
                      <a:pt x="937588" y="434029"/>
                    </a:cubicBezTo>
                    <a:cubicBezTo>
                      <a:pt x="930774" y="439612"/>
                      <a:pt x="922482" y="442650"/>
                      <a:pt x="913779" y="442650"/>
                    </a:cubicBezTo>
                    <a:close/>
                    <a:moveTo>
                      <a:pt x="27498" y="231486"/>
                    </a:moveTo>
                    <a:lnTo>
                      <a:pt x="19042" y="321304"/>
                    </a:lnTo>
                    <a:cubicBezTo>
                      <a:pt x="18550" y="326230"/>
                      <a:pt x="20027" y="331074"/>
                      <a:pt x="23229" y="334933"/>
                    </a:cubicBezTo>
                    <a:cubicBezTo>
                      <a:pt x="26431" y="338792"/>
                      <a:pt x="30865" y="341091"/>
                      <a:pt x="35791" y="341583"/>
                    </a:cubicBezTo>
                    <a:lnTo>
                      <a:pt x="912219" y="423766"/>
                    </a:lnTo>
                    <a:cubicBezTo>
                      <a:pt x="917227" y="424259"/>
                      <a:pt x="921990" y="422781"/>
                      <a:pt x="925848" y="419579"/>
                    </a:cubicBezTo>
                    <a:cubicBezTo>
                      <a:pt x="929707" y="416377"/>
                      <a:pt x="932006" y="411944"/>
                      <a:pt x="932498" y="407018"/>
                    </a:cubicBezTo>
                    <a:lnTo>
                      <a:pt x="940954" y="317199"/>
                    </a:lnTo>
                    <a:cubicBezTo>
                      <a:pt x="927654" y="313915"/>
                      <a:pt x="915750" y="306526"/>
                      <a:pt x="906882" y="295853"/>
                    </a:cubicBezTo>
                    <a:cubicBezTo>
                      <a:pt x="895963" y="282635"/>
                      <a:pt x="890791" y="265968"/>
                      <a:pt x="892432" y="248973"/>
                    </a:cubicBezTo>
                    <a:cubicBezTo>
                      <a:pt x="895470" y="216954"/>
                      <a:pt x="921579" y="192652"/>
                      <a:pt x="952777" y="190928"/>
                    </a:cubicBezTo>
                    <a:lnTo>
                      <a:pt x="960823" y="105461"/>
                    </a:lnTo>
                    <a:lnTo>
                      <a:pt x="47449" y="19830"/>
                    </a:lnTo>
                    <a:lnTo>
                      <a:pt x="39404" y="105297"/>
                    </a:lnTo>
                    <a:cubicBezTo>
                      <a:pt x="69781" y="112768"/>
                      <a:pt x="90962" y="141503"/>
                      <a:pt x="87925" y="173523"/>
                    </a:cubicBezTo>
                    <a:cubicBezTo>
                      <a:pt x="86365" y="190600"/>
                      <a:pt x="78155" y="206035"/>
                      <a:pt x="65019" y="216954"/>
                    </a:cubicBezTo>
                    <a:cubicBezTo>
                      <a:pt x="54263" y="225821"/>
                      <a:pt x="41210" y="230911"/>
                      <a:pt x="27581" y="2316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3"/>
              <p:cNvSpPr/>
              <p:nvPr/>
            </p:nvSpPr>
            <p:spPr>
              <a:xfrm rot="-994539">
                <a:off x="8982827" y="829510"/>
                <a:ext cx="41010" cy="303474"/>
              </a:xfrm>
              <a:custGeom>
                <a:avLst/>
                <a:gdLst/>
                <a:ahLst/>
                <a:cxnLst/>
                <a:rect l="l" t="t" r="r" b="b"/>
                <a:pathLst>
                  <a:path w="41050" h="303773" extrusionOk="0">
                    <a:moveTo>
                      <a:pt x="9484" y="305048"/>
                    </a:moveTo>
                    <a:cubicBezTo>
                      <a:pt x="9484" y="305048"/>
                      <a:pt x="8909" y="305048"/>
                      <a:pt x="8581" y="305048"/>
                    </a:cubicBezTo>
                    <a:cubicBezTo>
                      <a:pt x="3409" y="304555"/>
                      <a:pt x="-451" y="299957"/>
                      <a:pt x="42" y="294785"/>
                    </a:cubicBezTo>
                    <a:lnTo>
                      <a:pt x="3901" y="253899"/>
                    </a:lnTo>
                    <a:cubicBezTo>
                      <a:pt x="4394" y="248726"/>
                      <a:pt x="8991" y="244950"/>
                      <a:pt x="14164" y="245360"/>
                    </a:cubicBezTo>
                    <a:cubicBezTo>
                      <a:pt x="19336" y="245853"/>
                      <a:pt x="23195" y="250450"/>
                      <a:pt x="22702" y="255623"/>
                    </a:cubicBezTo>
                    <a:lnTo>
                      <a:pt x="18844" y="296509"/>
                    </a:lnTo>
                    <a:cubicBezTo>
                      <a:pt x="18351" y="301435"/>
                      <a:pt x="14246" y="305048"/>
                      <a:pt x="9484" y="305048"/>
                    </a:cubicBezTo>
                    <a:close/>
                    <a:moveTo>
                      <a:pt x="17119" y="223275"/>
                    </a:moveTo>
                    <a:cubicBezTo>
                      <a:pt x="17119" y="223275"/>
                      <a:pt x="16545" y="223275"/>
                      <a:pt x="16216" y="223275"/>
                    </a:cubicBezTo>
                    <a:cubicBezTo>
                      <a:pt x="11044" y="222782"/>
                      <a:pt x="7185" y="218185"/>
                      <a:pt x="7677" y="213012"/>
                    </a:cubicBezTo>
                    <a:lnTo>
                      <a:pt x="11537" y="172126"/>
                    </a:lnTo>
                    <a:cubicBezTo>
                      <a:pt x="12029" y="166954"/>
                      <a:pt x="16627" y="163095"/>
                      <a:pt x="21799" y="163588"/>
                    </a:cubicBezTo>
                    <a:cubicBezTo>
                      <a:pt x="26972" y="164080"/>
                      <a:pt x="30830" y="168678"/>
                      <a:pt x="30337" y="173850"/>
                    </a:cubicBezTo>
                    <a:lnTo>
                      <a:pt x="26479" y="214736"/>
                    </a:lnTo>
                    <a:cubicBezTo>
                      <a:pt x="25987" y="219663"/>
                      <a:pt x="21882" y="223275"/>
                      <a:pt x="17119" y="223275"/>
                    </a:cubicBezTo>
                    <a:close/>
                    <a:moveTo>
                      <a:pt x="24755" y="141502"/>
                    </a:moveTo>
                    <a:cubicBezTo>
                      <a:pt x="24755" y="141502"/>
                      <a:pt x="24180" y="141502"/>
                      <a:pt x="23852" y="141502"/>
                    </a:cubicBezTo>
                    <a:cubicBezTo>
                      <a:pt x="18680" y="141010"/>
                      <a:pt x="14821" y="136412"/>
                      <a:pt x="15313" y="131240"/>
                    </a:cubicBezTo>
                    <a:lnTo>
                      <a:pt x="19172" y="90354"/>
                    </a:lnTo>
                    <a:cubicBezTo>
                      <a:pt x="19665" y="85181"/>
                      <a:pt x="24262" y="81405"/>
                      <a:pt x="29434" y="81815"/>
                    </a:cubicBezTo>
                    <a:cubicBezTo>
                      <a:pt x="34607" y="82308"/>
                      <a:pt x="38465" y="86905"/>
                      <a:pt x="37973" y="92078"/>
                    </a:cubicBezTo>
                    <a:lnTo>
                      <a:pt x="34115" y="132964"/>
                    </a:lnTo>
                    <a:cubicBezTo>
                      <a:pt x="33621" y="137890"/>
                      <a:pt x="29516" y="141502"/>
                      <a:pt x="24755" y="141502"/>
                    </a:cubicBezTo>
                    <a:close/>
                    <a:moveTo>
                      <a:pt x="32390" y="59730"/>
                    </a:moveTo>
                    <a:cubicBezTo>
                      <a:pt x="32390" y="59730"/>
                      <a:pt x="31816" y="59730"/>
                      <a:pt x="31487" y="59730"/>
                    </a:cubicBezTo>
                    <a:cubicBezTo>
                      <a:pt x="26314" y="59237"/>
                      <a:pt x="22456" y="54640"/>
                      <a:pt x="22949" y="49467"/>
                    </a:cubicBezTo>
                    <a:lnTo>
                      <a:pt x="26807" y="8581"/>
                    </a:lnTo>
                    <a:cubicBezTo>
                      <a:pt x="27300" y="3409"/>
                      <a:pt x="31898" y="-450"/>
                      <a:pt x="37070" y="42"/>
                    </a:cubicBezTo>
                    <a:cubicBezTo>
                      <a:pt x="42243" y="535"/>
                      <a:pt x="46101" y="5133"/>
                      <a:pt x="45609" y="10305"/>
                    </a:cubicBezTo>
                    <a:lnTo>
                      <a:pt x="41749" y="51191"/>
                    </a:lnTo>
                    <a:cubicBezTo>
                      <a:pt x="41257" y="56117"/>
                      <a:pt x="37152" y="59730"/>
                      <a:pt x="32390" y="597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3"/>
              <p:cNvSpPr/>
              <p:nvPr/>
            </p:nvSpPr>
            <p:spPr>
              <a:xfrm rot="-994539">
                <a:off x="9062604" y="806045"/>
                <a:ext cx="311676" cy="164040"/>
              </a:xfrm>
              <a:custGeom>
                <a:avLst/>
                <a:gdLst/>
                <a:ahLst/>
                <a:cxnLst/>
                <a:rect l="l" t="t" r="r" b="b"/>
                <a:pathLst>
                  <a:path w="311983" h="164202" extrusionOk="0">
                    <a:moveTo>
                      <a:pt x="295688" y="165886"/>
                    </a:moveTo>
                    <a:cubicBezTo>
                      <a:pt x="295688" y="165886"/>
                      <a:pt x="295113" y="165886"/>
                      <a:pt x="294785" y="165886"/>
                    </a:cubicBezTo>
                    <a:lnTo>
                      <a:pt x="253899" y="162028"/>
                    </a:lnTo>
                    <a:cubicBezTo>
                      <a:pt x="248727" y="161535"/>
                      <a:pt x="244867" y="156937"/>
                      <a:pt x="245360" y="151765"/>
                    </a:cubicBezTo>
                    <a:cubicBezTo>
                      <a:pt x="245852" y="146593"/>
                      <a:pt x="250368" y="142816"/>
                      <a:pt x="255623" y="143227"/>
                    </a:cubicBezTo>
                    <a:lnTo>
                      <a:pt x="296509" y="147085"/>
                    </a:lnTo>
                    <a:cubicBezTo>
                      <a:pt x="301682" y="147578"/>
                      <a:pt x="305540" y="152176"/>
                      <a:pt x="305048" y="157348"/>
                    </a:cubicBezTo>
                    <a:cubicBezTo>
                      <a:pt x="304555" y="162274"/>
                      <a:pt x="300450" y="165886"/>
                      <a:pt x="295688" y="165886"/>
                    </a:cubicBezTo>
                    <a:close/>
                    <a:moveTo>
                      <a:pt x="213916" y="158251"/>
                    </a:moveTo>
                    <a:cubicBezTo>
                      <a:pt x="213916" y="158251"/>
                      <a:pt x="213341" y="158251"/>
                      <a:pt x="213012" y="158251"/>
                    </a:cubicBezTo>
                    <a:lnTo>
                      <a:pt x="172126" y="154392"/>
                    </a:lnTo>
                    <a:cubicBezTo>
                      <a:pt x="166953" y="153900"/>
                      <a:pt x="163095" y="149302"/>
                      <a:pt x="163588" y="144130"/>
                    </a:cubicBezTo>
                    <a:cubicBezTo>
                      <a:pt x="164080" y="138957"/>
                      <a:pt x="168678" y="135099"/>
                      <a:pt x="173851" y="135591"/>
                    </a:cubicBezTo>
                    <a:lnTo>
                      <a:pt x="214737" y="139450"/>
                    </a:lnTo>
                    <a:cubicBezTo>
                      <a:pt x="219909" y="139942"/>
                      <a:pt x="223768" y="144540"/>
                      <a:pt x="223275" y="149712"/>
                    </a:cubicBezTo>
                    <a:cubicBezTo>
                      <a:pt x="222783" y="154639"/>
                      <a:pt x="218678" y="158251"/>
                      <a:pt x="213916" y="158251"/>
                    </a:cubicBezTo>
                    <a:close/>
                    <a:moveTo>
                      <a:pt x="132143" y="150616"/>
                    </a:moveTo>
                    <a:cubicBezTo>
                      <a:pt x="132143" y="150616"/>
                      <a:pt x="131568" y="150616"/>
                      <a:pt x="131240" y="150616"/>
                    </a:cubicBezTo>
                    <a:lnTo>
                      <a:pt x="90354" y="146757"/>
                    </a:lnTo>
                    <a:cubicBezTo>
                      <a:pt x="85181" y="146264"/>
                      <a:pt x="81323" y="141667"/>
                      <a:pt x="81815" y="136494"/>
                    </a:cubicBezTo>
                    <a:cubicBezTo>
                      <a:pt x="82308" y="131322"/>
                      <a:pt x="86905" y="127463"/>
                      <a:pt x="92077" y="127956"/>
                    </a:cubicBezTo>
                    <a:lnTo>
                      <a:pt x="132964" y="131814"/>
                    </a:lnTo>
                    <a:cubicBezTo>
                      <a:pt x="138136" y="132307"/>
                      <a:pt x="141995" y="136905"/>
                      <a:pt x="141502" y="142077"/>
                    </a:cubicBezTo>
                    <a:cubicBezTo>
                      <a:pt x="141010" y="147003"/>
                      <a:pt x="136905" y="150616"/>
                      <a:pt x="132143" y="150616"/>
                    </a:cubicBezTo>
                    <a:close/>
                    <a:moveTo>
                      <a:pt x="50370" y="142980"/>
                    </a:moveTo>
                    <a:cubicBezTo>
                      <a:pt x="50370" y="142980"/>
                      <a:pt x="49795" y="142980"/>
                      <a:pt x="49467" y="142980"/>
                    </a:cubicBezTo>
                    <a:lnTo>
                      <a:pt x="8581" y="139122"/>
                    </a:lnTo>
                    <a:cubicBezTo>
                      <a:pt x="3409" y="138629"/>
                      <a:pt x="-451" y="134031"/>
                      <a:pt x="42" y="128859"/>
                    </a:cubicBezTo>
                    <a:cubicBezTo>
                      <a:pt x="535" y="123686"/>
                      <a:pt x="5051" y="119828"/>
                      <a:pt x="10305" y="120320"/>
                    </a:cubicBezTo>
                    <a:lnTo>
                      <a:pt x="51191" y="124179"/>
                    </a:lnTo>
                    <a:cubicBezTo>
                      <a:pt x="56364" y="124672"/>
                      <a:pt x="60222" y="129269"/>
                      <a:pt x="59730" y="134442"/>
                    </a:cubicBezTo>
                    <a:cubicBezTo>
                      <a:pt x="59237" y="139368"/>
                      <a:pt x="55132" y="142980"/>
                      <a:pt x="50370" y="142980"/>
                    </a:cubicBezTo>
                    <a:close/>
                    <a:moveTo>
                      <a:pt x="299382" y="125985"/>
                    </a:moveTo>
                    <a:cubicBezTo>
                      <a:pt x="299382" y="125985"/>
                      <a:pt x="298808" y="125985"/>
                      <a:pt x="298479" y="125985"/>
                    </a:cubicBezTo>
                    <a:cubicBezTo>
                      <a:pt x="293307" y="125493"/>
                      <a:pt x="289449" y="120895"/>
                      <a:pt x="289941" y="115723"/>
                    </a:cubicBezTo>
                    <a:lnTo>
                      <a:pt x="293800" y="74836"/>
                    </a:lnTo>
                    <a:cubicBezTo>
                      <a:pt x="294292" y="69664"/>
                      <a:pt x="298890" y="65887"/>
                      <a:pt x="304063" y="66298"/>
                    </a:cubicBezTo>
                    <a:cubicBezTo>
                      <a:pt x="309235" y="66790"/>
                      <a:pt x="313094" y="71388"/>
                      <a:pt x="312601" y="76560"/>
                    </a:cubicBezTo>
                    <a:lnTo>
                      <a:pt x="308742" y="117447"/>
                    </a:lnTo>
                    <a:cubicBezTo>
                      <a:pt x="308250" y="122373"/>
                      <a:pt x="304145" y="125985"/>
                      <a:pt x="299382" y="125985"/>
                    </a:cubicBezTo>
                    <a:close/>
                    <a:moveTo>
                      <a:pt x="11208" y="100041"/>
                    </a:moveTo>
                    <a:cubicBezTo>
                      <a:pt x="11208" y="100041"/>
                      <a:pt x="10634" y="100041"/>
                      <a:pt x="10305" y="100041"/>
                    </a:cubicBezTo>
                    <a:cubicBezTo>
                      <a:pt x="5133" y="99549"/>
                      <a:pt x="1274" y="94951"/>
                      <a:pt x="1766" y="89779"/>
                    </a:cubicBezTo>
                    <a:lnTo>
                      <a:pt x="5626" y="48892"/>
                    </a:lnTo>
                    <a:cubicBezTo>
                      <a:pt x="6118" y="43720"/>
                      <a:pt x="10552" y="39861"/>
                      <a:pt x="15888" y="40354"/>
                    </a:cubicBezTo>
                    <a:cubicBezTo>
                      <a:pt x="21060" y="40847"/>
                      <a:pt x="24919" y="45444"/>
                      <a:pt x="24426" y="50617"/>
                    </a:cubicBezTo>
                    <a:lnTo>
                      <a:pt x="20568" y="91503"/>
                    </a:lnTo>
                    <a:cubicBezTo>
                      <a:pt x="20075" y="96429"/>
                      <a:pt x="15970" y="100041"/>
                      <a:pt x="11208" y="100041"/>
                    </a:cubicBezTo>
                    <a:close/>
                    <a:moveTo>
                      <a:pt x="305376" y="45608"/>
                    </a:moveTo>
                    <a:cubicBezTo>
                      <a:pt x="305376" y="45608"/>
                      <a:pt x="304801" y="45608"/>
                      <a:pt x="304473" y="45608"/>
                    </a:cubicBezTo>
                    <a:lnTo>
                      <a:pt x="263587" y="41750"/>
                    </a:lnTo>
                    <a:cubicBezTo>
                      <a:pt x="258414" y="41257"/>
                      <a:pt x="254556" y="36659"/>
                      <a:pt x="255048" y="31487"/>
                    </a:cubicBezTo>
                    <a:cubicBezTo>
                      <a:pt x="255541" y="26315"/>
                      <a:pt x="260139" y="22456"/>
                      <a:pt x="265310" y="22949"/>
                    </a:cubicBezTo>
                    <a:lnTo>
                      <a:pt x="306197" y="26807"/>
                    </a:lnTo>
                    <a:cubicBezTo>
                      <a:pt x="311370" y="27300"/>
                      <a:pt x="315228" y="31897"/>
                      <a:pt x="314735" y="37070"/>
                    </a:cubicBezTo>
                    <a:cubicBezTo>
                      <a:pt x="314243" y="41996"/>
                      <a:pt x="310138" y="45608"/>
                      <a:pt x="305376" y="45608"/>
                    </a:cubicBezTo>
                    <a:close/>
                    <a:moveTo>
                      <a:pt x="223603" y="37973"/>
                    </a:moveTo>
                    <a:cubicBezTo>
                      <a:pt x="223603" y="37973"/>
                      <a:pt x="223029" y="37973"/>
                      <a:pt x="222700" y="37973"/>
                    </a:cubicBezTo>
                    <a:lnTo>
                      <a:pt x="181814" y="34114"/>
                    </a:lnTo>
                    <a:cubicBezTo>
                      <a:pt x="176642" y="33622"/>
                      <a:pt x="172783" y="29024"/>
                      <a:pt x="173275" y="23852"/>
                    </a:cubicBezTo>
                    <a:cubicBezTo>
                      <a:pt x="173768" y="18679"/>
                      <a:pt x="178283" y="14820"/>
                      <a:pt x="183538" y="15313"/>
                    </a:cubicBezTo>
                    <a:lnTo>
                      <a:pt x="224424" y="19172"/>
                    </a:lnTo>
                    <a:cubicBezTo>
                      <a:pt x="229597" y="19665"/>
                      <a:pt x="233456" y="24262"/>
                      <a:pt x="232963" y="29435"/>
                    </a:cubicBezTo>
                    <a:cubicBezTo>
                      <a:pt x="232470" y="34361"/>
                      <a:pt x="228365" y="37973"/>
                      <a:pt x="223603" y="37973"/>
                    </a:cubicBezTo>
                    <a:close/>
                    <a:moveTo>
                      <a:pt x="141831" y="30338"/>
                    </a:moveTo>
                    <a:cubicBezTo>
                      <a:pt x="141831" y="30338"/>
                      <a:pt x="141256" y="30338"/>
                      <a:pt x="140928" y="30338"/>
                    </a:cubicBezTo>
                    <a:lnTo>
                      <a:pt x="100042" y="26479"/>
                    </a:lnTo>
                    <a:cubicBezTo>
                      <a:pt x="94870" y="25986"/>
                      <a:pt x="91010" y="21389"/>
                      <a:pt x="91503" y="16216"/>
                    </a:cubicBezTo>
                    <a:cubicBezTo>
                      <a:pt x="91995" y="11044"/>
                      <a:pt x="96593" y="7185"/>
                      <a:pt x="101766" y="7678"/>
                    </a:cubicBezTo>
                    <a:lnTo>
                      <a:pt x="142652" y="11536"/>
                    </a:lnTo>
                    <a:cubicBezTo>
                      <a:pt x="147824" y="12029"/>
                      <a:pt x="151683" y="16627"/>
                      <a:pt x="151191" y="21799"/>
                    </a:cubicBezTo>
                    <a:cubicBezTo>
                      <a:pt x="150698" y="26725"/>
                      <a:pt x="146593" y="30338"/>
                      <a:pt x="141831" y="30338"/>
                    </a:cubicBezTo>
                    <a:close/>
                    <a:moveTo>
                      <a:pt x="60058" y="22702"/>
                    </a:moveTo>
                    <a:cubicBezTo>
                      <a:pt x="60058" y="22702"/>
                      <a:pt x="59484" y="22702"/>
                      <a:pt x="59155" y="22702"/>
                    </a:cubicBezTo>
                    <a:lnTo>
                      <a:pt x="18269" y="18843"/>
                    </a:lnTo>
                    <a:cubicBezTo>
                      <a:pt x="13096" y="18351"/>
                      <a:pt x="9238" y="13753"/>
                      <a:pt x="9731" y="8581"/>
                    </a:cubicBezTo>
                    <a:cubicBezTo>
                      <a:pt x="10223" y="3408"/>
                      <a:pt x="14739" y="-450"/>
                      <a:pt x="19993" y="42"/>
                    </a:cubicBezTo>
                    <a:lnTo>
                      <a:pt x="60880" y="3901"/>
                    </a:lnTo>
                    <a:cubicBezTo>
                      <a:pt x="66052" y="4394"/>
                      <a:pt x="69911" y="8991"/>
                      <a:pt x="69417" y="14164"/>
                    </a:cubicBezTo>
                    <a:cubicBezTo>
                      <a:pt x="68925" y="19090"/>
                      <a:pt x="64820" y="22702"/>
                      <a:pt x="60058" y="227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85520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3" name="TextBox 2">
            <a:extLst>
              <a:ext uri="{FF2B5EF4-FFF2-40B4-BE49-F238E27FC236}">
                <a16:creationId xmlns:a16="http://schemas.microsoft.com/office/drawing/2014/main" id="{C4999FDE-8AED-8AA5-E16C-CDADAABB3D11}"/>
              </a:ext>
            </a:extLst>
          </p:cNvPr>
          <p:cNvSpPr txBox="1"/>
          <p:nvPr userDrawn="1"/>
        </p:nvSpPr>
        <p:spPr>
          <a:xfrm>
            <a:off x="4291408" y="4843887"/>
            <a:ext cx="561134" cy="276999"/>
          </a:xfrm>
          <a:prstGeom prst="rect">
            <a:avLst/>
          </a:prstGeom>
          <a:noFill/>
        </p:spPr>
        <p:txBody>
          <a:bodyPr wrap="square" rtlCol="1">
            <a:spAutoFit/>
          </a:bodyPr>
          <a:lstStyle/>
          <a:p>
            <a:pPr algn="ctr"/>
            <a:fld id="{0B9EDC2F-4C91-414F-8D5A-CC55F1EABA9A}" type="slidenum">
              <a:rPr lang="he-IL" sz="1200" smtClean="0"/>
              <a:pPr algn="ctr"/>
              <a:t>‹#›</a:t>
            </a:fld>
            <a:endParaRPr lang="he-IL" sz="1200" dirty="0"/>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7" r:id="rId3"/>
    <p:sldLayoutId id="2147483658" r:id="rId4"/>
    <p:sldLayoutId id="2147483662" r:id="rId5"/>
    <p:sldLayoutId id="2147483664" r:id="rId6"/>
    <p:sldLayoutId id="2147483667" r:id="rId7"/>
    <p:sldLayoutId id="2147483668" r:id="rId8"/>
    <p:sldLayoutId id="2147483672" r:id="rId9"/>
    <p:sldLayoutId id="2147483673"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98;p26">
            <a:extLst>
              <a:ext uri="{FF2B5EF4-FFF2-40B4-BE49-F238E27FC236}">
                <a16:creationId xmlns:a16="http://schemas.microsoft.com/office/drawing/2014/main" id="{6F819574-8FED-2251-2A00-B0BCC6586348}"/>
              </a:ext>
            </a:extLst>
          </p:cNvPr>
          <p:cNvSpPr txBox="1">
            <a:spLocks/>
          </p:cNvSpPr>
          <p:nvPr/>
        </p:nvSpPr>
        <p:spPr>
          <a:xfrm>
            <a:off x="651663" y="1044597"/>
            <a:ext cx="4423350" cy="186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l"/>
            <a:r>
              <a:rPr lang="en-US" sz="4000"/>
              <a:t>Capstone Project Phase 2 </a:t>
            </a:r>
            <a:r>
              <a:rPr lang="en-US" sz="2800" b="0"/>
              <a:t>Traveler’s Hub</a:t>
            </a:r>
            <a:endParaRPr lang="en-US" sz="4200" b="0" dirty="0"/>
          </a:p>
        </p:txBody>
      </p:sp>
      <p:sp>
        <p:nvSpPr>
          <p:cNvPr id="4" name="Google Shape;799;p26">
            <a:extLst>
              <a:ext uri="{FF2B5EF4-FFF2-40B4-BE49-F238E27FC236}">
                <a16:creationId xmlns:a16="http://schemas.microsoft.com/office/drawing/2014/main" id="{CAFF9325-F50A-E0AA-5FC9-77E8191EAB7C}"/>
              </a:ext>
            </a:extLst>
          </p:cNvPr>
          <p:cNvSpPr txBox="1">
            <a:spLocks/>
          </p:cNvSpPr>
          <p:nvPr/>
        </p:nvSpPr>
        <p:spPr>
          <a:xfrm>
            <a:off x="651566" y="3063497"/>
            <a:ext cx="4282200" cy="10041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Supervisor:</a:t>
            </a: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 Dr. Zeev </a:t>
            </a:r>
            <a:r>
              <a:rPr lang="en-US" dirty="0" err="1">
                <a:solidFill>
                  <a:schemeClr val="tx1"/>
                </a:solidFill>
                <a:latin typeface="Roboto" panose="02000000000000000000" pitchFamily="2" charset="0"/>
                <a:ea typeface="Roboto" panose="02000000000000000000" pitchFamily="2" charset="0"/>
                <a:cs typeface="Roboto" panose="02000000000000000000" pitchFamily="2" charset="0"/>
              </a:rPr>
              <a:t>Barzily</a:t>
            </a:r>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dirty="0" err="1">
                <a:solidFill>
                  <a:schemeClr val="tx1"/>
                </a:solidFill>
                <a:latin typeface="Roboto" panose="02000000000000000000" pitchFamily="2" charset="0"/>
                <a:ea typeface="Roboto" panose="02000000000000000000" pitchFamily="2" charset="0"/>
                <a:cs typeface="Roboto" panose="02000000000000000000" pitchFamily="2" charset="0"/>
              </a:rPr>
              <a:t>Shiran</a:t>
            </a: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tx1"/>
                </a:solidFill>
                <a:latin typeface="Roboto" panose="02000000000000000000" pitchFamily="2" charset="0"/>
                <a:ea typeface="Roboto" panose="02000000000000000000" pitchFamily="2" charset="0"/>
                <a:cs typeface="Roboto" panose="02000000000000000000" pitchFamily="2" charset="0"/>
              </a:rPr>
              <a:t>Giladi</a:t>
            </a:r>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Lev </a:t>
            </a:r>
            <a:r>
              <a:rPr lang="en-US" dirty="0" err="1">
                <a:solidFill>
                  <a:schemeClr val="tx1"/>
                </a:solidFill>
                <a:latin typeface="Roboto" panose="02000000000000000000" pitchFamily="2" charset="0"/>
                <a:ea typeface="Roboto" panose="02000000000000000000" pitchFamily="2" charset="0"/>
                <a:cs typeface="Roboto" panose="02000000000000000000" pitchFamily="2" charset="0"/>
              </a:rPr>
              <a:t>Velitsky</a:t>
            </a:r>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grpSp>
        <p:nvGrpSpPr>
          <p:cNvPr id="5" name="Google Shape;800;p26">
            <a:extLst>
              <a:ext uri="{FF2B5EF4-FFF2-40B4-BE49-F238E27FC236}">
                <a16:creationId xmlns:a16="http://schemas.microsoft.com/office/drawing/2014/main" id="{4639D0FC-9462-39C7-4414-37CB3458D1EE}"/>
              </a:ext>
            </a:extLst>
          </p:cNvPr>
          <p:cNvGrpSpPr/>
          <p:nvPr/>
        </p:nvGrpSpPr>
        <p:grpSpPr>
          <a:xfrm>
            <a:off x="4967526" y="1356003"/>
            <a:ext cx="3346403" cy="2801554"/>
            <a:chOff x="5232996" y="1356003"/>
            <a:chExt cx="3346403" cy="2801554"/>
          </a:xfrm>
        </p:grpSpPr>
        <p:sp>
          <p:nvSpPr>
            <p:cNvPr id="6" name="Google Shape;801;p26">
              <a:extLst>
                <a:ext uri="{FF2B5EF4-FFF2-40B4-BE49-F238E27FC236}">
                  <a16:creationId xmlns:a16="http://schemas.microsoft.com/office/drawing/2014/main" id="{6E31ACB0-7736-9605-8427-E59EDCD133F0}"/>
                </a:ext>
              </a:extLst>
            </p:cNvPr>
            <p:cNvSpPr/>
            <p:nvPr/>
          </p:nvSpPr>
          <p:spPr>
            <a:xfrm>
              <a:off x="7249666" y="1731183"/>
              <a:ext cx="1242630" cy="1073728"/>
            </a:xfrm>
            <a:custGeom>
              <a:avLst/>
              <a:gdLst/>
              <a:ahLst/>
              <a:cxnLst/>
              <a:rect l="l" t="t" r="r" b="b"/>
              <a:pathLst>
                <a:path w="981075" h="847725" extrusionOk="0">
                  <a:moveTo>
                    <a:pt x="332829" y="691150"/>
                  </a:moveTo>
                  <a:cubicBezTo>
                    <a:pt x="275774" y="701247"/>
                    <a:pt x="247484" y="706771"/>
                    <a:pt x="191192" y="718677"/>
                  </a:cubicBezTo>
                  <a:cubicBezTo>
                    <a:pt x="216909" y="726964"/>
                    <a:pt x="229768" y="731155"/>
                    <a:pt x="255295" y="739632"/>
                  </a:cubicBezTo>
                  <a:cubicBezTo>
                    <a:pt x="173856" y="785257"/>
                    <a:pt x="90322" y="830215"/>
                    <a:pt x="120" y="856314"/>
                  </a:cubicBezTo>
                  <a:cubicBezTo>
                    <a:pt x="-1880" y="743442"/>
                    <a:pt x="21266" y="635143"/>
                    <a:pt x="55651" y="528177"/>
                  </a:cubicBezTo>
                  <a:cubicBezTo>
                    <a:pt x="64795" y="557133"/>
                    <a:pt x="69558" y="571611"/>
                    <a:pt x="79083" y="600758"/>
                  </a:cubicBezTo>
                  <a:cubicBezTo>
                    <a:pt x="82988" y="545608"/>
                    <a:pt x="88608" y="490173"/>
                    <a:pt x="96037" y="435404"/>
                  </a:cubicBezTo>
                  <a:cubicBezTo>
                    <a:pt x="135851" y="357299"/>
                    <a:pt x="188620" y="293196"/>
                    <a:pt x="249580" y="230997"/>
                  </a:cubicBezTo>
                  <a:cubicBezTo>
                    <a:pt x="262248" y="277003"/>
                    <a:pt x="268916" y="300149"/>
                    <a:pt x="282727" y="346631"/>
                  </a:cubicBezTo>
                  <a:cubicBezTo>
                    <a:pt x="298443" y="284814"/>
                    <a:pt x="315398" y="224425"/>
                    <a:pt x="334353" y="163560"/>
                  </a:cubicBezTo>
                  <a:cubicBezTo>
                    <a:pt x="412458" y="114697"/>
                    <a:pt x="490944" y="73263"/>
                    <a:pt x="579431" y="45927"/>
                  </a:cubicBezTo>
                  <a:cubicBezTo>
                    <a:pt x="571430" y="78502"/>
                    <a:pt x="567715" y="94980"/>
                    <a:pt x="560762" y="128413"/>
                  </a:cubicBezTo>
                  <a:cubicBezTo>
                    <a:pt x="599243" y="90599"/>
                    <a:pt x="640010" y="54023"/>
                    <a:pt x="681920" y="20019"/>
                  </a:cubicBezTo>
                  <a:cubicBezTo>
                    <a:pt x="782123" y="3350"/>
                    <a:pt x="882897" y="-6747"/>
                    <a:pt x="984243" y="5255"/>
                  </a:cubicBezTo>
                  <a:cubicBezTo>
                    <a:pt x="943191" y="80026"/>
                    <a:pt x="888612" y="147368"/>
                    <a:pt x="835939" y="214043"/>
                  </a:cubicBezTo>
                  <a:cubicBezTo>
                    <a:pt x="784314" y="233093"/>
                    <a:pt x="732974" y="254143"/>
                    <a:pt x="682872" y="276813"/>
                  </a:cubicBezTo>
                  <a:cubicBezTo>
                    <a:pt x="719639" y="280527"/>
                    <a:pt x="738022" y="282528"/>
                    <a:pt x="774693" y="286814"/>
                  </a:cubicBezTo>
                  <a:cubicBezTo>
                    <a:pt x="718782" y="351108"/>
                    <a:pt x="659917" y="412353"/>
                    <a:pt x="599910" y="472742"/>
                  </a:cubicBezTo>
                  <a:cubicBezTo>
                    <a:pt x="538664" y="480171"/>
                    <a:pt x="477704" y="488363"/>
                    <a:pt x="416649" y="497507"/>
                  </a:cubicBezTo>
                  <a:cubicBezTo>
                    <a:pt x="459892" y="515890"/>
                    <a:pt x="481419" y="525129"/>
                    <a:pt x="524281" y="543798"/>
                  </a:cubicBezTo>
                  <a:cubicBezTo>
                    <a:pt x="462845" y="596376"/>
                    <a:pt x="400266" y="646478"/>
                    <a:pt x="332829" y="6913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802;p26">
              <a:extLst>
                <a:ext uri="{FF2B5EF4-FFF2-40B4-BE49-F238E27FC236}">
                  <a16:creationId xmlns:a16="http://schemas.microsoft.com/office/drawing/2014/main" id="{FE9BA151-33D3-B2D9-C4F1-36B8DC99A04A}"/>
                </a:ext>
              </a:extLst>
            </p:cNvPr>
            <p:cNvSpPr/>
            <p:nvPr/>
          </p:nvSpPr>
          <p:spPr>
            <a:xfrm>
              <a:off x="7179792" y="1356003"/>
              <a:ext cx="639411" cy="1315016"/>
            </a:xfrm>
            <a:custGeom>
              <a:avLst/>
              <a:gdLst/>
              <a:ahLst/>
              <a:cxnLst/>
              <a:rect l="l" t="t" r="r" b="b"/>
              <a:pathLst>
                <a:path w="504825" h="1038225" extrusionOk="0">
                  <a:moveTo>
                    <a:pt x="900" y="734473"/>
                  </a:moveTo>
                  <a:cubicBezTo>
                    <a:pt x="21855" y="774668"/>
                    <a:pt x="48144" y="814864"/>
                    <a:pt x="76624" y="850011"/>
                  </a:cubicBezTo>
                  <a:cubicBezTo>
                    <a:pt x="51287" y="840105"/>
                    <a:pt x="38905" y="834771"/>
                    <a:pt x="14521" y="823532"/>
                  </a:cubicBezTo>
                  <a:cubicBezTo>
                    <a:pt x="41953" y="910876"/>
                    <a:pt x="80719" y="992791"/>
                    <a:pt x="157205" y="1047369"/>
                  </a:cubicBezTo>
                  <a:cubicBezTo>
                    <a:pt x="214546" y="971074"/>
                    <a:pt x="265028" y="889730"/>
                    <a:pt x="312082" y="806768"/>
                  </a:cubicBezTo>
                  <a:cubicBezTo>
                    <a:pt x="285507" y="817817"/>
                    <a:pt x="271981" y="823722"/>
                    <a:pt x="244835" y="836200"/>
                  </a:cubicBezTo>
                  <a:cubicBezTo>
                    <a:pt x="277030" y="802767"/>
                    <a:pt x="311034" y="770287"/>
                    <a:pt x="345991" y="739807"/>
                  </a:cubicBezTo>
                  <a:cubicBezTo>
                    <a:pt x="369994" y="684276"/>
                    <a:pt x="388472" y="631508"/>
                    <a:pt x="404665" y="573119"/>
                  </a:cubicBezTo>
                  <a:cubicBezTo>
                    <a:pt x="363898" y="578358"/>
                    <a:pt x="342943" y="581787"/>
                    <a:pt x="299985" y="590074"/>
                  </a:cubicBezTo>
                  <a:cubicBezTo>
                    <a:pt x="338942" y="559308"/>
                    <a:pt x="377804" y="528923"/>
                    <a:pt x="418952" y="501110"/>
                  </a:cubicBezTo>
                  <a:cubicBezTo>
                    <a:pt x="429525" y="437769"/>
                    <a:pt x="438193" y="374142"/>
                    <a:pt x="447527" y="310610"/>
                  </a:cubicBezTo>
                  <a:cubicBezTo>
                    <a:pt x="423143" y="318326"/>
                    <a:pt x="410475" y="322612"/>
                    <a:pt x="384567" y="332232"/>
                  </a:cubicBezTo>
                  <a:cubicBezTo>
                    <a:pt x="413904" y="290798"/>
                    <a:pt x="429049" y="270986"/>
                    <a:pt x="459814" y="232981"/>
                  </a:cubicBezTo>
                  <a:cubicBezTo>
                    <a:pt x="473816" y="154781"/>
                    <a:pt x="490580" y="77438"/>
                    <a:pt x="508297" y="0"/>
                  </a:cubicBezTo>
                  <a:cubicBezTo>
                    <a:pt x="432478" y="22955"/>
                    <a:pt x="366850" y="69152"/>
                    <a:pt x="304271" y="116014"/>
                  </a:cubicBezTo>
                  <a:cubicBezTo>
                    <a:pt x="282364" y="163068"/>
                    <a:pt x="262933" y="209264"/>
                    <a:pt x="244835" y="257937"/>
                  </a:cubicBezTo>
                  <a:cubicBezTo>
                    <a:pt x="239025" y="227076"/>
                    <a:pt x="236929" y="211360"/>
                    <a:pt x="234262" y="179451"/>
                  </a:cubicBezTo>
                  <a:cubicBezTo>
                    <a:pt x="171969" y="243364"/>
                    <a:pt x="123201" y="314039"/>
                    <a:pt x="79386" y="391478"/>
                  </a:cubicBezTo>
                  <a:cubicBezTo>
                    <a:pt x="86149" y="447866"/>
                    <a:pt x="98436" y="503587"/>
                    <a:pt x="116629" y="557498"/>
                  </a:cubicBezTo>
                  <a:cubicBezTo>
                    <a:pt x="82815" y="532257"/>
                    <a:pt x="66718" y="518922"/>
                    <a:pt x="36047" y="490919"/>
                  </a:cubicBezTo>
                  <a:cubicBezTo>
                    <a:pt x="11568" y="571310"/>
                    <a:pt x="-3767" y="649891"/>
                    <a:pt x="805" y="73447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803;p26">
              <a:extLst>
                <a:ext uri="{FF2B5EF4-FFF2-40B4-BE49-F238E27FC236}">
                  <a16:creationId xmlns:a16="http://schemas.microsoft.com/office/drawing/2014/main" id="{4BC21C5B-77C3-DE7E-6914-710A8BE292A8}"/>
                </a:ext>
              </a:extLst>
            </p:cNvPr>
            <p:cNvSpPr/>
            <p:nvPr/>
          </p:nvSpPr>
          <p:spPr>
            <a:xfrm>
              <a:off x="7366296" y="1684350"/>
              <a:ext cx="229386" cy="1002054"/>
            </a:xfrm>
            <a:custGeom>
              <a:avLst/>
              <a:gdLst/>
              <a:ahLst/>
              <a:cxnLst/>
              <a:rect l="l" t="t" r="r" b="b"/>
              <a:pathLst>
                <a:path w="180975" h="790575" extrusionOk="0">
                  <a:moveTo>
                    <a:pt x="10052" y="797469"/>
                  </a:moveTo>
                  <a:cubicBezTo>
                    <a:pt x="5099" y="797469"/>
                    <a:pt x="1003" y="793468"/>
                    <a:pt x="813" y="788515"/>
                  </a:cubicBezTo>
                  <a:cubicBezTo>
                    <a:pt x="-7569" y="510195"/>
                    <a:pt x="48819" y="253972"/>
                    <a:pt x="173025" y="5084"/>
                  </a:cubicBezTo>
                  <a:cubicBezTo>
                    <a:pt x="175311" y="512"/>
                    <a:pt x="180835" y="-1298"/>
                    <a:pt x="185407" y="988"/>
                  </a:cubicBezTo>
                  <a:cubicBezTo>
                    <a:pt x="189979" y="3274"/>
                    <a:pt x="191789" y="8799"/>
                    <a:pt x="189503" y="13371"/>
                  </a:cubicBezTo>
                  <a:cubicBezTo>
                    <a:pt x="66726" y="259497"/>
                    <a:pt x="11005" y="512862"/>
                    <a:pt x="19291" y="788039"/>
                  </a:cubicBezTo>
                  <a:cubicBezTo>
                    <a:pt x="19482" y="793182"/>
                    <a:pt x="15386" y="797373"/>
                    <a:pt x="10338" y="797564"/>
                  </a:cubicBezTo>
                  <a:lnTo>
                    <a:pt x="10052" y="7975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804;p26">
              <a:extLst>
                <a:ext uri="{FF2B5EF4-FFF2-40B4-BE49-F238E27FC236}">
                  <a16:creationId xmlns:a16="http://schemas.microsoft.com/office/drawing/2014/main" id="{F8D5C5C6-1F6C-1DE2-C428-78507DA2131E}"/>
                </a:ext>
              </a:extLst>
            </p:cNvPr>
            <p:cNvSpPr/>
            <p:nvPr/>
          </p:nvSpPr>
          <p:spPr>
            <a:xfrm>
              <a:off x="7238096" y="1951279"/>
              <a:ext cx="845106" cy="869251"/>
            </a:xfrm>
            <a:custGeom>
              <a:avLst/>
              <a:gdLst/>
              <a:ahLst/>
              <a:cxnLst/>
              <a:rect l="l" t="t" r="r" b="b"/>
              <a:pathLst>
                <a:path w="666750" h="685800" extrusionOk="0">
                  <a:moveTo>
                    <a:pt x="9255" y="691879"/>
                  </a:moveTo>
                  <a:cubicBezTo>
                    <a:pt x="7540" y="691879"/>
                    <a:pt x="5826" y="691403"/>
                    <a:pt x="4302" y="690451"/>
                  </a:cubicBezTo>
                  <a:cubicBezTo>
                    <a:pt x="16" y="687688"/>
                    <a:pt x="-1318" y="682068"/>
                    <a:pt x="1444" y="677687"/>
                  </a:cubicBezTo>
                  <a:cubicBezTo>
                    <a:pt x="174037" y="404319"/>
                    <a:pt x="387778" y="183149"/>
                    <a:pt x="655050" y="1602"/>
                  </a:cubicBezTo>
                  <a:cubicBezTo>
                    <a:pt x="659241" y="-1255"/>
                    <a:pt x="665051" y="-207"/>
                    <a:pt x="667909" y="4079"/>
                  </a:cubicBezTo>
                  <a:cubicBezTo>
                    <a:pt x="670766" y="8270"/>
                    <a:pt x="669719" y="14080"/>
                    <a:pt x="665432" y="16938"/>
                  </a:cubicBezTo>
                  <a:cubicBezTo>
                    <a:pt x="400352" y="197055"/>
                    <a:pt x="188325" y="416416"/>
                    <a:pt x="17161" y="687593"/>
                  </a:cubicBezTo>
                  <a:cubicBezTo>
                    <a:pt x="15446" y="690355"/>
                    <a:pt x="12398" y="691879"/>
                    <a:pt x="9350" y="691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805;p26">
              <a:extLst>
                <a:ext uri="{FF2B5EF4-FFF2-40B4-BE49-F238E27FC236}">
                  <a16:creationId xmlns:a16="http://schemas.microsoft.com/office/drawing/2014/main" id="{E3D754A0-3E1E-9D07-D1E7-F7777464E082}"/>
                </a:ext>
              </a:extLst>
            </p:cNvPr>
            <p:cNvSpPr/>
            <p:nvPr/>
          </p:nvSpPr>
          <p:spPr>
            <a:xfrm>
              <a:off x="5232996" y="1465291"/>
              <a:ext cx="2692265" cy="2692265"/>
            </a:xfrm>
            <a:custGeom>
              <a:avLst/>
              <a:gdLst/>
              <a:ahLst/>
              <a:cxnLst/>
              <a:rect l="l" t="t" r="r" b="b"/>
              <a:pathLst>
                <a:path w="2124075" h="2124075" extrusionOk="0">
                  <a:moveTo>
                    <a:pt x="1595230" y="531743"/>
                  </a:moveTo>
                  <a:cubicBezTo>
                    <a:pt x="1888904" y="825417"/>
                    <a:pt x="1888904" y="1301556"/>
                    <a:pt x="1595230" y="1595230"/>
                  </a:cubicBezTo>
                  <a:cubicBezTo>
                    <a:pt x="1301556" y="1888904"/>
                    <a:pt x="825417" y="1888904"/>
                    <a:pt x="531743" y="1595230"/>
                  </a:cubicBezTo>
                  <a:cubicBezTo>
                    <a:pt x="238070" y="1301556"/>
                    <a:pt x="238070" y="825417"/>
                    <a:pt x="531743" y="531743"/>
                  </a:cubicBezTo>
                  <a:cubicBezTo>
                    <a:pt x="825417" y="238070"/>
                    <a:pt x="1301556" y="238070"/>
                    <a:pt x="1595230" y="53174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806;p26">
              <a:extLst>
                <a:ext uri="{FF2B5EF4-FFF2-40B4-BE49-F238E27FC236}">
                  <a16:creationId xmlns:a16="http://schemas.microsoft.com/office/drawing/2014/main" id="{3E394992-B9CE-34FC-B6FC-400579ED9F0A}"/>
                </a:ext>
              </a:extLst>
            </p:cNvPr>
            <p:cNvSpPr/>
            <p:nvPr/>
          </p:nvSpPr>
          <p:spPr>
            <a:xfrm>
              <a:off x="7227735" y="2585760"/>
              <a:ext cx="301823" cy="724376"/>
            </a:xfrm>
            <a:custGeom>
              <a:avLst/>
              <a:gdLst/>
              <a:ahLst/>
              <a:cxnLst/>
              <a:rect l="l" t="t" r="r" b="b"/>
              <a:pathLst>
                <a:path w="238125" h="571500" extrusionOk="0">
                  <a:moveTo>
                    <a:pt x="220223" y="4162"/>
                  </a:moveTo>
                  <a:cubicBezTo>
                    <a:pt x="233557" y="60264"/>
                    <a:pt x="240606" y="118747"/>
                    <a:pt x="240606" y="178850"/>
                  </a:cubicBezTo>
                  <a:cubicBezTo>
                    <a:pt x="240606" y="325154"/>
                    <a:pt x="198886" y="461647"/>
                    <a:pt x="126592" y="577091"/>
                  </a:cubicBezTo>
                  <a:cubicBezTo>
                    <a:pt x="122401" y="555659"/>
                    <a:pt x="123639" y="535943"/>
                    <a:pt x="131735" y="511082"/>
                  </a:cubicBezTo>
                  <a:cubicBezTo>
                    <a:pt x="139546" y="486984"/>
                    <a:pt x="137545" y="470601"/>
                    <a:pt x="137545" y="445931"/>
                  </a:cubicBezTo>
                  <a:cubicBezTo>
                    <a:pt x="137545" y="398116"/>
                    <a:pt x="180980" y="357349"/>
                    <a:pt x="141451" y="315725"/>
                  </a:cubicBezTo>
                  <a:cubicBezTo>
                    <a:pt x="134974" y="305438"/>
                    <a:pt x="125068" y="295817"/>
                    <a:pt x="119829" y="294008"/>
                  </a:cubicBezTo>
                  <a:cubicBezTo>
                    <a:pt x="102494" y="287816"/>
                    <a:pt x="85539" y="312105"/>
                    <a:pt x="71632" y="318868"/>
                  </a:cubicBezTo>
                  <a:cubicBezTo>
                    <a:pt x="27246" y="340489"/>
                    <a:pt x="36771" y="284864"/>
                    <a:pt x="25627" y="260575"/>
                  </a:cubicBezTo>
                  <a:cubicBezTo>
                    <a:pt x="19340" y="246859"/>
                    <a:pt x="5719" y="239810"/>
                    <a:pt x="1624" y="223999"/>
                  </a:cubicBezTo>
                  <a:cubicBezTo>
                    <a:pt x="-3044" y="206092"/>
                    <a:pt x="3148" y="191138"/>
                    <a:pt x="10101" y="175231"/>
                  </a:cubicBezTo>
                  <a:cubicBezTo>
                    <a:pt x="22102" y="147894"/>
                    <a:pt x="8577" y="124939"/>
                    <a:pt x="30961" y="98936"/>
                  </a:cubicBezTo>
                  <a:cubicBezTo>
                    <a:pt x="41629" y="86648"/>
                    <a:pt x="61060" y="76647"/>
                    <a:pt x="61727" y="58740"/>
                  </a:cubicBezTo>
                  <a:cubicBezTo>
                    <a:pt x="62298" y="46072"/>
                    <a:pt x="52773" y="40166"/>
                    <a:pt x="58107" y="25879"/>
                  </a:cubicBezTo>
                  <a:cubicBezTo>
                    <a:pt x="69727" y="-4506"/>
                    <a:pt x="105256" y="-4601"/>
                    <a:pt x="129164" y="7591"/>
                  </a:cubicBezTo>
                  <a:cubicBezTo>
                    <a:pt x="140212" y="13211"/>
                    <a:pt x="151166" y="20449"/>
                    <a:pt x="161453" y="27117"/>
                  </a:cubicBezTo>
                  <a:cubicBezTo>
                    <a:pt x="170502" y="33022"/>
                    <a:pt x="177551" y="43786"/>
                    <a:pt x="186980" y="48739"/>
                  </a:cubicBezTo>
                  <a:cubicBezTo>
                    <a:pt x="204887" y="58073"/>
                    <a:pt x="207935" y="39499"/>
                    <a:pt x="208983" y="24069"/>
                  </a:cubicBezTo>
                  <a:cubicBezTo>
                    <a:pt x="209269" y="19307"/>
                    <a:pt x="208983" y="12925"/>
                    <a:pt x="206983" y="7495"/>
                  </a:cubicBezTo>
                  <a:lnTo>
                    <a:pt x="220127" y="425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807;p26">
              <a:extLst>
                <a:ext uri="{FF2B5EF4-FFF2-40B4-BE49-F238E27FC236}">
                  <a16:creationId xmlns:a16="http://schemas.microsoft.com/office/drawing/2014/main" id="{DED63C83-9EDB-6DC8-3CC4-0AAE66C27E0D}"/>
                </a:ext>
              </a:extLst>
            </p:cNvPr>
            <p:cNvSpPr/>
            <p:nvPr/>
          </p:nvSpPr>
          <p:spPr>
            <a:xfrm>
              <a:off x="7266426" y="2235614"/>
              <a:ext cx="229223" cy="349867"/>
            </a:xfrm>
            <a:custGeom>
              <a:avLst/>
              <a:gdLst/>
              <a:ahLst/>
              <a:cxnLst/>
              <a:rect l="l" t="t" r="r" b="b"/>
              <a:pathLst>
                <a:path w="180975" h="276225" extrusionOk="0">
                  <a:moveTo>
                    <a:pt x="56611" y="95"/>
                  </a:moveTo>
                  <a:cubicBezTo>
                    <a:pt x="119095" y="82106"/>
                    <a:pt x="165101" y="177260"/>
                    <a:pt x="189675" y="280607"/>
                  </a:cubicBezTo>
                  <a:lnTo>
                    <a:pt x="176531" y="283845"/>
                  </a:lnTo>
                  <a:cubicBezTo>
                    <a:pt x="175578" y="281273"/>
                    <a:pt x="174245" y="278892"/>
                    <a:pt x="172626" y="277082"/>
                  </a:cubicBezTo>
                  <a:cubicBezTo>
                    <a:pt x="167673" y="271558"/>
                    <a:pt x="161767" y="274130"/>
                    <a:pt x="157481" y="270224"/>
                  </a:cubicBezTo>
                  <a:cubicBezTo>
                    <a:pt x="144336" y="258223"/>
                    <a:pt x="144527" y="234791"/>
                    <a:pt x="140431" y="219551"/>
                  </a:cubicBezTo>
                  <a:cubicBezTo>
                    <a:pt x="137574" y="209264"/>
                    <a:pt x="119095" y="182690"/>
                    <a:pt x="107856" y="181451"/>
                  </a:cubicBezTo>
                  <a:cubicBezTo>
                    <a:pt x="79757" y="178403"/>
                    <a:pt x="82233" y="229267"/>
                    <a:pt x="64612" y="240125"/>
                  </a:cubicBezTo>
                  <a:cubicBezTo>
                    <a:pt x="54516" y="246412"/>
                    <a:pt x="37942" y="246793"/>
                    <a:pt x="27560" y="240983"/>
                  </a:cubicBezTo>
                  <a:cubicBezTo>
                    <a:pt x="16320" y="234696"/>
                    <a:pt x="19083" y="229171"/>
                    <a:pt x="14987" y="219361"/>
                  </a:cubicBezTo>
                  <a:cubicBezTo>
                    <a:pt x="8986" y="204788"/>
                    <a:pt x="-11969" y="183166"/>
                    <a:pt x="9367" y="167735"/>
                  </a:cubicBezTo>
                  <a:cubicBezTo>
                    <a:pt x="20035" y="160115"/>
                    <a:pt x="40895" y="180689"/>
                    <a:pt x="46896" y="164306"/>
                  </a:cubicBezTo>
                  <a:cubicBezTo>
                    <a:pt x="52325" y="149543"/>
                    <a:pt x="23940" y="135446"/>
                    <a:pt x="26131" y="120587"/>
                  </a:cubicBezTo>
                  <a:cubicBezTo>
                    <a:pt x="29560" y="97631"/>
                    <a:pt x="65850" y="103251"/>
                    <a:pt x="74042" y="87344"/>
                  </a:cubicBezTo>
                  <a:cubicBezTo>
                    <a:pt x="77947" y="79724"/>
                    <a:pt x="70994" y="55817"/>
                    <a:pt x="67660" y="47816"/>
                  </a:cubicBezTo>
                  <a:cubicBezTo>
                    <a:pt x="63279" y="37624"/>
                    <a:pt x="50896" y="22669"/>
                    <a:pt x="41371" y="17145"/>
                  </a:cubicBezTo>
                  <a:cubicBezTo>
                    <a:pt x="45848" y="10858"/>
                    <a:pt x="50991" y="5144"/>
                    <a:pt x="5670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808;p26">
              <a:extLst>
                <a:ext uri="{FF2B5EF4-FFF2-40B4-BE49-F238E27FC236}">
                  <a16:creationId xmlns:a16="http://schemas.microsoft.com/office/drawing/2014/main" id="{50448F5F-20F7-5F85-7CB8-AF5E9143EE28}"/>
                </a:ext>
              </a:extLst>
            </p:cNvPr>
            <p:cNvSpPr/>
            <p:nvPr/>
          </p:nvSpPr>
          <p:spPr>
            <a:xfrm>
              <a:off x="6707723" y="1885748"/>
              <a:ext cx="422253" cy="289545"/>
            </a:xfrm>
            <a:custGeom>
              <a:avLst/>
              <a:gdLst/>
              <a:ahLst/>
              <a:cxnLst/>
              <a:rect l="l" t="t" r="r" b="b"/>
              <a:pathLst>
                <a:path w="333375" h="228600" extrusionOk="0">
                  <a:moveTo>
                    <a:pt x="334266" y="118015"/>
                  </a:moveTo>
                  <a:cubicBezTo>
                    <a:pt x="321312" y="116777"/>
                    <a:pt x="306168" y="115633"/>
                    <a:pt x="299310" y="126968"/>
                  </a:cubicBezTo>
                  <a:cubicBezTo>
                    <a:pt x="295023" y="134017"/>
                    <a:pt x="300929" y="143066"/>
                    <a:pt x="298167" y="148590"/>
                  </a:cubicBezTo>
                  <a:cubicBezTo>
                    <a:pt x="290642" y="163925"/>
                    <a:pt x="281688" y="162306"/>
                    <a:pt x="264639" y="161735"/>
                  </a:cubicBezTo>
                  <a:cubicBezTo>
                    <a:pt x="233206" y="160782"/>
                    <a:pt x="217966" y="166306"/>
                    <a:pt x="200726" y="193453"/>
                  </a:cubicBezTo>
                  <a:cubicBezTo>
                    <a:pt x="196344" y="200406"/>
                    <a:pt x="191201" y="219361"/>
                    <a:pt x="184152" y="225076"/>
                  </a:cubicBezTo>
                  <a:cubicBezTo>
                    <a:pt x="168627" y="237554"/>
                    <a:pt x="141671" y="221742"/>
                    <a:pt x="130431" y="211455"/>
                  </a:cubicBezTo>
                  <a:cubicBezTo>
                    <a:pt x="104714" y="187833"/>
                    <a:pt x="98237" y="154877"/>
                    <a:pt x="99094" y="121444"/>
                  </a:cubicBezTo>
                  <a:cubicBezTo>
                    <a:pt x="106714" y="119729"/>
                    <a:pt x="114144" y="117824"/>
                    <a:pt x="121764" y="116015"/>
                  </a:cubicBezTo>
                  <a:cubicBezTo>
                    <a:pt x="129288" y="77343"/>
                    <a:pt x="91188" y="94107"/>
                    <a:pt x="76139" y="84201"/>
                  </a:cubicBezTo>
                  <a:cubicBezTo>
                    <a:pt x="68519" y="79153"/>
                    <a:pt x="70614" y="65437"/>
                    <a:pt x="61280" y="58960"/>
                  </a:cubicBezTo>
                  <a:cubicBezTo>
                    <a:pt x="47850" y="49816"/>
                    <a:pt x="28800" y="58674"/>
                    <a:pt x="15274" y="52673"/>
                  </a:cubicBezTo>
                  <a:cubicBezTo>
                    <a:pt x="-16444" y="38576"/>
                    <a:pt x="8511" y="31432"/>
                    <a:pt x="24894" y="26194"/>
                  </a:cubicBezTo>
                  <a:cubicBezTo>
                    <a:pt x="40325" y="21146"/>
                    <a:pt x="60994" y="12859"/>
                    <a:pt x="74520" y="0"/>
                  </a:cubicBezTo>
                  <a:cubicBezTo>
                    <a:pt x="169293" y="22574"/>
                    <a:pt x="257209" y="63246"/>
                    <a:pt x="334266" y="1180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809;p26">
              <a:extLst>
                <a:ext uri="{FF2B5EF4-FFF2-40B4-BE49-F238E27FC236}">
                  <a16:creationId xmlns:a16="http://schemas.microsoft.com/office/drawing/2014/main" id="{7C1EFA52-609E-72E7-FF55-7490168A7382}"/>
                </a:ext>
              </a:extLst>
            </p:cNvPr>
            <p:cNvSpPr/>
            <p:nvPr/>
          </p:nvSpPr>
          <p:spPr>
            <a:xfrm>
              <a:off x="6488635" y="1859810"/>
              <a:ext cx="253352" cy="253352"/>
            </a:xfrm>
            <a:custGeom>
              <a:avLst/>
              <a:gdLst/>
              <a:ahLst/>
              <a:cxnLst/>
              <a:rect l="l" t="t" r="r" b="b"/>
              <a:pathLst>
                <a:path w="200025" h="200025" extrusionOk="0">
                  <a:moveTo>
                    <a:pt x="162816" y="111633"/>
                  </a:moveTo>
                  <a:cubicBezTo>
                    <a:pt x="173865" y="124587"/>
                    <a:pt x="212156" y="144970"/>
                    <a:pt x="209013" y="164687"/>
                  </a:cubicBezTo>
                  <a:cubicBezTo>
                    <a:pt x="204441" y="192405"/>
                    <a:pt x="186915" y="173450"/>
                    <a:pt x="171770" y="174022"/>
                  </a:cubicBezTo>
                  <a:cubicBezTo>
                    <a:pt x="150815" y="174879"/>
                    <a:pt x="160530" y="183737"/>
                    <a:pt x="160626" y="204502"/>
                  </a:cubicBezTo>
                  <a:cubicBezTo>
                    <a:pt x="146338" y="210598"/>
                    <a:pt x="135194" y="204216"/>
                    <a:pt x="124812" y="194881"/>
                  </a:cubicBezTo>
                  <a:cubicBezTo>
                    <a:pt x="123859" y="193929"/>
                    <a:pt x="122716" y="192881"/>
                    <a:pt x="121668" y="191929"/>
                  </a:cubicBezTo>
                  <a:cubicBezTo>
                    <a:pt x="117382" y="187833"/>
                    <a:pt x="115477" y="179927"/>
                    <a:pt x="110429" y="176784"/>
                  </a:cubicBezTo>
                  <a:cubicBezTo>
                    <a:pt x="104142" y="172879"/>
                    <a:pt x="96808" y="174689"/>
                    <a:pt x="91569" y="171831"/>
                  </a:cubicBezTo>
                  <a:cubicBezTo>
                    <a:pt x="64804" y="157162"/>
                    <a:pt x="84902" y="165259"/>
                    <a:pt x="83949" y="134683"/>
                  </a:cubicBezTo>
                  <a:cubicBezTo>
                    <a:pt x="83092" y="103727"/>
                    <a:pt x="55279" y="109347"/>
                    <a:pt x="31848" y="108585"/>
                  </a:cubicBezTo>
                  <a:cubicBezTo>
                    <a:pt x="17274" y="108204"/>
                    <a:pt x="4416" y="105251"/>
                    <a:pt x="701" y="89630"/>
                  </a:cubicBezTo>
                  <a:cubicBezTo>
                    <a:pt x="-3871" y="70199"/>
                    <a:pt x="15084" y="71438"/>
                    <a:pt x="24037" y="58960"/>
                  </a:cubicBezTo>
                  <a:cubicBezTo>
                    <a:pt x="34324" y="44482"/>
                    <a:pt x="25752" y="48482"/>
                    <a:pt x="25656" y="35814"/>
                  </a:cubicBezTo>
                  <a:cubicBezTo>
                    <a:pt x="25371" y="13335"/>
                    <a:pt x="29562" y="15526"/>
                    <a:pt x="46135" y="4953"/>
                  </a:cubicBezTo>
                  <a:cubicBezTo>
                    <a:pt x="48421" y="3429"/>
                    <a:pt x="50898" y="2000"/>
                    <a:pt x="53184" y="286"/>
                  </a:cubicBezTo>
                  <a:cubicBezTo>
                    <a:pt x="59470" y="95"/>
                    <a:pt x="65852" y="0"/>
                    <a:pt x="72138" y="0"/>
                  </a:cubicBezTo>
                  <a:cubicBezTo>
                    <a:pt x="108905" y="0"/>
                    <a:pt x="145005" y="2667"/>
                    <a:pt x="180342" y="7810"/>
                  </a:cubicBezTo>
                  <a:cubicBezTo>
                    <a:pt x="160054" y="26575"/>
                    <a:pt x="155292" y="30290"/>
                    <a:pt x="130146" y="36957"/>
                  </a:cubicBezTo>
                  <a:cubicBezTo>
                    <a:pt x="121859" y="39148"/>
                    <a:pt x="114239" y="37433"/>
                    <a:pt x="105857" y="41910"/>
                  </a:cubicBezTo>
                  <a:cubicBezTo>
                    <a:pt x="92998" y="48673"/>
                    <a:pt x="78901" y="66103"/>
                    <a:pt x="85854" y="80867"/>
                  </a:cubicBezTo>
                  <a:cubicBezTo>
                    <a:pt x="93284" y="97060"/>
                    <a:pt x="115763" y="94012"/>
                    <a:pt x="130908" y="95441"/>
                  </a:cubicBezTo>
                  <a:cubicBezTo>
                    <a:pt x="138813" y="96202"/>
                    <a:pt x="147957" y="92869"/>
                    <a:pt x="155101" y="97631"/>
                  </a:cubicBezTo>
                  <a:cubicBezTo>
                    <a:pt x="165293" y="104489"/>
                    <a:pt x="157006" y="104680"/>
                    <a:pt x="162816" y="1116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810;p26">
              <a:extLst>
                <a:ext uri="{FF2B5EF4-FFF2-40B4-BE49-F238E27FC236}">
                  <a16:creationId xmlns:a16="http://schemas.microsoft.com/office/drawing/2014/main" id="{E029CAB0-5091-6633-DA5B-F75BCE50534D}"/>
                </a:ext>
              </a:extLst>
            </p:cNvPr>
            <p:cNvSpPr/>
            <p:nvPr/>
          </p:nvSpPr>
          <p:spPr>
            <a:xfrm>
              <a:off x="6558698" y="2784786"/>
              <a:ext cx="96515" cy="48257"/>
            </a:xfrm>
            <a:custGeom>
              <a:avLst/>
              <a:gdLst/>
              <a:ahLst/>
              <a:cxnLst/>
              <a:rect l="l" t="t" r="r" b="b"/>
              <a:pathLst>
                <a:path w="76200" h="38100" extrusionOk="0">
                  <a:moveTo>
                    <a:pt x="78354" y="12478"/>
                  </a:moveTo>
                  <a:cubicBezTo>
                    <a:pt x="84735" y="23146"/>
                    <a:pt x="83116" y="29718"/>
                    <a:pt x="73972" y="34195"/>
                  </a:cubicBezTo>
                  <a:cubicBezTo>
                    <a:pt x="69305" y="36481"/>
                    <a:pt x="54351" y="27908"/>
                    <a:pt x="47397" y="29527"/>
                  </a:cubicBezTo>
                  <a:cubicBezTo>
                    <a:pt x="37015" y="32004"/>
                    <a:pt x="34443" y="42481"/>
                    <a:pt x="21775" y="43720"/>
                  </a:cubicBezTo>
                  <a:cubicBezTo>
                    <a:pt x="-21659" y="47720"/>
                    <a:pt x="10250" y="15335"/>
                    <a:pt x="28538" y="0"/>
                  </a:cubicBezTo>
                  <a:cubicBezTo>
                    <a:pt x="37110" y="476"/>
                    <a:pt x="46254" y="3048"/>
                    <a:pt x="53874" y="4286"/>
                  </a:cubicBezTo>
                  <a:cubicBezTo>
                    <a:pt x="64828" y="5905"/>
                    <a:pt x="70448" y="-667"/>
                    <a:pt x="78449" y="12478"/>
                  </a:cubicBezTo>
                  <a:close/>
                </a:path>
              </a:pathLst>
            </a:custGeom>
            <a:solidFill>
              <a:srgbClr val="56D1C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1;p26">
              <a:extLst>
                <a:ext uri="{FF2B5EF4-FFF2-40B4-BE49-F238E27FC236}">
                  <a16:creationId xmlns:a16="http://schemas.microsoft.com/office/drawing/2014/main" id="{C24AF319-2BF5-912F-BD11-3308F12E25BF}"/>
                </a:ext>
              </a:extLst>
            </p:cNvPr>
            <p:cNvSpPr/>
            <p:nvPr/>
          </p:nvSpPr>
          <p:spPr>
            <a:xfrm>
              <a:off x="6411233" y="2733287"/>
              <a:ext cx="132708" cy="96515"/>
            </a:xfrm>
            <a:custGeom>
              <a:avLst/>
              <a:gdLst/>
              <a:ahLst/>
              <a:cxnLst/>
              <a:rect l="l" t="t" r="r" b="b"/>
              <a:pathLst>
                <a:path w="104775" h="76200" extrusionOk="0">
                  <a:moveTo>
                    <a:pt x="113055" y="35705"/>
                  </a:moveTo>
                  <a:cubicBezTo>
                    <a:pt x="113055" y="36372"/>
                    <a:pt x="96862" y="57994"/>
                    <a:pt x="95529" y="59803"/>
                  </a:cubicBezTo>
                  <a:cubicBezTo>
                    <a:pt x="91147" y="65995"/>
                    <a:pt x="83813" y="89807"/>
                    <a:pt x="71050" y="77615"/>
                  </a:cubicBezTo>
                  <a:cubicBezTo>
                    <a:pt x="60096" y="67233"/>
                    <a:pt x="82861" y="50659"/>
                    <a:pt x="76003" y="40753"/>
                  </a:cubicBezTo>
                  <a:cubicBezTo>
                    <a:pt x="72002" y="34943"/>
                    <a:pt x="35807" y="28942"/>
                    <a:pt x="28473" y="27418"/>
                  </a:cubicBezTo>
                  <a:cubicBezTo>
                    <a:pt x="16757" y="25037"/>
                    <a:pt x="-15723" y="23799"/>
                    <a:pt x="9137" y="3415"/>
                  </a:cubicBezTo>
                  <a:cubicBezTo>
                    <a:pt x="15233" y="-1633"/>
                    <a:pt x="24949" y="272"/>
                    <a:pt x="31997" y="748"/>
                  </a:cubicBezTo>
                  <a:cubicBezTo>
                    <a:pt x="34474" y="939"/>
                    <a:pt x="36474" y="3701"/>
                    <a:pt x="38189" y="3987"/>
                  </a:cubicBezTo>
                  <a:cubicBezTo>
                    <a:pt x="46189" y="5606"/>
                    <a:pt x="71812" y="15512"/>
                    <a:pt x="82861" y="17036"/>
                  </a:cubicBezTo>
                  <a:lnTo>
                    <a:pt x="82861" y="17417"/>
                  </a:lnTo>
                  <a:cubicBezTo>
                    <a:pt x="97720" y="18751"/>
                    <a:pt x="112960" y="24085"/>
                    <a:pt x="113150" y="35610"/>
                  </a:cubicBezTo>
                  <a:close/>
                </a:path>
              </a:pathLst>
            </a:custGeom>
            <a:solidFill>
              <a:srgbClr val="56D1C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812;p26">
              <a:extLst>
                <a:ext uri="{FF2B5EF4-FFF2-40B4-BE49-F238E27FC236}">
                  <a16:creationId xmlns:a16="http://schemas.microsoft.com/office/drawing/2014/main" id="{09F83737-102C-BEF6-D67E-61EFDCF51438}"/>
                </a:ext>
              </a:extLst>
            </p:cNvPr>
            <p:cNvSpPr/>
            <p:nvPr/>
          </p:nvSpPr>
          <p:spPr>
            <a:xfrm>
              <a:off x="6213747" y="1953306"/>
              <a:ext cx="180965" cy="60322"/>
            </a:xfrm>
            <a:custGeom>
              <a:avLst/>
              <a:gdLst/>
              <a:ahLst/>
              <a:cxnLst/>
              <a:rect l="l" t="t" r="r" b="b"/>
              <a:pathLst>
                <a:path w="142875" h="47625" extrusionOk="0">
                  <a:moveTo>
                    <a:pt x="178" y="39341"/>
                  </a:moveTo>
                  <a:cubicBezTo>
                    <a:pt x="-393" y="35245"/>
                    <a:pt x="464" y="28387"/>
                    <a:pt x="1988" y="24673"/>
                  </a:cubicBezTo>
                  <a:cubicBezTo>
                    <a:pt x="12180" y="19624"/>
                    <a:pt x="22562" y="15052"/>
                    <a:pt x="33325" y="11242"/>
                  </a:cubicBezTo>
                  <a:lnTo>
                    <a:pt x="33325" y="11242"/>
                  </a:lnTo>
                  <a:cubicBezTo>
                    <a:pt x="40850" y="3908"/>
                    <a:pt x="48946" y="-1712"/>
                    <a:pt x="61519" y="479"/>
                  </a:cubicBezTo>
                  <a:cubicBezTo>
                    <a:pt x="73806" y="2670"/>
                    <a:pt x="77616" y="15148"/>
                    <a:pt x="87999" y="18100"/>
                  </a:cubicBezTo>
                  <a:cubicBezTo>
                    <a:pt x="101810" y="22006"/>
                    <a:pt x="162675" y="-6284"/>
                    <a:pt x="149530" y="30864"/>
                  </a:cubicBezTo>
                  <a:cubicBezTo>
                    <a:pt x="144672" y="44580"/>
                    <a:pt x="128099" y="46675"/>
                    <a:pt x="116002" y="46675"/>
                  </a:cubicBezTo>
                  <a:cubicBezTo>
                    <a:pt x="105334" y="46675"/>
                    <a:pt x="101238" y="42770"/>
                    <a:pt x="90285" y="44199"/>
                  </a:cubicBezTo>
                  <a:cubicBezTo>
                    <a:pt x="83712" y="45151"/>
                    <a:pt x="78950" y="50104"/>
                    <a:pt x="72473" y="51819"/>
                  </a:cubicBezTo>
                  <a:cubicBezTo>
                    <a:pt x="60090" y="55057"/>
                    <a:pt x="48756" y="54010"/>
                    <a:pt x="37230" y="48866"/>
                  </a:cubicBezTo>
                  <a:cubicBezTo>
                    <a:pt x="31706" y="46390"/>
                    <a:pt x="29229" y="36674"/>
                    <a:pt x="25515" y="35626"/>
                  </a:cubicBezTo>
                  <a:cubicBezTo>
                    <a:pt x="18561" y="33721"/>
                    <a:pt x="7512" y="39627"/>
                    <a:pt x="273" y="39436"/>
                  </a:cubicBezTo>
                  <a:close/>
                </a:path>
              </a:pathLst>
            </a:custGeom>
            <a:solidFill>
              <a:srgbClr val="56D1C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813;p26">
              <a:extLst>
                <a:ext uri="{FF2B5EF4-FFF2-40B4-BE49-F238E27FC236}">
                  <a16:creationId xmlns:a16="http://schemas.microsoft.com/office/drawing/2014/main" id="{D32F3730-1EF0-FB54-F696-B1409079CB62}"/>
                </a:ext>
              </a:extLst>
            </p:cNvPr>
            <p:cNvSpPr/>
            <p:nvPr/>
          </p:nvSpPr>
          <p:spPr>
            <a:xfrm>
              <a:off x="5795027" y="2003604"/>
              <a:ext cx="1242630" cy="1689011"/>
            </a:xfrm>
            <a:custGeom>
              <a:avLst/>
              <a:gdLst/>
              <a:ahLst/>
              <a:cxnLst/>
              <a:rect l="l" t="t" r="r" b="b"/>
              <a:pathLst>
                <a:path w="981075" h="1333500" extrusionOk="0">
                  <a:moveTo>
                    <a:pt x="240371" y="480928"/>
                  </a:moveTo>
                  <a:cubicBezTo>
                    <a:pt x="204843" y="507788"/>
                    <a:pt x="281233" y="578940"/>
                    <a:pt x="249610" y="600657"/>
                  </a:cubicBezTo>
                  <a:cubicBezTo>
                    <a:pt x="205891" y="576368"/>
                    <a:pt x="217702" y="513884"/>
                    <a:pt x="203890" y="475403"/>
                  </a:cubicBezTo>
                  <a:cubicBezTo>
                    <a:pt x="196937" y="455877"/>
                    <a:pt x="178840" y="451019"/>
                    <a:pt x="168076" y="434922"/>
                  </a:cubicBezTo>
                  <a:cubicBezTo>
                    <a:pt x="152646" y="411967"/>
                    <a:pt x="170362" y="395012"/>
                    <a:pt x="180268" y="370819"/>
                  </a:cubicBezTo>
                  <a:cubicBezTo>
                    <a:pt x="193794" y="337482"/>
                    <a:pt x="189984" y="291761"/>
                    <a:pt x="182554" y="259757"/>
                  </a:cubicBezTo>
                  <a:cubicBezTo>
                    <a:pt x="179792" y="247946"/>
                    <a:pt x="177030" y="233849"/>
                    <a:pt x="168362" y="223467"/>
                  </a:cubicBezTo>
                  <a:cubicBezTo>
                    <a:pt x="158932" y="212323"/>
                    <a:pt x="138073" y="212513"/>
                    <a:pt x="140740" y="195368"/>
                  </a:cubicBezTo>
                  <a:cubicBezTo>
                    <a:pt x="126547" y="190796"/>
                    <a:pt x="112260" y="176699"/>
                    <a:pt x="96925" y="182891"/>
                  </a:cubicBezTo>
                  <a:cubicBezTo>
                    <a:pt x="93972" y="184034"/>
                    <a:pt x="83018" y="200036"/>
                    <a:pt x="79494" y="203274"/>
                  </a:cubicBezTo>
                  <a:cubicBezTo>
                    <a:pt x="74446" y="208037"/>
                    <a:pt x="67302" y="210894"/>
                    <a:pt x="62444" y="216133"/>
                  </a:cubicBezTo>
                  <a:cubicBezTo>
                    <a:pt x="48919" y="230039"/>
                    <a:pt x="32440" y="266330"/>
                    <a:pt x="6723" y="238993"/>
                  </a:cubicBezTo>
                  <a:cubicBezTo>
                    <a:pt x="-2897" y="228706"/>
                    <a:pt x="-1850" y="212990"/>
                    <a:pt x="7675" y="203274"/>
                  </a:cubicBezTo>
                  <a:cubicBezTo>
                    <a:pt x="7675" y="202893"/>
                    <a:pt x="7485" y="202417"/>
                    <a:pt x="7390" y="202131"/>
                  </a:cubicBezTo>
                  <a:cubicBezTo>
                    <a:pt x="39489" y="157268"/>
                    <a:pt x="76160" y="116120"/>
                    <a:pt x="117118" y="79449"/>
                  </a:cubicBezTo>
                  <a:cubicBezTo>
                    <a:pt x="131691" y="71067"/>
                    <a:pt x="142454" y="59542"/>
                    <a:pt x="161409" y="63257"/>
                  </a:cubicBezTo>
                  <a:cubicBezTo>
                    <a:pt x="173696" y="65638"/>
                    <a:pt x="182173" y="77544"/>
                    <a:pt x="195127" y="79068"/>
                  </a:cubicBezTo>
                  <a:cubicBezTo>
                    <a:pt x="236752" y="84021"/>
                    <a:pt x="259802" y="37920"/>
                    <a:pt x="295616" y="31634"/>
                  </a:cubicBezTo>
                  <a:cubicBezTo>
                    <a:pt x="325334" y="26395"/>
                    <a:pt x="356767" y="59256"/>
                    <a:pt x="390009" y="53065"/>
                  </a:cubicBezTo>
                  <a:cubicBezTo>
                    <a:pt x="408011" y="49731"/>
                    <a:pt x="422680" y="35729"/>
                    <a:pt x="441825" y="35348"/>
                  </a:cubicBezTo>
                  <a:cubicBezTo>
                    <a:pt x="462589" y="34777"/>
                    <a:pt x="475734" y="50874"/>
                    <a:pt x="492498" y="33824"/>
                  </a:cubicBezTo>
                  <a:cubicBezTo>
                    <a:pt x="502690" y="23633"/>
                    <a:pt x="498308" y="1058"/>
                    <a:pt x="517453" y="11"/>
                  </a:cubicBezTo>
                  <a:cubicBezTo>
                    <a:pt x="526216" y="-370"/>
                    <a:pt x="529169" y="9536"/>
                    <a:pt x="536313" y="12203"/>
                  </a:cubicBezTo>
                  <a:cubicBezTo>
                    <a:pt x="546028" y="15822"/>
                    <a:pt x="564983" y="12584"/>
                    <a:pt x="579366" y="12584"/>
                  </a:cubicBezTo>
                  <a:cubicBezTo>
                    <a:pt x="586795" y="12584"/>
                    <a:pt x="592987" y="13441"/>
                    <a:pt x="596320" y="16394"/>
                  </a:cubicBezTo>
                  <a:cubicBezTo>
                    <a:pt x="609846" y="28586"/>
                    <a:pt x="596035" y="50207"/>
                    <a:pt x="584700" y="55541"/>
                  </a:cubicBezTo>
                  <a:cubicBezTo>
                    <a:pt x="577842" y="58875"/>
                    <a:pt x="568031" y="52589"/>
                    <a:pt x="561649" y="57923"/>
                  </a:cubicBezTo>
                  <a:cubicBezTo>
                    <a:pt x="551553" y="66400"/>
                    <a:pt x="561935" y="72877"/>
                    <a:pt x="557744" y="80497"/>
                  </a:cubicBezTo>
                  <a:cubicBezTo>
                    <a:pt x="542314" y="108215"/>
                    <a:pt x="480687" y="114692"/>
                    <a:pt x="503166" y="154506"/>
                  </a:cubicBezTo>
                  <a:cubicBezTo>
                    <a:pt x="518406" y="181557"/>
                    <a:pt x="551553" y="156792"/>
                    <a:pt x="562507" y="173651"/>
                  </a:cubicBezTo>
                  <a:cubicBezTo>
                    <a:pt x="566602" y="180033"/>
                    <a:pt x="550029" y="232992"/>
                    <a:pt x="580604" y="227849"/>
                  </a:cubicBezTo>
                  <a:cubicBezTo>
                    <a:pt x="591082" y="226134"/>
                    <a:pt x="608703" y="175366"/>
                    <a:pt x="612989" y="165746"/>
                  </a:cubicBezTo>
                  <a:cubicBezTo>
                    <a:pt x="616609" y="157459"/>
                    <a:pt x="621085" y="155078"/>
                    <a:pt x="621752" y="145267"/>
                  </a:cubicBezTo>
                  <a:cubicBezTo>
                    <a:pt x="622133" y="138314"/>
                    <a:pt x="614132" y="123836"/>
                    <a:pt x="615847" y="118597"/>
                  </a:cubicBezTo>
                  <a:cubicBezTo>
                    <a:pt x="619371" y="107548"/>
                    <a:pt x="640897" y="95832"/>
                    <a:pt x="656614" y="95832"/>
                  </a:cubicBezTo>
                  <a:cubicBezTo>
                    <a:pt x="660233" y="95832"/>
                    <a:pt x="663567" y="96404"/>
                    <a:pt x="666234" y="97832"/>
                  </a:cubicBezTo>
                  <a:cubicBezTo>
                    <a:pt x="682045" y="106119"/>
                    <a:pt x="674330" y="134027"/>
                    <a:pt x="694142" y="136885"/>
                  </a:cubicBezTo>
                  <a:cubicBezTo>
                    <a:pt x="719383" y="140695"/>
                    <a:pt x="727384" y="105452"/>
                    <a:pt x="747673" y="143552"/>
                  </a:cubicBezTo>
                  <a:cubicBezTo>
                    <a:pt x="757388" y="161840"/>
                    <a:pt x="749387" y="173842"/>
                    <a:pt x="768247" y="180605"/>
                  </a:cubicBezTo>
                  <a:cubicBezTo>
                    <a:pt x="782439" y="185843"/>
                    <a:pt x="792154" y="171080"/>
                    <a:pt x="802251" y="186891"/>
                  </a:cubicBezTo>
                  <a:cubicBezTo>
                    <a:pt x="806632" y="193749"/>
                    <a:pt x="800917" y="203560"/>
                    <a:pt x="803775" y="210704"/>
                  </a:cubicBezTo>
                  <a:cubicBezTo>
                    <a:pt x="808728" y="223277"/>
                    <a:pt x="823587" y="224134"/>
                    <a:pt x="819396" y="240898"/>
                  </a:cubicBezTo>
                  <a:cubicBezTo>
                    <a:pt x="805680" y="240612"/>
                    <a:pt x="799774" y="254995"/>
                    <a:pt x="785392" y="254709"/>
                  </a:cubicBezTo>
                  <a:cubicBezTo>
                    <a:pt x="776914" y="223848"/>
                    <a:pt x="722241" y="219181"/>
                    <a:pt x="708620" y="247756"/>
                  </a:cubicBezTo>
                  <a:cubicBezTo>
                    <a:pt x="742148" y="240612"/>
                    <a:pt x="727670" y="254519"/>
                    <a:pt x="734338" y="275569"/>
                  </a:cubicBezTo>
                  <a:cubicBezTo>
                    <a:pt x="780724" y="262901"/>
                    <a:pt x="743767" y="329004"/>
                    <a:pt x="720241" y="326432"/>
                  </a:cubicBezTo>
                  <a:cubicBezTo>
                    <a:pt x="705286" y="324813"/>
                    <a:pt x="697000" y="295476"/>
                    <a:pt x="679283" y="319098"/>
                  </a:cubicBezTo>
                  <a:cubicBezTo>
                    <a:pt x="666996" y="335481"/>
                    <a:pt x="684141" y="345959"/>
                    <a:pt x="660138" y="357579"/>
                  </a:cubicBezTo>
                  <a:cubicBezTo>
                    <a:pt x="643850" y="365390"/>
                    <a:pt x="624038" y="359103"/>
                    <a:pt x="616228" y="379963"/>
                  </a:cubicBezTo>
                  <a:cubicBezTo>
                    <a:pt x="608417" y="401108"/>
                    <a:pt x="623181" y="405776"/>
                    <a:pt x="603940" y="423683"/>
                  </a:cubicBezTo>
                  <a:cubicBezTo>
                    <a:pt x="600035" y="427302"/>
                    <a:pt x="592415" y="422635"/>
                    <a:pt x="587557" y="428350"/>
                  </a:cubicBezTo>
                  <a:cubicBezTo>
                    <a:pt x="582604" y="434160"/>
                    <a:pt x="585367" y="445114"/>
                    <a:pt x="581366" y="451400"/>
                  </a:cubicBezTo>
                  <a:cubicBezTo>
                    <a:pt x="570222" y="469022"/>
                    <a:pt x="551077" y="462735"/>
                    <a:pt x="539266" y="477023"/>
                  </a:cubicBezTo>
                  <a:cubicBezTo>
                    <a:pt x="524978" y="494358"/>
                    <a:pt x="568793" y="564557"/>
                    <a:pt x="526121" y="554461"/>
                  </a:cubicBezTo>
                  <a:cubicBezTo>
                    <a:pt x="496784" y="547508"/>
                    <a:pt x="520501" y="503407"/>
                    <a:pt x="493831" y="490643"/>
                  </a:cubicBezTo>
                  <a:cubicBezTo>
                    <a:pt x="473543" y="480928"/>
                    <a:pt x="465542" y="498930"/>
                    <a:pt x="446587" y="502550"/>
                  </a:cubicBezTo>
                  <a:cubicBezTo>
                    <a:pt x="428680" y="505979"/>
                    <a:pt x="411059" y="493596"/>
                    <a:pt x="392771" y="509789"/>
                  </a:cubicBezTo>
                  <a:cubicBezTo>
                    <a:pt x="376483" y="524076"/>
                    <a:pt x="375055" y="567320"/>
                    <a:pt x="373150" y="588370"/>
                  </a:cubicBezTo>
                  <a:cubicBezTo>
                    <a:pt x="371340" y="609039"/>
                    <a:pt x="376483" y="621707"/>
                    <a:pt x="397438" y="625708"/>
                  </a:cubicBezTo>
                  <a:cubicBezTo>
                    <a:pt x="420965" y="630090"/>
                    <a:pt x="424394" y="613516"/>
                    <a:pt x="442873" y="607039"/>
                  </a:cubicBezTo>
                  <a:cubicBezTo>
                    <a:pt x="494212" y="588846"/>
                    <a:pt x="440587" y="657903"/>
                    <a:pt x="453731" y="674666"/>
                  </a:cubicBezTo>
                  <a:cubicBezTo>
                    <a:pt x="467733" y="664379"/>
                    <a:pt x="485830" y="649711"/>
                    <a:pt x="495451" y="671999"/>
                  </a:cubicBezTo>
                  <a:cubicBezTo>
                    <a:pt x="500308" y="683049"/>
                    <a:pt x="490593" y="701908"/>
                    <a:pt x="493641" y="714671"/>
                  </a:cubicBezTo>
                  <a:cubicBezTo>
                    <a:pt x="496308" y="725816"/>
                    <a:pt x="503928" y="736198"/>
                    <a:pt x="509929" y="745818"/>
                  </a:cubicBezTo>
                  <a:cubicBezTo>
                    <a:pt x="540123" y="738484"/>
                    <a:pt x="532979" y="740199"/>
                    <a:pt x="557554" y="756391"/>
                  </a:cubicBezTo>
                  <a:cubicBezTo>
                    <a:pt x="587653" y="776203"/>
                    <a:pt x="577747" y="747819"/>
                    <a:pt x="590415" y="725625"/>
                  </a:cubicBezTo>
                  <a:cubicBezTo>
                    <a:pt x="605941" y="698574"/>
                    <a:pt x="630420" y="708004"/>
                    <a:pt x="656042" y="718100"/>
                  </a:cubicBezTo>
                  <a:cubicBezTo>
                    <a:pt x="666424" y="722196"/>
                    <a:pt x="674425" y="727721"/>
                    <a:pt x="685570" y="730197"/>
                  </a:cubicBezTo>
                  <a:cubicBezTo>
                    <a:pt x="695190" y="732388"/>
                    <a:pt x="702524" y="728578"/>
                    <a:pt x="711573" y="729626"/>
                  </a:cubicBezTo>
                  <a:cubicBezTo>
                    <a:pt x="735862" y="732578"/>
                    <a:pt x="733480" y="755153"/>
                    <a:pt x="754912" y="765725"/>
                  </a:cubicBezTo>
                  <a:cubicBezTo>
                    <a:pt x="766151" y="771345"/>
                    <a:pt x="772914" y="764963"/>
                    <a:pt x="781105" y="767345"/>
                  </a:cubicBezTo>
                  <a:cubicBezTo>
                    <a:pt x="793678" y="770964"/>
                    <a:pt x="791392" y="774584"/>
                    <a:pt x="803299" y="782775"/>
                  </a:cubicBezTo>
                  <a:cubicBezTo>
                    <a:pt x="820253" y="794396"/>
                    <a:pt x="830921" y="794872"/>
                    <a:pt x="831588" y="817637"/>
                  </a:cubicBezTo>
                  <a:cubicBezTo>
                    <a:pt x="832445" y="845354"/>
                    <a:pt x="810919" y="863166"/>
                    <a:pt x="847685" y="861166"/>
                  </a:cubicBezTo>
                  <a:cubicBezTo>
                    <a:pt x="868545" y="860213"/>
                    <a:pt x="900358" y="842211"/>
                    <a:pt x="919789" y="857451"/>
                  </a:cubicBezTo>
                  <a:cubicBezTo>
                    <a:pt x="929600" y="865071"/>
                    <a:pt x="929219" y="880978"/>
                    <a:pt x="940744" y="889646"/>
                  </a:cubicBezTo>
                  <a:cubicBezTo>
                    <a:pt x="949507" y="896313"/>
                    <a:pt x="963795" y="895646"/>
                    <a:pt x="971701" y="903552"/>
                  </a:cubicBezTo>
                  <a:cubicBezTo>
                    <a:pt x="1010944" y="942319"/>
                    <a:pt x="941602" y="976037"/>
                    <a:pt x="937601" y="1012804"/>
                  </a:cubicBezTo>
                  <a:cubicBezTo>
                    <a:pt x="935029" y="1036521"/>
                    <a:pt x="945221" y="1054333"/>
                    <a:pt x="922456" y="1071573"/>
                  </a:cubicBezTo>
                  <a:cubicBezTo>
                    <a:pt x="907026" y="1083194"/>
                    <a:pt x="885690" y="1089671"/>
                    <a:pt x="869878" y="1101482"/>
                  </a:cubicBezTo>
                  <a:cubicBezTo>
                    <a:pt x="844828" y="1120246"/>
                    <a:pt x="834255" y="1151679"/>
                    <a:pt x="810538" y="1178729"/>
                  </a:cubicBezTo>
                  <a:cubicBezTo>
                    <a:pt x="798917" y="1191969"/>
                    <a:pt x="802727" y="1190064"/>
                    <a:pt x="797298" y="1204257"/>
                  </a:cubicBezTo>
                  <a:cubicBezTo>
                    <a:pt x="794536" y="1211305"/>
                    <a:pt x="797679" y="1216163"/>
                    <a:pt x="789678" y="1223307"/>
                  </a:cubicBezTo>
                  <a:cubicBezTo>
                    <a:pt x="775676" y="1235784"/>
                    <a:pt x="754340" y="1230641"/>
                    <a:pt x="740529" y="1248738"/>
                  </a:cubicBezTo>
                  <a:cubicBezTo>
                    <a:pt x="733576" y="1257882"/>
                    <a:pt x="734242" y="1268931"/>
                    <a:pt x="728337" y="1277599"/>
                  </a:cubicBezTo>
                  <a:cubicBezTo>
                    <a:pt x="720526" y="1289029"/>
                    <a:pt x="712621" y="1285029"/>
                    <a:pt x="703762" y="1292934"/>
                  </a:cubicBezTo>
                  <a:cubicBezTo>
                    <a:pt x="675568" y="1318175"/>
                    <a:pt x="707668" y="1351323"/>
                    <a:pt x="649279" y="1337511"/>
                  </a:cubicBezTo>
                  <a:cubicBezTo>
                    <a:pt x="631468" y="1318652"/>
                    <a:pt x="617085" y="1273979"/>
                    <a:pt x="618323" y="1262740"/>
                  </a:cubicBezTo>
                  <a:cubicBezTo>
                    <a:pt x="620704" y="1239213"/>
                    <a:pt x="628991" y="1226545"/>
                    <a:pt x="626134" y="1201399"/>
                  </a:cubicBezTo>
                  <a:cubicBezTo>
                    <a:pt x="622228" y="1166442"/>
                    <a:pt x="637945" y="1149202"/>
                    <a:pt x="648422" y="1117293"/>
                  </a:cubicBezTo>
                  <a:cubicBezTo>
                    <a:pt x="664710" y="1067287"/>
                    <a:pt x="596892" y="1046903"/>
                    <a:pt x="571651" y="1014233"/>
                  </a:cubicBezTo>
                  <a:cubicBezTo>
                    <a:pt x="552029" y="988611"/>
                    <a:pt x="559363" y="970418"/>
                    <a:pt x="532598" y="950415"/>
                  </a:cubicBezTo>
                  <a:cubicBezTo>
                    <a:pt x="515072" y="937366"/>
                    <a:pt x="498403" y="926317"/>
                    <a:pt x="494498" y="903266"/>
                  </a:cubicBezTo>
                  <a:cubicBezTo>
                    <a:pt x="489355" y="872786"/>
                    <a:pt x="512405" y="863833"/>
                    <a:pt x="524788" y="842307"/>
                  </a:cubicBezTo>
                  <a:cubicBezTo>
                    <a:pt x="537837" y="819446"/>
                    <a:pt x="541552" y="813636"/>
                    <a:pt x="564888" y="801349"/>
                  </a:cubicBezTo>
                  <a:cubicBezTo>
                    <a:pt x="561840" y="756962"/>
                    <a:pt x="504404" y="786871"/>
                    <a:pt x="479925" y="767726"/>
                  </a:cubicBezTo>
                  <a:cubicBezTo>
                    <a:pt x="458779" y="751248"/>
                    <a:pt x="474877" y="736960"/>
                    <a:pt x="467638" y="718862"/>
                  </a:cubicBezTo>
                  <a:cubicBezTo>
                    <a:pt x="459637" y="699050"/>
                    <a:pt x="435729" y="701622"/>
                    <a:pt x="419155" y="700003"/>
                  </a:cubicBezTo>
                  <a:cubicBezTo>
                    <a:pt x="389723" y="697050"/>
                    <a:pt x="388199" y="676667"/>
                    <a:pt x="363625" y="665427"/>
                  </a:cubicBezTo>
                  <a:cubicBezTo>
                    <a:pt x="339622" y="654378"/>
                    <a:pt x="308094" y="664570"/>
                    <a:pt x="292187" y="637519"/>
                  </a:cubicBezTo>
                  <a:cubicBezTo>
                    <a:pt x="279424" y="615802"/>
                    <a:pt x="284281" y="579512"/>
                    <a:pt x="276757" y="554842"/>
                  </a:cubicBezTo>
                  <a:cubicBezTo>
                    <a:pt x="269327" y="530458"/>
                    <a:pt x="258469" y="499502"/>
                    <a:pt x="240847" y="4809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814;p26">
              <a:extLst>
                <a:ext uri="{FF2B5EF4-FFF2-40B4-BE49-F238E27FC236}">
                  <a16:creationId xmlns:a16="http://schemas.microsoft.com/office/drawing/2014/main" id="{6C941F7D-9DE3-8B79-2960-AC351797DC9C}"/>
                </a:ext>
              </a:extLst>
            </p:cNvPr>
            <p:cNvSpPr/>
            <p:nvPr/>
          </p:nvSpPr>
          <p:spPr>
            <a:xfrm>
              <a:off x="5703649" y="2690562"/>
              <a:ext cx="1676947" cy="265416"/>
            </a:xfrm>
            <a:custGeom>
              <a:avLst/>
              <a:gdLst/>
              <a:ahLst/>
              <a:cxnLst/>
              <a:rect l="l" t="t" r="r" b="b"/>
              <a:pathLst>
                <a:path w="1323975" h="209550" extrusionOk="0">
                  <a:moveTo>
                    <a:pt x="462725" y="78105"/>
                  </a:moveTo>
                  <a:lnTo>
                    <a:pt x="102013" y="115824"/>
                  </a:lnTo>
                  <a:lnTo>
                    <a:pt x="0" y="194500"/>
                  </a:lnTo>
                  <a:lnTo>
                    <a:pt x="519684" y="184023"/>
                  </a:lnTo>
                  <a:lnTo>
                    <a:pt x="714089" y="180118"/>
                  </a:lnTo>
                  <a:lnTo>
                    <a:pt x="830580" y="177737"/>
                  </a:lnTo>
                  <a:lnTo>
                    <a:pt x="1199769" y="212979"/>
                  </a:lnTo>
                  <a:lnTo>
                    <a:pt x="1330166" y="107537"/>
                  </a:lnTo>
                  <a:cubicBezTo>
                    <a:pt x="1305878" y="113824"/>
                    <a:pt x="1274826" y="120967"/>
                    <a:pt x="1242536" y="125825"/>
                  </a:cubicBezTo>
                  <a:cubicBezTo>
                    <a:pt x="1213485" y="130302"/>
                    <a:pt x="1184815" y="114871"/>
                    <a:pt x="1173385" y="87725"/>
                  </a:cubicBezTo>
                  <a:cubicBezTo>
                    <a:pt x="1173290" y="87344"/>
                    <a:pt x="1173099" y="86963"/>
                    <a:pt x="1173004" y="86678"/>
                  </a:cubicBezTo>
                  <a:cubicBezTo>
                    <a:pt x="1172813" y="86296"/>
                    <a:pt x="1172718" y="85916"/>
                    <a:pt x="1172623" y="85630"/>
                  </a:cubicBezTo>
                  <a:cubicBezTo>
                    <a:pt x="1161574" y="58388"/>
                    <a:pt x="1171099" y="27242"/>
                    <a:pt x="1194911" y="9906"/>
                  </a:cubicBezTo>
                  <a:cubicBezTo>
                    <a:pt x="1199579" y="6572"/>
                    <a:pt x="1204246" y="3239"/>
                    <a:pt x="1208913" y="0"/>
                  </a:cubicBezTo>
                  <a:lnTo>
                    <a:pt x="462915" y="7801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815;p26">
              <a:extLst>
                <a:ext uri="{FF2B5EF4-FFF2-40B4-BE49-F238E27FC236}">
                  <a16:creationId xmlns:a16="http://schemas.microsoft.com/office/drawing/2014/main" id="{8F2E4E84-F82A-3DB1-444F-04E9E51E15E7}"/>
                </a:ext>
              </a:extLst>
            </p:cNvPr>
            <p:cNvSpPr/>
            <p:nvPr/>
          </p:nvSpPr>
          <p:spPr>
            <a:xfrm>
              <a:off x="5832859" y="2633618"/>
              <a:ext cx="1483917" cy="193030"/>
            </a:xfrm>
            <a:custGeom>
              <a:avLst/>
              <a:gdLst/>
              <a:ahLst/>
              <a:cxnLst/>
              <a:rect l="l" t="t" r="r" b="b"/>
              <a:pathLst>
                <a:path w="1171575" h="152400" extrusionOk="0">
                  <a:moveTo>
                    <a:pt x="896779" y="38481"/>
                  </a:moveTo>
                  <a:lnTo>
                    <a:pt x="617411" y="76581"/>
                  </a:lnTo>
                  <a:lnTo>
                    <a:pt x="354044" y="112490"/>
                  </a:lnTo>
                  <a:lnTo>
                    <a:pt x="0" y="160782"/>
                  </a:lnTo>
                  <a:lnTo>
                    <a:pt x="360712" y="123063"/>
                  </a:lnTo>
                  <a:lnTo>
                    <a:pt x="1106710" y="45053"/>
                  </a:lnTo>
                  <a:cubicBezTo>
                    <a:pt x="1133094" y="26765"/>
                    <a:pt x="1159097" y="11240"/>
                    <a:pt x="1178624" y="0"/>
                  </a:cubicBezTo>
                  <a:lnTo>
                    <a:pt x="896684" y="384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816;p26">
              <a:extLst>
                <a:ext uri="{FF2B5EF4-FFF2-40B4-BE49-F238E27FC236}">
                  <a16:creationId xmlns:a16="http://schemas.microsoft.com/office/drawing/2014/main" id="{8F702CD5-8390-057E-7A1A-6A89C7D75BC3}"/>
                </a:ext>
              </a:extLst>
            </p:cNvPr>
            <p:cNvSpPr/>
            <p:nvPr/>
          </p:nvSpPr>
          <p:spPr>
            <a:xfrm>
              <a:off x="5615820" y="1848108"/>
              <a:ext cx="1919597" cy="1919597"/>
            </a:xfrm>
            <a:custGeom>
              <a:avLst/>
              <a:gdLst/>
              <a:ahLst/>
              <a:cxnLst/>
              <a:rect l="l" t="t" r="r" b="b"/>
              <a:pathLst>
                <a:path w="1514475" h="1514475" extrusionOk="0">
                  <a:moveTo>
                    <a:pt x="761238" y="1522571"/>
                  </a:moveTo>
                  <a:cubicBezTo>
                    <a:pt x="341471" y="1522571"/>
                    <a:pt x="0" y="1181100"/>
                    <a:pt x="0" y="761333"/>
                  </a:cubicBezTo>
                  <a:cubicBezTo>
                    <a:pt x="0" y="341566"/>
                    <a:pt x="341471" y="0"/>
                    <a:pt x="761238" y="0"/>
                  </a:cubicBezTo>
                  <a:cubicBezTo>
                    <a:pt x="1181005" y="0"/>
                    <a:pt x="1522571" y="341471"/>
                    <a:pt x="1522571" y="761333"/>
                  </a:cubicBezTo>
                  <a:cubicBezTo>
                    <a:pt x="1522571" y="1181195"/>
                    <a:pt x="1181100" y="1522571"/>
                    <a:pt x="761238" y="1522571"/>
                  </a:cubicBezTo>
                  <a:close/>
                  <a:moveTo>
                    <a:pt x="761238" y="18478"/>
                  </a:moveTo>
                  <a:cubicBezTo>
                    <a:pt x="351663" y="18478"/>
                    <a:pt x="18479" y="351663"/>
                    <a:pt x="18479" y="761238"/>
                  </a:cubicBezTo>
                  <a:cubicBezTo>
                    <a:pt x="18479" y="1170813"/>
                    <a:pt x="351663" y="1503998"/>
                    <a:pt x="761238" y="1503998"/>
                  </a:cubicBezTo>
                  <a:cubicBezTo>
                    <a:pt x="1170813" y="1503998"/>
                    <a:pt x="1503998" y="1170813"/>
                    <a:pt x="1503998" y="761238"/>
                  </a:cubicBezTo>
                  <a:cubicBezTo>
                    <a:pt x="1503998" y="351663"/>
                    <a:pt x="1170813" y="18478"/>
                    <a:pt x="761238"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817;p26">
              <a:extLst>
                <a:ext uri="{FF2B5EF4-FFF2-40B4-BE49-F238E27FC236}">
                  <a16:creationId xmlns:a16="http://schemas.microsoft.com/office/drawing/2014/main" id="{E981E09D-1A5A-7582-4601-A5B4148A6853}"/>
                </a:ext>
              </a:extLst>
            </p:cNvPr>
            <p:cNvSpPr/>
            <p:nvPr/>
          </p:nvSpPr>
          <p:spPr>
            <a:xfrm>
              <a:off x="5974012" y="3022453"/>
              <a:ext cx="603218" cy="132708"/>
            </a:xfrm>
            <a:custGeom>
              <a:avLst/>
              <a:gdLst/>
              <a:ahLst/>
              <a:cxnLst/>
              <a:rect l="l" t="t" r="r" b="b"/>
              <a:pathLst>
                <a:path w="476250" h="104775" extrusionOk="0">
                  <a:moveTo>
                    <a:pt x="363950" y="20669"/>
                  </a:moveTo>
                  <a:lnTo>
                    <a:pt x="55435" y="73724"/>
                  </a:lnTo>
                  <a:lnTo>
                    <a:pt x="0" y="107918"/>
                  </a:lnTo>
                  <a:lnTo>
                    <a:pt x="253556" y="109061"/>
                  </a:lnTo>
                  <a:lnTo>
                    <a:pt x="405003" y="109728"/>
                  </a:lnTo>
                  <a:lnTo>
                    <a:pt x="429006" y="76295"/>
                  </a:lnTo>
                  <a:lnTo>
                    <a:pt x="483965" y="0"/>
                  </a:lnTo>
                  <a:lnTo>
                    <a:pt x="363950" y="206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818;p26">
              <a:extLst>
                <a:ext uri="{FF2B5EF4-FFF2-40B4-BE49-F238E27FC236}">
                  <a16:creationId xmlns:a16="http://schemas.microsoft.com/office/drawing/2014/main" id="{E0D0F9D1-66D1-58EA-8431-D4DD007DF173}"/>
                </a:ext>
              </a:extLst>
            </p:cNvPr>
            <p:cNvSpPr/>
            <p:nvPr/>
          </p:nvSpPr>
          <p:spPr>
            <a:xfrm>
              <a:off x="6295165" y="3118968"/>
              <a:ext cx="277480" cy="132708"/>
            </a:xfrm>
            <a:custGeom>
              <a:avLst/>
              <a:gdLst/>
              <a:ahLst/>
              <a:cxnLst/>
              <a:rect l="l" t="t" r="r" b="b"/>
              <a:pathLst>
                <a:path w="219075" h="104775" extrusionOk="0">
                  <a:moveTo>
                    <a:pt x="0" y="36671"/>
                  </a:moveTo>
                  <a:cubicBezTo>
                    <a:pt x="2000" y="65818"/>
                    <a:pt x="27718" y="109157"/>
                    <a:pt x="27718" y="109157"/>
                  </a:cubicBezTo>
                  <a:cubicBezTo>
                    <a:pt x="54578" y="107823"/>
                    <a:pt x="127349" y="96584"/>
                    <a:pt x="219075" y="79534"/>
                  </a:cubicBezTo>
                  <a:lnTo>
                    <a:pt x="219075" y="79534"/>
                  </a:lnTo>
                  <a:cubicBezTo>
                    <a:pt x="219075" y="79534"/>
                    <a:pt x="186404" y="58674"/>
                    <a:pt x="175450" y="0"/>
                  </a:cubicBezTo>
                  <a:lnTo>
                    <a:pt x="151447" y="33433"/>
                  </a:lnTo>
                  <a:lnTo>
                    <a:pt x="0" y="32766"/>
                  </a:lnTo>
                  <a:lnTo>
                    <a:pt x="0" y="365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819;p26">
              <a:extLst>
                <a:ext uri="{FF2B5EF4-FFF2-40B4-BE49-F238E27FC236}">
                  <a16:creationId xmlns:a16="http://schemas.microsoft.com/office/drawing/2014/main" id="{8EB7E224-1F4E-1FA5-105D-199F3893A0B2}"/>
                </a:ext>
              </a:extLst>
            </p:cNvPr>
            <p:cNvSpPr/>
            <p:nvPr/>
          </p:nvSpPr>
          <p:spPr>
            <a:xfrm>
              <a:off x="6154495" y="2542171"/>
              <a:ext cx="458446" cy="229223"/>
            </a:xfrm>
            <a:custGeom>
              <a:avLst/>
              <a:gdLst/>
              <a:ahLst/>
              <a:cxnLst/>
              <a:rect l="l" t="t" r="r" b="b"/>
              <a:pathLst>
                <a:path w="361950" h="180975" extrusionOk="0">
                  <a:moveTo>
                    <a:pt x="0" y="26860"/>
                  </a:moveTo>
                  <a:lnTo>
                    <a:pt x="100108" y="184690"/>
                  </a:lnTo>
                  <a:lnTo>
                    <a:pt x="363474" y="148780"/>
                  </a:lnTo>
                  <a:lnTo>
                    <a:pt x="102775" y="0"/>
                  </a:lnTo>
                  <a:lnTo>
                    <a:pt x="0" y="2686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820;p26">
              <a:extLst>
                <a:ext uri="{FF2B5EF4-FFF2-40B4-BE49-F238E27FC236}">
                  <a16:creationId xmlns:a16="http://schemas.microsoft.com/office/drawing/2014/main" id="{0C8DA61E-F5B1-1417-5D43-3D18E2EA716A}"/>
                </a:ext>
              </a:extLst>
            </p:cNvPr>
            <p:cNvSpPr/>
            <p:nvPr/>
          </p:nvSpPr>
          <p:spPr>
            <a:xfrm>
              <a:off x="6361881" y="2918699"/>
              <a:ext cx="241287" cy="108579"/>
            </a:xfrm>
            <a:custGeom>
              <a:avLst/>
              <a:gdLst/>
              <a:ahLst/>
              <a:cxnLst/>
              <a:rect l="l" t="t" r="r" b="b"/>
              <a:pathLst>
                <a:path w="190500" h="85725" extrusionOk="0">
                  <a:moveTo>
                    <a:pt x="0" y="3905"/>
                  </a:moveTo>
                  <a:lnTo>
                    <a:pt x="53149" y="94679"/>
                  </a:lnTo>
                  <a:lnTo>
                    <a:pt x="194500" y="0"/>
                  </a:lnTo>
                  <a:lnTo>
                    <a:pt x="0" y="390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821;p26">
              <a:extLst>
                <a:ext uri="{FF2B5EF4-FFF2-40B4-BE49-F238E27FC236}">
                  <a16:creationId xmlns:a16="http://schemas.microsoft.com/office/drawing/2014/main" id="{21A3B44B-CB53-25BA-C26A-66EA06DF38A7}"/>
                </a:ext>
              </a:extLst>
            </p:cNvPr>
            <p:cNvSpPr/>
            <p:nvPr/>
          </p:nvSpPr>
          <p:spPr>
            <a:xfrm>
              <a:off x="7182992" y="2614195"/>
              <a:ext cx="253352" cy="229223"/>
            </a:xfrm>
            <a:custGeom>
              <a:avLst/>
              <a:gdLst/>
              <a:ahLst/>
              <a:cxnLst/>
              <a:rect l="l" t="t" r="r" b="b"/>
              <a:pathLst>
                <a:path w="200025" h="180975" extrusionOk="0">
                  <a:moveTo>
                    <a:pt x="26853" y="70295"/>
                  </a:moveTo>
                  <a:cubicBezTo>
                    <a:pt x="3135" y="87630"/>
                    <a:pt x="-6485" y="118777"/>
                    <a:pt x="4564" y="146018"/>
                  </a:cubicBezTo>
                  <a:cubicBezTo>
                    <a:pt x="4659" y="146399"/>
                    <a:pt x="4850" y="146780"/>
                    <a:pt x="4945" y="147066"/>
                  </a:cubicBezTo>
                  <a:cubicBezTo>
                    <a:pt x="5135" y="147447"/>
                    <a:pt x="5231" y="147828"/>
                    <a:pt x="5326" y="148114"/>
                  </a:cubicBezTo>
                  <a:cubicBezTo>
                    <a:pt x="16756" y="175260"/>
                    <a:pt x="45426" y="190595"/>
                    <a:pt x="74478" y="186214"/>
                  </a:cubicBezTo>
                  <a:cubicBezTo>
                    <a:pt x="106863" y="181261"/>
                    <a:pt x="137819" y="174212"/>
                    <a:pt x="162108" y="167926"/>
                  </a:cubicBezTo>
                  <a:cubicBezTo>
                    <a:pt x="181634" y="162878"/>
                    <a:pt x="196779" y="158306"/>
                    <a:pt x="204875" y="155829"/>
                  </a:cubicBezTo>
                  <a:cubicBezTo>
                    <a:pt x="196588" y="157734"/>
                    <a:pt x="187825" y="156972"/>
                    <a:pt x="179157" y="154115"/>
                  </a:cubicBezTo>
                  <a:cubicBezTo>
                    <a:pt x="157631" y="146971"/>
                    <a:pt x="136580" y="126397"/>
                    <a:pt x="124865" y="97727"/>
                  </a:cubicBezTo>
                  <a:cubicBezTo>
                    <a:pt x="111816" y="66104"/>
                    <a:pt x="113530" y="33528"/>
                    <a:pt x="127151" y="13335"/>
                  </a:cubicBezTo>
                  <a:cubicBezTo>
                    <a:pt x="130866" y="7906"/>
                    <a:pt x="135342" y="3334"/>
                    <a:pt x="140772" y="0"/>
                  </a:cubicBezTo>
                  <a:cubicBezTo>
                    <a:pt x="134866" y="3048"/>
                    <a:pt x="125055" y="8287"/>
                    <a:pt x="112673" y="15335"/>
                  </a:cubicBezTo>
                  <a:cubicBezTo>
                    <a:pt x="93147" y="26480"/>
                    <a:pt x="67143" y="42101"/>
                    <a:pt x="40759" y="60389"/>
                  </a:cubicBezTo>
                  <a:cubicBezTo>
                    <a:pt x="36092" y="63627"/>
                    <a:pt x="31425" y="66961"/>
                    <a:pt x="26757" y="702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822;p26">
              <a:extLst>
                <a:ext uri="{FF2B5EF4-FFF2-40B4-BE49-F238E27FC236}">
                  <a16:creationId xmlns:a16="http://schemas.microsoft.com/office/drawing/2014/main" id="{7AED6ACA-C0E2-EE09-7FFE-D67A009DE5D3}"/>
                </a:ext>
              </a:extLst>
            </p:cNvPr>
            <p:cNvSpPr/>
            <p:nvPr/>
          </p:nvSpPr>
          <p:spPr>
            <a:xfrm>
              <a:off x="7336625" y="2614025"/>
              <a:ext cx="145850" cy="207750"/>
            </a:xfrm>
            <a:custGeom>
              <a:avLst/>
              <a:gdLst/>
              <a:ahLst/>
              <a:cxnLst/>
              <a:rect l="l" t="t" r="r" b="b"/>
              <a:pathLst>
                <a:path w="5834" h="8310" extrusionOk="0">
                  <a:moveTo>
                    <a:pt x="1691" y="6929"/>
                  </a:moveTo>
                  <a:lnTo>
                    <a:pt x="0" y="3881"/>
                  </a:lnTo>
                  <a:lnTo>
                    <a:pt x="238" y="905"/>
                  </a:lnTo>
                  <a:lnTo>
                    <a:pt x="2453" y="0"/>
                  </a:lnTo>
                  <a:lnTo>
                    <a:pt x="4787" y="1428"/>
                  </a:lnTo>
                  <a:lnTo>
                    <a:pt x="5834" y="3834"/>
                  </a:lnTo>
                  <a:lnTo>
                    <a:pt x="5406" y="6620"/>
                  </a:lnTo>
                  <a:lnTo>
                    <a:pt x="3382" y="8310"/>
                  </a:lnTo>
                  <a:lnTo>
                    <a:pt x="1429" y="6762"/>
                  </a:lnTo>
                </a:path>
              </a:pathLst>
            </a:custGeom>
            <a:solidFill>
              <a:schemeClr val="lt1"/>
            </a:solidFill>
            <a:ln>
              <a:noFill/>
            </a:ln>
          </p:spPr>
          <p:txBody>
            <a:bodyPr/>
            <a:lstStyle/>
            <a:p>
              <a:endParaRPr lang="he-IL"/>
            </a:p>
          </p:txBody>
        </p:sp>
        <p:sp>
          <p:nvSpPr>
            <p:cNvPr id="28" name="Google Shape;823;p26">
              <a:extLst>
                <a:ext uri="{FF2B5EF4-FFF2-40B4-BE49-F238E27FC236}">
                  <a16:creationId xmlns:a16="http://schemas.microsoft.com/office/drawing/2014/main" id="{A07A09D2-0798-695D-861B-B83B64809210}"/>
                </a:ext>
              </a:extLst>
            </p:cNvPr>
            <p:cNvSpPr/>
            <p:nvPr/>
          </p:nvSpPr>
          <p:spPr>
            <a:xfrm>
              <a:off x="7330096" y="2606233"/>
              <a:ext cx="156837" cy="205094"/>
            </a:xfrm>
            <a:custGeom>
              <a:avLst/>
              <a:gdLst/>
              <a:ahLst/>
              <a:cxnLst/>
              <a:rect l="l" t="t" r="r" b="b"/>
              <a:pathLst>
                <a:path w="123825" h="161925" extrusionOk="0">
                  <a:moveTo>
                    <a:pt x="24726" y="6286"/>
                  </a:moveTo>
                  <a:cubicBezTo>
                    <a:pt x="26345" y="5333"/>
                    <a:pt x="28060" y="4381"/>
                    <a:pt x="29869" y="3619"/>
                  </a:cubicBezTo>
                  <a:cubicBezTo>
                    <a:pt x="30536" y="3333"/>
                    <a:pt x="30917" y="3143"/>
                    <a:pt x="30917" y="3143"/>
                  </a:cubicBezTo>
                  <a:cubicBezTo>
                    <a:pt x="45967" y="-3049"/>
                    <a:pt x="63112" y="190"/>
                    <a:pt x="78828" y="10382"/>
                  </a:cubicBezTo>
                  <a:cubicBezTo>
                    <a:pt x="94449" y="20478"/>
                    <a:pt x="108546" y="37623"/>
                    <a:pt x="117499" y="59245"/>
                  </a:cubicBezTo>
                  <a:cubicBezTo>
                    <a:pt x="124643" y="76485"/>
                    <a:pt x="127310" y="94011"/>
                    <a:pt x="126072" y="109632"/>
                  </a:cubicBezTo>
                  <a:cubicBezTo>
                    <a:pt x="124262" y="133254"/>
                    <a:pt x="113594" y="152590"/>
                    <a:pt x="95497" y="160019"/>
                  </a:cubicBezTo>
                  <a:cubicBezTo>
                    <a:pt x="95497" y="160019"/>
                    <a:pt x="95116" y="160210"/>
                    <a:pt x="94449" y="160400"/>
                  </a:cubicBezTo>
                  <a:cubicBezTo>
                    <a:pt x="92734" y="161162"/>
                    <a:pt x="90829" y="161734"/>
                    <a:pt x="88924" y="162115"/>
                  </a:cubicBezTo>
                  <a:cubicBezTo>
                    <a:pt x="80638" y="164020"/>
                    <a:pt x="71875" y="163258"/>
                    <a:pt x="63207" y="160400"/>
                  </a:cubicBezTo>
                  <a:cubicBezTo>
                    <a:pt x="41680" y="153257"/>
                    <a:pt x="20630" y="132683"/>
                    <a:pt x="8914" y="104012"/>
                  </a:cubicBezTo>
                  <a:cubicBezTo>
                    <a:pt x="-4135" y="72389"/>
                    <a:pt x="-2420" y="39814"/>
                    <a:pt x="11200" y="19621"/>
                  </a:cubicBezTo>
                  <a:cubicBezTo>
                    <a:pt x="14915" y="14192"/>
                    <a:pt x="19392" y="9620"/>
                    <a:pt x="24821" y="6286"/>
                  </a:cubicBezTo>
                  <a:close/>
                  <a:moveTo>
                    <a:pt x="86638" y="138779"/>
                  </a:moveTo>
                  <a:cubicBezTo>
                    <a:pt x="108546" y="129825"/>
                    <a:pt x="115690" y="96869"/>
                    <a:pt x="102640" y="65341"/>
                  </a:cubicBezTo>
                  <a:cubicBezTo>
                    <a:pt x="89591" y="33813"/>
                    <a:pt x="61397" y="15430"/>
                    <a:pt x="39490" y="24479"/>
                  </a:cubicBezTo>
                  <a:cubicBezTo>
                    <a:pt x="17582" y="33432"/>
                    <a:pt x="10438" y="66389"/>
                    <a:pt x="23488" y="97916"/>
                  </a:cubicBezTo>
                  <a:cubicBezTo>
                    <a:pt x="36442" y="129444"/>
                    <a:pt x="64731" y="147732"/>
                    <a:pt x="86638" y="1387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824;p26">
              <a:extLst>
                <a:ext uri="{FF2B5EF4-FFF2-40B4-BE49-F238E27FC236}">
                  <a16:creationId xmlns:a16="http://schemas.microsoft.com/office/drawing/2014/main" id="{A51C3119-28D5-B0AC-24E2-7FC99AAD964E}"/>
                </a:ext>
              </a:extLst>
            </p:cNvPr>
            <p:cNvSpPr/>
            <p:nvPr/>
          </p:nvSpPr>
          <p:spPr>
            <a:xfrm>
              <a:off x="7350348" y="2636329"/>
              <a:ext cx="108656" cy="144875"/>
            </a:xfrm>
            <a:custGeom>
              <a:avLst/>
              <a:gdLst/>
              <a:ahLst/>
              <a:cxnLst/>
              <a:rect l="l" t="t" r="r" b="b"/>
              <a:pathLst>
                <a:path w="85725" h="114300" extrusionOk="0">
                  <a:moveTo>
                    <a:pt x="22523" y="2307"/>
                  </a:moveTo>
                  <a:cubicBezTo>
                    <a:pt x="615" y="11261"/>
                    <a:pt x="-6528" y="44217"/>
                    <a:pt x="6521" y="75745"/>
                  </a:cubicBezTo>
                  <a:cubicBezTo>
                    <a:pt x="19475" y="107273"/>
                    <a:pt x="47764" y="125561"/>
                    <a:pt x="69672" y="116607"/>
                  </a:cubicBezTo>
                  <a:cubicBezTo>
                    <a:pt x="91579" y="107654"/>
                    <a:pt x="98723" y="74697"/>
                    <a:pt x="85674" y="43169"/>
                  </a:cubicBezTo>
                  <a:cubicBezTo>
                    <a:pt x="72624" y="11642"/>
                    <a:pt x="44430" y="-6741"/>
                    <a:pt x="22523" y="23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825;p26">
              <a:extLst>
                <a:ext uri="{FF2B5EF4-FFF2-40B4-BE49-F238E27FC236}">
                  <a16:creationId xmlns:a16="http://schemas.microsoft.com/office/drawing/2014/main" id="{50D35997-7D48-CFF2-7C86-11305FED5B16}"/>
                </a:ext>
              </a:extLst>
            </p:cNvPr>
            <p:cNvSpPr/>
            <p:nvPr/>
          </p:nvSpPr>
          <p:spPr>
            <a:xfrm>
              <a:off x="7429818" y="2597305"/>
              <a:ext cx="193030" cy="144772"/>
            </a:xfrm>
            <a:custGeom>
              <a:avLst/>
              <a:gdLst/>
              <a:ahLst/>
              <a:cxnLst/>
              <a:rect l="l" t="t" r="r" b="b"/>
              <a:pathLst>
                <a:path w="152400" h="114300" extrusionOk="0">
                  <a:moveTo>
                    <a:pt x="127635" y="0"/>
                  </a:moveTo>
                  <a:lnTo>
                    <a:pt x="0" y="17431"/>
                  </a:lnTo>
                  <a:cubicBezTo>
                    <a:pt x="15621" y="27527"/>
                    <a:pt x="29718" y="44672"/>
                    <a:pt x="38671" y="66294"/>
                  </a:cubicBezTo>
                  <a:cubicBezTo>
                    <a:pt x="45815" y="83534"/>
                    <a:pt x="48482" y="101060"/>
                    <a:pt x="47244" y="116681"/>
                  </a:cubicBezTo>
                  <a:lnTo>
                    <a:pt x="155734" y="28956"/>
                  </a:lnTo>
                  <a:lnTo>
                    <a:pt x="12773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826;p26">
              <a:extLst>
                <a:ext uri="{FF2B5EF4-FFF2-40B4-BE49-F238E27FC236}">
                  <a16:creationId xmlns:a16="http://schemas.microsoft.com/office/drawing/2014/main" id="{B9C780DC-8336-4689-D820-1D052CC4378B}"/>
                </a:ext>
              </a:extLst>
            </p:cNvPr>
            <p:cNvSpPr/>
            <p:nvPr/>
          </p:nvSpPr>
          <p:spPr>
            <a:xfrm>
              <a:off x="6429441" y="2103275"/>
              <a:ext cx="2016181" cy="1110710"/>
            </a:xfrm>
            <a:custGeom>
              <a:avLst/>
              <a:gdLst/>
              <a:ahLst/>
              <a:cxnLst/>
              <a:rect l="l" t="t" r="r" b="b"/>
              <a:pathLst>
                <a:path w="1590675" h="876300" extrusionOk="0">
                  <a:moveTo>
                    <a:pt x="1326642" y="90197"/>
                  </a:moveTo>
                  <a:cubicBezTo>
                    <a:pt x="1325785" y="87435"/>
                    <a:pt x="1324928" y="84672"/>
                    <a:pt x="1324070" y="81815"/>
                  </a:cubicBezTo>
                  <a:cubicBezTo>
                    <a:pt x="1320927" y="71433"/>
                    <a:pt x="1318546" y="60479"/>
                    <a:pt x="1316736" y="49716"/>
                  </a:cubicBezTo>
                  <a:cubicBezTo>
                    <a:pt x="1306735" y="55621"/>
                    <a:pt x="1302258" y="59622"/>
                    <a:pt x="1302258" y="59622"/>
                  </a:cubicBezTo>
                  <a:cubicBezTo>
                    <a:pt x="1291495" y="82958"/>
                    <a:pt x="1289971" y="110295"/>
                    <a:pt x="1289971" y="111914"/>
                  </a:cubicBezTo>
                  <a:cubicBezTo>
                    <a:pt x="1300639" y="104103"/>
                    <a:pt x="1313307" y="96865"/>
                    <a:pt x="1326642" y="90197"/>
                  </a:cubicBezTo>
                  <a:close/>
                  <a:moveTo>
                    <a:pt x="141161" y="643790"/>
                  </a:moveTo>
                  <a:lnTo>
                    <a:pt x="257651" y="641409"/>
                  </a:lnTo>
                  <a:lnTo>
                    <a:pt x="626840" y="676651"/>
                  </a:lnTo>
                  <a:lnTo>
                    <a:pt x="757237" y="571210"/>
                  </a:lnTo>
                  <a:cubicBezTo>
                    <a:pt x="776764" y="566161"/>
                    <a:pt x="791908" y="561589"/>
                    <a:pt x="800005" y="559113"/>
                  </a:cubicBezTo>
                  <a:cubicBezTo>
                    <a:pt x="801815" y="558732"/>
                    <a:pt x="803720" y="558160"/>
                    <a:pt x="805529" y="557398"/>
                  </a:cubicBezTo>
                  <a:cubicBezTo>
                    <a:pt x="806196" y="557112"/>
                    <a:pt x="806577" y="557017"/>
                    <a:pt x="806577" y="557017"/>
                  </a:cubicBezTo>
                  <a:cubicBezTo>
                    <a:pt x="824674" y="549588"/>
                    <a:pt x="835343" y="530252"/>
                    <a:pt x="837152" y="506630"/>
                  </a:cubicBezTo>
                  <a:lnTo>
                    <a:pt x="945642" y="418905"/>
                  </a:lnTo>
                  <a:lnTo>
                    <a:pt x="917639" y="389949"/>
                  </a:lnTo>
                  <a:lnTo>
                    <a:pt x="790003" y="407380"/>
                  </a:lnTo>
                  <a:cubicBezTo>
                    <a:pt x="774287" y="397188"/>
                    <a:pt x="757142" y="393949"/>
                    <a:pt x="742093" y="400141"/>
                  </a:cubicBezTo>
                  <a:cubicBezTo>
                    <a:pt x="742093" y="400141"/>
                    <a:pt x="741712" y="400331"/>
                    <a:pt x="741045" y="400617"/>
                  </a:cubicBezTo>
                  <a:cubicBezTo>
                    <a:pt x="739235" y="401379"/>
                    <a:pt x="737521" y="402331"/>
                    <a:pt x="735902" y="403284"/>
                  </a:cubicBezTo>
                  <a:cubicBezTo>
                    <a:pt x="729996" y="406332"/>
                    <a:pt x="720185" y="411570"/>
                    <a:pt x="707803" y="418619"/>
                  </a:cubicBezTo>
                  <a:lnTo>
                    <a:pt x="425863" y="457100"/>
                  </a:lnTo>
                  <a:cubicBezTo>
                    <a:pt x="601790" y="366232"/>
                    <a:pt x="1280922" y="17807"/>
                    <a:pt x="1341025" y="3234"/>
                  </a:cubicBezTo>
                  <a:cubicBezTo>
                    <a:pt x="1370933" y="-4101"/>
                    <a:pt x="1399889" y="2091"/>
                    <a:pt x="1422940" y="11330"/>
                  </a:cubicBezTo>
                  <a:cubicBezTo>
                    <a:pt x="1402937" y="15711"/>
                    <a:pt x="1385983" y="20569"/>
                    <a:pt x="1371410" y="25522"/>
                  </a:cubicBezTo>
                  <a:cubicBezTo>
                    <a:pt x="1380744" y="37047"/>
                    <a:pt x="1389793" y="48859"/>
                    <a:pt x="1398461" y="60860"/>
                  </a:cubicBezTo>
                  <a:cubicBezTo>
                    <a:pt x="1438656" y="47239"/>
                    <a:pt x="1471803" y="39524"/>
                    <a:pt x="1471803" y="39524"/>
                  </a:cubicBezTo>
                  <a:cubicBezTo>
                    <a:pt x="1471803" y="39524"/>
                    <a:pt x="1554099" y="32285"/>
                    <a:pt x="1584579" y="78100"/>
                  </a:cubicBezTo>
                  <a:cubicBezTo>
                    <a:pt x="1615154" y="124011"/>
                    <a:pt x="1547432" y="226976"/>
                    <a:pt x="1460564" y="318416"/>
                  </a:cubicBezTo>
                  <a:cubicBezTo>
                    <a:pt x="1446657" y="332989"/>
                    <a:pt x="1419606" y="352801"/>
                    <a:pt x="1383125" y="376138"/>
                  </a:cubicBezTo>
                  <a:cubicBezTo>
                    <a:pt x="1365885" y="387091"/>
                    <a:pt x="1346549" y="398902"/>
                    <a:pt x="1325594" y="411285"/>
                  </a:cubicBezTo>
                  <a:cubicBezTo>
                    <a:pt x="1291781" y="431287"/>
                    <a:pt x="1253585" y="452814"/>
                    <a:pt x="1212914" y="475007"/>
                  </a:cubicBezTo>
                  <a:cubicBezTo>
                    <a:pt x="1141095" y="514155"/>
                    <a:pt x="1061371" y="555779"/>
                    <a:pt x="983170" y="595498"/>
                  </a:cubicBezTo>
                  <a:cubicBezTo>
                    <a:pt x="827723" y="674365"/>
                    <a:pt x="757999" y="704179"/>
                    <a:pt x="689991" y="735135"/>
                  </a:cubicBezTo>
                  <a:cubicBezTo>
                    <a:pt x="582168" y="784284"/>
                    <a:pt x="306038" y="845720"/>
                    <a:pt x="113348" y="881534"/>
                  </a:cubicBezTo>
                  <a:lnTo>
                    <a:pt x="113348" y="881534"/>
                  </a:lnTo>
                  <a:cubicBezTo>
                    <a:pt x="113348" y="881534"/>
                    <a:pt x="80677" y="860674"/>
                    <a:pt x="69723" y="802000"/>
                  </a:cubicBezTo>
                  <a:lnTo>
                    <a:pt x="124587" y="725705"/>
                  </a:lnTo>
                  <a:lnTo>
                    <a:pt x="4572" y="746279"/>
                  </a:lnTo>
                  <a:lnTo>
                    <a:pt x="0" y="738373"/>
                  </a:lnTo>
                  <a:lnTo>
                    <a:pt x="141351" y="643695"/>
                  </a:lnTo>
                  <a:close/>
                  <a:moveTo>
                    <a:pt x="767810" y="392901"/>
                  </a:moveTo>
                  <a:cubicBezTo>
                    <a:pt x="773525" y="391378"/>
                    <a:pt x="776287" y="382615"/>
                    <a:pt x="773811" y="373280"/>
                  </a:cubicBezTo>
                  <a:cubicBezTo>
                    <a:pt x="771335" y="363945"/>
                    <a:pt x="764667" y="357564"/>
                    <a:pt x="758952" y="359088"/>
                  </a:cubicBezTo>
                  <a:cubicBezTo>
                    <a:pt x="753237" y="360612"/>
                    <a:pt x="750475" y="369470"/>
                    <a:pt x="752951" y="378709"/>
                  </a:cubicBezTo>
                  <a:cubicBezTo>
                    <a:pt x="755428" y="388044"/>
                    <a:pt x="762095" y="394426"/>
                    <a:pt x="767810" y="392901"/>
                  </a:cubicBezTo>
                  <a:close/>
                  <a:moveTo>
                    <a:pt x="828008" y="359755"/>
                  </a:moveTo>
                  <a:cubicBezTo>
                    <a:pt x="833723" y="358230"/>
                    <a:pt x="836486" y="349372"/>
                    <a:pt x="834009" y="340038"/>
                  </a:cubicBezTo>
                  <a:cubicBezTo>
                    <a:pt x="831532" y="330703"/>
                    <a:pt x="824865" y="324322"/>
                    <a:pt x="819150" y="325845"/>
                  </a:cubicBezTo>
                  <a:cubicBezTo>
                    <a:pt x="813435" y="327370"/>
                    <a:pt x="810673" y="336228"/>
                    <a:pt x="813149" y="345467"/>
                  </a:cubicBezTo>
                  <a:cubicBezTo>
                    <a:pt x="815626" y="354801"/>
                    <a:pt x="822293" y="361278"/>
                    <a:pt x="828008" y="359755"/>
                  </a:cubicBezTo>
                  <a:close/>
                  <a:moveTo>
                    <a:pt x="888111" y="326512"/>
                  </a:moveTo>
                  <a:cubicBezTo>
                    <a:pt x="893826" y="324988"/>
                    <a:pt x="896493" y="316225"/>
                    <a:pt x="894016" y="306891"/>
                  </a:cubicBezTo>
                  <a:cubicBezTo>
                    <a:pt x="891540" y="297556"/>
                    <a:pt x="884968" y="291174"/>
                    <a:pt x="879253" y="292699"/>
                  </a:cubicBezTo>
                  <a:cubicBezTo>
                    <a:pt x="873538" y="294222"/>
                    <a:pt x="870776" y="302986"/>
                    <a:pt x="873252" y="312320"/>
                  </a:cubicBezTo>
                  <a:cubicBezTo>
                    <a:pt x="875728" y="321655"/>
                    <a:pt x="882396" y="328036"/>
                    <a:pt x="888111" y="326512"/>
                  </a:cubicBezTo>
                  <a:close/>
                  <a:moveTo>
                    <a:pt x="948214" y="293365"/>
                  </a:moveTo>
                  <a:cubicBezTo>
                    <a:pt x="954024" y="291841"/>
                    <a:pt x="956691" y="283078"/>
                    <a:pt x="954215" y="273744"/>
                  </a:cubicBezTo>
                  <a:cubicBezTo>
                    <a:pt x="951738" y="264409"/>
                    <a:pt x="945166" y="258028"/>
                    <a:pt x="939356" y="259551"/>
                  </a:cubicBezTo>
                  <a:cubicBezTo>
                    <a:pt x="933640" y="261076"/>
                    <a:pt x="930974" y="269839"/>
                    <a:pt x="933450" y="279173"/>
                  </a:cubicBezTo>
                  <a:cubicBezTo>
                    <a:pt x="935927" y="288507"/>
                    <a:pt x="942499" y="294889"/>
                    <a:pt x="948214" y="293365"/>
                  </a:cubicBezTo>
                  <a:close/>
                  <a:moveTo>
                    <a:pt x="1008316" y="260123"/>
                  </a:moveTo>
                  <a:cubicBezTo>
                    <a:pt x="1014032" y="258599"/>
                    <a:pt x="1016794" y="249836"/>
                    <a:pt x="1014317" y="240501"/>
                  </a:cubicBezTo>
                  <a:cubicBezTo>
                    <a:pt x="1011841" y="231167"/>
                    <a:pt x="1005173" y="224785"/>
                    <a:pt x="999458" y="226309"/>
                  </a:cubicBezTo>
                  <a:cubicBezTo>
                    <a:pt x="993743" y="227833"/>
                    <a:pt x="991076" y="236596"/>
                    <a:pt x="993553" y="245931"/>
                  </a:cubicBezTo>
                  <a:cubicBezTo>
                    <a:pt x="996029" y="255265"/>
                    <a:pt x="1002602" y="261647"/>
                    <a:pt x="1008316" y="260123"/>
                  </a:cubicBezTo>
                  <a:close/>
                  <a:moveTo>
                    <a:pt x="1068419" y="226881"/>
                  </a:moveTo>
                  <a:cubicBezTo>
                    <a:pt x="1074134" y="225357"/>
                    <a:pt x="1076897" y="216594"/>
                    <a:pt x="1074420" y="207259"/>
                  </a:cubicBezTo>
                  <a:cubicBezTo>
                    <a:pt x="1071944" y="197925"/>
                    <a:pt x="1065276" y="191543"/>
                    <a:pt x="1059561" y="193067"/>
                  </a:cubicBezTo>
                  <a:cubicBezTo>
                    <a:pt x="1053846" y="194591"/>
                    <a:pt x="1051084" y="203449"/>
                    <a:pt x="1053560" y="212688"/>
                  </a:cubicBezTo>
                  <a:cubicBezTo>
                    <a:pt x="1056037" y="222023"/>
                    <a:pt x="1062704" y="228405"/>
                    <a:pt x="1068419" y="226881"/>
                  </a:cubicBezTo>
                  <a:close/>
                  <a:moveTo>
                    <a:pt x="1128617" y="193734"/>
                  </a:moveTo>
                  <a:cubicBezTo>
                    <a:pt x="1134332" y="192210"/>
                    <a:pt x="1137095" y="183351"/>
                    <a:pt x="1134618" y="174112"/>
                  </a:cubicBezTo>
                  <a:cubicBezTo>
                    <a:pt x="1132141" y="164778"/>
                    <a:pt x="1125474" y="158396"/>
                    <a:pt x="1119759" y="159920"/>
                  </a:cubicBezTo>
                  <a:cubicBezTo>
                    <a:pt x="1114044" y="161444"/>
                    <a:pt x="1111282" y="170207"/>
                    <a:pt x="1113758" y="179541"/>
                  </a:cubicBezTo>
                  <a:cubicBezTo>
                    <a:pt x="1116235" y="188876"/>
                    <a:pt x="1122902" y="195258"/>
                    <a:pt x="1128617" y="193734"/>
                  </a:cubicBezTo>
                  <a:close/>
                  <a:moveTo>
                    <a:pt x="1188720" y="160491"/>
                  </a:moveTo>
                  <a:cubicBezTo>
                    <a:pt x="1194435" y="158967"/>
                    <a:pt x="1197197" y="150205"/>
                    <a:pt x="1194721" y="140870"/>
                  </a:cubicBezTo>
                  <a:cubicBezTo>
                    <a:pt x="1192244" y="131536"/>
                    <a:pt x="1185577" y="125154"/>
                    <a:pt x="1179862" y="126678"/>
                  </a:cubicBezTo>
                  <a:cubicBezTo>
                    <a:pt x="1174147" y="128202"/>
                    <a:pt x="1171385" y="136965"/>
                    <a:pt x="1173861" y="146299"/>
                  </a:cubicBezTo>
                  <a:cubicBezTo>
                    <a:pt x="1176337" y="155634"/>
                    <a:pt x="1183005" y="162015"/>
                    <a:pt x="1188720" y="160491"/>
                  </a:cubicBezTo>
                  <a:close/>
                  <a:moveTo>
                    <a:pt x="1338453" y="84482"/>
                  </a:moveTo>
                  <a:cubicBezTo>
                    <a:pt x="1353979" y="77338"/>
                    <a:pt x="1370171" y="70957"/>
                    <a:pt x="1385697" y="65337"/>
                  </a:cubicBezTo>
                  <a:cubicBezTo>
                    <a:pt x="1376934" y="53430"/>
                    <a:pt x="1367981" y="41619"/>
                    <a:pt x="1358551" y="30190"/>
                  </a:cubicBezTo>
                  <a:cubicBezTo>
                    <a:pt x="1346549" y="34761"/>
                    <a:pt x="1336643" y="39143"/>
                    <a:pt x="1328737" y="43239"/>
                  </a:cubicBezTo>
                  <a:cubicBezTo>
                    <a:pt x="1330738" y="55716"/>
                    <a:pt x="1333405" y="68385"/>
                    <a:pt x="1337120" y="80291"/>
                  </a:cubicBezTo>
                  <a:cubicBezTo>
                    <a:pt x="1337596" y="81720"/>
                    <a:pt x="1338072" y="83149"/>
                    <a:pt x="1338453" y="845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827;p26">
              <a:extLst>
                <a:ext uri="{FF2B5EF4-FFF2-40B4-BE49-F238E27FC236}">
                  <a16:creationId xmlns:a16="http://schemas.microsoft.com/office/drawing/2014/main" id="{823B4659-CA24-9EA9-AE81-3B3E2AFDA174}"/>
                </a:ext>
              </a:extLst>
            </p:cNvPr>
            <p:cNvSpPr/>
            <p:nvPr/>
          </p:nvSpPr>
          <p:spPr>
            <a:xfrm>
              <a:off x="7674484" y="2705039"/>
              <a:ext cx="325969" cy="144875"/>
            </a:xfrm>
            <a:custGeom>
              <a:avLst/>
              <a:gdLst/>
              <a:ahLst/>
              <a:cxnLst/>
              <a:rect l="l" t="t" r="r" b="b"/>
              <a:pathLst>
                <a:path w="257175" h="114300" extrusionOk="0">
                  <a:moveTo>
                    <a:pt x="0" y="120396"/>
                  </a:moveTo>
                  <a:lnTo>
                    <a:pt x="258413" y="85153"/>
                  </a:lnTo>
                  <a:cubicBezTo>
                    <a:pt x="245459" y="78581"/>
                    <a:pt x="234696" y="67627"/>
                    <a:pt x="228790" y="53435"/>
                  </a:cubicBezTo>
                  <a:cubicBezTo>
                    <a:pt x="228600" y="53054"/>
                    <a:pt x="228505" y="52673"/>
                    <a:pt x="228314" y="52388"/>
                  </a:cubicBezTo>
                  <a:cubicBezTo>
                    <a:pt x="228124" y="52006"/>
                    <a:pt x="228028" y="51625"/>
                    <a:pt x="227933" y="51340"/>
                  </a:cubicBezTo>
                  <a:cubicBezTo>
                    <a:pt x="220980" y="34290"/>
                    <a:pt x="222123" y="15716"/>
                    <a:pt x="229838" y="0"/>
                  </a:cubicBezTo>
                  <a:cubicBezTo>
                    <a:pt x="158020" y="39148"/>
                    <a:pt x="78296" y="80772"/>
                    <a:pt x="95" y="12049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 name="Google Shape;828;p26">
              <a:extLst>
                <a:ext uri="{FF2B5EF4-FFF2-40B4-BE49-F238E27FC236}">
                  <a16:creationId xmlns:a16="http://schemas.microsoft.com/office/drawing/2014/main" id="{44F56F02-AA07-5D35-1893-DB277E7529B7}"/>
                </a:ext>
              </a:extLst>
            </p:cNvPr>
            <p:cNvGrpSpPr/>
            <p:nvPr/>
          </p:nvGrpSpPr>
          <p:grpSpPr>
            <a:xfrm>
              <a:off x="7381855" y="2263440"/>
              <a:ext cx="557391" cy="330443"/>
              <a:chOff x="7233480" y="2406315"/>
              <a:chExt cx="557391" cy="330443"/>
            </a:xfrm>
          </p:grpSpPr>
          <p:sp>
            <p:nvSpPr>
              <p:cNvPr id="60" name="Google Shape;829;p26">
                <a:extLst>
                  <a:ext uri="{FF2B5EF4-FFF2-40B4-BE49-F238E27FC236}">
                    <a16:creationId xmlns:a16="http://schemas.microsoft.com/office/drawing/2014/main" id="{F028C722-C8B5-1226-FAE6-32922D2FD36B}"/>
                  </a:ext>
                </a:extLst>
              </p:cNvPr>
              <p:cNvSpPr/>
              <p:nvPr/>
            </p:nvSpPr>
            <p:spPr>
              <a:xfrm>
                <a:off x="7233480" y="2700566"/>
                <a:ext cx="24129" cy="36193"/>
              </a:xfrm>
              <a:custGeom>
                <a:avLst/>
                <a:gdLst/>
                <a:ahLst/>
                <a:cxnLst/>
                <a:rect l="l" t="t" r="r" b="b"/>
                <a:pathLst>
                  <a:path w="19050" h="28575" extrusionOk="0">
                    <a:moveTo>
                      <a:pt x="6912" y="225"/>
                    </a:moveTo>
                    <a:cubicBezTo>
                      <a:pt x="1197" y="1749"/>
                      <a:pt x="-1566" y="10607"/>
                      <a:pt x="911" y="19846"/>
                    </a:cubicBezTo>
                    <a:cubicBezTo>
                      <a:pt x="3387" y="29181"/>
                      <a:pt x="10055" y="35563"/>
                      <a:pt x="15770" y="34039"/>
                    </a:cubicBezTo>
                    <a:cubicBezTo>
                      <a:pt x="21485" y="32515"/>
                      <a:pt x="24247" y="23752"/>
                      <a:pt x="21771" y="14417"/>
                    </a:cubicBezTo>
                    <a:cubicBezTo>
                      <a:pt x="19294" y="5083"/>
                      <a:pt x="12627" y="-1299"/>
                      <a:pt x="6912" y="2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1" name="Google Shape;830;p26">
                <a:extLst>
                  <a:ext uri="{FF2B5EF4-FFF2-40B4-BE49-F238E27FC236}">
                    <a16:creationId xmlns:a16="http://schemas.microsoft.com/office/drawing/2014/main" id="{4552F02E-9213-9A9C-0097-C4E0DFB984B1}"/>
                  </a:ext>
                </a:extLst>
              </p:cNvPr>
              <p:cNvGrpSpPr/>
              <p:nvPr/>
            </p:nvGrpSpPr>
            <p:grpSpPr>
              <a:xfrm>
                <a:off x="7309727" y="2406315"/>
                <a:ext cx="481144" cy="288484"/>
                <a:chOff x="7309727" y="2406315"/>
                <a:chExt cx="481144" cy="288484"/>
              </a:xfrm>
            </p:grpSpPr>
            <p:sp>
              <p:nvSpPr>
                <p:cNvPr id="62" name="Google Shape;831;p26">
                  <a:extLst>
                    <a:ext uri="{FF2B5EF4-FFF2-40B4-BE49-F238E27FC236}">
                      <a16:creationId xmlns:a16="http://schemas.microsoft.com/office/drawing/2014/main" id="{C64753BB-8EF2-1D0A-370D-0F14BB22DB34}"/>
                    </a:ext>
                  </a:extLst>
                </p:cNvPr>
                <p:cNvSpPr/>
                <p:nvPr/>
              </p:nvSpPr>
              <p:spPr>
                <a:xfrm>
                  <a:off x="7309727" y="2658580"/>
                  <a:ext cx="24146" cy="36219"/>
                </a:xfrm>
                <a:custGeom>
                  <a:avLst/>
                  <a:gdLst/>
                  <a:ahLst/>
                  <a:cxnLst/>
                  <a:rect l="l" t="t" r="r" b="b"/>
                  <a:pathLst>
                    <a:path w="19050" h="28575" extrusionOk="0">
                      <a:moveTo>
                        <a:pt x="6912" y="225"/>
                      </a:moveTo>
                      <a:cubicBezTo>
                        <a:pt x="1197" y="1749"/>
                        <a:pt x="-1566" y="10607"/>
                        <a:pt x="911" y="19847"/>
                      </a:cubicBezTo>
                      <a:cubicBezTo>
                        <a:pt x="3387" y="29181"/>
                        <a:pt x="10055" y="35658"/>
                        <a:pt x="15770" y="34134"/>
                      </a:cubicBezTo>
                      <a:cubicBezTo>
                        <a:pt x="21485" y="32610"/>
                        <a:pt x="24247" y="23752"/>
                        <a:pt x="21771" y="14417"/>
                      </a:cubicBezTo>
                      <a:cubicBezTo>
                        <a:pt x="19294" y="5083"/>
                        <a:pt x="12627" y="-1299"/>
                        <a:pt x="6912" y="2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832;p26">
                  <a:extLst>
                    <a:ext uri="{FF2B5EF4-FFF2-40B4-BE49-F238E27FC236}">
                      <a16:creationId xmlns:a16="http://schemas.microsoft.com/office/drawing/2014/main" id="{DEA13FB6-1E1D-9208-4E6B-50F3EF0798BC}"/>
                    </a:ext>
                  </a:extLst>
                </p:cNvPr>
                <p:cNvSpPr/>
                <p:nvPr/>
              </p:nvSpPr>
              <p:spPr>
                <a:xfrm>
                  <a:off x="7385853" y="2616598"/>
                  <a:ext cx="24146" cy="36219"/>
                </a:xfrm>
                <a:custGeom>
                  <a:avLst/>
                  <a:gdLst/>
                  <a:ahLst/>
                  <a:cxnLst/>
                  <a:rect l="l" t="t" r="r" b="b"/>
                  <a:pathLst>
                    <a:path w="19050" h="28575" extrusionOk="0">
                      <a:moveTo>
                        <a:pt x="6912" y="225"/>
                      </a:moveTo>
                      <a:cubicBezTo>
                        <a:pt x="1197" y="1749"/>
                        <a:pt x="-1566" y="10512"/>
                        <a:pt x="911" y="19846"/>
                      </a:cubicBezTo>
                      <a:cubicBezTo>
                        <a:pt x="3387" y="29181"/>
                        <a:pt x="10055" y="35563"/>
                        <a:pt x="15770" y="34039"/>
                      </a:cubicBezTo>
                      <a:cubicBezTo>
                        <a:pt x="21485" y="32515"/>
                        <a:pt x="24152" y="23752"/>
                        <a:pt x="21675" y="14417"/>
                      </a:cubicBezTo>
                      <a:cubicBezTo>
                        <a:pt x="19199" y="5083"/>
                        <a:pt x="12627" y="-1299"/>
                        <a:pt x="6912" y="2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833;p26">
                  <a:extLst>
                    <a:ext uri="{FF2B5EF4-FFF2-40B4-BE49-F238E27FC236}">
                      <a16:creationId xmlns:a16="http://schemas.microsoft.com/office/drawing/2014/main" id="{7135DC37-CA1E-5DED-9FC4-E7E5B219E303}"/>
                    </a:ext>
                  </a:extLst>
                </p:cNvPr>
                <p:cNvSpPr/>
                <p:nvPr/>
              </p:nvSpPr>
              <p:spPr>
                <a:xfrm>
                  <a:off x="7462081" y="2574492"/>
                  <a:ext cx="24146" cy="36219"/>
                </a:xfrm>
                <a:custGeom>
                  <a:avLst/>
                  <a:gdLst/>
                  <a:ahLst/>
                  <a:cxnLst/>
                  <a:rect l="l" t="t" r="r" b="b"/>
                  <a:pathLst>
                    <a:path w="19050" h="28575" extrusionOk="0">
                      <a:moveTo>
                        <a:pt x="6831" y="225"/>
                      </a:moveTo>
                      <a:cubicBezTo>
                        <a:pt x="1116" y="1749"/>
                        <a:pt x="-1551" y="10512"/>
                        <a:pt x="926" y="19846"/>
                      </a:cubicBezTo>
                      <a:cubicBezTo>
                        <a:pt x="3402" y="29181"/>
                        <a:pt x="9975" y="35563"/>
                        <a:pt x="15690" y="34039"/>
                      </a:cubicBezTo>
                      <a:cubicBezTo>
                        <a:pt x="21500" y="32515"/>
                        <a:pt x="24167" y="23752"/>
                        <a:pt x="21690" y="14417"/>
                      </a:cubicBezTo>
                      <a:cubicBezTo>
                        <a:pt x="19214" y="5083"/>
                        <a:pt x="12642" y="-1299"/>
                        <a:pt x="6831" y="2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834;p26">
                  <a:extLst>
                    <a:ext uri="{FF2B5EF4-FFF2-40B4-BE49-F238E27FC236}">
                      <a16:creationId xmlns:a16="http://schemas.microsoft.com/office/drawing/2014/main" id="{E949B82C-C4B7-4B69-97D0-282E90446BDC}"/>
                    </a:ext>
                  </a:extLst>
                </p:cNvPr>
                <p:cNvSpPr/>
                <p:nvPr/>
              </p:nvSpPr>
              <p:spPr>
                <a:xfrm>
                  <a:off x="7538207" y="2532508"/>
                  <a:ext cx="24146" cy="36219"/>
                </a:xfrm>
                <a:custGeom>
                  <a:avLst/>
                  <a:gdLst/>
                  <a:ahLst/>
                  <a:cxnLst/>
                  <a:rect l="l" t="t" r="r" b="b"/>
                  <a:pathLst>
                    <a:path w="19050" h="28575" extrusionOk="0">
                      <a:moveTo>
                        <a:pt x="6831" y="225"/>
                      </a:moveTo>
                      <a:cubicBezTo>
                        <a:pt x="1116" y="1749"/>
                        <a:pt x="-1551" y="10512"/>
                        <a:pt x="926" y="19846"/>
                      </a:cubicBezTo>
                      <a:cubicBezTo>
                        <a:pt x="3402" y="29181"/>
                        <a:pt x="9975" y="35563"/>
                        <a:pt x="15690" y="34039"/>
                      </a:cubicBezTo>
                      <a:cubicBezTo>
                        <a:pt x="21405" y="32515"/>
                        <a:pt x="24167" y="23752"/>
                        <a:pt x="21690" y="14417"/>
                      </a:cubicBezTo>
                      <a:cubicBezTo>
                        <a:pt x="19214" y="5083"/>
                        <a:pt x="12546" y="-1299"/>
                        <a:pt x="6831" y="2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835;p26">
                  <a:extLst>
                    <a:ext uri="{FF2B5EF4-FFF2-40B4-BE49-F238E27FC236}">
                      <a16:creationId xmlns:a16="http://schemas.microsoft.com/office/drawing/2014/main" id="{0232F295-CBD6-7096-063F-000AA73387BD}"/>
                    </a:ext>
                  </a:extLst>
                </p:cNvPr>
                <p:cNvSpPr/>
                <p:nvPr/>
              </p:nvSpPr>
              <p:spPr>
                <a:xfrm>
                  <a:off x="7614353" y="2490404"/>
                  <a:ext cx="24146" cy="36219"/>
                </a:xfrm>
                <a:custGeom>
                  <a:avLst/>
                  <a:gdLst/>
                  <a:ahLst/>
                  <a:cxnLst/>
                  <a:rect l="l" t="t" r="r" b="b"/>
                  <a:pathLst>
                    <a:path w="19050" h="28575" extrusionOk="0">
                      <a:moveTo>
                        <a:pt x="6912" y="225"/>
                      </a:moveTo>
                      <a:cubicBezTo>
                        <a:pt x="1197" y="1749"/>
                        <a:pt x="-1566" y="10607"/>
                        <a:pt x="911" y="19846"/>
                      </a:cubicBezTo>
                      <a:cubicBezTo>
                        <a:pt x="3387" y="29181"/>
                        <a:pt x="10055" y="35563"/>
                        <a:pt x="15770" y="34039"/>
                      </a:cubicBezTo>
                      <a:cubicBezTo>
                        <a:pt x="21485" y="32515"/>
                        <a:pt x="24247" y="23752"/>
                        <a:pt x="21771" y="14417"/>
                      </a:cubicBezTo>
                      <a:cubicBezTo>
                        <a:pt x="19294" y="5083"/>
                        <a:pt x="12627" y="-1299"/>
                        <a:pt x="6912" y="2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836;p26">
                  <a:extLst>
                    <a:ext uri="{FF2B5EF4-FFF2-40B4-BE49-F238E27FC236}">
                      <a16:creationId xmlns:a16="http://schemas.microsoft.com/office/drawing/2014/main" id="{875F00EE-CDBC-C06E-914A-D33171A2712D}"/>
                    </a:ext>
                  </a:extLst>
                </p:cNvPr>
                <p:cNvSpPr/>
                <p:nvPr/>
              </p:nvSpPr>
              <p:spPr>
                <a:xfrm>
                  <a:off x="7690478" y="2448420"/>
                  <a:ext cx="24146" cy="36219"/>
                </a:xfrm>
                <a:custGeom>
                  <a:avLst/>
                  <a:gdLst/>
                  <a:ahLst/>
                  <a:cxnLst/>
                  <a:rect l="l" t="t" r="r" b="b"/>
                  <a:pathLst>
                    <a:path w="19050" h="28575" extrusionOk="0">
                      <a:moveTo>
                        <a:pt x="6912" y="225"/>
                      </a:moveTo>
                      <a:cubicBezTo>
                        <a:pt x="1197" y="1749"/>
                        <a:pt x="-1566" y="10512"/>
                        <a:pt x="911" y="19846"/>
                      </a:cubicBezTo>
                      <a:cubicBezTo>
                        <a:pt x="3387" y="29181"/>
                        <a:pt x="10055" y="35563"/>
                        <a:pt x="15770" y="34039"/>
                      </a:cubicBezTo>
                      <a:cubicBezTo>
                        <a:pt x="21485" y="32515"/>
                        <a:pt x="24247" y="23656"/>
                        <a:pt x="21770" y="14417"/>
                      </a:cubicBezTo>
                      <a:cubicBezTo>
                        <a:pt x="19294" y="5083"/>
                        <a:pt x="12627" y="-1299"/>
                        <a:pt x="6912" y="2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837;p26">
                  <a:extLst>
                    <a:ext uri="{FF2B5EF4-FFF2-40B4-BE49-F238E27FC236}">
                      <a16:creationId xmlns:a16="http://schemas.microsoft.com/office/drawing/2014/main" id="{85F67AA0-5C64-DC0A-08C5-E8549A7A418B}"/>
                    </a:ext>
                  </a:extLst>
                </p:cNvPr>
                <p:cNvSpPr/>
                <p:nvPr/>
              </p:nvSpPr>
              <p:spPr>
                <a:xfrm>
                  <a:off x="7766725" y="2406315"/>
                  <a:ext cx="24146" cy="36219"/>
                </a:xfrm>
                <a:custGeom>
                  <a:avLst/>
                  <a:gdLst/>
                  <a:ahLst/>
                  <a:cxnLst/>
                  <a:rect l="l" t="t" r="r" b="b"/>
                  <a:pathLst>
                    <a:path w="19050" h="28575" extrusionOk="0">
                      <a:moveTo>
                        <a:pt x="6912" y="225"/>
                      </a:moveTo>
                      <a:cubicBezTo>
                        <a:pt x="1197" y="1749"/>
                        <a:pt x="-1566" y="10512"/>
                        <a:pt x="911" y="19846"/>
                      </a:cubicBezTo>
                      <a:cubicBezTo>
                        <a:pt x="3387" y="29181"/>
                        <a:pt x="10055" y="35563"/>
                        <a:pt x="15770" y="34039"/>
                      </a:cubicBezTo>
                      <a:cubicBezTo>
                        <a:pt x="21485" y="32515"/>
                        <a:pt x="24247" y="23752"/>
                        <a:pt x="21771" y="14417"/>
                      </a:cubicBezTo>
                      <a:cubicBezTo>
                        <a:pt x="19294" y="5083"/>
                        <a:pt x="12627" y="-1299"/>
                        <a:pt x="6912" y="2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4" name="Google Shape;838;p26">
              <a:extLst>
                <a:ext uri="{FF2B5EF4-FFF2-40B4-BE49-F238E27FC236}">
                  <a16:creationId xmlns:a16="http://schemas.microsoft.com/office/drawing/2014/main" id="{2168970C-4F47-F6DC-8F25-444E9288DD6E}"/>
                </a:ext>
              </a:extLst>
            </p:cNvPr>
            <p:cNvSpPr/>
            <p:nvPr/>
          </p:nvSpPr>
          <p:spPr>
            <a:xfrm>
              <a:off x="7957228" y="2624088"/>
              <a:ext cx="253532" cy="193167"/>
            </a:xfrm>
            <a:custGeom>
              <a:avLst/>
              <a:gdLst/>
              <a:ahLst/>
              <a:cxnLst/>
              <a:rect l="l" t="t" r="r" b="b"/>
              <a:pathLst>
                <a:path w="200025" h="152400" extrusionOk="0">
                  <a:moveTo>
                    <a:pt x="6512" y="63817"/>
                  </a:moveTo>
                  <a:cubicBezTo>
                    <a:pt x="-1203" y="79534"/>
                    <a:pt x="-2346" y="98107"/>
                    <a:pt x="4607" y="115157"/>
                  </a:cubicBezTo>
                  <a:cubicBezTo>
                    <a:pt x="4798" y="115538"/>
                    <a:pt x="4893" y="115919"/>
                    <a:pt x="4988" y="116205"/>
                  </a:cubicBezTo>
                  <a:cubicBezTo>
                    <a:pt x="5179" y="116586"/>
                    <a:pt x="5274" y="116967"/>
                    <a:pt x="5465" y="117253"/>
                  </a:cubicBezTo>
                  <a:cubicBezTo>
                    <a:pt x="11370" y="131350"/>
                    <a:pt x="22133" y="142399"/>
                    <a:pt x="35087" y="148971"/>
                  </a:cubicBezTo>
                  <a:cubicBezTo>
                    <a:pt x="46898" y="155067"/>
                    <a:pt x="60710" y="157448"/>
                    <a:pt x="74521" y="155353"/>
                  </a:cubicBezTo>
                  <a:cubicBezTo>
                    <a:pt x="132623" y="146399"/>
                    <a:pt x="186725" y="130588"/>
                    <a:pt x="204918" y="124873"/>
                  </a:cubicBezTo>
                  <a:cubicBezTo>
                    <a:pt x="176057" y="131540"/>
                    <a:pt x="141386" y="106966"/>
                    <a:pt x="124813" y="66770"/>
                  </a:cubicBezTo>
                  <a:cubicBezTo>
                    <a:pt x="115097" y="43243"/>
                    <a:pt x="113573" y="19050"/>
                    <a:pt x="119098" y="0"/>
                  </a:cubicBezTo>
                  <a:cubicBezTo>
                    <a:pt x="85284" y="20002"/>
                    <a:pt x="47089" y="41529"/>
                    <a:pt x="6417" y="637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839;p26">
              <a:extLst>
                <a:ext uri="{FF2B5EF4-FFF2-40B4-BE49-F238E27FC236}">
                  <a16:creationId xmlns:a16="http://schemas.microsoft.com/office/drawing/2014/main" id="{C1C7D088-DFD6-2F77-0C5C-4C58A4E6641C}"/>
                </a:ext>
              </a:extLst>
            </p:cNvPr>
            <p:cNvSpPr/>
            <p:nvPr/>
          </p:nvSpPr>
          <p:spPr>
            <a:xfrm>
              <a:off x="8104047" y="2579691"/>
              <a:ext cx="156837" cy="193030"/>
            </a:xfrm>
            <a:custGeom>
              <a:avLst/>
              <a:gdLst/>
              <a:ahLst/>
              <a:cxnLst/>
              <a:rect l="l" t="t" r="r" b="b"/>
              <a:pathLst>
                <a:path w="123825" h="152400" extrusionOk="0">
                  <a:moveTo>
                    <a:pt x="60808" y="0"/>
                  </a:moveTo>
                  <a:cubicBezTo>
                    <a:pt x="83192" y="6286"/>
                    <a:pt x="105385" y="27432"/>
                    <a:pt x="117577" y="57150"/>
                  </a:cubicBezTo>
                  <a:cubicBezTo>
                    <a:pt x="119958" y="62865"/>
                    <a:pt x="121768" y="68580"/>
                    <a:pt x="123197" y="74200"/>
                  </a:cubicBezTo>
                  <a:cubicBezTo>
                    <a:pt x="128436" y="95250"/>
                    <a:pt x="127293" y="115633"/>
                    <a:pt x="120625" y="131445"/>
                  </a:cubicBezTo>
                  <a:cubicBezTo>
                    <a:pt x="115482" y="143827"/>
                    <a:pt x="107004" y="153257"/>
                    <a:pt x="95574" y="157924"/>
                  </a:cubicBezTo>
                  <a:cubicBezTo>
                    <a:pt x="95574" y="157924"/>
                    <a:pt x="95289" y="157924"/>
                    <a:pt x="94527" y="158305"/>
                  </a:cubicBezTo>
                  <a:cubicBezTo>
                    <a:pt x="92812" y="159067"/>
                    <a:pt x="90907" y="159544"/>
                    <a:pt x="89002" y="160020"/>
                  </a:cubicBezTo>
                  <a:cubicBezTo>
                    <a:pt x="60141" y="166688"/>
                    <a:pt x="25470" y="142113"/>
                    <a:pt x="8897" y="101917"/>
                  </a:cubicBezTo>
                  <a:cubicBezTo>
                    <a:pt x="-819" y="78391"/>
                    <a:pt x="-2343" y="54197"/>
                    <a:pt x="3182" y="35147"/>
                  </a:cubicBezTo>
                  <a:cubicBezTo>
                    <a:pt x="24137" y="22765"/>
                    <a:pt x="43568" y="10954"/>
                    <a:pt x="60713" y="0"/>
                  </a:cubicBezTo>
                  <a:close/>
                  <a:moveTo>
                    <a:pt x="86811" y="136684"/>
                  </a:moveTo>
                  <a:cubicBezTo>
                    <a:pt x="108719" y="127730"/>
                    <a:pt x="115863" y="94774"/>
                    <a:pt x="102813" y="63246"/>
                  </a:cubicBezTo>
                  <a:cubicBezTo>
                    <a:pt x="89764" y="31718"/>
                    <a:pt x="61570" y="13430"/>
                    <a:pt x="39663" y="22384"/>
                  </a:cubicBezTo>
                  <a:cubicBezTo>
                    <a:pt x="17850" y="31337"/>
                    <a:pt x="10611" y="64294"/>
                    <a:pt x="23661" y="95821"/>
                  </a:cubicBezTo>
                  <a:cubicBezTo>
                    <a:pt x="36710" y="127349"/>
                    <a:pt x="64904" y="145732"/>
                    <a:pt x="86811" y="13668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840;p26">
              <a:extLst>
                <a:ext uri="{FF2B5EF4-FFF2-40B4-BE49-F238E27FC236}">
                  <a16:creationId xmlns:a16="http://schemas.microsoft.com/office/drawing/2014/main" id="{31655197-F102-9842-F9C2-18D02B6FDD2C}"/>
                </a:ext>
              </a:extLst>
            </p:cNvPr>
            <p:cNvSpPr/>
            <p:nvPr/>
          </p:nvSpPr>
          <p:spPr>
            <a:xfrm>
              <a:off x="8125905" y="2605163"/>
              <a:ext cx="108656" cy="144875"/>
            </a:xfrm>
            <a:custGeom>
              <a:avLst/>
              <a:gdLst/>
              <a:ahLst/>
              <a:cxnLst/>
              <a:rect l="l" t="t" r="r" b="b"/>
              <a:pathLst>
                <a:path w="85725" h="114300" extrusionOk="0">
                  <a:moveTo>
                    <a:pt x="22501" y="2274"/>
                  </a:moveTo>
                  <a:cubicBezTo>
                    <a:pt x="689" y="11227"/>
                    <a:pt x="-6550" y="44184"/>
                    <a:pt x="6499" y="75711"/>
                  </a:cubicBezTo>
                  <a:cubicBezTo>
                    <a:pt x="19549" y="107239"/>
                    <a:pt x="47742" y="125622"/>
                    <a:pt x="69650" y="116574"/>
                  </a:cubicBezTo>
                  <a:cubicBezTo>
                    <a:pt x="91558" y="107620"/>
                    <a:pt x="98701" y="74664"/>
                    <a:pt x="85652" y="43136"/>
                  </a:cubicBezTo>
                  <a:cubicBezTo>
                    <a:pt x="72603" y="11608"/>
                    <a:pt x="44409" y="-6680"/>
                    <a:pt x="22501" y="22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841;p26">
              <a:extLst>
                <a:ext uri="{FF2B5EF4-FFF2-40B4-BE49-F238E27FC236}">
                  <a16:creationId xmlns:a16="http://schemas.microsoft.com/office/drawing/2014/main" id="{9ACB48CE-1AB9-D203-F1AA-8871314C0DD4}"/>
                </a:ext>
              </a:extLst>
            </p:cNvPr>
            <p:cNvSpPr/>
            <p:nvPr/>
          </p:nvSpPr>
          <p:spPr>
            <a:xfrm>
              <a:off x="8063198" y="2166245"/>
              <a:ext cx="36193" cy="72386"/>
            </a:xfrm>
            <a:custGeom>
              <a:avLst/>
              <a:gdLst/>
              <a:ahLst/>
              <a:cxnLst/>
              <a:rect l="l" t="t" r="r" b="b"/>
              <a:pathLst>
                <a:path w="28575" h="57150" extrusionOk="0">
                  <a:moveTo>
                    <a:pt x="12287" y="9906"/>
                  </a:moveTo>
                  <a:cubicBezTo>
                    <a:pt x="1524" y="33242"/>
                    <a:pt x="0" y="60579"/>
                    <a:pt x="0" y="62198"/>
                  </a:cubicBezTo>
                  <a:cubicBezTo>
                    <a:pt x="10668" y="54388"/>
                    <a:pt x="23336" y="47149"/>
                    <a:pt x="36671" y="40481"/>
                  </a:cubicBezTo>
                  <a:cubicBezTo>
                    <a:pt x="35814" y="37719"/>
                    <a:pt x="34957" y="34957"/>
                    <a:pt x="34099" y="32099"/>
                  </a:cubicBezTo>
                  <a:cubicBezTo>
                    <a:pt x="30956" y="21717"/>
                    <a:pt x="28575" y="10763"/>
                    <a:pt x="26765" y="0"/>
                  </a:cubicBezTo>
                  <a:cubicBezTo>
                    <a:pt x="16764" y="5906"/>
                    <a:pt x="12287" y="9906"/>
                    <a:pt x="12287" y="99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42;p26">
              <a:extLst>
                <a:ext uri="{FF2B5EF4-FFF2-40B4-BE49-F238E27FC236}">
                  <a16:creationId xmlns:a16="http://schemas.microsoft.com/office/drawing/2014/main" id="{F3744CB3-AA15-7FFD-1428-4D0B9B4B35FB}"/>
                </a:ext>
              </a:extLst>
            </p:cNvPr>
            <p:cNvSpPr/>
            <p:nvPr/>
          </p:nvSpPr>
          <p:spPr>
            <a:xfrm>
              <a:off x="8256831" y="2641822"/>
              <a:ext cx="313896" cy="96583"/>
            </a:xfrm>
            <a:custGeom>
              <a:avLst/>
              <a:gdLst/>
              <a:ahLst/>
              <a:cxnLst/>
              <a:rect l="l" t="t" r="r" b="b"/>
              <a:pathLst>
                <a:path w="247650" h="76200" extrusionOk="0">
                  <a:moveTo>
                    <a:pt x="0" y="82391"/>
                  </a:moveTo>
                  <a:lnTo>
                    <a:pt x="201168" y="29813"/>
                  </a:lnTo>
                  <a:lnTo>
                    <a:pt x="252793" y="0"/>
                  </a:lnTo>
                  <a:lnTo>
                    <a:pt x="2667" y="25241"/>
                  </a:lnTo>
                  <a:lnTo>
                    <a:pt x="2667" y="25241"/>
                  </a:lnTo>
                  <a:cubicBezTo>
                    <a:pt x="7906" y="46292"/>
                    <a:pt x="6763" y="66675"/>
                    <a:pt x="95" y="8248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843;p26">
              <a:extLst>
                <a:ext uri="{FF2B5EF4-FFF2-40B4-BE49-F238E27FC236}">
                  <a16:creationId xmlns:a16="http://schemas.microsoft.com/office/drawing/2014/main" id="{E2DCEF00-384E-1B18-710D-AFCBC1004095}"/>
                </a:ext>
              </a:extLst>
            </p:cNvPr>
            <p:cNvSpPr/>
            <p:nvPr/>
          </p:nvSpPr>
          <p:spPr>
            <a:xfrm>
              <a:off x="8112299" y="2141634"/>
              <a:ext cx="60322" cy="60322"/>
            </a:xfrm>
            <a:custGeom>
              <a:avLst/>
              <a:gdLst/>
              <a:ahLst/>
              <a:cxnLst/>
              <a:rect l="l" t="t" r="r" b="b"/>
              <a:pathLst>
                <a:path w="47625" h="47625" extrusionOk="0">
                  <a:moveTo>
                    <a:pt x="0" y="12954"/>
                  </a:moveTo>
                  <a:cubicBezTo>
                    <a:pt x="2000" y="25432"/>
                    <a:pt x="4667" y="38100"/>
                    <a:pt x="8382" y="50006"/>
                  </a:cubicBezTo>
                  <a:cubicBezTo>
                    <a:pt x="8858" y="51435"/>
                    <a:pt x="9334" y="52864"/>
                    <a:pt x="9716" y="54293"/>
                  </a:cubicBezTo>
                  <a:cubicBezTo>
                    <a:pt x="25241" y="47149"/>
                    <a:pt x="41434" y="40767"/>
                    <a:pt x="56959" y="35147"/>
                  </a:cubicBezTo>
                  <a:cubicBezTo>
                    <a:pt x="48196" y="23241"/>
                    <a:pt x="39243" y="11430"/>
                    <a:pt x="29813" y="0"/>
                  </a:cubicBezTo>
                  <a:cubicBezTo>
                    <a:pt x="17812" y="4572"/>
                    <a:pt x="7906" y="8954"/>
                    <a:pt x="0" y="1304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844;p26">
              <a:extLst>
                <a:ext uri="{FF2B5EF4-FFF2-40B4-BE49-F238E27FC236}">
                  <a16:creationId xmlns:a16="http://schemas.microsoft.com/office/drawing/2014/main" id="{3CAD2923-692C-5C21-7C11-B77EC8127927}"/>
                </a:ext>
              </a:extLst>
            </p:cNvPr>
            <p:cNvSpPr/>
            <p:nvPr/>
          </p:nvSpPr>
          <p:spPr>
            <a:xfrm>
              <a:off x="8166227" y="2117746"/>
              <a:ext cx="120644" cy="60322"/>
            </a:xfrm>
            <a:custGeom>
              <a:avLst/>
              <a:gdLst/>
              <a:ahLst/>
              <a:cxnLst/>
              <a:rect l="l" t="t" r="r" b="b"/>
              <a:pathLst>
                <a:path w="95250" h="47625" extrusionOk="0">
                  <a:moveTo>
                    <a:pt x="0" y="14192"/>
                  </a:moveTo>
                  <a:cubicBezTo>
                    <a:pt x="9334" y="25717"/>
                    <a:pt x="18383" y="37528"/>
                    <a:pt x="27051" y="49530"/>
                  </a:cubicBezTo>
                  <a:cubicBezTo>
                    <a:pt x="67246" y="35909"/>
                    <a:pt x="100393" y="28194"/>
                    <a:pt x="100393" y="28194"/>
                  </a:cubicBezTo>
                  <a:cubicBezTo>
                    <a:pt x="100393" y="28194"/>
                    <a:pt x="80772" y="11621"/>
                    <a:pt x="51530" y="0"/>
                  </a:cubicBezTo>
                  <a:cubicBezTo>
                    <a:pt x="31528" y="4381"/>
                    <a:pt x="14573" y="9239"/>
                    <a:pt x="0" y="1419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845;p26">
              <a:extLst>
                <a:ext uri="{FF2B5EF4-FFF2-40B4-BE49-F238E27FC236}">
                  <a16:creationId xmlns:a16="http://schemas.microsoft.com/office/drawing/2014/main" id="{0B674133-495F-5FD8-D9CD-75ACF909C04C}"/>
                </a:ext>
              </a:extLst>
            </p:cNvPr>
            <p:cNvSpPr/>
            <p:nvPr/>
          </p:nvSpPr>
          <p:spPr>
            <a:xfrm>
              <a:off x="6350284" y="2906997"/>
              <a:ext cx="265605" cy="132802"/>
            </a:xfrm>
            <a:custGeom>
              <a:avLst/>
              <a:gdLst/>
              <a:ahLst/>
              <a:cxnLst/>
              <a:rect l="l" t="t" r="r" b="b"/>
              <a:pathLst>
                <a:path w="209550" h="104775" extrusionOk="0">
                  <a:moveTo>
                    <a:pt x="62306" y="113157"/>
                  </a:moveTo>
                  <a:cubicBezTo>
                    <a:pt x="61639" y="113157"/>
                    <a:pt x="60877" y="113157"/>
                    <a:pt x="60210" y="112967"/>
                  </a:cubicBezTo>
                  <a:cubicBezTo>
                    <a:pt x="57734" y="112395"/>
                    <a:pt x="55543" y="110871"/>
                    <a:pt x="54305" y="108585"/>
                  </a:cubicBezTo>
                  <a:lnTo>
                    <a:pt x="1250" y="17812"/>
                  </a:lnTo>
                  <a:cubicBezTo>
                    <a:pt x="-369" y="14954"/>
                    <a:pt x="-464" y="11525"/>
                    <a:pt x="1250" y="8668"/>
                  </a:cubicBezTo>
                  <a:cubicBezTo>
                    <a:pt x="2870" y="5810"/>
                    <a:pt x="5822" y="4000"/>
                    <a:pt x="9156" y="3905"/>
                  </a:cubicBezTo>
                  <a:lnTo>
                    <a:pt x="203561" y="0"/>
                  </a:lnTo>
                  <a:cubicBezTo>
                    <a:pt x="208229" y="95"/>
                    <a:pt x="211372" y="2572"/>
                    <a:pt x="212610" y="6477"/>
                  </a:cubicBezTo>
                  <a:cubicBezTo>
                    <a:pt x="213848" y="10382"/>
                    <a:pt x="212324" y="14668"/>
                    <a:pt x="208895" y="16954"/>
                  </a:cubicBezTo>
                  <a:lnTo>
                    <a:pt x="67544" y="111633"/>
                  </a:lnTo>
                  <a:cubicBezTo>
                    <a:pt x="66020" y="112681"/>
                    <a:pt x="64211" y="113157"/>
                    <a:pt x="62401" y="113157"/>
                  </a:cubicBezTo>
                  <a:close/>
                  <a:moveTo>
                    <a:pt x="25158" y="22098"/>
                  </a:moveTo>
                  <a:lnTo>
                    <a:pt x="65354" y="90773"/>
                  </a:lnTo>
                  <a:lnTo>
                    <a:pt x="172319" y="19145"/>
                  </a:lnTo>
                  <a:lnTo>
                    <a:pt x="25158" y="220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846;p26">
              <a:extLst>
                <a:ext uri="{FF2B5EF4-FFF2-40B4-BE49-F238E27FC236}">
                  <a16:creationId xmlns:a16="http://schemas.microsoft.com/office/drawing/2014/main" id="{357CCB5C-BC90-F520-1D65-DCC9F1622654}"/>
                </a:ext>
              </a:extLst>
            </p:cNvPr>
            <p:cNvSpPr/>
            <p:nvPr/>
          </p:nvSpPr>
          <p:spPr>
            <a:xfrm>
              <a:off x="7662731" y="2693251"/>
              <a:ext cx="350115" cy="169021"/>
            </a:xfrm>
            <a:custGeom>
              <a:avLst/>
              <a:gdLst/>
              <a:ahLst/>
              <a:cxnLst/>
              <a:rect l="l" t="t" r="r" b="b"/>
              <a:pathLst>
                <a:path w="276225" h="133350" extrusionOk="0">
                  <a:moveTo>
                    <a:pt x="9280" y="138943"/>
                  </a:moveTo>
                  <a:cubicBezTo>
                    <a:pt x="5279" y="138943"/>
                    <a:pt x="1660" y="136371"/>
                    <a:pt x="421" y="132466"/>
                  </a:cubicBezTo>
                  <a:cubicBezTo>
                    <a:pt x="-912" y="128179"/>
                    <a:pt x="993" y="123512"/>
                    <a:pt x="5089" y="121417"/>
                  </a:cubicBezTo>
                  <a:cubicBezTo>
                    <a:pt x="92052" y="77221"/>
                    <a:pt x="169300" y="36739"/>
                    <a:pt x="234641" y="1116"/>
                  </a:cubicBezTo>
                  <a:cubicBezTo>
                    <a:pt x="238166" y="-789"/>
                    <a:pt x="242547" y="-218"/>
                    <a:pt x="245500" y="2545"/>
                  </a:cubicBezTo>
                  <a:cubicBezTo>
                    <a:pt x="248453" y="5307"/>
                    <a:pt x="249214" y="9688"/>
                    <a:pt x="247405" y="13308"/>
                  </a:cubicBezTo>
                  <a:cubicBezTo>
                    <a:pt x="240642" y="27119"/>
                    <a:pt x="240070" y="43026"/>
                    <a:pt x="245786" y="57123"/>
                  </a:cubicBezTo>
                  <a:lnTo>
                    <a:pt x="237880" y="62266"/>
                  </a:lnTo>
                  <a:lnTo>
                    <a:pt x="246357" y="58456"/>
                  </a:lnTo>
                  <a:cubicBezTo>
                    <a:pt x="251596" y="70839"/>
                    <a:pt x="260549" y="80459"/>
                    <a:pt x="271979" y="86269"/>
                  </a:cubicBezTo>
                  <a:cubicBezTo>
                    <a:pt x="275599" y="88079"/>
                    <a:pt x="277599" y="92080"/>
                    <a:pt x="276932" y="96080"/>
                  </a:cubicBezTo>
                  <a:cubicBezTo>
                    <a:pt x="276266" y="100081"/>
                    <a:pt x="273027" y="103129"/>
                    <a:pt x="269026" y="103700"/>
                  </a:cubicBezTo>
                  <a:lnTo>
                    <a:pt x="10613" y="138943"/>
                  </a:lnTo>
                  <a:cubicBezTo>
                    <a:pt x="10613" y="138943"/>
                    <a:pt x="9756" y="138943"/>
                    <a:pt x="9375" y="138943"/>
                  </a:cubicBezTo>
                  <a:close/>
                  <a:moveTo>
                    <a:pt x="223878" y="27976"/>
                  </a:moveTo>
                  <a:cubicBezTo>
                    <a:pt x="175586" y="54075"/>
                    <a:pt x="121294" y="82650"/>
                    <a:pt x="61858" y="113225"/>
                  </a:cubicBezTo>
                  <a:lnTo>
                    <a:pt x="243976" y="88365"/>
                  </a:lnTo>
                  <a:cubicBezTo>
                    <a:pt x="237880" y="81983"/>
                    <a:pt x="232927" y="74554"/>
                    <a:pt x="229498" y="66362"/>
                  </a:cubicBezTo>
                  <a:lnTo>
                    <a:pt x="228641" y="64267"/>
                  </a:lnTo>
                  <a:cubicBezTo>
                    <a:pt x="223973" y="52646"/>
                    <a:pt x="222354" y="40168"/>
                    <a:pt x="223973" y="28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847;p26">
              <a:extLst>
                <a:ext uri="{FF2B5EF4-FFF2-40B4-BE49-F238E27FC236}">
                  <a16:creationId xmlns:a16="http://schemas.microsoft.com/office/drawing/2014/main" id="{1E5DBD3D-C7DD-84FC-66D3-32CB7A8DD4DE}"/>
                </a:ext>
              </a:extLst>
            </p:cNvPr>
            <p:cNvSpPr/>
            <p:nvPr/>
          </p:nvSpPr>
          <p:spPr>
            <a:xfrm>
              <a:off x="7945444" y="2612441"/>
              <a:ext cx="277678" cy="217313"/>
            </a:xfrm>
            <a:custGeom>
              <a:avLst/>
              <a:gdLst/>
              <a:ahLst/>
              <a:cxnLst/>
              <a:rect l="l" t="t" r="r" b="b"/>
              <a:pathLst>
                <a:path w="219075" h="171450" extrusionOk="0">
                  <a:moveTo>
                    <a:pt x="73918" y="174645"/>
                  </a:moveTo>
                  <a:cubicBezTo>
                    <a:pt x="62203" y="174645"/>
                    <a:pt x="50677" y="171883"/>
                    <a:pt x="40200" y="166454"/>
                  </a:cubicBezTo>
                  <a:cubicBezTo>
                    <a:pt x="24865" y="158738"/>
                    <a:pt x="12768" y="145784"/>
                    <a:pt x="6196" y="130068"/>
                  </a:cubicBezTo>
                  <a:lnTo>
                    <a:pt x="5338" y="127973"/>
                  </a:lnTo>
                  <a:lnTo>
                    <a:pt x="13815" y="124353"/>
                  </a:lnTo>
                  <a:lnTo>
                    <a:pt x="5243" y="127877"/>
                  </a:lnTo>
                  <a:cubicBezTo>
                    <a:pt x="-2472" y="108923"/>
                    <a:pt x="-1615" y="87491"/>
                    <a:pt x="7434" y="68918"/>
                  </a:cubicBezTo>
                  <a:cubicBezTo>
                    <a:pt x="8291" y="67203"/>
                    <a:pt x="9625" y="65774"/>
                    <a:pt x="11339" y="64917"/>
                  </a:cubicBezTo>
                  <a:cubicBezTo>
                    <a:pt x="53725" y="41771"/>
                    <a:pt x="91540" y="20340"/>
                    <a:pt x="123734" y="1290"/>
                  </a:cubicBezTo>
                  <a:cubicBezTo>
                    <a:pt x="126973" y="-615"/>
                    <a:pt x="131068" y="-424"/>
                    <a:pt x="134116" y="1957"/>
                  </a:cubicBezTo>
                  <a:cubicBezTo>
                    <a:pt x="137069" y="4243"/>
                    <a:pt x="138403" y="8148"/>
                    <a:pt x="137355" y="11863"/>
                  </a:cubicBezTo>
                  <a:cubicBezTo>
                    <a:pt x="132211" y="29675"/>
                    <a:pt x="134211" y="51773"/>
                    <a:pt x="142689" y="72537"/>
                  </a:cubicBezTo>
                  <a:cubicBezTo>
                    <a:pt x="157167" y="107589"/>
                    <a:pt x="187647" y="130735"/>
                    <a:pt x="212126" y="125115"/>
                  </a:cubicBezTo>
                  <a:cubicBezTo>
                    <a:pt x="216984" y="124067"/>
                    <a:pt x="221842" y="126925"/>
                    <a:pt x="223080" y="131687"/>
                  </a:cubicBezTo>
                  <a:cubicBezTo>
                    <a:pt x="224413" y="136450"/>
                    <a:pt x="221651" y="141403"/>
                    <a:pt x="216889" y="142927"/>
                  </a:cubicBezTo>
                  <a:cubicBezTo>
                    <a:pt x="201363" y="147785"/>
                    <a:pt x="145832" y="164453"/>
                    <a:pt x="85158" y="173692"/>
                  </a:cubicBezTo>
                  <a:cubicBezTo>
                    <a:pt x="81348" y="174264"/>
                    <a:pt x="77538" y="174550"/>
                    <a:pt x="73823" y="174550"/>
                  </a:cubicBezTo>
                  <a:close/>
                  <a:moveTo>
                    <a:pt x="23340" y="123020"/>
                  </a:moveTo>
                  <a:cubicBezTo>
                    <a:pt x="28198" y="134640"/>
                    <a:pt x="37152" y="144260"/>
                    <a:pt x="48582" y="150071"/>
                  </a:cubicBezTo>
                  <a:cubicBezTo>
                    <a:pt x="59059" y="155405"/>
                    <a:pt x="70775" y="157310"/>
                    <a:pt x="82491" y="155595"/>
                  </a:cubicBezTo>
                  <a:cubicBezTo>
                    <a:pt x="116781" y="150356"/>
                    <a:pt x="149452" y="142641"/>
                    <a:pt x="173931" y="136164"/>
                  </a:cubicBezTo>
                  <a:cubicBezTo>
                    <a:pt x="154214" y="125591"/>
                    <a:pt x="136307" y="105494"/>
                    <a:pt x="125734" y="79681"/>
                  </a:cubicBezTo>
                  <a:cubicBezTo>
                    <a:pt x="118590" y="62441"/>
                    <a:pt x="115447" y="44153"/>
                    <a:pt x="116305" y="27293"/>
                  </a:cubicBezTo>
                  <a:cubicBezTo>
                    <a:pt x="88587" y="43391"/>
                    <a:pt x="57250" y="61012"/>
                    <a:pt x="22960" y="79776"/>
                  </a:cubicBezTo>
                  <a:cubicBezTo>
                    <a:pt x="17340" y="92921"/>
                    <a:pt x="17149" y="107780"/>
                    <a:pt x="22483" y="121019"/>
                  </a:cubicBezTo>
                  <a:lnTo>
                    <a:pt x="22483" y="121019"/>
                  </a:lnTo>
                  <a:cubicBezTo>
                    <a:pt x="22483" y="121019"/>
                    <a:pt x="22769" y="121781"/>
                    <a:pt x="22864" y="121972"/>
                  </a:cubicBezTo>
                  <a:lnTo>
                    <a:pt x="14863" y="126639"/>
                  </a:lnTo>
                  <a:lnTo>
                    <a:pt x="23436" y="1231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848;p26">
              <a:extLst>
                <a:ext uri="{FF2B5EF4-FFF2-40B4-BE49-F238E27FC236}">
                  <a16:creationId xmlns:a16="http://schemas.microsoft.com/office/drawing/2014/main" id="{7AA3E73C-85E6-2574-2352-0C191B425EF3}"/>
                </a:ext>
              </a:extLst>
            </p:cNvPr>
            <p:cNvSpPr/>
            <p:nvPr/>
          </p:nvSpPr>
          <p:spPr>
            <a:xfrm>
              <a:off x="5919485" y="1473382"/>
              <a:ext cx="543282" cy="748522"/>
            </a:xfrm>
            <a:custGeom>
              <a:avLst/>
              <a:gdLst/>
              <a:ahLst/>
              <a:cxnLst/>
              <a:rect l="l" t="t" r="r" b="b"/>
              <a:pathLst>
                <a:path w="428625" h="590550" extrusionOk="0">
                  <a:moveTo>
                    <a:pt x="170642" y="5203"/>
                  </a:moveTo>
                  <a:cubicBezTo>
                    <a:pt x="53485" y="30921"/>
                    <a:pt x="-20620" y="146745"/>
                    <a:pt x="5098" y="263902"/>
                  </a:cubicBezTo>
                  <a:cubicBezTo>
                    <a:pt x="5098" y="263902"/>
                    <a:pt x="5479" y="265807"/>
                    <a:pt x="6527" y="269427"/>
                  </a:cubicBezTo>
                  <a:cubicBezTo>
                    <a:pt x="8241" y="275713"/>
                    <a:pt x="11575" y="287239"/>
                    <a:pt x="17290" y="302383"/>
                  </a:cubicBezTo>
                  <a:cubicBezTo>
                    <a:pt x="17576" y="302955"/>
                    <a:pt x="17766" y="303717"/>
                    <a:pt x="18052" y="304288"/>
                  </a:cubicBezTo>
                  <a:cubicBezTo>
                    <a:pt x="44722" y="372964"/>
                    <a:pt x="118922" y="513172"/>
                    <a:pt x="300087" y="594801"/>
                  </a:cubicBezTo>
                  <a:cubicBezTo>
                    <a:pt x="439533" y="455355"/>
                    <a:pt x="440962" y="280095"/>
                    <a:pt x="433913" y="205514"/>
                  </a:cubicBezTo>
                  <a:lnTo>
                    <a:pt x="433913" y="205514"/>
                  </a:lnTo>
                  <a:cubicBezTo>
                    <a:pt x="433342" y="194846"/>
                    <a:pt x="432008" y="184083"/>
                    <a:pt x="429722" y="173415"/>
                  </a:cubicBezTo>
                  <a:cubicBezTo>
                    <a:pt x="429341" y="171129"/>
                    <a:pt x="429056" y="169700"/>
                    <a:pt x="428960" y="169224"/>
                  </a:cubicBezTo>
                  <a:lnTo>
                    <a:pt x="428960" y="169224"/>
                  </a:lnTo>
                  <a:cubicBezTo>
                    <a:pt x="402481" y="52733"/>
                    <a:pt x="287228" y="-20514"/>
                    <a:pt x="170642" y="5108"/>
                  </a:cubicBezTo>
                  <a:close/>
                  <a:moveTo>
                    <a:pt x="244366" y="340864"/>
                  </a:moveTo>
                  <a:cubicBezTo>
                    <a:pt x="169976" y="357247"/>
                    <a:pt x="96347" y="310194"/>
                    <a:pt x="79964" y="235804"/>
                  </a:cubicBezTo>
                  <a:cubicBezTo>
                    <a:pt x="63581" y="161413"/>
                    <a:pt x="110730" y="87785"/>
                    <a:pt x="185216" y="71497"/>
                  </a:cubicBezTo>
                  <a:cubicBezTo>
                    <a:pt x="259606" y="55114"/>
                    <a:pt x="333139" y="102168"/>
                    <a:pt x="349522" y="176653"/>
                  </a:cubicBezTo>
                  <a:cubicBezTo>
                    <a:pt x="365905" y="251139"/>
                    <a:pt x="318851" y="324577"/>
                    <a:pt x="244366" y="34096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849;p26">
              <a:extLst>
                <a:ext uri="{FF2B5EF4-FFF2-40B4-BE49-F238E27FC236}">
                  <a16:creationId xmlns:a16="http://schemas.microsoft.com/office/drawing/2014/main" id="{8F68CD1C-188C-3BD2-CEBC-724B9F5133FA}"/>
                </a:ext>
              </a:extLst>
            </p:cNvPr>
            <p:cNvSpPr/>
            <p:nvPr/>
          </p:nvSpPr>
          <p:spPr>
            <a:xfrm>
              <a:off x="5690625" y="2466227"/>
              <a:ext cx="108656" cy="724376"/>
            </a:xfrm>
            <a:custGeom>
              <a:avLst/>
              <a:gdLst/>
              <a:ahLst/>
              <a:cxnLst/>
              <a:rect l="l" t="t" r="r" b="b"/>
              <a:pathLst>
                <a:path w="85725" h="571500" extrusionOk="0">
                  <a:moveTo>
                    <a:pt x="80483" y="577834"/>
                  </a:moveTo>
                  <a:cubicBezTo>
                    <a:pt x="77054" y="577834"/>
                    <a:pt x="73815" y="575928"/>
                    <a:pt x="72196" y="572690"/>
                  </a:cubicBezTo>
                  <a:cubicBezTo>
                    <a:pt x="-68203" y="289893"/>
                    <a:pt x="39239" y="8715"/>
                    <a:pt x="40287" y="5857"/>
                  </a:cubicBezTo>
                  <a:cubicBezTo>
                    <a:pt x="42192" y="1095"/>
                    <a:pt x="47526" y="-1191"/>
                    <a:pt x="52289" y="618"/>
                  </a:cubicBezTo>
                  <a:cubicBezTo>
                    <a:pt x="57051" y="2523"/>
                    <a:pt x="59337" y="7857"/>
                    <a:pt x="57527" y="12620"/>
                  </a:cubicBezTo>
                  <a:cubicBezTo>
                    <a:pt x="56480" y="15382"/>
                    <a:pt x="-47914" y="289226"/>
                    <a:pt x="88769" y="564403"/>
                  </a:cubicBezTo>
                  <a:cubicBezTo>
                    <a:pt x="91055" y="568975"/>
                    <a:pt x="89150" y="574500"/>
                    <a:pt x="84578" y="576786"/>
                  </a:cubicBezTo>
                  <a:cubicBezTo>
                    <a:pt x="83245" y="577452"/>
                    <a:pt x="81816" y="577738"/>
                    <a:pt x="80483" y="5777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850;p26">
              <a:extLst>
                <a:ext uri="{FF2B5EF4-FFF2-40B4-BE49-F238E27FC236}">
                  <a16:creationId xmlns:a16="http://schemas.microsoft.com/office/drawing/2014/main" id="{A52E0F03-76EA-AAA5-A2E9-F48AB06ED464}"/>
                </a:ext>
              </a:extLst>
            </p:cNvPr>
            <p:cNvSpPr/>
            <p:nvPr/>
          </p:nvSpPr>
          <p:spPr>
            <a:xfrm>
              <a:off x="5691896" y="2621907"/>
              <a:ext cx="1702284" cy="350115"/>
            </a:xfrm>
            <a:custGeom>
              <a:avLst/>
              <a:gdLst/>
              <a:ahLst/>
              <a:cxnLst/>
              <a:rect l="l" t="t" r="r" b="b"/>
              <a:pathLst>
                <a:path w="1343025" h="276225" extrusionOk="0">
                  <a:moveTo>
                    <a:pt x="1209048" y="276517"/>
                  </a:moveTo>
                  <a:cubicBezTo>
                    <a:pt x="1209048" y="276517"/>
                    <a:pt x="1208477" y="276517"/>
                    <a:pt x="1208191" y="276517"/>
                  </a:cubicBezTo>
                  <a:lnTo>
                    <a:pt x="839002" y="241275"/>
                  </a:lnTo>
                  <a:lnTo>
                    <a:pt x="9470" y="258039"/>
                  </a:lnTo>
                  <a:cubicBezTo>
                    <a:pt x="5755" y="258229"/>
                    <a:pt x="1850" y="255658"/>
                    <a:pt x="516" y="251848"/>
                  </a:cubicBezTo>
                  <a:cubicBezTo>
                    <a:pt x="-817" y="248038"/>
                    <a:pt x="516" y="243847"/>
                    <a:pt x="3564" y="241465"/>
                  </a:cubicBezTo>
                  <a:lnTo>
                    <a:pt x="105577" y="162789"/>
                  </a:lnTo>
                  <a:cubicBezTo>
                    <a:pt x="106815" y="161836"/>
                    <a:pt x="108339" y="161170"/>
                    <a:pt x="109958" y="160979"/>
                  </a:cubicBezTo>
                  <a:lnTo>
                    <a:pt x="1288677" y="102"/>
                  </a:lnTo>
                  <a:cubicBezTo>
                    <a:pt x="1293059" y="-565"/>
                    <a:pt x="1297250" y="2102"/>
                    <a:pt x="1298678" y="6293"/>
                  </a:cubicBezTo>
                  <a:cubicBezTo>
                    <a:pt x="1300107" y="10484"/>
                    <a:pt x="1298393" y="15056"/>
                    <a:pt x="1294487" y="17342"/>
                  </a:cubicBezTo>
                  <a:cubicBezTo>
                    <a:pt x="1268198" y="32392"/>
                    <a:pt x="1244195" y="47441"/>
                    <a:pt x="1223240" y="61919"/>
                  </a:cubicBezTo>
                  <a:cubicBezTo>
                    <a:pt x="1218668" y="65062"/>
                    <a:pt x="1214001" y="68396"/>
                    <a:pt x="1209429" y="71730"/>
                  </a:cubicBezTo>
                  <a:cubicBezTo>
                    <a:pt x="1188855" y="86779"/>
                    <a:pt x="1180949" y="113354"/>
                    <a:pt x="1190284" y="136500"/>
                  </a:cubicBezTo>
                  <a:cubicBezTo>
                    <a:pt x="1190951" y="138024"/>
                    <a:pt x="1191236" y="138881"/>
                    <a:pt x="1191522" y="139738"/>
                  </a:cubicBezTo>
                  <a:cubicBezTo>
                    <a:pt x="1200857" y="161551"/>
                    <a:pt x="1225145" y="174981"/>
                    <a:pt x="1250387" y="171076"/>
                  </a:cubicBezTo>
                  <a:cubicBezTo>
                    <a:pt x="1277342" y="166980"/>
                    <a:pt x="1306489" y="160884"/>
                    <a:pt x="1337159" y="152978"/>
                  </a:cubicBezTo>
                  <a:cubicBezTo>
                    <a:pt x="1341350" y="151930"/>
                    <a:pt x="1345732" y="153931"/>
                    <a:pt x="1347732" y="157741"/>
                  </a:cubicBezTo>
                  <a:cubicBezTo>
                    <a:pt x="1349732" y="161646"/>
                    <a:pt x="1348685" y="166313"/>
                    <a:pt x="1345256" y="169075"/>
                  </a:cubicBezTo>
                  <a:lnTo>
                    <a:pt x="1214858" y="274517"/>
                  </a:lnTo>
                  <a:cubicBezTo>
                    <a:pt x="1213239" y="275851"/>
                    <a:pt x="1211144" y="276613"/>
                    <a:pt x="1209048" y="276613"/>
                  </a:cubicBezTo>
                  <a:close/>
                  <a:moveTo>
                    <a:pt x="839669" y="222796"/>
                  </a:moveTo>
                  <a:lnTo>
                    <a:pt x="1206191" y="257753"/>
                  </a:lnTo>
                  <a:lnTo>
                    <a:pt x="1302012" y="180315"/>
                  </a:lnTo>
                  <a:cubicBezTo>
                    <a:pt x="1285153" y="183934"/>
                    <a:pt x="1268770" y="186982"/>
                    <a:pt x="1253244" y="189364"/>
                  </a:cubicBezTo>
                  <a:cubicBezTo>
                    <a:pt x="1219716" y="194507"/>
                    <a:pt x="1187141" y="176600"/>
                    <a:pt x="1174187" y="145739"/>
                  </a:cubicBezTo>
                  <a:cubicBezTo>
                    <a:pt x="1173520" y="144120"/>
                    <a:pt x="1173234" y="143263"/>
                    <a:pt x="1172948" y="142405"/>
                  </a:cubicBezTo>
                  <a:cubicBezTo>
                    <a:pt x="1160756" y="112497"/>
                    <a:pt x="1171139" y="76873"/>
                    <a:pt x="1198666" y="56776"/>
                  </a:cubicBezTo>
                  <a:cubicBezTo>
                    <a:pt x="1203428" y="53347"/>
                    <a:pt x="1208096" y="50013"/>
                    <a:pt x="1212763" y="46679"/>
                  </a:cubicBezTo>
                  <a:cubicBezTo>
                    <a:pt x="1223431" y="39250"/>
                    <a:pt x="1234575" y="31915"/>
                    <a:pt x="1246386" y="24486"/>
                  </a:cubicBezTo>
                  <a:lnTo>
                    <a:pt x="115007" y="178886"/>
                  </a:lnTo>
                  <a:lnTo>
                    <a:pt x="37187" y="238894"/>
                  </a:lnTo>
                  <a:lnTo>
                    <a:pt x="839764" y="2227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851;p26">
              <a:extLst>
                <a:ext uri="{FF2B5EF4-FFF2-40B4-BE49-F238E27FC236}">
                  <a16:creationId xmlns:a16="http://schemas.microsoft.com/office/drawing/2014/main" id="{39A82E02-6C4F-FE85-763D-178A38870999}"/>
                </a:ext>
              </a:extLst>
            </p:cNvPr>
            <p:cNvSpPr/>
            <p:nvPr/>
          </p:nvSpPr>
          <p:spPr>
            <a:xfrm>
              <a:off x="5962333" y="3010690"/>
              <a:ext cx="627793" cy="156948"/>
            </a:xfrm>
            <a:custGeom>
              <a:avLst/>
              <a:gdLst/>
              <a:ahLst/>
              <a:cxnLst/>
              <a:rect l="l" t="t" r="r" b="b"/>
              <a:pathLst>
                <a:path w="495300" h="123825" extrusionOk="0">
                  <a:moveTo>
                    <a:pt x="414224" y="128254"/>
                  </a:moveTo>
                  <a:lnTo>
                    <a:pt x="414224" y="128254"/>
                  </a:lnTo>
                  <a:lnTo>
                    <a:pt x="9221" y="126444"/>
                  </a:lnTo>
                  <a:cubicBezTo>
                    <a:pt x="5125" y="126444"/>
                    <a:pt x="1506" y="123682"/>
                    <a:pt x="363" y="119682"/>
                  </a:cubicBezTo>
                  <a:cubicBezTo>
                    <a:pt x="-780" y="115681"/>
                    <a:pt x="839" y="111490"/>
                    <a:pt x="4363" y="109299"/>
                  </a:cubicBezTo>
                  <a:lnTo>
                    <a:pt x="59799" y="75104"/>
                  </a:lnTo>
                  <a:cubicBezTo>
                    <a:pt x="60846" y="74438"/>
                    <a:pt x="61894" y="74057"/>
                    <a:pt x="63132" y="73866"/>
                  </a:cubicBezTo>
                  <a:lnTo>
                    <a:pt x="491662" y="143"/>
                  </a:lnTo>
                  <a:cubicBezTo>
                    <a:pt x="495377" y="-524"/>
                    <a:pt x="499092" y="1191"/>
                    <a:pt x="501092" y="4334"/>
                  </a:cubicBezTo>
                  <a:cubicBezTo>
                    <a:pt x="503092" y="7477"/>
                    <a:pt x="502902" y="11573"/>
                    <a:pt x="500711" y="14621"/>
                  </a:cubicBezTo>
                  <a:lnTo>
                    <a:pt x="421749" y="124349"/>
                  </a:lnTo>
                  <a:cubicBezTo>
                    <a:pt x="420034" y="126730"/>
                    <a:pt x="417177" y="128159"/>
                    <a:pt x="414224" y="128159"/>
                  </a:cubicBezTo>
                  <a:close/>
                  <a:moveTo>
                    <a:pt x="41511" y="108061"/>
                  </a:moveTo>
                  <a:lnTo>
                    <a:pt x="409461" y="109680"/>
                  </a:lnTo>
                  <a:lnTo>
                    <a:pt x="472422" y="22145"/>
                  </a:lnTo>
                  <a:lnTo>
                    <a:pt x="67990" y="91678"/>
                  </a:lnTo>
                  <a:lnTo>
                    <a:pt x="41606" y="1079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852;p26">
              <a:extLst>
                <a:ext uri="{FF2B5EF4-FFF2-40B4-BE49-F238E27FC236}">
                  <a16:creationId xmlns:a16="http://schemas.microsoft.com/office/drawing/2014/main" id="{F0C985E2-3D37-BD99-F27D-50C3E4546C24}"/>
                </a:ext>
              </a:extLst>
            </p:cNvPr>
            <p:cNvSpPr/>
            <p:nvPr/>
          </p:nvSpPr>
          <p:spPr>
            <a:xfrm>
              <a:off x="6283583" y="2091470"/>
              <a:ext cx="2173129" cy="1171075"/>
            </a:xfrm>
            <a:custGeom>
              <a:avLst/>
              <a:gdLst/>
              <a:ahLst/>
              <a:cxnLst/>
              <a:rect l="l" t="t" r="r" b="b"/>
              <a:pathLst>
                <a:path w="1714500" h="923925" extrusionOk="0">
                  <a:moveTo>
                    <a:pt x="36957" y="929716"/>
                  </a:moveTo>
                  <a:cubicBezTo>
                    <a:pt x="33719" y="929716"/>
                    <a:pt x="30671" y="928001"/>
                    <a:pt x="29051" y="925144"/>
                  </a:cubicBezTo>
                  <a:cubicBezTo>
                    <a:pt x="27908" y="923334"/>
                    <a:pt x="2191" y="879519"/>
                    <a:pt x="0" y="848563"/>
                  </a:cubicBezTo>
                  <a:lnTo>
                    <a:pt x="0" y="844086"/>
                  </a:lnTo>
                  <a:cubicBezTo>
                    <a:pt x="0" y="841609"/>
                    <a:pt x="953" y="839228"/>
                    <a:pt x="2667" y="837514"/>
                  </a:cubicBezTo>
                  <a:cubicBezTo>
                    <a:pt x="4382" y="835799"/>
                    <a:pt x="6763" y="834847"/>
                    <a:pt x="9144" y="834847"/>
                  </a:cubicBezTo>
                  <a:lnTo>
                    <a:pt x="9144" y="834847"/>
                  </a:lnTo>
                  <a:lnTo>
                    <a:pt x="155829" y="835513"/>
                  </a:lnTo>
                  <a:lnTo>
                    <a:pt x="218789" y="747978"/>
                  </a:lnTo>
                  <a:lnTo>
                    <a:pt x="121063" y="764743"/>
                  </a:lnTo>
                  <a:cubicBezTo>
                    <a:pt x="117253" y="765314"/>
                    <a:pt x="113443" y="763599"/>
                    <a:pt x="111538" y="760266"/>
                  </a:cubicBezTo>
                  <a:lnTo>
                    <a:pt x="106966" y="752360"/>
                  </a:lnTo>
                  <a:cubicBezTo>
                    <a:pt x="104489" y="748169"/>
                    <a:pt x="105728" y="742740"/>
                    <a:pt x="109823" y="739978"/>
                  </a:cubicBezTo>
                  <a:lnTo>
                    <a:pt x="251174" y="645299"/>
                  </a:lnTo>
                  <a:cubicBezTo>
                    <a:pt x="252603" y="644347"/>
                    <a:pt x="254318" y="643775"/>
                    <a:pt x="256127" y="643775"/>
                  </a:cubicBezTo>
                  <a:lnTo>
                    <a:pt x="372618" y="641394"/>
                  </a:lnTo>
                  <a:lnTo>
                    <a:pt x="739140" y="676351"/>
                  </a:lnTo>
                  <a:lnTo>
                    <a:pt x="866584" y="573290"/>
                  </a:lnTo>
                  <a:cubicBezTo>
                    <a:pt x="867632" y="572433"/>
                    <a:pt x="868775" y="571861"/>
                    <a:pt x="870109" y="571576"/>
                  </a:cubicBezTo>
                  <a:cubicBezTo>
                    <a:pt x="891445" y="565956"/>
                    <a:pt x="906875" y="561289"/>
                    <a:pt x="912495" y="559574"/>
                  </a:cubicBezTo>
                  <a:cubicBezTo>
                    <a:pt x="914495" y="559098"/>
                    <a:pt x="915924" y="558717"/>
                    <a:pt x="917162" y="558145"/>
                  </a:cubicBezTo>
                  <a:cubicBezTo>
                    <a:pt x="932212" y="552049"/>
                    <a:pt x="941451" y="536143"/>
                    <a:pt x="943070" y="515188"/>
                  </a:cubicBezTo>
                  <a:cubicBezTo>
                    <a:pt x="943261" y="512616"/>
                    <a:pt x="944499" y="510330"/>
                    <a:pt x="946499" y="508711"/>
                  </a:cubicBezTo>
                  <a:lnTo>
                    <a:pt x="1047083" y="427367"/>
                  </a:lnTo>
                  <a:lnTo>
                    <a:pt x="1029367" y="409079"/>
                  </a:lnTo>
                  <a:lnTo>
                    <a:pt x="906304" y="425843"/>
                  </a:lnTo>
                  <a:cubicBezTo>
                    <a:pt x="904113" y="426129"/>
                    <a:pt x="901827" y="425653"/>
                    <a:pt x="900017" y="424414"/>
                  </a:cubicBezTo>
                  <a:cubicBezTo>
                    <a:pt x="886206" y="415461"/>
                    <a:pt x="872300" y="413175"/>
                    <a:pt x="860679" y="417937"/>
                  </a:cubicBezTo>
                  <a:cubicBezTo>
                    <a:pt x="858298" y="418985"/>
                    <a:pt x="856964" y="419747"/>
                    <a:pt x="855726" y="420509"/>
                  </a:cubicBezTo>
                  <a:cubicBezTo>
                    <a:pt x="849535" y="423748"/>
                    <a:pt x="839724" y="428986"/>
                    <a:pt x="827437" y="435844"/>
                  </a:cubicBezTo>
                  <a:cubicBezTo>
                    <a:pt x="826389" y="436416"/>
                    <a:pt x="825341" y="436797"/>
                    <a:pt x="824198" y="436987"/>
                  </a:cubicBezTo>
                  <a:lnTo>
                    <a:pt x="542258" y="475468"/>
                  </a:lnTo>
                  <a:cubicBezTo>
                    <a:pt x="537782" y="476135"/>
                    <a:pt x="533591" y="473373"/>
                    <a:pt x="532162" y="469087"/>
                  </a:cubicBezTo>
                  <a:cubicBezTo>
                    <a:pt x="530828" y="464800"/>
                    <a:pt x="532733" y="460133"/>
                    <a:pt x="536734" y="458133"/>
                  </a:cubicBezTo>
                  <a:cubicBezTo>
                    <a:pt x="571405" y="440226"/>
                    <a:pt x="1385792" y="19983"/>
                    <a:pt x="1453991" y="3505"/>
                  </a:cubicBezTo>
                  <a:cubicBezTo>
                    <a:pt x="1481233" y="-3163"/>
                    <a:pt x="1510760" y="-305"/>
                    <a:pt x="1541526" y="11982"/>
                  </a:cubicBezTo>
                  <a:cubicBezTo>
                    <a:pt x="1565434" y="21507"/>
                    <a:pt x="1583150" y="34080"/>
                    <a:pt x="1589913" y="39319"/>
                  </a:cubicBezTo>
                  <a:cubicBezTo>
                    <a:pt x="1607249" y="38461"/>
                    <a:pt x="1677829" y="37699"/>
                    <a:pt x="1707452" y="82181"/>
                  </a:cubicBezTo>
                  <a:cubicBezTo>
                    <a:pt x="1751171" y="147808"/>
                    <a:pt x="1622774" y="291445"/>
                    <a:pt x="1582388" y="333927"/>
                  </a:cubicBezTo>
                  <a:cubicBezTo>
                    <a:pt x="1568577" y="348405"/>
                    <a:pt x="1542002" y="368312"/>
                    <a:pt x="1503236" y="393077"/>
                  </a:cubicBezTo>
                  <a:cubicBezTo>
                    <a:pt x="1486091" y="403936"/>
                    <a:pt x="1466660" y="415842"/>
                    <a:pt x="1445419" y="428415"/>
                  </a:cubicBezTo>
                  <a:cubicBezTo>
                    <a:pt x="1413034" y="447560"/>
                    <a:pt x="1375029" y="469087"/>
                    <a:pt x="1332452" y="492328"/>
                  </a:cubicBezTo>
                  <a:cubicBezTo>
                    <a:pt x="1266920" y="528046"/>
                    <a:pt x="1189577" y="568623"/>
                    <a:pt x="1102424" y="612914"/>
                  </a:cubicBezTo>
                  <a:cubicBezTo>
                    <a:pt x="971645" y="679303"/>
                    <a:pt x="902684" y="710355"/>
                    <a:pt x="841915" y="737787"/>
                  </a:cubicBezTo>
                  <a:cubicBezTo>
                    <a:pt x="830675" y="742835"/>
                    <a:pt x="819722" y="747788"/>
                    <a:pt x="808863" y="752741"/>
                  </a:cubicBezTo>
                  <a:cubicBezTo>
                    <a:pt x="700850" y="801985"/>
                    <a:pt x="429578" y="862755"/>
                    <a:pt x="230124" y="899807"/>
                  </a:cubicBezTo>
                  <a:cubicBezTo>
                    <a:pt x="138875" y="916762"/>
                    <a:pt x="65056" y="928192"/>
                    <a:pt x="37624" y="929525"/>
                  </a:cubicBezTo>
                  <a:cubicBezTo>
                    <a:pt x="37433" y="929525"/>
                    <a:pt x="37338" y="929525"/>
                    <a:pt x="37148" y="929525"/>
                  </a:cubicBezTo>
                  <a:close/>
                  <a:moveTo>
                    <a:pt x="19145" y="853420"/>
                  </a:moveTo>
                  <a:cubicBezTo>
                    <a:pt x="22574" y="873613"/>
                    <a:pt x="36290" y="900093"/>
                    <a:pt x="42196" y="910856"/>
                  </a:cubicBezTo>
                  <a:cubicBezTo>
                    <a:pt x="72581" y="908380"/>
                    <a:pt x="141827" y="897521"/>
                    <a:pt x="226695" y="881805"/>
                  </a:cubicBezTo>
                  <a:cubicBezTo>
                    <a:pt x="440817" y="841990"/>
                    <a:pt x="701516" y="781507"/>
                    <a:pt x="801148" y="736072"/>
                  </a:cubicBezTo>
                  <a:cubicBezTo>
                    <a:pt x="812006" y="731119"/>
                    <a:pt x="822960" y="726166"/>
                    <a:pt x="834295" y="721118"/>
                  </a:cubicBezTo>
                  <a:cubicBezTo>
                    <a:pt x="894969" y="693781"/>
                    <a:pt x="963644" y="662730"/>
                    <a:pt x="1094042" y="596626"/>
                  </a:cubicBezTo>
                  <a:cubicBezTo>
                    <a:pt x="1181005" y="552430"/>
                    <a:pt x="1258253" y="511949"/>
                    <a:pt x="1323594" y="476326"/>
                  </a:cubicBezTo>
                  <a:cubicBezTo>
                    <a:pt x="1365980" y="453180"/>
                    <a:pt x="1403795" y="431749"/>
                    <a:pt x="1435989" y="412699"/>
                  </a:cubicBezTo>
                  <a:cubicBezTo>
                    <a:pt x="1457135" y="400221"/>
                    <a:pt x="1476375" y="388505"/>
                    <a:pt x="1493330" y="377742"/>
                  </a:cubicBezTo>
                  <a:cubicBezTo>
                    <a:pt x="1530858" y="353834"/>
                    <a:pt x="1556290" y="334879"/>
                    <a:pt x="1569053" y="321449"/>
                  </a:cubicBezTo>
                  <a:cubicBezTo>
                    <a:pt x="1667447" y="217912"/>
                    <a:pt x="1715738" y="128187"/>
                    <a:pt x="1692116" y="92659"/>
                  </a:cubicBezTo>
                  <a:cubicBezTo>
                    <a:pt x="1665065" y="51987"/>
                    <a:pt x="1588580" y="58178"/>
                    <a:pt x="1587818" y="58178"/>
                  </a:cubicBezTo>
                  <a:cubicBezTo>
                    <a:pt x="1585436" y="58369"/>
                    <a:pt x="1582960" y="57607"/>
                    <a:pt x="1581055" y="56083"/>
                  </a:cubicBezTo>
                  <a:cubicBezTo>
                    <a:pt x="1580864" y="55892"/>
                    <a:pt x="1562100" y="40271"/>
                    <a:pt x="1534763" y="29413"/>
                  </a:cubicBezTo>
                  <a:cubicBezTo>
                    <a:pt x="1507617" y="18649"/>
                    <a:pt x="1481995" y="15982"/>
                    <a:pt x="1458468" y="21697"/>
                  </a:cubicBezTo>
                  <a:cubicBezTo>
                    <a:pt x="1408367" y="33889"/>
                    <a:pt x="895731" y="294303"/>
                    <a:pt x="593217" y="450132"/>
                  </a:cubicBezTo>
                  <a:lnTo>
                    <a:pt x="820103" y="419176"/>
                  </a:lnTo>
                  <a:cubicBezTo>
                    <a:pt x="831913" y="412603"/>
                    <a:pt x="841248" y="407555"/>
                    <a:pt x="846963" y="404602"/>
                  </a:cubicBezTo>
                  <a:cubicBezTo>
                    <a:pt x="848582" y="403650"/>
                    <a:pt x="850583" y="402507"/>
                    <a:pt x="852869" y="401554"/>
                  </a:cubicBezTo>
                  <a:cubicBezTo>
                    <a:pt x="870299" y="394315"/>
                    <a:pt x="889159" y="396506"/>
                    <a:pt x="907352" y="407269"/>
                  </a:cubicBezTo>
                  <a:lnTo>
                    <a:pt x="1031748" y="390315"/>
                  </a:lnTo>
                  <a:cubicBezTo>
                    <a:pt x="1034701" y="389934"/>
                    <a:pt x="1037558" y="390886"/>
                    <a:pt x="1039654" y="393077"/>
                  </a:cubicBezTo>
                  <a:lnTo>
                    <a:pt x="1067657" y="422033"/>
                  </a:lnTo>
                  <a:cubicBezTo>
                    <a:pt x="1069467" y="423938"/>
                    <a:pt x="1070420" y="426415"/>
                    <a:pt x="1070229" y="428986"/>
                  </a:cubicBezTo>
                  <a:cubicBezTo>
                    <a:pt x="1070039" y="431558"/>
                    <a:pt x="1068800" y="433939"/>
                    <a:pt x="1066800" y="435654"/>
                  </a:cubicBezTo>
                  <a:lnTo>
                    <a:pt x="961358" y="520903"/>
                  </a:lnTo>
                  <a:cubicBezTo>
                    <a:pt x="958310" y="547001"/>
                    <a:pt x="945071" y="567099"/>
                    <a:pt x="925449" y="575100"/>
                  </a:cubicBezTo>
                  <a:cubicBezTo>
                    <a:pt x="925449" y="575100"/>
                    <a:pt x="924306" y="575576"/>
                    <a:pt x="924211" y="575576"/>
                  </a:cubicBezTo>
                  <a:cubicBezTo>
                    <a:pt x="922211" y="576433"/>
                    <a:pt x="919829" y="577100"/>
                    <a:pt x="917448" y="577672"/>
                  </a:cubicBezTo>
                  <a:cubicBezTo>
                    <a:pt x="912590" y="579196"/>
                    <a:pt x="897636" y="583768"/>
                    <a:pt x="876967" y="589197"/>
                  </a:cubicBezTo>
                  <a:lnTo>
                    <a:pt x="748189" y="693400"/>
                  </a:lnTo>
                  <a:cubicBezTo>
                    <a:pt x="746284" y="694924"/>
                    <a:pt x="743903" y="695686"/>
                    <a:pt x="741521" y="695401"/>
                  </a:cubicBezTo>
                  <a:lnTo>
                    <a:pt x="372332" y="660158"/>
                  </a:lnTo>
                  <a:lnTo>
                    <a:pt x="259652" y="662444"/>
                  </a:lnTo>
                  <a:lnTo>
                    <a:pt x="139256" y="743121"/>
                  </a:lnTo>
                  <a:lnTo>
                    <a:pt x="238506" y="726071"/>
                  </a:lnTo>
                  <a:cubicBezTo>
                    <a:pt x="242221" y="725404"/>
                    <a:pt x="245936" y="727119"/>
                    <a:pt x="247936" y="730262"/>
                  </a:cubicBezTo>
                  <a:cubicBezTo>
                    <a:pt x="249936" y="733405"/>
                    <a:pt x="249841" y="737501"/>
                    <a:pt x="247650" y="740549"/>
                  </a:cubicBezTo>
                  <a:lnTo>
                    <a:pt x="168688" y="850277"/>
                  </a:lnTo>
                  <a:cubicBezTo>
                    <a:pt x="166973" y="852658"/>
                    <a:pt x="163925" y="854563"/>
                    <a:pt x="161163" y="854087"/>
                  </a:cubicBezTo>
                  <a:lnTo>
                    <a:pt x="19717" y="85342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853;p26">
              <a:extLst>
                <a:ext uri="{FF2B5EF4-FFF2-40B4-BE49-F238E27FC236}">
                  <a16:creationId xmlns:a16="http://schemas.microsoft.com/office/drawing/2014/main" id="{EFF91E22-EB69-F9A5-A190-7F19D7E73289}"/>
                </a:ext>
              </a:extLst>
            </p:cNvPr>
            <p:cNvSpPr/>
            <p:nvPr/>
          </p:nvSpPr>
          <p:spPr>
            <a:xfrm>
              <a:off x="6142760" y="2530540"/>
              <a:ext cx="482918" cy="253532"/>
            </a:xfrm>
            <a:custGeom>
              <a:avLst/>
              <a:gdLst/>
              <a:ahLst/>
              <a:cxnLst/>
              <a:rect l="l" t="t" r="r" b="b"/>
              <a:pathLst>
                <a:path w="381000" h="200025" extrusionOk="0">
                  <a:moveTo>
                    <a:pt x="109372" y="203112"/>
                  </a:moveTo>
                  <a:cubicBezTo>
                    <a:pt x="106229" y="203112"/>
                    <a:pt x="103276" y="201493"/>
                    <a:pt x="101562" y="198826"/>
                  </a:cubicBezTo>
                  <a:lnTo>
                    <a:pt x="1454" y="40996"/>
                  </a:lnTo>
                  <a:cubicBezTo>
                    <a:pt x="-165" y="38520"/>
                    <a:pt x="-451" y="35377"/>
                    <a:pt x="692" y="32710"/>
                  </a:cubicBezTo>
                  <a:cubicBezTo>
                    <a:pt x="1740" y="29947"/>
                    <a:pt x="4121" y="27852"/>
                    <a:pt x="6979" y="27185"/>
                  </a:cubicBezTo>
                  <a:lnTo>
                    <a:pt x="109753" y="325"/>
                  </a:lnTo>
                  <a:cubicBezTo>
                    <a:pt x="112039" y="-342"/>
                    <a:pt x="114611" y="39"/>
                    <a:pt x="116707" y="1277"/>
                  </a:cubicBezTo>
                  <a:lnTo>
                    <a:pt x="377311" y="150058"/>
                  </a:lnTo>
                  <a:cubicBezTo>
                    <a:pt x="380740" y="152058"/>
                    <a:pt x="382549" y="155963"/>
                    <a:pt x="381787" y="159868"/>
                  </a:cubicBezTo>
                  <a:cubicBezTo>
                    <a:pt x="381025" y="163774"/>
                    <a:pt x="377882" y="166726"/>
                    <a:pt x="373977" y="167298"/>
                  </a:cubicBezTo>
                  <a:lnTo>
                    <a:pt x="110611" y="203207"/>
                  </a:lnTo>
                  <a:cubicBezTo>
                    <a:pt x="110611" y="203207"/>
                    <a:pt x="109753" y="203207"/>
                    <a:pt x="109372" y="203207"/>
                  </a:cubicBezTo>
                  <a:close/>
                  <a:moveTo>
                    <a:pt x="23838" y="41758"/>
                  </a:moveTo>
                  <a:lnTo>
                    <a:pt x="113944" y="183967"/>
                  </a:lnTo>
                  <a:lnTo>
                    <a:pt x="344449" y="152534"/>
                  </a:lnTo>
                  <a:lnTo>
                    <a:pt x="110706" y="19089"/>
                  </a:lnTo>
                  <a:lnTo>
                    <a:pt x="23838" y="417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854;p26">
              <a:extLst>
                <a:ext uri="{FF2B5EF4-FFF2-40B4-BE49-F238E27FC236}">
                  <a16:creationId xmlns:a16="http://schemas.microsoft.com/office/drawing/2014/main" id="{6A31F5E1-A18B-77B7-C954-16DC04D3BDE9}"/>
                </a:ext>
              </a:extLst>
            </p:cNvPr>
            <p:cNvSpPr/>
            <p:nvPr/>
          </p:nvSpPr>
          <p:spPr>
            <a:xfrm>
              <a:off x="7171198" y="2602505"/>
              <a:ext cx="277678" cy="253532"/>
            </a:xfrm>
            <a:custGeom>
              <a:avLst/>
              <a:gdLst/>
              <a:ahLst/>
              <a:cxnLst/>
              <a:rect l="l" t="t" r="r" b="b"/>
              <a:pathLst>
                <a:path w="219075" h="200025" extrusionOk="0">
                  <a:moveTo>
                    <a:pt x="73788" y="205444"/>
                  </a:moveTo>
                  <a:cubicBezTo>
                    <a:pt x="44451" y="205444"/>
                    <a:pt x="17686" y="188299"/>
                    <a:pt x="6161" y="160962"/>
                  </a:cubicBezTo>
                  <a:cubicBezTo>
                    <a:pt x="5684" y="159724"/>
                    <a:pt x="5399" y="158962"/>
                    <a:pt x="5113" y="158295"/>
                  </a:cubicBezTo>
                  <a:cubicBezTo>
                    <a:pt x="-7174" y="127434"/>
                    <a:pt x="3208" y="92001"/>
                    <a:pt x="30640" y="71998"/>
                  </a:cubicBezTo>
                  <a:cubicBezTo>
                    <a:pt x="35402" y="68569"/>
                    <a:pt x="40070" y="65236"/>
                    <a:pt x="44737" y="61902"/>
                  </a:cubicBezTo>
                  <a:cubicBezTo>
                    <a:pt x="66454" y="46852"/>
                    <a:pt x="90171" y="31993"/>
                    <a:pt x="117317" y="16468"/>
                  </a:cubicBezTo>
                  <a:cubicBezTo>
                    <a:pt x="129890" y="9419"/>
                    <a:pt x="139796" y="4085"/>
                    <a:pt x="145702" y="1037"/>
                  </a:cubicBezTo>
                  <a:cubicBezTo>
                    <a:pt x="150083" y="-1249"/>
                    <a:pt x="155513" y="370"/>
                    <a:pt x="157989" y="4657"/>
                  </a:cubicBezTo>
                  <a:cubicBezTo>
                    <a:pt x="160466" y="8943"/>
                    <a:pt x="159037" y="14467"/>
                    <a:pt x="154846" y="17134"/>
                  </a:cubicBezTo>
                  <a:cubicBezTo>
                    <a:pt x="150750" y="19706"/>
                    <a:pt x="147131" y="23230"/>
                    <a:pt x="143987" y="27802"/>
                  </a:cubicBezTo>
                  <a:cubicBezTo>
                    <a:pt x="131700" y="45995"/>
                    <a:pt x="131129" y="75713"/>
                    <a:pt x="142559" y="103431"/>
                  </a:cubicBezTo>
                  <a:cubicBezTo>
                    <a:pt x="152846" y="128482"/>
                    <a:pt x="171515" y="148103"/>
                    <a:pt x="191231" y="154580"/>
                  </a:cubicBezTo>
                  <a:cubicBezTo>
                    <a:pt x="198566" y="157057"/>
                    <a:pt x="205614" y="157533"/>
                    <a:pt x="211996" y="156009"/>
                  </a:cubicBezTo>
                  <a:cubicBezTo>
                    <a:pt x="216854" y="154866"/>
                    <a:pt x="221711" y="157819"/>
                    <a:pt x="222950" y="162581"/>
                  </a:cubicBezTo>
                  <a:cubicBezTo>
                    <a:pt x="224283" y="167344"/>
                    <a:pt x="221521" y="172297"/>
                    <a:pt x="216758" y="173820"/>
                  </a:cubicBezTo>
                  <a:cubicBezTo>
                    <a:pt x="211043" y="175630"/>
                    <a:pt x="195327" y="180393"/>
                    <a:pt x="173610" y="186012"/>
                  </a:cubicBezTo>
                  <a:cubicBezTo>
                    <a:pt x="142368" y="194109"/>
                    <a:pt x="112555" y="200300"/>
                    <a:pt x="85028" y="204491"/>
                  </a:cubicBezTo>
                  <a:cubicBezTo>
                    <a:pt x="81218" y="205062"/>
                    <a:pt x="77312" y="205348"/>
                    <a:pt x="73598" y="205348"/>
                  </a:cubicBezTo>
                  <a:close/>
                  <a:moveTo>
                    <a:pt x="22639" y="152389"/>
                  </a:moveTo>
                  <a:cubicBezTo>
                    <a:pt x="22924" y="152961"/>
                    <a:pt x="23496" y="154485"/>
                    <a:pt x="23591" y="154866"/>
                  </a:cubicBezTo>
                  <a:cubicBezTo>
                    <a:pt x="32926" y="176678"/>
                    <a:pt x="57215" y="190108"/>
                    <a:pt x="82456" y="186203"/>
                  </a:cubicBezTo>
                  <a:cubicBezTo>
                    <a:pt x="109412" y="182107"/>
                    <a:pt x="138558" y="176011"/>
                    <a:pt x="169229" y="168106"/>
                  </a:cubicBezTo>
                  <a:cubicBezTo>
                    <a:pt x="170753" y="167724"/>
                    <a:pt x="172277" y="167344"/>
                    <a:pt x="173801" y="166867"/>
                  </a:cubicBezTo>
                  <a:cubicBezTo>
                    <a:pt x="153608" y="156104"/>
                    <a:pt x="136177" y="135721"/>
                    <a:pt x="125699" y="110289"/>
                  </a:cubicBezTo>
                  <a:cubicBezTo>
                    <a:pt x="115127" y="84667"/>
                    <a:pt x="113222" y="57997"/>
                    <a:pt x="119889" y="36280"/>
                  </a:cubicBezTo>
                  <a:cubicBezTo>
                    <a:pt x="96267" y="49996"/>
                    <a:pt x="74550" y="63712"/>
                    <a:pt x="55405" y="77047"/>
                  </a:cubicBezTo>
                  <a:cubicBezTo>
                    <a:pt x="50833" y="80190"/>
                    <a:pt x="46166" y="83524"/>
                    <a:pt x="41594" y="86857"/>
                  </a:cubicBezTo>
                  <a:cubicBezTo>
                    <a:pt x="21020" y="101907"/>
                    <a:pt x="13114" y="128482"/>
                    <a:pt x="22448" y="151627"/>
                  </a:cubicBezTo>
                  <a:cubicBezTo>
                    <a:pt x="22544" y="151913"/>
                    <a:pt x="22639" y="152104"/>
                    <a:pt x="22734" y="1523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855;p26">
              <a:extLst>
                <a:ext uri="{FF2B5EF4-FFF2-40B4-BE49-F238E27FC236}">
                  <a16:creationId xmlns:a16="http://schemas.microsoft.com/office/drawing/2014/main" id="{1C14B649-362A-C530-D55B-5EFCB23547F2}"/>
                </a:ext>
              </a:extLst>
            </p:cNvPr>
            <p:cNvSpPr/>
            <p:nvPr/>
          </p:nvSpPr>
          <p:spPr>
            <a:xfrm>
              <a:off x="7418069" y="2585619"/>
              <a:ext cx="217313" cy="169021"/>
            </a:xfrm>
            <a:custGeom>
              <a:avLst/>
              <a:gdLst/>
              <a:ahLst/>
              <a:cxnLst/>
              <a:rect l="l" t="t" r="r" b="b"/>
              <a:pathLst>
                <a:path w="171450" h="133350" extrusionOk="0">
                  <a:moveTo>
                    <a:pt x="56425" y="135146"/>
                  </a:moveTo>
                  <a:cubicBezTo>
                    <a:pt x="54996" y="135146"/>
                    <a:pt x="53472" y="134765"/>
                    <a:pt x="52139" y="134099"/>
                  </a:cubicBezTo>
                  <a:cubicBezTo>
                    <a:pt x="48900" y="132384"/>
                    <a:pt x="46900" y="128860"/>
                    <a:pt x="47281" y="125145"/>
                  </a:cubicBezTo>
                  <a:cubicBezTo>
                    <a:pt x="48519" y="110381"/>
                    <a:pt x="45757" y="94475"/>
                    <a:pt x="39375" y="79044"/>
                  </a:cubicBezTo>
                  <a:cubicBezTo>
                    <a:pt x="31469" y="59804"/>
                    <a:pt x="18991" y="43992"/>
                    <a:pt x="4228" y="34467"/>
                  </a:cubicBezTo>
                  <a:cubicBezTo>
                    <a:pt x="989" y="32372"/>
                    <a:pt x="-630" y="28466"/>
                    <a:pt x="227" y="24656"/>
                  </a:cubicBezTo>
                  <a:cubicBezTo>
                    <a:pt x="1085" y="20846"/>
                    <a:pt x="4132" y="17989"/>
                    <a:pt x="8038" y="17513"/>
                  </a:cubicBezTo>
                  <a:lnTo>
                    <a:pt x="135673" y="82"/>
                  </a:lnTo>
                  <a:cubicBezTo>
                    <a:pt x="138625" y="-299"/>
                    <a:pt x="141483" y="653"/>
                    <a:pt x="143578" y="2844"/>
                  </a:cubicBezTo>
                  <a:lnTo>
                    <a:pt x="171582" y="31800"/>
                  </a:lnTo>
                  <a:cubicBezTo>
                    <a:pt x="173392" y="33705"/>
                    <a:pt x="174344" y="36182"/>
                    <a:pt x="174154" y="38753"/>
                  </a:cubicBezTo>
                  <a:cubicBezTo>
                    <a:pt x="173963" y="41325"/>
                    <a:pt x="172725" y="43706"/>
                    <a:pt x="170725" y="45421"/>
                  </a:cubicBezTo>
                  <a:lnTo>
                    <a:pt x="62330" y="133146"/>
                  </a:lnTo>
                  <a:cubicBezTo>
                    <a:pt x="60616" y="134480"/>
                    <a:pt x="58615" y="135242"/>
                    <a:pt x="56520" y="135242"/>
                  </a:cubicBezTo>
                  <a:close/>
                  <a:moveTo>
                    <a:pt x="31279" y="33038"/>
                  </a:moveTo>
                  <a:cubicBezTo>
                    <a:pt x="41566" y="43706"/>
                    <a:pt x="50233" y="57041"/>
                    <a:pt x="56425" y="71996"/>
                  </a:cubicBezTo>
                  <a:cubicBezTo>
                    <a:pt x="61187" y="83426"/>
                    <a:pt x="64140" y="95237"/>
                    <a:pt x="65378" y="106762"/>
                  </a:cubicBezTo>
                  <a:lnTo>
                    <a:pt x="151199" y="37325"/>
                  </a:lnTo>
                  <a:lnTo>
                    <a:pt x="133482" y="19037"/>
                  </a:lnTo>
                  <a:lnTo>
                    <a:pt x="31279" y="329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856;p26">
              <a:extLst>
                <a:ext uri="{FF2B5EF4-FFF2-40B4-BE49-F238E27FC236}">
                  <a16:creationId xmlns:a16="http://schemas.microsoft.com/office/drawing/2014/main" id="{5C7109FA-39F7-32F4-9CD1-5367AF9D075A}"/>
                </a:ext>
              </a:extLst>
            </p:cNvPr>
            <p:cNvSpPr/>
            <p:nvPr/>
          </p:nvSpPr>
          <p:spPr>
            <a:xfrm>
              <a:off x="8092604" y="2567947"/>
              <a:ext cx="181094" cy="217313"/>
            </a:xfrm>
            <a:custGeom>
              <a:avLst/>
              <a:gdLst/>
              <a:ahLst/>
              <a:cxnLst/>
              <a:rect l="l" t="t" r="r" b="b"/>
              <a:pathLst>
                <a:path w="142875" h="171450" extrusionOk="0">
                  <a:moveTo>
                    <a:pt x="88608" y="179579"/>
                  </a:moveTo>
                  <a:cubicBezTo>
                    <a:pt x="58128" y="179579"/>
                    <a:pt x="25552" y="153671"/>
                    <a:pt x="9550" y="114713"/>
                  </a:cubicBezTo>
                  <a:lnTo>
                    <a:pt x="9550" y="114713"/>
                  </a:lnTo>
                  <a:cubicBezTo>
                    <a:pt x="-546" y="90139"/>
                    <a:pt x="-2737" y="63564"/>
                    <a:pt x="3454" y="41847"/>
                  </a:cubicBezTo>
                  <a:cubicBezTo>
                    <a:pt x="4121" y="39561"/>
                    <a:pt x="5645" y="37656"/>
                    <a:pt x="7645" y="36418"/>
                  </a:cubicBezTo>
                  <a:cubicBezTo>
                    <a:pt x="28695" y="24035"/>
                    <a:pt x="48031" y="12224"/>
                    <a:pt x="64891" y="1461"/>
                  </a:cubicBezTo>
                  <a:cubicBezTo>
                    <a:pt x="67081" y="32"/>
                    <a:pt x="69843" y="-349"/>
                    <a:pt x="72320" y="318"/>
                  </a:cubicBezTo>
                  <a:cubicBezTo>
                    <a:pt x="98228" y="7557"/>
                    <a:pt x="122326" y="31560"/>
                    <a:pt x="135090" y="62897"/>
                  </a:cubicBezTo>
                  <a:cubicBezTo>
                    <a:pt x="137471" y="68708"/>
                    <a:pt x="139566" y="74899"/>
                    <a:pt x="141091" y="81281"/>
                  </a:cubicBezTo>
                  <a:cubicBezTo>
                    <a:pt x="146710" y="103950"/>
                    <a:pt x="145662" y="126334"/>
                    <a:pt x="138138" y="144336"/>
                  </a:cubicBezTo>
                  <a:cubicBezTo>
                    <a:pt x="131946" y="159386"/>
                    <a:pt x="121564" y="170244"/>
                    <a:pt x="108134" y="175769"/>
                  </a:cubicBezTo>
                  <a:cubicBezTo>
                    <a:pt x="108039" y="175769"/>
                    <a:pt x="106800" y="176245"/>
                    <a:pt x="106705" y="176245"/>
                  </a:cubicBezTo>
                  <a:cubicBezTo>
                    <a:pt x="104895" y="177007"/>
                    <a:pt x="102514" y="177769"/>
                    <a:pt x="100038" y="178245"/>
                  </a:cubicBezTo>
                  <a:cubicBezTo>
                    <a:pt x="96228" y="179102"/>
                    <a:pt x="92418" y="179579"/>
                    <a:pt x="88512" y="179579"/>
                  </a:cubicBezTo>
                  <a:close/>
                  <a:moveTo>
                    <a:pt x="26600" y="107665"/>
                  </a:moveTo>
                  <a:cubicBezTo>
                    <a:pt x="41078" y="142812"/>
                    <a:pt x="71558" y="165863"/>
                    <a:pt x="96037" y="160243"/>
                  </a:cubicBezTo>
                  <a:cubicBezTo>
                    <a:pt x="97466" y="159957"/>
                    <a:pt x="98800" y="159576"/>
                    <a:pt x="100038" y="159005"/>
                  </a:cubicBezTo>
                  <a:cubicBezTo>
                    <a:pt x="100419" y="158814"/>
                    <a:pt x="101847" y="158338"/>
                    <a:pt x="102229" y="158243"/>
                  </a:cubicBezTo>
                  <a:cubicBezTo>
                    <a:pt x="109848" y="155004"/>
                    <a:pt x="116802" y="147575"/>
                    <a:pt x="121088" y="137097"/>
                  </a:cubicBezTo>
                  <a:cubicBezTo>
                    <a:pt x="127184" y="122714"/>
                    <a:pt x="127851" y="104522"/>
                    <a:pt x="123183" y="85662"/>
                  </a:cubicBezTo>
                  <a:cubicBezTo>
                    <a:pt x="121850" y="80233"/>
                    <a:pt x="120040" y="74899"/>
                    <a:pt x="118040" y="69851"/>
                  </a:cubicBezTo>
                  <a:cubicBezTo>
                    <a:pt x="107943" y="45276"/>
                    <a:pt x="90227" y="26321"/>
                    <a:pt x="71177" y="19273"/>
                  </a:cubicBezTo>
                  <a:cubicBezTo>
                    <a:pt x="55842" y="28988"/>
                    <a:pt x="38792" y="39371"/>
                    <a:pt x="20313" y="50324"/>
                  </a:cubicBezTo>
                  <a:cubicBezTo>
                    <a:pt x="16313" y="67469"/>
                    <a:pt x="18599" y="88139"/>
                    <a:pt x="26600" y="107570"/>
                  </a:cubicBezTo>
                  <a:lnTo>
                    <a:pt x="26600" y="1075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857;p26">
              <a:extLst>
                <a:ext uri="{FF2B5EF4-FFF2-40B4-BE49-F238E27FC236}">
                  <a16:creationId xmlns:a16="http://schemas.microsoft.com/office/drawing/2014/main" id="{4CED25EF-36F9-16F6-1597-88873A2366FD}"/>
                </a:ext>
              </a:extLst>
            </p:cNvPr>
            <p:cNvSpPr/>
            <p:nvPr/>
          </p:nvSpPr>
          <p:spPr>
            <a:xfrm>
              <a:off x="8241357" y="2630240"/>
              <a:ext cx="338042" cy="120729"/>
            </a:xfrm>
            <a:custGeom>
              <a:avLst/>
              <a:gdLst/>
              <a:ahLst/>
              <a:cxnLst/>
              <a:rect l="l" t="t" r="r" b="b"/>
              <a:pathLst>
                <a:path w="266700" h="95250" extrusionOk="0">
                  <a:moveTo>
                    <a:pt x="12217" y="100775"/>
                  </a:moveTo>
                  <a:cubicBezTo>
                    <a:pt x="9550" y="100775"/>
                    <a:pt x="6979" y="99631"/>
                    <a:pt x="5264" y="97631"/>
                  </a:cubicBezTo>
                  <a:cubicBezTo>
                    <a:pt x="2978" y="94964"/>
                    <a:pt x="2406" y="91250"/>
                    <a:pt x="3740" y="88011"/>
                  </a:cubicBezTo>
                  <a:cubicBezTo>
                    <a:pt x="9741" y="73724"/>
                    <a:pt x="10503" y="55435"/>
                    <a:pt x="5835" y="36671"/>
                  </a:cubicBezTo>
                  <a:cubicBezTo>
                    <a:pt x="4502" y="31242"/>
                    <a:pt x="2692" y="25908"/>
                    <a:pt x="692" y="20860"/>
                  </a:cubicBezTo>
                  <a:cubicBezTo>
                    <a:pt x="-451" y="18098"/>
                    <a:pt x="-165" y="14859"/>
                    <a:pt x="1454" y="12287"/>
                  </a:cubicBezTo>
                  <a:cubicBezTo>
                    <a:pt x="3073" y="9716"/>
                    <a:pt x="5931" y="8192"/>
                    <a:pt x="8884" y="8096"/>
                  </a:cubicBezTo>
                  <a:lnTo>
                    <a:pt x="264725" y="0"/>
                  </a:lnTo>
                  <a:cubicBezTo>
                    <a:pt x="269107" y="0"/>
                    <a:pt x="272726" y="2667"/>
                    <a:pt x="273869" y="6668"/>
                  </a:cubicBezTo>
                  <a:cubicBezTo>
                    <a:pt x="275012" y="10763"/>
                    <a:pt x="273298" y="15050"/>
                    <a:pt x="269583" y="17240"/>
                  </a:cubicBezTo>
                  <a:lnTo>
                    <a:pt x="217957" y="47054"/>
                  </a:lnTo>
                  <a:cubicBezTo>
                    <a:pt x="217195" y="47435"/>
                    <a:pt x="216433" y="47816"/>
                    <a:pt x="215671" y="48006"/>
                  </a:cubicBezTo>
                  <a:lnTo>
                    <a:pt x="14503" y="100584"/>
                  </a:lnTo>
                  <a:cubicBezTo>
                    <a:pt x="13741" y="100775"/>
                    <a:pt x="12979" y="100870"/>
                    <a:pt x="12122" y="100870"/>
                  </a:cubicBezTo>
                  <a:close/>
                  <a:moveTo>
                    <a:pt x="22028" y="26099"/>
                  </a:moveTo>
                  <a:cubicBezTo>
                    <a:pt x="22600" y="28099"/>
                    <a:pt x="23171" y="30099"/>
                    <a:pt x="23647" y="32099"/>
                  </a:cubicBezTo>
                  <a:cubicBezTo>
                    <a:pt x="27648" y="48197"/>
                    <a:pt x="28314" y="64103"/>
                    <a:pt x="25552" y="78486"/>
                  </a:cubicBezTo>
                  <a:lnTo>
                    <a:pt x="209671" y="30385"/>
                  </a:lnTo>
                  <a:lnTo>
                    <a:pt x="228340" y="19622"/>
                  </a:lnTo>
                  <a:lnTo>
                    <a:pt x="21933" y="261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858;p26">
              <a:extLst>
                <a:ext uri="{FF2B5EF4-FFF2-40B4-BE49-F238E27FC236}">
                  <a16:creationId xmlns:a16="http://schemas.microsoft.com/office/drawing/2014/main" id="{3216CB8C-837B-F036-79F9-F378747B9460}"/>
                </a:ext>
              </a:extLst>
            </p:cNvPr>
            <p:cNvSpPr/>
            <p:nvPr/>
          </p:nvSpPr>
          <p:spPr>
            <a:xfrm>
              <a:off x="7658374" y="2196983"/>
              <a:ext cx="760595" cy="434626"/>
            </a:xfrm>
            <a:custGeom>
              <a:avLst/>
              <a:gdLst/>
              <a:ahLst/>
              <a:cxnLst/>
              <a:rect l="l" t="t" r="r" b="b"/>
              <a:pathLst>
                <a:path w="600075" h="342900" extrusionOk="0">
                  <a:moveTo>
                    <a:pt x="9290" y="348921"/>
                  </a:moveTo>
                  <a:cubicBezTo>
                    <a:pt x="6528" y="348921"/>
                    <a:pt x="3670" y="347683"/>
                    <a:pt x="1861" y="345206"/>
                  </a:cubicBezTo>
                  <a:cubicBezTo>
                    <a:pt x="-1188" y="341111"/>
                    <a:pt x="-426" y="335300"/>
                    <a:pt x="3670" y="332252"/>
                  </a:cubicBezTo>
                  <a:cubicBezTo>
                    <a:pt x="18720" y="320918"/>
                    <a:pt x="373431" y="54313"/>
                    <a:pt x="464966" y="17451"/>
                  </a:cubicBezTo>
                  <a:cubicBezTo>
                    <a:pt x="560787" y="-21220"/>
                    <a:pt x="602507" y="16213"/>
                    <a:pt x="604221" y="17832"/>
                  </a:cubicBezTo>
                  <a:cubicBezTo>
                    <a:pt x="607936" y="21356"/>
                    <a:pt x="608127" y="27167"/>
                    <a:pt x="604698" y="30881"/>
                  </a:cubicBezTo>
                  <a:cubicBezTo>
                    <a:pt x="601269" y="34596"/>
                    <a:pt x="595458" y="34787"/>
                    <a:pt x="591744" y="31358"/>
                  </a:cubicBezTo>
                  <a:cubicBezTo>
                    <a:pt x="591077" y="30786"/>
                    <a:pt x="555454" y="782"/>
                    <a:pt x="471919" y="34501"/>
                  </a:cubicBezTo>
                  <a:cubicBezTo>
                    <a:pt x="382575" y="70505"/>
                    <a:pt x="18434" y="344254"/>
                    <a:pt x="14815" y="347016"/>
                  </a:cubicBezTo>
                  <a:cubicBezTo>
                    <a:pt x="13100" y="348254"/>
                    <a:pt x="11195" y="348826"/>
                    <a:pt x="9290" y="3488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859;p26">
              <a:extLst>
                <a:ext uri="{FF2B5EF4-FFF2-40B4-BE49-F238E27FC236}">
                  <a16:creationId xmlns:a16="http://schemas.microsoft.com/office/drawing/2014/main" id="{EACC7F41-DDDB-E420-CFDA-2EF66721C33A}"/>
                </a:ext>
              </a:extLst>
            </p:cNvPr>
            <p:cNvSpPr/>
            <p:nvPr/>
          </p:nvSpPr>
          <p:spPr>
            <a:xfrm>
              <a:off x="6576808" y="2979519"/>
              <a:ext cx="627793" cy="205240"/>
            </a:xfrm>
            <a:custGeom>
              <a:avLst/>
              <a:gdLst/>
              <a:ahLst/>
              <a:cxnLst/>
              <a:rect l="l" t="t" r="r" b="b"/>
              <a:pathLst>
                <a:path w="495300" h="161925" extrusionOk="0">
                  <a:moveTo>
                    <a:pt x="9287" y="169533"/>
                  </a:moveTo>
                  <a:cubicBezTo>
                    <a:pt x="5382" y="169533"/>
                    <a:pt x="1762" y="167057"/>
                    <a:pt x="429" y="163056"/>
                  </a:cubicBezTo>
                  <a:cubicBezTo>
                    <a:pt x="-1096" y="158198"/>
                    <a:pt x="1571" y="152960"/>
                    <a:pt x="6429" y="151436"/>
                  </a:cubicBezTo>
                  <a:lnTo>
                    <a:pt x="485251" y="464"/>
                  </a:lnTo>
                  <a:cubicBezTo>
                    <a:pt x="490109" y="-1155"/>
                    <a:pt x="495347" y="1607"/>
                    <a:pt x="496872" y="6465"/>
                  </a:cubicBezTo>
                  <a:cubicBezTo>
                    <a:pt x="498396" y="11323"/>
                    <a:pt x="495729" y="16562"/>
                    <a:pt x="490871" y="18086"/>
                  </a:cubicBezTo>
                  <a:lnTo>
                    <a:pt x="12049" y="169057"/>
                  </a:lnTo>
                  <a:cubicBezTo>
                    <a:pt x="11096" y="169343"/>
                    <a:pt x="10144" y="169533"/>
                    <a:pt x="9287" y="1695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860;p26">
              <a:extLst>
                <a:ext uri="{FF2B5EF4-FFF2-40B4-BE49-F238E27FC236}">
                  <a16:creationId xmlns:a16="http://schemas.microsoft.com/office/drawing/2014/main" id="{21A50B47-5067-2E6D-6DE9-E5E4E06441C0}"/>
                </a:ext>
              </a:extLst>
            </p:cNvPr>
            <p:cNvSpPr/>
            <p:nvPr/>
          </p:nvSpPr>
          <p:spPr>
            <a:xfrm>
              <a:off x="5424601" y="3121849"/>
              <a:ext cx="833033" cy="325969"/>
            </a:xfrm>
            <a:custGeom>
              <a:avLst/>
              <a:gdLst/>
              <a:ahLst/>
              <a:cxnLst/>
              <a:rect l="l" t="t" r="r" b="b"/>
              <a:pathLst>
                <a:path w="657225" h="257175" extrusionOk="0">
                  <a:moveTo>
                    <a:pt x="64294" y="262615"/>
                  </a:moveTo>
                  <a:cubicBezTo>
                    <a:pt x="59150" y="262615"/>
                    <a:pt x="54864" y="258519"/>
                    <a:pt x="54864" y="253376"/>
                  </a:cubicBezTo>
                  <a:cubicBezTo>
                    <a:pt x="54864" y="248232"/>
                    <a:pt x="58865" y="244137"/>
                    <a:pt x="63913" y="244137"/>
                  </a:cubicBezTo>
                  <a:lnTo>
                    <a:pt x="64198" y="244137"/>
                  </a:lnTo>
                  <a:cubicBezTo>
                    <a:pt x="80201" y="244137"/>
                    <a:pt x="100298" y="242136"/>
                    <a:pt x="123730" y="238231"/>
                  </a:cubicBezTo>
                  <a:cubicBezTo>
                    <a:pt x="128778" y="237374"/>
                    <a:pt x="133541" y="240803"/>
                    <a:pt x="134398" y="245851"/>
                  </a:cubicBezTo>
                  <a:cubicBezTo>
                    <a:pt x="135255" y="250899"/>
                    <a:pt x="131826" y="255662"/>
                    <a:pt x="126778" y="256519"/>
                  </a:cubicBezTo>
                  <a:cubicBezTo>
                    <a:pt x="102299" y="260615"/>
                    <a:pt x="81248" y="262615"/>
                    <a:pt x="64198" y="262615"/>
                  </a:cubicBezTo>
                  <a:close/>
                  <a:moveTo>
                    <a:pt x="185833" y="244232"/>
                  </a:moveTo>
                  <a:cubicBezTo>
                    <a:pt x="181642" y="244232"/>
                    <a:pt x="177832" y="241374"/>
                    <a:pt x="176879" y="237088"/>
                  </a:cubicBezTo>
                  <a:cubicBezTo>
                    <a:pt x="175736" y="232135"/>
                    <a:pt x="178784" y="227182"/>
                    <a:pt x="183737" y="225944"/>
                  </a:cubicBezTo>
                  <a:cubicBezTo>
                    <a:pt x="201930" y="221658"/>
                    <a:pt x="221933" y="216514"/>
                    <a:pt x="243173" y="210704"/>
                  </a:cubicBezTo>
                  <a:cubicBezTo>
                    <a:pt x="248126" y="209370"/>
                    <a:pt x="253175" y="212228"/>
                    <a:pt x="254508" y="217181"/>
                  </a:cubicBezTo>
                  <a:cubicBezTo>
                    <a:pt x="255842" y="222134"/>
                    <a:pt x="252984" y="227182"/>
                    <a:pt x="248031" y="228516"/>
                  </a:cubicBezTo>
                  <a:cubicBezTo>
                    <a:pt x="226600" y="234421"/>
                    <a:pt x="206312" y="239660"/>
                    <a:pt x="187928" y="243946"/>
                  </a:cubicBezTo>
                  <a:cubicBezTo>
                    <a:pt x="187262" y="244137"/>
                    <a:pt x="186500" y="244232"/>
                    <a:pt x="185833" y="244232"/>
                  </a:cubicBezTo>
                  <a:close/>
                  <a:moveTo>
                    <a:pt x="10763" y="240231"/>
                  </a:moveTo>
                  <a:cubicBezTo>
                    <a:pt x="6668" y="240231"/>
                    <a:pt x="3048" y="237659"/>
                    <a:pt x="2000" y="233468"/>
                  </a:cubicBezTo>
                  <a:cubicBezTo>
                    <a:pt x="667" y="227372"/>
                    <a:pt x="0" y="221848"/>
                    <a:pt x="0" y="216228"/>
                  </a:cubicBezTo>
                  <a:cubicBezTo>
                    <a:pt x="0" y="200988"/>
                    <a:pt x="4477" y="184605"/>
                    <a:pt x="13335" y="167651"/>
                  </a:cubicBezTo>
                  <a:cubicBezTo>
                    <a:pt x="15716" y="163174"/>
                    <a:pt x="21241" y="161364"/>
                    <a:pt x="25813" y="163746"/>
                  </a:cubicBezTo>
                  <a:cubicBezTo>
                    <a:pt x="30385" y="166127"/>
                    <a:pt x="32099" y="171651"/>
                    <a:pt x="29813" y="176223"/>
                  </a:cubicBezTo>
                  <a:cubicBezTo>
                    <a:pt x="22384" y="190606"/>
                    <a:pt x="18574" y="204132"/>
                    <a:pt x="18574" y="216324"/>
                  </a:cubicBezTo>
                  <a:cubicBezTo>
                    <a:pt x="18574" y="220610"/>
                    <a:pt x="19050" y="224801"/>
                    <a:pt x="19907" y="228801"/>
                  </a:cubicBezTo>
                  <a:cubicBezTo>
                    <a:pt x="21050" y="233754"/>
                    <a:pt x="18002" y="238898"/>
                    <a:pt x="13049" y="240041"/>
                  </a:cubicBezTo>
                  <a:cubicBezTo>
                    <a:pt x="12287" y="240231"/>
                    <a:pt x="11525" y="240326"/>
                    <a:pt x="10763" y="240326"/>
                  </a:cubicBezTo>
                  <a:close/>
                  <a:moveTo>
                    <a:pt x="304895" y="211561"/>
                  </a:moveTo>
                  <a:cubicBezTo>
                    <a:pt x="300895" y="211561"/>
                    <a:pt x="297275" y="208989"/>
                    <a:pt x="296037" y="204989"/>
                  </a:cubicBezTo>
                  <a:cubicBezTo>
                    <a:pt x="294513" y="200131"/>
                    <a:pt x="297275" y="194892"/>
                    <a:pt x="302228" y="193463"/>
                  </a:cubicBezTo>
                  <a:cubicBezTo>
                    <a:pt x="321755" y="187558"/>
                    <a:pt x="341376" y="181272"/>
                    <a:pt x="360902" y="174985"/>
                  </a:cubicBezTo>
                  <a:cubicBezTo>
                    <a:pt x="365760" y="173366"/>
                    <a:pt x="370999" y="176033"/>
                    <a:pt x="372523" y="180891"/>
                  </a:cubicBezTo>
                  <a:cubicBezTo>
                    <a:pt x="374142" y="185748"/>
                    <a:pt x="371475" y="190987"/>
                    <a:pt x="366617" y="192511"/>
                  </a:cubicBezTo>
                  <a:cubicBezTo>
                    <a:pt x="346996" y="198893"/>
                    <a:pt x="327184" y="205179"/>
                    <a:pt x="307562" y="211085"/>
                  </a:cubicBezTo>
                  <a:cubicBezTo>
                    <a:pt x="306705" y="211371"/>
                    <a:pt x="305753" y="211466"/>
                    <a:pt x="304895" y="211466"/>
                  </a:cubicBezTo>
                  <a:close/>
                  <a:moveTo>
                    <a:pt x="422339" y="173461"/>
                  </a:moveTo>
                  <a:cubicBezTo>
                    <a:pt x="418529" y="173461"/>
                    <a:pt x="414909" y="171080"/>
                    <a:pt x="413575" y="167175"/>
                  </a:cubicBezTo>
                  <a:cubicBezTo>
                    <a:pt x="411956" y="162317"/>
                    <a:pt x="414528" y="157078"/>
                    <a:pt x="419291" y="155459"/>
                  </a:cubicBezTo>
                  <a:cubicBezTo>
                    <a:pt x="439293" y="148601"/>
                    <a:pt x="458819" y="141743"/>
                    <a:pt x="477488" y="135171"/>
                  </a:cubicBezTo>
                  <a:cubicBezTo>
                    <a:pt x="482346" y="133456"/>
                    <a:pt x="487585" y="135933"/>
                    <a:pt x="489299" y="140790"/>
                  </a:cubicBezTo>
                  <a:cubicBezTo>
                    <a:pt x="491014" y="145648"/>
                    <a:pt x="488537" y="150887"/>
                    <a:pt x="483680" y="152601"/>
                  </a:cubicBezTo>
                  <a:cubicBezTo>
                    <a:pt x="464915" y="159269"/>
                    <a:pt x="445389" y="166127"/>
                    <a:pt x="425291" y="172985"/>
                  </a:cubicBezTo>
                  <a:cubicBezTo>
                    <a:pt x="424339" y="173366"/>
                    <a:pt x="423291" y="173461"/>
                    <a:pt x="422339" y="173461"/>
                  </a:cubicBezTo>
                  <a:close/>
                  <a:moveTo>
                    <a:pt x="538639" y="132027"/>
                  </a:moveTo>
                  <a:cubicBezTo>
                    <a:pt x="534924" y="132027"/>
                    <a:pt x="531305" y="129741"/>
                    <a:pt x="529971" y="126026"/>
                  </a:cubicBezTo>
                  <a:cubicBezTo>
                    <a:pt x="528161" y="121264"/>
                    <a:pt x="530638" y="115930"/>
                    <a:pt x="535400" y="114120"/>
                  </a:cubicBezTo>
                  <a:cubicBezTo>
                    <a:pt x="557022" y="106119"/>
                    <a:pt x="576453" y="98785"/>
                    <a:pt x="593122" y="92403"/>
                  </a:cubicBezTo>
                  <a:cubicBezTo>
                    <a:pt x="597884" y="90593"/>
                    <a:pt x="603218" y="92975"/>
                    <a:pt x="605028" y="97737"/>
                  </a:cubicBezTo>
                  <a:cubicBezTo>
                    <a:pt x="606838" y="102500"/>
                    <a:pt x="604457" y="107834"/>
                    <a:pt x="599694" y="109643"/>
                  </a:cubicBezTo>
                  <a:cubicBezTo>
                    <a:pt x="582930" y="116025"/>
                    <a:pt x="563404" y="123455"/>
                    <a:pt x="541782" y="131456"/>
                  </a:cubicBezTo>
                  <a:cubicBezTo>
                    <a:pt x="540734" y="131837"/>
                    <a:pt x="539687" y="132027"/>
                    <a:pt x="538544" y="132027"/>
                  </a:cubicBezTo>
                  <a:close/>
                  <a:moveTo>
                    <a:pt x="57817" y="131551"/>
                  </a:moveTo>
                  <a:cubicBezTo>
                    <a:pt x="55531" y="131551"/>
                    <a:pt x="53340" y="130694"/>
                    <a:pt x="51530" y="129075"/>
                  </a:cubicBezTo>
                  <a:cubicBezTo>
                    <a:pt x="47816" y="125646"/>
                    <a:pt x="47530" y="119740"/>
                    <a:pt x="51054" y="116025"/>
                  </a:cubicBezTo>
                  <a:cubicBezTo>
                    <a:pt x="63913" y="102119"/>
                    <a:pt x="79343" y="87641"/>
                    <a:pt x="96965" y="73067"/>
                  </a:cubicBezTo>
                  <a:cubicBezTo>
                    <a:pt x="100870" y="69734"/>
                    <a:pt x="106680" y="70305"/>
                    <a:pt x="110014" y="74306"/>
                  </a:cubicBezTo>
                  <a:cubicBezTo>
                    <a:pt x="113252" y="78211"/>
                    <a:pt x="112776" y="84021"/>
                    <a:pt x="108776" y="87355"/>
                  </a:cubicBezTo>
                  <a:cubicBezTo>
                    <a:pt x="91821" y="101452"/>
                    <a:pt x="76962" y="115359"/>
                    <a:pt x="64580" y="128693"/>
                  </a:cubicBezTo>
                  <a:cubicBezTo>
                    <a:pt x="62770" y="130694"/>
                    <a:pt x="60293" y="131646"/>
                    <a:pt x="57817" y="131646"/>
                  </a:cubicBezTo>
                  <a:close/>
                  <a:moveTo>
                    <a:pt x="654177" y="87926"/>
                  </a:moveTo>
                  <a:cubicBezTo>
                    <a:pt x="650462" y="87926"/>
                    <a:pt x="647033" y="85736"/>
                    <a:pt x="645605" y="82116"/>
                  </a:cubicBezTo>
                  <a:cubicBezTo>
                    <a:pt x="643700" y="77354"/>
                    <a:pt x="646081" y="72020"/>
                    <a:pt x="650748" y="70115"/>
                  </a:cubicBezTo>
                  <a:lnTo>
                    <a:pt x="653510" y="69067"/>
                  </a:lnTo>
                  <a:cubicBezTo>
                    <a:pt x="654653" y="68496"/>
                    <a:pt x="655987" y="68210"/>
                    <a:pt x="657320" y="68210"/>
                  </a:cubicBezTo>
                  <a:cubicBezTo>
                    <a:pt x="662464" y="68210"/>
                    <a:pt x="666560" y="72305"/>
                    <a:pt x="666560" y="77449"/>
                  </a:cubicBezTo>
                  <a:cubicBezTo>
                    <a:pt x="666560" y="83736"/>
                    <a:pt x="661797" y="85641"/>
                    <a:pt x="657606" y="87260"/>
                  </a:cubicBezTo>
                  <a:cubicBezTo>
                    <a:pt x="656463" y="87736"/>
                    <a:pt x="655320" y="87926"/>
                    <a:pt x="654177" y="87926"/>
                  </a:cubicBezTo>
                  <a:close/>
                  <a:moveTo>
                    <a:pt x="151924" y="52017"/>
                  </a:moveTo>
                  <a:cubicBezTo>
                    <a:pt x="148971" y="52017"/>
                    <a:pt x="146114" y="50684"/>
                    <a:pt x="144304" y="48112"/>
                  </a:cubicBezTo>
                  <a:cubicBezTo>
                    <a:pt x="141351" y="43921"/>
                    <a:pt x="142399" y="38111"/>
                    <a:pt x="146590" y="35253"/>
                  </a:cubicBezTo>
                  <a:cubicBezTo>
                    <a:pt x="176213" y="14489"/>
                    <a:pt x="198311" y="1725"/>
                    <a:pt x="199263" y="1249"/>
                  </a:cubicBezTo>
                  <a:cubicBezTo>
                    <a:pt x="203740" y="-1323"/>
                    <a:pt x="209360" y="201"/>
                    <a:pt x="211836" y="4678"/>
                  </a:cubicBezTo>
                  <a:cubicBezTo>
                    <a:pt x="214408" y="9155"/>
                    <a:pt x="212884" y="14775"/>
                    <a:pt x="208407" y="17346"/>
                  </a:cubicBezTo>
                  <a:cubicBezTo>
                    <a:pt x="208217" y="17442"/>
                    <a:pt x="186023" y="30300"/>
                    <a:pt x="157163" y="50493"/>
                  </a:cubicBezTo>
                  <a:cubicBezTo>
                    <a:pt x="155543" y="51636"/>
                    <a:pt x="153734" y="52208"/>
                    <a:pt x="151829" y="522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861;p26">
              <a:extLst>
                <a:ext uri="{FF2B5EF4-FFF2-40B4-BE49-F238E27FC236}">
                  <a16:creationId xmlns:a16="http://schemas.microsoft.com/office/drawing/2014/main" id="{C72C62DB-5701-075C-1B6A-A9E41C595F16}"/>
                </a:ext>
              </a:extLst>
            </p:cNvPr>
            <p:cNvSpPr/>
            <p:nvPr/>
          </p:nvSpPr>
          <p:spPr>
            <a:xfrm>
              <a:off x="6288713" y="1837822"/>
              <a:ext cx="144875" cy="350115"/>
            </a:xfrm>
            <a:custGeom>
              <a:avLst/>
              <a:gdLst/>
              <a:ahLst/>
              <a:cxnLst/>
              <a:rect l="l" t="t" r="r" b="b"/>
              <a:pathLst>
                <a:path w="114300" h="276225" extrusionOk="0">
                  <a:moveTo>
                    <a:pt x="9243" y="283734"/>
                  </a:moveTo>
                  <a:cubicBezTo>
                    <a:pt x="7338" y="283734"/>
                    <a:pt x="5433" y="283162"/>
                    <a:pt x="3814" y="282019"/>
                  </a:cubicBezTo>
                  <a:cubicBezTo>
                    <a:pt x="-282" y="278971"/>
                    <a:pt x="-1235" y="273256"/>
                    <a:pt x="1718" y="269065"/>
                  </a:cubicBezTo>
                  <a:cubicBezTo>
                    <a:pt x="56868" y="193056"/>
                    <a:pt x="92206" y="102854"/>
                    <a:pt x="103921" y="8080"/>
                  </a:cubicBezTo>
                  <a:cubicBezTo>
                    <a:pt x="104588" y="3032"/>
                    <a:pt x="109160" y="-588"/>
                    <a:pt x="114208" y="79"/>
                  </a:cubicBezTo>
                  <a:cubicBezTo>
                    <a:pt x="119257" y="746"/>
                    <a:pt x="122876" y="5318"/>
                    <a:pt x="122209" y="10366"/>
                  </a:cubicBezTo>
                  <a:cubicBezTo>
                    <a:pt x="110113" y="108283"/>
                    <a:pt x="73632" y="201438"/>
                    <a:pt x="16672" y="279924"/>
                  </a:cubicBezTo>
                  <a:cubicBezTo>
                    <a:pt x="14863" y="282400"/>
                    <a:pt x="12005" y="283734"/>
                    <a:pt x="9148" y="283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862;p26">
              <a:extLst>
                <a:ext uri="{FF2B5EF4-FFF2-40B4-BE49-F238E27FC236}">
                  <a16:creationId xmlns:a16="http://schemas.microsoft.com/office/drawing/2014/main" id="{620CC1AE-882E-EE04-0174-A381E72DE0A2}"/>
                </a:ext>
              </a:extLst>
            </p:cNvPr>
            <p:cNvSpPr/>
            <p:nvPr/>
          </p:nvSpPr>
          <p:spPr>
            <a:xfrm>
              <a:off x="6774686" y="2145194"/>
              <a:ext cx="325969" cy="458772"/>
            </a:xfrm>
            <a:custGeom>
              <a:avLst/>
              <a:gdLst/>
              <a:ahLst/>
              <a:cxnLst/>
              <a:rect l="l" t="t" r="r" b="b"/>
              <a:pathLst>
                <a:path w="257175" h="361950" extrusionOk="0">
                  <a:moveTo>
                    <a:pt x="157874" y="2332"/>
                  </a:moveTo>
                  <a:cubicBezTo>
                    <a:pt x="85675" y="-11289"/>
                    <a:pt x="16142" y="36146"/>
                    <a:pt x="2426" y="108345"/>
                  </a:cubicBezTo>
                  <a:cubicBezTo>
                    <a:pt x="2426" y="108345"/>
                    <a:pt x="2236" y="109488"/>
                    <a:pt x="1950" y="111774"/>
                  </a:cubicBezTo>
                  <a:cubicBezTo>
                    <a:pt x="1379" y="115775"/>
                    <a:pt x="521" y="123014"/>
                    <a:pt x="140" y="132920"/>
                  </a:cubicBezTo>
                  <a:cubicBezTo>
                    <a:pt x="140" y="133301"/>
                    <a:pt x="140" y="133777"/>
                    <a:pt x="140" y="134158"/>
                  </a:cubicBezTo>
                  <a:cubicBezTo>
                    <a:pt x="-1288" y="179307"/>
                    <a:pt x="6808" y="276081"/>
                    <a:pt x="89294" y="365616"/>
                  </a:cubicBezTo>
                  <a:cubicBezTo>
                    <a:pt x="201404" y="320562"/>
                    <a:pt x="244266" y="222074"/>
                    <a:pt x="258173" y="178354"/>
                  </a:cubicBezTo>
                  <a:lnTo>
                    <a:pt x="258173" y="178354"/>
                  </a:lnTo>
                  <a:cubicBezTo>
                    <a:pt x="260363" y="172163"/>
                    <a:pt x="262269" y="165781"/>
                    <a:pt x="263507" y="159304"/>
                  </a:cubicBezTo>
                  <a:cubicBezTo>
                    <a:pt x="263792" y="157971"/>
                    <a:pt x="263983" y="157018"/>
                    <a:pt x="264078" y="156732"/>
                  </a:cubicBezTo>
                  <a:lnTo>
                    <a:pt x="264078" y="156732"/>
                  </a:lnTo>
                  <a:cubicBezTo>
                    <a:pt x="277127" y="84723"/>
                    <a:pt x="229788" y="15762"/>
                    <a:pt x="157970" y="2237"/>
                  </a:cubicBezTo>
                  <a:close/>
                  <a:moveTo>
                    <a:pt x="118822" y="209215"/>
                  </a:moveTo>
                  <a:cubicBezTo>
                    <a:pt x="72911" y="200547"/>
                    <a:pt x="42717" y="156351"/>
                    <a:pt x="51385" y="110536"/>
                  </a:cubicBezTo>
                  <a:cubicBezTo>
                    <a:pt x="60053" y="64626"/>
                    <a:pt x="104249" y="34527"/>
                    <a:pt x="150159" y="43194"/>
                  </a:cubicBezTo>
                  <a:cubicBezTo>
                    <a:pt x="196070" y="51862"/>
                    <a:pt x="226169" y="96058"/>
                    <a:pt x="217501" y="141873"/>
                  </a:cubicBezTo>
                  <a:cubicBezTo>
                    <a:pt x="208833" y="187784"/>
                    <a:pt x="164637" y="217883"/>
                    <a:pt x="118822" y="2092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863;p26">
              <a:extLst>
                <a:ext uri="{FF2B5EF4-FFF2-40B4-BE49-F238E27FC236}">
                  <a16:creationId xmlns:a16="http://schemas.microsoft.com/office/drawing/2014/main" id="{029196F7-91E5-5EED-FEC9-4595E786012A}"/>
                </a:ext>
              </a:extLst>
            </p:cNvPr>
            <p:cNvSpPr/>
            <p:nvPr/>
          </p:nvSpPr>
          <p:spPr>
            <a:xfrm>
              <a:off x="5824465" y="2333988"/>
              <a:ext cx="241459" cy="313896"/>
            </a:xfrm>
            <a:custGeom>
              <a:avLst/>
              <a:gdLst/>
              <a:ahLst/>
              <a:cxnLst/>
              <a:rect l="l" t="t" r="r" b="b"/>
              <a:pathLst>
                <a:path w="190500" h="247650" extrusionOk="0">
                  <a:moveTo>
                    <a:pt x="57935" y="7830"/>
                  </a:moveTo>
                  <a:cubicBezTo>
                    <a:pt x="9167" y="28976"/>
                    <a:pt x="-13122" y="85554"/>
                    <a:pt x="7929" y="134322"/>
                  </a:cubicBezTo>
                  <a:cubicBezTo>
                    <a:pt x="7929" y="134322"/>
                    <a:pt x="8310" y="135084"/>
                    <a:pt x="8976" y="136608"/>
                  </a:cubicBezTo>
                  <a:cubicBezTo>
                    <a:pt x="10215" y="139180"/>
                    <a:pt x="12691" y="143943"/>
                    <a:pt x="16501" y="150039"/>
                  </a:cubicBezTo>
                  <a:cubicBezTo>
                    <a:pt x="16692" y="150324"/>
                    <a:pt x="16882" y="150610"/>
                    <a:pt x="16977" y="150801"/>
                  </a:cubicBezTo>
                  <a:cubicBezTo>
                    <a:pt x="34408" y="178423"/>
                    <a:pt x="78509" y="233001"/>
                    <a:pt x="164234" y="253099"/>
                  </a:cubicBezTo>
                  <a:cubicBezTo>
                    <a:pt x="213002" y="180709"/>
                    <a:pt x="198714" y="104414"/>
                    <a:pt x="189380" y="72600"/>
                  </a:cubicBezTo>
                  <a:lnTo>
                    <a:pt x="189380" y="72600"/>
                  </a:lnTo>
                  <a:cubicBezTo>
                    <a:pt x="188237" y="68028"/>
                    <a:pt x="186713" y="63456"/>
                    <a:pt x="184808" y="59075"/>
                  </a:cubicBezTo>
                  <a:cubicBezTo>
                    <a:pt x="184427" y="58122"/>
                    <a:pt x="184141" y="57551"/>
                    <a:pt x="184141" y="57360"/>
                  </a:cubicBezTo>
                  <a:lnTo>
                    <a:pt x="184141" y="57360"/>
                  </a:lnTo>
                  <a:cubicBezTo>
                    <a:pt x="162805" y="8973"/>
                    <a:pt x="106417" y="-13029"/>
                    <a:pt x="57935" y="7926"/>
                  </a:cubicBezTo>
                  <a:close/>
                  <a:moveTo>
                    <a:pt x="118514" y="147467"/>
                  </a:moveTo>
                  <a:cubicBezTo>
                    <a:pt x="87558" y="160897"/>
                    <a:pt x="51553" y="146705"/>
                    <a:pt x="38123" y="115749"/>
                  </a:cubicBezTo>
                  <a:cubicBezTo>
                    <a:pt x="24693" y="84792"/>
                    <a:pt x="38980" y="48788"/>
                    <a:pt x="69936" y="35453"/>
                  </a:cubicBezTo>
                  <a:cubicBezTo>
                    <a:pt x="100893" y="22023"/>
                    <a:pt x="136802" y="36215"/>
                    <a:pt x="150232" y="67171"/>
                  </a:cubicBezTo>
                  <a:cubicBezTo>
                    <a:pt x="163662" y="98127"/>
                    <a:pt x="149470" y="134037"/>
                    <a:pt x="118514" y="1474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 name="Google Shape;799;p26">
            <a:extLst>
              <a:ext uri="{FF2B5EF4-FFF2-40B4-BE49-F238E27FC236}">
                <a16:creationId xmlns:a16="http://schemas.microsoft.com/office/drawing/2014/main" id="{EED7BFE7-D5F1-1B4F-AA27-A905A60774BE}"/>
              </a:ext>
            </a:extLst>
          </p:cNvPr>
          <p:cNvSpPr txBox="1">
            <a:spLocks/>
          </p:cNvSpPr>
          <p:nvPr/>
        </p:nvSpPr>
        <p:spPr>
          <a:xfrm>
            <a:off x="5485357" y="3881970"/>
            <a:ext cx="1760688" cy="675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9pPr>
          </a:lstStyle>
          <a:p>
            <a:pPr marL="0" indent="0" algn="ctr"/>
            <a:r>
              <a:rPr lang="en-US" dirty="0"/>
              <a:t>Project Number: </a:t>
            </a:r>
            <a:br>
              <a:rPr lang="en-US" b="1" dirty="0"/>
            </a:br>
            <a:r>
              <a:rPr lang="en-US" b="1" dirty="0"/>
              <a:t>24-1-D-4</a:t>
            </a:r>
          </a:p>
        </p:txBody>
      </p:sp>
      <p:pic>
        <p:nvPicPr>
          <p:cNvPr id="70" name="Picture 69" descr="Blue text on a black background&#10;&#10;Description automatically generated">
            <a:extLst>
              <a:ext uri="{FF2B5EF4-FFF2-40B4-BE49-F238E27FC236}">
                <a16:creationId xmlns:a16="http://schemas.microsoft.com/office/drawing/2014/main" id="{E379D623-C0D4-EEFB-9118-E2158DE07EEB}"/>
              </a:ext>
            </a:extLst>
          </p:cNvPr>
          <p:cNvPicPr>
            <a:picLocks noChangeAspect="1"/>
          </p:cNvPicPr>
          <p:nvPr/>
        </p:nvPicPr>
        <p:blipFill>
          <a:blip r:embed="rId2"/>
          <a:stretch>
            <a:fillRect/>
          </a:stretch>
        </p:blipFill>
        <p:spPr>
          <a:xfrm>
            <a:off x="6148039" y="109314"/>
            <a:ext cx="2824976" cy="936467"/>
          </a:xfrm>
          <a:prstGeom prst="rect">
            <a:avLst/>
          </a:prstGeom>
        </p:spPr>
      </p:pic>
    </p:spTree>
    <p:extLst>
      <p:ext uri="{BB962C8B-B14F-4D97-AF65-F5344CB8AC3E}">
        <p14:creationId xmlns:p14="http://schemas.microsoft.com/office/powerpoint/2010/main" val="414915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02C3-8C2A-6319-57A9-71F52ED87BC8}"/>
              </a:ext>
            </a:extLst>
          </p:cNvPr>
          <p:cNvSpPr>
            <a:spLocks noGrp="1"/>
          </p:cNvSpPr>
          <p:nvPr>
            <p:ph type="title"/>
          </p:nvPr>
        </p:nvSpPr>
        <p:spPr/>
        <p:txBody>
          <a:bodyPr/>
          <a:lstStyle/>
          <a:p>
            <a:r>
              <a:rPr lang="en-US" dirty="0"/>
              <a:t>Software Architecture</a:t>
            </a:r>
            <a:endParaRPr lang="he-IL" dirty="0"/>
          </a:p>
        </p:txBody>
      </p:sp>
      <p:pic>
        <p:nvPicPr>
          <p:cNvPr id="4" name="Picture 3" descr="A diagram of a computer&#10;&#10;Description automatically generated">
            <a:extLst>
              <a:ext uri="{FF2B5EF4-FFF2-40B4-BE49-F238E27FC236}">
                <a16:creationId xmlns:a16="http://schemas.microsoft.com/office/drawing/2014/main" id="{4A951FA2-9772-5B83-BE9F-49905D45977A}"/>
              </a:ext>
            </a:extLst>
          </p:cNvPr>
          <p:cNvPicPr>
            <a:picLocks noChangeAspect="1"/>
          </p:cNvPicPr>
          <p:nvPr/>
        </p:nvPicPr>
        <p:blipFill>
          <a:blip r:embed="rId3"/>
          <a:stretch>
            <a:fillRect/>
          </a:stretch>
        </p:blipFill>
        <p:spPr>
          <a:xfrm>
            <a:off x="2045390" y="1101193"/>
            <a:ext cx="5053220" cy="3524148"/>
          </a:xfrm>
          <a:prstGeom prst="rect">
            <a:avLst/>
          </a:prstGeom>
        </p:spPr>
      </p:pic>
    </p:spTree>
    <p:extLst>
      <p:ext uri="{BB962C8B-B14F-4D97-AF65-F5344CB8AC3E}">
        <p14:creationId xmlns:p14="http://schemas.microsoft.com/office/powerpoint/2010/main" val="246779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34"/>
          <p:cNvSpPr txBox="1">
            <a:spLocks noGrp="1"/>
          </p:cNvSpPr>
          <p:nvPr>
            <p:ph type="title"/>
          </p:nvPr>
        </p:nvSpPr>
        <p:spPr>
          <a:xfrm>
            <a:off x="1724400" y="1837925"/>
            <a:ext cx="5695200" cy="146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Challenges and Problems</a:t>
            </a:r>
          </a:p>
        </p:txBody>
      </p:sp>
      <p:grpSp>
        <p:nvGrpSpPr>
          <p:cNvPr id="1007" name="Google Shape;1007;p34"/>
          <p:cNvGrpSpPr/>
          <p:nvPr/>
        </p:nvGrpSpPr>
        <p:grpSpPr>
          <a:xfrm>
            <a:off x="-92497" y="3412394"/>
            <a:ext cx="9146510" cy="2015029"/>
            <a:chOff x="-92497" y="3412394"/>
            <a:chExt cx="9146510" cy="2015029"/>
          </a:xfrm>
        </p:grpSpPr>
        <p:grpSp>
          <p:nvGrpSpPr>
            <p:cNvPr id="1008" name="Google Shape;1008;p34"/>
            <p:cNvGrpSpPr/>
            <p:nvPr/>
          </p:nvGrpSpPr>
          <p:grpSpPr>
            <a:xfrm rot="10800000">
              <a:off x="7311522" y="3988868"/>
              <a:ext cx="1742491" cy="1418799"/>
              <a:chOff x="3857031" y="-270584"/>
              <a:chExt cx="1540528" cy="1254353"/>
            </a:xfrm>
          </p:grpSpPr>
          <p:grpSp>
            <p:nvGrpSpPr>
              <p:cNvPr id="1009" name="Google Shape;1009;p34"/>
              <p:cNvGrpSpPr/>
              <p:nvPr/>
            </p:nvGrpSpPr>
            <p:grpSpPr>
              <a:xfrm>
                <a:off x="4577919" y="11639"/>
                <a:ext cx="819640" cy="972131"/>
                <a:chOff x="-7294425" y="-5838630"/>
                <a:chExt cx="1059103" cy="1256145"/>
              </a:xfrm>
            </p:grpSpPr>
            <p:sp>
              <p:nvSpPr>
                <p:cNvPr id="1010" name="Google Shape;1010;p34"/>
                <p:cNvSpPr/>
                <p:nvPr/>
              </p:nvSpPr>
              <p:spPr>
                <a:xfrm>
                  <a:off x="-7294425" y="-5838630"/>
                  <a:ext cx="1059103" cy="1256145"/>
                </a:xfrm>
                <a:custGeom>
                  <a:avLst/>
                  <a:gdLst/>
                  <a:ahLst/>
                  <a:cxnLst/>
                  <a:rect l="l" t="t" r="r" b="b"/>
                  <a:pathLst>
                    <a:path w="1059103" h="1256145" extrusionOk="0">
                      <a:moveTo>
                        <a:pt x="684025" y="6252"/>
                      </a:moveTo>
                      <a:cubicBezTo>
                        <a:pt x="618591" y="-8772"/>
                        <a:pt x="544782" y="2640"/>
                        <a:pt x="494864" y="47467"/>
                      </a:cubicBezTo>
                      <a:cubicBezTo>
                        <a:pt x="456934" y="81457"/>
                        <a:pt x="435998" y="131128"/>
                        <a:pt x="427542" y="181374"/>
                      </a:cubicBezTo>
                      <a:cubicBezTo>
                        <a:pt x="419578" y="228418"/>
                        <a:pt x="421630" y="276529"/>
                        <a:pt x="424339" y="324230"/>
                      </a:cubicBezTo>
                      <a:lnTo>
                        <a:pt x="418592" y="320699"/>
                      </a:lnTo>
                      <a:cubicBezTo>
                        <a:pt x="338544" y="276857"/>
                        <a:pt x="240597" y="253458"/>
                        <a:pt x="155787" y="287038"/>
                      </a:cubicBezTo>
                      <a:cubicBezTo>
                        <a:pt x="69745" y="321110"/>
                        <a:pt x="12767" y="410189"/>
                        <a:pt x="2094" y="502225"/>
                      </a:cubicBezTo>
                      <a:cubicBezTo>
                        <a:pt x="-779" y="527265"/>
                        <a:pt x="-615" y="552306"/>
                        <a:pt x="2094" y="577183"/>
                      </a:cubicBezTo>
                      <a:cubicBezTo>
                        <a:pt x="16626" y="520287"/>
                        <a:pt x="46182" y="467167"/>
                        <a:pt x="87561" y="425460"/>
                      </a:cubicBezTo>
                      <a:cubicBezTo>
                        <a:pt x="108990" y="403868"/>
                        <a:pt x="138956" y="384081"/>
                        <a:pt x="168020" y="393359"/>
                      </a:cubicBezTo>
                      <a:cubicBezTo>
                        <a:pt x="192733" y="401322"/>
                        <a:pt x="207182" y="429483"/>
                        <a:pt x="205212" y="455345"/>
                      </a:cubicBezTo>
                      <a:cubicBezTo>
                        <a:pt x="203324" y="481289"/>
                        <a:pt x="188299" y="504605"/>
                        <a:pt x="169908" y="522996"/>
                      </a:cubicBezTo>
                      <a:cubicBezTo>
                        <a:pt x="151518" y="541305"/>
                        <a:pt x="129597" y="555754"/>
                        <a:pt x="109564" y="572339"/>
                      </a:cubicBezTo>
                      <a:cubicBezTo>
                        <a:pt x="74507" y="601403"/>
                        <a:pt x="44458" y="638676"/>
                        <a:pt x="27956" y="680794"/>
                      </a:cubicBezTo>
                      <a:cubicBezTo>
                        <a:pt x="39450" y="710433"/>
                        <a:pt x="54064" y="739004"/>
                        <a:pt x="70730" y="765933"/>
                      </a:cubicBezTo>
                      <a:cubicBezTo>
                        <a:pt x="82964" y="785555"/>
                        <a:pt x="96182" y="804438"/>
                        <a:pt x="110385" y="822665"/>
                      </a:cubicBezTo>
                      <a:cubicBezTo>
                        <a:pt x="123440" y="739579"/>
                        <a:pt x="163751" y="660679"/>
                        <a:pt x="224259" y="602141"/>
                      </a:cubicBezTo>
                      <a:cubicBezTo>
                        <a:pt x="236164" y="590565"/>
                        <a:pt x="249136" y="579564"/>
                        <a:pt x="264653" y="573488"/>
                      </a:cubicBezTo>
                      <a:cubicBezTo>
                        <a:pt x="280170" y="567413"/>
                        <a:pt x="298643" y="567002"/>
                        <a:pt x="312600" y="575951"/>
                      </a:cubicBezTo>
                      <a:cubicBezTo>
                        <a:pt x="334521" y="589826"/>
                        <a:pt x="338462" y="620778"/>
                        <a:pt x="332551" y="646065"/>
                      </a:cubicBezTo>
                      <a:cubicBezTo>
                        <a:pt x="323273" y="686131"/>
                        <a:pt x="296262" y="719464"/>
                        <a:pt x="268348" y="749513"/>
                      </a:cubicBezTo>
                      <a:cubicBezTo>
                        <a:pt x="240433" y="779562"/>
                        <a:pt x="210220" y="808708"/>
                        <a:pt x="191829" y="845407"/>
                      </a:cubicBezTo>
                      <a:cubicBezTo>
                        <a:pt x="183619" y="861827"/>
                        <a:pt x="178201" y="880300"/>
                        <a:pt x="176887" y="898608"/>
                      </a:cubicBezTo>
                      <a:cubicBezTo>
                        <a:pt x="201682" y="924388"/>
                        <a:pt x="227707" y="949182"/>
                        <a:pt x="253816" y="973566"/>
                      </a:cubicBezTo>
                      <a:cubicBezTo>
                        <a:pt x="270647" y="989248"/>
                        <a:pt x="287805" y="1005011"/>
                        <a:pt x="305703" y="1019625"/>
                      </a:cubicBezTo>
                      <a:cubicBezTo>
                        <a:pt x="289448" y="934650"/>
                        <a:pt x="309234" y="844504"/>
                        <a:pt x="347165" y="766097"/>
                      </a:cubicBezTo>
                      <a:cubicBezTo>
                        <a:pt x="359069" y="741549"/>
                        <a:pt x="373355" y="717083"/>
                        <a:pt x="395686" y="701402"/>
                      </a:cubicBezTo>
                      <a:cubicBezTo>
                        <a:pt x="418018" y="685720"/>
                        <a:pt x="450201" y="681205"/>
                        <a:pt x="472204" y="697214"/>
                      </a:cubicBezTo>
                      <a:cubicBezTo>
                        <a:pt x="500119" y="717493"/>
                        <a:pt x="500201" y="759857"/>
                        <a:pt x="488214" y="792287"/>
                      </a:cubicBezTo>
                      <a:cubicBezTo>
                        <a:pt x="469495" y="842780"/>
                        <a:pt x="430169" y="882352"/>
                        <a:pt x="398806" y="926194"/>
                      </a:cubicBezTo>
                      <a:cubicBezTo>
                        <a:pt x="371795" y="964125"/>
                        <a:pt x="349874" y="1010840"/>
                        <a:pt x="355457" y="1055914"/>
                      </a:cubicBezTo>
                      <a:cubicBezTo>
                        <a:pt x="370399" y="1065109"/>
                        <a:pt x="385998" y="1073319"/>
                        <a:pt x="402336" y="1079887"/>
                      </a:cubicBezTo>
                      <a:cubicBezTo>
                        <a:pt x="471384" y="1107555"/>
                        <a:pt x="548558" y="1105010"/>
                        <a:pt x="621054" y="1121759"/>
                      </a:cubicBezTo>
                      <a:cubicBezTo>
                        <a:pt x="693549" y="1138507"/>
                        <a:pt x="769328" y="1186372"/>
                        <a:pt x="777703" y="1260345"/>
                      </a:cubicBezTo>
                      <a:cubicBezTo>
                        <a:pt x="783285" y="1173236"/>
                        <a:pt x="809722" y="1087605"/>
                        <a:pt x="854139" y="1012482"/>
                      </a:cubicBezTo>
                      <a:cubicBezTo>
                        <a:pt x="861363" y="1000249"/>
                        <a:pt x="868999" y="988427"/>
                        <a:pt x="877045" y="976686"/>
                      </a:cubicBezTo>
                      <a:cubicBezTo>
                        <a:pt x="865879" y="939495"/>
                        <a:pt x="843712" y="905505"/>
                        <a:pt x="813498" y="880874"/>
                      </a:cubicBezTo>
                      <a:cubicBezTo>
                        <a:pt x="773433" y="848280"/>
                        <a:pt x="721135" y="832024"/>
                        <a:pt x="685010" y="795079"/>
                      </a:cubicBezTo>
                      <a:cubicBezTo>
                        <a:pt x="666537" y="776196"/>
                        <a:pt x="653155" y="746065"/>
                        <a:pt x="667851" y="724061"/>
                      </a:cubicBezTo>
                      <a:cubicBezTo>
                        <a:pt x="678360" y="708462"/>
                        <a:pt x="699378" y="703536"/>
                        <a:pt x="718179" y="704521"/>
                      </a:cubicBezTo>
                      <a:cubicBezTo>
                        <a:pt x="765059" y="706984"/>
                        <a:pt x="806191" y="737690"/>
                        <a:pt x="836241" y="773650"/>
                      </a:cubicBezTo>
                      <a:cubicBezTo>
                        <a:pt x="874089" y="819052"/>
                        <a:pt x="898965" y="874963"/>
                        <a:pt x="908079" y="933255"/>
                      </a:cubicBezTo>
                      <a:cubicBezTo>
                        <a:pt x="944039" y="885144"/>
                        <a:pt x="981970" y="838264"/>
                        <a:pt x="1010130" y="785309"/>
                      </a:cubicBezTo>
                      <a:cubicBezTo>
                        <a:pt x="1037962" y="732928"/>
                        <a:pt x="1055450" y="675540"/>
                        <a:pt x="1062839" y="616673"/>
                      </a:cubicBezTo>
                      <a:cubicBezTo>
                        <a:pt x="1033447" y="559285"/>
                        <a:pt x="985254" y="511502"/>
                        <a:pt x="927126" y="483423"/>
                      </a:cubicBezTo>
                      <a:cubicBezTo>
                        <a:pt x="879918" y="460681"/>
                        <a:pt x="827291" y="450665"/>
                        <a:pt x="780576" y="426692"/>
                      </a:cubicBezTo>
                      <a:cubicBezTo>
                        <a:pt x="764895" y="418728"/>
                        <a:pt x="748721" y="407480"/>
                        <a:pt x="744616" y="390403"/>
                      </a:cubicBezTo>
                      <a:cubicBezTo>
                        <a:pt x="738868" y="366594"/>
                        <a:pt x="759804" y="343770"/>
                        <a:pt x="782628" y="334656"/>
                      </a:cubicBezTo>
                      <a:cubicBezTo>
                        <a:pt x="817686" y="320699"/>
                        <a:pt x="858244" y="327596"/>
                        <a:pt x="891987" y="344508"/>
                      </a:cubicBezTo>
                      <a:cubicBezTo>
                        <a:pt x="925730" y="361421"/>
                        <a:pt x="953891" y="387365"/>
                        <a:pt x="981477" y="413145"/>
                      </a:cubicBezTo>
                      <a:cubicBezTo>
                        <a:pt x="1010705" y="440402"/>
                        <a:pt x="1040590" y="469056"/>
                        <a:pt x="1064892" y="500829"/>
                      </a:cubicBezTo>
                      <a:cubicBezTo>
                        <a:pt x="1062429" y="473489"/>
                        <a:pt x="1057831" y="446478"/>
                        <a:pt x="1051263" y="419959"/>
                      </a:cubicBezTo>
                      <a:cubicBezTo>
                        <a:pt x="1032216" y="342620"/>
                        <a:pt x="996584" y="270043"/>
                        <a:pt x="949293" y="205922"/>
                      </a:cubicBezTo>
                      <a:cubicBezTo>
                        <a:pt x="918834" y="201899"/>
                        <a:pt x="886650" y="205922"/>
                        <a:pt x="856930" y="214460"/>
                      </a:cubicBezTo>
                      <a:cubicBezTo>
                        <a:pt x="807423" y="228746"/>
                        <a:pt x="761939" y="254197"/>
                        <a:pt x="714074" y="273491"/>
                      </a:cubicBezTo>
                      <a:cubicBezTo>
                        <a:pt x="693713" y="281701"/>
                        <a:pt x="672202" y="288762"/>
                        <a:pt x="650282" y="286791"/>
                      </a:cubicBezTo>
                      <a:cubicBezTo>
                        <a:pt x="628442" y="284739"/>
                        <a:pt x="606358" y="271274"/>
                        <a:pt x="600446" y="250174"/>
                      </a:cubicBezTo>
                      <a:cubicBezTo>
                        <a:pt x="595931" y="234083"/>
                        <a:pt x="601678" y="216349"/>
                        <a:pt x="611941" y="203295"/>
                      </a:cubicBezTo>
                      <a:cubicBezTo>
                        <a:pt x="622203" y="190159"/>
                        <a:pt x="636653" y="180881"/>
                        <a:pt x="651513" y="173082"/>
                      </a:cubicBezTo>
                      <a:cubicBezTo>
                        <a:pt x="730987" y="131210"/>
                        <a:pt x="828933" y="126859"/>
                        <a:pt x="912184" y="160192"/>
                      </a:cubicBezTo>
                      <a:cubicBezTo>
                        <a:pt x="894943" y="140652"/>
                        <a:pt x="876552" y="122097"/>
                        <a:pt x="857176" y="104609"/>
                      </a:cubicBezTo>
                      <a:cubicBezTo>
                        <a:pt x="807341" y="59700"/>
                        <a:pt x="749541" y="21195"/>
                        <a:pt x="684189" y="6170"/>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34"/>
                <p:cNvSpPr/>
                <p:nvPr/>
              </p:nvSpPr>
              <p:spPr>
                <a:xfrm>
                  <a:off x="-6879636" y="-5523787"/>
                  <a:ext cx="229882" cy="541866"/>
                </a:xfrm>
                <a:custGeom>
                  <a:avLst/>
                  <a:gdLst/>
                  <a:ahLst/>
                  <a:cxnLst/>
                  <a:rect l="l" t="t" r="r" b="b"/>
                  <a:pathLst>
                    <a:path w="229882" h="541866" extrusionOk="0">
                      <a:moveTo>
                        <a:pt x="222110" y="542797"/>
                      </a:moveTo>
                      <a:cubicBezTo>
                        <a:pt x="219155" y="542797"/>
                        <a:pt x="216199" y="541401"/>
                        <a:pt x="214393" y="538774"/>
                      </a:cubicBezTo>
                      <a:cubicBezTo>
                        <a:pt x="86972" y="357413"/>
                        <a:pt x="1095" y="15134"/>
                        <a:pt x="273" y="11686"/>
                      </a:cubicBezTo>
                      <a:cubicBezTo>
                        <a:pt x="-958" y="6595"/>
                        <a:pt x="2080" y="1505"/>
                        <a:pt x="7170" y="273"/>
                      </a:cubicBezTo>
                      <a:cubicBezTo>
                        <a:pt x="12178" y="-958"/>
                        <a:pt x="17351" y="2080"/>
                        <a:pt x="18582" y="7170"/>
                      </a:cubicBezTo>
                      <a:cubicBezTo>
                        <a:pt x="19403" y="10536"/>
                        <a:pt x="104460" y="349531"/>
                        <a:pt x="229828" y="527937"/>
                      </a:cubicBezTo>
                      <a:cubicBezTo>
                        <a:pt x="232866" y="532206"/>
                        <a:pt x="231798" y="538117"/>
                        <a:pt x="227529" y="541073"/>
                      </a:cubicBezTo>
                      <a:cubicBezTo>
                        <a:pt x="225887" y="542222"/>
                        <a:pt x="223999" y="542797"/>
                        <a:pt x="222110" y="5427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2" name="Google Shape;1012;p34"/>
              <p:cNvGrpSpPr/>
              <p:nvPr/>
            </p:nvGrpSpPr>
            <p:grpSpPr>
              <a:xfrm>
                <a:off x="3857031" y="-270584"/>
                <a:ext cx="897825" cy="1220608"/>
                <a:chOff x="3857031" y="-270584"/>
                <a:chExt cx="897825" cy="1220608"/>
              </a:xfrm>
            </p:grpSpPr>
            <p:grpSp>
              <p:nvGrpSpPr>
                <p:cNvPr id="1013" name="Google Shape;1013;p34"/>
                <p:cNvGrpSpPr/>
                <p:nvPr/>
              </p:nvGrpSpPr>
              <p:grpSpPr>
                <a:xfrm>
                  <a:off x="3857031" y="102199"/>
                  <a:ext cx="897825" cy="847825"/>
                  <a:chOff x="-8070977" y="-5720967"/>
                  <a:chExt cx="971672" cy="917560"/>
                </a:xfrm>
              </p:grpSpPr>
              <p:sp>
                <p:nvSpPr>
                  <p:cNvPr id="1014" name="Google Shape;1014;p34"/>
                  <p:cNvSpPr/>
                  <p:nvPr/>
                </p:nvSpPr>
                <p:spPr>
                  <a:xfrm>
                    <a:off x="-8070977" y="-5055045"/>
                    <a:ext cx="295563" cy="164202"/>
                  </a:xfrm>
                  <a:custGeom>
                    <a:avLst/>
                    <a:gdLst/>
                    <a:ahLst/>
                    <a:cxnLst/>
                    <a:rect l="l" t="t" r="r" b="b"/>
                    <a:pathLst>
                      <a:path w="295563" h="164202" extrusionOk="0">
                        <a:moveTo>
                          <a:pt x="0" y="161657"/>
                        </a:moveTo>
                        <a:cubicBezTo>
                          <a:pt x="68965" y="66584"/>
                          <a:pt x="181607" y="8046"/>
                          <a:pt x="298273" y="0"/>
                        </a:cubicBezTo>
                        <a:cubicBezTo>
                          <a:pt x="258782" y="104761"/>
                          <a:pt x="109851" y="182675"/>
                          <a:pt x="0" y="161657"/>
                        </a:cubicBezTo>
                        <a:lnTo>
                          <a:pt x="0" y="16165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34"/>
                  <p:cNvSpPr/>
                  <p:nvPr/>
                </p:nvSpPr>
                <p:spPr>
                  <a:xfrm>
                    <a:off x="-8011700" y="-5177110"/>
                    <a:ext cx="303773" cy="98521"/>
                  </a:xfrm>
                  <a:custGeom>
                    <a:avLst/>
                    <a:gdLst/>
                    <a:ahLst/>
                    <a:cxnLst/>
                    <a:rect l="l" t="t" r="r" b="b"/>
                    <a:pathLst>
                      <a:path w="303773" h="98521" extrusionOk="0">
                        <a:moveTo>
                          <a:pt x="0" y="20998"/>
                        </a:moveTo>
                        <a:cubicBezTo>
                          <a:pt x="79145" y="-12746"/>
                          <a:pt x="162642" y="-3058"/>
                          <a:pt x="238503" y="30439"/>
                        </a:cubicBezTo>
                        <a:cubicBezTo>
                          <a:pt x="264940" y="43083"/>
                          <a:pt x="282674" y="57040"/>
                          <a:pt x="309849" y="71244"/>
                        </a:cubicBezTo>
                        <a:cubicBezTo>
                          <a:pt x="288010" y="93657"/>
                          <a:pt x="253528" y="98337"/>
                          <a:pt x="225121" y="100389"/>
                        </a:cubicBezTo>
                        <a:cubicBezTo>
                          <a:pt x="142281" y="103509"/>
                          <a:pt x="61083" y="81588"/>
                          <a:pt x="0" y="20998"/>
                        </a:cubicBezTo>
                        <a:lnTo>
                          <a:pt x="0" y="2099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4"/>
                  <p:cNvSpPr/>
                  <p:nvPr/>
                </p:nvSpPr>
                <p:spPr>
                  <a:xfrm>
                    <a:off x="-7775449" y="-5107180"/>
                    <a:ext cx="98521" cy="303773"/>
                  </a:xfrm>
                  <a:custGeom>
                    <a:avLst/>
                    <a:gdLst/>
                    <a:ahLst/>
                    <a:cxnLst/>
                    <a:rect l="l" t="t" r="r" b="b"/>
                    <a:pathLst>
                      <a:path w="98521" h="303773" extrusionOk="0">
                        <a:moveTo>
                          <a:pt x="10791" y="305662"/>
                        </a:moveTo>
                        <a:cubicBezTo>
                          <a:pt x="-17041" y="205170"/>
                          <a:pt x="10216" y="79392"/>
                          <a:pt x="78114" y="0"/>
                        </a:cubicBezTo>
                        <a:cubicBezTo>
                          <a:pt x="131480" y="96961"/>
                          <a:pt x="99707" y="239817"/>
                          <a:pt x="10791" y="305662"/>
                        </a:cubicBezTo>
                        <a:lnTo>
                          <a:pt x="10791" y="3056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4"/>
                  <p:cNvSpPr/>
                  <p:nvPr/>
                </p:nvSpPr>
                <p:spPr>
                  <a:xfrm>
                    <a:off x="-7880831" y="-5264233"/>
                    <a:ext cx="303773" cy="90311"/>
                  </a:xfrm>
                  <a:custGeom>
                    <a:avLst/>
                    <a:gdLst/>
                    <a:ahLst/>
                    <a:cxnLst/>
                    <a:rect l="l" t="t" r="r" b="b"/>
                    <a:pathLst>
                      <a:path w="303773" h="90311" extrusionOk="0">
                        <a:moveTo>
                          <a:pt x="0" y="51964"/>
                        </a:moveTo>
                        <a:cubicBezTo>
                          <a:pt x="85713" y="-10515"/>
                          <a:pt x="220031" y="-17740"/>
                          <a:pt x="311573" y="36200"/>
                        </a:cubicBezTo>
                        <a:cubicBezTo>
                          <a:pt x="228077" y="104262"/>
                          <a:pt x="90065" y="110912"/>
                          <a:pt x="0" y="51964"/>
                        </a:cubicBezTo>
                        <a:lnTo>
                          <a:pt x="0" y="5196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4"/>
                  <p:cNvSpPr/>
                  <p:nvPr/>
                </p:nvSpPr>
                <p:spPr>
                  <a:xfrm>
                    <a:off x="-7601984" y="-5220151"/>
                    <a:ext cx="90311" cy="303773"/>
                  </a:xfrm>
                  <a:custGeom>
                    <a:avLst/>
                    <a:gdLst/>
                    <a:ahLst/>
                    <a:cxnLst/>
                    <a:rect l="l" t="t" r="r" b="b"/>
                    <a:pathLst>
                      <a:path w="90311" h="303773" extrusionOk="0">
                        <a:moveTo>
                          <a:pt x="79278" y="309274"/>
                        </a:moveTo>
                        <a:cubicBezTo>
                          <a:pt x="60230" y="285137"/>
                          <a:pt x="42743" y="267896"/>
                          <a:pt x="29114" y="241131"/>
                        </a:cubicBezTo>
                        <a:cubicBezTo>
                          <a:pt x="-8570" y="165598"/>
                          <a:pt x="-13414" y="72331"/>
                          <a:pt x="36914" y="0"/>
                        </a:cubicBezTo>
                        <a:cubicBezTo>
                          <a:pt x="83629" y="69622"/>
                          <a:pt x="97997" y="143595"/>
                          <a:pt x="98079" y="224382"/>
                        </a:cubicBezTo>
                        <a:cubicBezTo>
                          <a:pt x="96355" y="252050"/>
                          <a:pt x="96683" y="284316"/>
                          <a:pt x="79278" y="309274"/>
                        </a:cubicBezTo>
                        <a:lnTo>
                          <a:pt x="79278" y="30927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34"/>
                  <p:cNvSpPr/>
                  <p:nvPr/>
                </p:nvSpPr>
                <p:spPr>
                  <a:xfrm>
                    <a:off x="-7799797" y="-5419825"/>
                    <a:ext cx="377664" cy="98521"/>
                  </a:xfrm>
                  <a:custGeom>
                    <a:avLst/>
                    <a:gdLst/>
                    <a:ahLst/>
                    <a:cxnLst/>
                    <a:rect l="l" t="t" r="r" b="b"/>
                    <a:pathLst>
                      <a:path w="377664" h="98521" extrusionOk="0">
                        <a:moveTo>
                          <a:pt x="0" y="77837"/>
                        </a:moveTo>
                        <a:cubicBezTo>
                          <a:pt x="101066" y="7148"/>
                          <a:pt x="266171" y="-20027"/>
                          <a:pt x="384397" y="15687"/>
                        </a:cubicBezTo>
                        <a:cubicBezTo>
                          <a:pt x="288503" y="100251"/>
                          <a:pt x="117733" y="127426"/>
                          <a:pt x="0" y="77837"/>
                        </a:cubicBezTo>
                        <a:lnTo>
                          <a:pt x="0" y="7783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4"/>
                  <p:cNvSpPr/>
                  <p:nvPr/>
                </p:nvSpPr>
                <p:spPr>
                  <a:xfrm>
                    <a:off x="-7451949" y="-5401101"/>
                    <a:ext cx="106731" cy="377664"/>
                  </a:xfrm>
                  <a:custGeom>
                    <a:avLst/>
                    <a:gdLst/>
                    <a:ahLst/>
                    <a:cxnLst/>
                    <a:rect l="l" t="t" r="r" b="b"/>
                    <a:pathLst>
                      <a:path w="106731" h="377664" extrusionOk="0">
                        <a:moveTo>
                          <a:pt x="100997" y="384479"/>
                        </a:moveTo>
                        <a:cubicBezTo>
                          <a:pt x="4529" y="294661"/>
                          <a:pt x="-29297" y="118964"/>
                          <a:pt x="27928" y="0"/>
                        </a:cubicBezTo>
                        <a:cubicBezTo>
                          <a:pt x="91966" y="102134"/>
                          <a:pt x="122754" y="265925"/>
                          <a:pt x="100997" y="384479"/>
                        </a:cubicBezTo>
                        <a:lnTo>
                          <a:pt x="100997" y="38447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4"/>
                  <p:cNvSpPr/>
                  <p:nvPr/>
                </p:nvSpPr>
                <p:spPr>
                  <a:xfrm>
                    <a:off x="-7725003" y="-5543594"/>
                    <a:ext cx="361244" cy="98521"/>
                  </a:xfrm>
                  <a:custGeom>
                    <a:avLst/>
                    <a:gdLst/>
                    <a:ahLst/>
                    <a:cxnLst/>
                    <a:rect l="l" t="t" r="r" b="b"/>
                    <a:pathLst>
                      <a:path w="361244" h="98521" extrusionOk="0">
                        <a:moveTo>
                          <a:pt x="0" y="65318"/>
                        </a:moveTo>
                        <a:cubicBezTo>
                          <a:pt x="88094" y="21312"/>
                          <a:pt x="175286" y="951"/>
                          <a:pt x="272247" y="48"/>
                        </a:cubicBezTo>
                        <a:cubicBezTo>
                          <a:pt x="306155" y="-773"/>
                          <a:pt x="332591" y="9243"/>
                          <a:pt x="367484" y="5713"/>
                        </a:cubicBezTo>
                        <a:cubicBezTo>
                          <a:pt x="355087" y="39949"/>
                          <a:pt x="315596" y="55713"/>
                          <a:pt x="286368" y="69752"/>
                        </a:cubicBezTo>
                        <a:cubicBezTo>
                          <a:pt x="196304" y="107108"/>
                          <a:pt x="87273" y="119587"/>
                          <a:pt x="82" y="65236"/>
                        </a:cubicBezTo>
                        <a:lnTo>
                          <a:pt x="82" y="652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4"/>
                  <p:cNvSpPr/>
                  <p:nvPr/>
                </p:nvSpPr>
                <p:spPr>
                  <a:xfrm>
                    <a:off x="-7356826" y="-5537881"/>
                    <a:ext cx="155991" cy="287353"/>
                  </a:xfrm>
                  <a:custGeom>
                    <a:avLst/>
                    <a:gdLst/>
                    <a:ahLst/>
                    <a:cxnLst/>
                    <a:rect l="l" t="t" r="r" b="b"/>
                    <a:pathLst>
                      <a:path w="155991" h="287353" extrusionOk="0">
                        <a:moveTo>
                          <a:pt x="161621" y="292526"/>
                        </a:moveTo>
                        <a:cubicBezTo>
                          <a:pt x="59159" y="244251"/>
                          <a:pt x="-13173" y="112478"/>
                          <a:pt x="2016" y="0"/>
                        </a:cubicBezTo>
                        <a:cubicBezTo>
                          <a:pt x="95775" y="57306"/>
                          <a:pt x="163755" y="182675"/>
                          <a:pt x="161621" y="292526"/>
                        </a:cubicBezTo>
                        <a:lnTo>
                          <a:pt x="161621" y="29252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4"/>
                  <p:cNvSpPr/>
                  <p:nvPr/>
                </p:nvSpPr>
                <p:spPr>
                  <a:xfrm>
                    <a:off x="-7674265" y="-5707602"/>
                    <a:ext cx="369454" cy="123151"/>
                  </a:xfrm>
                  <a:custGeom>
                    <a:avLst/>
                    <a:gdLst/>
                    <a:ahLst/>
                    <a:cxnLst/>
                    <a:rect l="l" t="t" r="r" b="b"/>
                    <a:pathLst>
                      <a:path w="369454" h="123151" extrusionOk="0">
                        <a:moveTo>
                          <a:pt x="0" y="108062"/>
                        </a:moveTo>
                        <a:cubicBezTo>
                          <a:pt x="96633" y="40657"/>
                          <a:pt x="254842" y="-5401"/>
                          <a:pt x="372656" y="510"/>
                        </a:cubicBezTo>
                        <a:cubicBezTo>
                          <a:pt x="297123" y="109540"/>
                          <a:pt x="122084" y="159704"/>
                          <a:pt x="0" y="108062"/>
                        </a:cubicBezTo>
                        <a:lnTo>
                          <a:pt x="0" y="10806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34"/>
                  <p:cNvSpPr/>
                  <p:nvPr/>
                </p:nvSpPr>
                <p:spPr>
                  <a:xfrm>
                    <a:off x="-7296347" y="-5720967"/>
                    <a:ext cx="197042" cy="295563"/>
                  </a:xfrm>
                  <a:custGeom>
                    <a:avLst/>
                    <a:gdLst/>
                    <a:ahLst/>
                    <a:cxnLst/>
                    <a:rect l="l" t="t" r="r" b="b"/>
                    <a:pathLst>
                      <a:path w="197042" h="295563" extrusionOk="0">
                        <a:moveTo>
                          <a:pt x="202126" y="298519"/>
                        </a:moveTo>
                        <a:cubicBezTo>
                          <a:pt x="93260" y="251968"/>
                          <a:pt x="-5508" y="121017"/>
                          <a:pt x="239" y="0"/>
                        </a:cubicBezTo>
                        <a:cubicBezTo>
                          <a:pt x="100567" y="59687"/>
                          <a:pt x="191535" y="180458"/>
                          <a:pt x="202126" y="298519"/>
                        </a:cubicBezTo>
                        <a:lnTo>
                          <a:pt x="202126" y="298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25" name="Google Shape;1025;p34"/>
                <p:cNvSpPr/>
                <p:nvPr/>
              </p:nvSpPr>
              <p:spPr>
                <a:xfrm>
                  <a:off x="4093376" y="-270584"/>
                  <a:ext cx="493632" cy="1010047"/>
                </a:xfrm>
                <a:custGeom>
                  <a:avLst/>
                  <a:gdLst/>
                  <a:ahLst/>
                  <a:cxnLst/>
                  <a:rect l="l" t="t" r="r" b="b"/>
                  <a:pathLst>
                    <a:path w="533656" h="1091943" extrusionOk="0">
                      <a:moveTo>
                        <a:pt x="498396" y="0"/>
                      </a:moveTo>
                      <a:cubicBezTo>
                        <a:pt x="562763" y="199670"/>
                        <a:pt x="545358" y="429881"/>
                        <a:pt x="450531" y="631603"/>
                      </a:cubicBezTo>
                      <a:cubicBezTo>
                        <a:pt x="362437" y="819122"/>
                        <a:pt x="207266" y="983981"/>
                        <a:pt x="13589" y="1095638"/>
                      </a:cubicBezTo>
                      <a:cubicBezTo>
                        <a:pt x="12194" y="1096459"/>
                        <a:pt x="10634" y="1096870"/>
                        <a:pt x="9074" y="1096870"/>
                      </a:cubicBezTo>
                      <a:cubicBezTo>
                        <a:pt x="5954" y="1096870"/>
                        <a:pt x="2916" y="1095227"/>
                        <a:pt x="1192" y="1092354"/>
                      </a:cubicBezTo>
                      <a:cubicBezTo>
                        <a:pt x="-1271" y="1088003"/>
                        <a:pt x="207" y="1082502"/>
                        <a:pt x="4476" y="1079957"/>
                      </a:cubicBezTo>
                      <a:cubicBezTo>
                        <a:pt x="194951" y="970106"/>
                        <a:pt x="347494" y="808202"/>
                        <a:pt x="434029" y="623968"/>
                      </a:cubicBezTo>
                      <a:cubicBezTo>
                        <a:pt x="526885" y="426351"/>
                        <a:pt x="543962" y="200983"/>
                        <a:pt x="480991" y="5583"/>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26" name="Google Shape;1026;p34"/>
            <p:cNvGrpSpPr/>
            <p:nvPr/>
          </p:nvGrpSpPr>
          <p:grpSpPr>
            <a:xfrm rot="1163730">
              <a:off x="107571" y="3665279"/>
              <a:ext cx="1780925" cy="1509259"/>
              <a:chOff x="-2773758" y="2860069"/>
              <a:chExt cx="1685925" cy="1428750"/>
            </a:xfrm>
          </p:grpSpPr>
          <p:sp>
            <p:nvSpPr>
              <p:cNvPr id="1027" name="Google Shape;1027;p34"/>
              <p:cNvSpPr/>
              <p:nvPr/>
            </p:nvSpPr>
            <p:spPr>
              <a:xfrm>
                <a:off x="-2699075" y="2949649"/>
                <a:ext cx="1552575" cy="1276350"/>
              </a:xfrm>
              <a:custGeom>
                <a:avLst/>
                <a:gdLst/>
                <a:ahLst/>
                <a:cxnLst/>
                <a:rect l="l" t="t" r="r" b="b"/>
                <a:pathLst>
                  <a:path w="1552575" h="1276350" extrusionOk="0">
                    <a:moveTo>
                      <a:pt x="1256633" y="6191"/>
                    </a:moveTo>
                    <a:lnTo>
                      <a:pt x="1256633" y="6191"/>
                    </a:lnTo>
                    <a:cubicBezTo>
                      <a:pt x="1256633" y="6191"/>
                      <a:pt x="1219105" y="41053"/>
                      <a:pt x="1219105" y="41053"/>
                    </a:cubicBezTo>
                    <a:lnTo>
                      <a:pt x="1097471" y="153924"/>
                    </a:lnTo>
                    <a:lnTo>
                      <a:pt x="953167" y="143542"/>
                    </a:lnTo>
                    <a:lnTo>
                      <a:pt x="870299" y="137636"/>
                    </a:lnTo>
                    <a:lnTo>
                      <a:pt x="846391" y="135922"/>
                    </a:lnTo>
                    <a:lnTo>
                      <a:pt x="824960" y="155829"/>
                    </a:lnTo>
                    <a:lnTo>
                      <a:pt x="689610" y="281464"/>
                    </a:lnTo>
                    <a:lnTo>
                      <a:pt x="689610" y="281464"/>
                    </a:lnTo>
                    <a:cubicBezTo>
                      <a:pt x="689610" y="281464"/>
                      <a:pt x="661988" y="307086"/>
                      <a:pt x="661988" y="307086"/>
                    </a:cubicBezTo>
                    <a:lnTo>
                      <a:pt x="643033" y="305753"/>
                    </a:lnTo>
                    <a:lnTo>
                      <a:pt x="410909" y="289084"/>
                    </a:lnTo>
                    <a:lnTo>
                      <a:pt x="395288" y="303562"/>
                    </a:lnTo>
                    <a:lnTo>
                      <a:pt x="234696" y="452533"/>
                    </a:lnTo>
                    <a:lnTo>
                      <a:pt x="226314" y="460343"/>
                    </a:lnTo>
                    <a:lnTo>
                      <a:pt x="119063" y="452628"/>
                    </a:lnTo>
                    <a:lnTo>
                      <a:pt x="98393" y="451199"/>
                    </a:lnTo>
                    <a:lnTo>
                      <a:pt x="64961" y="448818"/>
                    </a:lnTo>
                    <a:lnTo>
                      <a:pt x="44672" y="447389"/>
                    </a:lnTo>
                    <a:lnTo>
                      <a:pt x="24670" y="445961"/>
                    </a:lnTo>
                    <a:lnTo>
                      <a:pt x="0" y="444151"/>
                    </a:lnTo>
                    <a:lnTo>
                      <a:pt x="289655" y="1268254"/>
                    </a:lnTo>
                    <a:lnTo>
                      <a:pt x="403765" y="1276445"/>
                    </a:lnTo>
                    <a:lnTo>
                      <a:pt x="515969" y="1284542"/>
                    </a:lnTo>
                    <a:lnTo>
                      <a:pt x="541782" y="1260634"/>
                    </a:lnTo>
                    <a:lnTo>
                      <a:pt x="700469" y="1113377"/>
                    </a:lnTo>
                    <a:lnTo>
                      <a:pt x="909828" y="1128522"/>
                    </a:lnTo>
                    <a:lnTo>
                      <a:pt x="951547" y="1131475"/>
                    </a:lnTo>
                    <a:lnTo>
                      <a:pt x="1005078" y="1081850"/>
                    </a:lnTo>
                    <a:lnTo>
                      <a:pt x="1136142" y="960310"/>
                    </a:lnTo>
                    <a:lnTo>
                      <a:pt x="1387221" y="978408"/>
                    </a:lnTo>
                    <a:lnTo>
                      <a:pt x="1443990" y="925735"/>
                    </a:lnTo>
                    <a:lnTo>
                      <a:pt x="1553527" y="824103"/>
                    </a:lnTo>
                    <a:lnTo>
                      <a:pt x="1263872" y="0"/>
                    </a:lnTo>
                    <a:lnTo>
                      <a:pt x="1256729" y="6667"/>
                    </a:lnTo>
                    <a:close/>
                    <a:moveTo>
                      <a:pt x="1256633" y="6191"/>
                    </a:moveTo>
                    <a:lnTo>
                      <a:pt x="1256633" y="6191"/>
                    </a:lnTo>
                    <a:cubicBezTo>
                      <a:pt x="1256633" y="6191"/>
                      <a:pt x="1219105" y="41053"/>
                      <a:pt x="1219105" y="41053"/>
                    </a:cubicBezTo>
                    <a:lnTo>
                      <a:pt x="1097471" y="153924"/>
                    </a:lnTo>
                    <a:lnTo>
                      <a:pt x="953167" y="143542"/>
                    </a:lnTo>
                    <a:lnTo>
                      <a:pt x="870299" y="137636"/>
                    </a:lnTo>
                    <a:lnTo>
                      <a:pt x="846391" y="135922"/>
                    </a:lnTo>
                    <a:lnTo>
                      <a:pt x="824960" y="155829"/>
                    </a:lnTo>
                    <a:lnTo>
                      <a:pt x="689610" y="281464"/>
                    </a:lnTo>
                    <a:lnTo>
                      <a:pt x="689610" y="281464"/>
                    </a:lnTo>
                    <a:cubicBezTo>
                      <a:pt x="689610" y="281464"/>
                      <a:pt x="661988" y="307086"/>
                      <a:pt x="661988" y="307086"/>
                    </a:cubicBezTo>
                    <a:lnTo>
                      <a:pt x="643033" y="305753"/>
                    </a:lnTo>
                    <a:lnTo>
                      <a:pt x="410909" y="289084"/>
                    </a:lnTo>
                    <a:lnTo>
                      <a:pt x="395288" y="303562"/>
                    </a:lnTo>
                    <a:lnTo>
                      <a:pt x="234696" y="452533"/>
                    </a:lnTo>
                    <a:lnTo>
                      <a:pt x="226314" y="460343"/>
                    </a:lnTo>
                    <a:lnTo>
                      <a:pt x="119063" y="452628"/>
                    </a:lnTo>
                    <a:lnTo>
                      <a:pt x="98393" y="451199"/>
                    </a:lnTo>
                    <a:lnTo>
                      <a:pt x="64961" y="448818"/>
                    </a:lnTo>
                    <a:lnTo>
                      <a:pt x="44672" y="447389"/>
                    </a:lnTo>
                    <a:lnTo>
                      <a:pt x="24670" y="445961"/>
                    </a:lnTo>
                    <a:lnTo>
                      <a:pt x="0" y="444151"/>
                    </a:lnTo>
                    <a:lnTo>
                      <a:pt x="289655" y="1268254"/>
                    </a:lnTo>
                    <a:lnTo>
                      <a:pt x="403765" y="1276445"/>
                    </a:lnTo>
                    <a:lnTo>
                      <a:pt x="515969" y="1284542"/>
                    </a:lnTo>
                    <a:lnTo>
                      <a:pt x="541782" y="1260634"/>
                    </a:lnTo>
                    <a:lnTo>
                      <a:pt x="700469" y="1113377"/>
                    </a:lnTo>
                    <a:lnTo>
                      <a:pt x="909828" y="1128522"/>
                    </a:lnTo>
                    <a:lnTo>
                      <a:pt x="951547" y="1131475"/>
                    </a:lnTo>
                    <a:lnTo>
                      <a:pt x="1005078" y="1081850"/>
                    </a:lnTo>
                    <a:lnTo>
                      <a:pt x="1136142" y="960310"/>
                    </a:lnTo>
                    <a:lnTo>
                      <a:pt x="1387221" y="978408"/>
                    </a:lnTo>
                    <a:lnTo>
                      <a:pt x="1443990" y="925735"/>
                    </a:lnTo>
                    <a:lnTo>
                      <a:pt x="1553527" y="824103"/>
                    </a:lnTo>
                    <a:lnTo>
                      <a:pt x="1263872" y="0"/>
                    </a:lnTo>
                    <a:lnTo>
                      <a:pt x="1256729" y="6667"/>
                    </a:lnTo>
                    <a:close/>
                  </a:path>
                </a:pathLst>
              </a:custGeom>
              <a:solidFill>
                <a:srgbClr val="FFF8E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34"/>
              <p:cNvSpPr/>
              <p:nvPr/>
            </p:nvSpPr>
            <p:spPr>
              <a:xfrm>
                <a:off x="-2717083" y="3416006"/>
                <a:ext cx="590550" cy="857250"/>
              </a:xfrm>
              <a:custGeom>
                <a:avLst/>
                <a:gdLst/>
                <a:ahLst/>
                <a:cxnLst/>
                <a:rect l="l" t="t" r="r" b="b"/>
                <a:pathLst>
                  <a:path w="590550" h="857250" extrusionOk="0">
                    <a:moveTo>
                      <a:pt x="592556" y="590156"/>
                    </a:moveTo>
                    <a:cubicBezTo>
                      <a:pt x="589508" y="601205"/>
                      <a:pt x="583031" y="610826"/>
                      <a:pt x="579031" y="621589"/>
                    </a:cubicBezTo>
                    <a:cubicBezTo>
                      <a:pt x="576840" y="627209"/>
                      <a:pt x="575602" y="633305"/>
                      <a:pt x="576364" y="639305"/>
                    </a:cubicBezTo>
                    <a:cubicBezTo>
                      <a:pt x="577412" y="647116"/>
                      <a:pt x="581507" y="654164"/>
                      <a:pt x="584365" y="661308"/>
                    </a:cubicBezTo>
                    <a:cubicBezTo>
                      <a:pt x="589223" y="673405"/>
                      <a:pt x="589699" y="687978"/>
                      <a:pt x="583508" y="699789"/>
                    </a:cubicBezTo>
                    <a:cubicBezTo>
                      <a:pt x="577697" y="710933"/>
                      <a:pt x="565315" y="716839"/>
                      <a:pt x="560362" y="728650"/>
                    </a:cubicBezTo>
                    <a:cubicBezTo>
                      <a:pt x="557218" y="736175"/>
                      <a:pt x="557981" y="744080"/>
                      <a:pt x="559886" y="751796"/>
                    </a:cubicBezTo>
                    <a:cubicBezTo>
                      <a:pt x="561695" y="759225"/>
                      <a:pt x="563505" y="766178"/>
                      <a:pt x="563315" y="773798"/>
                    </a:cubicBezTo>
                    <a:cubicBezTo>
                      <a:pt x="563219" y="780561"/>
                      <a:pt x="562076" y="787514"/>
                      <a:pt x="559695" y="793991"/>
                    </a:cubicBezTo>
                    <a:cubicBezTo>
                      <a:pt x="557885" y="799135"/>
                      <a:pt x="555314" y="803993"/>
                      <a:pt x="551884" y="808374"/>
                    </a:cubicBezTo>
                    <a:cubicBezTo>
                      <a:pt x="549789" y="811136"/>
                      <a:pt x="547313" y="813803"/>
                      <a:pt x="545598" y="816947"/>
                    </a:cubicBezTo>
                    <a:cubicBezTo>
                      <a:pt x="543883" y="819995"/>
                      <a:pt x="544074" y="822662"/>
                      <a:pt x="545312" y="825900"/>
                    </a:cubicBezTo>
                    <a:cubicBezTo>
                      <a:pt x="546360" y="828758"/>
                      <a:pt x="547217" y="831520"/>
                      <a:pt x="546360" y="834568"/>
                    </a:cubicBezTo>
                    <a:cubicBezTo>
                      <a:pt x="545789" y="836949"/>
                      <a:pt x="544455" y="839045"/>
                      <a:pt x="542931" y="840854"/>
                    </a:cubicBezTo>
                    <a:cubicBezTo>
                      <a:pt x="539407" y="845426"/>
                      <a:pt x="534740" y="848855"/>
                      <a:pt x="530644" y="852760"/>
                    </a:cubicBezTo>
                    <a:cubicBezTo>
                      <a:pt x="527596" y="855713"/>
                      <a:pt x="525119" y="859238"/>
                      <a:pt x="522833" y="862762"/>
                    </a:cubicBezTo>
                    <a:lnTo>
                      <a:pt x="433393" y="856285"/>
                    </a:lnTo>
                    <a:cubicBezTo>
                      <a:pt x="431298" y="847808"/>
                      <a:pt x="429298" y="839330"/>
                      <a:pt x="427298" y="830948"/>
                    </a:cubicBezTo>
                    <a:cubicBezTo>
                      <a:pt x="425583" y="823805"/>
                      <a:pt x="423773" y="816756"/>
                      <a:pt x="421773" y="809803"/>
                    </a:cubicBezTo>
                    <a:cubicBezTo>
                      <a:pt x="421392" y="808469"/>
                      <a:pt x="421011" y="807041"/>
                      <a:pt x="420630" y="805707"/>
                    </a:cubicBezTo>
                    <a:cubicBezTo>
                      <a:pt x="418439" y="798182"/>
                      <a:pt x="414343" y="791896"/>
                      <a:pt x="409867" y="785514"/>
                    </a:cubicBezTo>
                    <a:cubicBezTo>
                      <a:pt x="405676" y="779513"/>
                      <a:pt x="401580" y="773227"/>
                      <a:pt x="399580" y="765988"/>
                    </a:cubicBezTo>
                    <a:cubicBezTo>
                      <a:pt x="397484" y="758463"/>
                      <a:pt x="397389" y="750081"/>
                      <a:pt x="393389" y="743128"/>
                    </a:cubicBezTo>
                    <a:cubicBezTo>
                      <a:pt x="386435" y="730936"/>
                      <a:pt x="372529" y="730650"/>
                      <a:pt x="361004" y="725506"/>
                    </a:cubicBezTo>
                    <a:cubicBezTo>
                      <a:pt x="355193" y="722935"/>
                      <a:pt x="350907" y="718839"/>
                      <a:pt x="348049" y="713314"/>
                    </a:cubicBezTo>
                    <a:cubicBezTo>
                      <a:pt x="345192" y="707695"/>
                      <a:pt x="343573" y="701599"/>
                      <a:pt x="340906" y="695979"/>
                    </a:cubicBezTo>
                    <a:cubicBezTo>
                      <a:pt x="338334" y="690550"/>
                      <a:pt x="334619" y="685883"/>
                      <a:pt x="329666" y="682263"/>
                    </a:cubicBezTo>
                    <a:cubicBezTo>
                      <a:pt x="324523" y="678548"/>
                      <a:pt x="318617" y="675976"/>
                      <a:pt x="313569" y="672262"/>
                    </a:cubicBezTo>
                    <a:cubicBezTo>
                      <a:pt x="309188" y="669023"/>
                      <a:pt x="306425" y="664737"/>
                      <a:pt x="304901" y="659403"/>
                    </a:cubicBezTo>
                    <a:cubicBezTo>
                      <a:pt x="303187" y="653021"/>
                      <a:pt x="301663" y="646449"/>
                      <a:pt x="300139" y="639972"/>
                    </a:cubicBezTo>
                    <a:cubicBezTo>
                      <a:pt x="298710" y="633971"/>
                      <a:pt x="298139" y="627971"/>
                      <a:pt x="298900" y="621779"/>
                    </a:cubicBezTo>
                    <a:cubicBezTo>
                      <a:pt x="299758" y="614921"/>
                      <a:pt x="301758" y="608254"/>
                      <a:pt x="303473" y="601586"/>
                    </a:cubicBezTo>
                    <a:cubicBezTo>
                      <a:pt x="304901" y="595776"/>
                      <a:pt x="306235" y="589775"/>
                      <a:pt x="305758" y="583775"/>
                    </a:cubicBezTo>
                    <a:cubicBezTo>
                      <a:pt x="305282" y="576726"/>
                      <a:pt x="302234" y="570630"/>
                      <a:pt x="298139" y="564915"/>
                    </a:cubicBezTo>
                    <a:cubicBezTo>
                      <a:pt x="297948" y="564629"/>
                      <a:pt x="297853" y="564248"/>
                      <a:pt x="297853" y="563963"/>
                    </a:cubicBezTo>
                    <a:cubicBezTo>
                      <a:pt x="296900" y="564153"/>
                      <a:pt x="295948" y="564439"/>
                      <a:pt x="295091" y="564629"/>
                    </a:cubicBezTo>
                    <a:cubicBezTo>
                      <a:pt x="289947" y="566153"/>
                      <a:pt x="284994" y="568534"/>
                      <a:pt x="279660" y="569011"/>
                    </a:cubicBezTo>
                    <a:cubicBezTo>
                      <a:pt x="265658" y="570249"/>
                      <a:pt x="259467" y="554152"/>
                      <a:pt x="253181" y="544817"/>
                    </a:cubicBezTo>
                    <a:cubicBezTo>
                      <a:pt x="251085" y="541769"/>
                      <a:pt x="248704" y="538817"/>
                      <a:pt x="245465" y="536912"/>
                    </a:cubicBezTo>
                    <a:cubicBezTo>
                      <a:pt x="241274" y="534435"/>
                      <a:pt x="235940" y="533483"/>
                      <a:pt x="231178" y="533387"/>
                    </a:cubicBezTo>
                    <a:cubicBezTo>
                      <a:pt x="225367" y="533197"/>
                      <a:pt x="219748" y="534340"/>
                      <a:pt x="214223" y="535768"/>
                    </a:cubicBezTo>
                    <a:cubicBezTo>
                      <a:pt x="210890" y="536626"/>
                      <a:pt x="207651" y="537578"/>
                      <a:pt x="204317" y="538340"/>
                    </a:cubicBezTo>
                    <a:cubicBezTo>
                      <a:pt x="196031" y="540341"/>
                      <a:pt x="187934" y="538721"/>
                      <a:pt x="179743" y="536912"/>
                    </a:cubicBezTo>
                    <a:cubicBezTo>
                      <a:pt x="175647" y="535959"/>
                      <a:pt x="171456" y="535006"/>
                      <a:pt x="167265" y="534626"/>
                    </a:cubicBezTo>
                    <a:cubicBezTo>
                      <a:pt x="166693" y="534626"/>
                      <a:pt x="166027" y="534626"/>
                      <a:pt x="165455" y="534626"/>
                    </a:cubicBezTo>
                    <a:lnTo>
                      <a:pt x="7531" y="85331"/>
                    </a:lnTo>
                    <a:cubicBezTo>
                      <a:pt x="11436" y="80950"/>
                      <a:pt x="9626" y="75616"/>
                      <a:pt x="7245" y="70091"/>
                    </a:cubicBezTo>
                    <a:cubicBezTo>
                      <a:pt x="4483" y="63614"/>
                      <a:pt x="2197" y="57233"/>
                      <a:pt x="4292" y="50184"/>
                    </a:cubicBezTo>
                    <a:cubicBezTo>
                      <a:pt x="5340" y="46469"/>
                      <a:pt x="7340" y="43040"/>
                      <a:pt x="8007" y="39230"/>
                    </a:cubicBezTo>
                    <a:cubicBezTo>
                      <a:pt x="8959" y="34087"/>
                      <a:pt x="6483" y="30181"/>
                      <a:pt x="3911" y="25990"/>
                    </a:cubicBezTo>
                    <a:cubicBezTo>
                      <a:pt x="197" y="19990"/>
                      <a:pt x="-1804" y="13036"/>
                      <a:pt x="2197" y="6464"/>
                    </a:cubicBezTo>
                    <a:cubicBezTo>
                      <a:pt x="8198" y="-3442"/>
                      <a:pt x="21818" y="-1346"/>
                      <a:pt x="26486" y="8560"/>
                    </a:cubicBezTo>
                    <a:cubicBezTo>
                      <a:pt x="29819" y="15703"/>
                      <a:pt x="27629" y="21895"/>
                      <a:pt x="24676" y="28657"/>
                    </a:cubicBezTo>
                    <a:cubicBezTo>
                      <a:pt x="23152" y="32086"/>
                      <a:pt x="21532" y="36468"/>
                      <a:pt x="22580" y="40278"/>
                    </a:cubicBezTo>
                    <a:cubicBezTo>
                      <a:pt x="23342" y="42945"/>
                      <a:pt x="27248" y="42469"/>
                      <a:pt x="29438" y="42850"/>
                    </a:cubicBezTo>
                    <a:cubicBezTo>
                      <a:pt x="34582" y="43612"/>
                      <a:pt x="38868" y="45993"/>
                      <a:pt x="42964" y="48850"/>
                    </a:cubicBezTo>
                    <a:cubicBezTo>
                      <a:pt x="44297" y="49803"/>
                      <a:pt x="45631" y="50755"/>
                      <a:pt x="47059" y="51708"/>
                    </a:cubicBezTo>
                    <a:cubicBezTo>
                      <a:pt x="52013" y="55232"/>
                      <a:pt x="58585" y="61042"/>
                      <a:pt x="65157" y="60757"/>
                    </a:cubicBezTo>
                    <a:cubicBezTo>
                      <a:pt x="77063" y="60280"/>
                      <a:pt x="81635" y="38849"/>
                      <a:pt x="95161" y="44755"/>
                    </a:cubicBezTo>
                    <a:cubicBezTo>
                      <a:pt x="101828" y="47708"/>
                      <a:pt x="106972" y="55042"/>
                      <a:pt x="108782" y="61995"/>
                    </a:cubicBezTo>
                    <a:cubicBezTo>
                      <a:pt x="110401" y="67900"/>
                      <a:pt x="109639" y="77806"/>
                      <a:pt x="102781" y="80283"/>
                    </a:cubicBezTo>
                    <a:cubicBezTo>
                      <a:pt x="99828" y="81331"/>
                      <a:pt x="96590" y="80378"/>
                      <a:pt x="93541" y="81235"/>
                    </a:cubicBezTo>
                    <a:cubicBezTo>
                      <a:pt x="90017" y="82188"/>
                      <a:pt x="86493" y="83807"/>
                      <a:pt x="84016" y="86570"/>
                    </a:cubicBezTo>
                    <a:cubicBezTo>
                      <a:pt x="79635" y="91427"/>
                      <a:pt x="80397" y="98762"/>
                      <a:pt x="80873" y="104762"/>
                    </a:cubicBezTo>
                    <a:cubicBezTo>
                      <a:pt x="81540" y="112096"/>
                      <a:pt x="80778" y="118192"/>
                      <a:pt x="76301" y="124193"/>
                    </a:cubicBezTo>
                    <a:cubicBezTo>
                      <a:pt x="74777" y="126193"/>
                      <a:pt x="73158" y="128003"/>
                      <a:pt x="71443" y="129813"/>
                    </a:cubicBezTo>
                    <a:cubicBezTo>
                      <a:pt x="68300" y="133242"/>
                      <a:pt x="65157" y="136480"/>
                      <a:pt x="62966" y="140671"/>
                    </a:cubicBezTo>
                    <a:cubicBezTo>
                      <a:pt x="58299" y="149434"/>
                      <a:pt x="57918" y="159626"/>
                      <a:pt x="62014" y="168675"/>
                    </a:cubicBezTo>
                    <a:cubicBezTo>
                      <a:pt x="65729" y="177057"/>
                      <a:pt x="72396" y="184391"/>
                      <a:pt x="79349" y="190297"/>
                    </a:cubicBezTo>
                    <a:cubicBezTo>
                      <a:pt x="84112" y="194297"/>
                      <a:pt x="89541" y="197631"/>
                      <a:pt x="95732" y="198774"/>
                    </a:cubicBezTo>
                    <a:cubicBezTo>
                      <a:pt x="96399" y="198964"/>
                      <a:pt x="97161" y="199060"/>
                      <a:pt x="97828" y="199155"/>
                    </a:cubicBezTo>
                    <a:cubicBezTo>
                      <a:pt x="104972" y="200108"/>
                      <a:pt x="112115" y="198393"/>
                      <a:pt x="118688" y="195917"/>
                    </a:cubicBezTo>
                    <a:cubicBezTo>
                      <a:pt x="124593" y="193726"/>
                      <a:pt x="131165" y="190678"/>
                      <a:pt x="137547" y="192964"/>
                    </a:cubicBezTo>
                    <a:cubicBezTo>
                      <a:pt x="144024" y="195250"/>
                      <a:pt x="146691" y="202203"/>
                      <a:pt x="147548" y="208489"/>
                    </a:cubicBezTo>
                    <a:cubicBezTo>
                      <a:pt x="148120" y="212776"/>
                      <a:pt x="149167" y="215443"/>
                      <a:pt x="153358" y="217348"/>
                    </a:cubicBezTo>
                    <a:cubicBezTo>
                      <a:pt x="156502" y="218776"/>
                      <a:pt x="160026" y="219253"/>
                      <a:pt x="163455" y="218967"/>
                    </a:cubicBezTo>
                    <a:cubicBezTo>
                      <a:pt x="166979" y="218586"/>
                      <a:pt x="170789" y="217062"/>
                      <a:pt x="171837" y="213252"/>
                    </a:cubicBezTo>
                    <a:cubicBezTo>
                      <a:pt x="172885" y="208871"/>
                      <a:pt x="169551" y="205156"/>
                      <a:pt x="167360" y="201631"/>
                    </a:cubicBezTo>
                    <a:cubicBezTo>
                      <a:pt x="163455" y="195250"/>
                      <a:pt x="163455" y="189344"/>
                      <a:pt x="168599" y="183915"/>
                    </a:cubicBezTo>
                    <a:cubicBezTo>
                      <a:pt x="171170" y="181058"/>
                      <a:pt x="173171" y="178581"/>
                      <a:pt x="172408" y="174485"/>
                    </a:cubicBezTo>
                    <a:cubicBezTo>
                      <a:pt x="171551" y="169818"/>
                      <a:pt x="167741" y="166103"/>
                      <a:pt x="165550" y="162103"/>
                    </a:cubicBezTo>
                    <a:cubicBezTo>
                      <a:pt x="163169" y="157817"/>
                      <a:pt x="161455" y="153054"/>
                      <a:pt x="159169" y="148577"/>
                    </a:cubicBezTo>
                    <a:cubicBezTo>
                      <a:pt x="156883" y="144291"/>
                      <a:pt x="154597" y="139909"/>
                      <a:pt x="152692" y="135338"/>
                    </a:cubicBezTo>
                    <a:cubicBezTo>
                      <a:pt x="150215" y="129242"/>
                      <a:pt x="147358" y="120288"/>
                      <a:pt x="149358" y="113716"/>
                    </a:cubicBezTo>
                    <a:cubicBezTo>
                      <a:pt x="151168" y="108096"/>
                      <a:pt x="158216" y="105715"/>
                      <a:pt x="163074" y="103524"/>
                    </a:cubicBezTo>
                    <a:cubicBezTo>
                      <a:pt x="169837" y="100476"/>
                      <a:pt x="177457" y="98666"/>
                      <a:pt x="183934" y="103143"/>
                    </a:cubicBezTo>
                    <a:cubicBezTo>
                      <a:pt x="188601" y="106381"/>
                      <a:pt x="191935" y="111430"/>
                      <a:pt x="195364" y="116002"/>
                    </a:cubicBezTo>
                    <a:cubicBezTo>
                      <a:pt x="198602" y="120193"/>
                      <a:pt x="202412" y="126098"/>
                      <a:pt x="207937" y="127432"/>
                    </a:cubicBezTo>
                    <a:cubicBezTo>
                      <a:pt x="212985" y="128765"/>
                      <a:pt x="214890" y="125050"/>
                      <a:pt x="216319" y="120859"/>
                    </a:cubicBezTo>
                    <a:cubicBezTo>
                      <a:pt x="217938" y="116288"/>
                      <a:pt x="218700" y="111430"/>
                      <a:pt x="220605" y="106953"/>
                    </a:cubicBezTo>
                    <a:cubicBezTo>
                      <a:pt x="221939" y="103905"/>
                      <a:pt x="224224" y="100762"/>
                      <a:pt x="227939" y="101429"/>
                    </a:cubicBezTo>
                    <a:cubicBezTo>
                      <a:pt x="234226" y="102667"/>
                      <a:pt x="237655" y="110382"/>
                      <a:pt x="239083" y="115716"/>
                    </a:cubicBezTo>
                    <a:cubicBezTo>
                      <a:pt x="240512" y="120859"/>
                      <a:pt x="242132" y="125241"/>
                      <a:pt x="246132" y="128956"/>
                    </a:cubicBezTo>
                    <a:cubicBezTo>
                      <a:pt x="249371" y="131813"/>
                      <a:pt x="253276" y="133528"/>
                      <a:pt x="257276" y="134956"/>
                    </a:cubicBezTo>
                    <a:cubicBezTo>
                      <a:pt x="260229" y="136004"/>
                      <a:pt x="263277" y="136766"/>
                      <a:pt x="265944" y="138290"/>
                    </a:cubicBezTo>
                    <a:cubicBezTo>
                      <a:pt x="268421" y="139719"/>
                      <a:pt x="270325" y="141814"/>
                      <a:pt x="272135" y="143910"/>
                    </a:cubicBezTo>
                    <a:cubicBezTo>
                      <a:pt x="274231" y="146387"/>
                      <a:pt x="276041" y="149530"/>
                      <a:pt x="278612" y="151625"/>
                    </a:cubicBezTo>
                    <a:cubicBezTo>
                      <a:pt x="280993" y="153435"/>
                      <a:pt x="284232" y="154197"/>
                      <a:pt x="286994" y="155245"/>
                    </a:cubicBezTo>
                    <a:cubicBezTo>
                      <a:pt x="293948" y="157817"/>
                      <a:pt x="298043" y="162388"/>
                      <a:pt x="301472" y="168675"/>
                    </a:cubicBezTo>
                    <a:cubicBezTo>
                      <a:pt x="304997" y="175152"/>
                      <a:pt x="308235" y="180867"/>
                      <a:pt x="314998" y="184201"/>
                    </a:cubicBezTo>
                    <a:cubicBezTo>
                      <a:pt x="320617" y="187058"/>
                      <a:pt x="327095" y="188963"/>
                      <a:pt x="332048" y="192964"/>
                    </a:cubicBezTo>
                    <a:cubicBezTo>
                      <a:pt x="342239" y="201346"/>
                      <a:pt x="332524" y="212300"/>
                      <a:pt x="323856" y="216491"/>
                    </a:cubicBezTo>
                    <a:cubicBezTo>
                      <a:pt x="315569" y="220491"/>
                      <a:pt x="300234" y="222587"/>
                      <a:pt x="297758" y="210395"/>
                    </a:cubicBezTo>
                    <a:cubicBezTo>
                      <a:pt x="296329" y="203727"/>
                      <a:pt x="303854" y="195154"/>
                      <a:pt x="298234" y="189630"/>
                    </a:cubicBezTo>
                    <a:cubicBezTo>
                      <a:pt x="292900" y="184391"/>
                      <a:pt x="285756" y="191440"/>
                      <a:pt x="281279" y="194583"/>
                    </a:cubicBezTo>
                    <a:cubicBezTo>
                      <a:pt x="276231" y="198202"/>
                      <a:pt x="268325" y="202298"/>
                      <a:pt x="266706" y="208871"/>
                    </a:cubicBezTo>
                    <a:cubicBezTo>
                      <a:pt x="265277" y="214776"/>
                      <a:pt x="270135" y="221539"/>
                      <a:pt x="272992" y="226301"/>
                    </a:cubicBezTo>
                    <a:cubicBezTo>
                      <a:pt x="274231" y="228301"/>
                      <a:pt x="276326" y="232683"/>
                      <a:pt x="279089" y="232588"/>
                    </a:cubicBezTo>
                    <a:cubicBezTo>
                      <a:pt x="279470" y="232588"/>
                      <a:pt x="279946" y="232588"/>
                      <a:pt x="280327" y="232397"/>
                    </a:cubicBezTo>
                    <a:cubicBezTo>
                      <a:pt x="282803" y="231540"/>
                      <a:pt x="284994" y="228587"/>
                      <a:pt x="286899" y="227063"/>
                    </a:cubicBezTo>
                    <a:cubicBezTo>
                      <a:pt x="291090" y="223825"/>
                      <a:pt x="298043" y="223158"/>
                      <a:pt x="301377" y="228111"/>
                    </a:cubicBezTo>
                    <a:cubicBezTo>
                      <a:pt x="304044" y="231921"/>
                      <a:pt x="302711" y="237350"/>
                      <a:pt x="301187" y="241351"/>
                    </a:cubicBezTo>
                    <a:cubicBezTo>
                      <a:pt x="298996" y="247066"/>
                      <a:pt x="295567" y="252495"/>
                      <a:pt x="291662" y="257162"/>
                    </a:cubicBezTo>
                    <a:cubicBezTo>
                      <a:pt x="288899" y="260401"/>
                      <a:pt x="285184" y="264496"/>
                      <a:pt x="280803" y="264973"/>
                    </a:cubicBezTo>
                    <a:cubicBezTo>
                      <a:pt x="276422" y="265544"/>
                      <a:pt x="272992" y="262401"/>
                      <a:pt x="270230" y="259353"/>
                    </a:cubicBezTo>
                    <a:cubicBezTo>
                      <a:pt x="267849" y="256781"/>
                      <a:pt x="264611" y="252019"/>
                      <a:pt x="260610" y="254400"/>
                    </a:cubicBezTo>
                    <a:cubicBezTo>
                      <a:pt x="257181" y="256496"/>
                      <a:pt x="255181" y="260305"/>
                      <a:pt x="256895" y="264211"/>
                    </a:cubicBezTo>
                    <a:cubicBezTo>
                      <a:pt x="258229" y="267163"/>
                      <a:pt x="260324" y="269830"/>
                      <a:pt x="260705" y="273164"/>
                    </a:cubicBezTo>
                    <a:cubicBezTo>
                      <a:pt x="261467" y="280975"/>
                      <a:pt x="254895" y="285737"/>
                      <a:pt x="250228" y="290785"/>
                    </a:cubicBezTo>
                    <a:cubicBezTo>
                      <a:pt x="247275" y="293929"/>
                      <a:pt x="245180" y="297548"/>
                      <a:pt x="245370" y="302025"/>
                    </a:cubicBezTo>
                    <a:cubicBezTo>
                      <a:pt x="245561" y="305454"/>
                      <a:pt x="246894" y="308692"/>
                      <a:pt x="247847" y="311931"/>
                    </a:cubicBezTo>
                    <a:cubicBezTo>
                      <a:pt x="248799" y="315360"/>
                      <a:pt x="249561" y="318789"/>
                      <a:pt x="249275" y="322409"/>
                    </a:cubicBezTo>
                    <a:cubicBezTo>
                      <a:pt x="248990" y="326600"/>
                      <a:pt x="247084" y="330314"/>
                      <a:pt x="246037" y="334410"/>
                    </a:cubicBezTo>
                    <a:cubicBezTo>
                      <a:pt x="244227" y="341554"/>
                      <a:pt x="244608" y="349079"/>
                      <a:pt x="242798" y="356222"/>
                    </a:cubicBezTo>
                    <a:cubicBezTo>
                      <a:pt x="240703" y="363938"/>
                      <a:pt x="236036" y="369367"/>
                      <a:pt x="230321" y="374701"/>
                    </a:cubicBezTo>
                    <a:cubicBezTo>
                      <a:pt x="228130" y="376701"/>
                      <a:pt x="225749" y="378796"/>
                      <a:pt x="224510" y="381368"/>
                    </a:cubicBezTo>
                    <a:cubicBezTo>
                      <a:pt x="222891" y="384702"/>
                      <a:pt x="223558" y="388607"/>
                      <a:pt x="224701" y="391941"/>
                    </a:cubicBezTo>
                    <a:cubicBezTo>
                      <a:pt x="228034" y="400990"/>
                      <a:pt x="236226" y="407086"/>
                      <a:pt x="240417" y="415563"/>
                    </a:cubicBezTo>
                    <a:cubicBezTo>
                      <a:pt x="242989" y="420611"/>
                      <a:pt x="244894" y="427279"/>
                      <a:pt x="242703" y="432803"/>
                    </a:cubicBezTo>
                    <a:cubicBezTo>
                      <a:pt x="241179" y="436518"/>
                      <a:pt x="237559" y="438613"/>
                      <a:pt x="233559" y="437375"/>
                    </a:cubicBezTo>
                    <a:cubicBezTo>
                      <a:pt x="227654" y="435470"/>
                      <a:pt x="224606" y="428898"/>
                      <a:pt x="222129" y="423659"/>
                    </a:cubicBezTo>
                    <a:cubicBezTo>
                      <a:pt x="219367" y="417849"/>
                      <a:pt x="215842" y="410705"/>
                      <a:pt x="209651" y="408038"/>
                    </a:cubicBezTo>
                    <a:cubicBezTo>
                      <a:pt x="201746" y="404609"/>
                      <a:pt x="192982" y="410324"/>
                      <a:pt x="185648" y="412896"/>
                    </a:cubicBezTo>
                    <a:cubicBezTo>
                      <a:pt x="181362" y="414420"/>
                      <a:pt x="176885" y="415658"/>
                      <a:pt x="172694" y="417373"/>
                    </a:cubicBezTo>
                    <a:cubicBezTo>
                      <a:pt x="168217" y="419087"/>
                      <a:pt x="164122" y="421278"/>
                      <a:pt x="160502" y="424707"/>
                    </a:cubicBezTo>
                    <a:cubicBezTo>
                      <a:pt x="157359" y="427660"/>
                      <a:pt x="154692" y="431375"/>
                      <a:pt x="153835" y="435661"/>
                    </a:cubicBezTo>
                    <a:cubicBezTo>
                      <a:pt x="152882" y="440423"/>
                      <a:pt x="154311" y="444519"/>
                      <a:pt x="156407" y="448805"/>
                    </a:cubicBezTo>
                    <a:cubicBezTo>
                      <a:pt x="159836" y="455854"/>
                      <a:pt x="162788" y="462426"/>
                      <a:pt x="159740" y="470141"/>
                    </a:cubicBezTo>
                    <a:cubicBezTo>
                      <a:pt x="158407" y="473570"/>
                      <a:pt x="156502" y="476713"/>
                      <a:pt x="155549" y="480333"/>
                    </a:cubicBezTo>
                    <a:cubicBezTo>
                      <a:pt x="154692" y="483667"/>
                      <a:pt x="154597" y="487096"/>
                      <a:pt x="155073" y="490525"/>
                    </a:cubicBezTo>
                    <a:cubicBezTo>
                      <a:pt x="156692" y="502907"/>
                      <a:pt x="166027" y="518528"/>
                      <a:pt x="180219" y="517957"/>
                    </a:cubicBezTo>
                    <a:cubicBezTo>
                      <a:pt x="187363" y="517671"/>
                      <a:pt x="193078" y="514242"/>
                      <a:pt x="195745" y="507479"/>
                    </a:cubicBezTo>
                    <a:cubicBezTo>
                      <a:pt x="197555" y="502907"/>
                      <a:pt x="198221" y="497954"/>
                      <a:pt x="199269" y="493192"/>
                    </a:cubicBezTo>
                    <a:cubicBezTo>
                      <a:pt x="199650" y="491763"/>
                      <a:pt x="199936" y="490334"/>
                      <a:pt x="200412" y="488905"/>
                    </a:cubicBezTo>
                    <a:cubicBezTo>
                      <a:pt x="202317" y="482905"/>
                      <a:pt x="205937" y="474142"/>
                      <a:pt x="213461" y="473951"/>
                    </a:cubicBezTo>
                    <a:cubicBezTo>
                      <a:pt x="216795" y="473951"/>
                      <a:pt x="220605" y="475475"/>
                      <a:pt x="222034" y="478714"/>
                    </a:cubicBezTo>
                    <a:cubicBezTo>
                      <a:pt x="223558" y="482143"/>
                      <a:pt x="222224" y="486048"/>
                      <a:pt x="221367" y="489477"/>
                    </a:cubicBezTo>
                    <a:cubicBezTo>
                      <a:pt x="219748" y="495954"/>
                      <a:pt x="214985" y="511861"/>
                      <a:pt x="224987" y="513480"/>
                    </a:cubicBezTo>
                    <a:cubicBezTo>
                      <a:pt x="228701" y="514147"/>
                      <a:pt x="232797" y="513289"/>
                      <a:pt x="236321" y="512146"/>
                    </a:cubicBezTo>
                    <a:cubicBezTo>
                      <a:pt x="239465" y="511099"/>
                      <a:pt x="241846" y="509099"/>
                      <a:pt x="244417" y="507098"/>
                    </a:cubicBezTo>
                    <a:cubicBezTo>
                      <a:pt x="246704" y="505288"/>
                      <a:pt x="249371" y="503574"/>
                      <a:pt x="252418" y="503955"/>
                    </a:cubicBezTo>
                    <a:cubicBezTo>
                      <a:pt x="255657" y="504241"/>
                      <a:pt x="258800" y="506717"/>
                      <a:pt x="260420" y="509480"/>
                    </a:cubicBezTo>
                    <a:cubicBezTo>
                      <a:pt x="264230" y="516242"/>
                      <a:pt x="260420" y="524910"/>
                      <a:pt x="261563" y="532339"/>
                    </a:cubicBezTo>
                    <a:cubicBezTo>
                      <a:pt x="262515" y="537959"/>
                      <a:pt x="265277" y="545579"/>
                      <a:pt x="271468" y="547103"/>
                    </a:cubicBezTo>
                    <a:cubicBezTo>
                      <a:pt x="279279" y="549008"/>
                      <a:pt x="283946" y="540912"/>
                      <a:pt x="289090" y="536721"/>
                    </a:cubicBezTo>
                    <a:cubicBezTo>
                      <a:pt x="293852" y="532816"/>
                      <a:pt x="300520" y="536245"/>
                      <a:pt x="304520" y="539674"/>
                    </a:cubicBezTo>
                    <a:cubicBezTo>
                      <a:pt x="306235" y="541293"/>
                      <a:pt x="307949" y="543008"/>
                      <a:pt x="309473" y="544817"/>
                    </a:cubicBezTo>
                    <a:cubicBezTo>
                      <a:pt x="310997" y="542626"/>
                      <a:pt x="312616" y="540626"/>
                      <a:pt x="314045" y="538435"/>
                    </a:cubicBezTo>
                    <a:cubicBezTo>
                      <a:pt x="316236" y="534911"/>
                      <a:pt x="318236" y="531197"/>
                      <a:pt x="316808" y="527101"/>
                    </a:cubicBezTo>
                    <a:cubicBezTo>
                      <a:pt x="314903" y="521576"/>
                      <a:pt x="309759" y="513004"/>
                      <a:pt x="314807" y="507765"/>
                    </a:cubicBezTo>
                    <a:cubicBezTo>
                      <a:pt x="317379" y="505003"/>
                      <a:pt x="322427" y="504241"/>
                      <a:pt x="325856" y="505193"/>
                    </a:cubicBezTo>
                    <a:cubicBezTo>
                      <a:pt x="329571" y="506146"/>
                      <a:pt x="331381" y="509194"/>
                      <a:pt x="333286" y="512146"/>
                    </a:cubicBezTo>
                    <a:cubicBezTo>
                      <a:pt x="339858" y="522243"/>
                      <a:pt x="349859" y="505860"/>
                      <a:pt x="354050" y="501288"/>
                    </a:cubicBezTo>
                    <a:cubicBezTo>
                      <a:pt x="362147" y="492334"/>
                      <a:pt x="374720" y="493573"/>
                      <a:pt x="384530" y="499002"/>
                    </a:cubicBezTo>
                    <a:cubicBezTo>
                      <a:pt x="389864" y="502050"/>
                      <a:pt x="394722" y="505955"/>
                      <a:pt x="400056" y="508908"/>
                    </a:cubicBezTo>
                    <a:cubicBezTo>
                      <a:pt x="405390" y="511861"/>
                      <a:pt x="409962" y="511480"/>
                      <a:pt x="415582" y="510051"/>
                    </a:cubicBezTo>
                    <a:cubicBezTo>
                      <a:pt x="426440" y="507289"/>
                      <a:pt x="437394" y="507003"/>
                      <a:pt x="446443" y="514623"/>
                    </a:cubicBezTo>
                    <a:cubicBezTo>
                      <a:pt x="450634" y="518147"/>
                      <a:pt x="454158" y="522624"/>
                      <a:pt x="456730" y="527482"/>
                    </a:cubicBezTo>
                    <a:cubicBezTo>
                      <a:pt x="459111" y="531768"/>
                      <a:pt x="461683" y="538150"/>
                      <a:pt x="467112" y="539007"/>
                    </a:cubicBezTo>
                    <a:cubicBezTo>
                      <a:pt x="473303" y="540055"/>
                      <a:pt x="479209" y="535483"/>
                      <a:pt x="484162" y="532625"/>
                    </a:cubicBezTo>
                    <a:cubicBezTo>
                      <a:pt x="489400" y="529577"/>
                      <a:pt x="495116" y="527101"/>
                      <a:pt x="501307" y="527958"/>
                    </a:cubicBezTo>
                    <a:cubicBezTo>
                      <a:pt x="507212" y="528815"/>
                      <a:pt x="511689" y="532244"/>
                      <a:pt x="515118" y="537007"/>
                    </a:cubicBezTo>
                    <a:cubicBezTo>
                      <a:pt x="518357" y="541484"/>
                      <a:pt x="520357" y="546913"/>
                      <a:pt x="524262" y="550913"/>
                    </a:cubicBezTo>
                    <a:cubicBezTo>
                      <a:pt x="528167" y="554818"/>
                      <a:pt x="533216" y="554628"/>
                      <a:pt x="538264" y="553676"/>
                    </a:cubicBezTo>
                    <a:cubicBezTo>
                      <a:pt x="544265" y="552628"/>
                      <a:pt x="549980" y="550627"/>
                      <a:pt x="555980" y="549484"/>
                    </a:cubicBezTo>
                    <a:cubicBezTo>
                      <a:pt x="566553" y="547484"/>
                      <a:pt x="579316" y="550342"/>
                      <a:pt x="586841" y="558343"/>
                    </a:cubicBezTo>
                    <a:cubicBezTo>
                      <a:pt x="594747" y="566915"/>
                      <a:pt x="595414" y="579679"/>
                      <a:pt x="592556" y="5903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4"/>
              <p:cNvSpPr/>
              <p:nvPr/>
            </p:nvSpPr>
            <p:spPr>
              <a:xfrm>
                <a:off x="-2675610" y="3392828"/>
                <a:ext cx="171450" cy="114300"/>
              </a:xfrm>
              <a:custGeom>
                <a:avLst/>
                <a:gdLst/>
                <a:ahLst/>
                <a:cxnLst/>
                <a:rect l="l" t="t" r="r" b="b"/>
                <a:pathLst>
                  <a:path w="171450" h="114300" extrusionOk="0">
                    <a:moveTo>
                      <a:pt x="152272" y="59456"/>
                    </a:moveTo>
                    <a:cubicBezTo>
                      <a:pt x="152462" y="62980"/>
                      <a:pt x="154558" y="66409"/>
                      <a:pt x="155986" y="69457"/>
                    </a:cubicBezTo>
                    <a:cubicBezTo>
                      <a:pt x="157129" y="71743"/>
                      <a:pt x="158558" y="74315"/>
                      <a:pt x="157510" y="76791"/>
                    </a:cubicBezTo>
                    <a:cubicBezTo>
                      <a:pt x="156367" y="79744"/>
                      <a:pt x="152843" y="81744"/>
                      <a:pt x="150271" y="83363"/>
                    </a:cubicBezTo>
                    <a:cubicBezTo>
                      <a:pt x="149319" y="84030"/>
                      <a:pt x="142842" y="87078"/>
                      <a:pt x="142937" y="88221"/>
                    </a:cubicBezTo>
                    <a:cubicBezTo>
                      <a:pt x="143128" y="89364"/>
                      <a:pt x="147224" y="90793"/>
                      <a:pt x="148176" y="91174"/>
                    </a:cubicBezTo>
                    <a:cubicBezTo>
                      <a:pt x="149891" y="91936"/>
                      <a:pt x="151700" y="92507"/>
                      <a:pt x="153510" y="93174"/>
                    </a:cubicBezTo>
                    <a:cubicBezTo>
                      <a:pt x="156272" y="94127"/>
                      <a:pt x="159892" y="95365"/>
                      <a:pt x="160939" y="98413"/>
                    </a:cubicBezTo>
                    <a:cubicBezTo>
                      <a:pt x="162368" y="102318"/>
                      <a:pt x="158749" y="106795"/>
                      <a:pt x="156177" y="109367"/>
                    </a:cubicBezTo>
                    <a:cubicBezTo>
                      <a:pt x="147890" y="118034"/>
                      <a:pt x="134650" y="116796"/>
                      <a:pt x="124459" y="112510"/>
                    </a:cubicBezTo>
                    <a:cubicBezTo>
                      <a:pt x="120553" y="110891"/>
                      <a:pt x="116934" y="108509"/>
                      <a:pt x="114457" y="105080"/>
                    </a:cubicBezTo>
                    <a:cubicBezTo>
                      <a:pt x="112362" y="102128"/>
                      <a:pt x="111314" y="98603"/>
                      <a:pt x="110647" y="95079"/>
                    </a:cubicBezTo>
                    <a:cubicBezTo>
                      <a:pt x="109981" y="91079"/>
                      <a:pt x="109790" y="86983"/>
                      <a:pt x="109314" y="82982"/>
                    </a:cubicBezTo>
                    <a:cubicBezTo>
                      <a:pt x="108838" y="78410"/>
                      <a:pt x="108266" y="72981"/>
                      <a:pt x="105504" y="69076"/>
                    </a:cubicBezTo>
                    <a:cubicBezTo>
                      <a:pt x="103027" y="65552"/>
                      <a:pt x="98646" y="63837"/>
                      <a:pt x="95122" y="61456"/>
                    </a:cubicBezTo>
                    <a:cubicBezTo>
                      <a:pt x="91407" y="58979"/>
                      <a:pt x="88549" y="55550"/>
                      <a:pt x="85025" y="52979"/>
                    </a:cubicBezTo>
                    <a:cubicBezTo>
                      <a:pt x="81215" y="50216"/>
                      <a:pt x="76262" y="49550"/>
                      <a:pt x="71785" y="49073"/>
                    </a:cubicBezTo>
                    <a:cubicBezTo>
                      <a:pt x="65975" y="48406"/>
                      <a:pt x="60165" y="48692"/>
                      <a:pt x="54450" y="49645"/>
                    </a:cubicBezTo>
                    <a:cubicBezTo>
                      <a:pt x="48925" y="50502"/>
                      <a:pt x="43496" y="52026"/>
                      <a:pt x="38067" y="53550"/>
                    </a:cubicBezTo>
                    <a:cubicBezTo>
                      <a:pt x="33019" y="54979"/>
                      <a:pt x="27589" y="57074"/>
                      <a:pt x="22255" y="57360"/>
                    </a:cubicBezTo>
                    <a:cubicBezTo>
                      <a:pt x="14445" y="57836"/>
                      <a:pt x="6920" y="53741"/>
                      <a:pt x="3015" y="46978"/>
                    </a:cubicBezTo>
                    <a:cubicBezTo>
                      <a:pt x="-1176" y="39739"/>
                      <a:pt x="-890" y="30976"/>
                      <a:pt x="3205" y="23832"/>
                    </a:cubicBezTo>
                    <a:cubicBezTo>
                      <a:pt x="3682" y="22975"/>
                      <a:pt x="4634" y="22689"/>
                      <a:pt x="5587" y="22975"/>
                    </a:cubicBezTo>
                    <a:cubicBezTo>
                      <a:pt x="8158" y="24023"/>
                      <a:pt x="9873" y="26404"/>
                      <a:pt x="11397" y="28595"/>
                    </a:cubicBezTo>
                    <a:cubicBezTo>
                      <a:pt x="12540" y="30309"/>
                      <a:pt x="14064" y="33167"/>
                      <a:pt x="16445" y="33357"/>
                    </a:cubicBezTo>
                    <a:cubicBezTo>
                      <a:pt x="19017" y="33548"/>
                      <a:pt x="21970" y="30976"/>
                      <a:pt x="21874" y="28404"/>
                    </a:cubicBezTo>
                    <a:cubicBezTo>
                      <a:pt x="21779" y="25737"/>
                      <a:pt x="20065" y="23070"/>
                      <a:pt x="19017" y="20689"/>
                    </a:cubicBezTo>
                    <a:cubicBezTo>
                      <a:pt x="16636" y="14974"/>
                      <a:pt x="17112" y="7544"/>
                      <a:pt x="21874" y="3163"/>
                    </a:cubicBezTo>
                    <a:cubicBezTo>
                      <a:pt x="26732" y="-1314"/>
                      <a:pt x="35400" y="-933"/>
                      <a:pt x="39972" y="3639"/>
                    </a:cubicBezTo>
                    <a:cubicBezTo>
                      <a:pt x="44734" y="8402"/>
                      <a:pt x="45877" y="15641"/>
                      <a:pt x="50354" y="20689"/>
                    </a:cubicBezTo>
                    <a:cubicBezTo>
                      <a:pt x="50354" y="20689"/>
                      <a:pt x="50354" y="20689"/>
                      <a:pt x="50354" y="20689"/>
                    </a:cubicBezTo>
                    <a:cubicBezTo>
                      <a:pt x="53783" y="18403"/>
                      <a:pt x="56736" y="15355"/>
                      <a:pt x="60355" y="13354"/>
                    </a:cubicBezTo>
                    <a:cubicBezTo>
                      <a:pt x="64737" y="10973"/>
                      <a:pt x="69880" y="10402"/>
                      <a:pt x="74262" y="7925"/>
                    </a:cubicBezTo>
                    <a:cubicBezTo>
                      <a:pt x="78358" y="5735"/>
                      <a:pt x="82834" y="4782"/>
                      <a:pt x="87407" y="5544"/>
                    </a:cubicBezTo>
                    <a:cubicBezTo>
                      <a:pt x="94741" y="6782"/>
                      <a:pt x="99694" y="12593"/>
                      <a:pt x="103789" y="18308"/>
                    </a:cubicBezTo>
                    <a:cubicBezTo>
                      <a:pt x="108076" y="24404"/>
                      <a:pt x="111886" y="31547"/>
                      <a:pt x="118363" y="35738"/>
                    </a:cubicBezTo>
                    <a:cubicBezTo>
                      <a:pt x="124363" y="39453"/>
                      <a:pt x="131221" y="38405"/>
                      <a:pt x="137889" y="37453"/>
                    </a:cubicBezTo>
                    <a:cubicBezTo>
                      <a:pt x="149224" y="35833"/>
                      <a:pt x="169226" y="30785"/>
                      <a:pt x="172941" y="46406"/>
                    </a:cubicBezTo>
                    <a:cubicBezTo>
                      <a:pt x="174179" y="51359"/>
                      <a:pt x="171893" y="54693"/>
                      <a:pt x="166940" y="55455"/>
                    </a:cubicBezTo>
                    <a:cubicBezTo>
                      <a:pt x="162749" y="56027"/>
                      <a:pt x="158177" y="54883"/>
                      <a:pt x="154177" y="56217"/>
                    </a:cubicBezTo>
                    <a:cubicBezTo>
                      <a:pt x="152653" y="56693"/>
                      <a:pt x="151986" y="57646"/>
                      <a:pt x="152176" y="5945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4"/>
              <p:cNvSpPr/>
              <p:nvPr/>
            </p:nvSpPr>
            <p:spPr>
              <a:xfrm>
                <a:off x="-2747843" y="3391895"/>
                <a:ext cx="9525" cy="19050"/>
              </a:xfrm>
              <a:custGeom>
                <a:avLst/>
                <a:gdLst/>
                <a:ahLst/>
                <a:cxnLst/>
                <a:rect l="l" t="t" r="r" b="b"/>
                <a:pathLst>
                  <a:path w="9525" h="19050" extrusionOk="0">
                    <a:moveTo>
                      <a:pt x="10096" y="13716"/>
                    </a:moveTo>
                    <a:cubicBezTo>
                      <a:pt x="10668" y="17050"/>
                      <a:pt x="9906" y="20479"/>
                      <a:pt x="8096" y="23146"/>
                    </a:cubicBezTo>
                    <a:lnTo>
                      <a:pt x="0" y="0"/>
                    </a:lnTo>
                    <a:cubicBezTo>
                      <a:pt x="1238" y="476"/>
                      <a:pt x="2477" y="1143"/>
                      <a:pt x="3524" y="2000"/>
                    </a:cubicBezTo>
                    <a:cubicBezTo>
                      <a:pt x="7144" y="4858"/>
                      <a:pt x="9430" y="9144"/>
                      <a:pt x="10192" y="13621"/>
                    </a:cubicBezTo>
                    <a:close/>
                  </a:path>
                </a:pathLst>
              </a:custGeom>
              <a:solidFill>
                <a:srgbClr val="56D1C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34"/>
              <p:cNvSpPr/>
              <p:nvPr/>
            </p:nvSpPr>
            <p:spPr>
              <a:xfrm>
                <a:off x="-2703050" y="3348937"/>
                <a:ext cx="76200" cy="28575"/>
              </a:xfrm>
              <a:custGeom>
                <a:avLst/>
                <a:gdLst/>
                <a:ahLst/>
                <a:cxnLst/>
                <a:rect l="l" t="t" r="r" b="b"/>
                <a:pathLst>
                  <a:path w="76200" h="28575" extrusionOk="0">
                    <a:moveTo>
                      <a:pt x="76556" y="4096"/>
                    </a:moveTo>
                    <a:cubicBezTo>
                      <a:pt x="76841" y="5620"/>
                      <a:pt x="76937" y="7239"/>
                      <a:pt x="76270" y="8668"/>
                    </a:cubicBezTo>
                    <a:cubicBezTo>
                      <a:pt x="75222" y="10858"/>
                      <a:pt x="72936" y="11716"/>
                      <a:pt x="70650" y="12382"/>
                    </a:cubicBezTo>
                    <a:cubicBezTo>
                      <a:pt x="68745" y="12859"/>
                      <a:pt x="66935" y="13335"/>
                      <a:pt x="65126" y="13811"/>
                    </a:cubicBezTo>
                    <a:cubicBezTo>
                      <a:pt x="64554" y="14288"/>
                      <a:pt x="63983" y="14764"/>
                      <a:pt x="63411" y="15240"/>
                    </a:cubicBezTo>
                    <a:cubicBezTo>
                      <a:pt x="62554" y="15907"/>
                      <a:pt x="61697" y="15621"/>
                      <a:pt x="61221" y="14954"/>
                    </a:cubicBezTo>
                    <a:cubicBezTo>
                      <a:pt x="60078" y="15335"/>
                      <a:pt x="59125" y="15811"/>
                      <a:pt x="58077" y="16288"/>
                    </a:cubicBezTo>
                    <a:cubicBezTo>
                      <a:pt x="52743" y="19240"/>
                      <a:pt x="48171" y="23431"/>
                      <a:pt x="43028" y="26575"/>
                    </a:cubicBezTo>
                    <a:cubicBezTo>
                      <a:pt x="35503" y="31242"/>
                      <a:pt x="27121" y="32290"/>
                      <a:pt x="18453" y="31813"/>
                    </a:cubicBezTo>
                    <a:cubicBezTo>
                      <a:pt x="15786" y="31718"/>
                      <a:pt x="12453" y="31432"/>
                      <a:pt x="9309" y="30575"/>
                    </a:cubicBezTo>
                    <a:cubicBezTo>
                      <a:pt x="5118" y="29432"/>
                      <a:pt x="1308" y="27337"/>
                      <a:pt x="70" y="23336"/>
                    </a:cubicBezTo>
                    <a:cubicBezTo>
                      <a:pt x="-120" y="22574"/>
                      <a:pt x="70" y="21717"/>
                      <a:pt x="737" y="21241"/>
                    </a:cubicBezTo>
                    <a:cubicBezTo>
                      <a:pt x="3308" y="19621"/>
                      <a:pt x="6071" y="18383"/>
                      <a:pt x="8738" y="16954"/>
                    </a:cubicBezTo>
                    <a:cubicBezTo>
                      <a:pt x="13596" y="14478"/>
                      <a:pt x="20454" y="11240"/>
                      <a:pt x="21311" y="5239"/>
                    </a:cubicBezTo>
                    <a:cubicBezTo>
                      <a:pt x="21597" y="3238"/>
                      <a:pt x="21311" y="1524"/>
                      <a:pt x="20549" y="0"/>
                    </a:cubicBezTo>
                    <a:lnTo>
                      <a:pt x="76365" y="4000"/>
                    </a:lnTo>
                    <a:close/>
                  </a:path>
                </a:pathLst>
              </a:custGeom>
              <a:solidFill>
                <a:srgbClr val="56D1C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34"/>
              <p:cNvSpPr/>
              <p:nvPr/>
            </p:nvSpPr>
            <p:spPr>
              <a:xfrm>
                <a:off x="-2707496" y="3380611"/>
                <a:ext cx="28575" cy="19050"/>
              </a:xfrm>
              <a:custGeom>
                <a:avLst/>
                <a:gdLst/>
                <a:ahLst/>
                <a:cxnLst/>
                <a:rect l="l" t="t" r="r" b="b"/>
                <a:pathLst>
                  <a:path w="28575" h="19050" extrusionOk="0">
                    <a:moveTo>
                      <a:pt x="30423" y="19476"/>
                    </a:moveTo>
                    <a:cubicBezTo>
                      <a:pt x="26328" y="22905"/>
                      <a:pt x="19660" y="22810"/>
                      <a:pt x="14803" y="21857"/>
                    </a:cubicBezTo>
                    <a:cubicBezTo>
                      <a:pt x="10230" y="20904"/>
                      <a:pt x="5087" y="18523"/>
                      <a:pt x="3563" y="13856"/>
                    </a:cubicBezTo>
                    <a:cubicBezTo>
                      <a:pt x="801" y="10427"/>
                      <a:pt x="-914" y="6236"/>
                      <a:pt x="515" y="1473"/>
                    </a:cubicBezTo>
                    <a:cubicBezTo>
                      <a:pt x="801" y="426"/>
                      <a:pt x="1944" y="-432"/>
                      <a:pt x="3087" y="235"/>
                    </a:cubicBezTo>
                    <a:cubicBezTo>
                      <a:pt x="3372" y="426"/>
                      <a:pt x="3754" y="616"/>
                      <a:pt x="4039" y="712"/>
                    </a:cubicBezTo>
                    <a:cubicBezTo>
                      <a:pt x="4230" y="712"/>
                      <a:pt x="4420" y="902"/>
                      <a:pt x="4611" y="902"/>
                    </a:cubicBezTo>
                    <a:cubicBezTo>
                      <a:pt x="4611" y="902"/>
                      <a:pt x="4706" y="902"/>
                      <a:pt x="4706" y="902"/>
                    </a:cubicBezTo>
                    <a:cubicBezTo>
                      <a:pt x="4706" y="902"/>
                      <a:pt x="4706" y="902"/>
                      <a:pt x="4897" y="902"/>
                    </a:cubicBezTo>
                    <a:cubicBezTo>
                      <a:pt x="5944" y="1283"/>
                      <a:pt x="6992" y="1473"/>
                      <a:pt x="8135" y="1759"/>
                    </a:cubicBezTo>
                    <a:cubicBezTo>
                      <a:pt x="10897" y="2426"/>
                      <a:pt x="13564" y="2997"/>
                      <a:pt x="16326" y="3664"/>
                    </a:cubicBezTo>
                    <a:cubicBezTo>
                      <a:pt x="20994" y="4807"/>
                      <a:pt x="26328" y="6045"/>
                      <a:pt x="30233" y="9093"/>
                    </a:cubicBezTo>
                    <a:cubicBezTo>
                      <a:pt x="31757" y="10237"/>
                      <a:pt x="32995" y="11856"/>
                      <a:pt x="33090" y="13856"/>
                    </a:cubicBezTo>
                    <a:cubicBezTo>
                      <a:pt x="33281" y="16047"/>
                      <a:pt x="32043" y="18142"/>
                      <a:pt x="30423" y="19476"/>
                    </a:cubicBezTo>
                    <a:close/>
                  </a:path>
                </a:pathLst>
              </a:custGeom>
              <a:solidFill>
                <a:srgbClr val="56D1C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34"/>
              <p:cNvSpPr/>
              <p:nvPr/>
            </p:nvSpPr>
            <p:spPr>
              <a:xfrm>
                <a:off x="-2748319" y="3344270"/>
                <a:ext cx="47625" cy="9525"/>
              </a:xfrm>
              <a:custGeom>
                <a:avLst/>
                <a:gdLst/>
                <a:ahLst/>
                <a:cxnLst/>
                <a:rect l="l" t="t" r="r" b="b"/>
                <a:pathLst>
                  <a:path w="47625" h="9525" extrusionOk="0">
                    <a:moveTo>
                      <a:pt x="48101" y="3429"/>
                    </a:moveTo>
                    <a:cubicBezTo>
                      <a:pt x="48387" y="6477"/>
                      <a:pt x="47625" y="9620"/>
                      <a:pt x="45529" y="11906"/>
                    </a:cubicBezTo>
                    <a:cubicBezTo>
                      <a:pt x="41434" y="16383"/>
                      <a:pt x="35052" y="15335"/>
                      <a:pt x="30194" y="12764"/>
                    </a:cubicBezTo>
                    <a:cubicBezTo>
                      <a:pt x="23622" y="9430"/>
                      <a:pt x="18193" y="4572"/>
                      <a:pt x="10763" y="2953"/>
                    </a:cubicBezTo>
                    <a:cubicBezTo>
                      <a:pt x="7429" y="2286"/>
                      <a:pt x="3239" y="1810"/>
                      <a:pt x="0" y="0"/>
                    </a:cubicBezTo>
                    <a:lnTo>
                      <a:pt x="48101" y="3429"/>
                    </a:lnTo>
                    <a:close/>
                  </a:path>
                </a:pathLst>
              </a:custGeom>
              <a:solidFill>
                <a:srgbClr val="56D1C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34"/>
              <p:cNvSpPr/>
              <p:nvPr/>
            </p:nvSpPr>
            <p:spPr>
              <a:xfrm>
                <a:off x="-2484369" y="3862483"/>
                <a:ext cx="47625" cy="19050"/>
              </a:xfrm>
              <a:custGeom>
                <a:avLst/>
                <a:gdLst/>
                <a:ahLst/>
                <a:cxnLst/>
                <a:rect l="l" t="t" r="r" b="b"/>
                <a:pathLst>
                  <a:path w="47625" h="19050" extrusionOk="0">
                    <a:moveTo>
                      <a:pt x="49042" y="12901"/>
                    </a:moveTo>
                    <a:cubicBezTo>
                      <a:pt x="48375" y="16711"/>
                      <a:pt x="43898" y="18426"/>
                      <a:pt x="40660" y="19188"/>
                    </a:cubicBezTo>
                    <a:cubicBezTo>
                      <a:pt x="35992" y="20235"/>
                      <a:pt x="31325" y="19759"/>
                      <a:pt x="26562" y="19759"/>
                    </a:cubicBezTo>
                    <a:cubicBezTo>
                      <a:pt x="17800" y="19759"/>
                      <a:pt x="6370" y="20045"/>
                      <a:pt x="845" y="12044"/>
                    </a:cubicBezTo>
                    <a:cubicBezTo>
                      <a:pt x="559" y="11663"/>
                      <a:pt x="464" y="11187"/>
                      <a:pt x="559" y="10806"/>
                    </a:cubicBezTo>
                    <a:cubicBezTo>
                      <a:pt x="-393" y="8615"/>
                      <a:pt x="-203" y="6234"/>
                      <a:pt x="1702" y="4233"/>
                    </a:cubicBezTo>
                    <a:cubicBezTo>
                      <a:pt x="4655" y="1281"/>
                      <a:pt x="9037" y="233"/>
                      <a:pt x="13037" y="42"/>
                    </a:cubicBezTo>
                    <a:cubicBezTo>
                      <a:pt x="17990" y="-148"/>
                      <a:pt x="22943" y="328"/>
                      <a:pt x="27896" y="995"/>
                    </a:cubicBezTo>
                    <a:cubicBezTo>
                      <a:pt x="32182" y="1566"/>
                      <a:pt x="36564" y="2424"/>
                      <a:pt x="40564" y="4043"/>
                    </a:cubicBezTo>
                    <a:cubicBezTo>
                      <a:pt x="43993" y="5472"/>
                      <a:pt x="49804" y="8329"/>
                      <a:pt x="49042" y="1299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34"/>
              <p:cNvSpPr/>
              <p:nvPr/>
            </p:nvSpPr>
            <p:spPr>
              <a:xfrm>
                <a:off x="-2730944" y="3391578"/>
                <a:ext cx="9525" cy="9525"/>
              </a:xfrm>
              <a:custGeom>
                <a:avLst/>
                <a:gdLst/>
                <a:ahLst/>
                <a:cxnLst/>
                <a:rect l="l" t="t" r="r" b="b"/>
                <a:pathLst>
                  <a:path w="9525" h="9525" extrusionOk="0">
                    <a:moveTo>
                      <a:pt x="16915" y="8699"/>
                    </a:moveTo>
                    <a:cubicBezTo>
                      <a:pt x="17201" y="10699"/>
                      <a:pt x="16724" y="12985"/>
                      <a:pt x="15296" y="14509"/>
                    </a:cubicBezTo>
                    <a:cubicBezTo>
                      <a:pt x="13962" y="15938"/>
                      <a:pt x="12057" y="16795"/>
                      <a:pt x="10057" y="16795"/>
                    </a:cubicBezTo>
                    <a:cubicBezTo>
                      <a:pt x="4628" y="16795"/>
                      <a:pt x="1199" y="11842"/>
                      <a:pt x="56" y="6985"/>
                    </a:cubicBezTo>
                    <a:cubicBezTo>
                      <a:pt x="-135" y="6032"/>
                      <a:pt x="151" y="5080"/>
                      <a:pt x="1103" y="4699"/>
                    </a:cubicBezTo>
                    <a:cubicBezTo>
                      <a:pt x="1199" y="4699"/>
                      <a:pt x="1389" y="4699"/>
                      <a:pt x="1484" y="4699"/>
                    </a:cubicBezTo>
                    <a:cubicBezTo>
                      <a:pt x="2627" y="2222"/>
                      <a:pt x="5199" y="222"/>
                      <a:pt x="7866" y="31"/>
                    </a:cubicBezTo>
                    <a:cubicBezTo>
                      <a:pt x="12724" y="-445"/>
                      <a:pt x="16058" y="4603"/>
                      <a:pt x="16724" y="8890"/>
                    </a:cubicBezTo>
                    <a:close/>
                  </a:path>
                </a:pathLst>
              </a:custGeom>
              <a:solidFill>
                <a:srgbClr val="56D1C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4"/>
              <p:cNvSpPr/>
              <p:nvPr/>
            </p:nvSpPr>
            <p:spPr>
              <a:xfrm>
                <a:off x="-2734222" y="3430757"/>
                <a:ext cx="9525" cy="19050"/>
              </a:xfrm>
              <a:custGeom>
                <a:avLst/>
                <a:gdLst/>
                <a:ahLst/>
                <a:cxnLst/>
                <a:rect l="l" t="t" r="r" b="b"/>
                <a:pathLst>
                  <a:path w="9525" h="19050" extrusionOk="0">
                    <a:moveTo>
                      <a:pt x="11239" y="18002"/>
                    </a:moveTo>
                    <a:cubicBezTo>
                      <a:pt x="11525" y="20574"/>
                      <a:pt x="10859" y="23813"/>
                      <a:pt x="9144" y="26099"/>
                    </a:cubicBezTo>
                    <a:lnTo>
                      <a:pt x="0" y="0"/>
                    </a:lnTo>
                    <a:cubicBezTo>
                      <a:pt x="0" y="0"/>
                      <a:pt x="667" y="381"/>
                      <a:pt x="953" y="667"/>
                    </a:cubicBezTo>
                    <a:cubicBezTo>
                      <a:pt x="3620" y="2858"/>
                      <a:pt x="5715" y="5906"/>
                      <a:pt x="7429" y="8858"/>
                    </a:cubicBezTo>
                    <a:cubicBezTo>
                      <a:pt x="9049" y="11621"/>
                      <a:pt x="10763" y="14764"/>
                      <a:pt x="11144" y="18002"/>
                    </a:cubicBezTo>
                    <a:close/>
                  </a:path>
                </a:pathLst>
              </a:custGeom>
              <a:solidFill>
                <a:srgbClr val="56D1C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34"/>
              <p:cNvSpPr/>
              <p:nvPr/>
            </p:nvSpPr>
            <p:spPr>
              <a:xfrm>
                <a:off x="-1278747" y="3675546"/>
                <a:ext cx="180975" cy="219075"/>
              </a:xfrm>
              <a:custGeom>
                <a:avLst/>
                <a:gdLst/>
                <a:ahLst/>
                <a:cxnLst/>
                <a:rect l="l" t="t" r="r" b="b"/>
                <a:pathLst>
                  <a:path w="180975" h="219075" extrusionOk="0">
                    <a:moveTo>
                      <a:pt x="151773" y="13623"/>
                    </a:moveTo>
                    <a:lnTo>
                      <a:pt x="185968" y="110873"/>
                    </a:lnTo>
                    <a:lnTo>
                      <a:pt x="127961" y="164689"/>
                    </a:lnTo>
                    <a:cubicBezTo>
                      <a:pt x="122246" y="164499"/>
                      <a:pt x="116436" y="165642"/>
                      <a:pt x="111007" y="167261"/>
                    </a:cubicBezTo>
                    <a:cubicBezTo>
                      <a:pt x="103767" y="169452"/>
                      <a:pt x="97767" y="173357"/>
                      <a:pt x="92528" y="178786"/>
                    </a:cubicBezTo>
                    <a:cubicBezTo>
                      <a:pt x="81860" y="189645"/>
                      <a:pt x="74526" y="203456"/>
                      <a:pt x="63382" y="213934"/>
                    </a:cubicBezTo>
                    <a:cubicBezTo>
                      <a:pt x="58142" y="218791"/>
                      <a:pt x="52142" y="222887"/>
                      <a:pt x="45188" y="224602"/>
                    </a:cubicBezTo>
                    <a:cubicBezTo>
                      <a:pt x="39474" y="226030"/>
                      <a:pt x="31092" y="227173"/>
                      <a:pt x="27091" y="221744"/>
                    </a:cubicBezTo>
                    <a:cubicBezTo>
                      <a:pt x="23757" y="217172"/>
                      <a:pt x="24615" y="210314"/>
                      <a:pt x="24329" y="204885"/>
                    </a:cubicBezTo>
                    <a:cubicBezTo>
                      <a:pt x="24233" y="202980"/>
                      <a:pt x="23948" y="201170"/>
                      <a:pt x="23662" y="199360"/>
                    </a:cubicBezTo>
                    <a:cubicBezTo>
                      <a:pt x="23281" y="197360"/>
                      <a:pt x="22710" y="195360"/>
                      <a:pt x="21947" y="193550"/>
                    </a:cubicBezTo>
                    <a:cubicBezTo>
                      <a:pt x="20138" y="188978"/>
                      <a:pt x="17280" y="184882"/>
                      <a:pt x="14423" y="180882"/>
                    </a:cubicBezTo>
                    <a:cubicBezTo>
                      <a:pt x="8994" y="173452"/>
                      <a:pt x="3564" y="166213"/>
                      <a:pt x="1754" y="156974"/>
                    </a:cubicBezTo>
                    <a:cubicBezTo>
                      <a:pt x="326" y="149735"/>
                      <a:pt x="-151" y="142210"/>
                      <a:pt x="40" y="134876"/>
                    </a:cubicBezTo>
                    <a:cubicBezTo>
                      <a:pt x="231" y="128113"/>
                      <a:pt x="802" y="120874"/>
                      <a:pt x="5374" y="115540"/>
                    </a:cubicBezTo>
                    <a:cubicBezTo>
                      <a:pt x="10137" y="110016"/>
                      <a:pt x="17280" y="107539"/>
                      <a:pt x="23948" y="105253"/>
                    </a:cubicBezTo>
                    <a:cubicBezTo>
                      <a:pt x="30139" y="103063"/>
                      <a:pt x="38235" y="100967"/>
                      <a:pt x="41569" y="94681"/>
                    </a:cubicBezTo>
                    <a:cubicBezTo>
                      <a:pt x="44046" y="90013"/>
                      <a:pt x="43093" y="84203"/>
                      <a:pt x="42522" y="79250"/>
                    </a:cubicBezTo>
                    <a:cubicBezTo>
                      <a:pt x="41474" y="68392"/>
                      <a:pt x="40045" y="54485"/>
                      <a:pt x="51189" y="48294"/>
                    </a:cubicBezTo>
                    <a:cubicBezTo>
                      <a:pt x="53952" y="46770"/>
                      <a:pt x="57476" y="45341"/>
                      <a:pt x="60619" y="46198"/>
                    </a:cubicBezTo>
                    <a:cubicBezTo>
                      <a:pt x="63382" y="46960"/>
                      <a:pt x="65191" y="49151"/>
                      <a:pt x="67382" y="50866"/>
                    </a:cubicBezTo>
                    <a:cubicBezTo>
                      <a:pt x="69572" y="52485"/>
                      <a:pt x="72335" y="51342"/>
                      <a:pt x="73763" y="49151"/>
                    </a:cubicBezTo>
                    <a:cubicBezTo>
                      <a:pt x="75288" y="46865"/>
                      <a:pt x="75192" y="43627"/>
                      <a:pt x="74906" y="40960"/>
                    </a:cubicBezTo>
                    <a:cubicBezTo>
                      <a:pt x="74716" y="38007"/>
                      <a:pt x="74050" y="34959"/>
                      <a:pt x="74145" y="32006"/>
                    </a:cubicBezTo>
                    <a:cubicBezTo>
                      <a:pt x="74240" y="28196"/>
                      <a:pt x="75383" y="24005"/>
                      <a:pt x="77098" y="20481"/>
                    </a:cubicBezTo>
                    <a:cubicBezTo>
                      <a:pt x="78812" y="17052"/>
                      <a:pt x="81574" y="14004"/>
                      <a:pt x="85574" y="13242"/>
                    </a:cubicBezTo>
                    <a:cubicBezTo>
                      <a:pt x="89861" y="12480"/>
                      <a:pt x="94814" y="14480"/>
                      <a:pt x="97767" y="17623"/>
                    </a:cubicBezTo>
                    <a:cubicBezTo>
                      <a:pt x="100339" y="20386"/>
                      <a:pt x="100624" y="24100"/>
                      <a:pt x="101482" y="27625"/>
                    </a:cubicBezTo>
                    <a:cubicBezTo>
                      <a:pt x="102338" y="31244"/>
                      <a:pt x="104148" y="34578"/>
                      <a:pt x="106911" y="37245"/>
                    </a:cubicBezTo>
                    <a:cubicBezTo>
                      <a:pt x="108815" y="39150"/>
                      <a:pt x="111102" y="40674"/>
                      <a:pt x="113578" y="41722"/>
                    </a:cubicBezTo>
                    <a:cubicBezTo>
                      <a:pt x="116817" y="43246"/>
                      <a:pt x="120436" y="43912"/>
                      <a:pt x="123865" y="43341"/>
                    </a:cubicBezTo>
                    <a:cubicBezTo>
                      <a:pt x="130437" y="42198"/>
                      <a:pt x="134152" y="36102"/>
                      <a:pt x="133962" y="29720"/>
                    </a:cubicBezTo>
                    <a:cubicBezTo>
                      <a:pt x="133771" y="25148"/>
                      <a:pt x="129961" y="20481"/>
                      <a:pt x="127771" y="16671"/>
                    </a:cubicBezTo>
                    <a:cubicBezTo>
                      <a:pt x="125770" y="13242"/>
                      <a:pt x="122627" y="8098"/>
                      <a:pt x="124817" y="4003"/>
                    </a:cubicBezTo>
                    <a:cubicBezTo>
                      <a:pt x="127294" y="-665"/>
                      <a:pt x="135105" y="-665"/>
                      <a:pt x="139296" y="1050"/>
                    </a:cubicBezTo>
                    <a:cubicBezTo>
                      <a:pt x="144820" y="3241"/>
                      <a:pt x="148916" y="8479"/>
                      <a:pt x="151964" y="13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34"/>
              <p:cNvSpPr/>
              <p:nvPr/>
            </p:nvSpPr>
            <p:spPr>
              <a:xfrm>
                <a:off x="-1685255" y="3867762"/>
                <a:ext cx="47625" cy="104775"/>
              </a:xfrm>
              <a:custGeom>
                <a:avLst/>
                <a:gdLst/>
                <a:ahLst/>
                <a:cxnLst/>
                <a:rect l="l" t="t" r="r" b="b"/>
                <a:pathLst>
                  <a:path w="47625" h="104775" extrusionOk="0">
                    <a:moveTo>
                      <a:pt x="35169" y="5907"/>
                    </a:moveTo>
                    <a:cubicBezTo>
                      <a:pt x="38217" y="9432"/>
                      <a:pt x="39931" y="14004"/>
                      <a:pt x="40026" y="18671"/>
                    </a:cubicBezTo>
                    <a:cubicBezTo>
                      <a:pt x="40026" y="23719"/>
                      <a:pt x="38693" y="28577"/>
                      <a:pt x="37550" y="33435"/>
                    </a:cubicBezTo>
                    <a:cubicBezTo>
                      <a:pt x="36502" y="38388"/>
                      <a:pt x="35454" y="43531"/>
                      <a:pt x="36788" y="48579"/>
                    </a:cubicBezTo>
                    <a:cubicBezTo>
                      <a:pt x="38312" y="54294"/>
                      <a:pt x="41931" y="59152"/>
                      <a:pt x="44884" y="64105"/>
                    </a:cubicBezTo>
                    <a:cubicBezTo>
                      <a:pt x="47551" y="68487"/>
                      <a:pt x="50218" y="73440"/>
                      <a:pt x="50313" y="78678"/>
                    </a:cubicBezTo>
                    <a:cubicBezTo>
                      <a:pt x="50313" y="82203"/>
                      <a:pt x="49170" y="85822"/>
                      <a:pt x="47837" y="89061"/>
                    </a:cubicBezTo>
                    <a:cubicBezTo>
                      <a:pt x="45265" y="95347"/>
                      <a:pt x="40407" y="104777"/>
                      <a:pt x="32978" y="106206"/>
                    </a:cubicBezTo>
                    <a:cubicBezTo>
                      <a:pt x="29453" y="106872"/>
                      <a:pt x="25834" y="105825"/>
                      <a:pt x="23738" y="102777"/>
                    </a:cubicBezTo>
                    <a:cubicBezTo>
                      <a:pt x="21548" y="99633"/>
                      <a:pt x="21071" y="95538"/>
                      <a:pt x="20595" y="91823"/>
                    </a:cubicBezTo>
                    <a:cubicBezTo>
                      <a:pt x="20024" y="87251"/>
                      <a:pt x="19547" y="83060"/>
                      <a:pt x="17452" y="78869"/>
                    </a:cubicBezTo>
                    <a:cubicBezTo>
                      <a:pt x="14976" y="73630"/>
                      <a:pt x="11165" y="69058"/>
                      <a:pt x="7832" y="64391"/>
                    </a:cubicBezTo>
                    <a:cubicBezTo>
                      <a:pt x="4593" y="59914"/>
                      <a:pt x="1545" y="54961"/>
                      <a:pt x="402" y="49532"/>
                    </a:cubicBezTo>
                    <a:cubicBezTo>
                      <a:pt x="-550" y="45055"/>
                      <a:pt x="307" y="40483"/>
                      <a:pt x="1736" y="36197"/>
                    </a:cubicBezTo>
                    <a:cubicBezTo>
                      <a:pt x="3355" y="31244"/>
                      <a:pt x="5736" y="26672"/>
                      <a:pt x="8498" y="22290"/>
                    </a:cubicBezTo>
                    <a:cubicBezTo>
                      <a:pt x="9356" y="16956"/>
                      <a:pt x="10308" y="11622"/>
                      <a:pt x="13070" y="6955"/>
                    </a:cubicBezTo>
                    <a:cubicBezTo>
                      <a:pt x="15166" y="3431"/>
                      <a:pt x="18309" y="669"/>
                      <a:pt x="22500" y="97"/>
                    </a:cubicBezTo>
                    <a:cubicBezTo>
                      <a:pt x="27453" y="-570"/>
                      <a:pt x="32025" y="2288"/>
                      <a:pt x="35169" y="59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4"/>
              <p:cNvSpPr/>
              <p:nvPr/>
            </p:nvSpPr>
            <p:spPr>
              <a:xfrm>
                <a:off x="-2134272" y="2967721"/>
                <a:ext cx="809625" cy="1152525"/>
              </a:xfrm>
              <a:custGeom>
                <a:avLst/>
                <a:gdLst/>
                <a:ahLst/>
                <a:cxnLst/>
                <a:rect l="l" t="t" r="r" b="b"/>
                <a:pathLst>
                  <a:path w="809625" h="1152525" extrusionOk="0">
                    <a:moveTo>
                      <a:pt x="778794" y="199288"/>
                    </a:moveTo>
                    <a:cubicBezTo>
                      <a:pt x="778318" y="202527"/>
                      <a:pt x="778223" y="207004"/>
                      <a:pt x="779461" y="210433"/>
                    </a:cubicBezTo>
                    <a:cubicBezTo>
                      <a:pt x="780508" y="213481"/>
                      <a:pt x="782604" y="215767"/>
                      <a:pt x="786414" y="215576"/>
                    </a:cubicBezTo>
                    <a:cubicBezTo>
                      <a:pt x="791462" y="215386"/>
                      <a:pt x="796225" y="213862"/>
                      <a:pt x="801178" y="215005"/>
                    </a:cubicBezTo>
                    <a:cubicBezTo>
                      <a:pt x="807750" y="216529"/>
                      <a:pt x="812703" y="221863"/>
                      <a:pt x="815370" y="227863"/>
                    </a:cubicBezTo>
                    <a:cubicBezTo>
                      <a:pt x="820323" y="239293"/>
                      <a:pt x="818608" y="252628"/>
                      <a:pt x="817561" y="264725"/>
                    </a:cubicBezTo>
                    <a:cubicBezTo>
                      <a:pt x="816609" y="276346"/>
                      <a:pt x="815084" y="288157"/>
                      <a:pt x="812322" y="299491"/>
                    </a:cubicBezTo>
                    <a:cubicBezTo>
                      <a:pt x="812131" y="300349"/>
                      <a:pt x="811941" y="301206"/>
                      <a:pt x="811655" y="302158"/>
                    </a:cubicBezTo>
                    <a:cubicBezTo>
                      <a:pt x="809655" y="310445"/>
                      <a:pt x="806702" y="320637"/>
                      <a:pt x="799654" y="325399"/>
                    </a:cubicBezTo>
                    <a:cubicBezTo>
                      <a:pt x="792415" y="330352"/>
                      <a:pt x="782223" y="324828"/>
                      <a:pt x="783556" y="315874"/>
                    </a:cubicBezTo>
                    <a:cubicBezTo>
                      <a:pt x="784033" y="312350"/>
                      <a:pt x="786700" y="307492"/>
                      <a:pt x="784604" y="304063"/>
                    </a:cubicBezTo>
                    <a:cubicBezTo>
                      <a:pt x="782033" y="300063"/>
                      <a:pt x="775937" y="301301"/>
                      <a:pt x="772603" y="303301"/>
                    </a:cubicBezTo>
                    <a:cubicBezTo>
                      <a:pt x="765649" y="307397"/>
                      <a:pt x="767745" y="316065"/>
                      <a:pt x="769078" y="322732"/>
                    </a:cubicBezTo>
                    <a:cubicBezTo>
                      <a:pt x="770603" y="329876"/>
                      <a:pt x="772889" y="336829"/>
                      <a:pt x="774603" y="343878"/>
                    </a:cubicBezTo>
                    <a:cubicBezTo>
                      <a:pt x="775460" y="347307"/>
                      <a:pt x="775746" y="351022"/>
                      <a:pt x="776984" y="354260"/>
                    </a:cubicBezTo>
                    <a:cubicBezTo>
                      <a:pt x="778413" y="357880"/>
                      <a:pt x="781556" y="360451"/>
                      <a:pt x="784223" y="363214"/>
                    </a:cubicBezTo>
                    <a:cubicBezTo>
                      <a:pt x="789462" y="368643"/>
                      <a:pt x="794891" y="374644"/>
                      <a:pt x="795558" y="382549"/>
                    </a:cubicBezTo>
                    <a:cubicBezTo>
                      <a:pt x="796034" y="389026"/>
                      <a:pt x="794701" y="397027"/>
                      <a:pt x="790510" y="402076"/>
                    </a:cubicBezTo>
                    <a:cubicBezTo>
                      <a:pt x="788034" y="405124"/>
                      <a:pt x="781175" y="409505"/>
                      <a:pt x="777460" y="406171"/>
                    </a:cubicBezTo>
                    <a:cubicBezTo>
                      <a:pt x="775937" y="404838"/>
                      <a:pt x="775651" y="402647"/>
                      <a:pt x="775460" y="400837"/>
                    </a:cubicBezTo>
                    <a:cubicBezTo>
                      <a:pt x="774984" y="397694"/>
                      <a:pt x="774318" y="395122"/>
                      <a:pt x="772984" y="392074"/>
                    </a:cubicBezTo>
                    <a:cubicBezTo>
                      <a:pt x="766316" y="377501"/>
                      <a:pt x="755077" y="358261"/>
                      <a:pt x="736218" y="364642"/>
                    </a:cubicBezTo>
                    <a:cubicBezTo>
                      <a:pt x="730217" y="366738"/>
                      <a:pt x="722978" y="371119"/>
                      <a:pt x="721739" y="377977"/>
                    </a:cubicBezTo>
                    <a:cubicBezTo>
                      <a:pt x="721073" y="381597"/>
                      <a:pt x="722215" y="387883"/>
                      <a:pt x="726787" y="387217"/>
                    </a:cubicBezTo>
                    <a:cubicBezTo>
                      <a:pt x="728978" y="387026"/>
                      <a:pt x="730884" y="385597"/>
                      <a:pt x="733074" y="385407"/>
                    </a:cubicBezTo>
                    <a:cubicBezTo>
                      <a:pt x="738599" y="384835"/>
                      <a:pt x="742313" y="389407"/>
                      <a:pt x="741932" y="394646"/>
                    </a:cubicBezTo>
                    <a:cubicBezTo>
                      <a:pt x="741456" y="401218"/>
                      <a:pt x="735074" y="411601"/>
                      <a:pt x="741456" y="417220"/>
                    </a:cubicBezTo>
                    <a:cubicBezTo>
                      <a:pt x="744885" y="420268"/>
                      <a:pt x="749648" y="420649"/>
                      <a:pt x="752886" y="424364"/>
                    </a:cubicBezTo>
                    <a:cubicBezTo>
                      <a:pt x="754886" y="426650"/>
                      <a:pt x="756505" y="429698"/>
                      <a:pt x="756887" y="432841"/>
                    </a:cubicBezTo>
                    <a:cubicBezTo>
                      <a:pt x="757458" y="437223"/>
                      <a:pt x="755648" y="441509"/>
                      <a:pt x="755839" y="445891"/>
                    </a:cubicBezTo>
                    <a:cubicBezTo>
                      <a:pt x="756124" y="451796"/>
                      <a:pt x="760982" y="456178"/>
                      <a:pt x="763554" y="461226"/>
                    </a:cubicBezTo>
                    <a:cubicBezTo>
                      <a:pt x="765269" y="464655"/>
                      <a:pt x="766602" y="468274"/>
                      <a:pt x="767364" y="471989"/>
                    </a:cubicBezTo>
                    <a:cubicBezTo>
                      <a:pt x="768888" y="478942"/>
                      <a:pt x="768126" y="485800"/>
                      <a:pt x="765554" y="492373"/>
                    </a:cubicBezTo>
                    <a:cubicBezTo>
                      <a:pt x="762506" y="500088"/>
                      <a:pt x="757744" y="508184"/>
                      <a:pt x="752029" y="514280"/>
                    </a:cubicBezTo>
                    <a:cubicBezTo>
                      <a:pt x="746599" y="520090"/>
                      <a:pt x="739836" y="523043"/>
                      <a:pt x="732503" y="525615"/>
                    </a:cubicBezTo>
                    <a:cubicBezTo>
                      <a:pt x="725549" y="528187"/>
                      <a:pt x="718215" y="531139"/>
                      <a:pt x="713071" y="536759"/>
                    </a:cubicBezTo>
                    <a:cubicBezTo>
                      <a:pt x="707356" y="543141"/>
                      <a:pt x="706404" y="551523"/>
                      <a:pt x="707071" y="559810"/>
                    </a:cubicBezTo>
                    <a:cubicBezTo>
                      <a:pt x="707071" y="560762"/>
                      <a:pt x="706594" y="561334"/>
                      <a:pt x="705833" y="561619"/>
                    </a:cubicBezTo>
                    <a:cubicBezTo>
                      <a:pt x="706214" y="562572"/>
                      <a:pt x="706499" y="563429"/>
                      <a:pt x="707071" y="564286"/>
                    </a:cubicBezTo>
                    <a:cubicBezTo>
                      <a:pt x="709071" y="567715"/>
                      <a:pt x="712976" y="569335"/>
                      <a:pt x="716501" y="570763"/>
                    </a:cubicBezTo>
                    <a:cubicBezTo>
                      <a:pt x="725168" y="574573"/>
                      <a:pt x="736312" y="579241"/>
                      <a:pt x="739265" y="589147"/>
                    </a:cubicBezTo>
                    <a:cubicBezTo>
                      <a:pt x="740980" y="594671"/>
                      <a:pt x="739742" y="600481"/>
                      <a:pt x="738313" y="605911"/>
                    </a:cubicBezTo>
                    <a:cubicBezTo>
                      <a:pt x="736789" y="611626"/>
                      <a:pt x="735646" y="617436"/>
                      <a:pt x="733741" y="623056"/>
                    </a:cubicBezTo>
                    <a:cubicBezTo>
                      <a:pt x="730502" y="632390"/>
                      <a:pt x="722215" y="639153"/>
                      <a:pt x="711928" y="635819"/>
                    </a:cubicBezTo>
                    <a:cubicBezTo>
                      <a:pt x="703356" y="633152"/>
                      <a:pt x="698594" y="624770"/>
                      <a:pt x="692688" y="618579"/>
                    </a:cubicBezTo>
                    <a:cubicBezTo>
                      <a:pt x="690307" y="620960"/>
                      <a:pt x="689830" y="625723"/>
                      <a:pt x="689164" y="628771"/>
                    </a:cubicBezTo>
                    <a:cubicBezTo>
                      <a:pt x="688497" y="632866"/>
                      <a:pt x="688116" y="637343"/>
                      <a:pt x="686306" y="641153"/>
                    </a:cubicBezTo>
                    <a:cubicBezTo>
                      <a:pt x="681544" y="651345"/>
                      <a:pt x="669923" y="639629"/>
                      <a:pt x="667542" y="633533"/>
                    </a:cubicBezTo>
                    <a:cubicBezTo>
                      <a:pt x="664970" y="626866"/>
                      <a:pt x="666590" y="619531"/>
                      <a:pt x="665923" y="612673"/>
                    </a:cubicBezTo>
                    <a:cubicBezTo>
                      <a:pt x="665542" y="608482"/>
                      <a:pt x="663923" y="604387"/>
                      <a:pt x="660017" y="602196"/>
                    </a:cubicBezTo>
                    <a:cubicBezTo>
                      <a:pt x="656683" y="600386"/>
                      <a:pt x="652778" y="601529"/>
                      <a:pt x="649254" y="602196"/>
                    </a:cubicBezTo>
                    <a:cubicBezTo>
                      <a:pt x="642491" y="603529"/>
                      <a:pt x="636300" y="602958"/>
                      <a:pt x="633157" y="596005"/>
                    </a:cubicBezTo>
                    <a:cubicBezTo>
                      <a:pt x="631442" y="592099"/>
                      <a:pt x="631156" y="587623"/>
                      <a:pt x="629537" y="583622"/>
                    </a:cubicBezTo>
                    <a:cubicBezTo>
                      <a:pt x="628108" y="580003"/>
                      <a:pt x="625156" y="576383"/>
                      <a:pt x="621917" y="574097"/>
                    </a:cubicBezTo>
                    <a:cubicBezTo>
                      <a:pt x="609725" y="565620"/>
                      <a:pt x="600867" y="589432"/>
                      <a:pt x="597248" y="597052"/>
                    </a:cubicBezTo>
                    <a:cubicBezTo>
                      <a:pt x="589913" y="612864"/>
                      <a:pt x="582579" y="628199"/>
                      <a:pt x="586675" y="646011"/>
                    </a:cubicBezTo>
                    <a:cubicBezTo>
                      <a:pt x="589628" y="658870"/>
                      <a:pt x="595914" y="674967"/>
                      <a:pt x="587913" y="687254"/>
                    </a:cubicBezTo>
                    <a:cubicBezTo>
                      <a:pt x="584770" y="692112"/>
                      <a:pt x="578483" y="695160"/>
                      <a:pt x="573340" y="697351"/>
                    </a:cubicBezTo>
                    <a:cubicBezTo>
                      <a:pt x="568196" y="699637"/>
                      <a:pt x="562862" y="700589"/>
                      <a:pt x="559148" y="695446"/>
                    </a:cubicBezTo>
                    <a:cubicBezTo>
                      <a:pt x="556957" y="692398"/>
                      <a:pt x="556004" y="688492"/>
                      <a:pt x="554575" y="684968"/>
                    </a:cubicBezTo>
                    <a:cubicBezTo>
                      <a:pt x="553051" y="680777"/>
                      <a:pt x="550480" y="677253"/>
                      <a:pt x="547622" y="673824"/>
                    </a:cubicBezTo>
                    <a:cubicBezTo>
                      <a:pt x="541240" y="666204"/>
                      <a:pt x="533049" y="660203"/>
                      <a:pt x="526000" y="653250"/>
                    </a:cubicBezTo>
                    <a:cubicBezTo>
                      <a:pt x="523429" y="650773"/>
                      <a:pt x="521238" y="648202"/>
                      <a:pt x="519523" y="645535"/>
                    </a:cubicBezTo>
                    <a:cubicBezTo>
                      <a:pt x="516952" y="641915"/>
                      <a:pt x="515047" y="637915"/>
                      <a:pt x="513332" y="633247"/>
                    </a:cubicBezTo>
                    <a:cubicBezTo>
                      <a:pt x="510856" y="626389"/>
                      <a:pt x="509141" y="617722"/>
                      <a:pt x="504093" y="612102"/>
                    </a:cubicBezTo>
                    <a:cubicBezTo>
                      <a:pt x="502855" y="610673"/>
                      <a:pt x="500569" y="608578"/>
                      <a:pt x="498569" y="608387"/>
                    </a:cubicBezTo>
                    <a:cubicBezTo>
                      <a:pt x="496949" y="608292"/>
                      <a:pt x="496187" y="609149"/>
                      <a:pt x="495139" y="610292"/>
                    </a:cubicBezTo>
                    <a:cubicBezTo>
                      <a:pt x="493330" y="612102"/>
                      <a:pt x="491711" y="614007"/>
                      <a:pt x="489424" y="615245"/>
                    </a:cubicBezTo>
                    <a:cubicBezTo>
                      <a:pt x="483709" y="618198"/>
                      <a:pt x="477232" y="617245"/>
                      <a:pt x="472946" y="612769"/>
                    </a:cubicBezTo>
                    <a:cubicBezTo>
                      <a:pt x="467898" y="607435"/>
                      <a:pt x="463516" y="601148"/>
                      <a:pt x="455706" y="599815"/>
                    </a:cubicBezTo>
                    <a:cubicBezTo>
                      <a:pt x="449229" y="598672"/>
                      <a:pt x="442847" y="602482"/>
                      <a:pt x="436847" y="604577"/>
                    </a:cubicBezTo>
                    <a:cubicBezTo>
                      <a:pt x="429131" y="607149"/>
                      <a:pt x="421606" y="607530"/>
                      <a:pt x="413701" y="606196"/>
                    </a:cubicBezTo>
                    <a:cubicBezTo>
                      <a:pt x="405128" y="604768"/>
                      <a:pt x="396651" y="602005"/>
                      <a:pt x="387888" y="602672"/>
                    </a:cubicBezTo>
                    <a:cubicBezTo>
                      <a:pt x="380744" y="603148"/>
                      <a:pt x="374648" y="606958"/>
                      <a:pt x="367409" y="606006"/>
                    </a:cubicBezTo>
                    <a:cubicBezTo>
                      <a:pt x="364171" y="605625"/>
                      <a:pt x="361313" y="604577"/>
                      <a:pt x="358361" y="603434"/>
                    </a:cubicBezTo>
                    <a:cubicBezTo>
                      <a:pt x="357027" y="602863"/>
                      <a:pt x="354360" y="601243"/>
                      <a:pt x="353598" y="602958"/>
                    </a:cubicBezTo>
                    <a:cubicBezTo>
                      <a:pt x="352836" y="604768"/>
                      <a:pt x="354360" y="608768"/>
                      <a:pt x="354931" y="610483"/>
                    </a:cubicBezTo>
                    <a:cubicBezTo>
                      <a:pt x="355408" y="612102"/>
                      <a:pt x="356074" y="613626"/>
                      <a:pt x="356932" y="615055"/>
                    </a:cubicBezTo>
                    <a:cubicBezTo>
                      <a:pt x="358646" y="617912"/>
                      <a:pt x="361313" y="620008"/>
                      <a:pt x="364456" y="621246"/>
                    </a:cubicBezTo>
                    <a:cubicBezTo>
                      <a:pt x="370362" y="623627"/>
                      <a:pt x="377125" y="623341"/>
                      <a:pt x="383221" y="622865"/>
                    </a:cubicBezTo>
                    <a:cubicBezTo>
                      <a:pt x="389698" y="622484"/>
                      <a:pt x="396080" y="621913"/>
                      <a:pt x="402461" y="620674"/>
                    </a:cubicBezTo>
                    <a:cubicBezTo>
                      <a:pt x="409796" y="619150"/>
                      <a:pt x="417320" y="617436"/>
                      <a:pt x="424845" y="618484"/>
                    </a:cubicBezTo>
                    <a:cubicBezTo>
                      <a:pt x="431322" y="619436"/>
                      <a:pt x="437799" y="623056"/>
                      <a:pt x="440752" y="629152"/>
                    </a:cubicBezTo>
                    <a:cubicBezTo>
                      <a:pt x="443705" y="635438"/>
                      <a:pt x="442181" y="642772"/>
                      <a:pt x="439895" y="649059"/>
                    </a:cubicBezTo>
                    <a:cubicBezTo>
                      <a:pt x="437323" y="656107"/>
                      <a:pt x="433417" y="662584"/>
                      <a:pt x="429512" y="669061"/>
                    </a:cubicBezTo>
                    <a:cubicBezTo>
                      <a:pt x="425131" y="676681"/>
                      <a:pt x="420464" y="684206"/>
                      <a:pt x="415511" y="691445"/>
                    </a:cubicBezTo>
                    <a:cubicBezTo>
                      <a:pt x="410081" y="699541"/>
                      <a:pt x="404176" y="707447"/>
                      <a:pt x="397699" y="714781"/>
                    </a:cubicBezTo>
                    <a:cubicBezTo>
                      <a:pt x="392936" y="720211"/>
                      <a:pt x="387507" y="726116"/>
                      <a:pt x="379982" y="727545"/>
                    </a:cubicBezTo>
                    <a:cubicBezTo>
                      <a:pt x="373410" y="728783"/>
                      <a:pt x="367123" y="725735"/>
                      <a:pt x="361980" y="721925"/>
                    </a:cubicBezTo>
                    <a:cubicBezTo>
                      <a:pt x="355027" y="717067"/>
                      <a:pt x="348740" y="710781"/>
                      <a:pt x="343121" y="704399"/>
                    </a:cubicBezTo>
                    <a:cubicBezTo>
                      <a:pt x="329976" y="689159"/>
                      <a:pt x="320927" y="670681"/>
                      <a:pt x="307021" y="656012"/>
                    </a:cubicBezTo>
                    <a:cubicBezTo>
                      <a:pt x="301401" y="650011"/>
                      <a:pt x="294067" y="642487"/>
                      <a:pt x="285589" y="640867"/>
                    </a:cubicBezTo>
                    <a:cubicBezTo>
                      <a:pt x="275683" y="639058"/>
                      <a:pt x="281017" y="649249"/>
                      <a:pt x="284065" y="653536"/>
                    </a:cubicBezTo>
                    <a:cubicBezTo>
                      <a:pt x="289876" y="662013"/>
                      <a:pt x="297210" y="669347"/>
                      <a:pt x="303401" y="677729"/>
                    </a:cubicBezTo>
                    <a:cubicBezTo>
                      <a:pt x="307211" y="682968"/>
                      <a:pt x="310355" y="688588"/>
                      <a:pt x="313974" y="694017"/>
                    </a:cubicBezTo>
                    <a:cubicBezTo>
                      <a:pt x="321784" y="705637"/>
                      <a:pt x="330452" y="716972"/>
                      <a:pt x="340168" y="727069"/>
                    </a:cubicBezTo>
                    <a:cubicBezTo>
                      <a:pt x="349026" y="736213"/>
                      <a:pt x="360075" y="746500"/>
                      <a:pt x="373029" y="748881"/>
                    </a:cubicBezTo>
                    <a:cubicBezTo>
                      <a:pt x="379315" y="750024"/>
                      <a:pt x="385031" y="748690"/>
                      <a:pt x="389412" y="743737"/>
                    </a:cubicBezTo>
                    <a:cubicBezTo>
                      <a:pt x="393127" y="739451"/>
                      <a:pt x="395889" y="734117"/>
                      <a:pt x="401032" y="731260"/>
                    </a:cubicBezTo>
                    <a:cubicBezTo>
                      <a:pt x="406557" y="728116"/>
                      <a:pt x="414082" y="727926"/>
                      <a:pt x="419797" y="730688"/>
                    </a:cubicBezTo>
                    <a:cubicBezTo>
                      <a:pt x="425607" y="733546"/>
                      <a:pt x="428560" y="739546"/>
                      <a:pt x="429989" y="745642"/>
                    </a:cubicBezTo>
                    <a:cubicBezTo>
                      <a:pt x="433608" y="760597"/>
                      <a:pt x="434275" y="776599"/>
                      <a:pt x="428941" y="791172"/>
                    </a:cubicBezTo>
                    <a:cubicBezTo>
                      <a:pt x="425988" y="799268"/>
                      <a:pt x="421892" y="806983"/>
                      <a:pt x="418749" y="815080"/>
                    </a:cubicBezTo>
                    <a:cubicBezTo>
                      <a:pt x="416749" y="820128"/>
                      <a:pt x="415415" y="825367"/>
                      <a:pt x="414463" y="830701"/>
                    </a:cubicBezTo>
                    <a:cubicBezTo>
                      <a:pt x="413796" y="835273"/>
                      <a:pt x="413510" y="840035"/>
                      <a:pt x="412177" y="844417"/>
                    </a:cubicBezTo>
                    <a:cubicBezTo>
                      <a:pt x="409796" y="852418"/>
                      <a:pt x="403033" y="858133"/>
                      <a:pt x="401318" y="866515"/>
                    </a:cubicBezTo>
                    <a:cubicBezTo>
                      <a:pt x="399413" y="875849"/>
                      <a:pt x="405890" y="881659"/>
                      <a:pt x="412844" y="886612"/>
                    </a:cubicBezTo>
                    <a:cubicBezTo>
                      <a:pt x="419797" y="891565"/>
                      <a:pt x="428083" y="896042"/>
                      <a:pt x="432560" y="903662"/>
                    </a:cubicBezTo>
                    <a:cubicBezTo>
                      <a:pt x="436370" y="910139"/>
                      <a:pt x="436084" y="917378"/>
                      <a:pt x="435418" y="924522"/>
                    </a:cubicBezTo>
                    <a:cubicBezTo>
                      <a:pt x="435418" y="924712"/>
                      <a:pt x="435418" y="924903"/>
                      <a:pt x="435418" y="925189"/>
                    </a:cubicBezTo>
                    <a:cubicBezTo>
                      <a:pt x="434465" y="935666"/>
                      <a:pt x="434370" y="946239"/>
                      <a:pt x="433989" y="956812"/>
                    </a:cubicBezTo>
                    <a:cubicBezTo>
                      <a:pt x="433608" y="967670"/>
                      <a:pt x="433322" y="978624"/>
                      <a:pt x="433894" y="989482"/>
                    </a:cubicBezTo>
                    <a:cubicBezTo>
                      <a:pt x="434465" y="1000246"/>
                      <a:pt x="436084" y="1010723"/>
                      <a:pt x="438751" y="1021201"/>
                    </a:cubicBezTo>
                    <a:cubicBezTo>
                      <a:pt x="440847" y="1029202"/>
                      <a:pt x="443419" y="1037298"/>
                      <a:pt x="443514" y="1045680"/>
                    </a:cubicBezTo>
                    <a:cubicBezTo>
                      <a:pt x="443514" y="1051681"/>
                      <a:pt x="442276" y="1057681"/>
                      <a:pt x="440275" y="1063396"/>
                    </a:cubicBezTo>
                    <a:cubicBezTo>
                      <a:pt x="436275" y="1074541"/>
                      <a:pt x="429226" y="1084828"/>
                      <a:pt x="422464" y="1093876"/>
                    </a:cubicBezTo>
                    <a:cubicBezTo>
                      <a:pt x="416558" y="1101782"/>
                      <a:pt x="410462" y="1109021"/>
                      <a:pt x="406176" y="1117879"/>
                    </a:cubicBezTo>
                    <a:cubicBezTo>
                      <a:pt x="402461" y="1125595"/>
                      <a:pt x="399413" y="1133596"/>
                      <a:pt x="394556" y="1140549"/>
                    </a:cubicBezTo>
                    <a:cubicBezTo>
                      <a:pt x="389983" y="1147121"/>
                      <a:pt x="383221" y="1153122"/>
                      <a:pt x="374839" y="1153408"/>
                    </a:cubicBezTo>
                    <a:cubicBezTo>
                      <a:pt x="374077" y="1153408"/>
                      <a:pt x="373315" y="1153408"/>
                      <a:pt x="372553" y="1153408"/>
                    </a:cubicBezTo>
                    <a:cubicBezTo>
                      <a:pt x="366838" y="1153027"/>
                      <a:pt x="359694" y="1150550"/>
                      <a:pt x="357027" y="1145692"/>
                    </a:cubicBezTo>
                    <a:cubicBezTo>
                      <a:pt x="355694" y="1143406"/>
                      <a:pt x="355694" y="1140454"/>
                      <a:pt x="355503" y="1137882"/>
                    </a:cubicBezTo>
                    <a:cubicBezTo>
                      <a:pt x="355027" y="1132834"/>
                      <a:pt x="353884" y="1127976"/>
                      <a:pt x="352074" y="1123309"/>
                    </a:cubicBezTo>
                    <a:cubicBezTo>
                      <a:pt x="350264" y="1118641"/>
                      <a:pt x="347883" y="1114260"/>
                      <a:pt x="345311" y="1110069"/>
                    </a:cubicBezTo>
                    <a:cubicBezTo>
                      <a:pt x="341787" y="1104259"/>
                      <a:pt x="337691" y="1098639"/>
                      <a:pt x="334072" y="1092829"/>
                    </a:cubicBezTo>
                    <a:cubicBezTo>
                      <a:pt x="329023" y="1084637"/>
                      <a:pt x="325595" y="1075398"/>
                      <a:pt x="320737" y="1067111"/>
                    </a:cubicBezTo>
                    <a:cubicBezTo>
                      <a:pt x="315784" y="1058539"/>
                      <a:pt x="308926" y="1052252"/>
                      <a:pt x="301115" y="1046347"/>
                    </a:cubicBezTo>
                    <a:cubicBezTo>
                      <a:pt x="287495" y="1036060"/>
                      <a:pt x="272445" y="1024534"/>
                      <a:pt x="268540" y="1006913"/>
                    </a:cubicBezTo>
                    <a:cubicBezTo>
                      <a:pt x="265015" y="991197"/>
                      <a:pt x="276350" y="972528"/>
                      <a:pt x="264825" y="958812"/>
                    </a:cubicBezTo>
                    <a:cubicBezTo>
                      <a:pt x="259586" y="952621"/>
                      <a:pt x="252062" y="948525"/>
                      <a:pt x="245965" y="943286"/>
                    </a:cubicBezTo>
                    <a:cubicBezTo>
                      <a:pt x="239012" y="937381"/>
                      <a:pt x="233583" y="929951"/>
                      <a:pt x="228821" y="922236"/>
                    </a:cubicBezTo>
                    <a:cubicBezTo>
                      <a:pt x="224058" y="914521"/>
                      <a:pt x="219867" y="906424"/>
                      <a:pt x="215866" y="898233"/>
                    </a:cubicBezTo>
                    <a:cubicBezTo>
                      <a:pt x="211866" y="890137"/>
                      <a:pt x="210151" y="881088"/>
                      <a:pt x="206246" y="872992"/>
                    </a:cubicBezTo>
                    <a:cubicBezTo>
                      <a:pt x="202627" y="865276"/>
                      <a:pt x="195959" y="858704"/>
                      <a:pt x="186911" y="859752"/>
                    </a:cubicBezTo>
                    <a:cubicBezTo>
                      <a:pt x="179481" y="860609"/>
                      <a:pt x="173004" y="865562"/>
                      <a:pt x="167480" y="870229"/>
                    </a:cubicBezTo>
                    <a:cubicBezTo>
                      <a:pt x="154430" y="881183"/>
                      <a:pt x="140238" y="890708"/>
                      <a:pt x="124331" y="897090"/>
                    </a:cubicBezTo>
                    <a:cubicBezTo>
                      <a:pt x="108520" y="903376"/>
                      <a:pt x="90803" y="906424"/>
                      <a:pt x="73944" y="902233"/>
                    </a:cubicBezTo>
                    <a:cubicBezTo>
                      <a:pt x="57561" y="898138"/>
                      <a:pt x="40892" y="887755"/>
                      <a:pt x="33272" y="872134"/>
                    </a:cubicBezTo>
                    <a:cubicBezTo>
                      <a:pt x="24509" y="854323"/>
                      <a:pt x="31844" y="833368"/>
                      <a:pt x="26986" y="814508"/>
                    </a:cubicBezTo>
                    <a:cubicBezTo>
                      <a:pt x="24319" y="804316"/>
                      <a:pt x="19556" y="794696"/>
                      <a:pt x="16984" y="784409"/>
                    </a:cubicBezTo>
                    <a:cubicBezTo>
                      <a:pt x="14413" y="774408"/>
                      <a:pt x="12889" y="764121"/>
                      <a:pt x="12603" y="753739"/>
                    </a:cubicBezTo>
                    <a:cubicBezTo>
                      <a:pt x="12127" y="736594"/>
                      <a:pt x="17175" y="720496"/>
                      <a:pt x="21842" y="704113"/>
                    </a:cubicBezTo>
                    <a:cubicBezTo>
                      <a:pt x="24033" y="696493"/>
                      <a:pt x="26414" y="688778"/>
                      <a:pt x="31272" y="682301"/>
                    </a:cubicBezTo>
                    <a:cubicBezTo>
                      <a:pt x="36701" y="675253"/>
                      <a:pt x="44702" y="671633"/>
                      <a:pt x="52132" y="667252"/>
                    </a:cubicBezTo>
                    <a:cubicBezTo>
                      <a:pt x="56418" y="664680"/>
                      <a:pt x="60704" y="662108"/>
                      <a:pt x="64229" y="658679"/>
                    </a:cubicBezTo>
                    <a:cubicBezTo>
                      <a:pt x="67562" y="655631"/>
                      <a:pt x="70134" y="651916"/>
                      <a:pt x="72991" y="648392"/>
                    </a:cubicBezTo>
                    <a:cubicBezTo>
                      <a:pt x="76706" y="643820"/>
                      <a:pt x="80707" y="639629"/>
                      <a:pt x="86136" y="637153"/>
                    </a:cubicBezTo>
                    <a:cubicBezTo>
                      <a:pt x="92804" y="634105"/>
                      <a:pt x="100805" y="632390"/>
                      <a:pt x="108044" y="631247"/>
                    </a:cubicBezTo>
                    <a:cubicBezTo>
                      <a:pt x="114711" y="630199"/>
                      <a:pt x="120997" y="630771"/>
                      <a:pt x="127284" y="633438"/>
                    </a:cubicBezTo>
                    <a:cubicBezTo>
                      <a:pt x="134999" y="636581"/>
                      <a:pt x="141762" y="641534"/>
                      <a:pt x="150049" y="643249"/>
                    </a:cubicBezTo>
                    <a:cubicBezTo>
                      <a:pt x="154240" y="644106"/>
                      <a:pt x="158526" y="644582"/>
                      <a:pt x="162622" y="646106"/>
                    </a:cubicBezTo>
                    <a:cubicBezTo>
                      <a:pt x="166717" y="647535"/>
                      <a:pt x="170432" y="649916"/>
                      <a:pt x="174338" y="651726"/>
                    </a:cubicBezTo>
                    <a:cubicBezTo>
                      <a:pt x="181005" y="654774"/>
                      <a:pt x="190721" y="656393"/>
                      <a:pt x="194721" y="648678"/>
                    </a:cubicBezTo>
                    <a:cubicBezTo>
                      <a:pt x="197769" y="642677"/>
                      <a:pt x="198722" y="635724"/>
                      <a:pt x="201293" y="629533"/>
                    </a:cubicBezTo>
                    <a:cubicBezTo>
                      <a:pt x="202341" y="626961"/>
                      <a:pt x="203294" y="624008"/>
                      <a:pt x="205484" y="622103"/>
                    </a:cubicBezTo>
                    <a:cubicBezTo>
                      <a:pt x="207961" y="620008"/>
                      <a:pt x="211771" y="619150"/>
                      <a:pt x="214819" y="618865"/>
                    </a:cubicBezTo>
                    <a:cubicBezTo>
                      <a:pt x="221391" y="618388"/>
                      <a:pt x="223391" y="622770"/>
                      <a:pt x="227868" y="626389"/>
                    </a:cubicBezTo>
                    <a:cubicBezTo>
                      <a:pt x="232249" y="629914"/>
                      <a:pt x="236250" y="626770"/>
                      <a:pt x="239679" y="623627"/>
                    </a:cubicBezTo>
                    <a:cubicBezTo>
                      <a:pt x="242537" y="621055"/>
                      <a:pt x="245680" y="618865"/>
                      <a:pt x="249204" y="617150"/>
                    </a:cubicBezTo>
                    <a:cubicBezTo>
                      <a:pt x="255776" y="614007"/>
                      <a:pt x="263396" y="613531"/>
                      <a:pt x="269873" y="610102"/>
                    </a:cubicBezTo>
                    <a:cubicBezTo>
                      <a:pt x="282351" y="603434"/>
                      <a:pt x="279208" y="587908"/>
                      <a:pt x="277684" y="576288"/>
                    </a:cubicBezTo>
                    <a:cubicBezTo>
                      <a:pt x="277207" y="571716"/>
                      <a:pt x="276255" y="566191"/>
                      <a:pt x="273588" y="562096"/>
                    </a:cubicBezTo>
                    <a:cubicBezTo>
                      <a:pt x="272731" y="560762"/>
                      <a:pt x="271683" y="559619"/>
                      <a:pt x="270445" y="558762"/>
                    </a:cubicBezTo>
                    <a:cubicBezTo>
                      <a:pt x="267301" y="556381"/>
                      <a:pt x="262444" y="555809"/>
                      <a:pt x="258729" y="557524"/>
                    </a:cubicBezTo>
                    <a:cubicBezTo>
                      <a:pt x="254824" y="559238"/>
                      <a:pt x="252252" y="562953"/>
                      <a:pt x="248823" y="565429"/>
                    </a:cubicBezTo>
                    <a:cubicBezTo>
                      <a:pt x="243584" y="569335"/>
                      <a:pt x="237203" y="568763"/>
                      <a:pt x="230916" y="568192"/>
                    </a:cubicBezTo>
                    <a:cubicBezTo>
                      <a:pt x="224344" y="567620"/>
                      <a:pt x="217200" y="566572"/>
                      <a:pt x="212342" y="561524"/>
                    </a:cubicBezTo>
                    <a:cubicBezTo>
                      <a:pt x="208151" y="557047"/>
                      <a:pt x="209580" y="551618"/>
                      <a:pt x="212342" y="546951"/>
                    </a:cubicBezTo>
                    <a:cubicBezTo>
                      <a:pt x="212819" y="546094"/>
                      <a:pt x="213295" y="545236"/>
                      <a:pt x="213771" y="544474"/>
                    </a:cubicBezTo>
                    <a:cubicBezTo>
                      <a:pt x="217390" y="538759"/>
                      <a:pt x="220915" y="532854"/>
                      <a:pt x="224630" y="527234"/>
                    </a:cubicBezTo>
                    <a:cubicBezTo>
                      <a:pt x="227868" y="522376"/>
                      <a:pt x="231392" y="516757"/>
                      <a:pt x="237298" y="515137"/>
                    </a:cubicBezTo>
                    <a:cubicBezTo>
                      <a:pt x="241965" y="513899"/>
                      <a:pt x="246632" y="515137"/>
                      <a:pt x="251014" y="516852"/>
                    </a:cubicBezTo>
                    <a:cubicBezTo>
                      <a:pt x="255109" y="518471"/>
                      <a:pt x="259491" y="521424"/>
                      <a:pt x="264063" y="521138"/>
                    </a:cubicBezTo>
                    <a:cubicBezTo>
                      <a:pt x="271112" y="520662"/>
                      <a:pt x="274826" y="511899"/>
                      <a:pt x="277493" y="506565"/>
                    </a:cubicBezTo>
                    <a:cubicBezTo>
                      <a:pt x="279017" y="503422"/>
                      <a:pt x="277779" y="502183"/>
                      <a:pt x="275588" y="499612"/>
                    </a:cubicBezTo>
                    <a:cubicBezTo>
                      <a:pt x="273779" y="497421"/>
                      <a:pt x="271778" y="495897"/>
                      <a:pt x="269492" y="494278"/>
                    </a:cubicBezTo>
                    <a:cubicBezTo>
                      <a:pt x="266444" y="492277"/>
                      <a:pt x="263301" y="490372"/>
                      <a:pt x="260063" y="488753"/>
                    </a:cubicBezTo>
                    <a:cubicBezTo>
                      <a:pt x="256443" y="486943"/>
                      <a:pt x="254157" y="486848"/>
                      <a:pt x="250538" y="489229"/>
                    </a:cubicBezTo>
                    <a:cubicBezTo>
                      <a:pt x="246632" y="491896"/>
                      <a:pt x="243680" y="495040"/>
                      <a:pt x="239012" y="496278"/>
                    </a:cubicBezTo>
                    <a:cubicBezTo>
                      <a:pt x="235012" y="497326"/>
                      <a:pt x="230821" y="497230"/>
                      <a:pt x="226725" y="497897"/>
                    </a:cubicBezTo>
                    <a:cubicBezTo>
                      <a:pt x="217105" y="499516"/>
                      <a:pt x="211961" y="507803"/>
                      <a:pt x="212247" y="517138"/>
                    </a:cubicBezTo>
                    <a:cubicBezTo>
                      <a:pt x="212438" y="524186"/>
                      <a:pt x="214438" y="530949"/>
                      <a:pt x="213866" y="537997"/>
                    </a:cubicBezTo>
                    <a:cubicBezTo>
                      <a:pt x="213676" y="541331"/>
                      <a:pt x="212819" y="544093"/>
                      <a:pt x="211485" y="546475"/>
                    </a:cubicBezTo>
                    <a:cubicBezTo>
                      <a:pt x="209771" y="549713"/>
                      <a:pt x="207104" y="552475"/>
                      <a:pt x="204056" y="555238"/>
                    </a:cubicBezTo>
                    <a:cubicBezTo>
                      <a:pt x="200436" y="558476"/>
                      <a:pt x="197102" y="562000"/>
                      <a:pt x="194721" y="566191"/>
                    </a:cubicBezTo>
                    <a:cubicBezTo>
                      <a:pt x="192911" y="569335"/>
                      <a:pt x="191482" y="572668"/>
                      <a:pt x="189768" y="575812"/>
                    </a:cubicBezTo>
                    <a:cubicBezTo>
                      <a:pt x="187196" y="580384"/>
                      <a:pt x="182815" y="587337"/>
                      <a:pt x="176528" y="586003"/>
                    </a:cubicBezTo>
                    <a:cubicBezTo>
                      <a:pt x="171289" y="584860"/>
                      <a:pt x="168241" y="578764"/>
                      <a:pt x="166337" y="574288"/>
                    </a:cubicBezTo>
                    <a:cubicBezTo>
                      <a:pt x="163574" y="567811"/>
                      <a:pt x="162431" y="561143"/>
                      <a:pt x="158621" y="555047"/>
                    </a:cubicBezTo>
                    <a:cubicBezTo>
                      <a:pt x="154906" y="549142"/>
                      <a:pt x="149668" y="543236"/>
                      <a:pt x="142905" y="540950"/>
                    </a:cubicBezTo>
                    <a:cubicBezTo>
                      <a:pt x="133666" y="537807"/>
                      <a:pt x="125760" y="544093"/>
                      <a:pt x="122426" y="552475"/>
                    </a:cubicBezTo>
                    <a:cubicBezTo>
                      <a:pt x="121093" y="555904"/>
                      <a:pt x="122426" y="556476"/>
                      <a:pt x="125474" y="557905"/>
                    </a:cubicBezTo>
                    <a:cubicBezTo>
                      <a:pt x="129189" y="559524"/>
                      <a:pt x="132904" y="561143"/>
                      <a:pt x="136904" y="562191"/>
                    </a:cubicBezTo>
                    <a:cubicBezTo>
                      <a:pt x="143286" y="563905"/>
                      <a:pt x="149668" y="565715"/>
                      <a:pt x="152525" y="572383"/>
                    </a:cubicBezTo>
                    <a:cubicBezTo>
                      <a:pt x="154716" y="577526"/>
                      <a:pt x="154335" y="583432"/>
                      <a:pt x="148525" y="585718"/>
                    </a:cubicBezTo>
                    <a:cubicBezTo>
                      <a:pt x="142810" y="587908"/>
                      <a:pt x="135475" y="587051"/>
                      <a:pt x="130237" y="584098"/>
                    </a:cubicBezTo>
                    <a:cubicBezTo>
                      <a:pt x="118331" y="577336"/>
                      <a:pt x="111282" y="560476"/>
                      <a:pt x="94994" y="564763"/>
                    </a:cubicBezTo>
                    <a:cubicBezTo>
                      <a:pt x="88041" y="566572"/>
                      <a:pt x="85279" y="573240"/>
                      <a:pt x="83183" y="579431"/>
                    </a:cubicBezTo>
                    <a:cubicBezTo>
                      <a:pt x="80992" y="586194"/>
                      <a:pt x="79183" y="592766"/>
                      <a:pt x="74420" y="598195"/>
                    </a:cubicBezTo>
                    <a:cubicBezTo>
                      <a:pt x="70896" y="602196"/>
                      <a:pt x="67657" y="606006"/>
                      <a:pt x="66705" y="611626"/>
                    </a:cubicBezTo>
                    <a:cubicBezTo>
                      <a:pt x="65848" y="616579"/>
                      <a:pt x="67086" y="621246"/>
                      <a:pt x="67562" y="626199"/>
                    </a:cubicBezTo>
                    <a:cubicBezTo>
                      <a:pt x="68420" y="633438"/>
                      <a:pt x="66705" y="640582"/>
                      <a:pt x="61180" y="645630"/>
                    </a:cubicBezTo>
                    <a:cubicBezTo>
                      <a:pt x="51274" y="654774"/>
                      <a:pt x="34701" y="655250"/>
                      <a:pt x="23366" y="648583"/>
                    </a:cubicBezTo>
                    <a:cubicBezTo>
                      <a:pt x="9936" y="640772"/>
                      <a:pt x="-637" y="624675"/>
                      <a:pt x="30" y="608673"/>
                    </a:cubicBezTo>
                    <a:cubicBezTo>
                      <a:pt x="316" y="603148"/>
                      <a:pt x="2411" y="598291"/>
                      <a:pt x="7269" y="595338"/>
                    </a:cubicBezTo>
                    <a:cubicBezTo>
                      <a:pt x="12127" y="592385"/>
                      <a:pt x="17937" y="591337"/>
                      <a:pt x="23080" y="588861"/>
                    </a:cubicBezTo>
                    <a:cubicBezTo>
                      <a:pt x="29367" y="585813"/>
                      <a:pt x="35463" y="580384"/>
                      <a:pt x="32224" y="572954"/>
                    </a:cubicBezTo>
                    <a:cubicBezTo>
                      <a:pt x="29557" y="566858"/>
                      <a:pt x="24128" y="562191"/>
                      <a:pt x="20795" y="556571"/>
                    </a:cubicBezTo>
                    <a:cubicBezTo>
                      <a:pt x="17842" y="551523"/>
                      <a:pt x="16508" y="545617"/>
                      <a:pt x="18985" y="540093"/>
                    </a:cubicBezTo>
                    <a:cubicBezTo>
                      <a:pt x="21461" y="534473"/>
                      <a:pt x="26700" y="530473"/>
                      <a:pt x="31367" y="526758"/>
                    </a:cubicBezTo>
                    <a:cubicBezTo>
                      <a:pt x="37654" y="521710"/>
                      <a:pt x="42512" y="515995"/>
                      <a:pt x="46512" y="508946"/>
                    </a:cubicBezTo>
                    <a:cubicBezTo>
                      <a:pt x="50798" y="501517"/>
                      <a:pt x="55370" y="492182"/>
                      <a:pt x="55656" y="483324"/>
                    </a:cubicBezTo>
                    <a:cubicBezTo>
                      <a:pt x="55942" y="473037"/>
                      <a:pt x="41464" y="459702"/>
                      <a:pt x="53370" y="451129"/>
                    </a:cubicBezTo>
                    <a:cubicBezTo>
                      <a:pt x="56418" y="448843"/>
                      <a:pt x="60704" y="447034"/>
                      <a:pt x="64324" y="448939"/>
                    </a:cubicBezTo>
                    <a:cubicBezTo>
                      <a:pt x="67467" y="450653"/>
                      <a:pt x="68800" y="454463"/>
                      <a:pt x="69753" y="457606"/>
                    </a:cubicBezTo>
                    <a:cubicBezTo>
                      <a:pt x="70991" y="461702"/>
                      <a:pt x="71658" y="465988"/>
                      <a:pt x="73182" y="469894"/>
                    </a:cubicBezTo>
                    <a:cubicBezTo>
                      <a:pt x="74420" y="473037"/>
                      <a:pt x="76135" y="474561"/>
                      <a:pt x="78706" y="474275"/>
                    </a:cubicBezTo>
                    <a:cubicBezTo>
                      <a:pt x="84803" y="469894"/>
                      <a:pt x="89756" y="464179"/>
                      <a:pt x="95947" y="459892"/>
                    </a:cubicBezTo>
                    <a:cubicBezTo>
                      <a:pt x="99757" y="457225"/>
                      <a:pt x="103662" y="455511"/>
                      <a:pt x="108139" y="454558"/>
                    </a:cubicBezTo>
                    <a:cubicBezTo>
                      <a:pt x="113949" y="453225"/>
                      <a:pt x="119283" y="451796"/>
                      <a:pt x="122331" y="445891"/>
                    </a:cubicBezTo>
                    <a:cubicBezTo>
                      <a:pt x="126046" y="438652"/>
                      <a:pt x="123283" y="429793"/>
                      <a:pt x="127094" y="422459"/>
                    </a:cubicBezTo>
                    <a:cubicBezTo>
                      <a:pt x="132808" y="411410"/>
                      <a:pt x="148715" y="406457"/>
                      <a:pt x="152335" y="393979"/>
                    </a:cubicBezTo>
                    <a:cubicBezTo>
                      <a:pt x="153859" y="388455"/>
                      <a:pt x="150239" y="383883"/>
                      <a:pt x="144810" y="383502"/>
                    </a:cubicBezTo>
                    <a:cubicBezTo>
                      <a:pt x="140333" y="383216"/>
                      <a:pt x="135952" y="384645"/>
                      <a:pt x="131475" y="385026"/>
                    </a:cubicBezTo>
                    <a:cubicBezTo>
                      <a:pt x="120807" y="386074"/>
                      <a:pt x="115187" y="379406"/>
                      <a:pt x="115092" y="368833"/>
                    </a:cubicBezTo>
                    <a:cubicBezTo>
                      <a:pt x="115092" y="363309"/>
                      <a:pt x="116997" y="357784"/>
                      <a:pt x="118140" y="352450"/>
                    </a:cubicBezTo>
                    <a:cubicBezTo>
                      <a:pt x="119283" y="347116"/>
                      <a:pt x="121950" y="337877"/>
                      <a:pt x="117854" y="333210"/>
                    </a:cubicBezTo>
                    <a:cubicBezTo>
                      <a:pt x="112139" y="326638"/>
                      <a:pt x="104424" y="334067"/>
                      <a:pt x="100900" y="338639"/>
                    </a:cubicBezTo>
                    <a:cubicBezTo>
                      <a:pt x="96232" y="344926"/>
                      <a:pt x="92518" y="352450"/>
                      <a:pt x="90137" y="359975"/>
                    </a:cubicBezTo>
                    <a:cubicBezTo>
                      <a:pt x="87850" y="367119"/>
                      <a:pt x="87850" y="373786"/>
                      <a:pt x="93375" y="379501"/>
                    </a:cubicBezTo>
                    <a:cubicBezTo>
                      <a:pt x="97852" y="384169"/>
                      <a:pt x="103853" y="387121"/>
                      <a:pt x="107948" y="392265"/>
                    </a:cubicBezTo>
                    <a:cubicBezTo>
                      <a:pt x="116045" y="402266"/>
                      <a:pt x="110425" y="415887"/>
                      <a:pt x="106139" y="426269"/>
                    </a:cubicBezTo>
                    <a:cubicBezTo>
                      <a:pt x="102519" y="435032"/>
                      <a:pt x="95851" y="451320"/>
                      <a:pt x="83564" y="447891"/>
                    </a:cubicBezTo>
                    <a:cubicBezTo>
                      <a:pt x="72706" y="444843"/>
                      <a:pt x="76325" y="426079"/>
                      <a:pt x="65086" y="425793"/>
                    </a:cubicBezTo>
                    <a:cubicBezTo>
                      <a:pt x="54513" y="425507"/>
                      <a:pt x="41845" y="438842"/>
                      <a:pt x="31844" y="430555"/>
                    </a:cubicBezTo>
                    <a:cubicBezTo>
                      <a:pt x="19461" y="420459"/>
                      <a:pt x="23176" y="400075"/>
                      <a:pt x="27081" y="387026"/>
                    </a:cubicBezTo>
                    <a:cubicBezTo>
                      <a:pt x="29462" y="379025"/>
                      <a:pt x="32605" y="371596"/>
                      <a:pt x="37749" y="365023"/>
                    </a:cubicBezTo>
                    <a:cubicBezTo>
                      <a:pt x="44036" y="356927"/>
                      <a:pt x="52037" y="350545"/>
                      <a:pt x="58990" y="343211"/>
                    </a:cubicBezTo>
                    <a:cubicBezTo>
                      <a:pt x="66514" y="335210"/>
                      <a:pt x="70324" y="327209"/>
                      <a:pt x="71848" y="316351"/>
                    </a:cubicBezTo>
                    <a:cubicBezTo>
                      <a:pt x="73087" y="307207"/>
                      <a:pt x="73849" y="297967"/>
                      <a:pt x="77754" y="289490"/>
                    </a:cubicBezTo>
                    <a:cubicBezTo>
                      <a:pt x="78135" y="288823"/>
                      <a:pt x="78421" y="288157"/>
                      <a:pt x="78802" y="287490"/>
                    </a:cubicBezTo>
                    <a:cubicBezTo>
                      <a:pt x="87184" y="271869"/>
                      <a:pt x="102709" y="268345"/>
                      <a:pt x="119092" y="264630"/>
                    </a:cubicBezTo>
                    <a:cubicBezTo>
                      <a:pt x="121188" y="264154"/>
                      <a:pt x="123283" y="263677"/>
                      <a:pt x="125379" y="263201"/>
                    </a:cubicBezTo>
                    <a:lnTo>
                      <a:pt x="125379" y="263201"/>
                    </a:lnTo>
                    <a:cubicBezTo>
                      <a:pt x="132523" y="261391"/>
                      <a:pt x="139666" y="259867"/>
                      <a:pt x="147001" y="260439"/>
                    </a:cubicBezTo>
                    <a:cubicBezTo>
                      <a:pt x="155669" y="261106"/>
                      <a:pt x="165479" y="264630"/>
                      <a:pt x="172147" y="270250"/>
                    </a:cubicBezTo>
                    <a:cubicBezTo>
                      <a:pt x="177386" y="274631"/>
                      <a:pt x="180148" y="280918"/>
                      <a:pt x="178147" y="287680"/>
                    </a:cubicBezTo>
                    <a:cubicBezTo>
                      <a:pt x="175862" y="295300"/>
                      <a:pt x="167765" y="300634"/>
                      <a:pt x="166813" y="308635"/>
                    </a:cubicBezTo>
                    <a:cubicBezTo>
                      <a:pt x="166051" y="314922"/>
                      <a:pt x="173671" y="319208"/>
                      <a:pt x="179195" y="317875"/>
                    </a:cubicBezTo>
                    <a:cubicBezTo>
                      <a:pt x="182815" y="317113"/>
                      <a:pt x="186053" y="314541"/>
                      <a:pt x="188815" y="312255"/>
                    </a:cubicBezTo>
                    <a:cubicBezTo>
                      <a:pt x="194816" y="307302"/>
                      <a:pt x="203294" y="299015"/>
                      <a:pt x="203960" y="290824"/>
                    </a:cubicBezTo>
                    <a:cubicBezTo>
                      <a:pt x="204722" y="282632"/>
                      <a:pt x="196721" y="276346"/>
                      <a:pt x="195292" y="268535"/>
                    </a:cubicBezTo>
                    <a:cubicBezTo>
                      <a:pt x="194245" y="263201"/>
                      <a:pt x="195292" y="253581"/>
                      <a:pt x="199864" y="249771"/>
                    </a:cubicBezTo>
                    <a:cubicBezTo>
                      <a:pt x="206341" y="244342"/>
                      <a:pt x="213485" y="256248"/>
                      <a:pt x="219105" y="260439"/>
                    </a:cubicBezTo>
                    <a:cubicBezTo>
                      <a:pt x="222724" y="246913"/>
                      <a:pt x="236250" y="244246"/>
                      <a:pt x="249014" y="242151"/>
                    </a:cubicBezTo>
                    <a:cubicBezTo>
                      <a:pt x="258539" y="240627"/>
                      <a:pt x="265015" y="237388"/>
                      <a:pt x="271112" y="229959"/>
                    </a:cubicBezTo>
                    <a:cubicBezTo>
                      <a:pt x="276160" y="223768"/>
                      <a:pt x="281113" y="216338"/>
                      <a:pt x="288447" y="212814"/>
                    </a:cubicBezTo>
                    <a:cubicBezTo>
                      <a:pt x="294543" y="209956"/>
                      <a:pt x="300830" y="211195"/>
                      <a:pt x="307402" y="211195"/>
                    </a:cubicBezTo>
                    <a:cubicBezTo>
                      <a:pt x="314069" y="211195"/>
                      <a:pt x="326166" y="208432"/>
                      <a:pt x="327214" y="200241"/>
                    </a:cubicBezTo>
                    <a:cubicBezTo>
                      <a:pt x="327976" y="194716"/>
                      <a:pt x="323499" y="188811"/>
                      <a:pt x="321308" y="184048"/>
                    </a:cubicBezTo>
                    <a:cubicBezTo>
                      <a:pt x="318737" y="178714"/>
                      <a:pt x="317689" y="173380"/>
                      <a:pt x="319117" y="167475"/>
                    </a:cubicBezTo>
                    <a:cubicBezTo>
                      <a:pt x="321308" y="157759"/>
                      <a:pt x="331500" y="142710"/>
                      <a:pt x="342930" y="150806"/>
                    </a:cubicBezTo>
                    <a:cubicBezTo>
                      <a:pt x="347978" y="154426"/>
                      <a:pt x="350645" y="160998"/>
                      <a:pt x="352931" y="166522"/>
                    </a:cubicBezTo>
                    <a:cubicBezTo>
                      <a:pt x="355884" y="173857"/>
                      <a:pt x="358265" y="181477"/>
                      <a:pt x="360456" y="189001"/>
                    </a:cubicBezTo>
                    <a:cubicBezTo>
                      <a:pt x="362266" y="195002"/>
                      <a:pt x="362932" y="201003"/>
                      <a:pt x="363885" y="207289"/>
                    </a:cubicBezTo>
                    <a:cubicBezTo>
                      <a:pt x="364361" y="210433"/>
                      <a:pt x="364933" y="214528"/>
                      <a:pt x="367219" y="216719"/>
                    </a:cubicBezTo>
                    <a:cubicBezTo>
                      <a:pt x="370076" y="219386"/>
                      <a:pt x="374363" y="218719"/>
                      <a:pt x="377887" y="217672"/>
                    </a:cubicBezTo>
                    <a:cubicBezTo>
                      <a:pt x="385221" y="215481"/>
                      <a:pt x="393603" y="208147"/>
                      <a:pt x="394460" y="200146"/>
                    </a:cubicBezTo>
                    <a:cubicBezTo>
                      <a:pt x="395032" y="194621"/>
                      <a:pt x="390746" y="189859"/>
                      <a:pt x="385126" y="189573"/>
                    </a:cubicBezTo>
                    <a:cubicBezTo>
                      <a:pt x="382268" y="189478"/>
                      <a:pt x="379411" y="190335"/>
                      <a:pt x="376648" y="189859"/>
                    </a:cubicBezTo>
                    <a:cubicBezTo>
                      <a:pt x="370648" y="188906"/>
                      <a:pt x="367981" y="183667"/>
                      <a:pt x="369505" y="178238"/>
                    </a:cubicBezTo>
                    <a:cubicBezTo>
                      <a:pt x="370838" y="173571"/>
                      <a:pt x="370362" y="170713"/>
                      <a:pt x="366838" y="167094"/>
                    </a:cubicBezTo>
                    <a:cubicBezTo>
                      <a:pt x="365123" y="165379"/>
                      <a:pt x="363695" y="163855"/>
                      <a:pt x="363218" y="161379"/>
                    </a:cubicBezTo>
                    <a:cubicBezTo>
                      <a:pt x="362075" y="154902"/>
                      <a:pt x="367028" y="148615"/>
                      <a:pt x="371505" y="144615"/>
                    </a:cubicBezTo>
                    <a:cubicBezTo>
                      <a:pt x="375124" y="141281"/>
                      <a:pt x="377791" y="140805"/>
                      <a:pt x="382459" y="141281"/>
                    </a:cubicBezTo>
                    <a:cubicBezTo>
                      <a:pt x="387888" y="141757"/>
                      <a:pt x="393127" y="142900"/>
                      <a:pt x="398651" y="143091"/>
                    </a:cubicBezTo>
                    <a:cubicBezTo>
                      <a:pt x="399985" y="143091"/>
                      <a:pt x="403985" y="143567"/>
                      <a:pt x="404842" y="142138"/>
                    </a:cubicBezTo>
                    <a:cubicBezTo>
                      <a:pt x="405986" y="140329"/>
                      <a:pt x="401509" y="135947"/>
                      <a:pt x="400556" y="135090"/>
                    </a:cubicBezTo>
                    <a:cubicBezTo>
                      <a:pt x="398270" y="132899"/>
                      <a:pt x="395698" y="131566"/>
                      <a:pt x="392841" y="130423"/>
                    </a:cubicBezTo>
                    <a:cubicBezTo>
                      <a:pt x="391698" y="129946"/>
                      <a:pt x="390269" y="129565"/>
                      <a:pt x="389507" y="128518"/>
                    </a:cubicBezTo>
                    <a:cubicBezTo>
                      <a:pt x="388745" y="127565"/>
                      <a:pt x="388745" y="126422"/>
                      <a:pt x="389031" y="125184"/>
                    </a:cubicBezTo>
                    <a:cubicBezTo>
                      <a:pt x="389603" y="122612"/>
                      <a:pt x="392079" y="119850"/>
                      <a:pt x="393222" y="118231"/>
                    </a:cubicBezTo>
                    <a:cubicBezTo>
                      <a:pt x="404462" y="102229"/>
                      <a:pt x="420845" y="92989"/>
                      <a:pt x="437037" y="82893"/>
                    </a:cubicBezTo>
                    <a:lnTo>
                      <a:pt x="516856" y="88608"/>
                    </a:lnTo>
                    <a:lnTo>
                      <a:pt x="542574" y="64700"/>
                    </a:lnTo>
                    <a:cubicBezTo>
                      <a:pt x="540859" y="67653"/>
                      <a:pt x="540002" y="70606"/>
                      <a:pt x="542860" y="71844"/>
                    </a:cubicBezTo>
                    <a:cubicBezTo>
                      <a:pt x="548765" y="74320"/>
                      <a:pt x="556957" y="65272"/>
                      <a:pt x="561433" y="62605"/>
                    </a:cubicBezTo>
                    <a:cubicBezTo>
                      <a:pt x="569149" y="57937"/>
                      <a:pt x="578769" y="55651"/>
                      <a:pt x="587437" y="53461"/>
                    </a:cubicBezTo>
                    <a:cubicBezTo>
                      <a:pt x="596771" y="51079"/>
                      <a:pt x="606677" y="49555"/>
                      <a:pt x="615155" y="44983"/>
                    </a:cubicBezTo>
                    <a:cubicBezTo>
                      <a:pt x="622584" y="41078"/>
                      <a:pt x="627061" y="33553"/>
                      <a:pt x="633062" y="28029"/>
                    </a:cubicBezTo>
                    <a:cubicBezTo>
                      <a:pt x="639729" y="21933"/>
                      <a:pt x="648206" y="20123"/>
                      <a:pt x="654969" y="22695"/>
                    </a:cubicBezTo>
                    <a:cubicBezTo>
                      <a:pt x="656969" y="23362"/>
                      <a:pt x="658874" y="24600"/>
                      <a:pt x="660494" y="26124"/>
                    </a:cubicBezTo>
                    <a:cubicBezTo>
                      <a:pt x="663161" y="28600"/>
                      <a:pt x="665256" y="32029"/>
                      <a:pt x="666304" y="36506"/>
                    </a:cubicBezTo>
                    <a:cubicBezTo>
                      <a:pt x="667161" y="40411"/>
                      <a:pt x="667637" y="44793"/>
                      <a:pt x="669828" y="48222"/>
                    </a:cubicBezTo>
                    <a:cubicBezTo>
                      <a:pt x="672209" y="51651"/>
                      <a:pt x="676019" y="52794"/>
                      <a:pt x="680020" y="53270"/>
                    </a:cubicBezTo>
                    <a:cubicBezTo>
                      <a:pt x="687926" y="54127"/>
                      <a:pt x="696308" y="52318"/>
                      <a:pt x="703737" y="49936"/>
                    </a:cubicBezTo>
                    <a:cubicBezTo>
                      <a:pt x="710119" y="47936"/>
                      <a:pt x="716501" y="44888"/>
                      <a:pt x="719930" y="38792"/>
                    </a:cubicBezTo>
                    <a:cubicBezTo>
                      <a:pt x="720215" y="38316"/>
                      <a:pt x="720501" y="37744"/>
                      <a:pt x="720786" y="37173"/>
                    </a:cubicBezTo>
                    <a:cubicBezTo>
                      <a:pt x="723358" y="31363"/>
                      <a:pt x="723073" y="24886"/>
                      <a:pt x="725264" y="18885"/>
                    </a:cubicBezTo>
                    <a:cubicBezTo>
                      <a:pt x="728788" y="8693"/>
                      <a:pt x="743171" y="-2261"/>
                      <a:pt x="754696" y="406"/>
                    </a:cubicBezTo>
                    <a:lnTo>
                      <a:pt x="813846" y="168713"/>
                    </a:lnTo>
                    <a:cubicBezTo>
                      <a:pt x="807464" y="172714"/>
                      <a:pt x="800987" y="176428"/>
                      <a:pt x="794701" y="180334"/>
                    </a:cubicBezTo>
                    <a:cubicBezTo>
                      <a:pt x="787461" y="184715"/>
                      <a:pt x="780794" y="190240"/>
                      <a:pt x="779556" y="199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34"/>
              <p:cNvSpPr/>
              <p:nvPr/>
            </p:nvSpPr>
            <p:spPr>
              <a:xfrm>
                <a:off x="-1365416" y="3599631"/>
                <a:ext cx="47625" cy="76200"/>
              </a:xfrm>
              <a:custGeom>
                <a:avLst/>
                <a:gdLst/>
                <a:ahLst/>
                <a:cxnLst/>
                <a:rect l="l" t="t" r="r" b="b"/>
                <a:pathLst>
                  <a:path w="47625" h="76200" extrusionOk="0">
                    <a:moveTo>
                      <a:pt x="45847" y="28769"/>
                    </a:moveTo>
                    <a:cubicBezTo>
                      <a:pt x="44989" y="34484"/>
                      <a:pt x="47370" y="39342"/>
                      <a:pt x="49656" y="44390"/>
                    </a:cubicBezTo>
                    <a:cubicBezTo>
                      <a:pt x="53562" y="52963"/>
                      <a:pt x="55181" y="64583"/>
                      <a:pt x="49752" y="73060"/>
                    </a:cubicBezTo>
                    <a:cubicBezTo>
                      <a:pt x="46037" y="78966"/>
                      <a:pt x="39179" y="80585"/>
                      <a:pt x="32607" y="79823"/>
                    </a:cubicBezTo>
                    <a:cubicBezTo>
                      <a:pt x="24129" y="78775"/>
                      <a:pt x="15652" y="74394"/>
                      <a:pt x="8889" y="69346"/>
                    </a:cubicBezTo>
                    <a:cubicBezTo>
                      <a:pt x="3746" y="65536"/>
                      <a:pt x="-826" y="60202"/>
                      <a:pt x="127" y="53344"/>
                    </a:cubicBezTo>
                    <a:cubicBezTo>
                      <a:pt x="984" y="47248"/>
                      <a:pt x="5365" y="41914"/>
                      <a:pt x="8699" y="36961"/>
                    </a:cubicBezTo>
                    <a:cubicBezTo>
                      <a:pt x="12985" y="30674"/>
                      <a:pt x="16795" y="24102"/>
                      <a:pt x="17652" y="16387"/>
                    </a:cubicBezTo>
                    <a:cubicBezTo>
                      <a:pt x="17843" y="14672"/>
                      <a:pt x="19843" y="14672"/>
                      <a:pt x="20796" y="15625"/>
                    </a:cubicBezTo>
                    <a:cubicBezTo>
                      <a:pt x="21272" y="14672"/>
                      <a:pt x="21653" y="13815"/>
                      <a:pt x="22129" y="12958"/>
                    </a:cubicBezTo>
                    <a:cubicBezTo>
                      <a:pt x="24987" y="7338"/>
                      <a:pt x="29939" y="-187"/>
                      <a:pt x="37083" y="4"/>
                    </a:cubicBezTo>
                    <a:cubicBezTo>
                      <a:pt x="40322" y="4"/>
                      <a:pt x="43084" y="1909"/>
                      <a:pt x="45275" y="4290"/>
                    </a:cubicBezTo>
                    <a:cubicBezTo>
                      <a:pt x="48228" y="7528"/>
                      <a:pt x="49085" y="10957"/>
                      <a:pt x="48609" y="15339"/>
                    </a:cubicBezTo>
                    <a:cubicBezTo>
                      <a:pt x="48132" y="19911"/>
                      <a:pt x="46608" y="24292"/>
                      <a:pt x="45942" y="288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34"/>
              <p:cNvSpPr/>
              <p:nvPr/>
            </p:nvSpPr>
            <p:spPr>
              <a:xfrm>
                <a:off x="-1450504" y="3637398"/>
                <a:ext cx="123825" cy="76200"/>
              </a:xfrm>
              <a:custGeom>
                <a:avLst/>
                <a:gdLst/>
                <a:ahLst/>
                <a:cxnLst/>
                <a:rect l="l" t="t" r="r" b="b"/>
                <a:pathLst>
                  <a:path w="123825" h="76200" extrusionOk="0">
                    <a:moveTo>
                      <a:pt x="130744" y="73298"/>
                    </a:moveTo>
                    <a:cubicBezTo>
                      <a:pt x="129887" y="74632"/>
                      <a:pt x="127887" y="74441"/>
                      <a:pt x="126458" y="74727"/>
                    </a:cubicBezTo>
                    <a:cubicBezTo>
                      <a:pt x="124458" y="75108"/>
                      <a:pt x="122458" y="75584"/>
                      <a:pt x="120457" y="76060"/>
                    </a:cubicBezTo>
                    <a:cubicBezTo>
                      <a:pt x="112837" y="78061"/>
                      <a:pt x="105217" y="80728"/>
                      <a:pt x="97311" y="80632"/>
                    </a:cubicBezTo>
                    <a:cubicBezTo>
                      <a:pt x="93978" y="80632"/>
                      <a:pt x="90834" y="79775"/>
                      <a:pt x="87882" y="78251"/>
                    </a:cubicBezTo>
                    <a:cubicBezTo>
                      <a:pt x="84929" y="76727"/>
                      <a:pt x="82262" y="74822"/>
                      <a:pt x="79214" y="73584"/>
                    </a:cubicBezTo>
                    <a:cubicBezTo>
                      <a:pt x="72927" y="71012"/>
                      <a:pt x="65879" y="73012"/>
                      <a:pt x="59688" y="69964"/>
                    </a:cubicBezTo>
                    <a:cubicBezTo>
                      <a:pt x="53592" y="66916"/>
                      <a:pt x="50163" y="61106"/>
                      <a:pt x="47115" y="55201"/>
                    </a:cubicBezTo>
                    <a:cubicBezTo>
                      <a:pt x="43972" y="48914"/>
                      <a:pt x="40447" y="43771"/>
                      <a:pt x="33494" y="41389"/>
                    </a:cubicBezTo>
                    <a:cubicBezTo>
                      <a:pt x="28541" y="39675"/>
                      <a:pt x="23397" y="38818"/>
                      <a:pt x="18349" y="37198"/>
                    </a:cubicBezTo>
                    <a:cubicBezTo>
                      <a:pt x="14349" y="35960"/>
                      <a:pt x="10729" y="34055"/>
                      <a:pt x="8158" y="30721"/>
                    </a:cubicBezTo>
                    <a:cubicBezTo>
                      <a:pt x="6443" y="28435"/>
                      <a:pt x="5300" y="25768"/>
                      <a:pt x="4538" y="23006"/>
                    </a:cubicBezTo>
                    <a:cubicBezTo>
                      <a:pt x="633" y="17482"/>
                      <a:pt x="-2225" y="10433"/>
                      <a:pt x="2347" y="4909"/>
                    </a:cubicBezTo>
                    <a:cubicBezTo>
                      <a:pt x="9396" y="-3569"/>
                      <a:pt x="22445" y="718"/>
                      <a:pt x="30636" y="4528"/>
                    </a:cubicBezTo>
                    <a:cubicBezTo>
                      <a:pt x="35875" y="6909"/>
                      <a:pt x="40924" y="9957"/>
                      <a:pt x="45591" y="13481"/>
                    </a:cubicBezTo>
                    <a:cubicBezTo>
                      <a:pt x="49306" y="16339"/>
                      <a:pt x="53021" y="19577"/>
                      <a:pt x="55116" y="23863"/>
                    </a:cubicBezTo>
                    <a:cubicBezTo>
                      <a:pt x="58449" y="30817"/>
                      <a:pt x="57878" y="39008"/>
                      <a:pt x="63688" y="44723"/>
                    </a:cubicBezTo>
                    <a:cubicBezTo>
                      <a:pt x="68260" y="49200"/>
                      <a:pt x="74356" y="52819"/>
                      <a:pt x="80357" y="55010"/>
                    </a:cubicBezTo>
                    <a:cubicBezTo>
                      <a:pt x="83215" y="56058"/>
                      <a:pt x="85977" y="56534"/>
                      <a:pt x="89025" y="56058"/>
                    </a:cubicBezTo>
                    <a:cubicBezTo>
                      <a:pt x="92073" y="55582"/>
                      <a:pt x="94930" y="54343"/>
                      <a:pt x="97883" y="53200"/>
                    </a:cubicBezTo>
                    <a:cubicBezTo>
                      <a:pt x="103979" y="50629"/>
                      <a:pt x="109599" y="50629"/>
                      <a:pt x="115981" y="52724"/>
                    </a:cubicBezTo>
                    <a:cubicBezTo>
                      <a:pt x="121791" y="54724"/>
                      <a:pt x="128839" y="57772"/>
                      <a:pt x="131220" y="63868"/>
                    </a:cubicBezTo>
                    <a:cubicBezTo>
                      <a:pt x="132363" y="66631"/>
                      <a:pt x="132268" y="70631"/>
                      <a:pt x="130649" y="732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34"/>
              <p:cNvSpPr/>
              <p:nvPr/>
            </p:nvSpPr>
            <p:spPr>
              <a:xfrm>
                <a:off x="-1332718" y="3524382"/>
                <a:ext cx="47625" cy="57150"/>
              </a:xfrm>
              <a:custGeom>
                <a:avLst/>
                <a:gdLst/>
                <a:ahLst/>
                <a:cxnLst/>
                <a:rect l="l" t="t" r="r" b="b"/>
                <a:pathLst>
                  <a:path w="47625" h="57150" extrusionOk="0">
                    <a:moveTo>
                      <a:pt x="26294" y="14768"/>
                    </a:moveTo>
                    <a:cubicBezTo>
                      <a:pt x="27151" y="18578"/>
                      <a:pt x="28198" y="22293"/>
                      <a:pt x="30485" y="25532"/>
                    </a:cubicBezTo>
                    <a:cubicBezTo>
                      <a:pt x="35152" y="32199"/>
                      <a:pt x="42391" y="36581"/>
                      <a:pt x="45629" y="44296"/>
                    </a:cubicBezTo>
                    <a:cubicBezTo>
                      <a:pt x="47725" y="49344"/>
                      <a:pt x="48963" y="56583"/>
                      <a:pt x="45629" y="61441"/>
                    </a:cubicBezTo>
                    <a:cubicBezTo>
                      <a:pt x="41914" y="66870"/>
                      <a:pt x="35247" y="63822"/>
                      <a:pt x="31246" y="60488"/>
                    </a:cubicBezTo>
                    <a:cubicBezTo>
                      <a:pt x="25912" y="56012"/>
                      <a:pt x="21055" y="50773"/>
                      <a:pt x="16387" y="45534"/>
                    </a:cubicBezTo>
                    <a:cubicBezTo>
                      <a:pt x="12292" y="40867"/>
                      <a:pt x="7815" y="35247"/>
                      <a:pt x="4957" y="29151"/>
                    </a:cubicBezTo>
                    <a:cubicBezTo>
                      <a:pt x="1910" y="24865"/>
                      <a:pt x="195" y="19531"/>
                      <a:pt x="5" y="14292"/>
                    </a:cubicBezTo>
                    <a:cubicBezTo>
                      <a:pt x="-91" y="9244"/>
                      <a:pt x="1243" y="2672"/>
                      <a:pt x="6577" y="576"/>
                    </a:cubicBezTo>
                    <a:cubicBezTo>
                      <a:pt x="12196" y="-1615"/>
                      <a:pt x="19245" y="2862"/>
                      <a:pt x="22864" y="6958"/>
                    </a:cubicBezTo>
                    <a:cubicBezTo>
                      <a:pt x="24865" y="9244"/>
                      <a:pt x="25627" y="11911"/>
                      <a:pt x="26294" y="1476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4"/>
              <p:cNvSpPr/>
              <p:nvPr/>
            </p:nvSpPr>
            <p:spPr>
              <a:xfrm>
                <a:off x="-1239449" y="3612306"/>
                <a:ext cx="95250" cy="47625"/>
              </a:xfrm>
              <a:custGeom>
                <a:avLst/>
                <a:gdLst/>
                <a:ahLst/>
                <a:cxnLst/>
                <a:rect l="l" t="t" r="r" b="b"/>
                <a:pathLst>
                  <a:path w="95250" h="47625" extrusionOk="0">
                    <a:moveTo>
                      <a:pt x="91806" y="18095"/>
                    </a:moveTo>
                    <a:lnTo>
                      <a:pt x="101522" y="45812"/>
                    </a:lnTo>
                    <a:cubicBezTo>
                      <a:pt x="100283" y="45908"/>
                      <a:pt x="99140" y="46098"/>
                      <a:pt x="97902" y="46289"/>
                    </a:cubicBezTo>
                    <a:cubicBezTo>
                      <a:pt x="94092" y="47146"/>
                      <a:pt x="90568" y="49241"/>
                      <a:pt x="87139" y="51051"/>
                    </a:cubicBezTo>
                    <a:cubicBezTo>
                      <a:pt x="83424" y="52956"/>
                      <a:pt x="79328" y="55718"/>
                      <a:pt x="74851" y="55528"/>
                    </a:cubicBezTo>
                    <a:cubicBezTo>
                      <a:pt x="69899" y="55242"/>
                      <a:pt x="66088" y="51146"/>
                      <a:pt x="63040" y="47717"/>
                    </a:cubicBezTo>
                    <a:cubicBezTo>
                      <a:pt x="58849" y="43050"/>
                      <a:pt x="54944" y="37240"/>
                      <a:pt x="49229" y="34478"/>
                    </a:cubicBezTo>
                    <a:cubicBezTo>
                      <a:pt x="48277" y="34097"/>
                      <a:pt x="47324" y="33620"/>
                      <a:pt x="46181" y="33430"/>
                    </a:cubicBezTo>
                    <a:cubicBezTo>
                      <a:pt x="41038" y="32001"/>
                      <a:pt x="35608" y="33525"/>
                      <a:pt x="30465" y="34097"/>
                    </a:cubicBezTo>
                    <a:cubicBezTo>
                      <a:pt x="24179" y="34859"/>
                      <a:pt x="16940" y="34573"/>
                      <a:pt x="11224" y="31620"/>
                    </a:cubicBezTo>
                    <a:cubicBezTo>
                      <a:pt x="6176" y="28953"/>
                      <a:pt x="2461" y="24000"/>
                      <a:pt x="842" y="18476"/>
                    </a:cubicBezTo>
                    <a:cubicBezTo>
                      <a:pt x="-206" y="15047"/>
                      <a:pt x="-682" y="9998"/>
                      <a:pt x="1890" y="7046"/>
                    </a:cubicBezTo>
                    <a:cubicBezTo>
                      <a:pt x="1223" y="5903"/>
                      <a:pt x="1985" y="3997"/>
                      <a:pt x="3700" y="4379"/>
                    </a:cubicBezTo>
                    <a:cubicBezTo>
                      <a:pt x="4367" y="4569"/>
                      <a:pt x="5129" y="4760"/>
                      <a:pt x="5795" y="5045"/>
                    </a:cubicBezTo>
                    <a:cubicBezTo>
                      <a:pt x="9605" y="4664"/>
                      <a:pt x="13796" y="7998"/>
                      <a:pt x="16368" y="10475"/>
                    </a:cubicBezTo>
                    <a:cubicBezTo>
                      <a:pt x="16940" y="11046"/>
                      <a:pt x="17035" y="11808"/>
                      <a:pt x="16749" y="12380"/>
                    </a:cubicBezTo>
                    <a:cubicBezTo>
                      <a:pt x="18559" y="13808"/>
                      <a:pt x="20654" y="14951"/>
                      <a:pt x="23035" y="14951"/>
                    </a:cubicBezTo>
                    <a:cubicBezTo>
                      <a:pt x="27417" y="14951"/>
                      <a:pt x="31703" y="12380"/>
                      <a:pt x="34847" y="9617"/>
                    </a:cubicBezTo>
                    <a:cubicBezTo>
                      <a:pt x="36275" y="8379"/>
                      <a:pt x="37609" y="6950"/>
                      <a:pt x="38942" y="5617"/>
                    </a:cubicBezTo>
                    <a:cubicBezTo>
                      <a:pt x="39990" y="4569"/>
                      <a:pt x="41228" y="3617"/>
                      <a:pt x="42467" y="2855"/>
                    </a:cubicBezTo>
                    <a:cubicBezTo>
                      <a:pt x="50467" y="-1908"/>
                      <a:pt x="61612" y="-98"/>
                      <a:pt x="69613" y="3807"/>
                    </a:cubicBezTo>
                    <a:cubicBezTo>
                      <a:pt x="77518" y="7712"/>
                      <a:pt x="83995" y="13904"/>
                      <a:pt x="91615" y="181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4"/>
              <p:cNvSpPr/>
              <p:nvPr/>
            </p:nvSpPr>
            <p:spPr>
              <a:xfrm>
                <a:off x="-2159484" y="3422989"/>
                <a:ext cx="57150" cy="66675"/>
              </a:xfrm>
              <a:custGeom>
                <a:avLst/>
                <a:gdLst/>
                <a:ahLst/>
                <a:cxnLst/>
                <a:rect l="l" t="t" r="r" b="b"/>
                <a:pathLst>
                  <a:path w="57150" h="66675" extrusionOk="0">
                    <a:moveTo>
                      <a:pt x="8572" y="23387"/>
                    </a:moveTo>
                    <a:cubicBezTo>
                      <a:pt x="3810" y="20816"/>
                      <a:pt x="95" y="16910"/>
                      <a:pt x="0" y="11100"/>
                    </a:cubicBezTo>
                    <a:cubicBezTo>
                      <a:pt x="0" y="6052"/>
                      <a:pt x="3048" y="1575"/>
                      <a:pt x="8096" y="337"/>
                    </a:cubicBezTo>
                    <a:cubicBezTo>
                      <a:pt x="13335" y="-901"/>
                      <a:pt x="17812" y="1385"/>
                      <a:pt x="21146" y="5385"/>
                    </a:cubicBezTo>
                    <a:cubicBezTo>
                      <a:pt x="24289" y="9195"/>
                      <a:pt x="25908" y="14053"/>
                      <a:pt x="29146" y="17768"/>
                    </a:cubicBezTo>
                    <a:cubicBezTo>
                      <a:pt x="32385" y="21578"/>
                      <a:pt x="36957" y="24245"/>
                      <a:pt x="41148" y="26816"/>
                    </a:cubicBezTo>
                    <a:cubicBezTo>
                      <a:pt x="48959" y="31674"/>
                      <a:pt x="59341" y="37103"/>
                      <a:pt x="61246" y="47009"/>
                    </a:cubicBezTo>
                    <a:cubicBezTo>
                      <a:pt x="62198" y="52248"/>
                      <a:pt x="60484" y="57392"/>
                      <a:pt x="58007" y="61868"/>
                    </a:cubicBezTo>
                    <a:cubicBezTo>
                      <a:pt x="56388" y="64726"/>
                      <a:pt x="54483" y="67583"/>
                      <a:pt x="52006" y="69774"/>
                    </a:cubicBezTo>
                    <a:cubicBezTo>
                      <a:pt x="48196" y="73013"/>
                      <a:pt x="43339" y="73775"/>
                      <a:pt x="38862" y="71489"/>
                    </a:cubicBezTo>
                    <a:cubicBezTo>
                      <a:pt x="33814" y="68917"/>
                      <a:pt x="29909" y="63964"/>
                      <a:pt x="26765" y="59392"/>
                    </a:cubicBezTo>
                    <a:cubicBezTo>
                      <a:pt x="22765" y="53486"/>
                      <a:pt x="19431" y="47105"/>
                      <a:pt x="16383" y="40628"/>
                    </a:cubicBezTo>
                    <a:cubicBezTo>
                      <a:pt x="13716" y="35008"/>
                      <a:pt x="11239" y="29198"/>
                      <a:pt x="8858" y="23483"/>
                    </a:cubicBezTo>
                    <a:cubicBezTo>
                      <a:pt x="8858" y="23483"/>
                      <a:pt x="8668" y="23387"/>
                      <a:pt x="8572" y="2338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34"/>
              <p:cNvSpPr/>
              <p:nvPr/>
            </p:nvSpPr>
            <p:spPr>
              <a:xfrm>
                <a:off x="-1443020" y="2929237"/>
                <a:ext cx="38100" cy="28575"/>
              </a:xfrm>
              <a:custGeom>
                <a:avLst/>
                <a:gdLst/>
                <a:ahLst/>
                <a:cxnLst/>
                <a:rect l="l" t="t" r="r" b="b"/>
                <a:pathLst>
                  <a:path w="38100" h="28575" extrusionOk="0">
                    <a:moveTo>
                      <a:pt x="197" y="27651"/>
                    </a:moveTo>
                    <a:cubicBezTo>
                      <a:pt x="769" y="25936"/>
                      <a:pt x="1531" y="24507"/>
                      <a:pt x="2483" y="23079"/>
                    </a:cubicBezTo>
                    <a:cubicBezTo>
                      <a:pt x="2483" y="22698"/>
                      <a:pt x="2388" y="22317"/>
                      <a:pt x="2293" y="21840"/>
                    </a:cubicBezTo>
                    <a:cubicBezTo>
                      <a:pt x="2102" y="17173"/>
                      <a:pt x="4484" y="11744"/>
                      <a:pt x="7531" y="8220"/>
                    </a:cubicBezTo>
                    <a:cubicBezTo>
                      <a:pt x="13913" y="885"/>
                      <a:pt x="27058" y="-2163"/>
                      <a:pt x="36011" y="1647"/>
                    </a:cubicBezTo>
                    <a:cubicBezTo>
                      <a:pt x="42298" y="4314"/>
                      <a:pt x="47727" y="12220"/>
                      <a:pt x="42584" y="18411"/>
                    </a:cubicBezTo>
                    <a:cubicBezTo>
                      <a:pt x="37916" y="24031"/>
                      <a:pt x="29248" y="26222"/>
                      <a:pt x="22390" y="27746"/>
                    </a:cubicBezTo>
                    <a:cubicBezTo>
                      <a:pt x="15628" y="29270"/>
                      <a:pt x="8389" y="30603"/>
                      <a:pt x="1340" y="30127"/>
                    </a:cubicBezTo>
                    <a:cubicBezTo>
                      <a:pt x="102" y="30127"/>
                      <a:pt x="-184" y="28603"/>
                      <a:pt x="102" y="27651"/>
                    </a:cubicBezTo>
                    <a:close/>
                  </a:path>
                </a:pathLst>
              </a:custGeom>
              <a:solidFill>
                <a:srgbClr val="56D1C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34"/>
              <p:cNvSpPr/>
              <p:nvPr/>
            </p:nvSpPr>
            <p:spPr>
              <a:xfrm>
                <a:off x="-2501622" y="3206252"/>
                <a:ext cx="190500" cy="285750"/>
              </a:xfrm>
              <a:custGeom>
                <a:avLst/>
                <a:gdLst/>
                <a:ahLst/>
                <a:cxnLst/>
                <a:rect l="l" t="t" r="r" b="b"/>
                <a:pathLst>
                  <a:path w="190500" h="285750" extrusionOk="0">
                    <a:moveTo>
                      <a:pt x="197739" y="46768"/>
                    </a:moveTo>
                    <a:cubicBezTo>
                      <a:pt x="198882" y="51530"/>
                      <a:pt x="199358" y="56388"/>
                      <a:pt x="198882" y="61341"/>
                    </a:cubicBezTo>
                    <a:cubicBezTo>
                      <a:pt x="198310" y="66580"/>
                      <a:pt x="196215" y="71247"/>
                      <a:pt x="194881" y="76200"/>
                    </a:cubicBezTo>
                    <a:cubicBezTo>
                      <a:pt x="194024" y="79343"/>
                      <a:pt x="194119" y="82010"/>
                      <a:pt x="194977" y="85058"/>
                    </a:cubicBezTo>
                    <a:cubicBezTo>
                      <a:pt x="196215" y="89154"/>
                      <a:pt x="198215" y="93154"/>
                      <a:pt x="198787" y="97441"/>
                    </a:cubicBezTo>
                    <a:cubicBezTo>
                      <a:pt x="199263" y="100584"/>
                      <a:pt x="198215" y="103061"/>
                      <a:pt x="196501" y="105442"/>
                    </a:cubicBezTo>
                    <a:cubicBezTo>
                      <a:pt x="195358" y="107156"/>
                      <a:pt x="194119" y="108775"/>
                      <a:pt x="192786" y="110395"/>
                    </a:cubicBezTo>
                    <a:cubicBezTo>
                      <a:pt x="191548" y="111919"/>
                      <a:pt x="190119" y="113348"/>
                      <a:pt x="188976" y="115062"/>
                    </a:cubicBezTo>
                    <a:cubicBezTo>
                      <a:pt x="188023" y="116491"/>
                      <a:pt x="187166" y="118872"/>
                      <a:pt x="189262" y="119825"/>
                    </a:cubicBezTo>
                    <a:cubicBezTo>
                      <a:pt x="190595" y="120301"/>
                      <a:pt x="192214" y="120015"/>
                      <a:pt x="193548" y="120206"/>
                    </a:cubicBezTo>
                    <a:cubicBezTo>
                      <a:pt x="197358" y="120872"/>
                      <a:pt x="198310" y="125158"/>
                      <a:pt x="198120" y="128492"/>
                    </a:cubicBezTo>
                    <a:cubicBezTo>
                      <a:pt x="197834" y="132969"/>
                      <a:pt x="195548" y="137065"/>
                      <a:pt x="192976" y="140684"/>
                    </a:cubicBezTo>
                    <a:cubicBezTo>
                      <a:pt x="187642" y="148400"/>
                      <a:pt x="180308" y="154019"/>
                      <a:pt x="172783" y="159639"/>
                    </a:cubicBezTo>
                    <a:cubicBezTo>
                      <a:pt x="165544" y="165068"/>
                      <a:pt x="157639" y="170783"/>
                      <a:pt x="154210" y="179546"/>
                    </a:cubicBezTo>
                    <a:cubicBezTo>
                      <a:pt x="152781" y="183356"/>
                      <a:pt x="152019" y="187452"/>
                      <a:pt x="150685" y="191262"/>
                    </a:cubicBezTo>
                    <a:cubicBezTo>
                      <a:pt x="149162" y="195358"/>
                      <a:pt x="146590" y="198692"/>
                      <a:pt x="143161" y="201359"/>
                    </a:cubicBezTo>
                    <a:cubicBezTo>
                      <a:pt x="139065" y="204597"/>
                      <a:pt x="134207" y="206502"/>
                      <a:pt x="129826" y="209455"/>
                    </a:cubicBezTo>
                    <a:cubicBezTo>
                      <a:pt x="125539" y="212312"/>
                      <a:pt x="122872" y="216694"/>
                      <a:pt x="121825" y="221742"/>
                    </a:cubicBezTo>
                    <a:cubicBezTo>
                      <a:pt x="120015" y="230505"/>
                      <a:pt x="123825" y="239363"/>
                      <a:pt x="127444" y="247174"/>
                    </a:cubicBezTo>
                    <a:cubicBezTo>
                      <a:pt x="131254" y="255270"/>
                      <a:pt x="135731" y="263652"/>
                      <a:pt x="136398" y="272701"/>
                    </a:cubicBezTo>
                    <a:cubicBezTo>
                      <a:pt x="136684" y="276987"/>
                      <a:pt x="136017" y="281273"/>
                      <a:pt x="134588" y="285274"/>
                    </a:cubicBezTo>
                    <a:cubicBezTo>
                      <a:pt x="133636" y="287941"/>
                      <a:pt x="132112" y="290798"/>
                      <a:pt x="129540" y="292322"/>
                    </a:cubicBezTo>
                    <a:cubicBezTo>
                      <a:pt x="124587" y="295180"/>
                      <a:pt x="118872" y="291465"/>
                      <a:pt x="115062" y="288322"/>
                    </a:cubicBezTo>
                    <a:cubicBezTo>
                      <a:pt x="109918" y="284036"/>
                      <a:pt x="105632" y="278797"/>
                      <a:pt x="101251" y="273844"/>
                    </a:cubicBezTo>
                    <a:cubicBezTo>
                      <a:pt x="87630" y="258604"/>
                      <a:pt x="67627" y="251841"/>
                      <a:pt x="52292" y="238792"/>
                    </a:cubicBezTo>
                    <a:cubicBezTo>
                      <a:pt x="48101" y="235172"/>
                      <a:pt x="44101" y="231172"/>
                      <a:pt x="41529" y="226123"/>
                    </a:cubicBezTo>
                    <a:cubicBezTo>
                      <a:pt x="38862" y="220694"/>
                      <a:pt x="38767" y="214884"/>
                      <a:pt x="38671" y="208979"/>
                    </a:cubicBezTo>
                    <a:cubicBezTo>
                      <a:pt x="38576" y="204502"/>
                      <a:pt x="38005" y="200120"/>
                      <a:pt x="36957" y="195644"/>
                    </a:cubicBezTo>
                    <a:cubicBezTo>
                      <a:pt x="36957" y="195072"/>
                      <a:pt x="36671" y="194500"/>
                      <a:pt x="36576" y="193929"/>
                    </a:cubicBezTo>
                    <a:cubicBezTo>
                      <a:pt x="36576" y="193643"/>
                      <a:pt x="36481" y="193262"/>
                      <a:pt x="36385" y="192977"/>
                    </a:cubicBezTo>
                    <a:cubicBezTo>
                      <a:pt x="35242" y="188309"/>
                      <a:pt x="35623" y="183547"/>
                      <a:pt x="34480" y="178784"/>
                    </a:cubicBezTo>
                    <a:cubicBezTo>
                      <a:pt x="34004" y="176403"/>
                      <a:pt x="33052" y="174022"/>
                      <a:pt x="30766" y="172974"/>
                    </a:cubicBezTo>
                    <a:cubicBezTo>
                      <a:pt x="28670" y="172022"/>
                      <a:pt x="26479" y="172402"/>
                      <a:pt x="24289" y="172974"/>
                    </a:cubicBezTo>
                    <a:cubicBezTo>
                      <a:pt x="20288" y="173831"/>
                      <a:pt x="16097" y="174784"/>
                      <a:pt x="12287" y="172212"/>
                    </a:cubicBezTo>
                    <a:cubicBezTo>
                      <a:pt x="9620" y="170307"/>
                      <a:pt x="7620" y="167354"/>
                      <a:pt x="5810" y="164687"/>
                    </a:cubicBezTo>
                    <a:cubicBezTo>
                      <a:pt x="3715" y="161735"/>
                      <a:pt x="1714" y="158782"/>
                      <a:pt x="0" y="155639"/>
                    </a:cubicBezTo>
                    <a:lnTo>
                      <a:pt x="12001" y="156496"/>
                    </a:lnTo>
                    <a:lnTo>
                      <a:pt x="180689" y="0"/>
                    </a:lnTo>
                    <a:cubicBezTo>
                      <a:pt x="180689" y="1429"/>
                      <a:pt x="180689" y="2953"/>
                      <a:pt x="180880" y="4381"/>
                    </a:cubicBezTo>
                    <a:cubicBezTo>
                      <a:pt x="182118" y="13811"/>
                      <a:pt x="187262" y="22193"/>
                      <a:pt x="191262" y="30480"/>
                    </a:cubicBezTo>
                    <a:cubicBezTo>
                      <a:pt x="193738" y="35623"/>
                      <a:pt x="196024" y="41053"/>
                      <a:pt x="197358" y="465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34"/>
              <p:cNvSpPr/>
              <p:nvPr/>
            </p:nvSpPr>
            <p:spPr>
              <a:xfrm>
                <a:off x="-1891165" y="3061308"/>
                <a:ext cx="66675" cy="104775"/>
              </a:xfrm>
              <a:custGeom>
                <a:avLst/>
                <a:gdLst/>
                <a:ahLst/>
                <a:cxnLst/>
                <a:rect l="l" t="t" r="r" b="b"/>
                <a:pathLst>
                  <a:path w="66675" h="104775" extrusionOk="0">
                    <a:moveTo>
                      <a:pt x="1905" y="105511"/>
                    </a:moveTo>
                    <a:cubicBezTo>
                      <a:pt x="1239" y="104273"/>
                      <a:pt x="667" y="102939"/>
                      <a:pt x="191" y="101892"/>
                    </a:cubicBezTo>
                    <a:cubicBezTo>
                      <a:pt x="-286" y="100939"/>
                      <a:pt x="191" y="100177"/>
                      <a:pt x="953" y="99796"/>
                    </a:cubicBezTo>
                    <a:cubicBezTo>
                      <a:pt x="953" y="98463"/>
                      <a:pt x="953" y="97129"/>
                      <a:pt x="1143" y="95796"/>
                    </a:cubicBezTo>
                    <a:cubicBezTo>
                      <a:pt x="2191" y="86652"/>
                      <a:pt x="5715" y="77603"/>
                      <a:pt x="9049" y="69126"/>
                    </a:cubicBezTo>
                    <a:cubicBezTo>
                      <a:pt x="10573" y="65221"/>
                      <a:pt x="12192" y="61410"/>
                      <a:pt x="13716" y="57600"/>
                    </a:cubicBezTo>
                    <a:cubicBezTo>
                      <a:pt x="14764" y="55029"/>
                      <a:pt x="15621" y="53124"/>
                      <a:pt x="16002" y="50552"/>
                    </a:cubicBezTo>
                    <a:cubicBezTo>
                      <a:pt x="17145" y="43408"/>
                      <a:pt x="18002" y="36169"/>
                      <a:pt x="20479" y="29406"/>
                    </a:cubicBezTo>
                    <a:cubicBezTo>
                      <a:pt x="22765" y="23120"/>
                      <a:pt x="26480" y="17405"/>
                      <a:pt x="31337" y="12833"/>
                    </a:cubicBezTo>
                    <a:cubicBezTo>
                      <a:pt x="38100" y="6451"/>
                      <a:pt x="48197" y="-788"/>
                      <a:pt x="58007" y="69"/>
                    </a:cubicBezTo>
                    <a:cubicBezTo>
                      <a:pt x="63056" y="450"/>
                      <a:pt x="67056" y="3689"/>
                      <a:pt x="69152" y="8166"/>
                    </a:cubicBezTo>
                    <a:cubicBezTo>
                      <a:pt x="71247" y="12642"/>
                      <a:pt x="69437" y="17310"/>
                      <a:pt x="66580" y="21120"/>
                    </a:cubicBezTo>
                    <a:cubicBezTo>
                      <a:pt x="59627" y="30168"/>
                      <a:pt x="48482" y="34740"/>
                      <a:pt x="40672" y="42932"/>
                    </a:cubicBezTo>
                    <a:cubicBezTo>
                      <a:pt x="36957" y="46742"/>
                      <a:pt x="34671" y="51028"/>
                      <a:pt x="34100" y="56362"/>
                    </a:cubicBezTo>
                    <a:cubicBezTo>
                      <a:pt x="33338" y="63220"/>
                      <a:pt x="34005" y="70173"/>
                      <a:pt x="34100" y="76936"/>
                    </a:cubicBezTo>
                    <a:cubicBezTo>
                      <a:pt x="34195" y="80746"/>
                      <a:pt x="33814" y="84651"/>
                      <a:pt x="32099" y="88080"/>
                    </a:cubicBezTo>
                    <a:cubicBezTo>
                      <a:pt x="30861" y="90557"/>
                      <a:pt x="28861" y="91986"/>
                      <a:pt x="26670" y="93605"/>
                    </a:cubicBezTo>
                    <a:cubicBezTo>
                      <a:pt x="22765" y="96462"/>
                      <a:pt x="21050" y="101034"/>
                      <a:pt x="18669" y="105035"/>
                    </a:cubicBezTo>
                    <a:cubicBezTo>
                      <a:pt x="16859" y="108083"/>
                      <a:pt x="14383" y="112274"/>
                      <a:pt x="10382" y="112560"/>
                    </a:cubicBezTo>
                    <a:cubicBezTo>
                      <a:pt x="7430" y="112750"/>
                      <a:pt x="5239" y="110750"/>
                      <a:pt x="3429" y="108273"/>
                    </a:cubicBezTo>
                    <a:cubicBezTo>
                      <a:pt x="2667" y="107511"/>
                      <a:pt x="2096" y="106464"/>
                      <a:pt x="1619" y="10541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34"/>
              <p:cNvSpPr/>
              <p:nvPr/>
            </p:nvSpPr>
            <p:spPr>
              <a:xfrm>
                <a:off x="-2764988" y="2868877"/>
                <a:ext cx="1666875" cy="1409700"/>
              </a:xfrm>
              <a:custGeom>
                <a:avLst/>
                <a:gdLst/>
                <a:ahLst/>
                <a:cxnLst/>
                <a:rect l="l" t="t" r="r" b="b"/>
                <a:pathLst>
                  <a:path w="1666875" h="1409700" extrusionOk="0">
                    <a:moveTo>
                      <a:pt x="1172718" y="163830"/>
                    </a:moveTo>
                    <a:lnTo>
                      <a:pt x="1172718" y="163830"/>
                    </a:lnTo>
                    <a:cubicBezTo>
                      <a:pt x="1172718" y="163830"/>
                      <a:pt x="1147001" y="187738"/>
                      <a:pt x="1147001" y="187738"/>
                    </a:cubicBezTo>
                    <a:lnTo>
                      <a:pt x="1067181" y="182023"/>
                    </a:lnTo>
                    <a:lnTo>
                      <a:pt x="895922" y="169736"/>
                    </a:lnTo>
                    <a:lnTo>
                      <a:pt x="711327" y="340900"/>
                    </a:lnTo>
                    <a:lnTo>
                      <a:pt x="460248" y="322898"/>
                    </a:lnTo>
                    <a:lnTo>
                      <a:pt x="444437" y="337471"/>
                    </a:lnTo>
                    <a:lnTo>
                      <a:pt x="275749" y="493967"/>
                    </a:lnTo>
                    <a:lnTo>
                      <a:pt x="263747" y="493109"/>
                    </a:lnTo>
                    <a:lnTo>
                      <a:pt x="138494" y="484156"/>
                    </a:lnTo>
                    <a:lnTo>
                      <a:pt x="82677" y="480155"/>
                    </a:lnTo>
                    <a:lnTo>
                      <a:pt x="64866" y="478822"/>
                    </a:lnTo>
                    <a:lnTo>
                      <a:pt x="16764" y="475393"/>
                    </a:lnTo>
                    <a:lnTo>
                      <a:pt x="16764" y="475393"/>
                    </a:lnTo>
                    <a:cubicBezTo>
                      <a:pt x="16764" y="475393"/>
                      <a:pt x="0" y="474250"/>
                      <a:pt x="0" y="474250"/>
                    </a:cubicBezTo>
                    <a:lnTo>
                      <a:pt x="322612" y="1392079"/>
                    </a:lnTo>
                    <a:lnTo>
                      <a:pt x="481489" y="1403509"/>
                    </a:lnTo>
                    <a:lnTo>
                      <a:pt x="570929" y="1409986"/>
                    </a:lnTo>
                    <a:lnTo>
                      <a:pt x="598456" y="1411986"/>
                    </a:lnTo>
                    <a:lnTo>
                      <a:pt x="782955" y="1240822"/>
                    </a:lnTo>
                    <a:lnTo>
                      <a:pt x="1002983" y="1256729"/>
                    </a:lnTo>
                    <a:lnTo>
                      <a:pt x="1034034" y="1258919"/>
                    </a:lnTo>
                    <a:lnTo>
                      <a:pt x="1218534" y="1087755"/>
                    </a:lnTo>
                    <a:lnTo>
                      <a:pt x="1469612" y="1105853"/>
                    </a:lnTo>
                    <a:lnTo>
                      <a:pt x="1614297" y="971645"/>
                    </a:lnTo>
                    <a:lnTo>
                      <a:pt x="1672305" y="917829"/>
                    </a:lnTo>
                    <a:lnTo>
                      <a:pt x="1349693" y="0"/>
                    </a:lnTo>
                    <a:lnTo>
                      <a:pt x="1172813" y="164116"/>
                    </a:lnTo>
                    <a:close/>
                    <a:moveTo>
                      <a:pt x="1619346" y="904494"/>
                    </a:moveTo>
                    <a:lnTo>
                      <a:pt x="1509808" y="1006126"/>
                    </a:lnTo>
                    <a:lnTo>
                      <a:pt x="1453039" y="1058799"/>
                    </a:lnTo>
                    <a:lnTo>
                      <a:pt x="1201960" y="1040702"/>
                    </a:lnTo>
                    <a:lnTo>
                      <a:pt x="1070896" y="1162241"/>
                    </a:lnTo>
                    <a:lnTo>
                      <a:pt x="1017366" y="1211866"/>
                    </a:lnTo>
                    <a:lnTo>
                      <a:pt x="975646" y="1208913"/>
                    </a:lnTo>
                    <a:lnTo>
                      <a:pt x="766286" y="1193768"/>
                    </a:lnTo>
                    <a:lnTo>
                      <a:pt x="607600" y="1341025"/>
                    </a:lnTo>
                    <a:lnTo>
                      <a:pt x="581787" y="1364933"/>
                    </a:lnTo>
                    <a:lnTo>
                      <a:pt x="469583" y="1356836"/>
                    </a:lnTo>
                    <a:lnTo>
                      <a:pt x="355473" y="1348645"/>
                    </a:lnTo>
                    <a:lnTo>
                      <a:pt x="65818" y="524542"/>
                    </a:lnTo>
                    <a:lnTo>
                      <a:pt x="90488" y="526352"/>
                    </a:lnTo>
                    <a:lnTo>
                      <a:pt x="110490" y="527780"/>
                    </a:lnTo>
                    <a:lnTo>
                      <a:pt x="130778" y="529209"/>
                    </a:lnTo>
                    <a:lnTo>
                      <a:pt x="164211" y="531590"/>
                    </a:lnTo>
                    <a:lnTo>
                      <a:pt x="184880" y="533019"/>
                    </a:lnTo>
                    <a:lnTo>
                      <a:pt x="292132" y="540734"/>
                    </a:lnTo>
                    <a:lnTo>
                      <a:pt x="300514" y="532924"/>
                    </a:lnTo>
                    <a:lnTo>
                      <a:pt x="461105" y="383953"/>
                    </a:lnTo>
                    <a:lnTo>
                      <a:pt x="476726" y="369475"/>
                    </a:lnTo>
                    <a:lnTo>
                      <a:pt x="708851" y="386144"/>
                    </a:lnTo>
                    <a:lnTo>
                      <a:pt x="727805" y="387477"/>
                    </a:lnTo>
                    <a:lnTo>
                      <a:pt x="755428" y="361855"/>
                    </a:lnTo>
                    <a:lnTo>
                      <a:pt x="755428" y="361855"/>
                    </a:lnTo>
                    <a:cubicBezTo>
                      <a:pt x="755428" y="361855"/>
                      <a:pt x="890778" y="236220"/>
                      <a:pt x="890778" y="236220"/>
                    </a:cubicBezTo>
                    <a:lnTo>
                      <a:pt x="912209" y="216313"/>
                    </a:lnTo>
                    <a:lnTo>
                      <a:pt x="936117" y="218027"/>
                    </a:lnTo>
                    <a:lnTo>
                      <a:pt x="1018985" y="223933"/>
                    </a:lnTo>
                    <a:lnTo>
                      <a:pt x="1163288" y="234315"/>
                    </a:lnTo>
                    <a:lnTo>
                      <a:pt x="1284923" y="121444"/>
                    </a:lnTo>
                    <a:lnTo>
                      <a:pt x="1322451" y="86677"/>
                    </a:lnTo>
                    <a:lnTo>
                      <a:pt x="1322451" y="86677"/>
                    </a:lnTo>
                    <a:cubicBezTo>
                      <a:pt x="1322451" y="86677"/>
                      <a:pt x="1329595" y="80010"/>
                      <a:pt x="1329595" y="80010"/>
                    </a:cubicBezTo>
                    <a:lnTo>
                      <a:pt x="1619250" y="90411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34"/>
              <p:cNvSpPr/>
              <p:nvPr/>
            </p:nvSpPr>
            <p:spPr>
              <a:xfrm>
                <a:off x="-2473746" y="3430762"/>
                <a:ext cx="257175" cy="723900"/>
              </a:xfrm>
              <a:custGeom>
                <a:avLst/>
                <a:gdLst/>
                <a:ahLst/>
                <a:cxnLst/>
                <a:rect l="l" t="t" r="r" b="b"/>
                <a:pathLst>
                  <a:path w="257175" h="723900" extrusionOk="0">
                    <a:moveTo>
                      <a:pt x="257398" y="724943"/>
                    </a:moveTo>
                    <a:cubicBezTo>
                      <a:pt x="253874" y="724943"/>
                      <a:pt x="250540" y="722752"/>
                      <a:pt x="249206" y="719132"/>
                    </a:cubicBezTo>
                    <a:lnTo>
                      <a:pt x="509" y="11520"/>
                    </a:lnTo>
                    <a:cubicBezTo>
                      <a:pt x="-1111" y="7043"/>
                      <a:pt x="1271" y="2090"/>
                      <a:pt x="5747" y="471"/>
                    </a:cubicBezTo>
                    <a:cubicBezTo>
                      <a:pt x="10224" y="-1053"/>
                      <a:pt x="15177" y="1233"/>
                      <a:pt x="16796" y="5710"/>
                    </a:cubicBezTo>
                    <a:lnTo>
                      <a:pt x="265494" y="713322"/>
                    </a:lnTo>
                    <a:cubicBezTo>
                      <a:pt x="267113" y="717799"/>
                      <a:pt x="264732" y="722752"/>
                      <a:pt x="260255" y="724371"/>
                    </a:cubicBezTo>
                    <a:cubicBezTo>
                      <a:pt x="259303" y="724657"/>
                      <a:pt x="258350" y="724847"/>
                      <a:pt x="257398" y="7248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34"/>
              <p:cNvSpPr/>
              <p:nvPr/>
            </p:nvSpPr>
            <p:spPr>
              <a:xfrm>
                <a:off x="-2038644" y="3268456"/>
                <a:ext cx="285750" cy="781050"/>
              </a:xfrm>
              <a:custGeom>
                <a:avLst/>
                <a:gdLst/>
                <a:ahLst/>
                <a:cxnLst/>
                <a:rect l="l" t="t" r="r" b="b"/>
                <a:pathLst>
                  <a:path w="285750" h="781050" extrusionOk="0">
                    <a:moveTo>
                      <a:pt x="280258" y="789998"/>
                    </a:moveTo>
                    <a:cubicBezTo>
                      <a:pt x="276734" y="789998"/>
                      <a:pt x="273400" y="787808"/>
                      <a:pt x="272066" y="784188"/>
                    </a:cubicBezTo>
                    <a:lnTo>
                      <a:pt x="509" y="11520"/>
                    </a:lnTo>
                    <a:cubicBezTo>
                      <a:pt x="-1111" y="7043"/>
                      <a:pt x="1271" y="2090"/>
                      <a:pt x="5747" y="471"/>
                    </a:cubicBezTo>
                    <a:cubicBezTo>
                      <a:pt x="10224" y="-1053"/>
                      <a:pt x="15177" y="1233"/>
                      <a:pt x="16796" y="5710"/>
                    </a:cubicBezTo>
                    <a:lnTo>
                      <a:pt x="288354" y="778378"/>
                    </a:lnTo>
                    <a:cubicBezTo>
                      <a:pt x="289973" y="782855"/>
                      <a:pt x="287592" y="787808"/>
                      <a:pt x="283115" y="789427"/>
                    </a:cubicBezTo>
                    <a:cubicBezTo>
                      <a:pt x="282163" y="789713"/>
                      <a:pt x="281210" y="789903"/>
                      <a:pt x="280258" y="7899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34"/>
              <p:cNvSpPr/>
              <p:nvPr/>
            </p:nvSpPr>
            <p:spPr>
              <a:xfrm>
                <a:off x="-1596208" y="3136343"/>
                <a:ext cx="285750" cy="781050"/>
              </a:xfrm>
              <a:custGeom>
                <a:avLst/>
                <a:gdLst/>
                <a:ahLst/>
                <a:cxnLst/>
                <a:rect l="l" t="t" r="r" b="b"/>
                <a:pathLst>
                  <a:path w="285750" h="781050" extrusionOk="0">
                    <a:moveTo>
                      <a:pt x="278067" y="783807"/>
                    </a:moveTo>
                    <a:cubicBezTo>
                      <a:pt x="274543" y="783807"/>
                      <a:pt x="271209" y="781616"/>
                      <a:pt x="269876" y="777997"/>
                    </a:cubicBezTo>
                    <a:lnTo>
                      <a:pt x="509" y="11520"/>
                    </a:lnTo>
                    <a:cubicBezTo>
                      <a:pt x="-1111" y="7043"/>
                      <a:pt x="1271" y="2090"/>
                      <a:pt x="5747" y="471"/>
                    </a:cubicBezTo>
                    <a:cubicBezTo>
                      <a:pt x="10224" y="-1053"/>
                      <a:pt x="15177" y="1233"/>
                      <a:pt x="16796" y="5710"/>
                    </a:cubicBezTo>
                    <a:lnTo>
                      <a:pt x="286163" y="772187"/>
                    </a:lnTo>
                    <a:cubicBezTo>
                      <a:pt x="287783" y="776663"/>
                      <a:pt x="285401" y="781616"/>
                      <a:pt x="280925" y="783236"/>
                    </a:cubicBezTo>
                    <a:cubicBezTo>
                      <a:pt x="279972" y="783521"/>
                      <a:pt x="279020" y="783712"/>
                      <a:pt x="278067" y="7837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34"/>
              <p:cNvSpPr/>
              <p:nvPr/>
            </p:nvSpPr>
            <p:spPr>
              <a:xfrm>
                <a:off x="-2773758" y="2860068"/>
                <a:ext cx="1685925" cy="1428750"/>
              </a:xfrm>
              <a:custGeom>
                <a:avLst/>
                <a:gdLst/>
                <a:ahLst/>
                <a:cxnLst/>
                <a:rect l="l" t="t" r="r" b="b"/>
                <a:pathLst>
                  <a:path w="1685925" h="1428750" extrusionOk="0">
                    <a:moveTo>
                      <a:pt x="607131" y="1429272"/>
                    </a:moveTo>
                    <a:cubicBezTo>
                      <a:pt x="607131" y="1429272"/>
                      <a:pt x="606750" y="1429272"/>
                      <a:pt x="606464" y="1429272"/>
                    </a:cubicBezTo>
                    <a:lnTo>
                      <a:pt x="330620" y="1409364"/>
                    </a:lnTo>
                    <a:cubicBezTo>
                      <a:pt x="327191" y="1409079"/>
                      <a:pt x="324239" y="1406888"/>
                      <a:pt x="323095" y="1403649"/>
                    </a:cubicBezTo>
                    <a:lnTo>
                      <a:pt x="484" y="485820"/>
                    </a:lnTo>
                    <a:cubicBezTo>
                      <a:pt x="-469" y="483058"/>
                      <a:pt x="7" y="480010"/>
                      <a:pt x="1722" y="477724"/>
                    </a:cubicBezTo>
                    <a:cubicBezTo>
                      <a:pt x="3532" y="475438"/>
                      <a:pt x="6199" y="474009"/>
                      <a:pt x="9247" y="474390"/>
                    </a:cubicBezTo>
                    <a:lnTo>
                      <a:pt x="25439" y="475533"/>
                    </a:lnTo>
                    <a:cubicBezTo>
                      <a:pt x="25439" y="475533"/>
                      <a:pt x="25820" y="475533"/>
                      <a:pt x="26011" y="475533"/>
                    </a:cubicBezTo>
                    <a:lnTo>
                      <a:pt x="281281" y="493917"/>
                    </a:lnTo>
                    <a:lnTo>
                      <a:pt x="463018" y="325324"/>
                    </a:lnTo>
                    <a:cubicBezTo>
                      <a:pt x="464732" y="323705"/>
                      <a:pt x="467114" y="322848"/>
                      <a:pt x="469495" y="323038"/>
                    </a:cubicBezTo>
                    <a:lnTo>
                      <a:pt x="716764" y="340850"/>
                    </a:lnTo>
                    <a:lnTo>
                      <a:pt x="898596" y="172257"/>
                    </a:lnTo>
                    <a:cubicBezTo>
                      <a:pt x="900310" y="170638"/>
                      <a:pt x="902692" y="169781"/>
                      <a:pt x="905073" y="169971"/>
                    </a:cubicBezTo>
                    <a:lnTo>
                      <a:pt x="1152342" y="187783"/>
                    </a:lnTo>
                    <a:lnTo>
                      <a:pt x="1175392" y="166447"/>
                    </a:lnTo>
                    <a:cubicBezTo>
                      <a:pt x="1175392" y="166447"/>
                      <a:pt x="1175678" y="166161"/>
                      <a:pt x="1175869" y="166066"/>
                    </a:cubicBezTo>
                    <a:lnTo>
                      <a:pt x="1352367" y="2331"/>
                    </a:lnTo>
                    <a:cubicBezTo>
                      <a:pt x="1354462" y="331"/>
                      <a:pt x="1357510" y="-431"/>
                      <a:pt x="1360272" y="236"/>
                    </a:cubicBezTo>
                    <a:cubicBezTo>
                      <a:pt x="1363130" y="903"/>
                      <a:pt x="1365416" y="2998"/>
                      <a:pt x="1366369" y="5760"/>
                    </a:cubicBezTo>
                    <a:lnTo>
                      <a:pt x="1688980" y="923589"/>
                    </a:lnTo>
                    <a:cubicBezTo>
                      <a:pt x="1690123" y="926828"/>
                      <a:pt x="1689266" y="930447"/>
                      <a:pt x="1686694" y="932733"/>
                    </a:cubicBezTo>
                    <a:lnTo>
                      <a:pt x="1484003" y="1120852"/>
                    </a:lnTo>
                    <a:cubicBezTo>
                      <a:pt x="1482288" y="1122471"/>
                      <a:pt x="1479812" y="1123329"/>
                      <a:pt x="1477526" y="1123138"/>
                    </a:cubicBezTo>
                    <a:lnTo>
                      <a:pt x="1230161" y="1105326"/>
                    </a:lnTo>
                    <a:lnTo>
                      <a:pt x="1048424" y="1274014"/>
                    </a:lnTo>
                    <a:cubicBezTo>
                      <a:pt x="1046710" y="1275633"/>
                      <a:pt x="1044328" y="1276491"/>
                      <a:pt x="1041947" y="1276300"/>
                    </a:cubicBezTo>
                    <a:lnTo>
                      <a:pt x="794583" y="1258488"/>
                    </a:lnTo>
                    <a:lnTo>
                      <a:pt x="612846" y="1427081"/>
                    </a:lnTo>
                    <a:cubicBezTo>
                      <a:pt x="611227" y="1428605"/>
                      <a:pt x="609131" y="1429367"/>
                      <a:pt x="606940" y="1429367"/>
                    </a:cubicBezTo>
                    <a:close/>
                    <a:moveTo>
                      <a:pt x="337573" y="1392505"/>
                    </a:moveTo>
                    <a:lnTo>
                      <a:pt x="603988" y="1411746"/>
                    </a:lnTo>
                    <a:lnTo>
                      <a:pt x="785725" y="1243153"/>
                    </a:lnTo>
                    <a:cubicBezTo>
                      <a:pt x="787439" y="1241534"/>
                      <a:pt x="789820" y="1240677"/>
                      <a:pt x="792202" y="1240867"/>
                    </a:cubicBezTo>
                    <a:lnTo>
                      <a:pt x="1039566" y="1258679"/>
                    </a:lnTo>
                    <a:lnTo>
                      <a:pt x="1221303" y="1089991"/>
                    </a:lnTo>
                    <a:cubicBezTo>
                      <a:pt x="1223017" y="1088372"/>
                      <a:pt x="1225399" y="1087515"/>
                      <a:pt x="1227780" y="1087705"/>
                    </a:cubicBezTo>
                    <a:lnTo>
                      <a:pt x="1475144" y="1105517"/>
                    </a:lnTo>
                    <a:lnTo>
                      <a:pt x="1670883" y="923780"/>
                    </a:lnTo>
                    <a:lnTo>
                      <a:pt x="1354558" y="23763"/>
                    </a:lnTo>
                    <a:lnTo>
                      <a:pt x="1187299" y="178925"/>
                    </a:lnTo>
                    <a:cubicBezTo>
                      <a:pt x="1187299" y="178925"/>
                      <a:pt x="1187013" y="179211"/>
                      <a:pt x="1186823" y="179306"/>
                    </a:cubicBezTo>
                    <a:lnTo>
                      <a:pt x="1161486" y="202833"/>
                    </a:lnTo>
                    <a:cubicBezTo>
                      <a:pt x="1159772" y="204452"/>
                      <a:pt x="1157390" y="205309"/>
                      <a:pt x="1155009" y="205119"/>
                    </a:cubicBezTo>
                    <a:lnTo>
                      <a:pt x="907645" y="187307"/>
                    </a:lnTo>
                    <a:lnTo>
                      <a:pt x="725812" y="355899"/>
                    </a:lnTo>
                    <a:cubicBezTo>
                      <a:pt x="724098" y="357519"/>
                      <a:pt x="721717" y="358376"/>
                      <a:pt x="719335" y="358185"/>
                    </a:cubicBezTo>
                    <a:lnTo>
                      <a:pt x="471971" y="340374"/>
                    </a:lnTo>
                    <a:lnTo>
                      <a:pt x="290234" y="508966"/>
                    </a:lnTo>
                    <a:cubicBezTo>
                      <a:pt x="288520" y="510585"/>
                      <a:pt x="286139" y="511443"/>
                      <a:pt x="283757" y="511252"/>
                    </a:cubicBezTo>
                    <a:lnTo>
                      <a:pt x="25249" y="492678"/>
                    </a:lnTo>
                    <a:cubicBezTo>
                      <a:pt x="25249" y="492678"/>
                      <a:pt x="24868" y="492678"/>
                      <a:pt x="24677" y="492678"/>
                    </a:cubicBezTo>
                    <a:lnTo>
                      <a:pt x="21058" y="492393"/>
                    </a:lnTo>
                    <a:lnTo>
                      <a:pt x="337383" y="1392410"/>
                    </a:lnTo>
                    <a:close/>
                    <a:moveTo>
                      <a:pt x="1181489" y="172543"/>
                    </a:moveTo>
                    <a:lnTo>
                      <a:pt x="1181584" y="172543"/>
                    </a:lnTo>
                    <a:lnTo>
                      <a:pt x="1181489" y="172543"/>
                    </a:lnTo>
                    <a:close/>
                    <a:moveTo>
                      <a:pt x="590653" y="1382313"/>
                    </a:moveTo>
                    <a:cubicBezTo>
                      <a:pt x="590653" y="1382313"/>
                      <a:pt x="590272" y="1382313"/>
                      <a:pt x="590081" y="1382313"/>
                    </a:cubicBezTo>
                    <a:lnTo>
                      <a:pt x="363767" y="1366026"/>
                    </a:lnTo>
                    <a:cubicBezTo>
                      <a:pt x="360338" y="1365740"/>
                      <a:pt x="357385" y="1363549"/>
                      <a:pt x="356242" y="1360311"/>
                    </a:cubicBezTo>
                    <a:lnTo>
                      <a:pt x="66587" y="536208"/>
                    </a:lnTo>
                    <a:cubicBezTo>
                      <a:pt x="65635" y="533445"/>
                      <a:pt x="66111" y="530397"/>
                      <a:pt x="67825" y="528111"/>
                    </a:cubicBezTo>
                    <a:cubicBezTo>
                      <a:pt x="69635" y="525825"/>
                      <a:pt x="72397" y="524492"/>
                      <a:pt x="75350" y="524778"/>
                    </a:cubicBezTo>
                    <a:lnTo>
                      <a:pt x="297949" y="540780"/>
                    </a:lnTo>
                    <a:lnTo>
                      <a:pt x="479686" y="372187"/>
                    </a:lnTo>
                    <a:cubicBezTo>
                      <a:pt x="481401" y="370568"/>
                      <a:pt x="483782" y="369711"/>
                      <a:pt x="486164" y="369901"/>
                    </a:cubicBezTo>
                    <a:lnTo>
                      <a:pt x="733432" y="387713"/>
                    </a:lnTo>
                    <a:lnTo>
                      <a:pt x="758388" y="364567"/>
                    </a:lnTo>
                    <a:cubicBezTo>
                      <a:pt x="758388" y="364567"/>
                      <a:pt x="758674" y="364281"/>
                      <a:pt x="758769" y="364186"/>
                    </a:cubicBezTo>
                    <a:lnTo>
                      <a:pt x="915265" y="219025"/>
                    </a:lnTo>
                    <a:cubicBezTo>
                      <a:pt x="916979" y="217406"/>
                      <a:pt x="919456" y="216549"/>
                      <a:pt x="921742" y="216739"/>
                    </a:cubicBezTo>
                    <a:lnTo>
                      <a:pt x="1169011" y="234551"/>
                    </a:lnTo>
                    <a:lnTo>
                      <a:pt x="1325411" y="89485"/>
                    </a:lnTo>
                    <a:cubicBezTo>
                      <a:pt x="1325411" y="89485"/>
                      <a:pt x="1325697" y="89199"/>
                      <a:pt x="1325792" y="89104"/>
                    </a:cubicBezTo>
                    <a:lnTo>
                      <a:pt x="1332555" y="82818"/>
                    </a:lnTo>
                    <a:cubicBezTo>
                      <a:pt x="1334651" y="80817"/>
                      <a:pt x="1337698" y="80055"/>
                      <a:pt x="1340461" y="80722"/>
                    </a:cubicBezTo>
                    <a:cubicBezTo>
                      <a:pt x="1343318" y="81389"/>
                      <a:pt x="1345604" y="83484"/>
                      <a:pt x="1346557" y="86247"/>
                    </a:cubicBezTo>
                    <a:lnTo>
                      <a:pt x="1636212" y="910445"/>
                    </a:lnTo>
                    <a:cubicBezTo>
                      <a:pt x="1637355" y="913683"/>
                      <a:pt x="1636497" y="917303"/>
                      <a:pt x="1633926" y="919589"/>
                    </a:cubicBezTo>
                    <a:lnTo>
                      <a:pt x="1467619" y="1073894"/>
                    </a:lnTo>
                    <a:cubicBezTo>
                      <a:pt x="1465905" y="1075513"/>
                      <a:pt x="1463428" y="1076275"/>
                      <a:pt x="1461142" y="1076180"/>
                    </a:cubicBezTo>
                    <a:lnTo>
                      <a:pt x="1213778" y="1058368"/>
                    </a:lnTo>
                    <a:lnTo>
                      <a:pt x="1032041" y="1227056"/>
                    </a:lnTo>
                    <a:cubicBezTo>
                      <a:pt x="1030327" y="1228675"/>
                      <a:pt x="1027945" y="1229532"/>
                      <a:pt x="1025564" y="1229342"/>
                    </a:cubicBezTo>
                    <a:lnTo>
                      <a:pt x="778200" y="1211530"/>
                    </a:lnTo>
                    <a:lnTo>
                      <a:pt x="596463" y="1380218"/>
                    </a:lnTo>
                    <a:cubicBezTo>
                      <a:pt x="594844" y="1381742"/>
                      <a:pt x="592748" y="1382504"/>
                      <a:pt x="590557" y="1382504"/>
                    </a:cubicBezTo>
                    <a:close/>
                    <a:moveTo>
                      <a:pt x="370625" y="1349166"/>
                    </a:moveTo>
                    <a:lnTo>
                      <a:pt x="587509" y="1364787"/>
                    </a:lnTo>
                    <a:lnTo>
                      <a:pt x="769247" y="1196100"/>
                    </a:lnTo>
                    <a:cubicBezTo>
                      <a:pt x="770961" y="1194480"/>
                      <a:pt x="773342" y="1193623"/>
                      <a:pt x="775723" y="1193814"/>
                    </a:cubicBezTo>
                    <a:lnTo>
                      <a:pt x="1023088" y="1211625"/>
                    </a:lnTo>
                    <a:lnTo>
                      <a:pt x="1204920" y="1042938"/>
                    </a:lnTo>
                    <a:cubicBezTo>
                      <a:pt x="1206634" y="1041318"/>
                      <a:pt x="1209111" y="1040461"/>
                      <a:pt x="1211397" y="1040652"/>
                    </a:cubicBezTo>
                    <a:lnTo>
                      <a:pt x="1458761" y="1058463"/>
                    </a:lnTo>
                    <a:lnTo>
                      <a:pt x="1618210" y="910540"/>
                    </a:lnTo>
                    <a:lnTo>
                      <a:pt x="1334745" y="104154"/>
                    </a:lnTo>
                    <a:lnTo>
                      <a:pt x="1178059" y="249505"/>
                    </a:lnTo>
                    <a:cubicBezTo>
                      <a:pt x="1176345" y="251124"/>
                      <a:pt x="1173964" y="251982"/>
                      <a:pt x="1171582" y="251791"/>
                    </a:cubicBezTo>
                    <a:lnTo>
                      <a:pt x="924218" y="233979"/>
                    </a:lnTo>
                    <a:lnTo>
                      <a:pt x="770104" y="376950"/>
                    </a:lnTo>
                    <a:cubicBezTo>
                      <a:pt x="770104" y="376950"/>
                      <a:pt x="769818" y="377235"/>
                      <a:pt x="769723" y="377331"/>
                    </a:cubicBezTo>
                    <a:lnTo>
                      <a:pt x="742481" y="402667"/>
                    </a:lnTo>
                    <a:cubicBezTo>
                      <a:pt x="740767" y="404286"/>
                      <a:pt x="738385" y="405144"/>
                      <a:pt x="736004" y="404953"/>
                    </a:cubicBezTo>
                    <a:lnTo>
                      <a:pt x="488640" y="387141"/>
                    </a:lnTo>
                    <a:lnTo>
                      <a:pt x="306903" y="555734"/>
                    </a:lnTo>
                    <a:cubicBezTo>
                      <a:pt x="305189" y="557353"/>
                      <a:pt x="302712" y="558210"/>
                      <a:pt x="300426" y="558020"/>
                    </a:cubicBezTo>
                    <a:lnTo>
                      <a:pt x="87256" y="542685"/>
                    </a:lnTo>
                    <a:lnTo>
                      <a:pt x="370720" y="13490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34"/>
              <p:cNvSpPr/>
              <p:nvPr/>
            </p:nvSpPr>
            <p:spPr>
              <a:xfrm>
                <a:off x="-1644238" y="3501300"/>
                <a:ext cx="219075" cy="295275"/>
              </a:xfrm>
              <a:custGeom>
                <a:avLst/>
                <a:gdLst/>
                <a:ahLst/>
                <a:cxnLst/>
                <a:rect l="l" t="t" r="r" b="b"/>
                <a:pathLst>
                  <a:path w="219075" h="295275" extrusionOk="0">
                    <a:moveTo>
                      <a:pt x="132169" y="2227"/>
                    </a:moveTo>
                    <a:cubicBezTo>
                      <a:pt x="72637" y="-9870"/>
                      <a:pt x="14535" y="28516"/>
                      <a:pt x="2438" y="88048"/>
                    </a:cubicBezTo>
                    <a:cubicBezTo>
                      <a:pt x="2438" y="88048"/>
                      <a:pt x="2248" y="89000"/>
                      <a:pt x="1962" y="90905"/>
                    </a:cubicBezTo>
                    <a:cubicBezTo>
                      <a:pt x="1486" y="94144"/>
                      <a:pt x="628" y="100240"/>
                      <a:pt x="247" y="108431"/>
                    </a:cubicBezTo>
                    <a:cubicBezTo>
                      <a:pt x="247" y="108812"/>
                      <a:pt x="247" y="109193"/>
                      <a:pt x="247" y="109479"/>
                    </a:cubicBezTo>
                    <a:cubicBezTo>
                      <a:pt x="-1467" y="146817"/>
                      <a:pt x="4058" y="226922"/>
                      <a:pt x="71209" y="301979"/>
                    </a:cubicBezTo>
                    <a:cubicBezTo>
                      <a:pt x="164459" y="266070"/>
                      <a:pt x="201034" y="185107"/>
                      <a:pt x="213131" y="149198"/>
                    </a:cubicBezTo>
                    <a:lnTo>
                      <a:pt x="213131" y="149198"/>
                    </a:lnTo>
                    <a:cubicBezTo>
                      <a:pt x="215036" y="144150"/>
                      <a:pt x="216655" y="138911"/>
                      <a:pt x="217703" y="133482"/>
                    </a:cubicBezTo>
                    <a:cubicBezTo>
                      <a:pt x="217989" y="132339"/>
                      <a:pt x="218180" y="131577"/>
                      <a:pt x="218180" y="131386"/>
                    </a:cubicBezTo>
                    <a:lnTo>
                      <a:pt x="218180" y="131386"/>
                    </a:lnTo>
                    <a:cubicBezTo>
                      <a:pt x="229800" y="72046"/>
                      <a:pt x="191509" y="14419"/>
                      <a:pt x="132264" y="2323"/>
                    </a:cubicBezTo>
                    <a:close/>
                    <a:moveTo>
                      <a:pt x="97403" y="172820"/>
                    </a:moveTo>
                    <a:cubicBezTo>
                      <a:pt x="59588" y="165105"/>
                      <a:pt x="35109" y="128243"/>
                      <a:pt x="42824" y="90429"/>
                    </a:cubicBezTo>
                    <a:cubicBezTo>
                      <a:pt x="50539" y="52615"/>
                      <a:pt x="87496" y="28230"/>
                      <a:pt x="125311" y="35946"/>
                    </a:cubicBezTo>
                    <a:cubicBezTo>
                      <a:pt x="163125" y="43661"/>
                      <a:pt x="187509" y="80523"/>
                      <a:pt x="179794" y="118337"/>
                    </a:cubicBezTo>
                    <a:cubicBezTo>
                      <a:pt x="172078" y="156151"/>
                      <a:pt x="135217" y="180535"/>
                      <a:pt x="97403" y="17282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34"/>
              <p:cNvSpPr/>
              <p:nvPr/>
            </p:nvSpPr>
            <p:spPr>
              <a:xfrm>
                <a:off x="-2353953" y="3355071"/>
                <a:ext cx="219075" cy="295275"/>
              </a:xfrm>
              <a:custGeom>
                <a:avLst/>
                <a:gdLst/>
                <a:ahLst/>
                <a:cxnLst/>
                <a:rect l="l" t="t" r="r" b="b"/>
                <a:pathLst>
                  <a:path w="219075" h="295275" extrusionOk="0">
                    <a:moveTo>
                      <a:pt x="77598" y="4915"/>
                    </a:moveTo>
                    <a:cubicBezTo>
                      <a:pt x="19495" y="22822"/>
                      <a:pt x="-12985" y="84449"/>
                      <a:pt x="4922" y="142456"/>
                    </a:cubicBezTo>
                    <a:cubicBezTo>
                      <a:pt x="4922" y="142456"/>
                      <a:pt x="5208" y="143409"/>
                      <a:pt x="5874" y="145123"/>
                    </a:cubicBezTo>
                    <a:cubicBezTo>
                      <a:pt x="7017" y="148266"/>
                      <a:pt x="9208" y="153886"/>
                      <a:pt x="12732" y="161316"/>
                    </a:cubicBezTo>
                    <a:cubicBezTo>
                      <a:pt x="12923" y="161601"/>
                      <a:pt x="13018" y="161982"/>
                      <a:pt x="13209" y="162268"/>
                    </a:cubicBezTo>
                    <a:cubicBezTo>
                      <a:pt x="29592" y="195796"/>
                      <a:pt x="72931" y="263519"/>
                      <a:pt x="167799" y="297142"/>
                    </a:cubicBezTo>
                    <a:cubicBezTo>
                      <a:pt x="232379" y="220942"/>
                      <a:pt x="225711" y="132360"/>
                      <a:pt x="218949" y="95022"/>
                    </a:cubicBezTo>
                    <a:lnTo>
                      <a:pt x="218949" y="95022"/>
                    </a:lnTo>
                    <a:cubicBezTo>
                      <a:pt x="218187" y="89688"/>
                      <a:pt x="217139" y="84258"/>
                      <a:pt x="215424" y="79020"/>
                    </a:cubicBezTo>
                    <a:cubicBezTo>
                      <a:pt x="215139" y="77877"/>
                      <a:pt x="214948" y="77115"/>
                      <a:pt x="214853" y="76924"/>
                    </a:cubicBezTo>
                    <a:lnTo>
                      <a:pt x="214853" y="76924"/>
                    </a:lnTo>
                    <a:cubicBezTo>
                      <a:pt x="196565" y="19203"/>
                      <a:pt x="135319" y="-12897"/>
                      <a:pt x="77598" y="4915"/>
                    </a:cubicBezTo>
                    <a:close/>
                    <a:moveTo>
                      <a:pt x="128937" y="171222"/>
                    </a:moveTo>
                    <a:cubicBezTo>
                      <a:pt x="92076" y="182652"/>
                      <a:pt x="52928" y="161982"/>
                      <a:pt x="41498" y="125121"/>
                    </a:cubicBezTo>
                    <a:cubicBezTo>
                      <a:pt x="30068" y="88259"/>
                      <a:pt x="50832" y="49111"/>
                      <a:pt x="87694" y="37776"/>
                    </a:cubicBezTo>
                    <a:cubicBezTo>
                      <a:pt x="124556" y="26346"/>
                      <a:pt x="163704" y="47016"/>
                      <a:pt x="175038" y="83973"/>
                    </a:cubicBezTo>
                    <a:cubicBezTo>
                      <a:pt x="186373" y="120834"/>
                      <a:pt x="165799" y="159982"/>
                      <a:pt x="128842" y="1713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34"/>
              <p:cNvSpPr/>
              <p:nvPr/>
            </p:nvSpPr>
            <p:spPr>
              <a:xfrm>
                <a:off x="-2143866" y="3597254"/>
                <a:ext cx="542925" cy="209550"/>
              </a:xfrm>
              <a:custGeom>
                <a:avLst/>
                <a:gdLst/>
                <a:ahLst/>
                <a:cxnLst/>
                <a:rect l="l" t="t" r="r" b="b"/>
                <a:pathLst>
                  <a:path w="542925" h="209550" extrusionOk="0">
                    <a:moveTo>
                      <a:pt x="536261" y="214598"/>
                    </a:moveTo>
                    <a:cubicBezTo>
                      <a:pt x="533689" y="214598"/>
                      <a:pt x="531117" y="213455"/>
                      <a:pt x="529403" y="211169"/>
                    </a:cubicBezTo>
                    <a:cubicBezTo>
                      <a:pt x="524640" y="204883"/>
                      <a:pt x="519878" y="198787"/>
                      <a:pt x="515020" y="192881"/>
                    </a:cubicBezTo>
                    <a:cubicBezTo>
                      <a:pt x="511972" y="189167"/>
                      <a:pt x="512544" y="183737"/>
                      <a:pt x="516258" y="180689"/>
                    </a:cubicBezTo>
                    <a:cubicBezTo>
                      <a:pt x="519973" y="177641"/>
                      <a:pt x="525403" y="178213"/>
                      <a:pt x="528450" y="181928"/>
                    </a:cubicBezTo>
                    <a:cubicBezTo>
                      <a:pt x="533404" y="188024"/>
                      <a:pt x="538356" y="194215"/>
                      <a:pt x="543214" y="200692"/>
                    </a:cubicBezTo>
                    <a:cubicBezTo>
                      <a:pt x="546072" y="204502"/>
                      <a:pt x="545310" y="209931"/>
                      <a:pt x="541595" y="212789"/>
                    </a:cubicBezTo>
                    <a:cubicBezTo>
                      <a:pt x="540071" y="213932"/>
                      <a:pt x="538166" y="214503"/>
                      <a:pt x="536356" y="214503"/>
                    </a:cubicBezTo>
                    <a:close/>
                    <a:moveTo>
                      <a:pt x="483397" y="153162"/>
                    </a:moveTo>
                    <a:cubicBezTo>
                      <a:pt x="481206" y="153162"/>
                      <a:pt x="478920" y="152305"/>
                      <a:pt x="477206" y="150590"/>
                    </a:cubicBezTo>
                    <a:cubicBezTo>
                      <a:pt x="463680" y="136874"/>
                      <a:pt x="449679" y="124016"/>
                      <a:pt x="435487" y="112395"/>
                    </a:cubicBezTo>
                    <a:cubicBezTo>
                      <a:pt x="431772" y="109347"/>
                      <a:pt x="431295" y="103918"/>
                      <a:pt x="434248" y="100203"/>
                    </a:cubicBezTo>
                    <a:cubicBezTo>
                      <a:pt x="437296" y="96488"/>
                      <a:pt x="442725" y="96012"/>
                      <a:pt x="446440" y="98965"/>
                    </a:cubicBezTo>
                    <a:cubicBezTo>
                      <a:pt x="461109" y="110966"/>
                      <a:pt x="475587" y="124206"/>
                      <a:pt x="489588" y="138398"/>
                    </a:cubicBezTo>
                    <a:cubicBezTo>
                      <a:pt x="492922" y="141827"/>
                      <a:pt x="492922" y="147257"/>
                      <a:pt x="489588" y="150590"/>
                    </a:cubicBezTo>
                    <a:cubicBezTo>
                      <a:pt x="487874" y="152210"/>
                      <a:pt x="485683" y="153067"/>
                      <a:pt x="483492" y="153067"/>
                    </a:cubicBezTo>
                    <a:close/>
                    <a:moveTo>
                      <a:pt x="394338" y="80677"/>
                    </a:moveTo>
                    <a:cubicBezTo>
                      <a:pt x="392719" y="80677"/>
                      <a:pt x="391195" y="80201"/>
                      <a:pt x="389766" y="79343"/>
                    </a:cubicBezTo>
                    <a:cubicBezTo>
                      <a:pt x="373669" y="69152"/>
                      <a:pt x="357096" y="60198"/>
                      <a:pt x="340237" y="52483"/>
                    </a:cubicBezTo>
                    <a:cubicBezTo>
                      <a:pt x="335855" y="50483"/>
                      <a:pt x="333950" y="45339"/>
                      <a:pt x="335950" y="41053"/>
                    </a:cubicBezTo>
                    <a:cubicBezTo>
                      <a:pt x="337950" y="36767"/>
                      <a:pt x="342999" y="34766"/>
                      <a:pt x="347380" y="36767"/>
                    </a:cubicBezTo>
                    <a:cubicBezTo>
                      <a:pt x="364906" y="44768"/>
                      <a:pt x="382242" y="54197"/>
                      <a:pt x="398911" y="64770"/>
                    </a:cubicBezTo>
                    <a:cubicBezTo>
                      <a:pt x="402911" y="67342"/>
                      <a:pt x="404149" y="72676"/>
                      <a:pt x="401578" y="76676"/>
                    </a:cubicBezTo>
                    <a:cubicBezTo>
                      <a:pt x="399958" y="79248"/>
                      <a:pt x="397101" y="80677"/>
                      <a:pt x="394243" y="80677"/>
                    </a:cubicBezTo>
                    <a:close/>
                    <a:moveTo>
                      <a:pt x="8671" y="52959"/>
                    </a:moveTo>
                    <a:cubicBezTo>
                      <a:pt x="5528" y="52959"/>
                      <a:pt x="2480" y="51245"/>
                      <a:pt x="956" y="48292"/>
                    </a:cubicBezTo>
                    <a:cubicBezTo>
                      <a:pt x="-1235" y="44006"/>
                      <a:pt x="480" y="38862"/>
                      <a:pt x="4671" y="36671"/>
                    </a:cubicBezTo>
                    <a:cubicBezTo>
                      <a:pt x="5528" y="36195"/>
                      <a:pt x="25911" y="25908"/>
                      <a:pt x="60297" y="16193"/>
                    </a:cubicBezTo>
                    <a:cubicBezTo>
                      <a:pt x="64869" y="14954"/>
                      <a:pt x="69631" y="17621"/>
                      <a:pt x="70965" y="22193"/>
                    </a:cubicBezTo>
                    <a:cubicBezTo>
                      <a:pt x="72298" y="26765"/>
                      <a:pt x="69536" y="31528"/>
                      <a:pt x="64964" y="32861"/>
                    </a:cubicBezTo>
                    <a:cubicBezTo>
                      <a:pt x="32388" y="42005"/>
                      <a:pt x="12767" y="52007"/>
                      <a:pt x="12481" y="52102"/>
                    </a:cubicBezTo>
                    <a:cubicBezTo>
                      <a:pt x="11243" y="52769"/>
                      <a:pt x="9909" y="53054"/>
                      <a:pt x="8576" y="53054"/>
                    </a:cubicBezTo>
                    <a:close/>
                    <a:moveTo>
                      <a:pt x="289945" y="33147"/>
                    </a:moveTo>
                    <a:cubicBezTo>
                      <a:pt x="289182" y="33147"/>
                      <a:pt x="288325" y="33052"/>
                      <a:pt x="287563" y="32766"/>
                    </a:cubicBezTo>
                    <a:cubicBezTo>
                      <a:pt x="269561" y="27527"/>
                      <a:pt x="251082" y="23527"/>
                      <a:pt x="232604" y="20955"/>
                    </a:cubicBezTo>
                    <a:cubicBezTo>
                      <a:pt x="227841" y="20288"/>
                      <a:pt x="224603" y="15907"/>
                      <a:pt x="225270" y="11240"/>
                    </a:cubicBezTo>
                    <a:cubicBezTo>
                      <a:pt x="225936" y="6477"/>
                      <a:pt x="230318" y="3239"/>
                      <a:pt x="234985" y="3905"/>
                    </a:cubicBezTo>
                    <a:cubicBezTo>
                      <a:pt x="254321" y="6572"/>
                      <a:pt x="273657" y="10763"/>
                      <a:pt x="292421" y="16288"/>
                    </a:cubicBezTo>
                    <a:cubicBezTo>
                      <a:pt x="296993" y="17621"/>
                      <a:pt x="299660" y="22384"/>
                      <a:pt x="298326" y="26956"/>
                    </a:cubicBezTo>
                    <a:cubicBezTo>
                      <a:pt x="297183" y="30766"/>
                      <a:pt x="293754" y="33147"/>
                      <a:pt x="290040" y="33147"/>
                    </a:cubicBezTo>
                    <a:close/>
                    <a:moveTo>
                      <a:pt x="118971" y="21336"/>
                    </a:moveTo>
                    <a:cubicBezTo>
                      <a:pt x="114780" y="21336"/>
                      <a:pt x="111065" y="18193"/>
                      <a:pt x="110398" y="13907"/>
                    </a:cubicBezTo>
                    <a:cubicBezTo>
                      <a:pt x="109731" y="9144"/>
                      <a:pt x="113065" y="4858"/>
                      <a:pt x="117732" y="4191"/>
                    </a:cubicBezTo>
                    <a:cubicBezTo>
                      <a:pt x="137259" y="1429"/>
                      <a:pt x="156880" y="0"/>
                      <a:pt x="176311" y="0"/>
                    </a:cubicBezTo>
                    <a:lnTo>
                      <a:pt x="176311" y="0"/>
                    </a:lnTo>
                    <a:cubicBezTo>
                      <a:pt x="181074" y="0"/>
                      <a:pt x="184884" y="3810"/>
                      <a:pt x="184979" y="8573"/>
                    </a:cubicBezTo>
                    <a:cubicBezTo>
                      <a:pt x="184979" y="13335"/>
                      <a:pt x="181169" y="17240"/>
                      <a:pt x="176406" y="17240"/>
                    </a:cubicBezTo>
                    <a:cubicBezTo>
                      <a:pt x="157833" y="17240"/>
                      <a:pt x="138878" y="18669"/>
                      <a:pt x="120209" y="21336"/>
                    </a:cubicBezTo>
                    <a:cubicBezTo>
                      <a:pt x="119828" y="21336"/>
                      <a:pt x="119352" y="21336"/>
                      <a:pt x="118971" y="213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Image Storage</a:t>
            </a:r>
          </a:p>
        </p:txBody>
      </p:sp>
      <p:sp>
        <p:nvSpPr>
          <p:cNvPr id="4" name="TextBox 3">
            <a:extLst>
              <a:ext uri="{FF2B5EF4-FFF2-40B4-BE49-F238E27FC236}">
                <a16:creationId xmlns:a16="http://schemas.microsoft.com/office/drawing/2014/main" id="{24D766CA-7C5A-50DD-1932-EB9CD11A508C}"/>
              </a:ext>
            </a:extLst>
          </p:cNvPr>
          <p:cNvSpPr txBox="1"/>
          <p:nvPr/>
        </p:nvSpPr>
        <p:spPr>
          <a:xfrm>
            <a:off x="868679" y="1624376"/>
            <a:ext cx="3450556" cy="2277547"/>
          </a:xfrm>
          <a:prstGeom prst="rect">
            <a:avLst/>
          </a:prstGeom>
          <a:noFill/>
        </p:spPr>
        <p:txBody>
          <a:bodyPr wrap="square" rtlCol="1">
            <a:spAutoFit/>
          </a:bodyPr>
          <a:lstStyle/>
          <a:p>
            <a:r>
              <a:rPr lang="en-US" sz="1600" b="1" u="sng" dirty="0">
                <a:solidFill>
                  <a:schemeClr val="tx1"/>
                </a:solidFill>
                <a:latin typeface="Roboto" panose="02000000000000000000" pitchFamily="2" charset="0"/>
                <a:ea typeface="Roboto" panose="02000000000000000000" pitchFamily="2" charset="0"/>
                <a:cs typeface="Roboto" panose="02000000000000000000" pitchFamily="2" charset="0"/>
              </a:rPr>
              <a:t>Problem</a:t>
            </a:r>
            <a:endParaRPr lang="en-US" b="1" u="sng"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Storing images as base64 strings led to</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Slow upload and retrieval times.</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Errors when fetching multiple images.</a:t>
            </a:r>
          </a:p>
          <a:p>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Constraints</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Limited database performance.</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Need for fast image loading times.</a:t>
            </a:r>
            <a:endParaRPr lang="he-IL"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9062AB82-0553-4FE1-AC2A-B60AFB305708}"/>
              </a:ext>
            </a:extLst>
          </p:cNvPr>
          <p:cNvSpPr txBox="1"/>
          <p:nvPr/>
        </p:nvSpPr>
        <p:spPr>
          <a:xfrm>
            <a:off x="4720679" y="1624376"/>
            <a:ext cx="3450556" cy="2492990"/>
          </a:xfrm>
          <a:prstGeom prst="rect">
            <a:avLst/>
          </a:prstGeom>
          <a:noFill/>
        </p:spPr>
        <p:txBody>
          <a:bodyPr wrap="square" rtlCol="1">
            <a:spAutoFit/>
          </a:bodyPr>
          <a:lstStyle/>
          <a:p>
            <a:r>
              <a:rPr lang="en-US" sz="1600" b="1" u="sng" dirty="0">
                <a:solidFill>
                  <a:schemeClr val="tx1"/>
                </a:solidFill>
                <a:latin typeface="Roboto" panose="02000000000000000000" pitchFamily="2" charset="0"/>
                <a:ea typeface="Roboto" panose="02000000000000000000" pitchFamily="2" charset="0"/>
                <a:cs typeface="Roboto" panose="02000000000000000000" pitchFamily="2" charset="0"/>
              </a:rPr>
              <a:t>Solution</a:t>
            </a:r>
            <a:endParaRPr lang="en-US" b="1" u="sng"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US" b="1"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Integrated with </a:t>
            </a:r>
            <a:r>
              <a:rPr lang="en-US" b="1" dirty="0" err="1">
                <a:solidFill>
                  <a:schemeClr val="tx1"/>
                </a:solidFill>
                <a:latin typeface="Roboto" panose="02000000000000000000" pitchFamily="2" charset="0"/>
                <a:ea typeface="Roboto" panose="02000000000000000000" pitchFamily="2" charset="0"/>
                <a:cs typeface="Roboto" panose="02000000000000000000" pitchFamily="2" charset="0"/>
              </a:rPr>
              <a:t>Imgur</a:t>
            </a:r>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 for image storage</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Stored image URLs in the database.</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Used </a:t>
            </a:r>
            <a:r>
              <a:rPr lang="en-US" dirty="0" err="1">
                <a:solidFill>
                  <a:schemeClr val="tx1"/>
                </a:solidFill>
                <a:latin typeface="Roboto" panose="02000000000000000000" pitchFamily="2" charset="0"/>
                <a:ea typeface="Roboto" panose="02000000000000000000" pitchFamily="2" charset="0"/>
                <a:cs typeface="Roboto" panose="02000000000000000000" pitchFamily="2" charset="0"/>
              </a:rPr>
              <a:t>Imgur’s</a:t>
            </a: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 API with access token to upload images.</a:t>
            </a:r>
          </a:p>
          <a:p>
            <a:pPr marL="285750" indent="-285750">
              <a:buFont typeface="Arial" panose="020B0604020202020204" pitchFamily="34" charset="0"/>
              <a:buChar char="•"/>
            </a:pPr>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Benefits</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Faster upload and retrieval times.</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Reduced database load and eliminated errors.</a:t>
            </a:r>
            <a:endParaRPr lang="he-IL"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44564B8D-1462-3188-E04D-0730B34C8186}"/>
              </a:ext>
            </a:extLst>
          </p:cNvPr>
          <p:cNvSpPr txBox="1"/>
          <p:nvPr/>
        </p:nvSpPr>
        <p:spPr>
          <a:xfrm>
            <a:off x="1609492" y="1167162"/>
            <a:ext cx="5925015" cy="307777"/>
          </a:xfrm>
          <a:prstGeom prst="rect">
            <a:avLst/>
          </a:prstGeom>
          <a:noFill/>
        </p:spPr>
        <p:txBody>
          <a:bodyPr wrap="square" rtlCol="1">
            <a:spAutoFit/>
          </a:bodyPr>
          <a:lstStyle/>
          <a:p>
            <a:pPr algn="ctr"/>
            <a:r>
              <a:rPr lang="en-US" b="1" dirty="0">
                <a:solidFill>
                  <a:schemeClr val="accent1">
                    <a:lumMod val="50000"/>
                  </a:schemeClr>
                </a:solidFill>
                <a:latin typeface="Roboto" panose="02000000000000000000" pitchFamily="2" charset="0"/>
                <a:ea typeface="Roboto" panose="02000000000000000000" pitchFamily="2" charset="0"/>
                <a:cs typeface="Roboto" panose="02000000000000000000" pitchFamily="2" charset="0"/>
              </a:rPr>
              <a:t>Challenge: </a:t>
            </a:r>
            <a:r>
              <a:rPr lang="en-US" dirty="0">
                <a:solidFill>
                  <a:schemeClr val="accent1">
                    <a:lumMod val="50000"/>
                  </a:schemeClr>
                </a:solidFill>
                <a:latin typeface="Roboto" panose="02000000000000000000" pitchFamily="2" charset="0"/>
                <a:ea typeface="Roboto" panose="02000000000000000000" pitchFamily="2" charset="0"/>
                <a:cs typeface="Roboto" panose="02000000000000000000" pitchFamily="2" charset="0"/>
              </a:rPr>
              <a:t>Storing user profile pictures and trip images in the database.</a:t>
            </a:r>
            <a:endParaRPr lang="he-IL" dirty="0">
              <a:solidFill>
                <a:schemeClr val="accent1">
                  <a:lumMod val="50000"/>
                </a:schemeClr>
              </a:solidFill>
              <a:latin typeface="Roboto" panose="02000000000000000000" pitchFamily="2" charset="0"/>
              <a:ea typeface="Roboto" panose="02000000000000000000" pitchFamily="2" charset="0"/>
              <a:cs typeface="Roboto" panose="02000000000000000000" pitchFamily="2" charset="0"/>
            </a:endParaRPr>
          </a:p>
        </p:txBody>
      </p:sp>
      <p:cxnSp>
        <p:nvCxnSpPr>
          <p:cNvPr id="12" name="Straight Connector 11">
            <a:extLst>
              <a:ext uri="{FF2B5EF4-FFF2-40B4-BE49-F238E27FC236}">
                <a16:creationId xmlns:a16="http://schemas.microsoft.com/office/drawing/2014/main" id="{C52810C8-AB2F-D598-ED54-F952929C52F2}"/>
              </a:ext>
            </a:extLst>
          </p:cNvPr>
          <p:cNvCxnSpPr/>
          <p:nvPr/>
        </p:nvCxnSpPr>
        <p:spPr>
          <a:xfrm>
            <a:off x="4571999" y="1624376"/>
            <a:ext cx="0" cy="2999663"/>
          </a:xfrm>
          <a:prstGeom prst="line">
            <a:avLst/>
          </a:prstGeom>
          <a:ln w="19050" cap="flat" cmpd="sng" algn="ctr">
            <a:solidFill>
              <a:schemeClr val="accent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Live Chat Integration</a:t>
            </a:r>
          </a:p>
        </p:txBody>
      </p:sp>
      <p:sp>
        <p:nvSpPr>
          <p:cNvPr id="4" name="TextBox 3">
            <a:extLst>
              <a:ext uri="{FF2B5EF4-FFF2-40B4-BE49-F238E27FC236}">
                <a16:creationId xmlns:a16="http://schemas.microsoft.com/office/drawing/2014/main" id="{24D766CA-7C5A-50DD-1932-EB9CD11A508C}"/>
              </a:ext>
            </a:extLst>
          </p:cNvPr>
          <p:cNvSpPr txBox="1"/>
          <p:nvPr/>
        </p:nvSpPr>
        <p:spPr>
          <a:xfrm>
            <a:off x="868680" y="1624376"/>
            <a:ext cx="3450556" cy="2277547"/>
          </a:xfrm>
          <a:prstGeom prst="rect">
            <a:avLst/>
          </a:prstGeom>
          <a:noFill/>
        </p:spPr>
        <p:txBody>
          <a:bodyPr wrap="square" rtlCol="1">
            <a:spAutoFit/>
          </a:bodyPr>
          <a:lstStyle/>
          <a:p>
            <a:r>
              <a:rPr lang="en-US" sz="1600" b="1" u="sng" dirty="0">
                <a:solidFill>
                  <a:schemeClr val="tx1"/>
                </a:solidFill>
                <a:latin typeface="Roboto" panose="02000000000000000000" pitchFamily="2" charset="0"/>
                <a:ea typeface="Roboto" panose="02000000000000000000" pitchFamily="2" charset="0"/>
                <a:cs typeface="Roboto" panose="02000000000000000000" pitchFamily="2" charset="0"/>
              </a:rPr>
              <a:t>Problem</a:t>
            </a:r>
            <a:endParaRPr lang="en-US" b="1" u="sng"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Users had to refresh the page to see new messages.</a:t>
            </a:r>
          </a:p>
          <a:p>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Constraints</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Ensuring real-time communication without page refreshes.</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Handling multiple simultaneous users.</a:t>
            </a:r>
            <a:endParaRPr lang="he-IL"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9062AB82-0553-4FE1-AC2A-B60AFB305708}"/>
              </a:ext>
            </a:extLst>
          </p:cNvPr>
          <p:cNvSpPr txBox="1"/>
          <p:nvPr/>
        </p:nvSpPr>
        <p:spPr>
          <a:xfrm>
            <a:off x="4720680" y="1624376"/>
            <a:ext cx="3450556" cy="2923877"/>
          </a:xfrm>
          <a:prstGeom prst="rect">
            <a:avLst/>
          </a:prstGeom>
          <a:noFill/>
        </p:spPr>
        <p:txBody>
          <a:bodyPr wrap="square" rtlCol="1">
            <a:spAutoFit/>
          </a:bodyPr>
          <a:lstStyle/>
          <a:p>
            <a:r>
              <a:rPr lang="en-US" sz="1600" b="1" u="sng" dirty="0">
                <a:solidFill>
                  <a:schemeClr val="tx1"/>
                </a:solidFill>
                <a:latin typeface="Roboto" panose="02000000000000000000" pitchFamily="2" charset="0"/>
                <a:ea typeface="Roboto" panose="02000000000000000000" pitchFamily="2" charset="0"/>
                <a:cs typeface="Roboto" panose="02000000000000000000" pitchFamily="2" charset="0"/>
              </a:rPr>
              <a:t>Solution</a:t>
            </a:r>
            <a:endParaRPr lang="en-US" b="1" u="sng"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US" b="1"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Integrated Socket.io for real-time updates.</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Server pushes updates as soon as new data arrives.</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Instantly reflects new comments or user interactions.</a:t>
            </a:r>
          </a:p>
          <a:p>
            <a:pPr marL="285750" indent="-285750">
              <a:buFont typeface="Arial" panose="020B0604020202020204" pitchFamily="34" charset="0"/>
              <a:buChar char="•"/>
            </a:pPr>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Benefits</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No need for page refreshes.</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Seamless and interactive user experience.</a:t>
            </a:r>
            <a:endParaRPr lang="he-IL"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44564B8D-1462-3188-E04D-0730B34C8186}"/>
              </a:ext>
            </a:extLst>
          </p:cNvPr>
          <p:cNvSpPr txBox="1"/>
          <p:nvPr/>
        </p:nvSpPr>
        <p:spPr>
          <a:xfrm>
            <a:off x="1609492" y="1167162"/>
            <a:ext cx="5925015" cy="307777"/>
          </a:xfrm>
          <a:prstGeom prst="rect">
            <a:avLst/>
          </a:prstGeom>
          <a:noFill/>
        </p:spPr>
        <p:txBody>
          <a:bodyPr wrap="square" rtlCol="1">
            <a:spAutoFit/>
          </a:bodyPr>
          <a:lstStyle/>
          <a:p>
            <a:pPr algn="ctr"/>
            <a:r>
              <a:rPr lang="en-US" b="1" dirty="0">
                <a:solidFill>
                  <a:schemeClr val="accent1">
                    <a:lumMod val="50000"/>
                  </a:schemeClr>
                </a:solidFill>
                <a:latin typeface="Roboto" panose="02000000000000000000" pitchFamily="2" charset="0"/>
                <a:ea typeface="Roboto" panose="02000000000000000000" pitchFamily="2" charset="0"/>
                <a:cs typeface="Roboto" panose="02000000000000000000" pitchFamily="2" charset="0"/>
              </a:rPr>
              <a:t>Challenge:</a:t>
            </a:r>
            <a:r>
              <a:rPr lang="en-US" dirty="0">
                <a:solidFill>
                  <a:schemeClr val="accent1">
                    <a:lumMod val="50000"/>
                  </a:schemeClr>
                </a:solidFill>
                <a:latin typeface="Roboto" panose="02000000000000000000" pitchFamily="2" charset="0"/>
                <a:ea typeface="Roboto" panose="02000000000000000000" pitchFamily="2" charset="0"/>
                <a:cs typeface="Roboto" panose="02000000000000000000" pitchFamily="2" charset="0"/>
              </a:rPr>
              <a:t> Implementing real-time updates in the chat system.</a:t>
            </a:r>
            <a:endParaRPr lang="he-IL" dirty="0">
              <a:solidFill>
                <a:schemeClr val="accent1">
                  <a:lumMod val="50000"/>
                </a:schemeClr>
              </a:solidFill>
              <a:latin typeface="Roboto" panose="02000000000000000000" pitchFamily="2" charset="0"/>
              <a:ea typeface="Roboto" panose="02000000000000000000" pitchFamily="2" charset="0"/>
              <a:cs typeface="Roboto" panose="02000000000000000000" pitchFamily="2" charset="0"/>
            </a:endParaRPr>
          </a:p>
        </p:txBody>
      </p:sp>
      <p:cxnSp>
        <p:nvCxnSpPr>
          <p:cNvPr id="3" name="Straight Connector 2">
            <a:extLst>
              <a:ext uri="{FF2B5EF4-FFF2-40B4-BE49-F238E27FC236}">
                <a16:creationId xmlns:a16="http://schemas.microsoft.com/office/drawing/2014/main" id="{BF381174-3616-B00E-2083-861DA696669C}"/>
              </a:ext>
            </a:extLst>
          </p:cNvPr>
          <p:cNvCxnSpPr/>
          <p:nvPr/>
        </p:nvCxnSpPr>
        <p:spPr>
          <a:xfrm>
            <a:off x="4571999" y="1624376"/>
            <a:ext cx="0" cy="2999663"/>
          </a:xfrm>
          <a:prstGeom prst="line">
            <a:avLst/>
          </a:prstGeom>
          <a:ln w="19050" cap="flat" cmpd="sng" algn="ctr">
            <a:solidFill>
              <a:schemeClr val="accent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7404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Secure Password Hashing</a:t>
            </a:r>
          </a:p>
        </p:txBody>
      </p:sp>
      <p:sp>
        <p:nvSpPr>
          <p:cNvPr id="4" name="TextBox 3">
            <a:extLst>
              <a:ext uri="{FF2B5EF4-FFF2-40B4-BE49-F238E27FC236}">
                <a16:creationId xmlns:a16="http://schemas.microsoft.com/office/drawing/2014/main" id="{24D766CA-7C5A-50DD-1932-EB9CD11A508C}"/>
              </a:ext>
            </a:extLst>
          </p:cNvPr>
          <p:cNvSpPr txBox="1"/>
          <p:nvPr/>
        </p:nvSpPr>
        <p:spPr>
          <a:xfrm>
            <a:off x="868679" y="1624376"/>
            <a:ext cx="3450556" cy="2062103"/>
          </a:xfrm>
          <a:prstGeom prst="rect">
            <a:avLst/>
          </a:prstGeom>
          <a:noFill/>
        </p:spPr>
        <p:txBody>
          <a:bodyPr wrap="square" rtlCol="1">
            <a:spAutoFit/>
          </a:bodyPr>
          <a:lstStyle/>
          <a:p>
            <a:r>
              <a:rPr lang="en-US" sz="1600" b="1" u="sng" dirty="0">
                <a:solidFill>
                  <a:schemeClr val="tx1"/>
                </a:solidFill>
                <a:latin typeface="Roboto" panose="02000000000000000000" pitchFamily="2" charset="0"/>
                <a:ea typeface="Roboto" panose="02000000000000000000" pitchFamily="2" charset="0"/>
                <a:cs typeface="Roboto" panose="02000000000000000000" pitchFamily="2" charset="0"/>
              </a:rPr>
              <a:t>Problem</a:t>
            </a:r>
            <a:endParaRPr lang="en-US" b="1" u="sng"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Storing passwords in plain text poses security and privacy risks.</a:t>
            </a:r>
          </a:p>
          <a:p>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Constraints</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Need for strong encryption.</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Protect user data against potential breaches.</a:t>
            </a:r>
            <a:endParaRPr lang="he-IL"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9062AB82-0553-4FE1-AC2A-B60AFB305708}"/>
              </a:ext>
            </a:extLst>
          </p:cNvPr>
          <p:cNvSpPr txBox="1"/>
          <p:nvPr/>
        </p:nvSpPr>
        <p:spPr>
          <a:xfrm>
            <a:off x="4720679" y="1624376"/>
            <a:ext cx="3450556" cy="3139321"/>
          </a:xfrm>
          <a:prstGeom prst="rect">
            <a:avLst/>
          </a:prstGeom>
          <a:noFill/>
        </p:spPr>
        <p:txBody>
          <a:bodyPr wrap="square" rtlCol="1">
            <a:spAutoFit/>
          </a:bodyPr>
          <a:lstStyle/>
          <a:p>
            <a:r>
              <a:rPr lang="en-US" sz="1600" b="1" u="sng" dirty="0">
                <a:solidFill>
                  <a:schemeClr val="tx1"/>
                </a:solidFill>
                <a:latin typeface="Roboto" panose="02000000000000000000" pitchFamily="2" charset="0"/>
                <a:ea typeface="Roboto" panose="02000000000000000000" pitchFamily="2" charset="0"/>
                <a:cs typeface="Roboto" panose="02000000000000000000" pitchFamily="2" charset="0"/>
              </a:rPr>
              <a:t>Solution</a:t>
            </a:r>
            <a:endParaRPr lang="en-US" b="1" u="sng"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US" b="1"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Used </a:t>
            </a:r>
            <a:r>
              <a:rPr lang="en-US" b="1" dirty="0" err="1">
                <a:solidFill>
                  <a:schemeClr val="tx1"/>
                </a:solidFill>
                <a:latin typeface="Roboto" panose="02000000000000000000" pitchFamily="2" charset="0"/>
                <a:ea typeface="Roboto" panose="02000000000000000000" pitchFamily="2" charset="0"/>
                <a:cs typeface="Roboto" panose="02000000000000000000" pitchFamily="2" charset="0"/>
              </a:rPr>
              <a:t>bcrypt</a:t>
            </a:r>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 with a random salt for password hashing.</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Password combined with a unique salt before hashing.</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Hashing done using </a:t>
            </a:r>
            <a:r>
              <a:rPr lang="en-US" dirty="0" err="1">
                <a:solidFill>
                  <a:schemeClr val="tx1"/>
                </a:solidFill>
                <a:latin typeface="Roboto" panose="02000000000000000000" pitchFamily="2" charset="0"/>
                <a:ea typeface="Roboto" panose="02000000000000000000" pitchFamily="2" charset="0"/>
                <a:cs typeface="Roboto" panose="02000000000000000000" pitchFamily="2" charset="0"/>
              </a:rPr>
              <a:t>bcrypt</a:t>
            </a: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 a slow hash function.</a:t>
            </a:r>
          </a:p>
          <a:p>
            <a:pPr marL="285750" indent="-285750">
              <a:buFont typeface="Arial" panose="020B0604020202020204" pitchFamily="34" charset="0"/>
              <a:buChar char="•"/>
            </a:pPr>
            <a:endParaRPr lang="en-US"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Benefits</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Protects passwords against brute-force attacks.</a:t>
            </a:r>
          </a:p>
          <a:p>
            <a:pPr marL="285750" indent="-285750">
              <a:buFont typeface="Arial" panose="020B0604020202020204" pitchFamily="34" charset="0"/>
              <a:buChar char="•"/>
            </a:pP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Even if the database is compromised, plain passwords are not exposed.</a:t>
            </a:r>
            <a:endParaRPr lang="he-IL"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44564B8D-1462-3188-E04D-0730B34C8186}"/>
              </a:ext>
            </a:extLst>
          </p:cNvPr>
          <p:cNvSpPr txBox="1"/>
          <p:nvPr/>
        </p:nvSpPr>
        <p:spPr>
          <a:xfrm>
            <a:off x="1609492" y="1167162"/>
            <a:ext cx="5925015" cy="307777"/>
          </a:xfrm>
          <a:prstGeom prst="rect">
            <a:avLst/>
          </a:prstGeom>
          <a:noFill/>
        </p:spPr>
        <p:txBody>
          <a:bodyPr wrap="square" rtlCol="1">
            <a:spAutoFit/>
          </a:bodyPr>
          <a:lstStyle/>
          <a:p>
            <a:pPr algn="ctr"/>
            <a:r>
              <a:rPr lang="en-US" b="1" dirty="0">
                <a:solidFill>
                  <a:schemeClr val="accent1">
                    <a:lumMod val="50000"/>
                  </a:schemeClr>
                </a:solidFill>
                <a:latin typeface="Roboto" panose="02000000000000000000" pitchFamily="2" charset="0"/>
                <a:ea typeface="Roboto" panose="02000000000000000000" pitchFamily="2" charset="0"/>
                <a:cs typeface="Roboto" panose="02000000000000000000" pitchFamily="2" charset="0"/>
              </a:rPr>
              <a:t>Challenge: </a:t>
            </a:r>
            <a:r>
              <a:rPr lang="en-US" dirty="0">
                <a:solidFill>
                  <a:schemeClr val="accent1">
                    <a:lumMod val="50000"/>
                  </a:schemeClr>
                </a:solidFill>
                <a:latin typeface="Roboto" panose="02000000000000000000" pitchFamily="2" charset="0"/>
                <a:ea typeface="Roboto" panose="02000000000000000000" pitchFamily="2" charset="0"/>
                <a:cs typeface="Roboto" panose="02000000000000000000" pitchFamily="2" charset="0"/>
              </a:rPr>
              <a:t>Storing user passwords securely.</a:t>
            </a:r>
            <a:endParaRPr lang="he-IL" dirty="0">
              <a:solidFill>
                <a:schemeClr val="accent1">
                  <a:lumMod val="50000"/>
                </a:schemeClr>
              </a:solidFill>
              <a:latin typeface="Roboto" panose="02000000000000000000" pitchFamily="2" charset="0"/>
              <a:ea typeface="Roboto" panose="02000000000000000000" pitchFamily="2" charset="0"/>
              <a:cs typeface="Roboto" panose="02000000000000000000" pitchFamily="2" charset="0"/>
            </a:endParaRPr>
          </a:p>
        </p:txBody>
      </p:sp>
      <p:cxnSp>
        <p:nvCxnSpPr>
          <p:cNvPr id="3" name="Straight Connector 2">
            <a:extLst>
              <a:ext uri="{FF2B5EF4-FFF2-40B4-BE49-F238E27FC236}">
                <a16:creationId xmlns:a16="http://schemas.microsoft.com/office/drawing/2014/main" id="{CCC2C42C-3637-6529-53EF-80999B956D2E}"/>
              </a:ext>
            </a:extLst>
          </p:cNvPr>
          <p:cNvCxnSpPr/>
          <p:nvPr/>
        </p:nvCxnSpPr>
        <p:spPr>
          <a:xfrm>
            <a:off x="4571999" y="1624376"/>
            <a:ext cx="0" cy="2999663"/>
          </a:xfrm>
          <a:prstGeom prst="line">
            <a:avLst/>
          </a:prstGeom>
          <a:ln w="19050" cap="flat" cmpd="sng" algn="ctr">
            <a:solidFill>
              <a:schemeClr val="accent1">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32853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3D3B-BD6A-93FA-9BE6-39A45AC10EA3}"/>
              </a:ext>
            </a:extLst>
          </p:cNvPr>
          <p:cNvSpPr>
            <a:spLocks noGrp="1"/>
          </p:cNvSpPr>
          <p:nvPr>
            <p:ph type="title"/>
          </p:nvPr>
        </p:nvSpPr>
        <p:spPr/>
        <p:txBody>
          <a:bodyPr/>
          <a:lstStyle/>
          <a:p>
            <a:r>
              <a:rPr lang="en-US" dirty="0"/>
              <a:t>Project Indicators</a:t>
            </a:r>
            <a:endParaRPr lang="he-IL" dirty="0"/>
          </a:p>
        </p:txBody>
      </p:sp>
      <p:sp>
        <p:nvSpPr>
          <p:cNvPr id="3" name="Google Shape;1599;p46">
            <a:extLst>
              <a:ext uri="{FF2B5EF4-FFF2-40B4-BE49-F238E27FC236}">
                <a16:creationId xmlns:a16="http://schemas.microsoft.com/office/drawing/2014/main" id="{7C684668-48EE-41FD-8648-99E9473EBA09}"/>
              </a:ext>
            </a:extLst>
          </p:cNvPr>
          <p:cNvSpPr/>
          <p:nvPr/>
        </p:nvSpPr>
        <p:spPr>
          <a:xfrm>
            <a:off x="1525500" y="1577262"/>
            <a:ext cx="516300" cy="514800"/>
          </a:xfrm>
          <a:prstGeom prst="roundRect">
            <a:avLst>
              <a:gd name="adj" fmla="val 445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a:solidFill>
                <a:schemeClr val="dk1"/>
              </a:solidFill>
              <a:latin typeface="Montserrat"/>
              <a:ea typeface="Montserrat"/>
              <a:cs typeface="Montserrat"/>
              <a:sym typeface="Montserrat"/>
            </a:endParaRPr>
          </a:p>
        </p:txBody>
      </p:sp>
      <p:pic>
        <p:nvPicPr>
          <p:cNvPr id="28" name="Graphic 27" descr="Checkmark with solid fill">
            <a:extLst>
              <a:ext uri="{FF2B5EF4-FFF2-40B4-BE49-F238E27FC236}">
                <a16:creationId xmlns:a16="http://schemas.microsoft.com/office/drawing/2014/main" id="{3A347E62-85CF-1113-EE2B-405CD42F19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23347" y="1666925"/>
            <a:ext cx="332861" cy="332861"/>
          </a:xfrm>
          <a:prstGeom prst="rect">
            <a:avLst/>
          </a:prstGeom>
        </p:spPr>
      </p:pic>
      <p:sp>
        <p:nvSpPr>
          <p:cNvPr id="29" name="Google Shape;1599;p46">
            <a:extLst>
              <a:ext uri="{FF2B5EF4-FFF2-40B4-BE49-F238E27FC236}">
                <a16:creationId xmlns:a16="http://schemas.microsoft.com/office/drawing/2014/main" id="{33AC0D5D-57E5-99E7-09D4-4F957CE17043}"/>
              </a:ext>
            </a:extLst>
          </p:cNvPr>
          <p:cNvSpPr/>
          <p:nvPr/>
        </p:nvSpPr>
        <p:spPr>
          <a:xfrm>
            <a:off x="1525500" y="2229075"/>
            <a:ext cx="516300" cy="514800"/>
          </a:xfrm>
          <a:prstGeom prst="roundRect">
            <a:avLst>
              <a:gd name="adj" fmla="val 445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a:solidFill>
                <a:schemeClr val="dk1"/>
              </a:solidFill>
              <a:latin typeface="Montserrat"/>
              <a:ea typeface="Montserrat"/>
              <a:cs typeface="Montserrat"/>
              <a:sym typeface="Montserrat"/>
            </a:endParaRPr>
          </a:p>
        </p:txBody>
      </p:sp>
      <p:pic>
        <p:nvPicPr>
          <p:cNvPr id="30" name="Graphic 29" descr="Checkmark with solid fill">
            <a:extLst>
              <a:ext uri="{FF2B5EF4-FFF2-40B4-BE49-F238E27FC236}">
                <a16:creationId xmlns:a16="http://schemas.microsoft.com/office/drawing/2014/main" id="{F0628E68-D506-0960-2C52-CE3A49B67D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23347" y="2318738"/>
            <a:ext cx="332861" cy="332861"/>
          </a:xfrm>
          <a:prstGeom prst="rect">
            <a:avLst/>
          </a:prstGeom>
        </p:spPr>
      </p:pic>
      <p:sp>
        <p:nvSpPr>
          <p:cNvPr id="31" name="Google Shape;1599;p46">
            <a:extLst>
              <a:ext uri="{FF2B5EF4-FFF2-40B4-BE49-F238E27FC236}">
                <a16:creationId xmlns:a16="http://schemas.microsoft.com/office/drawing/2014/main" id="{9408C35B-ECB7-955B-4F59-DBB8EFDF66A1}"/>
              </a:ext>
            </a:extLst>
          </p:cNvPr>
          <p:cNvSpPr/>
          <p:nvPr/>
        </p:nvSpPr>
        <p:spPr>
          <a:xfrm>
            <a:off x="1525500" y="2870244"/>
            <a:ext cx="516300" cy="514800"/>
          </a:xfrm>
          <a:prstGeom prst="roundRect">
            <a:avLst>
              <a:gd name="adj" fmla="val 445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a:solidFill>
                <a:schemeClr val="dk1"/>
              </a:solidFill>
              <a:latin typeface="Montserrat"/>
              <a:ea typeface="Montserrat"/>
              <a:cs typeface="Montserrat"/>
              <a:sym typeface="Montserrat"/>
            </a:endParaRPr>
          </a:p>
        </p:txBody>
      </p:sp>
      <p:pic>
        <p:nvPicPr>
          <p:cNvPr id="32" name="Graphic 31" descr="Checkmark with solid fill">
            <a:extLst>
              <a:ext uri="{FF2B5EF4-FFF2-40B4-BE49-F238E27FC236}">
                <a16:creationId xmlns:a16="http://schemas.microsoft.com/office/drawing/2014/main" id="{B0185C25-0150-59A4-E789-5BE433A02E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23347" y="2959907"/>
            <a:ext cx="332861" cy="332861"/>
          </a:xfrm>
          <a:prstGeom prst="rect">
            <a:avLst/>
          </a:prstGeom>
        </p:spPr>
      </p:pic>
      <p:sp>
        <p:nvSpPr>
          <p:cNvPr id="33" name="Google Shape;1599;p46">
            <a:extLst>
              <a:ext uri="{FF2B5EF4-FFF2-40B4-BE49-F238E27FC236}">
                <a16:creationId xmlns:a16="http://schemas.microsoft.com/office/drawing/2014/main" id="{EB73AD10-DBC3-E347-F6BC-500EF6A47DF3}"/>
              </a:ext>
            </a:extLst>
          </p:cNvPr>
          <p:cNvSpPr/>
          <p:nvPr/>
        </p:nvSpPr>
        <p:spPr>
          <a:xfrm>
            <a:off x="1525500" y="3514646"/>
            <a:ext cx="516300" cy="514800"/>
          </a:xfrm>
          <a:prstGeom prst="roundRect">
            <a:avLst>
              <a:gd name="adj" fmla="val 445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a:solidFill>
                <a:schemeClr val="dk1"/>
              </a:solidFill>
              <a:latin typeface="Montserrat"/>
              <a:ea typeface="Montserrat"/>
              <a:cs typeface="Montserrat"/>
              <a:sym typeface="Montserrat"/>
            </a:endParaRPr>
          </a:p>
        </p:txBody>
      </p:sp>
      <p:pic>
        <p:nvPicPr>
          <p:cNvPr id="34" name="Graphic 33" descr="Checkmark with solid fill">
            <a:extLst>
              <a:ext uri="{FF2B5EF4-FFF2-40B4-BE49-F238E27FC236}">
                <a16:creationId xmlns:a16="http://schemas.microsoft.com/office/drawing/2014/main" id="{07C0D43A-2AFE-5B54-D360-C0D5CAB1E1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23347" y="3604309"/>
            <a:ext cx="332861" cy="332861"/>
          </a:xfrm>
          <a:prstGeom prst="rect">
            <a:avLst/>
          </a:prstGeom>
        </p:spPr>
      </p:pic>
      <p:sp>
        <p:nvSpPr>
          <p:cNvPr id="35" name="TextBox 34">
            <a:extLst>
              <a:ext uri="{FF2B5EF4-FFF2-40B4-BE49-F238E27FC236}">
                <a16:creationId xmlns:a16="http://schemas.microsoft.com/office/drawing/2014/main" id="{976366A0-DD5A-1AE1-2E26-E86F868E4AB1}"/>
              </a:ext>
            </a:extLst>
          </p:cNvPr>
          <p:cNvSpPr txBox="1"/>
          <p:nvPr/>
        </p:nvSpPr>
        <p:spPr>
          <a:xfrm>
            <a:off x="2139647" y="1571745"/>
            <a:ext cx="5658705" cy="523220"/>
          </a:xfrm>
          <a:prstGeom prst="rect">
            <a:avLst/>
          </a:prstGeom>
          <a:noFill/>
        </p:spPr>
        <p:txBody>
          <a:bodyPr wrap="square" rtlCol="1">
            <a:spAutoFit/>
          </a:bodyPr>
          <a:lstStyle/>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Completion of Functionalities: </a:t>
            </a: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Trip planner, search, and booking are fully implemented</a:t>
            </a:r>
            <a:endParaRPr lang="he-IL"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36" name="TextBox 35">
            <a:extLst>
              <a:ext uri="{FF2B5EF4-FFF2-40B4-BE49-F238E27FC236}">
                <a16:creationId xmlns:a16="http://schemas.microsoft.com/office/drawing/2014/main" id="{8E4C6188-FA1A-7992-F034-8293B1900018}"/>
              </a:ext>
            </a:extLst>
          </p:cNvPr>
          <p:cNvSpPr txBox="1"/>
          <p:nvPr/>
        </p:nvSpPr>
        <p:spPr>
          <a:xfrm>
            <a:off x="2139647" y="2220655"/>
            <a:ext cx="5658705" cy="523220"/>
          </a:xfrm>
          <a:prstGeom prst="rect">
            <a:avLst/>
          </a:prstGeom>
          <a:noFill/>
        </p:spPr>
        <p:txBody>
          <a:bodyPr wrap="square" rtlCol="1">
            <a:spAutoFit/>
          </a:bodyPr>
          <a:lstStyle/>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Community Engagement: </a:t>
            </a: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Concept creation and forum features are live.</a:t>
            </a:r>
            <a:endParaRPr lang="he-IL"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37" name="TextBox 36">
            <a:extLst>
              <a:ext uri="{FF2B5EF4-FFF2-40B4-BE49-F238E27FC236}">
                <a16:creationId xmlns:a16="http://schemas.microsoft.com/office/drawing/2014/main" id="{036B679F-012E-FF78-E73E-77ED62A1173D}"/>
              </a:ext>
            </a:extLst>
          </p:cNvPr>
          <p:cNvSpPr txBox="1"/>
          <p:nvPr/>
        </p:nvSpPr>
        <p:spPr>
          <a:xfrm>
            <a:off x="2139647" y="2874844"/>
            <a:ext cx="5658705" cy="523220"/>
          </a:xfrm>
          <a:prstGeom prst="rect">
            <a:avLst/>
          </a:prstGeom>
          <a:noFill/>
        </p:spPr>
        <p:txBody>
          <a:bodyPr wrap="square" rtlCol="1">
            <a:spAutoFit/>
          </a:bodyPr>
          <a:lstStyle/>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Technical Performance: </a:t>
            </a: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Secure, real-time forum discussions using Socket.io.</a:t>
            </a:r>
            <a:endParaRPr lang="he-IL"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38" name="TextBox 37">
            <a:extLst>
              <a:ext uri="{FF2B5EF4-FFF2-40B4-BE49-F238E27FC236}">
                <a16:creationId xmlns:a16="http://schemas.microsoft.com/office/drawing/2014/main" id="{E169409A-EA26-509C-6AC4-12EDA4A05278}"/>
              </a:ext>
            </a:extLst>
          </p:cNvPr>
          <p:cNvSpPr txBox="1"/>
          <p:nvPr/>
        </p:nvSpPr>
        <p:spPr>
          <a:xfrm>
            <a:off x="2139647" y="3506226"/>
            <a:ext cx="5658705" cy="523220"/>
          </a:xfrm>
          <a:prstGeom prst="rect">
            <a:avLst/>
          </a:prstGeom>
          <a:noFill/>
        </p:spPr>
        <p:txBody>
          <a:bodyPr wrap="square" rtlCol="1">
            <a:spAutoFit/>
          </a:bodyPr>
          <a:lstStyle/>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Mobile &amp; Browser Compatibility: </a:t>
            </a: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Successfully tested on multiple devices.</a:t>
            </a:r>
            <a:endParaRPr lang="he-IL"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930679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36"/>
          <p:cNvSpPr txBox="1">
            <a:spLocks noGrp="1"/>
          </p:cNvSpPr>
          <p:nvPr>
            <p:ph type="title"/>
          </p:nvPr>
        </p:nvSpPr>
        <p:spPr>
          <a:xfrm>
            <a:off x="1670887" y="2028927"/>
            <a:ext cx="5802225" cy="10856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Our System</a:t>
            </a:r>
            <a:endParaRPr dirty="0"/>
          </a:p>
        </p:txBody>
      </p:sp>
      <p:grpSp>
        <p:nvGrpSpPr>
          <p:cNvPr id="1098" name="Google Shape;1098;p36"/>
          <p:cNvGrpSpPr/>
          <p:nvPr/>
        </p:nvGrpSpPr>
        <p:grpSpPr>
          <a:xfrm rot="-680768">
            <a:off x="7704077" y="404719"/>
            <a:ext cx="974080" cy="831350"/>
            <a:chOff x="2001105" y="4563765"/>
            <a:chExt cx="615403" cy="525261"/>
          </a:xfrm>
        </p:grpSpPr>
        <p:sp>
          <p:nvSpPr>
            <p:cNvPr id="1099" name="Google Shape;1099;p36"/>
            <p:cNvSpPr/>
            <p:nvPr/>
          </p:nvSpPr>
          <p:spPr>
            <a:xfrm>
              <a:off x="2391208" y="4806696"/>
              <a:ext cx="213241" cy="251150"/>
            </a:xfrm>
            <a:custGeom>
              <a:avLst/>
              <a:gdLst/>
              <a:ahLst/>
              <a:cxnLst/>
              <a:rect l="l" t="t" r="r" b="b"/>
              <a:pathLst>
                <a:path w="428625" h="504825" extrusionOk="0">
                  <a:moveTo>
                    <a:pt x="431197" y="49244"/>
                  </a:moveTo>
                  <a:lnTo>
                    <a:pt x="251936" y="513493"/>
                  </a:lnTo>
                  <a:lnTo>
                    <a:pt x="0" y="416243"/>
                  </a:lnTo>
                  <a:cubicBezTo>
                    <a:pt x="109442" y="399193"/>
                    <a:pt x="208121" y="330708"/>
                    <a:pt x="260413" y="226790"/>
                  </a:cubicBezTo>
                  <a:cubicBezTo>
                    <a:pt x="265557" y="216503"/>
                    <a:pt x="270224" y="206026"/>
                    <a:pt x="274415" y="195072"/>
                  </a:cubicBezTo>
                  <a:cubicBezTo>
                    <a:pt x="288036" y="159829"/>
                    <a:pt x="295656" y="123635"/>
                    <a:pt x="297656" y="87821"/>
                  </a:cubicBezTo>
                  <a:lnTo>
                    <a:pt x="303371" y="0"/>
                  </a:lnTo>
                  <a:lnTo>
                    <a:pt x="431197" y="493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36"/>
            <p:cNvSpPr/>
            <p:nvPr/>
          </p:nvSpPr>
          <p:spPr>
            <a:xfrm>
              <a:off x="2541971" y="4741989"/>
              <a:ext cx="66342" cy="85296"/>
            </a:xfrm>
            <a:custGeom>
              <a:avLst/>
              <a:gdLst/>
              <a:ahLst/>
              <a:cxnLst/>
              <a:rect l="l" t="t" r="r" b="b"/>
              <a:pathLst>
                <a:path w="133350" h="171450" extrusionOk="0">
                  <a:moveTo>
                    <a:pt x="130397" y="172688"/>
                  </a:moveTo>
                  <a:lnTo>
                    <a:pt x="127826" y="179451"/>
                  </a:lnTo>
                  <a:lnTo>
                    <a:pt x="0" y="130112"/>
                  </a:lnTo>
                  <a:lnTo>
                    <a:pt x="8477" y="0"/>
                  </a:lnTo>
                  <a:lnTo>
                    <a:pt x="63437" y="21241"/>
                  </a:lnTo>
                  <a:cubicBezTo>
                    <a:pt x="123825" y="44577"/>
                    <a:pt x="153829" y="112395"/>
                    <a:pt x="130493" y="17278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36"/>
            <p:cNvSpPr/>
            <p:nvPr/>
          </p:nvSpPr>
          <p:spPr>
            <a:xfrm>
              <a:off x="2189217" y="4569632"/>
              <a:ext cx="360140" cy="445437"/>
            </a:xfrm>
            <a:custGeom>
              <a:avLst/>
              <a:gdLst/>
              <a:ahLst/>
              <a:cxnLst/>
              <a:rect l="l" t="t" r="r" b="b"/>
              <a:pathLst>
                <a:path w="723900" h="895350" extrusionOk="0">
                  <a:moveTo>
                    <a:pt x="718302" y="346731"/>
                  </a:moveTo>
                  <a:lnTo>
                    <a:pt x="709824" y="476843"/>
                  </a:lnTo>
                  <a:lnTo>
                    <a:pt x="704109" y="564664"/>
                  </a:lnTo>
                  <a:cubicBezTo>
                    <a:pt x="702109" y="600477"/>
                    <a:pt x="694489" y="636673"/>
                    <a:pt x="680868" y="671915"/>
                  </a:cubicBezTo>
                  <a:cubicBezTo>
                    <a:pt x="676677" y="682773"/>
                    <a:pt x="671915" y="693346"/>
                    <a:pt x="666867" y="703633"/>
                  </a:cubicBezTo>
                  <a:cubicBezTo>
                    <a:pt x="614670" y="807551"/>
                    <a:pt x="515895" y="876036"/>
                    <a:pt x="406453" y="893085"/>
                  </a:cubicBezTo>
                  <a:cubicBezTo>
                    <a:pt x="386832" y="896133"/>
                    <a:pt x="366829" y="897562"/>
                    <a:pt x="346827" y="897276"/>
                  </a:cubicBezTo>
                  <a:cubicBezTo>
                    <a:pt x="306441" y="896705"/>
                    <a:pt x="265388" y="888990"/>
                    <a:pt x="225383" y="873464"/>
                  </a:cubicBezTo>
                  <a:cubicBezTo>
                    <a:pt x="185473" y="858033"/>
                    <a:pt x="149945" y="836221"/>
                    <a:pt x="119655" y="809456"/>
                  </a:cubicBezTo>
                  <a:cubicBezTo>
                    <a:pt x="104511" y="796121"/>
                    <a:pt x="90699" y="781643"/>
                    <a:pt x="78222" y="766212"/>
                  </a:cubicBezTo>
                  <a:cubicBezTo>
                    <a:pt x="8689" y="680011"/>
                    <a:pt x="-18362" y="562949"/>
                    <a:pt x="12880" y="450935"/>
                  </a:cubicBezTo>
                  <a:cubicBezTo>
                    <a:pt x="16023" y="439886"/>
                    <a:pt x="19548" y="428932"/>
                    <a:pt x="23834" y="418074"/>
                  </a:cubicBezTo>
                  <a:cubicBezTo>
                    <a:pt x="40598" y="374640"/>
                    <a:pt x="65077" y="336444"/>
                    <a:pt x="95081" y="304345"/>
                  </a:cubicBezTo>
                  <a:lnTo>
                    <a:pt x="134419" y="254434"/>
                  </a:lnTo>
                  <a:lnTo>
                    <a:pt x="214810" y="152612"/>
                  </a:lnTo>
                  <a:lnTo>
                    <a:pt x="290058" y="57362"/>
                  </a:lnTo>
                  <a:cubicBezTo>
                    <a:pt x="332539" y="5165"/>
                    <a:pt x="403786" y="-13790"/>
                    <a:pt x="466556" y="10404"/>
                  </a:cubicBezTo>
                  <a:lnTo>
                    <a:pt x="627243" y="72507"/>
                  </a:lnTo>
                  <a:cubicBezTo>
                    <a:pt x="690108" y="96795"/>
                    <a:pt x="730017" y="158708"/>
                    <a:pt x="726398" y="225859"/>
                  </a:cubicBezTo>
                  <a:lnTo>
                    <a:pt x="718587" y="346541"/>
                  </a:lnTo>
                  <a:close/>
                  <a:moveTo>
                    <a:pt x="614479" y="683440"/>
                  </a:moveTo>
                  <a:cubicBezTo>
                    <a:pt x="619813" y="673344"/>
                    <a:pt x="624671" y="662771"/>
                    <a:pt x="628862" y="651912"/>
                  </a:cubicBezTo>
                  <a:cubicBezTo>
                    <a:pt x="687822" y="499131"/>
                    <a:pt x="611812" y="327491"/>
                    <a:pt x="459126" y="268436"/>
                  </a:cubicBezTo>
                  <a:cubicBezTo>
                    <a:pt x="306441" y="209381"/>
                    <a:pt x="134705" y="285486"/>
                    <a:pt x="75650" y="438172"/>
                  </a:cubicBezTo>
                  <a:cubicBezTo>
                    <a:pt x="71459" y="449030"/>
                    <a:pt x="67935" y="460079"/>
                    <a:pt x="65077" y="471223"/>
                  </a:cubicBezTo>
                  <a:cubicBezTo>
                    <a:pt x="27930" y="614956"/>
                    <a:pt x="103653" y="766784"/>
                    <a:pt x="245385" y="821553"/>
                  </a:cubicBezTo>
                  <a:cubicBezTo>
                    <a:pt x="387213" y="876322"/>
                    <a:pt x="545232" y="814790"/>
                    <a:pt x="614384" y="683440"/>
                  </a:cubicBezTo>
                  <a:close/>
                  <a:moveTo>
                    <a:pt x="660580" y="230812"/>
                  </a:moveTo>
                  <a:lnTo>
                    <a:pt x="667438" y="213000"/>
                  </a:lnTo>
                  <a:cubicBezTo>
                    <a:pt x="676773" y="188997"/>
                    <a:pt x="664676" y="161661"/>
                    <a:pt x="640673" y="152421"/>
                  </a:cubicBezTo>
                  <a:lnTo>
                    <a:pt x="397119" y="58314"/>
                  </a:lnTo>
                  <a:cubicBezTo>
                    <a:pt x="373116" y="48980"/>
                    <a:pt x="345779" y="61077"/>
                    <a:pt x="336445" y="85175"/>
                  </a:cubicBezTo>
                  <a:lnTo>
                    <a:pt x="329586" y="102987"/>
                  </a:lnTo>
                  <a:cubicBezTo>
                    <a:pt x="320252" y="126990"/>
                    <a:pt x="332444" y="154326"/>
                    <a:pt x="356447" y="163566"/>
                  </a:cubicBezTo>
                  <a:lnTo>
                    <a:pt x="600001" y="257673"/>
                  </a:lnTo>
                  <a:cubicBezTo>
                    <a:pt x="624004" y="267007"/>
                    <a:pt x="651246" y="254910"/>
                    <a:pt x="660580" y="2309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36"/>
            <p:cNvSpPr/>
            <p:nvPr/>
          </p:nvSpPr>
          <p:spPr>
            <a:xfrm>
              <a:off x="2216935" y="4693083"/>
              <a:ext cx="293799" cy="293799"/>
            </a:xfrm>
            <a:custGeom>
              <a:avLst/>
              <a:gdLst/>
              <a:ahLst/>
              <a:cxnLst/>
              <a:rect l="l" t="t" r="r" b="b"/>
              <a:pathLst>
                <a:path w="590550" h="590550" extrusionOk="0">
                  <a:moveTo>
                    <a:pt x="573086" y="403499"/>
                  </a:moveTo>
                  <a:cubicBezTo>
                    <a:pt x="568895" y="414357"/>
                    <a:pt x="564037" y="424930"/>
                    <a:pt x="558703" y="435027"/>
                  </a:cubicBezTo>
                  <a:cubicBezTo>
                    <a:pt x="489552" y="566376"/>
                    <a:pt x="331437" y="627908"/>
                    <a:pt x="189705" y="573139"/>
                  </a:cubicBezTo>
                  <a:cubicBezTo>
                    <a:pt x="47878" y="518371"/>
                    <a:pt x="-27751" y="366542"/>
                    <a:pt x="9397" y="222810"/>
                  </a:cubicBezTo>
                  <a:cubicBezTo>
                    <a:pt x="12254" y="211761"/>
                    <a:pt x="15778" y="200616"/>
                    <a:pt x="19969" y="189758"/>
                  </a:cubicBezTo>
                  <a:cubicBezTo>
                    <a:pt x="78929" y="36977"/>
                    <a:pt x="250665" y="-39033"/>
                    <a:pt x="403446" y="20023"/>
                  </a:cubicBezTo>
                  <a:cubicBezTo>
                    <a:pt x="556227" y="79077"/>
                    <a:pt x="632236" y="250718"/>
                    <a:pt x="573181" y="403499"/>
                  </a:cubicBezTo>
                  <a:close/>
                  <a:moveTo>
                    <a:pt x="536034" y="389211"/>
                  </a:moveTo>
                  <a:cubicBezTo>
                    <a:pt x="587183" y="256909"/>
                    <a:pt x="521270" y="108224"/>
                    <a:pt x="388968" y="57170"/>
                  </a:cubicBezTo>
                  <a:cubicBezTo>
                    <a:pt x="256665" y="6021"/>
                    <a:pt x="107980" y="71839"/>
                    <a:pt x="56926" y="204236"/>
                  </a:cubicBezTo>
                  <a:cubicBezTo>
                    <a:pt x="5872" y="336538"/>
                    <a:pt x="71595" y="485223"/>
                    <a:pt x="203992" y="536277"/>
                  </a:cubicBezTo>
                  <a:cubicBezTo>
                    <a:pt x="336295" y="587332"/>
                    <a:pt x="484980" y="521514"/>
                    <a:pt x="536034" y="38921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36"/>
            <p:cNvSpPr/>
            <p:nvPr/>
          </p:nvSpPr>
          <p:spPr>
            <a:xfrm>
              <a:off x="2351494" y="4597022"/>
              <a:ext cx="170593" cy="99512"/>
            </a:xfrm>
            <a:custGeom>
              <a:avLst/>
              <a:gdLst/>
              <a:ahLst/>
              <a:cxnLst/>
              <a:rect l="l" t="t" r="r" b="b"/>
              <a:pathLst>
                <a:path w="342900" h="200025" extrusionOk="0">
                  <a:moveTo>
                    <a:pt x="340995" y="157885"/>
                  </a:moveTo>
                  <a:lnTo>
                    <a:pt x="334137" y="175697"/>
                  </a:lnTo>
                  <a:cubicBezTo>
                    <a:pt x="324802" y="199700"/>
                    <a:pt x="297656" y="211797"/>
                    <a:pt x="273558" y="202462"/>
                  </a:cubicBezTo>
                  <a:lnTo>
                    <a:pt x="30003" y="108355"/>
                  </a:lnTo>
                  <a:cubicBezTo>
                    <a:pt x="6000" y="99021"/>
                    <a:pt x="-6192" y="71779"/>
                    <a:pt x="3143" y="47776"/>
                  </a:cubicBezTo>
                  <a:lnTo>
                    <a:pt x="10001" y="29965"/>
                  </a:lnTo>
                  <a:cubicBezTo>
                    <a:pt x="19335" y="5962"/>
                    <a:pt x="46577" y="-6135"/>
                    <a:pt x="70675" y="3104"/>
                  </a:cubicBezTo>
                  <a:lnTo>
                    <a:pt x="314229" y="97211"/>
                  </a:lnTo>
                  <a:cubicBezTo>
                    <a:pt x="338232" y="106546"/>
                    <a:pt x="350329" y="133787"/>
                    <a:pt x="340995" y="1577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36"/>
            <p:cNvSpPr/>
            <p:nvPr/>
          </p:nvSpPr>
          <p:spPr>
            <a:xfrm>
              <a:off x="2277568" y="4753788"/>
              <a:ext cx="170593" cy="170593"/>
            </a:xfrm>
            <a:custGeom>
              <a:avLst/>
              <a:gdLst/>
              <a:ahLst/>
              <a:cxnLst/>
              <a:rect l="l" t="t" r="r" b="b"/>
              <a:pathLst>
                <a:path w="342900" h="342900" extrusionOk="0">
                  <a:moveTo>
                    <a:pt x="237338" y="11786"/>
                  </a:moveTo>
                  <a:cubicBezTo>
                    <a:pt x="327159" y="46457"/>
                    <a:pt x="371926" y="147517"/>
                    <a:pt x="337160" y="237338"/>
                  </a:cubicBezTo>
                  <a:cubicBezTo>
                    <a:pt x="302489" y="327159"/>
                    <a:pt x="201429" y="371926"/>
                    <a:pt x="111608" y="337160"/>
                  </a:cubicBezTo>
                  <a:cubicBezTo>
                    <a:pt x="21787" y="302489"/>
                    <a:pt x="-22980" y="201429"/>
                    <a:pt x="11786" y="111608"/>
                  </a:cubicBezTo>
                  <a:cubicBezTo>
                    <a:pt x="46457" y="21787"/>
                    <a:pt x="147517" y="-22980"/>
                    <a:pt x="237338" y="11786"/>
                  </a:cubicBezTo>
                  <a:close/>
                  <a:moveTo>
                    <a:pt x="252578" y="204667"/>
                  </a:moveTo>
                  <a:cubicBezTo>
                    <a:pt x="268199" y="164091"/>
                    <a:pt x="248101" y="118561"/>
                    <a:pt x="207620" y="102941"/>
                  </a:cubicBezTo>
                  <a:cubicBezTo>
                    <a:pt x="167044" y="87319"/>
                    <a:pt x="121514" y="107417"/>
                    <a:pt x="105798" y="147994"/>
                  </a:cubicBezTo>
                  <a:cubicBezTo>
                    <a:pt x="90177" y="188475"/>
                    <a:pt x="110370" y="234005"/>
                    <a:pt x="150851" y="249721"/>
                  </a:cubicBezTo>
                  <a:cubicBezTo>
                    <a:pt x="191333" y="265342"/>
                    <a:pt x="236862" y="245149"/>
                    <a:pt x="252483" y="2046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36"/>
            <p:cNvSpPr/>
            <p:nvPr/>
          </p:nvSpPr>
          <p:spPr>
            <a:xfrm>
              <a:off x="2327494" y="4802294"/>
              <a:ext cx="75819" cy="75819"/>
            </a:xfrm>
            <a:custGeom>
              <a:avLst/>
              <a:gdLst/>
              <a:ahLst/>
              <a:cxnLst/>
              <a:rect l="l" t="t" r="r" b="b"/>
              <a:pathLst>
                <a:path w="152400" h="152400" extrusionOk="0">
                  <a:moveTo>
                    <a:pt x="107061" y="5334"/>
                  </a:moveTo>
                  <a:cubicBezTo>
                    <a:pt x="147542" y="20955"/>
                    <a:pt x="167736" y="66485"/>
                    <a:pt x="152019" y="107061"/>
                  </a:cubicBezTo>
                  <a:cubicBezTo>
                    <a:pt x="136398" y="147542"/>
                    <a:pt x="90869" y="167735"/>
                    <a:pt x="50388" y="152115"/>
                  </a:cubicBezTo>
                  <a:cubicBezTo>
                    <a:pt x="9811" y="136493"/>
                    <a:pt x="-10382" y="90869"/>
                    <a:pt x="5334" y="50387"/>
                  </a:cubicBezTo>
                  <a:cubicBezTo>
                    <a:pt x="20955" y="9811"/>
                    <a:pt x="66580" y="-10382"/>
                    <a:pt x="107157" y="53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36"/>
            <p:cNvSpPr/>
            <p:nvPr/>
          </p:nvSpPr>
          <p:spPr>
            <a:xfrm>
              <a:off x="2012051" y="4636385"/>
              <a:ext cx="241673" cy="312753"/>
            </a:xfrm>
            <a:custGeom>
              <a:avLst/>
              <a:gdLst/>
              <a:ahLst/>
              <a:cxnLst/>
              <a:rect l="l" t="t" r="r" b="b"/>
              <a:pathLst>
                <a:path w="485775" h="628650" extrusionOk="0">
                  <a:moveTo>
                    <a:pt x="434626" y="632079"/>
                  </a:moveTo>
                  <a:lnTo>
                    <a:pt x="0" y="464249"/>
                  </a:lnTo>
                  <a:lnTo>
                    <a:pt x="179260" y="0"/>
                  </a:lnTo>
                  <a:lnTo>
                    <a:pt x="490728" y="120301"/>
                  </a:lnTo>
                  <a:lnTo>
                    <a:pt x="451390" y="170212"/>
                  </a:lnTo>
                  <a:cubicBezTo>
                    <a:pt x="421386" y="202311"/>
                    <a:pt x="397002" y="240411"/>
                    <a:pt x="380143" y="283940"/>
                  </a:cubicBezTo>
                  <a:cubicBezTo>
                    <a:pt x="375951" y="294799"/>
                    <a:pt x="372332" y="305752"/>
                    <a:pt x="369189" y="316801"/>
                  </a:cubicBezTo>
                  <a:cubicBezTo>
                    <a:pt x="338042" y="428911"/>
                    <a:pt x="364998" y="545878"/>
                    <a:pt x="434530" y="632079"/>
                  </a:cubicBezTo>
                  <a:close/>
                  <a:moveTo>
                    <a:pt x="276225" y="122682"/>
                  </a:moveTo>
                  <a:cubicBezTo>
                    <a:pt x="285750" y="98108"/>
                    <a:pt x="273463" y="70390"/>
                    <a:pt x="248888" y="60960"/>
                  </a:cubicBezTo>
                  <a:cubicBezTo>
                    <a:pt x="224314" y="51435"/>
                    <a:pt x="196691" y="63722"/>
                    <a:pt x="187166" y="88297"/>
                  </a:cubicBezTo>
                  <a:cubicBezTo>
                    <a:pt x="177641" y="112871"/>
                    <a:pt x="189928" y="140494"/>
                    <a:pt x="214503" y="150019"/>
                  </a:cubicBezTo>
                  <a:cubicBezTo>
                    <a:pt x="239077" y="159544"/>
                    <a:pt x="266700" y="147257"/>
                    <a:pt x="276225" y="12268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6"/>
            <p:cNvSpPr/>
            <p:nvPr/>
          </p:nvSpPr>
          <p:spPr>
            <a:xfrm>
              <a:off x="2101136" y="4595745"/>
              <a:ext cx="194286" cy="99512"/>
            </a:xfrm>
            <a:custGeom>
              <a:avLst/>
              <a:gdLst/>
              <a:ahLst/>
              <a:cxnLst/>
              <a:rect l="l" t="t" r="r" b="b"/>
              <a:pathLst>
                <a:path w="390525" h="200025" extrusionOk="0">
                  <a:moveTo>
                    <a:pt x="391859" y="100257"/>
                  </a:moveTo>
                  <a:lnTo>
                    <a:pt x="311468" y="202079"/>
                  </a:lnTo>
                  <a:lnTo>
                    <a:pt x="0" y="81779"/>
                  </a:lnTo>
                  <a:lnTo>
                    <a:pt x="2572" y="75016"/>
                  </a:lnTo>
                  <a:cubicBezTo>
                    <a:pt x="25908" y="14627"/>
                    <a:pt x="93821" y="-15376"/>
                    <a:pt x="154115" y="7864"/>
                  </a:cubicBezTo>
                  <a:lnTo>
                    <a:pt x="390239" y="99019"/>
                  </a:lnTo>
                  <a:lnTo>
                    <a:pt x="391763" y="100162"/>
                  </a:lnTo>
                  <a:close/>
                  <a:moveTo>
                    <a:pt x="259556" y="120641"/>
                  </a:moveTo>
                  <a:cubicBezTo>
                    <a:pt x="265367" y="105496"/>
                    <a:pt x="257746" y="88255"/>
                    <a:pt x="242507" y="82350"/>
                  </a:cubicBezTo>
                  <a:lnTo>
                    <a:pt x="139922" y="42726"/>
                  </a:lnTo>
                  <a:cubicBezTo>
                    <a:pt x="132302" y="39773"/>
                    <a:pt x="124206" y="40154"/>
                    <a:pt x="117253" y="43297"/>
                  </a:cubicBezTo>
                  <a:cubicBezTo>
                    <a:pt x="110300" y="46346"/>
                    <a:pt x="104489" y="52060"/>
                    <a:pt x="101537" y="59585"/>
                  </a:cubicBezTo>
                  <a:cubicBezTo>
                    <a:pt x="95631" y="74825"/>
                    <a:pt x="103251" y="92066"/>
                    <a:pt x="118491" y="97971"/>
                  </a:cubicBezTo>
                  <a:lnTo>
                    <a:pt x="221075" y="137595"/>
                  </a:lnTo>
                  <a:cubicBezTo>
                    <a:pt x="228695" y="140548"/>
                    <a:pt x="236792" y="140072"/>
                    <a:pt x="243745" y="137024"/>
                  </a:cubicBezTo>
                  <a:cubicBezTo>
                    <a:pt x="250698" y="133880"/>
                    <a:pt x="256508" y="128165"/>
                    <a:pt x="259366" y="1205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6"/>
            <p:cNvSpPr/>
            <p:nvPr/>
          </p:nvSpPr>
          <p:spPr>
            <a:xfrm>
              <a:off x="2150696" y="4616025"/>
              <a:ext cx="75819" cy="47387"/>
            </a:xfrm>
            <a:custGeom>
              <a:avLst/>
              <a:gdLst/>
              <a:ahLst/>
              <a:cxnLst/>
              <a:rect l="l" t="t" r="r" b="b"/>
              <a:pathLst>
                <a:path w="152400" h="95250" extrusionOk="0">
                  <a:moveTo>
                    <a:pt x="142780" y="41543"/>
                  </a:moveTo>
                  <a:cubicBezTo>
                    <a:pt x="158020" y="47448"/>
                    <a:pt x="165640" y="64689"/>
                    <a:pt x="159829" y="79833"/>
                  </a:cubicBezTo>
                  <a:cubicBezTo>
                    <a:pt x="156877" y="87453"/>
                    <a:pt x="151066" y="93168"/>
                    <a:pt x="144208" y="96312"/>
                  </a:cubicBezTo>
                  <a:cubicBezTo>
                    <a:pt x="137255" y="99360"/>
                    <a:pt x="129159" y="99836"/>
                    <a:pt x="121539" y="96883"/>
                  </a:cubicBezTo>
                  <a:lnTo>
                    <a:pt x="18955" y="57259"/>
                  </a:lnTo>
                  <a:cubicBezTo>
                    <a:pt x="3715" y="51354"/>
                    <a:pt x="-3905" y="34113"/>
                    <a:pt x="2000" y="18873"/>
                  </a:cubicBezTo>
                  <a:cubicBezTo>
                    <a:pt x="4953" y="11349"/>
                    <a:pt x="10763" y="5538"/>
                    <a:pt x="17716" y="2586"/>
                  </a:cubicBezTo>
                  <a:cubicBezTo>
                    <a:pt x="24670" y="-558"/>
                    <a:pt x="32766" y="-939"/>
                    <a:pt x="40386" y="2014"/>
                  </a:cubicBezTo>
                  <a:lnTo>
                    <a:pt x="142970" y="4163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6"/>
            <p:cNvSpPr/>
            <p:nvPr/>
          </p:nvSpPr>
          <p:spPr>
            <a:xfrm>
              <a:off x="2098531" y="4659956"/>
              <a:ext cx="56864" cy="56864"/>
            </a:xfrm>
            <a:custGeom>
              <a:avLst/>
              <a:gdLst/>
              <a:ahLst/>
              <a:cxnLst/>
              <a:rect l="l" t="t" r="r" b="b"/>
              <a:pathLst>
                <a:path w="114300" h="114300" extrusionOk="0">
                  <a:moveTo>
                    <a:pt x="104105" y="46325"/>
                  </a:moveTo>
                  <a:cubicBezTo>
                    <a:pt x="110432" y="71909"/>
                    <a:pt x="94821" y="97779"/>
                    <a:pt x="69236" y="104105"/>
                  </a:cubicBezTo>
                  <a:cubicBezTo>
                    <a:pt x="43652" y="110432"/>
                    <a:pt x="17782" y="94821"/>
                    <a:pt x="11455" y="69236"/>
                  </a:cubicBezTo>
                  <a:cubicBezTo>
                    <a:pt x="5129" y="43652"/>
                    <a:pt x="20740" y="17783"/>
                    <a:pt x="46325" y="11456"/>
                  </a:cubicBezTo>
                  <a:cubicBezTo>
                    <a:pt x="71909" y="5129"/>
                    <a:pt x="97779" y="20740"/>
                    <a:pt x="104105" y="4632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6"/>
            <p:cNvSpPr/>
            <p:nvPr/>
          </p:nvSpPr>
          <p:spPr>
            <a:xfrm>
              <a:off x="2006590" y="4867048"/>
              <a:ext cx="507040" cy="217980"/>
            </a:xfrm>
            <a:custGeom>
              <a:avLst/>
              <a:gdLst/>
              <a:ahLst/>
              <a:cxnLst/>
              <a:rect l="l" t="t" r="r" b="b"/>
              <a:pathLst>
                <a:path w="1019175" h="438150" extrusionOk="0">
                  <a:moveTo>
                    <a:pt x="1025877" y="391954"/>
                  </a:moveTo>
                  <a:lnTo>
                    <a:pt x="1017876" y="412528"/>
                  </a:lnTo>
                  <a:cubicBezTo>
                    <a:pt x="1009018" y="435388"/>
                    <a:pt x="983301" y="446818"/>
                    <a:pt x="960345" y="437960"/>
                  </a:cubicBezTo>
                  <a:lnTo>
                    <a:pt x="28515" y="78105"/>
                  </a:lnTo>
                  <a:cubicBezTo>
                    <a:pt x="5655" y="69247"/>
                    <a:pt x="-5871" y="43434"/>
                    <a:pt x="2988" y="20574"/>
                  </a:cubicBezTo>
                  <a:lnTo>
                    <a:pt x="10989" y="0"/>
                  </a:lnTo>
                  <a:lnTo>
                    <a:pt x="445614" y="167830"/>
                  </a:lnTo>
                  <a:cubicBezTo>
                    <a:pt x="458092" y="183261"/>
                    <a:pt x="471903" y="197739"/>
                    <a:pt x="487048" y="210979"/>
                  </a:cubicBezTo>
                  <a:cubicBezTo>
                    <a:pt x="517337" y="237744"/>
                    <a:pt x="552866" y="259556"/>
                    <a:pt x="592776" y="274987"/>
                  </a:cubicBezTo>
                  <a:cubicBezTo>
                    <a:pt x="632781" y="290417"/>
                    <a:pt x="673833" y="298228"/>
                    <a:pt x="714219" y="298704"/>
                  </a:cubicBezTo>
                  <a:cubicBezTo>
                    <a:pt x="734317" y="299085"/>
                    <a:pt x="754319" y="297561"/>
                    <a:pt x="773846" y="294513"/>
                  </a:cubicBezTo>
                  <a:lnTo>
                    <a:pt x="1025782" y="39185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11" name="Google Shape;1111;p36"/>
            <p:cNvGrpSpPr/>
            <p:nvPr/>
          </p:nvGrpSpPr>
          <p:grpSpPr>
            <a:xfrm>
              <a:off x="2001105" y="4563765"/>
              <a:ext cx="615403" cy="525261"/>
              <a:chOff x="1391505" y="4563765"/>
              <a:chExt cx="615403" cy="525261"/>
            </a:xfrm>
          </p:grpSpPr>
          <p:sp>
            <p:nvSpPr>
              <p:cNvPr id="1112" name="Google Shape;1112;p36"/>
              <p:cNvSpPr/>
              <p:nvPr/>
            </p:nvSpPr>
            <p:spPr>
              <a:xfrm>
                <a:off x="1775611" y="4800593"/>
                <a:ext cx="222718" cy="265367"/>
              </a:xfrm>
              <a:custGeom>
                <a:avLst/>
                <a:gdLst/>
                <a:ahLst/>
                <a:cxnLst/>
                <a:rect l="l" t="t" r="r" b="b"/>
                <a:pathLst>
                  <a:path w="447675" h="533400" extrusionOk="0">
                    <a:moveTo>
                      <a:pt x="264004" y="537776"/>
                    </a:moveTo>
                    <a:cubicBezTo>
                      <a:pt x="262576" y="537776"/>
                      <a:pt x="261052" y="537491"/>
                      <a:pt x="259623" y="536919"/>
                    </a:cubicBezTo>
                    <a:lnTo>
                      <a:pt x="7687" y="439669"/>
                    </a:lnTo>
                    <a:cubicBezTo>
                      <a:pt x="2638" y="437669"/>
                      <a:pt x="-505" y="432620"/>
                      <a:pt x="67" y="427096"/>
                    </a:cubicBezTo>
                    <a:cubicBezTo>
                      <a:pt x="638" y="421667"/>
                      <a:pt x="4829" y="417285"/>
                      <a:pt x="10163" y="416428"/>
                    </a:cubicBezTo>
                    <a:cubicBezTo>
                      <a:pt x="118558" y="399473"/>
                      <a:pt x="212570" y="331084"/>
                      <a:pt x="261623" y="233452"/>
                    </a:cubicBezTo>
                    <a:cubicBezTo>
                      <a:pt x="266862" y="222975"/>
                      <a:pt x="271339" y="212878"/>
                      <a:pt x="275149" y="202782"/>
                    </a:cubicBezTo>
                    <a:cubicBezTo>
                      <a:pt x="288103" y="169349"/>
                      <a:pt x="295628" y="134488"/>
                      <a:pt x="297532" y="99150"/>
                    </a:cubicBezTo>
                    <a:lnTo>
                      <a:pt x="303247" y="11234"/>
                    </a:lnTo>
                    <a:cubicBezTo>
                      <a:pt x="303533" y="7424"/>
                      <a:pt x="305533" y="3900"/>
                      <a:pt x="308772" y="1900"/>
                    </a:cubicBezTo>
                    <a:cubicBezTo>
                      <a:pt x="312011" y="-196"/>
                      <a:pt x="316011" y="-577"/>
                      <a:pt x="319630" y="852"/>
                    </a:cubicBezTo>
                    <a:lnTo>
                      <a:pt x="447456" y="50192"/>
                    </a:lnTo>
                    <a:cubicBezTo>
                      <a:pt x="453647" y="52573"/>
                      <a:pt x="456790" y="59526"/>
                      <a:pt x="454409" y="65812"/>
                    </a:cubicBezTo>
                    <a:lnTo>
                      <a:pt x="275149" y="530061"/>
                    </a:lnTo>
                    <a:cubicBezTo>
                      <a:pt x="273339" y="534823"/>
                      <a:pt x="268767" y="537776"/>
                      <a:pt x="263909" y="537776"/>
                    </a:cubicBezTo>
                    <a:close/>
                    <a:moveTo>
                      <a:pt x="54073" y="431763"/>
                    </a:moveTo>
                    <a:lnTo>
                      <a:pt x="257051" y="510154"/>
                    </a:lnTo>
                    <a:lnTo>
                      <a:pt x="427644" y="68479"/>
                    </a:lnTo>
                    <a:lnTo>
                      <a:pt x="326393" y="29332"/>
                    </a:lnTo>
                    <a:lnTo>
                      <a:pt x="321726" y="100769"/>
                    </a:lnTo>
                    <a:cubicBezTo>
                      <a:pt x="319630" y="138488"/>
                      <a:pt x="311534" y="175826"/>
                      <a:pt x="297723" y="211640"/>
                    </a:cubicBezTo>
                    <a:cubicBezTo>
                      <a:pt x="293532" y="222403"/>
                      <a:pt x="288865" y="233071"/>
                      <a:pt x="283245" y="244406"/>
                    </a:cubicBezTo>
                    <a:cubicBezTo>
                      <a:pt x="236858" y="336799"/>
                      <a:pt x="152943" y="404712"/>
                      <a:pt x="54073" y="431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6"/>
              <p:cNvSpPr/>
              <p:nvPr/>
            </p:nvSpPr>
            <p:spPr>
              <a:xfrm>
                <a:off x="1926350" y="4735981"/>
                <a:ext cx="80558" cy="99512"/>
              </a:xfrm>
              <a:custGeom>
                <a:avLst/>
                <a:gdLst/>
                <a:ahLst/>
                <a:cxnLst/>
                <a:rect l="l" t="t" r="r" b="b"/>
                <a:pathLst>
                  <a:path w="161925" h="200025" extrusionOk="0">
                    <a:moveTo>
                      <a:pt x="139941" y="203544"/>
                    </a:moveTo>
                    <a:cubicBezTo>
                      <a:pt x="138512" y="203544"/>
                      <a:pt x="136988" y="203258"/>
                      <a:pt x="135559" y="202687"/>
                    </a:cubicBezTo>
                    <a:lnTo>
                      <a:pt x="7734" y="153347"/>
                    </a:lnTo>
                    <a:cubicBezTo>
                      <a:pt x="2781" y="151442"/>
                      <a:pt x="-267" y="146585"/>
                      <a:pt x="18" y="141346"/>
                    </a:cubicBezTo>
                    <a:lnTo>
                      <a:pt x="8496" y="11234"/>
                    </a:lnTo>
                    <a:cubicBezTo>
                      <a:pt x="8781" y="7424"/>
                      <a:pt x="10782" y="3900"/>
                      <a:pt x="14020" y="1900"/>
                    </a:cubicBezTo>
                    <a:cubicBezTo>
                      <a:pt x="17259" y="-196"/>
                      <a:pt x="21259" y="-577"/>
                      <a:pt x="24879" y="852"/>
                    </a:cubicBezTo>
                    <a:lnTo>
                      <a:pt x="79838" y="22093"/>
                    </a:lnTo>
                    <a:cubicBezTo>
                      <a:pt x="112032" y="34570"/>
                      <a:pt x="137464" y="58764"/>
                      <a:pt x="151466" y="90292"/>
                    </a:cubicBezTo>
                    <a:cubicBezTo>
                      <a:pt x="165468" y="121819"/>
                      <a:pt x="166230" y="156967"/>
                      <a:pt x="153847" y="189161"/>
                    </a:cubicBezTo>
                    <a:lnTo>
                      <a:pt x="153847" y="189161"/>
                    </a:lnTo>
                    <a:lnTo>
                      <a:pt x="151276" y="195924"/>
                    </a:lnTo>
                    <a:cubicBezTo>
                      <a:pt x="149466" y="200686"/>
                      <a:pt x="144894" y="203639"/>
                      <a:pt x="140036" y="203639"/>
                    </a:cubicBezTo>
                    <a:close/>
                    <a:moveTo>
                      <a:pt x="142512" y="184685"/>
                    </a:moveTo>
                    <a:lnTo>
                      <a:pt x="142703" y="184685"/>
                    </a:lnTo>
                    <a:lnTo>
                      <a:pt x="142512" y="184685"/>
                    </a:lnTo>
                    <a:close/>
                    <a:moveTo>
                      <a:pt x="24688" y="134011"/>
                    </a:moveTo>
                    <a:lnTo>
                      <a:pt x="132892" y="175826"/>
                    </a:lnTo>
                    <a:cubicBezTo>
                      <a:pt x="150609" y="122867"/>
                      <a:pt x="123653" y="64669"/>
                      <a:pt x="71170" y="44381"/>
                    </a:cubicBezTo>
                    <a:lnTo>
                      <a:pt x="31546" y="29046"/>
                    </a:lnTo>
                    <a:lnTo>
                      <a:pt x="24688" y="13401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6"/>
              <p:cNvSpPr/>
              <p:nvPr/>
            </p:nvSpPr>
            <p:spPr>
              <a:xfrm>
                <a:off x="1573544" y="4563765"/>
                <a:ext cx="369618" cy="454914"/>
              </a:xfrm>
              <a:custGeom>
                <a:avLst/>
                <a:gdLst/>
                <a:ahLst/>
                <a:cxnLst/>
                <a:rect l="l" t="t" r="r" b="b"/>
                <a:pathLst>
                  <a:path w="742950" h="914400" extrusionOk="0">
                    <a:moveTo>
                      <a:pt x="364382" y="921275"/>
                    </a:moveTo>
                    <a:cubicBezTo>
                      <a:pt x="362477" y="921275"/>
                      <a:pt x="360667" y="921275"/>
                      <a:pt x="358762" y="921275"/>
                    </a:cubicBezTo>
                    <a:cubicBezTo>
                      <a:pt x="316090" y="920703"/>
                      <a:pt x="273799" y="912417"/>
                      <a:pt x="233127" y="896701"/>
                    </a:cubicBezTo>
                    <a:cubicBezTo>
                      <a:pt x="192551" y="880984"/>
                      <a:pt x="155689" y="858791"/>
                      <a:pt x="123685" y="830502"/>
                    </a:cubicBezTo>
                    <a:cubicBezTo>
                      <a:pt x="108254" y="816881"/>
                      <a:pt x="93776" y="801831"/>
                      <a:pt x="80822" y="785829"/>
                    </a:cubicBezTo>
                    <a:cubicBezTo>
                      <a:pt x="7099" y="694485"/>
                      <a:pt x="-18142" y="572565"/>
                      <a:pt x="13195" y="459693"/>
                    </a:cubicBezTo>
                    <a:cubicBezTo>
                      <a:pt x="16624" y="447597"/>
                      <a:pt x="20339" y="436452"/>
                      <a:pt x="24434" y="425689"/>
                    </a:cubicBezTo>
                    <a:cubicBezTo>
                      <a:pt x="41389" y="381874"/>
                      <a:pt x="66154" y="342345"/>
                      <a:pt x="98062" y="308151"/>
                    </a:cubicBezTo>
                    <a:lnTo>
                      <a:pt x="292373" y="62025"/>
                    </a:lnTo>
                    <a:cubicBezTo>
                      <a:pt x="338378" y="5446"/>
                      <a:pt x="414864" y="-14937"/>
                      <a:pt x="482682" y="11352"/>
                    </a:cubicBezTo>
                    <a:lnTo>
                      <a:pt x="643369" y="73455"/>
                    </a:lnTo>
                    <a:cubicBezTo>
                      <a:pt x="711282" y="99648"/>
                      <a:pt x="754145" y="166133"/>
                      <a:pt x="750144" y="238713"/>
                    </a:cubicBezTo>
                    <a:lnTo>
                      <a:pt x="728046" y="577422"/>
                    </a:lnTo>
                    <a:cubicBezTo>
                      <a:pt x="725951" y="615237"/>
                      <a:pt x="717854" y="652575"/>
                      <a:pt x="704043" y="688293"/>
                    </a:cubicBezTo>
                    <a:cubicBezTo>
                      <a:pt x="699852" y="699057"/>
                      <a:pt x="695185" y="709725"/>
                      <a:pt x="689565" y="721060"/>
                    </a:cubicBezTo>
                    <a:cubicBezTo>
                      <a:pt x="636987" y="825739"/>
                      <a:pt x="536308" y="898986"/>
                      <a:pt x="420198" y="917084"/>
                    </a:cubicBezTo>
                    <a:cubicBezTo>
                      <a:pt x="401624" y="919942"/>
                      <a:pt x="382860" y="921466"/>
                      <a:pt x="364096" y="921466"/>
                    </a:cubicBezTo>
                    <a:close/>
                    <a:moveTo>
                      <a:pt x="422484" y="24020"/>
                    </a:moveTo>
                    <a:cubicBezTo>
                      <a:pt x="380288" y="24020"/>
                      <a:pt x="339236" y="42784"/>
                      <a:pt x="311423" y="76979"/>
                    </a:cubicBezTo>
                    <a:lnTo>
                      <a:pt x="116636" y="323772"/>
                    </a:lnTo>
                    <a:cubicBezTo>
                      <a:pt x="86156" y="356443"/>
                      <a:pt x="63011" y="393400"/>
                      <a:pt x="47199" y="434357"/>
                    </a:cubicBezTo>
                    <a:cubicBezTo>
                      <a:pt x="43294" y="444453"/>
                      <a:pt x="39865" y="454836"/>
                      <a:pt x="36626" y="466170"/>
                    </a:cubicBezTo>
                    <a:cubicBezTo>
                      <a:pt x="7289" y="571422"/>
                      <a:pt x="30911" y="685341"/>
                      <a:pt x="99777" y="770685"/>
                    </a:cubicBezTo>
                    <a:cubicBezTo>
                      <a:pt x="111874" y="785639"/>
                      <a:pt x="125304" y="799736"/>
                      <a:pt x="139782" y="812404"/>
                    </a:cubicBezTo>
                    <a:cubicBezTo>
                      <a:pt x="169691" y="838788"/>
                      <a:pt x="203981" y="859553"/>
                      <a:pt x="241890" y="874221"/>
                    </a:cubicBezTo>
                    <a:cubicBezTo>
                      <a:pt x="279895" y="888890"/>
                      <a:pt x="319424" y="896605"/>
                      <a:pt x="359143" y="897177"/>
                    </a:cubicBezTo>
                    <a:cubicBezTo>
                      <a:pt x="378383" y="897462"/>
                      <a:pt x="397719" y="896129"/>
                      <a:pt x="416769" y="893176"/>
                    </a:cubicBezTo>
                    <a:cubicBezTo>
                      <a:pt x="525164" y="876222"/>
                      <a:pt x="619175" y="807832"/>
                      <a:pt x="668229" y="710201"/>
                    </a:cubicBezTo>
                    <a:cubicBezTo>
                      <a:pt x="673468" y="699724"/>
                      <a:pt x="677945" y="689627"/>
                      <a:pt x="681754" y="679530"/>
                    </a:cubicBezTo>
                    <a:cubicBezTo>
                      <a:pt x="694709" y="646098"/>
                      <a:pt x="702233" y="611236"/>
                      <a:pt x="704138" y="575899"/>
                    </a:cubicBezTo>
                    <a:cubicBezTo>
                      <a:pt x="704138" y="575899"/>
                      <a:pt x="704138" y="575899"/>
                      <a:pt x="704138" y="575803"/>
                    </a:cubicBezTo>
                    <a:lnTo>
                      <a:pt x="726141" y="237189"/>
                    </a:lnTo>
                    <a:cubicBezTo>
                      <a:pt x="729570" y="175086"/>
                      <a:pt x="692804" y="118317"/>
                      <a:pt x="634701" y="95838"/>
                    </a:cubicBezTo>
                    <a:lnTo>
                      <a:pt x="474014" y="33735"/>
                    </a:lnTo>
                    <a:cubicBezTo>
                      <a:pt x="457155" y="27258"/>
                      <a:pt x="439629" y="24020"/>
                      <a:pt x="422294" y="24020"/>
                    </a:cubicBezTo>
                    <a:close/>
                    <a:moveTo>
                      <a:pt x="364572" y="865459"/>
                    </a:moveTo>
                    <a:cubicBezTo>
                      <a:pt x="327425" y="865459"/>
                      <a:pt x="289801" y="858696"/>
                      <a:pt x="253415" y="844599"/>
                    </a:cubicBezTo>
                    <a:cubicBezTo>
                      <a:pt x="107302" y="788211"/>
                      <a:pt x="26625" y="631429"/>
                      <a:pt x="65773" y="479982"/>
                    </a:cubicBezTo>
                    <a:cubicBezTo>
                      <a:pt x="68630" y="468552"/>
                      <a:pt x="72345" y="456931"/>
                      <a:pt x="76727" y="445596"/>
                    </a:cubicBezTo>
                    <a:cubicBezTo>
                      <a:pt x="106445" y="368730"/>
                      <a:pt x="164261" y="307960"/>
                      <a:pt x="239604" y="274623"/>
                    </a:cubicBezTo>
                    <a:cubicBezTo>
                      <a:pt x="314947" y="241285"/>
                      <a:pt x="398862" y="239190"/>
                      <a:pt x="475729" y="268908"/>
                    </a:cubicBezTo>
                    <a:cubicBezTo>
                      <a:pt x="552596" y="298626"/>
                      <a:pt x="613365" y="356443"/>
                      <a:pt x="646703" y="431785"/>
                    </a:cubicBezTo>
                    <a:cubicBezTo>
                      <a:pt x="680040" y="507128"/>
                      <a:pt x="682136" y="591043"/>
                      <a:pt x="652418" y="667910"/>
                    </a:cubicBezTo>
                    <a:cubicBezTo>
                      <a:pt x="648036" y="679245"/>
                      <a:pt x="642988" y="690294"/>
                      <a:pt x="637463" y="700771"/>
                    </a:cubicBezTo>
                    <a:cubicBezTo>
                      <a:pt x="582790" y="804594"/>
                      <a:pt x="476205" y="865363"/>
                      <a:pt x="364667" y="865363"/>
                    </a:cubicBezTo>
                    <a:close/>
                    <a:moveTo>
                      <a:pt x="364477" y="272242"/>
                    </a:moveTo>
                    <a:cubicBezTo>
                      <a:pt x="325329" y="272242"/>
                      <a:pt x="286277" y="280433"/>
                      <a:pt x="249415" y="296721"/>
                    </a:cubicBezTo>
                    <a:cubicBezTo>
                      <a:pt x="179882" y="327486"/>
                      <a:pt x="126542" y="383493"/>
                      <a:pt x="99206" y="454359"/>
                    </a:cubicBezTo>
                    <a:cubicBezTo>
                      <a:pt x="95205" y="464837"/>
                      <a:pt x="91776" y="475410"/>
                      <a:pt x="89109" y="485983"/>
                    </a:cubicBezTo>
                    <a:cubicBezTo>
                      <a:pt x="53009" y="625619"/>
                      <a:pt x="127400" y="770113"/>
                      <a:pt x="262083" y="822120"/>
                    </a:cubicBezTo>
                    <a:cubicBezTo>
                      <a:pt x="396767" y="874126"/>
                      <a:pt x="548976" y="817167"/>
                      <a:pt x="616127" y="689627"/>
                    </a:cubicBezTo>
                    <a:cubicBezTo>
                      <a:pt x="616127" y="689627"/>
                      <a:pt x="616127" y="689627"/>
                      <a:pt x="616127" y="689627"/>
                    </a:cubicBezTo>
                    <a:cubicBezTo>
                      <a:pt x="621271" y="680007"/>
                      <a:pt x="625938" y="669815"/>
                      <a:pt x="629939" y="659433"/>
                    </a:cubicBezTo>
                    <a:cubicBezTo>
                      <a:pt x="657275" y="588567"/>
                      <a:pt x="655466" y="511224"/>
                      <a:pt x="624700" y="441786"/>
                    </a:cubicBezTo>
                    <a:cubicBezTo>
                      <a:pt x="593934" y="372254"/>
                      <a:pt x="537927" y="318914"/>
                      <a:pt x="467061" y="291577"/>
                    </a:cubicBezTo>
                    <a:cubicBezTo>
                      <a:pt x="433819" y="278718"/>
                      <a:pt x="399148" y="272337"/>
                      <a:pt x="364477" y="272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6"/>
              <p:cNvSpPr/>
              <p:nvPr/>
            </p:nvSpPr>
            <p:spPr>
              <a:xfrm>
                <a:off x="1711938" y="4796336"/>
                <a:ext cx="90035" cy="90035"/>
              </a:xfrm>
              <a:custGeom>
                <a:avLst/>
                <a:gdLst/>
                <a:ahLst/>
                <a:cxnLst/>
                <a:rect l="l" t="t" r="r" b="b"/>
                <a:pathLst>
                  <a:path w="180975" h="180975" extrusionOk="0">
                    <a:moveTo>
                      <a:pt x="90757" y="181440"/>
                    </a:moveTo>
                    <a:cubicBezTo>
                      <a:pt x="79709" y="181440"/>
                      <a:pt x="68660" y="179439"/>
                      <a:pt x="58087" y="175344"/>
                    </a:cubicBezTo>
                    <a:cubicBezTo>
                      <a:pt x="11414" y="157341"/>
                      <a:pt x="-11922" y="104668"/>
                      <a:pt x="6080" y="58091"/>
                    </a:cubicBezTo>
                    <a:cubicBezTo>
                      <a:pt x="14843" y="35517"/>
                      <a:pt x="31798" y="17610"/>
                      <a:pt x="53991" y="7799"/>
                    </a:cubicBezTo>
                    <a:cubicBezTo>
                      <a:pt x="76184" y="-2012"/>
                      <a:pt x="100854" y="-2583"/>
                      <a:pt x="123428" y="6180"/>
                    </a:cubicBezTo>
                    <a:cubicBezTo>
                      <a:pt x="146003" y="14847"/>
                      <a:pt x="163814" y="31897"/>
                      <a:pt x="173625" y="54090"/>
                    </a:cubicBezTo>
                    <a:cubicBezTo>
                      <a:pt x="183436" y="76284"/>
                      <a:pt x="184007" y="100953"/>
                      <a:pt x="175244" y="123528"/>
                    </a:cubicBezTo>
                    <a:cubicBezTo>
                      <a:pt x="166481" y="146102"/>
                      <a:pt x="149527" y="163914"/>
                      <a:pt x="127334" y="173724"/>
                    </a:cubicBezTo>
                    <a:cubicBezTo>
                      <a:pt x="115522" y="178963"/>
                      <a:pt x="103140" y="181535"/>
                      <a:pt x="90662" y="181535"/>
                    </a:cubicBezTo>
                    <a:close/>
                    <a:moveTo>
                      <a:pt x="90757" y="23991"/>
                    </a:moveTo>
                    <a:cubicBezTo>
                      <a:pt x="81613" y="23991"/>
                      <a:pt x="72470" y="25896"/>
                      <a:pt x="63802" y="29706"/>
                    </a:cubicBezTo>
                    <a:cubicBezTo>
                      <a:pt x="47514" y="36945"/>
                      <a:pt x="35036" y="49995"/>
                      <a:pt x="28655" y="66663"/>
                    </a:cubicBezTo>
                    <a:cubicBezTo>
                      <a:pt x="15415" y="100858"/>
                      <a:pt x="32560" y="139530"/>
                      <a:pt x="66850" y="152770"/>
                    </a:cubicBezTo>
                    <a:cubicBezTo>
                      <a:pt x="83423" y="159151"/>
                      <a:pt x="101521" y="158770"/>
                      <a:pt x="117809" y="151531"/>
                    </a:cubicBezTo>
                    <a:cubicBezTo>
                      <a:pt x="134096" y="144292"/>
                      <a:pt x="146574" y="131243"/>
                      <a:pt x="152956" y="114670"/>
                    </a:cubicBezTo>
                    <a:lnTo>
                      <a:pt x="152956" y="114670"/>
                    </a:lnTo>
                    <a:cubicBezTo>
                      <a:pt x="159338" y="98096"/>
                      <a:pt x="158956" y="79998"/>
                      <a:pt x="151718" y="63711"/>
                    </a:cubicBezTo>
                    <a:cubicBezTo>
                      <a:pt x="144479" y="47423"/>
                      <a:pt x="131429" y="34945"/>
                      <a:pt x="114856" y="28563"/>
                    </a:cubicBezTo>
                    <a:cubicBezTo>
                      <a:pt x="107045" y="25611"/>
                      <a:pt x="98949" y="24087"/>
                      <a:pt x="90853" y="240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6"/>
              <p:cNvSpPr/>
              <p:nvPr/>
            </p:nvSpPr>
            <p:spPr>
              <a:xfrm>
                <a:off x="1391505" y="4861569"/>
                <a:ext cx="521256" cy="227457"/>
              </a:xfrm>
              <a:custGeom>
                <a:avLst/>
                <a:gdLst/>
                <a:ahLst/>
                <a:cxnLst/>
                <a:rect l="l" t="t" r="r" b="b"/>
                <a:pathLst>
                  <a:path w="1047750" h="457200" extrusionOk="0">
                    <a:moveTo>
                      <a:pt x="987478" y="463271"/>
                    </a:moveTo>
                    <a:cubicBezTo>
                      <a:pt x="980716" y="463271"/>
                      <a:pt x="973953" y="462033"/>
                      <a:pt x="967476" y="459556"/>
                    </a:cubicBezTo>
                    <a:lnTo>
                      <a:pt x="35645" y="99702"/>
                    </a:lnTo>
                    <a:cubicBezTo>
                      <a:pt x="6975" y="88653"/>
                      <a:pt x="-7313" y="56363"/>
                      <a:pt x="3736" y="27693"/>
                    </a:cubicBezTo>
                    <a:lnTo>
                      <a:pt x="11737" y="7119"/>
                    </a:lnTo>
                    <a:cubicBezTo>
                      <a:pt x="13928" y="1404"/>
                      <a:pt x="20405" y="-1454"/>
                      <a:pt x="26215" y="737"/>
                    </a:cubicBezTo>
                    <a:lnTo>
                      <a:pt x="460841" y="168568"/>
                    </a:lnTo>
                    <a:cubicBezTo>
                      <a:pt x="462651" y="169234"/>
                      <a:pt x="464270" y="170473"/>
                      <a:pt x="465508" y="171997"/>
                    </a:cubicBezTo>
                    <a:cubicBezTo>
                      <a:pt x="477700" y="187141"/>
                      <a:pt x="491226" y="201238"/>
                      <a:pt x="505609" y="213811"/>
                    </a:cubicBezTo>
                    <a:cubicBezTo>
                      <a:pt x="535612" y="240291"/>
                      <a:pt x="569998" y="261151"/>
                      <a:pt x="608002" y="275819"/>
                    </a:cubicBezTo>
                    <a:cubicBezTo>
                      <a:pt x="646198" y="290583"/>
                      <a:pt x="685726" y="298298"/>
                      <a:pt x="725636" y="298870"/>
                    </a:cubicBezTo>
                    <a:cubicBezTo>
                      <a:pt x="744781" y="299251"/>
                      <a:pt x="764212" y="297822"/>
                      <a:pt x="783453" y="294869"/>
                    </a:cubicBezTo>
                    <a:cubicBezTo>
                      <a:pt x="785358" y="294583"/>
                      <a:pt x="787358" y="294869"/>
                      <a:pt x="789168" y="295440"/>
                    </a:cubicBezTo>
                    <a:lnTo>
                      <a:pt x="1041104" y="392786"/>
                    </a:lnTo>
                    <a:cubicBezTo>
                      <a:pt x="1043866" y="393834"/>
                      <a:pt x="1046057" y="396025"/>
                      <a:pt x="1047295" y="398692"/>
                    </a:cubicBezTo>
                    <a:cubicBezTo>
                      <a:pt x="1048534" y="401359"/>
                      <a:pt x="1048534" y="404502"/>
                      <a:pt x="1047486" y="407264"/>
                    </a:cubicBezTo>
                    <a:lnTo>
                      <a:pt x="1039485" y="427838"/>
                    </a:lnTo>
                    <a:cubicBezTo>
                      <a:pt x="1034151" y="441649"/>
                      <a:pt x="1023768" y="452603"/>
                      <a:pt x="1010148" y="458604"/>
                    </a:cubicBezTo>
                    <a:cubicBezTo>
                      <a:pt x="1002909" y="461842"/>
                      <a:pt x="995289" y="463366"/>
                      <a:pt x="987574" y="463366"/>
                    </a:cubicBezTo>
                    <a:close/>
                    <a:moveTo>
                      <a:pt x="643435" y="310395"/>
                    </a:moveTo>
                    <a:lnTo>
                      <a:pt x="975477" y="438602"/>
                    </a:lnTo>
                    <a:cubicBezTo>
                      <a:pt x="983763" y="441840"/>
                      <a:pt x="992812" y="441554"/>
                      <a:pt x="1000909" y="437935"/>
                    </a:cubicBezTo>
                    <a:cubicBezTo>
                      <a:pt x="1009005" y="434315"/>
                      <a:pt x="1015291" y="427743"/>
                      <a:pt x="1018434" y="419456"/>
                    </a:cubicBezTo>
                    <a:lnTo>
                      <a:pt x="1022340" y="409264"/>
                    </a:lnTo>
                    <a:lnTo>
                      <a:pt x="783643" y="317062"/>
                    </a:lnTo>
                    <a:cubicBezTo>
                      <a:pt x="764117" y="319920"/>
                      <a:pt x="744495" y="321253"/>
                      <a:pt x="725065" y="320872"/>
                    </a:cubicBezTo>
                    <a:cubicBezTo>
                      <a:pt x="697537" y="320491"/>
                      <a:pt x="670201" y="316872"/>
                      <a:pt x="643340" y="310204"/>
                    </a:cubicBezTo>
                    <a:close/>
                    <a:moveTo>
                      <a:pt x="28501" y="25502"/>
                    </a:moveTo>
                    <a:lnTo>
                      <a:pt x="24596" y="35694"/>
                    </a:lnTo>
                    <a:cubicBezTo>
                      <a:pt x="18024" y="52839"/>
                      <a:pt x="26596" y="72175"/>
                      <a:pt x="43741" y="78747"/>
                    </a:cubicBezTo>
                    <a:lnTo>
                      <a:pt x="558377" y="277534"/>
                    </a:lnTo>
                    <a:cubicBezTo>
                      <a:pt x="533993" y="264484"/>
                      <a:pt x="511419" y="248768"/>
                      <a:pt x="490845" y="230575"/>
                    </a:cubicBezTo>
                    <a:cubicBezTo>
                      <a:pt x="476271" y="217812"/>
                      <a:pt x="462556" y="203620"/>
                      <a:pt x="449983" y="188380"/>
                    </a:cubicBezTo>
                    <a:lnTo>
                      <a:pt x="28596" y="255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6"/>
              <p:cNvSpPr/>
              <p:nvPr/>
            </p:nvSpPr>
            <p:spPr>
              <a:xfrm>
                <a:off x="1396912" y="4630799"/>
                <a:ext cx="251150" cy="322231"/>
              </a:xfrm>
              <a:custGeom>
                <a:avLst/>
                <a:gdLst/>
                <a:ahLst/>
                <a:cxnLst/>
                <a:rect l="l" t="t" r="r" b="b"/>
                <a:pathLst>
                  <a:path w="504825" h="647700" extrusionOk="0">
                    <a:moveTo>
                      <a:pt x="445771" y="654464"/>
                    </a:moveTo>
                    <a:cubicBezTo>
                      <a:pt x="444438" y="654464"/>
                      <a:pt x="443104" y="654178"/>
                      <a:pt x="441771" y="653702"/>
                    </a:cubicBezTo>
                    <a:lnTo>
                      <a:pt x="7145" y="485872"/>
                    </a:lnTo>
                    <a:cubicBezTo>
                      <a:pt x="4383" y="484824"/>
                      <a:pt x="2192" y="482728"/>
                      <a:pt x="954" y="479966"/>
                    </a:cubicBezTo>
                    <a:cubicBezTo>
                      <a:pt x="-284" y="477299"/>
                      <a:pt x="-284" y="474156"/>
                      <a:pt x="763" y="471394"/>
                    </a:cubicBezTo>
                    <a:lnTo>
                      <a:pt x="180024" y="7145"/>
                    </a:lnTo>
                    <a:cubicBezTo>
                      <a:pt x="181072" y="4383"/>
                      <a:pt x="183167" y="2192"/>
                      <a:pt x="185929" y="954"/>
                    </a:cubicBezTo>
                    <a:cubicBezTo>
                      <a:pt x="188596" y="-284"/>
                      <a:pt x="191740" y="-284"/>
                      <a:pt x="194502" y="763"/>
                    </a:cubicBezTo>
                    <a:lnTo>
                      <a:pt x="505969" y="121064"/>
                    </a:lnTo>
                    <a:cubicBezTo>
                      <a:pt x="509303" y="122302"/>
                      <a:pt x="511780" y="125160"/>
                      <a:pt x="512732" y="128494"/>
                    </a:cubicBezTo>
                    <a:cubicBezTo>
                      <a:pt x="513685" y="131923"/>
                      <a:pt x="512923" y="135542"/>
                      <a:pt x="510732" y="138400"/>
                    </a:cubicBezTo>
                    <a:lnTo>
                      <a:pt x="471394" y="188311"/>
                    </a:lnTo>
                    <a:cubicBezTo>
                      <a:pt x="471394" y="188311"/>
                      <a:pt x="471013" y="188787"/>
                      <a:pt x="470822" y="188977"/>
                    </a:cubicBezTo>
                    <a:cubicBezTo>
                      <a:pt x="440914" y="220982"/>
                      <a:pt x="417673" y="258034"/>
                      <a:pt x="401861" y="299086"/>
                    </a:cubicBezTo>
                    <a:cubicBezTo>
                      <a:pt x="397956" y="309183"/>
                      <a:pt x="394527" y="319660"/>
                      <a:pt x="391288" y="330995"/>
                    </a:cubicBezTo>
                    <a:cubicBezTo>
                      <a:pt x="361951" y="436627"/>
                      <a:pt x="385574" y="550737"/>
                      <a:pt x="454534" y="636272"/>
                    </a:cubicBezTo>
                    <a:cubicBezTo>
                      <a:pt x="457678" y="640177"/>
                      <a:pt x="457868" y="645797"/>
                      <a:pt x="454820" y="649892"/>
                    </a:cubicBezTo>
                    <a:cubicBezTo>
                      <a:pt x="452629" y="652845"/>
                      <a:pt x="449296" y="654464"/>
                      <a:pt x="445771" y="654464"/>
                    </a:cubicBezTo>
                    <a:close/>
                    <a:moveTo>
                      <a:pt x="25624" y="469012"/>
                    </a:moveTo>
                    <a:lnTo>
                      <a:pt x="414720" y="619317"/>
                    </a:lnTo>
                    <a:cubicBezTo>
                      <a:pt x="358713" y="532640"/>
                      <a:pt x="341854" y="425198"/>
                      <a:pt x="369667" y="324994"/>
                    </a:cubicBezTo>
                    <a:cubicBezTo>
                      <a:pt x="369667" y="324994"/>
                      <a:pt x="369667" y="324994"/>
                      <a:pt x="369667" y="324994"/>
                    </a:cubicBezTo>
                    <a:cubicBezTo>
                      <a:pt x="373096" y="312993"/>
                      <a:pt x="376715" y="301849"/>
                      <a:pt x="380906" y="291085"/>
                    </a:cubicBezTo>
                    <a:cubicBezTo>
                      <a:pt x="397766" y="247556"/>
                      <a:pt x="422340" y="208218"/>
                      <a:pt x="454058" y="174118"/>
                    </a:cubicBezTo>
                    <a:lnTo>
                      <a:pt x="483776" y="136495"/>
                    </a:lnTo>
                    <a:lnTo>
                      <a:pt x="196883" y="25719"/>
                    </a:lnTo>
                    <a:lnTo>
                      <a:pt x="25624" y="4691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6"/>
              <p:cNvSpPr/>
              <p:nvPr/>
            </p:nvSpPr>
            <p:spPr>
              <a:xfrm>
                <a:off x="1485508" y="4589744"/>
                <a:ext cx="203764" cy="108990"/>
              </a:xfrm>
              <a:custGeom>
                <a:avLst/>
                <a:gdLst/>
                <a:ahLst/>
                <a:cxnLst/>
                <a:rect l="l" t="t" r="r" b="b"/>
                <a:pathLst>
                  <a:path w="409575" h="219075" extrusionOk="0">
                    <a:moveTo>
                      <a:pt x="323599" y="226157"/>
                    </a:moveTo>
                    <a:cubicBezTo>
                      <a:pt x="322170" y="226157"/>
                      <a:pt x="320646" y="225871"/>
                      <a:pt x="319218" y="225300"/>
                    </a:cubicBezTo>
                    <a:lnTo>
                      <a:pt x="7750" y="104999"/>
                    </a:lnTo>
                    <a:cubicBezTo>
                      <a:pt x="1559" y="102618"/>
                      <a:pt x="-1585" y="95664"/>
                      <a:pt x="797" y="89473"/>
                    </a:cubicBezTo>
                    <a:lnTo>
                      <a:pt x="3368" y="82710"/>
                    </a:lnTo>
                    <a:cubicBezTo>
                      <a:pt x="29086" y="16226"/>
                      <a:pt x="104048" y="-17016"/>
                      <a:pt x="170532" y="8701"/>
                    </a:cubicBezTo>
                    <a:lnTo>
                      <a:pt x="406657" y="99855"/>
                    </a:lnTo>
                    <a:cubicBezTo>
                      <a:pt x="407705" y="100236"/>
                      <a:pt x="408752" y="100808"/>
                      <a:pt x="409610" y="101570"/>
                    </a:cubicBezTo>
                    <a:lnTo>
                      <a:pt x="411134" y="102713"/>
                    </a:lnTo>
                    <a:cubicBezTo>
                      <a:pt x="413705" y="104713"/>
                      <a:pt x="415325" y="107571"/>
                      <a:pt x="415801" y="110809"/>
                    </a:cubicBezTo>
                    <a:cubicBezTo>
                      <a:pt x="416182" y="114048"/>
                      <a:pt x="415325" y="117191"/>
                      <a:pt x="413324" y="119763"/>
                    </a:cubicBezTo>
                    <a:lnTo>
                      <a:pt x="332934" y="221585"/>
                    </a:lnTo>
                    <a:cubicBezTo>
                      <a:pt x="330552" y="224537"/>
                      <a:pt x="327123" y="226157"/>
                      <a:pt x="323504" y="226157"/>
                    </a:cubicBezTo>
                    <a:close/>
                    <a:moveTo>
                      <a:pt x="27848" y="86997"/>
                    </a:moveTo>
                    <a:lnTo>
                      <a:pt x="319694" y="199677"/>
                    </a:lnTo>
                    <a:lnTo>
                      <a:pt x="384749" y="117191"/>
                    </a:lnTo>
                    <a:lnTo>
                      <a:pt x="162055" y="31180"/>
                    </a:lnTo>
                    <a:cubicBezTo>
                      <a:pt x="109477" y="10892"/>
                      <a:pt x="50327" y="35847"/>
                      <a:pt x="27848" y="86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6"/>
              <p:cNvSpPr/>
              <p:nvPr/>
            </p:nvSpPr>
            <p:spPr>
              <a:xfrm>
                <a:off x="1426764" y="4712504"/>
                <a:ext cx="61603" cy="142161"/>
              </a:xfrm>
              <a:custGeom>
                <a:avLst/>
                <a:gdLst/>
                <a:ahLst/>
                <a:cxnLst/>
                <a:rect l="l" t="t" r="r" b="b"/>
                <a:pathLst>
                  <a:path w="123825" h="285750" extrusionOk="0">
                    <a:moveTo>
                      <a:pt x="12131" y="295171"/>
                    </a:moveTo>
                    <a:cubicBezTo>
                      <a:pt x="10703" y="295171"/>
                      <a:pt x="9179" y="294885"/>
                      <a:pt x="7750" y="294314"/>
                    </a:cubicBezTo>
                    <a:cubicBezTo>
                      <a:pt x="1559" y="291932"/>
                      <a:pt x="-1585" y="284979"/>
                      <a:pt x="797" y="278692"/>
                    </a:cubicBezTo>
                    <a:lnTo>
                      <a:pt x="105477" y="7706"/>
                    </a:lnTo>
                    <a:cubicBezTo>
                      <a:pt x="107858" y="1515"/>
                      <a:pt x="114811" y="-1628"/>
                      <a:pt x="121097" y="848"/>
                    </a:cubicBezTo>
                    <a:cubicBezTo>
                      <a:pt x="127289" y="3230"/>
                      <a:pt x="130432" y="10183"/>
                      <a:pt x="128051" y="16469"/>
                    </a:cubicBezTo>
                    <a:lnTo>
                      <a:pt x="23371" y="287456"/>
                    </a:lnTo>
                    <a:cubicBezTo>
                      <a:pt x="21561" y="292218"/>
                      <a:pt x="16989" y="295171"/>
                      <a:pt x="12131" y="2951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6"/>
              <p:cNvSpPr/>
              <p:nvPr/>
            </p:nvSpPr>
            <p:spPr>
              <a:xfrm>
                <a:off x="1638712" y="4724701"/>
                <a:ext cx="94774" cy="90035"/>
              </a:xfrm>
              <a:custGeom>
                <a:avLst/>
                <a:gdLst/>
                <a:ahLst/>
                <a:cxnLst/>
                <a:rect l="l" t="t" r="r" b="b"/>
                <a:pathLst>
                  <a:path w="190500" h="180975" extrusionOk="0">
                    <a:moveTo>
                      <a:pt x="12077" y="180902"/>
                    </a:moveTo>
                    <a:cubicBezTo>
                      <a:pt x="10934" y="180902"/>
                      <a:pt x="9695" y="180712"/>
                      <a:pt x="8552" y="180426"/>
                    </a:cubicBezTo>
                    <a:cubicBezTo>
                      <a:pt x="2171" y="178521"/>
                      <a:pt x="-1449" y="171758"/>
                      <a:pt x="551" y="165376"/>
                    </a:cubicBezTo>
                    <a:cubicBezTo>
                      <a:pt x="25697" y="82699"/>
                      <a:pt x="99707" y="16405"/>
                      <a:pt x="184574" y="213"/>
                    </a:cubicBezTo>
                    <a:cubicBezTo>
                      <a:pt x="191147" y="-1025"/>
                      <a:pt x="197433" y="3261"/>
                      <a:pt x="198671" y="9833"/>
                    </a:cubicBezTo>
                    <a:cubicBezTo>
                      <a:pt x="199910" y="16405"/>
                      <a:pt x="195623" y="22692"/>
                      <a:pt x="189051" y="23930"/>
                    </a:cubicBezTo>
                    <a:cubicBezTo>
                      <a:pt x="112756" y="38408"/>
                      <a:pt x="46271" y="98035"/>
                      <a:pt x="23602" y="172425"/>
                    </a:cubicBezTo>
                    <a:cubicBezTo>
                      <a:pt x="21982" y="177663"/>
                      <a:pt x="17220" y="180997"/>
                      <a:pt x="12077" y="180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21" name="Google Shape;1121;p36"/>
          <p:cNvGrpSpPr/>
          <p:nvPr/>
        </p:nvGrpSpPr>
        <p:grpSpPr>
          <a:xfrm>
            <a:off x="190025" y="3568650"/>
            <a:ext cx="1758533" cy="1369225"/>
            <a:chOff x="190025" y="3568650"/>
            <a:chExt cx="1758533" cy="1369225"/>
          </a:xfrm>
        </p:grpSpPr>
        <p:sp>
          <p:nvSpPr>
            <p:cNvPr id="1122" name="Google Shape;1122;p36"/>
            <p:cNvSpPr/>
            <p:nvPr/>
          </p:nvSpPr>
          <p:spPr>
            <a:xfrm>
              <a:off x="1642016" y="4741611"/>
              <a:ext cx="180070" cy="180070"/>
            </a:xfrm>
            <a:custGeom>
              <a:avLst/>
              <a:gdLst/>
              <a:ahLst/>
              <a:cxnLst/>
              <a:rect l="l" t="t" r="r" b="b"/>
              <a:pathLst>
                <a:path w="361950" h="361950" extrusionOk="0">
                  <a:moveTo>
                    <a:pt x="364617" y="95"/>
                  </a:moveTo>
                  <a:lnTo>
                    <a:pt x="364617" y="196882"/>
                  </a:lnTo>
                  <a:cubicBezTo>
                    <a:pt x="364427" y="289465"/>
                    <a:pt x="289370" y="364331"/>
                    <a:pt x="196882" y="364236"/>
                  </a:cubicBezTo>
                  <a:lnTo>
                    <a:pt x="0" y="364236"/>
                  </a:lnTo>
                  <a:cubicBezTo>
                    <a:pt x="0" y="364236"/>
                    <a:pt x="0" y="342233"/>
                    <a:pt x="0" y="342233"/>
                  </a:cubicBezTo>
                  <a:lnTo>
                    <a:pt x="0" y="273939"/>
                  </a:lnTo>
                  <a:cubicBezTo>
                    <a:pt x="95" y="122682"/>
                    <a:pt x="122968" y="0"/>
                    <a:pt x="274225" y="0"/>
                  </a:cubicBezTo>
                  <a:lnTo>
                    <a:pt x="342710" y="0"/>
                  </a:lnTo>
                  <a:cubicBezTo>
                    <a:pt x="342710" y="0"/>
                    <a:pt x="364522" y="0"/>
                    <a:pt x="364522" y="0"/>
                  </a:cubicBezTo>
                  <a:close/>
                  <a:moveTo>
                    <a:pt x="234029" y="163830"/>
                  </a:moveTo>
                  <a:cubicBezTo>
                    <a:pt x="234029" y="127826"/>
                    <a:pt x="204978" y="98584"/>
                    <a:pt x="168973" y="98488"/>
                  </a:cubicBezTo>
                  <a:cubicBezTo>
                    <a:pt x="132969" y="98393"/>
                    <a:pt x="103727" y="127730"/>
                    <a:pt x="103632" y="163735"/>
                  </a:cubicBezTo>
                  <a:cubicBezTo>
                    <a:pt x="103537" y="199739"/>
                    <a:pt x="132874" y="228886"/>
                    <a:pt x="168878" y="228886"/>
                  </a:cubicBezTo>
                  <a:cubicBezTo>
                    <a:pt x="204883" y="228886"/>
                    <a:pt x="234029" y="199835"/>
                    <a:pt x="234029" y="1638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6"/>
            <p:cNvSpPr/>
            <p:nvPr/>
          </p:nvSpPr>
          <p:spPr>
            <a:xfrm>
              <a:off x="1642536" y="3930149"/>
              <a:ext cx="180070" cy="180070"/>
            </a:xfrm>
            <a:custGeom>
              <a:avLst/>
              <a:gdLst/>
              <a:ahLst/>
              <a:cxnLst/>
              <a:rect l="l" t="t" r="r" b="b"/>
              <a:pathLst>
                <a:path w="361950" h="361950" extrusionOk="0">
                  <a:moveTo>
                    <a:pt x="364427" y="167735"/>
                  </a:moveTo>
                  <a:lnTo>
                    <a:pt x="364427" y="364617"/>
                  </a:lnTo>
                  <a:cubicBezTo>
                    <a:pt x="364427" y="364617"/>
                    <a:pt x="342424" y="364617"/>
                    <a:pt x="342424" y="364617"/>
                  </a:cubicBezTo>
                  <a:lnTo>
                    <a:pt x="273939" y="364617"/>
                  </a:lnTo>
                  <a:cubicBezTo>
                    <a:pt x="122682" y="364522"/>
                    <a:pt x="0" y="241649"/>
                    <a:pt x="0" y="90202"/>
                  </a:cubicBezTo>
                  <a:lnTo>
                    <a:pt x="0" y="23146"/>
                  </a:lnTo>
                  <a:cubicBezTo>
                    <a:pt x="0" y="23146"/>
                    <a:pt x="0" y="0"/>
                    <a:pt x="0" y="0"/>
                  </a:cubicBezTo>
                  <a:lnTo>
                    <a:pt x="196882" y="0"/>
                  </a:lnTo>
                  <a:cubicBezTo>
                    <a:pt x="289275" y="190"/>
                    <a:pt x="364331" y="75248"/>
                    <a:pt x="364236" y="167735"/>
                  </a:cubicBezTo>
                  <a:close/>
                  <a:moveTo>
                    <a:pt x="233934" y="200787"/>
                  </a:moveTo>
                  <a:cubicBezTo>
                    <a:pt x="233934" y="164783"/>
                    <a:pt x="204883" y="135541"/>
                    <a:pt x="168878" y="135446"/>
                  </a:cubicBezTo>
                  <a:cubicBezTo>
                    <a:pt x="132874" y="135446"/>
                    <a:pt x="103632" y="164687"/>
                    <a:pt x="103537" y="200692"/>
                  </a:cubicBezTo>
                  <a:cubicBezTo>
                    <a:pt x="103537" y="236696"/>
                    <a:pt x="132779" y="265843"/>
                    <a:pt x="168783" y="265843"/>
                  </a:cubicBezTo>
                  <a:cubicBezTo>
                    <a:pt x="204788" y="265843"/>
                    <a:pt x="233934" y="236792"/>
                    <a:pt x="233934" y="20078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6"/>
            <p:cNvSpPr/>
            <p:nvPr/>
          </p:nvSpPr>
          <p:spPr>
            <a:xfrm>
              <a:off x="1602396" y="3941699"/>
              <a:ext cx="208502" cy="966692"/>
            </a:xfrm>
            <a:custGeom>
              <a:avLst/>
              <a:gdLst/>
              <a:ahLst/>
              <a:cxnLst/>
              <a:rect l="l" t="t" r="r" b="b"/>
              <a:pathLst>
                <a:path w="419100" h="1943100" extrusionOk="0">
                  <a:moveTo>
                    <a:pt x="423196" y="341376"/>
                  </a:moveTo>
                  <a:lnTo>
                    <a:pt x="422434" y="1609725"/>
                  </a:lnTo>
                  <a:lnTo>
                    <a:pt x="353949" y="1609725"/>
                  </a:lnTo>
                  <a:cubicBezTo>
                    <a:pt x="202692" y="1609630"/>
                    <a:pt x="79820" y="1732312"/>
                    <a:pt x="79724" y="1883569"/>
                  </a:cubicBezTo>
                  <a:lnTo>
                    <a:pt x="79724" y="1951863"/>
                  </a:lnTo>
                  <a:cubicBezTo>
                    <a:pt x="79724" y="1951863"/>
                    <a:pt x="0" y="1951863"/>
                    <a:pt x="0" y="1951863"/>
                  </a:cubicBezTo>
                  <a:lnTo>
                    <a:pt x="0" y="1730216"/>
                  </a:lnTo>
                  <a:cubicBezTo>
                    <a:pt x="0" y="1730216"/>
                    <a:pt x="11906" y="1730216"/>
                    <a:pt x="11906" y="1730216"/>
                  </a:cubicBezTo>
                  <a:cubicBezTo>
                    <a:pt x="37624" y="1730216"/>
                    <a:pt x="60960" y="1719643"/>
                    <a:pt x="78010" y="1702784"/>
                  </a:cubicBezTo>
                  <a:cubicBezTo>
                    <a:pt x="95059" y="1685734"/>
                    <a:pt x="105537" y="1662493"/>
                    <a:pt x="105537" y="1636585"/>
                  </a:cubicBezTo>
                  <a:cubicBezTo>
                    <a:pt x="105537" y="1585150"/>
                    <a:pt x="63437" y="1543050"/>
                    <a:pt x="12002" y="1542955"/>
                  </a:cubicBezTo>
                  <a:lnTo>
                    <a:pt x="286" y="1542955"/>
                  </a:lnTo>
                  <a:cubicBezTo>
                    <a:pt x="286" y="1542955"/>
                    <a:pt x="381" y="1320832"/>
                    <a:pt x="381" y="1320832"/>
                  </a:cubicBezTo>
                  <a:lnTo>
                    <a:pt x="381" y="1112520"/>
                  </a:lnTo>
                  <a:cubicBezTo>
                    <a:pt x="33909" y="1085183"/>
                    <a:pt x="55340" y="1043749"/>
                    <a:pt x="55340" y="997458"/>
                  </a:cubicBezTo>
                  <a:lnTo>
                    <a:pt x="55340" y="902303"/>
                  </a:lnTo>
                  <a:cubicBezTo>
                    <a:pt x="55340" y="862774"/>
                    <a:pt x="40005" y="825436"/>
                    <a:pt x="11906" y="797338"/>
                  </a:cubicBezTo>
                  <a:cubicBezTo>
                    <a:pt x="8191" y="793623"/>
                    <a:pt x="4477" y="790289"/>
                    <a:pt x="667" y="787241"/>
                  </a:cubicBezTo>
                  <a:lnTo>
                    <a:pt x="857" y="516541"/>
                  </a:lnTo>
                  <a:lnTo>
                    <a:pt x="12573" y="516541"/>
                  </a:lnTo>
                  <a:cubicBezTo>
                    <a:pt x="38290" y="516541"/>
                    <a:pt x="61627" y="506158"/>
                    <a:pt x="78677" y="489109"/>
                  </a:cubicBezTo>
                  <a:cubicBezTo>
                    <a:pt x="95726" y="472059"/>
                    <a:pt x="106204" y="448818"/>
                    <a:pt x="106204" y="423100"/>
                  </a:cubicBezTo>
                  <a:cubicBezTo>
                    <a:pt x="106204" y="371665"/>
                    <a:pt x="64103" y="329565"/>
                    <a:pt x="12668" y="329470"/>
                  </a:cubicBezTo>
                  <a:lnTo>
                    <a:pt x="953" y="329470"/>
                  </a:lnTo>
                  <a:cubicBezTo>
                    <a:pt x="953" y="329470"/>
                    <a:pt x="1143" y="0"/>
                    <a:pt x="1143" y="0"/>
                  </a:cubicBezTo>
                  <a:lnTo>
                    <a:pt x="80867" y="0"/>
                  </a:lnTo>
                  <a:cubicBezTo>
                    <a:pt x="80867" y="0"/>
                    <a:pt x="80867" y="67056"/>
                    <a:pt x="80867" y="67056"/>
                  </a:cubicBezTo>
                  <a:cubicBezTo>
                    <a:pt x="80867" y="218503"/>
                    <a:pt x="203549" y="341376"/>
                    <a:pt x="354806" y="341471"/>
                  </a:cubicBezTo>
                  <a:lnTo>
                    <a:pt x="423291" y="3414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6"/>
            <p:cNvSpPr/>
            <p:nvPr/>
          </p:nvSpPr>
          <p:spPr>
            <a:xfrm>
              <a:off x="1693990" y="3997460"/>
              <a:ext cx="61603" cy="61603"/>
            </a:xfrm>
            <a:custGeom>
              <a:avLst/>
              <a:gdLst/>
              <a:ahLst/>
              <a:cxnLst/>
              <a:rect l="l" t="t" r="r" b="b"/>
              <a:pathLst>
                <a:path w="123825" h="123825" extrusionOk="0">
                  <a:moveTo>
                    <a:pt x="65341" y="0"/>
                  </a:moveTo>
                  <a:cubicBezTo>
                    <a:pt x="101346" y="0"/>
                    <a:pt x="130397" y="29337"/>
                    <a:pt x="130397" y="65342"/>
                  </a:cubicBezTo>
                  <a:cubicBezTo>
                    <a:pt x="130397" y="101346"/>
                    <a:pt x="101251" y="130397"/>
                    <a:pt x="65246" y="130397"/>
                  </a:cubicBezTo>
                  <a:cubicBezTo>
                    <a:pt x="29242" y="130397"/>
                    <a:pt x="0" y="101251"/>
                    <a:pt x="0" y="65246"/>
                  </a:cubicBezTo>
                  <a:cubicBezTo>
                    <a:pt x="0" y="29242"/>
                    <a:pt x="29337" y="0"/>
                    <a:pt x="65341"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6"/>
            <p:cNvSpPr/>
            <p:nvPr/>
          </p:nvSpPr>
          <p:spPr>
            <a:xfrm>
              <a:off x="1693517" y="4790555"/>
              <a:ext cx="61603" cy="61603"/>
            </a:xfrm>
            <a:custGeom>
              <a:avLst/>
              <a:gdLst/>
              <a:ahLst/>
              <a:cxnLst/>
              <a:rect l="l" t="t" r="r" b="b"/>
              <a:pathLst>
                <a:path w="123825" h="123825" extrusionOk="0">
                  <a:moveTo>
                    <a:pt x="65341" y="0"/>
                  </a:moveTo>
                  <a:cubicBezTo>
                    <a:pt x="101346" y="0"/>
                    <a:pt x="130397" y="29337"/>
                    <a:pt x="130397" y="65342"/>
                  </a:cubicBezTo>
                  <a:cubicBezTo>
                    <a:pt x="130397" y="101346"/>
                    <a:pt x="101251" y="130397"/>
                    <a:pt x="65246" y="130397"/>
                  </a:cubicBezTo>
                  <a:cubicBezTo>
                    <a:pt x="29242" y="130397"/>
                    <a:pt x="0" y="101251"/>
                    <a:pt x="0" y="65246"/>
                  </a:cubicBezTo>
                  <a:cubicBezTo>
                    <a:pt x="0" y="29242"/>
                    <a:pt x="29337" y="0"/>
                    <a:pt x="65341"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6"/>
            <p:cNvSpPr/>
            <p:nvPr/>
          </p:nvSpPr>
          <p:spPr>
            <a:xfrm>
              <a:off x="1457502" y="4105336"/>
              <a:ext cx="194286" cy="90035"/>
            </a:xfrm>
            <a:custGeom>
              <a:avLst/>
              <a:gdLst/>
              <a:ahLst/>
              <a:cxnLst/>
              <a:rect l="l" t="t" r="r" b="b"/>
              <a:pathLst>
                <a:path w="390525" h="180975" extrusionOk="0">
                  <a:moveTo>
                    <a:pt x="304324" y="95"/>
                  </a:moveTo>
                  <a:cubicBezTo>
                    <a:pt x="355759" y="95"/>
                    <a:pt x="397860" y="42291"/>
                    <a:pt x="397860" y="93726"/>
                  </a:cubicBezTo>
                  <a:cubicBezTo>
                    <a:pt x="397860" y="119443"/>
                    <a:pt x="387382" y="142780"/>
                    <a:pt x="370332" y="159734"/>
                  </a:cubicBezTo>
                  <a:cubicBezTo>
                    <a:pt x="353282" y="176784"/>
                    <a:pt x="329946" y="187166"/>
                    <a:pt x="304229" y="187166"/>
                  </a:cubicBezTo>
                  <a:lnTo>
                    <a:pt x="292513" y="187166"/>
                  </a:lnTo>
                  <a:cubicBezTo>
                    <a:pt x="292513" y="187166"/>
                    <a:pt x="105252" y="187071"/>
                    <a:pt x="105252" y="187071"/>
                  </a:cubicBezTo>
                  <a:lnTo>
                    <a:pt x="93631" y="187071"/>
                  </a:lnTo>
                  <a:cubicBezTo>
                    <a:pt x="42005" y="187071"/>
                    <a:pt x="-95" y="144875"/>
                    <a:pt x="0" y="93440"/>
                  </a:cubicBezTo>
                  <a:cubicBezTo>
                    <a:pt x="0" y="67723"/>
                    <a:pt x="10668" y="44387"/>
                    <a:pt x="27528" y="27432"/>
                  </a:cubicBezTo>
                  <a:cubicBezTo>
                    <a:pt x="44577" y="10382"/>
                    <a:pt x="67913" y="0"/>
                    <a:pt x="93726" y="0"/>
                  </a:cubicBezTo>
                  <a:lnTo>
                    <a:pt x="105347" y="0"/>
                  </a:lnTo>
                  <a:cubicBezTo>
                    <a:pt x="105347" y="0"/>
                    <a:pt x="292608" y="95"/>
                    <a:pt x="292608" y="95"/>
                  </a:cubicBezTo>
                  <a:lnTo>
                    <a:pt x="304324" y="9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6"/>
            <p:cNvSpPr/>
            <p:nvPr/>
          </p:nvSpPr>
          <p:spPr>
            <a:xfrm>
              <a:off x="1457123" y="4708476"/>
              <a:ext cx="194286" cy="90035"/>
            </a:xfrm>
            <a:custGeom>
              <a:avLst/>
              <a:gdLst/>
              <a:ahLst/>
              <a:cxnLst/>
              <a:rect l="l" t="t" r="r" b="b"/>
              <a:pathLst>
                <a:path w="390525" h="180975" extrusionOk="0">
                  <a:moveTo>
                    <a:pt x="304324" y="0"/>
                  </a:moveTo>
                  <a:cubicBezTo>
                    <a:pt x="355759" y="0"/>
                    <a:pt x="397859" y="42196"/>
                    <a:pt x="397859" y="93631"/>
                  </a:cubicBezTo>
                  <a:cubicBezTo>
                    <a:pt x="397859" y="119539"/>
                    <a:pt x="387382" y="142780"/>
                    <a:pt x="370332" y="159829"/>
                  </a:cubicBezTo>
                  <a:cubicBezTo>
                    <a:pt x="353282" y="176689"/>
                    <a:pt x="329946" y="187262"/>
                    <a:pt x="304229" y="187262"/>
                  </a:cubicBezTo>
                  <a:lnTo>
                    <a:pt x="292513" y="187262"/>
                  </a:lnTo>
                  <a:cubicBezTo>
                    <a:pt x="292513" y="187262"/>
                    <a:pt x="105251" y="187166"/>
                    <a:pt x="105251" y="187166"/>
                  </a:cubicBezTo>
                  <a:lnTo>
                    <a:pt x="93631" y="187166"/>
                  </a:lnTo>
                  <a:cubicBezTo>
                    <a:pt x="42005" y="187166"/>
                    <a:pt x="-95" y="144971"/>
                    <a:pt x="0" y="93440"/>
                  </a:cubicBezTo>
                  <a:cubicBezTo>
                    <a:pt x="0" y="67723"/>
                    <a:pt x="10668" y="44387"/>
                    <a:pt x="27527" y="27432"/>
                  </a:cubicBezTo>
                  <a:cubicBezTo>
                    <a:pt x="44577" y="10382"/>
                    <a:pt x="67913" y="0"/>
                    <a:pt x="93726" y="0"/>
                  </a:cubicBezTo>
                  <a:lnTo>
                    <a:pt x="105347" y="0"/>
                  </a:lnTo>
                  <a:cubicBezTo>
                    <a:pt x="105347" y="0"/>
                    <a:pt x="292608" y="95"/>
                    <a:pt x="292608" y="95"/>
                  </a:cubicBezTo>
                  <a:lnTo>
                    <a:pt x="304324" y="9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6"/>
            <p:cNvSpPr/>
            <p:nvPr/>
          </p:nvSpPr>
          <p:spPr>
            <a:xfrm>
              <a:off x="1482448" y="4316259"/>
              <a:ext cx="146899" cy="194286"/>
            </a:xfrm>
            <a:custGeom>
              <a:avLst/>
              <a:gdLst/>
              <a:ahLst/>
              <a:cxnLst/>
              <a:rect l="l" t="t" r="r" b="b"/>
              <a:pathLst>
                <a:path w="295275" h="390525" extrusionOk="0">
                  <a:moveTo>
                    <a:pt x="296799" y="148590"/>
                  </a:moveTo>
                  <a:lnTo>
                    <a:pt x="296799" y="243745"/>
                  </a:lnTo>
                  <a:cubicBezTo>
                    <a:pt x="296799" y="290036"/>
                    <a:pt x="275272" y="331470"/>
                    <a:pt x="241840" y="358807"/>
                  </a:cubicBezTo>
                  <a:cubicBezTo>
                    <a:pt x="216313" y="379667"/>
                    <a:pt x="183642" y="392240"/>
                    <a:pt x="148304" y="392144"/>
                  </a:cubicBezTo>
                  <a:cubicBezTo>
                    <a:pt x="112776" y="392144"/>
                    <a:pt x="80200" y="379381"/>
                    <a:pt x="54578" y="358521"/>
                  </a:cubicBezTo>
                  <a:cubicBezTo>
                    <a:pt x="21146" y="331184"/>
                    <a:pt x="0" y="289846"/>
                    <a:pt x="0" y="243554"/>
                  </a:cubicBezTo>
                  <a:lnTo>
                    <a:pt x="0" y="148400"/>
                  </a:lnTo>
                  <a:cubicBezTo>
                    <a:pt x="0" y="102108"/>
                    <a:pt x="21336" y="60674"/>
                    <a:pt x="54769" y="33528"/>
                  </a:cubicBezTo>
                  <a:cubicBezTo>
                    <a:pt x="80200" y="12478"/>
                    <a:pt x="112966" y="0"/>
                    <a:pt x="148495" y="0"/>
                  </a:cubicBezTo>
                  <a:cubicBezTo>
                    <a:pt x="182880" y="0"/>
                    <a:pt x="215551" y="11811"/>
                    <a:pt x="242030" y="33528"/>
                  </a:cubicBezTo>
                  <a:cubicBezTo>
                    <a:pt x="245840" y="36576"/>
                    <a:pt x="249555" y="40005"/>
                    <a:pt x="253270" y="43625"/>
                  </a:cubicBezTo>
                  <a:cubicBezTo>
                    <a:pt x="281368" y="71723"/>
                    <a:pt x="296799" y="109061"/>
                    <a:pt x="296799" y="148590"/>
                  </a:cubicBezTo>
                  <a:close/>
                  <a:moveTo>
                    <a:pt x="236601" y="243745"/>
                  </a:moveTo>
                  <a:lnTo>
                    <a:pt x="236601" y="148590"/>
                  </a:lnTo>
                  <a:cubicBezTo>
                    <a:pt x="236601" y="125158"/>
                    <a:pt x="227552" y="102965"/>
                    <a:pt x="210788" y="86201"/>
                  </a:cubicBezTo>
                  <a:cubicBezTo>
                    <a:pt x="201454" y="76867"/>
                    <a:pt x="190405" y="69818"/>
                    <a:pt x="178498" y="65627"/>
                  </a:cubicBezTo>
                  <a:lnTo>
                    <a:pt x="178498" y="31433"/>
                  </a:lnTo>
                  <a:cubicBezTo>
                    <a:pt x="178498" y="17812"/>
                    <a:pt x="165068" y="6858"/>
                    <a:pt x="148495" y="6858"/>
                  </a:cubicBezTo>
                  <a:cubicBezTo>
                    <a:pt x="131921" y="6858"/>
                    <a:pt x="118396" y="17812"/>
                    <a:pt x="118396" y="31433"/>
                  </a:cubicBezTo>
                  <a:lnTo>
                    <a:pt x="118396" y="65532"/>
                  </a:lnTo>
                  <a:cubicBezTo>
                    <a:pt x="84487" y="77915"/>
                    <a:pt x="60198" y="110490"/>
                    <a:pt x="60103" y="148590"/>
                  </a:cubicBezTo>
                  <a:lnTo>
                    <a:pt x="60103" y="243745"/>
                  </a:lnTo>
                  <a:cubicBezTo>
                    <a:pt x="60103" y="292417"/>
                    <a:pt x="99536" y="332137"/>
                    <a:pt x="148209" y="332232"/>
                  </a:cubicBezTo>
                  <a:cubicBezTo>
                    <a:pt x="196882" y="332232"/>
                    <a:pt x="236506" y="292608"/>
                    <a:pt x="236506" y="2438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6"/>
            <p:cNvSpPr/>
            <p:nvPr/>
          </p:nvSpPr>
          <p:spPr>
            <a:xfrm>
              <a:off x="1509381" y="4801489"/>
              <a:ext cx="90035" cy="132683"/>
            </a:xfrm>
            <a:custGeom>
              <a:avLst/>
              <a:gdLst/>
              <a:ahLst/>
              <a:cxnLst/>
              <a:rect l="l" t="t" r="r" b="b"/>
              <a:pathLst>
                <a:path w="180975" h="266700" extrusionOk="0">
                  <a:moveTo>
                    <a:pt x="0" y="0"/>
                  </a:moveTo>
                  <a:lnTo>
                    <a:pt x="187262" y="0"/>
                  </a:lnTo>
                  <a:lnTo>
                    <a:pt x="187262" y="268891"/>
                  </a:lnTo>
                  <a:lnTo>
                    <a:pt x="0" y="26889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6"/>
            <p:cNvSpPr/>
            <p:nvPr/>
          </p:nvSpPr>
          <p:spPr>
            <a:xfrm>
              <a:off x="1509476" y="4597997"/>
              <a:ext cx="90035" cy="108990"/>
            </a:xfrm>
            <a:custGeom>
              <a:avLst/>
              <a:gdLst/>
              <a:ahLst/>
              <a:cxnLst/>
              <a:rect l="l" t="t" r="r" b="b"/>
              <a:pathLst>
                <a:path w="180975" h="219075" extrusionOk="0">
                  <a:moveTo>
                    <a:pt x="187357" y="95"/>
                  </a:moveTo>
                  <a:lnTo>
                    <a:pt x="187357" y="222218"/>
                  </a:lnTo>
                  <a:cubicBezTo>
                    <a:pt x="187357" y="222218"/>
                    <a:pt x="0" y="222123"/>
                    <a:pt x="0" y="222123"/>
                  </a:cubicBezTo>
                  <a:lnTo>
                    <a:pt x="0" y="0"/>
                  </a:lnTo>
                  <a:cubicBezTo>
                    <a:pt x="0" y="0"/>
                    <a:pt x="18574" y="99155"/>
                    <a:pt x="93821" y="99250"/>
                  </a:cubicBezTo>
                  <a:cubicBezTo>
                    <a:pt x="169069" y="99250"/>
                    <a:pt x="187452" y="95"/>
                    <a:pt x="187452" y="9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6"/>
            <p:cNvSpPr/>
            <p:nvPr/>
          </p:nvSpPr>
          <p:spPr>
            <a:xfrm>
              <a:off x="1509571" y="4494381"/>
              <a:ext cx="90035" cy="151638"/>
            </a:xfrm>
            <a:custGeom>
              <a:avLst/>
              <a:gdLst/>
              <a:ahLst/>
              <a:cxnLst/>
              <a:rect l="l" t="t" r="r" b="b"/>
              <a:pathLst>
                <a:path w="180975" h="304800" extrusionOk="0">
                  <a:moveTo>
                    <a:pt x="187357" y="286"/>
                  </a:moveTo>
                  <a:lnTo>
                    <a:pt x="187357" y="208597"/>
                  </a:lnTo>
                  <a:cubicBezTo>
                    <a:pt x="187357" y="208597"/>
                    <a:pt x="168878" y="307753"/>
                    <a:pt x="93631" y="307753"/>
                  </a:cubicBezTo>
                  <a:cubicBezTo>
                    <a:pt x="18383" y="307753"/>
                    <a:pt x="0" y="208502"/>
                    <a:pt x="0" y="208502"/>
                  </a:cubicBezTo>
                  <a:lnTo>
                    <a:pt x="0" y="0"/>
                  </a:lnTo>
                  <a:cubicBezTo>
                    <a:pt x="25622" y="20955"/>
                    <a:pt x="58293" y="33623"/>
                    <a:pt x="93821" y="33623"/>
                  </a:cubicBezTo>
                  <a:cubicBezTo>
                    <a:pt x="129159" y="33623"/>
                    <a:pt x="161830" y="21146"/>
                    <a:pt x="187357" y="2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36"/>
            <p:cNvSpPr/>
            <p:nvPr/>
          </p:nvSpPr>
          <p:spPr>
            <a:xfrm>
              <a:off x="1509666" y="4198302"/>
              <a:ext cx="90035" cy="132683"/>
            </a:xfrm>
            <a:custGeom>
              <a:avLst/>
              <a:gdLst/>
              <a:ahLst/>
              <a:cxnLst/>
              <a:rect l="l" t="t" r="r" b="b"/>
              <a:pathLst>
                <a:path w="180975" h="266700" extrusionOk="0">
                  <a:moveTo>
                    <a:pt x="187452" y="95"/>
                  </a:moveTo>
                  <a:lnTo>
                    <a:pt x="187262" y="270796"/>
                  </a:lnTo>
                  <a:cubicBezTo>
                    <a:pt x="160782" y="249079"/>
                    <a:pt x="128111" y="237363"/>
                    <a:pt x="93726" y="237268"/>
                  </a:cubicBezTo>
                  <a:cubicBezTo>
                    <a:pt x="58198" y="237268"/>
                    <a:pt x="25432" y="249746"/>
                    <a:pt x="0" y="270796"/>
                  </a:cubicBezTo>
                  <a:lnTo>
                    <a:pt x="190" y="0"/>
                  </a:lnTo>
                  <a:lnTo>
                    <a:pt x="187452"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36"/>
            <p:cNvSpPr/>
            <p:nvPr/>
          </p:nvSpPr>
          <p:spPr>
            <a:xfrm>
              <a:off x="1509808" y="3918174"/>
              <a:ext cx="90035" cy="184809"/>
            </a:xfrm>
            <a:custGeom>
              <a:avLst/>
              <a:gdLst/>
              <a:ahLst/>
              <a:cxnLst/>
              <a:rect l="l" t="t" r="r" b="b"/>
              <a:pathLst>
                <a:path w="180975" h="371475" extrusionOk="0">
                  <a:moveTo>
                    <a:pt x="187452" y="47244"/>
                  </a:moveTo>
                  <a:lnTo>
                    <a:pt x="187262" y="376714"/>
                  </a:lnTo>
                  <a:lnTo>
                    <a:pt x="0" y="376619"/>
                  </a:lnTo>
                  <a:lnTo>
                    <a:pt x="190" y="47054"/>
                  </a:lnTo>
                  <a:lnTo>
                    <a:pt x="286" y="0"/>
                  </a:lnTo>
                  <a:lnTo>
                    <a:pt x="187547" y="95"/>
                  </a:lnTo>
                  <a:lnTo>
                    <a:pt x="187452" y="472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6"/>
            <p:cNvSpPr/>
            <p:nvPr/>
          </p:nvSpPr>
          <p:spPr>
            <a:xfrm>
              <a:off x="1512317" y="4348731"/>
              <a:ext cx="85296" cy="132683"/>
            </a:xfrm>
            <a:custGeom>
              <a:avLst/>
              <a:gdLst/>
              <a:ahLst/>
              <a:cxnLst/>
              <a:rect l="l" t="t" r="r" b="b"/>
              <a:pathLst>
                <a:path w="171450" h="266700" extrusionOk="0">
                  <a:moveTo>
                    <a:pt x="176594" y="83153"/>
                  </a:moveTo>
                  <a:lnTo>
                    <a:pt x="176594" y="178308"/>
                  </a:lnTo>
                  <a:cubicBezTo>
                    <a:pt x="176594" y="226981"/>
                    <a:pt x="136970" y="266700"/>
                    <a:pt x="88201" y="266700"/>
                  </a:cubicBezTo>
                  <a:cubicBezTo>
                    <a:pt x="39529" y="266700"/>
                    <a:pt x="0" y="226981"/>
                    <a:pt x="0" y="178213"/>
                  </a:cubicBezTo>
                  <a:lnTo>
                    <a:pt x="0" y="83058"/>
                  </a:lnTo>
                  <a:cubicBezTo>
                    <a:pt x="0" y="44958"/>
                    <a:pt x="24384" y="12383"/>
                    <a:pt x="58293" y="0"/>
                  </a:cubicBezTo>
                  <a:lnTo>
                    <a:pt x="58293" y="144018"/>
                  </a:lnTo>
                  <a:cubicBezTo>
                    <a:pt x="58293" y="157543"/>
                    <a:pt x="71723" y="168592"/>
                    <a:pt x="88297" y="168592"/>
                  </a:cubicBezTo>
                  <a:cubicBezTo>
                    <a:pt x="104870" y="168592"/>
                    <a:pt x="118396" y="157543"/>
                    <a:pt x="118396" y="144018"/>
                  </a:cubicBezTo>
                  <a:lnTo>
                    <a:pt x="118396" y="191"/>
                  </a:lnTo>
                  <a:cubicBezTo>
                    <a:pt x="130397" y="4382"/>
                    <a:pt x="141446" y="11430"/>
                    <a:pt x="150781" y="20764"/>
                  </a:cubicBezTo>
                  <a:cubicBezTo>
                    <a:pt x="167449" y="37529"/>
                    <a:pt x="176594" y="59722"/>
                    <a:pt x="176594" y="8315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6"/>
            <p:cNvSpPr/>
            <p:nvPr/>
          </p:nvSpPr>
          <p:spPr>
            <a:xfrm>
              <a:off x="1541286" y="4319573"/>
              <a:ext cx="28432" cy="108990"/>
            </a:xfrm>
            <a:custGeom>
              <a:avLst/>
              <a:gdLst/>
              <a:ahLst/>
              <a:cxnLst/>
              <a:rect l="l" t="t" r="r" b="b"/>
              <a:pathLst>
                <a:path w="57150" h="219075" extrusionOk="0">
                  <a:moveTo>
                    <a:pt x="60198" y="58865"/>
                  </a:moveTo>
                  <a:lnTo>
                    <a:pt x="60198" y="202692"/>
                  </a:lnTo>
                  <a:cubicBezTo>
                    <a:pt x="60198" y="216217"/>
                    <a:pt x="46577" y="227267"/>
                    <a:pt x="30004" y="227267"/>
                  </a:cubicBezTo>
                  <a:cubicBezTo>
                    <a:pt x="13430" y="227267"/>
                    <a:pt x="0" y="216122"/>
                    <a:pt x="0" y="202692"/>
                  </a:cubicBezTo>
                  <a:lnTo>
                    <a:pt x="0" y="58674"/>
                  </a:lnTo>
                  <a:cubicBezTo>
                    <a:pt x="0" y="58674"/>
                    <a:pt x="95" y="24575"/>
                    <a:pt x="95" y="24575"/>
                  </a:cubicBezTo>
                  <a:cubicBezTo>
                    <a:pt x="95" y="10954"/>
                    <a:pt x="13621" y="0"/>
                    <a:pt x="30194" y="0"/>
                  </a:cubicBezTo>
                  <a:cubicBezTo>
                    <a:pt x="46768" y="0"/>
                    <a:pt x="60198" y="10954"/>
                    <a:pt x="60198" y="24575"/>
                  </a:cubicBezTo>
                  <a:lnTo>
                    <a:pt x="60198" y="58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6"/>
            <p:cNvSpPr/>
            <p:nvPr/>
          </p:nvSpPr>
          <p:spPr>
            <a:xfrm>
              <a:off x="701460" y="3941131"/>
              <a:ext cx="805577" cy="971431"/>
            </a:xfrm>
            <a:custGeom>
              <a:avLst/>
              <a:gdLst/>
              <a:ahLst/>
              <a:cxnLst/>
              <a:rect l="l" t="t" r="r" b="b"/>
              <a:pathLst>
                <a:path w="1619250" h="1952625" extrusionOk="0">
                  <a:moveTo>
                    <a:pt x="1625822" y="1731169"/>
                  </a:moveTo>
                  <a:lnTo>
                    <a:pt x="1625822" y="1952816"/>
                  </a:lnTo>
                  <a:cubicBezTo>
                    <a:pt x="1625822" y="1952816"/>
                    <a:pt x="0" y="1951863"/>
                    <a:pt x="0" y="1951863"/>
                  </a:cubicBezTo>
                  <a:lnTo>
                    <a:pt x="0" y="1731835"/>
                  </a:lnTo>
                  <a:cubicBezTo>
                    <a:pt x="0" y="1731835"/>
                    <a:pt x="11906" y="1731835"/>
                    <a:pt x="11906" y="1731835"/>
                  </a:cubicBezTo>
                  <a:cubicBezTo>
                    <a:pt x="37624" y="1731835"/>
                    <a:pt x="61055" y="1721263"/>
                    <a:pt x="78010" y="1704403"/>
                  </a:cubicBezTo>
                  <a:cubicBezTo>
                    <a:pt x="94869" y="1687544"/>
                    <a:pt x="105537" y="1664113"/>
                    <a:pt x="105537" y="1638395"/>
                  </a:cubicBezTo>
                  <a:cubicBezTo>
                    <a:pt x="105537" y="1586960"/>
                    <a:pt x="63436" y="1544860"/>
                    <a:pt x="12001" y="1544765"/>
                  </a:cubicBezTo>
                  <a:lnTo>
                    <a:pt x="286" y="1544765"/>
                  </a:lnTo>
                  <a:cubicBezTo>
                    <a:pt x="286" y="1544765"/>
                    <a:pt x="381" y="1320832"/>
                    <a:pt x="381" y="1320832"/>
                  </a:cubicBezTo>
                  <a:lnTo>
                    <a:pt x="381" y="1112520"/>
                  </a:lnTo>
                  <a:cubicBezTo>
                    <a:pt x="33909" y="1085183"/>
                    <a:pt x="55340" y="1043750"/>
                    <a:pt x="55340" y="997458"/>
                  </a:cubicBezTo>
                  <a:lnTo>
                    <a:pt x="55340" y="902303"/>
                  </a:lnTo>
                  <a:cubicBezTo>
                    <a:pt x="55340" y="862775"/>
                    <a:pt x="40005" y="825437"/>
                    <a:pt x="11906" y="797338"/>
                  </a:cubicBezTo>
                  <a:cubicBezTo>
                    <a:pt x="8382" y="793623"/>
                    <a:pt x="4477" y="790289"/>
                    <a:pt x="667" y="787241"/>
                  </a:cubicBezTo>
                  <a:lnTo>
                    <a:pt x="857" y="518350"/>
                  </a:lnTo>
                  <a:lnTo>
                    <a:pt x="12573" y="518350"/>
                  </a:lnTo>
                  <a:cubicBezTo>
                    <a:pt x="38290" y="518350"/>
                    <a:pt x="61722" y="507778"/>
                    <a:pt x="78676" y="490918"/>
                  </a:cubicBezTo>
                  <a:cubicBezTo>
                    <a:pt x="95536" y="473869"/>
                    <a:pt x="106204" y="450628"/>
                    <a:pt x="106204" y="424720"/>
                  </a:cubicBezTo>
                  <a:cubicBezTo>
                    <a:pt x="106204" y="373285"/>
                    <a:pt x="64103" y="331184"/>
                    <a:pt x="12668" y="331089"/>
                  </a:cubicBezTo>
                  <a:lnTo>
                    <a:pt x="952" y="331089"/>
                  </a:lnTo>
                  <a:cubicBezTo>
                    <a:pt x="952" y="331089"/>
                    <a:pt x="1143" y="0"/>
                    <a:pt x="1143" y="0"/>
                  </a:cubicBezTo>
                  <a:lnTo>
                    <a:pt x="42767" y="0"/>
                  </a:lnTo>
                  <a:cubicBezTo>
                    <a:pt x="42767" y="0"/>
                    <a:pt x="1113758" y="667"/>
                    <a:pt x="1113758" y="667"/>
                  </a:cubicBezTo>
                  <a:lnTo>
                    <a:pt x="1574768" y="952"/>
                  </a:lnTo>
                  <a:lnTo>
                    <a:pt x="1626870" y="952"/>
                  </a:lnTo>
                  <a:cubicBezTo>
                    <a:pt x="1626870" y="952"/>
                    <a:pt x="1626679" y="330517"/>
                    <a:pt x="1626679" y="330517"/>
                  </a:cubicBezTo>
                  <a:lnTo>
                    <a:pt x="1615059" y="330517"/>
                  </a:lnTo>
                  <a:cubicBezTo>
                    <a:pt x="1589151" y="330517"/>
                    <a:pt x="1565910" y="340900"/>
                    <a:pt x="1548860" y="357950"/>
                  </a:cubicBezTo>
                  <a:cubicBezTo>
                    <a:pt x="1532001" y="374999"/>
                    <a:pt x="1521333" y="398240"/>
                    <a:pt x="1521333" y="423958"/>
                  </a:cubicBezTo>
                  <a:cubicBezTo>
                    <a:pt x="1521333" y="475393"/>
                    <a:pt x="1563434" y="517493"/>
                    <a:pt x="1614964" y="517588"/>
                  </a:cubicBezTo>
                  <a:lnTo>
                    <a:pt x="1626584" y="517588"/>
                  </a:lnTo>
                  <a:cubicBezTo>
                    <a:pt x="1626584" y="517588"/>
                    <a:pt x="1626394" y="788480"/>
                    <a:pt x="1626394" y="788480"/>
                  </a:cubicBezTo>
                  <a:cubicBezTo>
                    <a:pt x="1592961" y="815626"/>
                    <a:pt x="1571720" y="857059"/>
                    <a:pt x="1571720" y="903351"/>
                  </a:cubicBezTo>
                  <a:lnTo>
                    <a:pt x="1571720" y="998506"/>
                  </a:lnTo>
                  <a:cubicBezTo>
                    <a:pt x="1571720" y="1044797"/>
                    <a:pt x="1592866" y="1086136"/>
                    <a:pt x="1626203" y="1113473"/>
                  </a:cubicBezTo>
                  <a:lnTo>
                    <a:pt x="1626203" y="1321975"/>
                  </a:lnTo>
                  <a:cubicBezTo>
                    <a:pt x="1626203" y="1321975"/>
                    <a:pt x="1625918" y="1544098"/>
                    <a:pt x="1625918" y="1544098"/>
                  </a:cubicBezTo>
                  <a:lnTo>
                    <a:pt x="1614297" y="1544098"/>
                  </a:lnTo>
                  <a:cubicBezTo>
                    <a:pt x="1588389" y="1544098"/>
                    <a:pt x="1565148" y="1554480"/>
                    <a:pt x="1548098" y="1571530"/>
                  </a:cubicBezTo>
                  <a:cubicBezTo>
                    <a:pt x="1531239" y="1588580"/>
                    <a:pt x="1520571" y="1611820"/>
                    <a:pt x="1520571" y="1637538"/>
                  </a:cubicBezTo>
                  <a:cubicBezTo>
                    <a:pt x="1520571" y="1689164"/>
                    <a:pt x="1562671" y="1731264"/>
                    <a:pt x="1614202" y="1731264"/>
                  </a:cubicBezTo>
                  <a:lnTo>
                    <a:pt x="1625822" y="17312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6"/>
            <p:cNvSpPr/>
            <p:nvPr/>
          </p:nvSpPr>
          <p:spPr>
            <a:xfrm>
              <a:off x="1254953" y="3919357"/>
              <a:ext cx="227457" cy="18955"/>
            </a:xfrm>
            <a:custGeom>
              <a:avLst/>
              <a:gdLst/>
              <a:ahLst/>
              <a:cxnLst/>
              <a:rect l="l" t="t" r="r" b="b"/>
              <a:pathLst>
                <a:path w="457200" h="38100" extrusionOk="0">
                  <a:moveTo>
                    <a:pt x="461010" y="286"/>
                  </a:moveTo>
                  <a:lnTo>
                    <a:pt x="461010" y="44672"/>
                  </a:lnTo>
                  <a:lnTo>
                    <a:pt x="0" y="44386"/>
                  </a:lnTo>
                  <a:lnTo>
                    <a:pt x="0" y="0"/>
                  </a:lnTo>
                  <a:lnTo>
                    <a:pt x="157258" y="95"/>
                  </a:lnTo>
                  <a:lnTo>
                    <a:pt x="242888" y="190"/>
                  </a:lnTo>
                  <a:lnTo>
                    <a:pt x="461010" y="28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6"/>
            <p:cNvSpPr/>
            <p:nvPr/>
          </p:nvSpPr>
          <p:spPr>
            <a:xfrm>
              <a:off x="1317673" y="3782512"/>
              <a:ext cx="56864" cy="132683"/>
            </a:xfrm>
            <a:custGeom>
              <a:avLst/>
              <a:gdLst/>
              <a:ahLst/>
              <a:cxnLst/>
              <a:rect l="l" t="t" r="r" b="b"/>
              <a:pathLst>
                <a:path w="114300" h="266700" extrusionOk="0">
                  <a:moveTo>
                    <a:pt x="116872" y="15335"/>
                  </a:moveTo>
                  <a:lnTo>
                    <a:pt x="116681" y="275558"/>
                  </a:lnTo>
                  <a:lnTo>
                    <a:pt x="31052" y="275558"/>
                  </a:lnTo>
                  <a:cubicBezTo>
                    <a:pt x="31052" y="275558"/>
                    <a:pt x="31147" y="82582"/>
                    <a:pt x="31147" y="82582"/>
                  </a:cubicBezTo>
                  <a:lnTo>
                    <a:pt x="0" y="77915"/>
                  </a:lnTo>
                  <a:cubicBezTo>
                    <a:pt x="11906" y="51435"/>
                    <a:pt x="22193" y="28289"/>
                    <a:pt x="34766" y="0"/>
                  </a:cubicBezTo>
                  <a:lnTo>
                    <a:pt x="116872" y="1533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36"/>
            <p:cNvSpPr/>
            <p:nvPr/>
          </p:nvSpPr>
          <p:spPr>
            <a:xfrm>
              <a:off x="869595" y="3721249"/>
              <a:ext cx="469130" cy="123206"/>
            </a:xfrm>
            <a:custGeom>
              <a:avLst/>
              <a:gdLst/>
              <a:ahLst/>
              <a:cxnLst/>
              <a:rect l="l" t="t" r="r" b="b"/>
              <a:pathLst>
                <a:path w="942975" h="247650" extrusionOk="0">
                  <a:moveTo>
                    <a:pt x="951833" y="88702"/>
                  </a:moveTo>
                  <a:cubicBezTo>
                    <a:pt x="946213" y="101275"/>
                    <a:pt x="941165" y="112610"/>
                    <a:pt x="936403" y="123278"/>
                  </a:cubicBezTo>
                  <a:cubicBezTo>
                    <a:pt x="923830" y="151567"/>
                    <a:pt x="913543" y="174713"/>
                    <a:pt x="901636" y="201192"/>
                  </a:cubicBezTo>
                  <a:cubicBezTo>
                    <a:pt x="894874" y="216623"/>
                    <a:pt x="887444" y="233196"/>
                    <a:pt x="878776" y="252818"/>
                  </a:cubicBezTo>
                  <a:cubicBezTo>
                    <a:pt x="625983" y="156044"/>
                    <a:pt x="326422" y="155758"/>
                    <a:pt x="72866" y="252341"/>
                  </a:cubicBezTo>
                  <a:cubicBezTo>
                    <a:pt x="63722" y="231767"/>
                    <a:pt x="56197" y="214527"/>
                    <a:pt x="48958" y="198525"/>
                  </a:cubicBezTo>
                  <a:cubicBezTo>
                    <a:pt x="37243" y="172141"/>
                    <a:pt x="26956" y="148995"/>
                    <a:pt x="14288" y="120230"/>
                  </a:cubicBezTo>
                  <a:cubicBezTo>
                    <a:pt x="9811" y="110419"/>
                    <a:pt x="5143" y="99846"/>
                    <a:pt x="0" y="88226"/>
                  </a:cubicBezTo>
                  <a:cubicBezTo>
                    <a:pt x="300609" y="-29599"/>
                    <a:pt x="651415" y="-29408"/>
                    <a:pt x="951833" y="887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6"/>
            <p:cNvSpPr/>
            <p:nvPr/>
          </p:nvSpPr>
          <p:spPr>
            <a:xfrm>
              <a:off x="722714" y="3918599"/>
              <a:ext cx="227457" cy="18955"/>
            </a:xfrm>
            <a:custGeom>
              <a:avLst/>
              <a:gdLst/>
              <a:ahLst/>
              <a:cxnLst/>
              <a:rect l="l" t="t" r="r" b="b"/>
              <a:pathLst>
                <a:path w="457200" h="38100" extrusionOk="0">
                  <a:moveTo>
                    <a:pt x="461010" y="286"/>
                  </a:moveTo>
                  <a:lnTo>
                    <a:pt x="461010" y="44768"/>
                  </a:lnTo>
                  <a:lnTo>
                    <a:pt x="0" y="44482"/>
                  </a:lnTo>
                  <a:lnTo>
                    <a:pt x="0" y="0"/>
                  </a:lnTo>
                  <a:lnTo>
                    <a:pt x="218123" y="95"/>
                  </a:lnTo>
                  <a:lnTo>
                    <a:pt x="303657" y="191"/>
                  </a:lnTo>
                  <a:lnTo>
                    <a:pt x="461010" y="28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6"/>
            <p:cNvSpPr/>
            <p:nvPr/>
          </p:nvSpPr>
          <p:spPr>
            <a:xfrm>
              <a:off x="831112" y="3780950"/>
              <a:ext cx="61603" cy="137422"/>
            </a:xfrm>
            <a:custGeom>
              <a:avLst/>
              <a:gdLst/>
              <a:ahLst/>
              <a:cxnLst/>
              <a:rect l="l" t="t" r="r" b="b"/>
              <a:pathLst>
                <a:path w="123825" h="276225" extrusionOk="0">
                  <a:moveTo>
                    <a:pt x="126301" y="78295"/>
                  </a:moveTo>
                  <a:lnTo>
                    <a:pt x="85630" y="84392"/>
                  </a:lnTo>
                  <a:lnTo>
                    <a:pt x="85630" y="277082"/>
                  </a:lnTo>
                  <a:cubicBezTo>
                    <a:pt x="85630" y="277082"/>
                    <a:pt x="0" y="277082"/>
                    <a:pt x="0" y="277082"/>
                  </a:cubicBezTo>
                  <a:lnTo>
                    <a:pt x="191" y="16859"/>
                  </a:lnTo>
                  <a:lnTo>
                    <a:pt x="91630" y="0"/>
                  </a:lnTo>
                  <a:cubicBezTo>
                    <a:pt x="104299" y="28765"/>
                    <a:pt x="114586" y="51911"/>
                    <a:pt x="126301" y="7829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6"/>
            <p:cNvSpPr/>
            <p:nvPr/>
          </p:nvSpPr>
          <p:spPr>
            <a:xfrm>
              <a:off x="556519" y="4105667"/>
              <a:ext cx="194286" cy="90035"/>
            </a:xfrm>
            <a:custGeom>
              <a:avLst/>
              <a:gdLst/>
              <a:ahLst/>
              <a:cxnLst/>
              <a:rect l="l" t="t" r="r" b="b"/>
              <a:pathLst>
                <a:path w="390525" h="180975" extrusionOk="0">
                  <a:moveTo>
                    <a:pt x="304324" y="0"/>
                  </a:moveTo>
                  <a:cubicBezTo>
                    <a:pt x="355759" y="0"/>
                    <a:pt x="397859" y="42196"/>
                    <a:pt x="397859" y="93631"/>
                  </a:cubicBezTo>
                  <a:cubicBezTo>
                    <a:pt x="397859" y="119539"/>
                    <a:pt x="387191" y="142780"/>
                    <a:pt x="370332" y="159829"/>
                  </a:cubicBezTo>
                  <a:cubicBezTo>
                    <a:pt x="353473" y="176689"/>
                    <a:pt x="329946" y="187262"/>
                    <a:pt x="304229" y="187262"/>
                  </a:cubicBezTo>
                  <a:lnTo>
                    <a:pt x="292513" y="187262"/>
                  </a:lnTo>
                  <a:cubicBezTo>
                    <a:pt x="292513" y="187262"/>
                    <a:pt x="105251" y="187166"/>
                    <a:pt x="105251" y="187166"/>
                  </a:cubicBezTo>
                  <a:lnTo>
                    <a:pt x="93631" y="187166"/>
                  </a:lnTo>
                  <a:cubicBezTo>
                    <a:pt x="42005" y="187166"/>
                    <a:pt x="-95" y="144971"/>
                    <a:pt x="0" y="93440"/>
                  </a:cubicBezTo>
                  <a:cubicBezTo>
                    <a:pt x="0" y="67723"/>
                    <a:pt x="10478" y="44387"/>
                    <a:pt x="27527" y="27432"/>
                  </a:cubicBezTo>
                  <a:cubicBezTo>
                    <a:pt x="44577" y="10382"/>
                    <a:pt x="68009" y="0"/>
                    <a:pt x="93726" y="0"/>
                  </a:cubicBezTo>
                  <a:lnTo>
                    <a:pt x="105347" y="0"/>
                  </a:lnTo>
                  <a:cubicBezTo>
                    <a:pt x="105347" y="0"/>
                    <a:pt x="292608" y="95"/>
                    <a:pt x="292608" y="95"/>
                  </a:cubicBezTo>
                  <a:lnTo>
                    <a:pt x="304324" y="9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6"/>
            <p:cNvSpPr/>
            <p:nvPr/>
          </p:nvSpPr>
          <p:spPr>
            <a:xfrm>
              <a:off x="556187" y="4708760"/>
              <a:ext cx="194286" cy="90035"/>
            </a:xfrm>
            <a:custGeom>
              <a:avLst/>
              <a:gdLst/>
              <a:ahLst/>
              <a:cxnLst/>
              <a:rect l="l" t="t" r="r" b="b"/>
              <a:pathLst>
                <a:path w="390525" h="180975" extrusionOk="0">
                  <a:moveTo>
                    <a:pt x="304324" y="95"/>
                  </a:moveTo>
                  <a:cubicBezTo>
                    <a:pt x="355759" y="95"/>
                    <a:pt x="397859" y="42291"/>
                    <a:pt x="397859" y="93726"/>
                  </a:cubicBezTo>
                  <a:cubicBezTo>
                    <a:pt x="397859" y="119444"/>
                    <a:pt x="387191" y="142875"/>
                    <a:pt x="370332" y="159734"/>
                  </a:cubicBezTo>
                  <a:cubicBezTo>
                    <a:pt x="353473" y="176594"/>
                    <a:pt x="329946" y="187166"/>
                    <a:pt x="304229" y="187166"/>
                  </a:cubicBezTo>
                  <a:lnTo>
                    <a:pt x="292513" y="187166"/>
                  </a:lnTo>
                  <a:cubicBezTo>
                    <a:pt x="292513" y="187166"/>
                    <a:pt x="105251" y="187071"/>
                    <a:pt x="105251" y="187071"/>
                  </a:cubicBezTo>
                  <a:lnTo>
                    <a:pt x="93631" y="187071"/>
                  </a:lnTo>
                  <a:cubicBezTo>
                    <a:pt x="42005" y="187071"/>
                    <a:pt x="-95" y="144875"/>
                    <a:pt x="0" y="93440"/>
                  </a:cubicBezTo>
                  <a:cubicBezTo>
                    <a:pt x="0" y="67723"/>
                    <a:pt x="10478" y="44291"/>
                    <a:pt x="27527" y="27432"/>
                  </a:cubicBezTo>
                  <a:cubicBezTo>
                    <a:pt x="44577" y="10573"/>
                    <a:pt x="68009" y="0"/>
                    <a:pt x="93726" y="0"/>
                  </a:cubicBezTo>
                  <a:lnTo>
                    <a:pt x="105347" y="0"/>
                  </a:lnTo>
                  <a:cubicBezTo>
                    <a:pt x="105347" y="0"/>
                    <a:pt x="292608" y="95"/>
                    <a:pt x="292608" y="95"/>
                  </a:cubicBezTo>
                  <a:lnTo>
                    <a:pt x="304324" y="9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6"/>
            <p:cNvSpPr/>
            <p:nvPr/>
          </p:nvSpPr>
          <p:spPr>
            <a:xfrm>
              <a:off x="581512" y="4315692"/>
              <a:ext cx="146899" cy="194286"/>
            </a:xfrm>
            <a:custGeom>
              <a:avLst/>
              <a:gdLst/>
              <a:ahLst/>
              <a:cxnLst/>
              <a:rect l="l" t="t" r="r" b="b"/>
              <a:pathLst>
                <a:path w="295275" h="390525" extrusionOk="0">
                  <a:moveTo>
                    <a:pt x="296799" y="148590"/>
                  </a:moveTo>
                  <a:lnTo>
                    <a:pt x="296799" y="243745"/>
                  </a:lnTo>
                  <a:cubicBezTo>
                    <a:pt x="296799" y="290036"/>
                    <a:pt x="275273" y="331470"/>
                    <a:pt x="241840" y="358807"/>
                  </a:cubicBezTo>
                  <a:cubicBezTo>
                    <a:pt x="216408" y="379667"/>
                    <a:pt x="183833" y="392239"/>
                    <a:pt x="148304" y="392144"/>
                  </a:cubicBezTo>
                  <a:cubicBezTo>
                    <a:pt x="112586" y="392144"/>
                    <a:pt x="80010" y="379381"/>
                    <a:pt x="54578" y="358521"/>
                  </a:cubicBezTo>
                  <a:cubicBezTo>
                    <a:pt x="21146" y="331184"/>
                    <a:pt x="0" y="289846"/>
                    <a:pt x="0" y="243554"/>
                  </a:cubicBezTo>
                  <a:lnTo>
                    <a:pt x="0" y="148400"/>
                  </a:lnTo>
                  <a:cubicBezTo>
                    <a:pt x="0" y="102108"/>
                    <a:pt x="21336" y="60674"/>
                    <a:pt x="54769" y="33528"/>
                  </a:cubicBezTo>
                  <a:cubicBezTo>
                    <a:pt x="80200" y="12478"/>
                    <a:pt x="112967" y="0"/>
                    <a:pt x="148495" y="0"/>
                  </a:cubicBezTo>
                  <a:cubicBezTo>
                    <a:pt x="182880" y="0"/>
                    <a:pt x="215551" y="11811"/>
                    <a:pt x="242030" y="33528"/>
                  </a:cubicBezTo>
                  <a:cubicBezTo>
                    <a:pt x="245840" y="36576"/>
                    <a:pt x="249746" y="40005"/>
                    <a:pt x="253270" y="43625"/>
                  </a:cubicBezTo>
                  <a:cubicBezTo>
                    <a:pt x="281369" y="71723"/>
                    <a:pt x="296799" y="109061"/>
                    <a:pt x="296799" y="148590"/>
                  </a:cubicBezTo>
                  <a:close/>
                  <a:moveTo>
                    <a:pt x="236601" y="243745"/>
                  </a:moveTo>
                  <a:lnTo>
                    <a:pt x="236601" y="148590"/>
                  </a:lnTo>
                  <a:cubicBezTo>
                    <a:pt x="236601" y="125158"/>
                    <a:pt x="227362" y="102965"/>
                    <a:pt x="210693" y="86201"/>
                  </a:cubicBezTo>
                  <a:cubicBezTo>
                    <a:pt x="201359" y="76867"/>
                    <a:pt x="190405" y="69818"/>
                    <a:pt x="178594" y="65627"/>
                  </a:cubicBezTo>
                  <a:lnTo>
                    <a:pt x="178594" y="31433"/>
                  </a:lnTo>
                  <a:cubicBezTo>
                    <a:pt x="178594" y="17812"/>
                    <a:pt x="165164" y="6858"/>
                    <a:pt x="148590" y="6858"/>
                  </a:cubicBezTo>
                  <a:cubicBezTo>
                    <a:pt x="131921" y="6858"/>
                    <a:pt x="118491" y="17812"/>
                    <a:pt x="118491" y="31433"/>
                  </a:cubicBezTo>
                  <a:lnTo>
                    <a:pt x="118491" y="65627"/>
                  </a:lnTo>
                  <a:cubicBezTo>
                    <a:pt x="84582" y="77819"/>
                    <a:pt x="60293" y="110395"/>
                    <a:pt x="60198" y="148495"/>
                  </a:cubicBezTo>
                  <a:lnTo>
                    <a:pt x="60198" y="243650"/>
                  </a:lnTo>
                  <a:cubicBezTo>
                    <a:pt x="60198" y="292322"/>
                    <a:pt x="99631" y="332042"/>
                    <a:pt x="148304" y="332137"/>
                  </a:cubicBezTo>
                  <a:cubicBezTo>
                    <a:pt x="196882" y="332137"/>
                    <a:pt x="236601" y="292513"/>
                    <a:pt x="236601" y="2437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6"/>
            <p:cNvSpPr/>
            <p:nvPr/>
          </p:nvSpPr>
          <p:spPr>
            <a:xfrm>
              <a:off x="608399" y="4801726"/>
              <a:ext cx="90035" cy="132683"/>
            </a:xfrm>
            <a:custGeom>
              <a:avLst/>
              <a:gdLst/>
              <a:ahLst/>
              <a:cxnLst/>
              <a:rect l="l" t="t" r="r" b="b"/>
              <a:pathLst>
                <a:path w="180975" h="266700" extrusionOk="0">
                  <a:moveTo>
                    <a:pt x="187262" y="220218"/>
                  </a:moveTo>
                  <a:lnTo>
                    <a:pt x="187262" y="267462"/>
                  </a:lnTo>
                  <a:lnTo>
                    <a:pt x="0" y="267367"/>
                  </a:lnTo>
                  <a:lnTo>
                    <a:pt x="0" y="220027"/>
                  </a:lnTo>
                  <a:lnTo>
                    <a:pt x="95" y="0"/>
                  </a:lnTo>
                  <a:lnTo>
                    <a:pt x="187357" y="95"/>
                  </a:lnTo>
                  <a:lnTo>
                    <a:pt x="187262" y="2202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6"/>
            <p:cNvSpPr/>
            <p:nvPr/>
          </p:nvSpPr>
          <p:spPr>
            <a:xfrm>
              <a:off x="608540" y="4597476"/>
              <a:ext cx="90035" cy="108990"/>
            </a:xfrm>
            <a:custGeom>
              <a:avLst/>
              <a:gdLst/>
              <a:ahLst/>
              <a:cxnLst/>
              <a:rect l="l" t="t" r="r" b="b"/>
              <a:pathLst>
                <a:path w="180975" h="219075" extrusionOk="0">
                  <a:moveTo>
                    <a:pt x="187357" y="95"/>
                  </a:moveTo>
                  <a:lnTo>
                    <a:pt x="187357" y="224028"/>
                  </a:lnTo>
                  <a:cubicBezTo>
                    <a:pt x="187357" y="224028"/>
                    <a:pt x="0" y="223933"/>
                    <a:pt x="0" y="223933"/>
                  </a:cubicBezTo>
                  <a:lnTo>
                    <a:pt x="0" y="0"/>
                  </a:lnTo>
                  <a:cubicBezTo>
                    <a:pt x="0" y="0"/>
                    <a:pt x="18574" y="99155"/>
                    <a:pt x="93821" y="99250"/>
                  </a:cubicBezTo>
                  <a:cubicBezTo>
                    <a:pt x="168878" y="99250"/>
                    <a:pt x="187452" y="95"/>
                    <a:pt x="187452" y="9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6"/>
            <p:cNvSpPr/>
            <p:nvPr/>
          </p:nvSpPr>
          <p:spPr>
            <a:xfrm>
              <a:off x="608588" y="4493860"/>
              <a:ext cx="90035" cy="151638"/>
            </a:xfrm>
            <a:custGeom>
              <a:avLst/>
              <a:gdLst/>
              <a:ahLst/>
              <a:cxnLst/>
              <a:rect l="l" t="t" r="r" b="b"/>
              <a:pathLst>
                <a:path w="180975" h="304800" extrusionOk="0">
                  <a:moveTo>
                    <a:pt x="187357" y="286"/>
                  </a:moveTo>
                  <a:lnTo>
                    <a:pt x="187357" y="208597"/>
                  </a:lnTo>
                  <a:cubicBezTo>
                    <a:pt x="187357" y="208597"/>
                    <a:pt x="168688" y="307753"/>
                    <a:pt x="93631" y="307753"/>
                  </a:cubicBezTo>
                  <a:cubicBezTo>
                    <a:pt x="18383" y="307753"/>
                    <a:pt x="0" y="208502"/>
                    <a:pt x="0" y="208502"/>
                  </a:cubicBezTo>
                  <a:lnTo>
                    <a:pt x="0" y="0"/>
                  </a:lnTo>
                  <a:cubicBezTo>
                    <a:pt x="25527" y="20955"/>
                    <a:pt x="58102" y="33623"/>
                    <a:pt x="93821" y="33623"/>
                  </a:cubicBezTo>
                  <a:cubicBezTo>
                    <a:pt x="129350" y="33623"/>
                    <a:pt x="162020" y="21146"/>
                    <a:pt x="187357" y="2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6"/>
            <p:cNvSpPr/>
            <p:nvPr/>
          </p:nvSpPr>
          <p:spPr>
            <a:xfrm>
              <a:off x="608730" y="4198632"/>
              <a:ext cx="90035" cy="132683"/>
            </a:xfrm>
            <a:custGeom>
              <a:avLst/>
              <a:gdLst/>
              <a:ahLst/>
              <a:cxnLst/>
              <a:rect l="l" t="t" r="r" b="b"/>
              <a:pathLst>
                <a:path w="180975" h="266700" extrusionOk="0">
                  <a:moveTo>
                    <a:pt x="187452" y="191"/>
                  </a:moveTo>
                  <a:lnTo>
                    <a:pt x="187262" y="269081"/>
                  </a:lnTo>
                  <a:cubicBezTo>
                    <a:pt x="160782" y="247364"/>
                    <a:pt x="128111" y="235649"/>
                    <a:pt x="93726" y="235553"/>
                  </a:cubicBezTo>
                  <a:cubicBezTo>
                    <a:pt x="58198" y="235553"/>
                    <a:pt x="25432" y="248031"/>
                    <a:pt x="0" y="269081"/>
                  </a:cubicBezTo>
                  <a:lnTo>
                    <a:pt x="191" y="0"/>
                  </a:lnTo>
                  <a:lnTo>
                    <a:pt x="187452"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6"/>
            <p:cNvSpPr/>
            <p:nvPr/>
          </p:nvSpPr>
          <p:spPr>
            <a:xfrm>
              <a:off x="608872" y="3917653"/>
              <a:ext cx="90035" cy="184809"/>
            </a:xfrm>
            <a:custGeom>
              <a:avLst/>
              <a:gdLst/>
              <a:ahLst/>
              <a:cxnLst/>
              <a:rect l="l" t="t" r="r" b="b"/>
              <a:pathLst>
                <a:path w="180975" h="371475" extrusionOk="0">
                  <a:moveTo>
                    <a:pt x="187452" y="47149"/>
                  </a:moveTo>
                  <a:lnTo>
                    <a:pt x="187262" y="378333"/>
                  </a:lnTo>
                  <a:lnTo>
                    <a:pt x="0" y="378238"/>
                  </a:lnTo>
                  <a:lnTo>
                    <a:pt x="191" y="47054"/>
                  </a:lnTo>
                  <a:lnTo>
                    <a:pt x="191" y="0"/>
                  </a:lnTo>
                  <a:lnTo>
                    <a:pt x="187452" y="95"/>
                  </a:lnTo>
                  <a:lnTo>
                    <a:pt x="187452" y="4714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6"/>
            <p:cNvSpPr/>
            <p:nvPr/>
          </p:nvSpPr>
          <p:spPr>
            <a:xfrm>
              <a:off x="611380" y="4348306"/>
              <a:ext cx="85296" cy="127945"/>
            </a:xfrm>
            <a:custGeom>
              <a:avLst/>
              <a:gdLst/>
              <a:ahLst/>
              <a:cxnLst/>
              <a:rect l="l" t="t" r="r" b="b"/>
              <a:pathLst>
                <a:path w="171450" h="257175" extrusionOk="0">
                  <a:moveTo>
                    <a:pt x="176594" y="82963"/>
                  </a:moveTo>
                  <a:lnTo>
                    <a:pt x="176594" y="178117"/>
                  </a:lnTo>
                  <a:cubicBezTo>
                    <a:pt x="176594" y="226790"/>
                    <a:pt x="136779" y="266509"/>
                    <a:pt x="88202" y="266509"/>
                  </a:cubicBezTo>
                  <a:cubicBezTo>
                    <a:pt x="39529" y="266509"/>
                    <a:pt x="0" y="226790"/>
                    <a:pt x="0" y="178022"/>
                  </a:cubicBezTo>
                  <a:lnTo>
                    <a:pt x="0" y="82867"/>
                  </a:lnTo>
                  <a:cubicBezTo>
                    <a:pt x="0" y="44767"/>
                    <a:pt x="24384" y="12192"/>
                    <a:pt x="58293" y="0"/>
                  </a:cubicBezTo>
                  <a:lnTo>
                    <a:pt x="58293" y="143827"/>
                  </a:lnTo>
                  <a:cubicBezTo>
                    <a:pt x="58293" y="157353"/>
                    <a:pt x="71533" y="168402"/>
                    <a:pt x="88297" y="168402"/>
                  </a:cubicBezTo>
                  <a:cubicBezTo>
                    <a:pt x="104870" y="168402"/>
                    <a:pt x="118396" y="157353"/>
                    <a:pt x="118396" y="143827"/>
                  </a:cubicBezTo>
                  <a:lnTo>
                    <a:pt x="118396" y="0"/>
                  </a:lnTo>
                  <a:cubicBezTo>
                    <a:pt x="130397" y="4191"/>
                    <a:pt x="141256" y="11239"/>
                    <a:pt x="150590" y="20574"/>
                  </a:cubicBezTo>
                  <a:cubicBezTo>
                    <a:pt x="167259" y="37338"/>
                    <a:pt x="176594" y="59531"/>
                    <a:pt x="176594" y="8296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6"/>
            <p:cNvSpPr/>
            <p:nvPr/>
          </p:nvSpPr>
          <p:spPr>
            <a:xfrm>
              <a:off x="640302" y="4319100"/>
              <a:ext cx="28432" cy="108990"/>
            </a:xfrm>
            <a:custGeom>
              <a:avLst/>
              <a:gdLst/>
              <a:ahLst/>
              <a:cxnLst/>
              <a:rect l="l" t="t" r="r" b="b"/>
              <a:pathLst>
                <a:path w="57150" h="219075" extrusionOk="0">
                  <a:moveTo>
                    <a:pt x="60198" y="58769"/>
                  </a:moveTo>
                  <a:lnTo>
                    <a:pt x="60198" y="202597"/>
                  </a:lnTo>
                  <a:cubicBezTo>
                    <a:pt x="60198" y="216122"/>
                    <a:pt x="46577" y="227171"/>
                    <a:pt x="30004" y="227171"/>
                  </a:cubicBezTo>
                  <a:cubicBezTo>
                    <a:pt x="13240" y="227171"/>
                    <a:pt x="0" y="216027"/>
                    <a:pt x="0" y="202597"/>
                  </a:cubicBezTo>
                  <a:lnTo>
                    <a:pt x="0" y="58769"/>
                  </a:lnTo>
                  <a:cubicBezTo>
                    <a:pt x="0" y="58769"/>
                    <a:pt x="95" y="24575"/>
                    <a:pt x="95" y="24575"/>
                  </a:cubicBezTo>
                  <a:cubicBezTo>
                    <a:pt x="95" y="10954"/>
                    <a:pt x="13430" y="0"/>
                    <a:pt x="30194" y="0"/>
                  </a:cubicBezTo>
                  <a:cubicBezTo>
                    <a:pt x="46768" y="0"/>
                    <a:pt x="60198" y="10954"/>
                    <a:pt x="60198" y="24575"/>
                  </a:cubicBezTo>
                  <a:lnTo>
                    <a:pt x="60198" y="58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6"/>
            <p:cNvSpPr/>
            <p:nvPr/>
          </p:nvSpPr>
          <p:spPr>
            <a:xfrm>
              <a:off x="399460" y="3940989"/>
              <a:ext cx="208502" cy="966692"/>
            </a:xfrm>
            <a:custGeom>
              <a:avLst/>
              <a:gdLst/>
              <a:ahLst/>
              <a:cxnLst/>
              <a:rect l="l" t="t" r="r" b="b"/>
              <a:pathLst>
                <a:path w="419100" h="1943100" extrusionOk="0">
                  <a:moveTo>
                    <a:pt x="420529" y="1732026"/>
                  </a:moveTo>
                  <a:lnTo>
                    <a:pt x="420529" y="1952053"/>
                  </a:lnTo>
                  <a:cubicBezTo>
                    <a:pt x="420529" y="1952053"/>
                    <a:pt x="339090" y="1952053"/>
                    <a:pt x="339090" y="1952053"/>
                  </a:cubicBezTo>
                  <a:lnTo>
                    <a:pt x="339090" y="1883759"/>
                  </a:lnTo>
                  <a:cubicBezTo>
                    <a:pt x="339185" y="1732502"/>
                    <a:pt x="216694" y="1609630"/>
                    <a:pt x="65437" y="1609535"/>
                  </a:cubicBezTo>
                  <a:lnTo>
                    <a:pt x="0" y="1609535"/>
                  </a:lnTo>
                  <a:cubicBezTo>
                    <a:pt x="0" y="1609535"/>
                    <a:pt x="762" y="341090"/>
                    <a:pt x="762" y="341090"/>
                  </a:cubicBezTo>
                  <a:lnTo>
                    <a:pt x="66199" y="341090"/>
                  </a:lnTo>
                  <a:cubicBezTo>
                    <a:pt x="217456" y="341185"/>
                    <a:pt x="340138" y="218504"/>
                    <a:pt x="340233" y="67056"/>
                  </a:cubicBezTo>
                  <a:lnTo>
                    <a:pt x="340233" y="0"/>
                  </a:lnTo>
                  <a:cubicBezTo>
                    <a:pt x="340233" y="0"/>
                    <a:pt x="421577" y="0"/>
                    <a:pt x="421577" y="0"/>
                  </a:cubicBezTo>
                  <a:lnTo>
                    <a:pt x="421386" y="331089"/>
                  </a:lnTo>
                  <a:lnTo>
                    <a:pt x="409765" y="331089"/>
                  </a:lnTo>
                  <a:cubicBezTo>
                    <a:pt x="384048" y="331089"/>
                    <a:pt x="360617" y="341471"/>
                    <a:pt x="343567" y="358521"/>
                  </a:cubicBezTo>
                  <a:cubicBezTo>
                    <a:pt x="326517" y="375571"/>
                    <a:pt x="316040" y="398812"/>
                    <a:pt x="316040" y="424529"/>
                  </a:cubicBezTo>
                  <a:cubicBezTo>
                    <a:pt x="316040" y="476155"/>
                    <a:pt x="358140" y="518255"/>
                    <a:pt x="409670" y="518255"/>
                  </a:cubicBezTo>
                  <a:lnTo>
                    <a:pt x="421291" y="518255"/>
                  </a:lnTo>
                  <a:cubicBezTo>
                    <a:pt x="421291" y="518255"/>
                    <a:pt x="421100" y="787337"/>
                    <a:pt x="421100" y="787337"/>
                  </a:cubicBezTo>
                  <a:cubicBezTo>
                    <a:pt x="387667" y="814483"/>
                    <a:pt x="366427" y="855917"/>
                    <a:pt x="366427" y="902208"/>
                  </a:cubicBezTo>
                  <a:lnTo>
                    <a:pt x="366427" y="997363"/>
                  </a:lnTo>
                  <a:cubicBezTo>
                    <a:pt x="366427" y="1043654"/>
                    <a:pt x="387572" y="1084993"/>
                    <a:pt x="420910" y="1112330"/>
                  </a:cubicBezTo>
                  <a:lnTo>
                    <a:pt x="420910" y="1320832"/>
                  </a:lnTo>
                  <a:cubicBezTo>
                    <a:pt x="420910" y="1320832"/>
                    <a:pt x="420624" y="1544765"/>
                    <a:pt x="420624" y="1544765"/>
                  </a:cubicBezTo>
                  <a:lnTo>
                    <a:pt x="409004" y="1544765"/>
                  </a:lnTo>
                  <a:cubicBezTo>
                    <a:pt x="383286" y="1544765"/>
                    <a:pt x="359855" y="1555337"/>
                    <a:pt x="342805" y="1572197"/>
                  </a:cubicBezTo>
                  <a:cubicBezTo>
                    <a:pt x="325755" y="1589056"/>
                    <a:pt x="315278" y="1612487"/>
                    <a:pt x="315278" y="1638205"/>
                  </a:cubicBezTo>
                  <a:cubicBezTo>
                    <a:pt x="315278" y="1689640"/>
                    <a:pt x="357378" y="1731740"/>
                    <a:pt x="408908" y="1731835"/>
                  </a:cubicBezTo>
                  <a:lnTo>
                    <a:pt x="420529" y="17318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6"/>
            <p:cNvSpPr/>
            <p:nvPr/>
          </p:nvSpPr>
          <p:spPr>
            <a:xfrm>
              <a:off x="387010" y="4740806"/>
              <a:ext cx="180070" cy="180070"/>
            </a:xfrm>
            <a:custGeom>
              <a:avLst/>
              <a:gdLst/>
              <a:ahLst/>
              <a:cxnLst/>
              <a:rect l="l" t="t" r="r" b="b"/>
              <a:pathLst>
                <a:path w="361950" h="361950" extrusionOk="0">
                  <a:moveTo>
                    <a:pt x="364141" y="342614"/>
                  </a:moveTo>
                  <a:lnTo>
                    <a:pt x="364141" y="364427"/>
                  </a:lnTo>
                  <a:cubicBezTo>
                    <a:pt x="364141" y="364427"/>
                    <a:pt x="167354" y="364331"/>
                    <a:pt x="167354" y="364331"/>
                  </a:cubicBezTo>
                  <a:cubicBezTo>
                    <a:pt x="74962" y="364331"/>
                    <a:pt x="-95" y="289370"/>
                    <a:pt x="0" y="196787"/>
                  </a:cubicBezTo>
                  <a:lnTo>
                    <a:pt x="0" y="0"/>
                  </a:lnTo>
                  <a:cubicBezTo>
                    <a:pt x="0" y="0"/>
                    <a:pt x="25051" y="0"/>
                    <a:pt x="25051" y="0"/>
                  </a:cubicBezTo>
                  <a:lnTo>
                    <a:pt x="90488" y="0"/>
                  </a:lnTo>
                  <a:cubicBezTo>
                    <a:pt x="241745" y="95"/>
                    <a:pt x="364331" y="122968"/>
                    <a:pt x="364236" y="274225"/>
                  </a:cubicBezTo>
                  <a:lnTo>
                    <a:pt x="364236" y="342519"/>
                  </a:lnTo>
                  <a:close/>
                  <a:moveTo>
                    <a:pt x="260699" y="164021"/>
                  </a:moveTo>
                  <a:cubicBezTo>
                    <a:pt x="260699" y="128016"/>
                    <a:pt x="231648" y="98774"/>
                    <a:pt x="195644" y="98679"/>
                  </a:cubicBezTo>
                  <a:cubicBezTo>
                    <a:pt x="159639" y="98679"/>
                    <a:pt x="130397" y="127921"/>
                    <a:pt x="130302" y="163925"/>
                  </a:cubicBezTo>
                  <a:cubicBezTo>
                    <a:pt x="130207" y="199930"/>
                    <a:pt x="159544" y="229076"/>
                    <a:pt x="195548" y="229076"/>
                  </a:cubicBezTo>
                  <a:cubicBezTo>
                    <a:pt x="231553" y="229076"/>
                    <a:pt x="260699" y="200025"/>
                    <a:pt x="260699" y="1640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6"/>
            <p:cNvSpPr/>
            <p:nvPr/>
          </p:nvSpPr>
          <p:spPr>
            <a:xfrm>
              <a:off x="387389" y="3929534"/>
              <a:ext cx="180070" cy="180070"/>
            </a:xfrm>
            <a:custGeom>
              <a:avLst/>
              <a:gdLst/>
              <a:ahLst/>
              <a:cxnLst/>
              <a:rect l="l" t="t" r="r" b="b"/>
              <a:pathLst>
                <a:path w="361950" h="361950" extrusionOk="0">
                  <a:moveTo>
                    <a:pt x="364522" y="23146"/>
                  </a:moveTo>
                  <a:lnTo>
                    <a:pt x="364522" y="90202"/>
                  </a:lnTo>
                  <a:cubicBezTo>
                    <a:pt x="364426" y="241649"/>
                    <a:pt x="241649" y="364331"/>
                    <a:pt x="90392" y="364236"/>
                  </a:cubicBezTo>
                  <a:lnTo>
                    <a:pt x="24955" y="364236"/>
                  </a:lnTo>
                  <a:cubicBezTo>
                    <a:pt x="24955" y="364236"/>
                    <a:pt x="0" y="364236"/>
                    <a:pt x="0" y="364236"/>
                  </a:cubicBezTo>
                  <a:lnTo>
                    <a:pt x="0" y="167354"/>
                  </a:lnTo>
                  <a:cubicBezTo>
                    <a:pt x="191" y="74962"/>
                    <a:pt x="75247" y="-95"/>
                    <a:pt x="167735" y="0"/>
                  </a:cubicBezTo>
                  <a:lnTo>
                    <a:pt x="364522" y="0"/>
                  </a:lnTo>
                  <a:cubicBezTo>
                    <a:pt x="364522" y="0"/>
                    <a:pt x="364522" y="23241"/>
                    <a:pt x="364522" y="23241"/>
                  </a:cubicBezTo>
                  <a:close/>
                  <a:moveTo>
                    <a:pt x="260890" y="200501"/>
                  </a:moveTo>
                  <a:cubicBezTo>
                    <a:pt x="260890" y="164497"/>
                    <a:pt x="231839" y="135255"/>
                    <a:pt x="195834" y="135160"/>
                  </a:cubicBezTo>
                  <a:cubicBezTo>
                    <a:pt x="159829" y="135065"/>
                    <a:pt x="130588" y="164402"/>
                    <a:pt x="130493" y="200406"/>
                  </a:cubicBezTo>
                  <a:cubicBezTo>
                    <a:pt x="130493" y="236411"/>
                    <a:pt x="159734" y="265557"/>
                    <a:pt x="195739" y="265557"/>
                  </a:cubicBezTo>
                  <a:cubicBezTo>
                    <a:pt x="231743" y="265557"/>
                    <a:pt x="260890" y="236506"/>
                    <a:pt x="260890" y="200501"/>
                  </a:cubicBezTo>
                  <a:close/>
                </a:path>
              </a:pathLst>
            </a:custGeom>
            <a:solidFill>
              <a:srgbClr val="FCC1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6"/>
            <p:cNvSpPr/>
            <p:nvPr/>
          </p:nvSpPr>
          <p:spPr>
            <a:xfrm>
              <a:off x="452239" y="3996749"/>
              <a:ext cx="61603" cy="61603"/>
            </a:xfrm>
            <a:custGeom>
              <a:avLst/>
              <a:gdLst/>
              <a:ahLst/>
              <a:cxnLst/>
              <a:rect l="l" t="t" r="r" b="b"/>
              <a:pathLst>
                <a:path w="123825" h="123825" extrusionOk="0">
                  <a:moveTo>
                    <a:pt x="65341" y="0"/>
                  </a:moveTo>
                  <a:cubicBezTo>
                    <a:pt x="101346" y="0"/>
                    <a:pt x="130397" y="29337"/>
                    <a:pt x="130397" y="65342"/>
                  </a:cubicBezTo>
                  <a:cubicBezTo>
                    <a:pt x="130397" y="101346"/>
                    <a:pt x="101251" y="130397"/>
                    <a:pt x="65246" y="130397"/>
                  </a:cubicBezTo>
                  <a:cubicBezTo>
                    <a:pt x="29242" y="130397"/>
                    <a:pt x="0" y="101251"/>
                    <a:pt x="0" y="65246"/>
                  </a:cubicBezTo>
                  <a:cubicBezTo>
                    <a:pt x="0" y="29242"/>
                    <a:pt x="29337" y="0"/>
                    <a:pt x="65341" y="0"/>
                  </a:cubicBezTo>
                  <a:close/>
                </a:path>
              </a:pathLst>
            </a:custGeom>
            <a:solidFill>
              <a:srgbClr val="FCC1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6"/>
            <p:cNvSpPr/>
            <p:nvPr/>
          </p:nvSpPr>
          <p:spPr>
            <a:xfrm>
              <a:off x="451813" y="4789845"/>
              <a:ext cx="61603" cy="61603"/>
            </a:xfrm>
            <a:custGeom>
              <a:avLst/>
              <a:gdLst/>
              <a:ahLst/>
              <a:cxnLst/>
              <a:rect l="l" t="t" r="r" b="b"/>
              <a:pathLst>
                <a:path w="123825" h="123825" extrusionOk="0">
                  <a:moveTo>
                    <a:pt x="65341" y="0"/>
                  </a:moveTo>
                  <a:cubicBezTo>
                    <a:pt x="101346" y="0"/>
                    <a:pt x="130397" y="29337"/>
                    <a:pt x="130397" y="65341"/>
                  </a:cubicBezTo>
                  <a:cubicBezTo>
                    <a:pt x="130397" y="101346"/>
                    <a:pt x="101251" y="130397"/>
                    <a:pt x="65246" y="130397"/>
                  </a:cubicBezTo>
                  <a:cubicBezTo>
                    <a:pt x="29242" y="130397"/>
                    <a:pt x="0" y="101251"/>
                    <a:pt x="0" y="65246"/>
                  </a:cubicBezTo>
                  <a:cubicBezTo>
                    <a:pt x="0" y="29242"/>
                    <a:pt x="29337" y="0"/>
                    <a:pt x="65341"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6"/>
            <p:cNvSpPr/>
            <p:nvPr/>
          </p:nvSpPr>
          <p:spPr>
            <a:xfrm>
              <a:off x="1636051" y="4735599"/>
              <a:ext cx="189548" cy="189547"/>
            </a:xfrm>
            <a:custGeom>
              <a:avLst/>
              <a:gdLst/>
              <a:ahLst/>
              <a:cxnLst/>
              <a:rect l="l" t="t" r="r" b="b"/>
              <a:pathLst>
                <a:path w="381000" h="381000" extrusionOk="0">
                  <a:moveTo>
                    <a:pt x="208979" y="388334"/>
                  </a:moveTo>
                  <a:lnTo>
                    <a:pt x="12002" y="388334"/>
                  </a:lnTo>
                  <a:cubicBezTo>
                    <a:pt x="8763" y="388239"/>
                    <a:pt x="5715" y="386905"/>
                    <a:pt x="3524" y="384715"/>
                  </a:cubicBezTo>
                  <a:cubicBezTo>
                    <a:pt x="1334" y="382524"/>
                    <a:pt x="0" y="379381"/>
                    <a:pt x="0" y="376142"/>
                  </a:cubicBezTo>
                  <a:lnTo>
                    <a:pt x="0" y="285940"/>
                  </a:lnTo>
                  <a:cubicBezTo>
                    <a:pt x="95" y="209550"/>
                    <a:pt x="29909" y="137731"/>
                    <a:pt x="84011" y="83725"/>
                  </a:cubicBezTo>
                  <a:cubicBezTo>
                    <a:pt x="138017" y="29718"/>
                    <a:pt x="209836" y="0"/>
                    <a:pt x="286131" y="0"/>
                  </a:cubicBezTo>
                  <a:lnTo>
                    <a:pt x="376619" y="0"/>
                  </a:lnTo>
                  <a:cubicBezTo>
                    <a:pt x="379857" y="0"/>
                    <a:pt x="382905" y="1333"/>
                    <a:pt x="385096" y="3619"/>
                  </a:cubicBezTo>
                  <a:cubicBezTo>
                    <a:pt x="387382" y="5905"/>
                    <a:pt x="388620" y="8954"/>
                    <a:pt x="388620" y="12097"/>
                  </a:cubicBezTo>
                  <a:lnTo>
                    <a:pt x="388620" y="208883"/>
                  </a:lnTo>
                  <a:cubicBezTo>
                    <a:pt x="388430" y="307848"/>
                    <a:pt x="307943" y="388334"/>
                    <a:pt x="208979" y="388334"/>
                  </a:cubicBezTo>
                  <a:close/>
                  <a:moveTo>
                    <a:pt x="24098" y="364141"/>
                  </a:moveTo>
                  <a:lnTo>
                    <a:pt x="208979" y="364141"/>
                  </a:lnTo>
                  <a:cubicBezTo>
                    <a:pt x="208979" y="364141"/>
                    <a:pt x="208979" y="364236"/>
                    <a:pt x="208979" y="364236"/>
                  </a:cubicBezTo>
                  <a:cubicBezTo>
                    <a:pt x="294608" y="364236"/>
                    <a:pt x="364331" y="294608"/>
                    <a:pt x="364427" y="208883"/>
                  </a:cubicBezTo>
                  <a:lnTo>
                    <a:pt x="364427" y="24193"/>
                  </a:lnTo>
                  <a:cubicBezTo>
                    <a:pt x="364427" y="24193"/>
                    <a:pt x="286226" y="24193"/>
                    <a:pt x="286226" y="24193"/>
                  </a:cubicBezTo>
                  <a:lnTo>
                    <a:pt x="286036" y="24193"/>
                  </a:lnTo>
                  <a:cubicBezTo>
                    <a:pt x="216122" y="24193"/>
                    <a:pt x="150400" y="51435"/>
                    <a:pt x="100965" y="100870"/>
                  </a:cubicBezTo>
                  <a:cubicBezTo>
                    <a:pt x="51435" y="150304"/>
                    <a:pt x="24098" y="216122"/>
                    <a:pt x="24098" y="286036"/>
                  </a:cubicBezTo>
                  <a:lnTo>
                    <a:pt x="24098" y="364141"/>
                  </a:lnTo>
                  <a:close/>
                  <a:moveTo>
                    <a:pt x="180880" y="252984"/>
                  </a:moveTo>
                  <a:lnTo>
                    <a:pt x="180880" y="252984"/>
                  </a:lnTo>
                  <a:cubicBezTo>
                    <a:pt x="138208" y="252984"/>
                    <a:pt x="103632" y="218313"/>
                    <a:pt x="103632" y="175831"/>
                  </a:cubicBezTo>
                  <a:cubicBezTo>
                    <a:pt x="103632" y="133255"/>
                    <a:pt x="138303" y="98584"/>
                    <a:pt x="180975" y="98584"/>
                  </a:cubicBezTo>
                  <a:lnTo>
                    <a:pt x="180975" y="98584"/>
                  </a:lnTo>
                  <a:cubicBezTo>
                    <a:pt x="223552" y="98584"/>
                    <a:pt x="258128" y="133350"/>
                    <a:pt x="258128" y="175927"/>
                  </a:cubicBezTo>
                  <a:lnTo>
                    <a:pt x="258128" y="175927"/>
                  </a:lnTo>
                  <a:cubicBezTo>
                    <a:pt x="258128" y="218504"/>
                    <a:pt x="223457" y="253079"/>
                    <a:pt x="180975" y="253079"/>
                  </a:cubicBezTo>
                  <a:close/>
                  <a:moveTo>
                    <a:pt x="180880" y="122587"/>
                  </a:moveTo>
                  <a:cubicBezTo>
                    <a:pt x="151543" y="122587"/>
                    <a:pt x="127730" y="146399"/>
                    <a:pt x="127635" y="175736"/>
                  </a:cubicBezTo>
                  <a:cubicBezTo>
                    <a:pt x="127635" y="204978"/>
                    <a:pt x="151448" y="228790"/>
                    <a:pt x="180785" y="228790"/>
                  </a:cubicBezTo>
                  <a:lnTo>
                    <a:pt x="180785" y="228790"/>
                  </a:lnTo>
                  <a:cubicBezTo>
                    <a:pt x="210026" y="228790"/>
                    <a:pt x="233839" y="204978"/>
                    <a:pt x="233839" y="175736"/>
                  </a:cubicBezTo>
                  <a:cubicBezTo>
                    <a:pt x="233839" y="146399"/>
                    <a:pt x="210026" y="122491"/>
                    <a:pt x="180785" y="122491"/>
                  </a:cubicBezTo>
                  <a:lnTo>
                    <a:pt x="180785" y="122491"/>
                  </a:lnTo>
                  <a:close/>
                  <a:moveTo>
                    <a:pt x="245936" y="175831"/>
                  </a:moveTo>
                  <a:lnTo>
                    <a:pt x="246126" y="175831"/>
                  </a:lnTo>
                  <a:lnTo>
                    <a:pt x="245936" y="1758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6"/>
            <p:cNvSpPr/>
            <p:nvPr/>
          </p:nvSpPr>
          <p:spPr>
            <a:xfrm>
              <a:off x="1636619" y="3924138"/>
              <a:ext cx="189547" cy="189547"/>
            </a:xfrm>
            <a:custGeom>
              <a:avLst/>
              <a:gdLst/>
              <a:ahLst/>
              <a:cxnLst/>
              <a:rect l="l" t="t" r="r" b="b"/>
              <a:pathLst>
                <a:path w="381000" h="381000" extrusionOk="0">
                  <a:moveTo>
                    <a:pt x="376238" y="388715"/>
                  </a:moveTo>
                  <a:lnTo>
                    <a:pt x="285941" y="388715"/>
                  </a:lnTo>
                  <a:cubicBezTo>
                    <a:pt x="209550" y="388715"/>
                    <a:pt x="137732" y="358807"/>
                    <a:pt x="83725" y="304705"/>
                  </a:cubicBezTo>
                  <a:cubicBezTo>
                    <a:pt x="29718" y="250603"/>
                    <a:pt x="0" y="178689"/>
                    <a:pt x="0" y="102203"/>
                  </a:cubicBezTo>
                  <a:lnTo>
                    <a:pt x="0" y="12001"/>
                  </a:lnTo>
                  <a:cubicBezTo>
                    <a:pt x="0" y="5334"/>
                    <a:pt x="5429" y="0"/>
                    <a:pt x="12097" y="0"/>
                  </a:cubicBezTo>
                  <a:lnTo>
                    <a:pt x="208979" y="0"/>
                  </a:lnTo>
                  <a:cubicBezTo>
                    <a:pt x="307943" y="190"/>
                    <a:pt x="388430" y="80772"/>
                    <a:pt x="388430" y="179737"/>
                  </a:cubicBezTo>
                  <a:lnTo>
                    <a:pt x="388430" y="376618"/>
                  </a:lnTo>
                  <a:cubicBezTo>
                    <a:pt x="388334" y="383286"/>
                    <a:pt x="382905" y="388715"/>
                    <a:pt x="376238" y="388715"/>
                  </a:cubicBezTo>
                  <a:close/>
                  <a:moveTo>
                    <a:pt x="24099" y="24098"/>
                  </a:moveTo>
                  <a:lnTo>
                    <a:pt x="24099" y="102203"/>
                  </a:lnTo>
                  <a:cubicBezTo>
                    <a:pt x="24099" y="172212"/>
                    <a:pt x="51245" y="238030"/>
                    <a:pt x="100679" y="287655"/>
                  </a:cubicBezTo>
                  <a:cubicBezTo>
                    <a:pt x="150114" y="337185"/>
                    <a:pt x="215932" y="364522"/>
                    <a:pt x="285845" y="364522"/>
                  </a:cubicBezTo>
                  <a:lnTo>
                    <a:pt x="364141" y="364522"/>
                  </a:lnTo>
                  <a:cubicBezTo>
                    <a:pt x="364141" y="364522"/>
                    <a:pt x="364236" y="179737"/>
                    <a:pt x="364236" y="179737"/>
                  </a:cubicBezTo>
                  <a:lnTo>
                    <a:pt x="376333" y="179737"/>
                  </a:lnTo>
                  <a:lnTo>
                    <a:pt x="364236" y="179737"/>
                  </a:lnTo>
                  <a:cubicBezTo>
                    <a:pt x="364236" y="94012"/>
                    <a:pt x="294608" y="24289"/>
                    <a:pt x="208883" y="24193"/>
                  </a:cubicBezTo>
                  <a:lnTo>
                    <a:pt x="24003" y="24193"/>
                  </a:lnTo>
                  <a:close/>
                  <a:moveTo>
                    <a:pt x="180689" y="289846"/>
                  </a:moveTo>
                  <a:lnTo>
                    <a:pt x="180689" y="289846"/>
                  </a:lnTo>
                  <a:cubicBezTo>
                    <a:pt x="160020" y="289846"/>
                    <a:pt x="140684" y="281845"/>
                    <a:pt x="126016" y="267271"/>
                  </a:cubicBezTo>
                  <a:cubicBezTo>
                    <a:pt x="111443" y="252698"/>
                    <a:pt x="103346" y="233267"/>
                    <a:pt x="103346" y="212693"/>
                  </a:cubicBezTo>
                  <a:cubicBezTo>
                    <a:pt x="103346" y="170117"/>
                    <a:pt x="138017" y="135445"/>
                    <a:pt x="180689" y="135445"/>
                  </a:cubicBezTo>
                  <a:lnTo>
                    <a:pt x="180689" y="135445"/>
                  </a:lnTo>
                  <a:cubicBezTo>
                    <a:pt x="223266" y="135445"/>
                    <a:pt x="257842" y="170212"/>
                    <a:pt x="257842" y="212788"/>
                  </a:cubicBezTo>
                  <a:lnTo>
                    <a:pt x="257842" y="212788"/>
                  </a:lnTo>
                  <a:cubicBezTo>
                    <a:pt x="257842" y="255365"/>
                    <a:pt x="223171" y="289941"/>
                    <a:pt x="180689" y="289941"/>
                  </a:cubicBezTo>
                  <a:close/>
                  <a:moveTo>
                    <a:pt x="180689" y="159448"/>
                  </a:moveTo>
                  <a:cubicBezTo>
                    <a:pt x="151352" y="159448"/>
                    <a:pt x="127540" y="183261"/>
                    <a:pt x="127445" y="212598"/>
                  </a:cubicBezTo>
                  <a:cubicBezTo>
                    <a:pt x="127445" y="241840"/>
                    <a:pt x="151257" y="265652"/>
                    <a:pt x="180594" y="265652"/>
                  </a:cubicBezTo>
                  <a:lnTo>
                    <a:pt x="180594" y="265652"/>
                  </a:lnTo>
                  <a:cubicBezTo>
                    <a:pt x="209836" y="265652"/>
                    <a:pt x="233649" y="241840"/>
                    <a:pt x="233649" y="212598"/>
                  </a:cubicBezTo>
                  <a:cubicBezTo>
                    <a:pt x="233649" y="183261"/>
                    <a:pt x="209836" y="159353"/>
                    <a:pt x="180594" y="159353"/>
                  </a:cubicBezTo>
                  <a:lnTo>
                    <a:pt x="180594" y="159353"/>
                  </a:lnTo>
                  <a:close/>
                  <a:moveTo>
                    <a:pt x="245745" y="212693"/>
                  </a:moveTo>
                  <a:lnTo>
                    <a:pt x="245936" y="212693"/>
                  </a:lnTo>
                  <a:lnTo>
                    <a:pt x="245745" y="21269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6"/>
            <p:cNvSpPr/>
            <p:nvPr/>
          </p:nvSpPr>
          <p:spPr>
            <a:xfrm>
              <a:off x="1596432" y="3935640"/>
              <a:ext cx="217980" cy="980908"/>
            </a:xfrm>
            <a:custGeom>
              <a:avLst/>
              <a:gdLst/>
              <a:ahLst/>
              <a:cxnLst/>
              <a:rect l="l" t="t" r="r" b="b"/>
              <a:pathLst>
                <a:path w="438150" h="1971675" extrusionOk="0">
                  <a:moveTo>
                    <a:pt x="91726" y="1976152"/>
                  </a:moveTo>
                  <a:lnTo>
                    <a:pt x="12002" y="1976152"/>
                  </a:lnTo>
                  <a:cubicBezTo>
                    <a:pt x="5334" y="1976152"/>
                    <a:pt x="0" y="1970723"/>
                    <a:pt x="0" y="1964055"/>
                  </a:cubicBezTo>
                  <a:lnTo>
                    <a:pt x="0" y="1742408"/>
                  </a:lnTo>
                  <a:cubicBezTo>
                    <a:pt x="95" y="1739170"/>
                    <a:pt x="1429" y="1736122"/>
                    <a:pt x="3620" y="1733836"/>
                  </a:cubicBezTo>
                  <a:cubicBezTo>
                    <a:pt x="5905" y="1731550"/>
                    <a:pt x="8954" y="1730312"/>
                    <a:pt x="12097" y="1730312"/>
                  </a:cubicBezTo>
                  <a:lnTo>
                    <a:pt x="23813" y="1730312"/>
                  </a:lnTo>
                  <a:cubicBezTo>
                    <a:pt x="23813" y="1730312"/>
                    <a:pt x="23813" y="1730312"/>
                    <a:pt x="23813" y="1730312"/>
                  </a:cubicBezTo>
                  <a:cubicBezTo>
                    <a:pt x="45339" y="1730312"/>
                    <a:pt x="65722" y="1721834"/>
                    <a:pt x="81344" y="1706308"/>
                  </a:cubicBezTo>
                  <a:cubicBezTo>
                    <a:pt x="96774" y="1690878"/>
                    <a:pt x="105251" y="1670399"/>
                    <a:pt x="105251" y="1648682"/>
                  </a:cubicBezTo>
                  <a:cubicBezTo>
                    <a:pt x="105251" y="1603724"/>
                    <a:pt x="68771" y="1567148"/>
                    <a:pt x="23813" y="1567148"/>
                  </a:cubicBezTo>
                  <a:lnTo>
                    <a:pt x="12097" y="1567148"/>
                  </a:lnTo>
                  <a:cubicBezTo>
                    <a:pt x="8858" y="1567148"/>
                    <a:pt x="5810" y="1565910"/>
                    <a:pt x="3620" y="1563624"/>
                  </a:cubicBezTo>
                  <a:cubicBezTo>
                    <a:pt x="1334" y="1561338"/>
                    <a:pt x="95" y="1558290"/>
                    <a:pt x="95" y="1555147"/>
                  </a:cubicBezTo>
                  <a:lnTo>
                    <a:pt x="381" y="1124712"/>
                  </a:lnTo>
                  <a:cubicBezTo>
                    <a:pt x="381" y="1121092"/>
                    <a:pt x="2000" y="1117664"/>
                    <a:pt x="4858" y="1115378"/>
                  </a:cubicBezTo>
                  <a:cubicBezTo>
                    <a:pt x="36862" y="1089184"/>
                    <a:pt x="55245" y="1050703"/>
                    <a:pt x="55340" y="1009650"/>
                  </a:cubicBezTo>
                  <a:lnTo>
                    <a:pt x="55340" y="914495"/>
                  </a:lnTo>
                  <a:cubicBezTo>
                    <a:pt x="55340" y="878110"/>
                    <a:pt x="41243" y="843820"/>
                    <a:pt x="15430" y="818007"/>
                  </a:cubicBezTo>
                  <a:cubicBezTo>
                    <a:pt x="12097" y="814673"/>
                    <a:pt x="8763" y="811530"/>
                    <a:pt x="5239" y="808768"/>
                  </a:cubicBezTo>
                  <a:cubicBezTo>
                    <a:pt x="2381" y="806482"/>
                    <a:pt x="667" y="803053"/>
                    <a:pt x="667" y="799338"/>
                  </a:cubicBezTo>
                  <a:lnTo>
                    <a:pt x="857" y="528637"/>
                  </a:lnTo>
                  <a:cubicBezTo>
                    <a:pt x="857" y="521970"/>
                    <a:pt x="6287" y="516541"/>
                    <a:pt x="12954" y="516541"/>
                  </a:cubicBezTo>
                  <a:lnTo>
                    <a:pt x="24765" y="516541"/>
                  </a:lnTo>
                  <a:cubicBezTo>
                    <a:pt x="46387" y="516541"/>
                    <a:pt x="66866" y="508064"/>
                    <a:pt x="82296" y="492633"/>
                  </a:cubicBezTo>
                  <a:cubicBezTo>
                    <a:pt x="97727" y="477203"/>
                    <a:pt x="106299" y="456724"/>
                    <a:pt x="106299" y="435102"/>
                  </a:cubicBezTo>
                  <a:cubicBezTo>
                    <a:pt x="106299" y="390144"/>
                    <a:pt x="69818" y="353568"/>
                    <a:pt x="24860" y="353568"/>
                  </a:cubicBezTo>
                  <a:lnTo>
                    <a:pt x="13145" y="353568"/>
                  </a:lnTo>
                  <a:cubicBezTo>
                    <a:pt x="9906" y="353568"/>
                    <a:pt x="6858" y="352330"/>
                    <a:pt x="4667" y="350044"/>
                  </a:cubicBezTo>
                  <a:cubicBezTo>
                    <a:pt x="2381" y="347758"/>
                    <a:pt x="1143" y="344710"/>
                    <a:pt x="1143" y="341566"/>
                  </a:cubicBezTo>
                  <a:lnTo>
                    <a:pt x="1334" y="12097"/>
                  </a:lnTo>
                  <a:cubicBezTo>
                    <a:pt x="1334" y="5429"/>
                    <a:pt x="6763" y="0"/>
                    <a:pt x="13430" y="0"/>
                  </a:cubicBezTo>
                  <a:lnTo>
                    <a:pt x="93154" y="0"/>
                  </a:lnTo>
                  <a:cubicBezTo>
                    <a:pt x="96393" y="0"/>
                    <a:pt x="99441" y="1333"/>
                    <a:pt x="101632" y="3524"/>
                  </a:cubicBezTo>
                  <a:cubicBezTo>
                    <a:pt x="103822" y="5715"/>
                    <a:pt x="105156" y="8858"/>
                    <a:pt x="105156" y="12001"/>
                  </a:cubicBezTo>
                  <a:lnTo>
                    <a:pt x="105156" y="79057"/>
                  </a:lnTo>
                  <a:cubicBezTo>
                    <a:pt x="105156" y="149066"/>
                    <a:pt x="132302" y="214884"/>
                    <a:pt x="181832" y="264509"/>
                  </a:cubicBezTo>
                  <a:cubicBezTo>
                    <a:pt x="231267" y="314039"/>
                    <a:pt x="297085" y="341376"/>
                    <a:pt x="366998" y="341376"/>
                  </a:cubicBezTo>
                  <a:lnTo>
                    <a:pt x="435483" y="341376"/>
                  </a:lnTo>
                  <a:cubicBezTo>
                    <a:pt x="442151" y="341376"/>
                    <a:pt x="447485" y="346805"/>
                    <a:pt x="447485" y="353473"/>
                  </a:cubicBezTo>
                  <a:lnTo>
                    <a:pt x="446722" y="1621822"/>
                  </a:lnTo>
                  <a:cubicBezTo>
                    <a:pt x="446722" y="1625060"/>
                    <a:pt x="445484" y="1628108"/>
                    <a:pt x="443198" y="1630299"/>
                  </a:cubicBezTo>
                  <a:cubicBezTo>
                    <a:pt x="440912" y="1632585"/>
                    <a:pt x="437864" y="1633823"/>
                    <a:pt x="434721" y="1633823"/>
                  </a:cubicBezTo>
                  <a:lnTo>
                    <a:pt x="366236" y="1633823"/>
                  </a:lnTo>
                  <a:cubicBezTo>
                    <a:pt x="366236" y="1633823"/>
                    <a:pt x="366141" y="1633823"/>
                    <a:pt x="366046" y="1633823"/>
                  </a:cubicBezTo>
                  <a:cubicBezTo>
                    <a:pt x="296132" y="1633823"/>
                    <a:pt x="230410" y="1661065"/>
                    <a:pt x="180975" y="1710500"/>
                  </a:cubicBezTo>
                  <a:cubicBezTo>
                    <a:pt x="131445" y="1759934"/>
                    <a:pt x="104108" y="1825752"/>
                    <a:pt x="104108" y="1895666"/>
                  </a:cubicBezTo>
                  <a:lnTo>
                    <a:pt x="104108" y="1963960"/>
                  </a:lnTo>
                  <a:cubicBezTo>
                    <a:pt x="104108" y="1967198"/>
                    <a:pt x="102775" y="1970246"/>
                    <a:pt x="100489" y="1972437"/>
                  </a:cubicBezTo>
                  <a:cubicBezTo>
                    <a:pt x="98203" y="1974723"/>
                    <a:pt x="95155" y="1975961"/>
                    <a:pt x="92012" y="1975961"/>
                  </a:cubicBezTo>
                  <a:close/>
                  <a:moveTo>
                    <a:pt x="24098" y="1951958"/>
                  </a:moveTo>
                  <a:lnTo>
                    <a:pt x="79724" y="1951958"/>
                  </a:lnTo>
                  <a:cubicBezTo>
                    <a:pt x="79724" y="1951958"/>
                    <a:pt x="79724" y="1895761"/>
                    <a:pt x="79724" y="1895761"/>
                  </a:cubicBezTo>
                  <a:cubicBezTo>
                    <a:pt x="79724" y="1819370"/>
                    <a:pt x="109633" y="1747552"/>
                    <a:pt x="163639" y="1693545"/>
                  </a:cubicBezTo>
                  <a:cubicBezTo>
                    <a:pt x="217646" y="1639538"/>
                    <a:pt x="289465" y="1609820"/>
                    <a:pt x="365760" y="1609820"/>
                  </a:cubicBezTo>
                  <a:lnTo>
                    <a:pt x="422338" y="1609820"/>
                  </a:lnTo>
                  <a:cubicBezTo>
                    <a:pt x="422338" y="1609820"/>
                    <a:pt x="423101" y="365569"/>
                    <a:pt x="423101" y="365569"/>
                  </a:cubicBezTo>
                  <a:lnTo>
                    <a:pt x="366713" y="365569"/>
                  </a:lnTo>
                  <a:cubicBezTo>
                    <a:pt x="290322" y="365569"/>
                    <a:pt x="218504" y="335661"/>
                    <a:pt x="164497" y="281559"/>
                  </a:cubicBezTo>
                  <a:cubicBezTo>
                    <a:pt x="110490" y="227457"/>
                    <a:pt x="80772" y="155543"/>
                    <a:pt x="80772" y="79057"/>
                  </a:cubicBezTo>
                  <a:lnTo>
                    <a:pt x="80772" y="24098"/>
                  </a:lnTo>
                  <a:cubicBezTo>
                    <a:pt x="80772" y="24098"/>
                    <a:pt x="25146" y="24098"/>
                    <a:pt x="25146" y="24098"/>
                  </a:cubicBezTo>
                  <a:lnTo>
                    <a:pt x="24955" y="329470"/>
                  </a:lnTo>
                  <a:cubicBezTo>
                    <a:pt x="52959" y="329565"/>
                    <a:pt x="79248" y="340614"/>
                    <a:pt x="99155" y="360521"/>
                  </a:cubicBezTo>
                  <a:cubicBezTo>
                    <a:pt x="119158" y="380524"/>
                    <a:pt x="130112" y="407003"/>
                    <a:pt x="130112" y="435102"/>
                  </a:cubicBezTo>
                  <a:cubicBezTo>
                    <a:pt x="130112" y="463201"/>
                    <a:pt x="119063" y="489680"/>
                    <a:pt x="99060" y="509683"/>
                  </a:cubicBezTo>
                  <a:cubicBezTo>
                    <a:pt x="79153" y="529590"/>
                    <a:pt x="52769" y="540544"/>
                    <a:pt x="24765" y="540639"/>
                  </a:cubicBezTo>
                  <a:lnTo>
                    <a:pt x="24575" y="793623"/>
                  </a:lnTo>
                  <a:cubicBezTo>
                    <a:pt x="27146" y="795909"/>
                    <a:pt x="29718" y="798290"/>
                    <a:pt x="32290" y="800862"/>
                  </a:cubicBezTo>
                  <a:cubicBezTo>
                    <a:pt x="62675" y="831247"/>
                    <a:pt x="79343" y="871537"/>
                    <a:pt x="79343" y="914305"/>
                  </a:cubicBezTo>
                  <a:lnTo>
                    <a:pt x="79343" y="1009460"/>
                  </a:lnTo>
                  <a:cubicBezTo>
                    <a:pt x="79343" y="1055846"/>
                    <a:pt x="59341" y="1099471"/>
                    <a:pt x="24384" y="1130141"/>
                  </a:cubicBezTo>
                  <a:lnTo>
                    <a:pt x="24098" y="1542955"/>
                  </a:lnTo>
                  <a:cubicBezTo>
                    <a:pt x="52102" y="1543050"/>
                    <a:pt x="78391" y="1554099"/>
                    <a:pt x="98298" y="1574006"/>
                  </a:cubicBezTo>
                  <a:cubicBezTo>
                    <a:pt x="118301" y="1594009"/>
                    <a:pt x="129254" y="1620488"/>
                    <a:pt x="129254" y="1648587"/>
                  </a:cubicBezTo>
                  <a:cubicBezTo>
                    <a:pt x="129254" y="1676781"/>
                    <a:pt x="118205" y="1703356"/>
                    <a:pt x="98203" y="1723358"/>
                  </a:cubicBezTo>
                  <a:cubicBezTo>
                    <a:pt x="78105" y="1743266"/>
                    <a:pt x="51721" y="1754315"/>
                    <a:pt x="23908" y="1754315"/>
                  </a:cubicBezTo>
                  <a:lnTo>
                    <a:pt x="23908" y="195186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6"/>
            <p:cNvSpPr/>
            <p:nvPr/>
          </p:nvSpPr>
          <p:spPr>
            <a:xfrm>
              <a:off x="1687978" y="3991495"/>
              <a:ext cx="75819" cy="75819"/>
            </a:xfrm>
            <a:custGeom>
              <a:avLst/>
              <a:gdLst/>
              <a:ahLst/>
              <a:cxnLst/>
              <a:rect l="l" t="t" r="r" b="b"/>
              <a:pathLst>
                <a:path w="152400" h="152400" extrusionOk="0">
                  <a:moveTo>
                    <a:pt x="77343" y="154400"/>
                  </a:moveTo>
                  <a:lnTo>
                    <a:pt x="77343" y="154400"/>
                  </a:lnTo>
                  <a:cubicBezTo>
                    <a:pt x="56674" y="154400"/>
                    <a:pt x="37338" y="146399"/>
                    <a:pt x="22670" y="131826"/>
                  </a:cubicBezTo>
                  <a:cubicBezTo>
                    <a:pt x="8096" y="117253"/>
                    <a:pt x="0" y="97822"/>
                    <a:pt x="0" y="77248"/>
                  </a:cubicBezTo>
                  <a:cubicBezTo>
                    <a:pt x="0" y="34671"/>
                    <a:pt x="34671" y="0"/>
                    <a:pt x="77343" y="0"/>
                  </a:cubicBezTo>
                  <a:lnTo>
                    <a:pt x="77343" y="0"/>
                  </a:lnTo>
                  <a:cubicBezTo>
                    <a:pt x="119920" y="0"/>
                    <a:pt x="154496" y="34766"/>
                    <a:pt x="154496" y="77343"/>
                  </a:cubicBezTo>
                  <a:cubicBezTo>
                    <a:pt x="154496" y="119920"/>
                    <a:pt x="119825" y="154496"/>
                    <a:pt x="77343" y="154496"/>
                  </a:cubicBezTo>
                  <a:close/>
                  <a:moveTo>
                    <a:pt x="77343" y="24003"/>
                  </a:moveTo>
                  <a:cubicBezTo>
                    <a:pt x="48006" y="24003"/>
                    <a:pt x="24194" y="47816"/>
                    <a:pt x="24098" y="77152"/>
                  </a:cubicBezTo>
                  <a:cubicBezTo>
                    <a:pt x="24098" y="106394"/>
                    <a:pt x="47911" y="130207"/>
                    <a:pt x="77248" y="130207"/>
                  </a:cubicBezTo>
                  <a:lnTo>
                    <a:pt x="77248" y="130207"/>
                  </a:lnTo>
                  <a:cubicBezTo>
                    <a:pt x="106490" y="130207"/>
                    <a:pt x="130302" y="106394"/>
                    <a:pt x="130302" y="77152"/>
                  </a:cubicBezTo>
                  <a:cubicBezTo>
                    <a:pt x="130302" y="47816"/>
                    <a:pt x="106490" y="24003"/>
                    <a:pt x="77248" y="23908"/>
                  </a:cubicBezTo>
                  <a:lnTo>
                    <a:pt x="77248" y="239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6"/>
            <p:cNvSpPr/>
            <p:nvPr/>
          </p:nvSpPr>
          <p:spPr>
            <a:xfrm>
              <a:off x="1687552" y="4784591"/>
              <a:ext cx="75819" cy="75819"/>
            </a:xfrm>
            <a:custGeom>
              <a:avLst/>
              <a:gdLst/>
              <a:ahLst/>
              <a:cxnLst/>
              <a:rect l="l" t="t" r="r" b="b"/>
              <a:pathLst>
                <a:path w="152400" h="152400" extrusionOk="0">
                  <a:moveTo>
                    <a:pt x="77248" y="154400"/>
                  </a:moveTo>
                  <a:lnTo>
                    <a:pt x="77248" y="154400"/>
                  </a:lnTo>
                  <a:cubicBezTo>
                    <a:pt x="34576" y="154400"/>
                    <a:pt x="0" y="119729"/>
                    <a:pt x="0" y="77248"/>
                  </a:cubicBezTo>
                  <a:cubicBezTo>
                    <a:pt x="0" y="34671"/>
                    <a:pt x="34671" y="0"/>
                    <a:pt x="77343" y="0"/>
                  </a:cubicBezTo>
                  <a:lnTo>
                    <a:pt x="77343" y="0"/>
                  </a:lnTo>
                  <a:cubicBezTo>
                    <a:pt x="119920" y="0"/>
                    <a:pt x="154496" y="34766"/>
                    <a:pt x="154496" y="77343"/>
                  </a:cubicBezTo>
                  <a:cubicBezTo>
                    <a:pt x="154496" y="119920"/>
                    <a:pt x="119825" y="154496"/>
                    <a:pt x="77343" y="154496"/>
                  </a:cubicBezTo>
                  <a:close/>
                  <a:moveTo>
                    <a:pt x="77248" y="24003"/>
                  </a:moveTo>
                  <a:cubicBezTo>
                    <a:pt x="47911" y="24003"/>
                    <a:pt x="24098" y="47816"/>
                    <a:pt x="24003" y="77153"/>
                  </a:cubicBezTo>
                  <a:cubicBezTo>
                    <a:pt x="24003" y="106394"/>
                    <a:pt x="47816" y="130207"/>
                    <a:pt x="77153" y="130207"/>
                  </a:cubicBezTo>
                  <a:lnTo>
                    <a:pt x="77153" y="130207"/>
                  </a:lnTo>
                  <a:cubicBezTo>
                    <a:pt x="106394" y="130207"/>
                    <a:pt x="130207" y="106394"/>
                    <a:pt x="130207" y="77153"/>
                  </a:cubicBezTo>
                  <a:cubicBezTo>
                    <a:pt x="130207" y="47816"/>
                    <a:pt x="106394" y="23908"/>
                    <a:pt x="77153" y="23908"/>
                  </a:cubicBezTo>
                  <a:lnTo>
                    <a:pt x="77153" y="239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6"/>
            <p:cNvSpPr/>
            <p:nvPr/>
          </p:nvSpPr>
          <p:spPr>
            <a:xfrm>
              <a:off x="1451491" y="4099324"/>
              <a:ext cx="208502" cy="104251"/>
            </a:xfrm>
            <a:custGeom>
              <a:avLst/>
              <a:gdLst/>
              <a:ahLst/>
              <a:cxnLst/>
              <a:rect l="l" t="t" r="r" b="b"/>
              <a:pathLst>
                <a:path w="419100" h="209550" extrusionOk="0">
                  <a:moveTo>
                    <a:pt x="316325" y="211360"/>
                  </a:moveTo>
                  <a:lnTo>
                    <a:pt x="105728" y="211360"/>
                  </a:lnTo>
                  <a:cubicBezTo>
                    <a:pt x="47435" y="211265"/>
                    <a:pt x="0" y="163830"/>
                    <a:pt x="0" y="105537"/>
                  </a:cubicBezTo>
                  <a:cubicBezTo>
                    <a:pt x="0" y="77629"/>
                    <a:pt x="11049" y="51149"/>
                    <a:pt x="31052" y="31052"/>
                  </a:cubicBezTo>
                  <a:cubicBezTo>
                    <a:pt x="51149" y="11049"/>
                    <a:pt x="77629" y="0"/>
                    <a:pt x="105823" y="0"/>
                  </a:cubicBezTo>
                  <a:lnTo>
                    <a:pt x="316421" y="0"/>
                  </a:lnTo>
                  <a:cubicBezTo>
                    <a:pt x="316421" y="0"/>
                    <a:pt x="316421" y="95"/>
                    <a:pt x="316421" y="95"/>
                  </a:cubicBezTo>
                  <a:cubicBezTo>
                    <a:pt x="344519" y="95"/>
                    <a:pt x="370999" y="11144"/>
                    <a:pt x="391001" y="31147"/>
                  </a:cubicBezTo>
                  <a:cubicBezTo>
                    <a:pt x="411004" y="51149"/>
                    <a:pt x="421957" y="77629"/>
                    <a:pt x="421957" y="105728"/>
                  </a:cubicBezTo>
                  <a:cubicBezTo>
                    <a:pt x="421957" y="133826"/>
                    <a:pt x="410909" y="160306"/>
                    <a:pt x="390906" y="180308"/>
                  </a:cubicBezTo>
                  <a:cubicBezTo>
                    <a:pt x="370904" y="200311"/>
                    <a:pt x="344424" y="211265"/>
                    <a:pt x="316325" y="211265"/>
                  </a:cubicBezTo>
                  <a:close/>
                  <a:moveTo>
                    <a:pt x="105728" y="24098"/>
                  </a:moveTo>
                  <a:cubicBezTo>
                    <a:pt x="84011" y="24098"/>
                    <a:pt x="63532" y="32575"/>
                    <a:pt x="48101" y="48006"/>
                  </a:cubicBezTo>
                  <a:cubicBezTo>
                    <a:pt x="32671" y="63627"/>
                    <a:pt x="24098" y="84011"/>
                    <a:pt x="24098" y="105537"/>
                  </a:cubicBezTo>
                  <a:cubicBezTo>
                    <a:pt x="24098" y="150495"/>
                    <a:pt x="60674" y="187071"/>
                    <a:pt x="105728" y="187071"/>
                  </a:cubicBezTo>
                  <a:lnTo>
                    <a:pt x="316325" y="187071"/>
                  </a:lnTo>
                  <a:cubicBezTo>
                    <a:pt x="316325" y="187071"/>
                    <a:pt x="316325" y="187166"/>
                    <a:pt x="316325" y="187166"/>
                  </a:cubicBezTo>
                  <a:cubicBezTo>
                    <a:pt x="337947" y="187166"/>
                    <a:pt x="358426" y="178689"/>
                    <a:pt x="373856" y="163259"/>
                  </a:cubicBezTo>
                  <a:cubicBezTo>
                    <a:pt x="389287" y="147828"/>
                    <a:pt x="397859" y="127349"/>
                    <a:pt x="397859" y="105728"/>
                  </a:cubicBezTo>
                  <a:cubicBezTo>
                    <a:pt x="397859" y="84106"/>
                    <a:pt x="389382" y="63627"/>
                    <a:pt x="373952" y="48196"/>
                  </a:cubicBezTo>
                  <a:cubicBezTo>
                    <a:pt x="358521" y="32766"/>
                    <a:pt x="338042" y="24194"/>
                    <a:pt x="316421" y="24194"/>
                  </a:cubicBezTo>
                  <a:lnTo>
                    <a:pt x="105823" y="24194"/>
                  </a:lnTo>
                  <a:cubicBezTo>
                    <a:pt x="105823" y="24194"/>
                    <a:pt x="105823" y="24098"/>
                    <a:pt x="105823" y="240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36"/>
            <p:cNvSpPr/>
            <p:nvPr/>
          </p:nvSpPr>
          <p:spPr>
            <a:xfrm>
              <a:off x="1451159" y="4702418"/>
              <a:ext cx="208502" cy="104251"/>
            </a:xfrm>
            <a:custGeom>
              <a:avLst/>
              <a:gdLst/>
              <a:ahLst/>
              <a:cxnLst/>
              <a:rect l="l" t="t" r="r" b="b"/>
              <a:pathLst>
                <a:path w="419100" h="209550" extrusionOk="0">
                  <a:moveTo>
                    <a:pt x="316325" y="211455"/>
                  </a:moveTo>
                  <a:lnTo>
                    <a:pt x="105728" y="211455"/>
                  </a:lnTo>
                  <a:cubicBezTo>
                    <a:pt x="47435" y="211264"/>
                    <a:pt x="0" y="163830"/>
                    <a:pt x="0" y="105537"/>
                  </a:cubicBezTo>
                  <a:cubicBezTo>
                    <a:pt x="0" y="77629"/>
                    <a:pt x="11049" y="51149"/>
                    <a:pt x="31052" y="31052"/>
                  </a:cubicBezTo>
                  <a:cubicBezTo>
                    <a:pt x="51054" y="11049"/>
                    <a:pt x="77629" y="0"/>
                    <a:pt x="105823" y="0"/>
                  </a:cubicBezTo>
                  <a:lnTo>
                    <a:pt x="316421" y="0"/>
                  </a:lnTo>
                  <a:cubicBezTo>
                    <a:pt x="316421" y="0"/>
                    <a:pt x="316421" y="95"/>
                    <a:pt x="316421" y="95"/>
                  </a:cubicBezTo>
                  <a:cubicBezTo>
                    <a:pt x="344519" y="95"/>
                    <a:pt x="370999" y="11144"/>
                    <a:pt x="391001" y="31147"/>
                  </a:cubicBezTo>
                  <a:cubicBezTo>
                    <a:pt x="411004" y="51149"/>
                    <a:pt x="421958" y="77629"/>
                    <a:pt x="421958" y="105728"/>
                  </a:cubicBezTo>
                  <a:cubicBezTo>
                    <a:pt x="421958" y="133921"/>
                    <a:pt x="410909" y="160496"/>
                    <a:pt x="390906" y="180499"/>
                  </a:cubicBezTo>
                  <a:cubicBezTo>
                    <a:pt x="370713" y="200501"/>
                    <a:pt x="344234" y="211455"/>
                    <a:pt x="316325" y="211455"/>
                  </a:cubicBezTo>
                  <a:close/>
                  <a:moveTo>
                    <a:pt x="105728" y="24098"/>
                  </a:moveTo>
                  <a:cubicBezTo>
                    <a:pt x="84011" y="24098"/>
                    <a:pt x="63532" y="32576"/>
                    <a:pt x="48101" y="48006"/>
                  </a:cubicBezTo>
                  <a:cubicBezTo>
                    <a:pt x="32671" y="63532"/>
                    <a:pt x="24098" y="84011"/>
                    <a:pt x="24098" y="105537"/>
                  </a:cubicBezTo>
                  <a:cubicBezTo>
                    <a:pt x="24098" y="127254"/>
                    <a:pt x="32576" y="147733"/>
                    <a:pt x="48006" y="163258"/>
                  </a:cubicBezTo>
                  <a:cubicBezTo>
                    <a:pt x="63437" y="178689"/>
                    <a:pt x="83915" y="187262"/>
                    <a:pt x="105632" y="187262"/>
                  </a:cubicBezTo>
                  <a:lnTo>
                    <a:pt x="316230" y="187262"/>
                  </a:lnTo>
                  <a:cubicBezTo>
                    <a:pt x="316230" y="187262"/>
                    <a:pt x="316230" y="187357"/>
                    <a:pt x="316230" y="187357"/>
                  </a:cubicBezTo>
                  <a:cubicBezTo>
                    <a:pt x="337757" y="187357"/>
                    <a:pt x="358140" y="178879"/>
                    <a:pt x="373761" y="163354"/>
                  </a:cubicBezTo>
                  <a:cubicBezTo>
                    <a:pt x="389192" y="147923"/>
                    <a:pt x="397669" y="127445"/>
                    <a:pt x="397669" y="105728"/>
                  </a:cubicBezTo>
                  <a:cubicBezTo>
                    <a:pt x="397669" y="84106"/>
                    <a:pt x="389192" y="63627"/>
                    <a:pt x="373761" y="48196"/>
                  </a:cubicBezTo>
                  <a:cubicBezTo>
                    <a:pt x="358330" y="32766"/>
                    <a:pt x="337852" y="24194"/>
                    <a:pt x="316230" y="24194"/>
                  </a:cubicBezTo>
                  <a:lnTo>
                    <a:pt x="105632" y="24194"/>
                  </a:lnTo>
                  <a:cubicBezTo>
                    <a:pt x="105632" y="24194"/>
                    <a:pt x="105632" y="24098"/>
                    <a:pt x="105632" y="240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36"/>
            <p:cNvSpPr/>
            <p:nvPr/>
          </p:nvSpPr>
          <p:spPr>
            <a:xfrm>
              <a:off x="1503370" y="4795478"/>
              <a:ext cx="104251" cy="142161"/>
            </a:xfrm>
            <a:custGeom>
              <a:avLst/>
              <a:gdLst/>
              <a:ahLst/>
              <a:cxnLst/>
              <a:rect l="l" t="t" r="r" b="b"/>
              <a:pathLst>
                <a:path w="209550" h="285750" extrusionOk="0">
                  <a:moveTo>
                    <a:pt x="199263" y="293084"/>
                  </a:moveTo>
                  <a:lnTo>
                    <a:pt x="12002" y="293084"/>
                  </a:lnTo>
                  <a:cubicBezTo>
                    <a:pt x="5334" y="292989"/>
                    <a:pt x="0" y="287560"/>
                    <a:pt x="0" y="280892"/>
                  </a:cubicBezTo>
                  <a:lnTo>
                    <a:pt x="191" y="12002"/>
                  </a:lnTo>
                  <a:cubicBezTo>
                    <a:pt x="191" y="8763"/>
                    <a:pt x="1429" y="5715"/>
                    <a:pt x="3715" y="3524"/>
                  </a:cubicBezTo>
                  <a:cubicBezTo>
                    <a:pt x="6001" y="1238"/>
                    <a:pt x="9049" y="0"/>
                    <a:pt x="12192" y="0"/>
                  </a:cubicBezTo>
                  <a:lnTo>
                    <a:pt x="199454" y="0"/>
                  </a:lnTo>
                  <a:cubicBezTo>
                    <a:pt x="206121" y="95"/>
                    <a:pt x="211455" y="5524"/>
                    <a:pt x="211455" y="12192"/>
                  </a:cubicBezTo>
                  <a:lnTo>
                    <a:pt x="211265" y="281083"/>
                  </a:lnTo>
                  <a:cubicBezTo>
                    <a:pt x="211265" y="284321"/>
                    <a:pt x="210026" y="287369"/>
                    <a:pt x="207740" y="289560"/>
                  </a:cubicBezTo>
                  <a:cubicBezTo>
                    <a:pt x="205454" y="291846"/>
                    <a:pt x="202406" y="293084"/>
                    <a:pt x="199263" y="293084"/>
                  </a:cubicBezTo>
                  <a:close/>
                  <a:moveTo>
                    <a:pt x="24098" y="268891"/>
                  </a:moveTo>
                  <a:lnTo>
                    <a:pt x="187262" y="268891"/>
                  </a:lnTo>
                  <a:cubicBezTo>
                    <a:pt x="187262" y="268891"/>
                    <a:pt x="187357" y="24194"/>
                    <a:pt x="187357" y="24194"/>
                  </a:cubicBezTo>
                  <a:lnTo>
                    <a:pt x="24194" y="24194"/>
                  </a:lnTo>
                  <a:cubicBezTo>
                    <a:pt x="24194" y="24194"/>
                    <a:pt x="24098" y="268891"/>
                    <a:pt x="24098" y="268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36"/>
            <p:cNvSpPr/>
            <p:nvPr/>
          </p:nvSpPr>
          <p:spPr>
            <a:xfrm>
              <a:off x="1503512" y="4592014"/>
              <a:ext cx="104251" cy="118467"/>
            </a:xfrm>
            <a:custGeom>
              <a:avLst/>
              <a:gdLst/>
              <a:ahLst/>
              <a:cxnLst/>
              <a:rect l="l" t="t" r="r" b="b"/>
              <a:pathLst>
                <a:path w="209550" h="238125" extrusionOk="0">
                  <a:moveTo>
                    <a:pt x="199263" y="246354"/>
                  </a:moveTo>
                  <a:lnTo>
                    <a:pt x="12002" y="246354"/>
                  </a:lnTo>
                  <a:cubicBezTo>
                    <a:pt x="5334" y="246259"/>
                    <a:pt x="0" y="240830"/>
                    <a:pt x="0" y="234162"/>
                  </a:cubicBezTo>
                  <a:lnTo>
                    <a:pt x="0" y="12039"/>
                  </a:lnTo>
                  <a:cubicBezTo>
                    <a:pt x="95" y="5848"/>
                    <a:pt x="4858" y="609"/>
                    <a:pt x="11049" y="38"/>
                  </a:cubicBezTo>
                  <a:cubicBezTo>
                    <a:pt x="17336" y="-439"/>
                    <a:pt x="22860" y="3657"/>
                    <a:pt x="24003" y="9848"/>
                  </a:cubicBezTo>
                  <a:cubicBezTo>
                    <a:pt x="24194" y="10706"/>
                    <a:pt x="41624" y="99193"/>
                    <a:pt x="105823" y="99193"/>
                  </a:cubicBezTo>
                  <a:lnTo>
                    <a:pt x="105823" y="99193"/>
                  </a:lnTo>
                  <a:cubicBezTo>
                    <a:pt x="170021" y="99193"/>
                    <a:pt x="187357" y="10801"/>
                    <a:pt x="187547" y="9944"/>
                  </a:cubicBezTo>
                  <a:cubicBezTo>
                    <a:pt x="188690" y="3848"/>
                    <a:pt x="194215" y="-439"/>
                    <a:pt x="200501" y="133"/>
                  </a:cubicBezTo>
                  <a:cubicBezTo>
                    <a:pt x="206693" y="704"/>
                    <a:pt x="211455" y="5943"/>
                    <a:pt x="211455" y="12134"/>
                  </a:cubicBezTo>
                  <a:lnTo>
                    <a:pt x="211455" y="234257"/>
                  </a:lnTo>
                  <a:cubicBezTo>
                    <a:pt x="211360" y="240925"/>
                    <a:pt x="205930" y="246354"/>
                    <a:pt x="199263" y="246354"/>
                  </a:cubicBezTo>
                  <a:close/>
                  <a:moveTo>
                    <a:pt x="24098" y="222161"/>
                  </a:moveTo>
                  <a:lnTo>
                    <a:pt x="187262" y="222161"/>
                  </a:lnTo>
                  <a:cubicBezTo>
                    <a:pt x="187262" y="222161"/>
                    <a:pt x="187262" y="74618"/>
                    <a:pt x="187262" y="74618"/>
                  </a:cubicBezTo>
                  <a:cubicBezTo>
                    <a:pt x="171355" y="99764"/>
                    <a:pt x="145733" y="123291"/>
                    <a:pt x="105823" y="123291"/>
                  </a:cubicBezTo>
                  <a:lnTo>
                    <a:pt x="105823" y="123291"/>
                  </a:lnTo>
                  <a:cubicBezTo>
                    <a:pt x="65818" y="123291"/>
                    <a:pt x="40100" y="99669"/>
                    <a:pt x="24194" y="74333"/>
                  </a:cubicBezTo>
                  <a:lnTo>
                    <a:pt x="24194" y="22206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6"/>
            <p:cNvSpPr/>
            <p:nvPr/>
          </p:nvSpPr>
          <p:spPr>
            <a:xfrm>
              <a:off x="1503560" y="4488447"/>
              <a:ext cx="104251" cy="161115"/>
            </a:xfrm>
            <a:custGeom>
              <a:avLst/>
              <a:gdLst/>
              <a:ahLst/>
              <a:cxnLst/>
              <a:rect l="l" t="t" r="r" b="b"/>
              <a:pathLst>
                <a:path w="209550" h="323850" extrusionOk="0">
                  <a:moveTo>
                    <a:pt x="105728" y="331791"/>
                  </a:moveTo>
                  <a:lnTo>
                    <a:pt x="105728" y="331791"/>
                  </a:lnTo>
                  <a:cubicBezTo>
                    <a:pt x="21431" y="331791"/>
                    <a:pt x="1048" y="227206"/>
                    <a:pt x="190" y="222730"/>
                  </a:cubicBezTo>
                  <a:cubicBezTo>
                    <a:pt x="95" y="221968"/>
                    <a:pt x="0" y="221301"/>
                    <a:pt x="0" y="220539"/>
                  </a:cubicBezTo>
                  <a:lnTo>
                    <a:pt x="0" y="12037"/>
                  </a:lnTo>
                  <a:cubicBezTo>
                    <a:pt x="95" y="7369"/>
                    <a:pt x="2762" y="3179"/>
                    <a:pt x="7048" y="1178"/>
                  </a:cubicBezTo>
                  <a:cubicBezTo>
                    <a:pt x="11239" y="-822"/>
                    <a:pt x="16193" y="-250"/>
                    <a:pt x="19812" y="2702"/>
                  </a:cubicBezTo>
                  <a:cubicBezTo>
                    <a:pt x="44196" y="22610"/>
                    <a:pt x="74676" y="33563"/>
                    <a:pt x="105823" y="33563"/>
                  </a:cubicBezTo>
                  <a:lnTo>
                    <a:pt x="105918" y="33563"/>
                  </a:lnTo>
                  <a:cubicBezTo>
                    <a:pt x="137065" y="33563"/>
                    <a:pt x="167545" y="22705"/>
                    <a:pt x="191738" y="2893"/>
                  </a:cubicBezTo>
                  <a:cubicBezTo>
                    <a:pt x="195358" y="-60"/>
                    <a:pt x="200311" y="-631"/>
                    <a:pt x="204502" y="1369"/>
                  </a:cubicBezTo>
                  <a:cubicBezTo>
                    <a:pt x="208693" y="3369"/>
                    <a:pt x="211360" y="7655"/>
                    <a:pt x="211360" y="12227"/>
                  </a:cubicBezTo>
                  <a:lnTo>
                    <a:pt x="211360" y="220539"/>
                  </a:lnTo>
                  <a:cubicBezTo>
                    <a:pt x="211264" y="221301"/>
                    <a:pt x="211169" y="221968"/>
                    <a:pt x="211074" y="222730"/>
                  </a:cubicBezTo>
                  <a:cubicBezTo>
                    <a:pt x="210217" y="227206"/>
                    <a:pt x="189929" y="331696"/>
                    <a:pt x="105632" y="331696"/>
                  </a:cubicBezTo>
                  <a:close/>
                  <a:moveTo>
                    <a:pt x="24098" y="219301"/>
                  </a:moveTo>
                  <a:cubicBezTo>
                    <a:pt x="26194" y="229112"/>
                    <a:pt x="45148" y="307693"/>
                    <a:pt x="105728" y="307693"/>
                  </a:cubicBezTo>
                  <a:lnTo>
                    <a:pt x="105728" y="307693"/>
                  </a:lnTo>
                  <a:cubicBezTo>
                    <a:pt x="166211" y="307693"/>
                    <a:pt x="185166" y="229207"/>
                    <a:pt x="187262" y="219396"/>
                  </a:cubicBezTo>
                  <a:lnTo>
                    <a:pt x="187262" y="35373"/>
                  </a:lnTo>
                  <a:cubicBezTo>
                    <a:pt x="162782" y="49851"/>
                    <a:pt x="134684" y="57757"/>
                    <a:pt x="106013" y="57757"/>
                  </a:cubicBezTo>
                  <a:cubicBezTo>
                    <a:pt x="77343" y="57757"/>
                    <a:pt x="48959" y="49851"/>
                    <a:pt x="24194" y="35183"/>
                  </a:cubicBezTo>
                  <a:lnTo>
                    <a:pt x="24194" y="2193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6"/>
            <p:cNvSpPr/>
            <p:nvPr/>
          </p:nvSpPr>
          <p:spPr>
            <a:xfrm>
              <a:off x="1503701" y="4192337"/>
              <a:ext cx="104251" cy="142161"/>
            </a:xfrm>
            <a:custGeom>
              <a:avLst/>
              <a:gdLst/>
              <a:ahLst/>
              <a:cxnLst/>
              <a:rect l="l" t="t" r="r" b="b"/>
              <a:pathLst>
                <a:path w="209550" h="285750" extrusionOk="0">
                  <a:moveTo>
                    <a:pt x="12097" y="294894"/>
                  </a:moveTo>
                  <a:cubicBezTo>
                    <a:pt x="10382" y="294894"/>
                    <a:pt x="8572" y="294513"/>
                    <a:pt x="6953" y="293751"/>
                  </a:cubicBezTo>
                  <a:cubicBezTo>
                    <a:pt x="2762" y="291751"/>
                    <a:pt x="0" y="287464"/>
                    <a:pt x="0" y="282797"/>
                  </a:cubicBezTo>
                  <a:lnTo>
                    <a:pt x="190" y="12001"/>
                  </a:lnTo>
                  <a:cubicBezTo>
                    <a:pt x="190" y="8763"/>
                    <a:pt x="1429" y="5715"/>
                    <a:pt x="3715" y="3524"/>
                  </a:cubicBezTo>
                  <a:cubicBezTo>
                    <a:pt x="6001" y="1238"/>
                    <a:pt x="9049" y="0"/>
                    <a:pt x="12192" y="0"/>
                  </a:cubicBezTo>
                  <a:lnTo>
                    <a:pt x="199454" y="0"/>
                  </a:lnTo>
                  <a:cubicBezTo>
                    <a:pt x="206121" y="95"/>
                    <a:pt x="211455" y="5524"/>
                    <a:pt x="211455" y="12192"/>
                  </a:cubicBezTo>
                  <a:lnTo>
                    <a:pt x="211264" y="282892"/>
                  </a:lnTo>
                  <a:cubicBezTo>
                    <a:pt x="211264" y="287560"/>
                    <a:pt x="208597" y="291751"/>
                    <a:pt x="204406" y="293751"/>
                  </a:cubicBezTo>
                  <a:cubicBezTo>
                    <a:pt x="200215" y="295751"/>
                    <a:pt x="195263" y="295180"/>
                    <a:pt x="191643" y="292227"/>
                  </a:cubicBezTo>
                  <a:cubicBezTo>
                    <a:pt x="167069" y="272129"/>
                    <a:pt x="137351" y="261461"/>
                    <a:pt x="105728" y="261461"/>
                  </a:cubicBezTo>
                  <a:lnTo>
                    <a:pt x="105632" y="261461"/>
                  </a:lnTo>
                  <a:cubicBezTo>
                    <a:pt x="74200" y="261461"/>
                    <a:pt x="43720" y="272415"/>
                    <a:pt x="19717" y="292227"/>
                  </a:cubicBezTo>
                  <a:cubicBezTo>
                    <a:pt x="17526" y="294037"/>
                    <a:pt x="14764" y="294989"/>
                    <a:pt x="12002" y="294989"/>
                  </a:cubicBezTo>
                  <a:close/>
                  <a:moveTo>
                    <a:pt x="24289" y="24098"/>
                  </a:moveTo>
                  <a:lnTo>
                    <a:pt x="24289" y="259651"/>
                  </a:lnTo>
                  <a:cubicBezTo>
                    <a:pt x="48578" y="245078"/>
                    <a:pt x="76771" y="237268"/>
                    <a:pt x="105632" y="237268"/>
                  </a:cubicBezTo>
                  <a:lnTo>
                    <a:pt x="105728" y="237268"/>
                  </a:lnTo>
                  <a:cubicBezTo>
                    <a:pt x="134874" y="237268"/>
                    <a:pt x="162687" y="244983"/>
                    <a:pt x="187166" y="259651"/>
                  </a:cubicBezTo>
                  <a:lnTo>
                    <a:pt x="187166" y="24193"/>
                  </a:lnTo>
                  <a:cubicBezTo>
                    <a:pt x="187166" y="24193"/>
                    <a:pt x="24194" y="24098"/>
                    <a:pt x="24194" y="240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6"/>
            <p:cNvSpPr/>
            <p:nvPr/>
          </p:nvSpPr>
          <p:spPr>
            <a:xfrm>
              <a:off x="1503843" y="3912209"/>
              <a:ext cx="104251" cy="199025"/>
            </a:xfrm>
            <a:custGeom>
              <a:avLst/>
              <a:gdLst/>
              <a:ahLst/>
              <a:cxnLst/>
              <a:rect l="l" t="t" r="r" b="b"/>
              <a:pathLst>
                <a:path w="209550" h="400050" extrusionOk="0">
                  <a:moveTo>
                    <a:pt x="199263" y="400812"/>
                  </a:moveTo>
                  <a:lnTo>
                    <a:pt x="12002" y="400812"/>
                  </a:lnTo>
                  <a:cubicBezTo>
                    <a:pt x="5334" y="400717"/>
                    <a:pt x="0" y="395288"/>
                    <a:pt x="0" y="388620"/>
                  </a:cubicBezTo>
                  <a:lnTo>
                    <a:pt x="190" y="12002"/>
                  </a:lnTo>
                  <a:cubicBezTo>
                    <a:pt x="190" y="5334"/>
                    <a:pt x="5620" y="0"/>
                    <a:pt x="12287" y="0"/>
                  </a:cubicBezTo>
                  <a:lnTo>
                    <a:pt x="199549" y="0"/>
                  </a:lnTo>
                  <a:cubicBezTo>
                    <a:pt x="202787" y="95"/>
                    <a:pt x="205835" y="1429"/>
                    <a:pt x="208026" y="3620"/>
                  </a:cubicBezTo>
                  <a:cubicBezTo>
                    <a:pt x="210217" y="5810"/>
                    <a:pt x="211550" y="8954"/>
                    <a:pt x="211550" y="12192"/>
                  </a:cubicBezTo>
                  <a:lnTo>
                    <a:pt x="211360" y="388811"/>
                  </a:lnTo>
                  <a:cubicBezTo>
                    <a:pt x="211360" y="392049"/>
                    <a:pt x="210121" y="395097"/>
                    <a:pt x="207836" y="397288"/>
                  </a:cubicBezTo>
                  <a:cubicBezTo>
                    <a:pt x="205550" y="399574"/>
                    <a:pt x="202502" y="400812"/>
                    <a:pt x="199358" y="400812"/>
                  </a:cubicBezTo>
                  <a:close/>
                  <a:moveTo>
                    <a:pt x="24098" y="376619"/>
                  </a:moveTo>
                  <a:lnTo>
                    <a:pt x="187262" y="376619"/>
                  </a:lnTo>
                  <a:cubicBezTo>
                    <a:pt x="187262" y="376619"/>
                    <a:pt x="187452" y="59246"/>
                    <a:pt x="187452" y="59246"/>
                  </a:cubicBezTo>
                  <a:lnTo>
                    <a:pt x="187452" y="59246"/>
                  </a:lnTo>
                  <a:cubicBezTo>
                    <a:pt x="187452" y="59246"/>
                    <a:pt x="187452" y="24194"/>
                    <a:pt x="187452" y="24194"/>
                  </a:cubicBezTo>
                  <a:lnTo>
                    <a:pt x="24289" y="24194"/>
                  </a:lnTo>
                  <a:cubicBezTo>
                    <a:pt x="24289" y="24194"/>
                    <a:pt x="24098" y="376619"/>
                    <a:pt x="24098" y="376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6"/>
            <p:cNvSpPr/>
            <p:nvPr/>
          </p:nvSpPr>
          <p:spPr>
            <a:xfrm>
              <a:off x="1506400" y="4342744"/>
              <a:ext cx="99512" cy="142161"/>
            </a:xfrm>
            <a:custGeom>
              <a:avLst/>
              <a:gdLst/>
              <a:ahLst/>
              <a:cxnLst/>
              <a:rect l="l" t="t" r="r" b="b"/>
              <a:pathLst>
                <a:path w="200025" h="285750" extrusionOk="0">
                  <a:moveTo>
                    <a:pt x="100203" y="290749"/>
                  </a:moveTo>
                  <a:lnTo>
                    <a:pt x="100203" y="290749"/>
                  </a:lnTo>
                  <a:cubicBezTo>
                    <a:pt x="73438" y="290749"/>
                    <a:pt x="48292" y="280272"/>
                    <a:pt x="29337" y="261222"/>
                  </a:cubicBezTo>
                  <a:cubicBezTo>
                    <a:pt x="10382" y="242172"/>
                    <a:pt x="0" y="217026"/>
                    <a:pt x="0" y="190260"/>
                  </a:cubicBezTo>
                  <a:lnTo>
                    <a:pt x="0" y="95106"/>
                  </a:lnTo>
                  <a:cubicBezTo>
                    <a:pt x="0" y="53005"/>
                    <a:pt x="26670" y="15096"/>
                    <a:pt x="66199" y="713"/>
                  </a:cubicBezTo>
                  <a:cubicBezTo>
                    <a:pt x="69913" y="-621"/>
                    <a:pt x="74009" y="-49"/>
                    <a:pt x="77248" y="2142"/>
                  </a:cubicBezTo>
                  <a:cubicBezTo>
                    <a:pt x="80486" y="4428"/>
                    <a:pt x="82391" y="8047"/>
                    <a:pt x="82391" y="12048"/>
                  </a:cubicBezTo>
                  <a:lnTo>
                    <a:pt x="82391" y="156066"/>
                  </a:lnTo>
                  <a:cubicBezTo>
                    <a:pt x="82391" y="159971"/>
                    <a:pt x="85058" y="162733"/>
                    <a:pt x="86678" y="164162"/>
                  </a:cubicBezTo>
                  <a:cubicBezTo>
                    <a:pt x="90202" y="167019"/>
                    <a:pt x="95155" y="168639"/>
                    <a:pt x="100298" y="168639"/>
                  </a:cubicBezTo>
                  <a:lnTo>
                    <a:pt x="100298" y="168639"/>
                  </a:lnTo>
                  <a:cubicBezTo>
                    <a:pt x="105442" y="168639"/>
                    <a:pt x="110395" y="167019"/>
                    <a:pt x="113919" y="164162"/>
                  </a:cubicBezTo>
                  <a:cubicBezTo>
                    <a:pt x="115538" y="162828"/>
                    <a:pt x="118300" y="159971"/>
                    <a:pt x="118300" y="156161"/>
                  </a:cubicBezTo>
                  <a:lnTo>
                    <a:pt x="118300" y="12333"/>
                  </a:lnTo>
                  <a:cubicBezTo>
                    <a:pt x="118300" y="8428"/>
                    <a:pt x="120301" y="4713"/>
                    <a:pt x="123444" y="2523"/>
                  </a:cubicBezTo>
                  <a:cubicBezTo>
                    <a:pt x="126682" y="237"/>
                    <a:pt x="130683" y="-335"/>
                    <a:pt x="134398" y="999"/>
                  </a:cubicBezTo>
                  <a:cubicBezTo>
                    <a:pt x="147923" y="5761"/>
                    <a:pt x="160687" y="13857"/>
                    <a:pt x="171259" y="24430"/>
                  </a:cubicBezTo>
                  <a:cubicBezTo>
                    <a:pt x="190214" y="43385"/>
                    <a:pt x="200596" y="68531"/>
                    <a:pt x="200596" y="95296"/>
                  </a:cubicBezTo>
                  <a:lnTo>
                    <a:pt x="200596" y="190451"/>
                  </a:lnTo>
                  <a:cubicBezTo>
                    <a:pt x="200596" y="245791"/>
                    <a:pt x="155543" y="290844"/>
                    <a:pt x="100203" y="290844"/>
                  </a:cubicBezTo>
                  <a:close/>
                  <a:moveTo>
                    <a:pt x="58198" y="31574"/>
                  </a:moveTo>
                  <a:cubicBezTo>
                    <a:pt x="37243" y="45576"/>
                    <a:pt x="24098" y="69293"/>
                    <a:pt x="24098" y="95106"/>
                  </a:cubicBezTo>
                  <a:lnTo>
                    <a:pt x="24098" y="190260"/>
                  </a:lnTo>
                  <a:cubicBezTo>
                    <a:pt x="24098" y="210644"/>
                    <a:pt x="31909" y="229789"/>
                    <a:pt x="46387" y="244267"/>
                  </a:cubicBezTo>
                  <a:cubicBezTo>
                    <a:pt x="60770" y="258745"/>
                    <a:pt x="79915" y="266651"/>
                    <a:pt x="100203" y="266651"/>
                  </a:cubicBezTo>
                  <a:lnTo>
                    <a:pt x="100203" y="266651"/>
                  </a:lnTo>
                  <a:cubicBezTo>
                    <a:pt x="142208" y="266651"/>
                    <a:pt x="176403" y="232456"/>
                    <a:pt x="176403" y="190356"/>
                  </a:cubicBezTo>
                  <a:lnTo>
                    <a:pt x="176403" y="95201"/>
                  </a:lnTo>
                  <a:cubicBezTo>
                    <a:pt x="176403" y="95201"/>
                    <a:pt x="176403" y="95201"/>
                    <a:pt x="176403" y="95201"/>
                  </a:cubicBezTo>
                  <a:cubicBezTo>
                    <a:pt x="176403" y="74913"/>
                    <a:pt x="168497" y="55767"/>
                    <a:pt x="154114" y="41385"/>
                  </a:cubicBezTo>
                  <a:cubicBezTo>
                    <a:pt x="150495" y="37765"/>
                    <a:pt x="146590" y="34527"/>
                    <a:pt x="142399" y="31669"/>
                  </a:cubicBezTo>
                  <a:lnTo>
                    <a:pt x="142399" y="156066"/>
                  </a:lnTo>
                  <a:cubicBezTo>
                    <a:pt x="142399" y="166162"/>
                    <a:pt x="137541" y="175878"/>
                    <a:pt x="129064" y="182736"/>
                  </a:cubicBezTo>
                  <a:cubicBezTo>
                    <a:pt x="121253" y="189117"/>
                    <a:pt x="110966" y="192642"/>
                    <a:pt x="100203" y="192642"/>
                  </a:cubicBezTo>
                  <a:lnTo>
                    <a:pt x="100203" y="192642"/>
                  </a:lnTo>
                  <a:cubicBezTo>
                    <a:pt x="89440" y="192642"/>
                    <a:pt x="79153" y="189117"/>
                    <a:pt x="71342" y="182640"/>
                  </a:cubicBezTo>
                  <a:cubicBezTo>
                    <a:pt x="62960" y="175782"/>
                    <a:pt x="58103" y="165972"/>
                    <a:pt x="58103" y="155970"/>
                  </a:cubicBezTo>
                  <a:lnTo>
                    <a:pt x="58103" y="3147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6"/>
            <p:cNvSpPr/>
            <p:nvPr/>
          </p:nvSpPr>
          <p:spPr>
            <a:xfrm>
              <a:off x="1535321" y="4313609"/>
              <a:ext cx="37909" cy="123206"/>
            </a:xfrm>
            <a:custGeom>
              <a:avLst/>
              <a:gdLst/>
              <a:ahLst/>
              <a:cxnLst/>
              <a:rect l="l" t="t" r="r" b="b"/>
              <a:pathLst>
                <a:path w="76200" h="247650" extrusionOk="0">
                  <a:moveTo>
                    <a:pt x="42101" y="251365"/>
                  </a:moveTo>
                  <a:lnTo>
                    <a:pt x="42101" y="251365"/>
                  </a:lnTo>
                  <a:cubicBezTo>
                    <a:pt x="31337" y="251365"/>
                    <a:pt x="21050" y="247841"/>
                    <a:pt x="13240" y="241363"/>
                  </a:cubicBezTo>
                  <a:cubicBezTo>
                    <a:pt x="4858" y="234505"/>
                    <a:pt x="0" y="224695"/>
                    <a:pt x="0" y="214693"/>
                  </a:cubicBezTo>
                  <a:lnTo>
                    <a:pt x="0" y="36576"/>
                  </a:lnTo>
                  <a:cubicBezTo>
                    <a:pt x="95" y="26479"/>
                    <a:pt x="4953" y="16669"/>
                    <a:pt x="13335" y="9811"/>
                  </a:cubicBezTo>
                  <a:cubicBezTo>
                    <a:pt x="21146" y="3429"/>
                    <a:pt x="31337" y="0"/>
                    <a:pt x="42196" y="0"/>
                  </a:cubicBezTo>
                  <a:lnTo>
                    <a:pt x="42196" y="0"/>
                  </a:lnTo>
                  <a:cubicBezTo>
                    <a:pt x="52959" y="0"/>
                    <a:pt x="63246" y="3524"/>
                    <a:pt x="71057" y="9906"/>
                  </a:cubicBezTo>
                  <a:cubicBezTo>
                    <a:pt x="79438" y="16764"/>
                    <a:pt x="84296" y="26575"/>
                    <a:pt x="84296" y="36671"/>
                  </a:cubicBezTo>
                  <a:lnTo>
                    <a:pt x="84296" y="214789"/>
                  </a:lnTo>
                  <a:cubicBezTo>
                    <a:pt x="84201" y="224885"/>
                    <a:pt x="79343" y="234601"/>
                    <a:pt x="70961" y="241459"/>
                  </a:cubicBezTo>
                  <a:cubicBezTo>
                    <a:pt x="63151" y="247841"/>
                    <a:pt x="52864" y="251365"/>
                    <a:pt x="42101" y="251365"/>
                  </a:cubicBezTo>
                  <a:close/>
                  <a:moveTo>
                    <a:pt x="42101" y="24098"/>
                  </a:moveTo>
                  <a:cubicBezTo>
                    <a:pt x="36957" y="24098"/>
                    <a:pt x="32004" y="25717"/>
                    <a:pt x="28480" y="28575"/>
                  </a:cubicBezTo>
                  <a:cubicBezTo>
                    <a:pt x="26861" y="29908"/>
                    <a:pt x="24098" y="32766"/>
                    <a:pt x="24098" y="36671"/>
                  </a:cubicBezTo>
                  <a:lnTo>
                    <a:pt x="24098" y="214789"/>
                  </a:lnTo>
                  <a:cubicBezTo>
                    <a:pt x="24003" y="218694"/>
                    <a:pt x="26765" y="221456"/>
                    <a:pt x="28385" y="222885"/>
                  </a:cubicBezTo>
                  <a:cubicBezTo>
                    <a:pt x="31909" y="225742"/>
                    <a:pt x="36862" y="227362"/>
                    <a:pt x="42005" y="227362"/>
                  </a:cubicBezTo>
                  <a:lnTo>
                    <a:pt x="42005" y="227362"/>
                  </a:lnTo>
                  <a:cubicBezTo>
                    <a:pt x="47149" y="227362"/>
                    <a:pt x="52102" y="225742"/>
                    <a:pt x="55626" y="222885"/>
                  </a:cubicBezTo>
                  <a:cubicBezTo>
                    <a:pt x="57245" y="221551"/>
                    <a:pt x="60008" y="218694"/>
                    <a:pt x="60008" y="214884"/>
                  </a:cubicBezTo>
                  <a:lnTo>
                    <a:pt x="60008" y="71056"/>
                  </a:lnTo>
                  <a:cubicBezTo>
                    <a:pt x="60008" y="71056"/>
                    <a:pt x="60008" y="71056"/>
                    <a:pt x="60008" y="71056"/>
                  </a:cubicBezTo>
                  <a:lnTo>
                    <a:pt x="60008" y="36862"/>
                  </a:lnTo>
                  <a:cubicBezTo>
                    <a:pt x="60008" y="32956"/>
                    <a:pt x="57245" y="30099"/>
                    <a:pt x="55626" y="28766"/>
                  </a:cubicBezTo>
                  <a:cubicBezTo>
                    <a:pt x="52102" y="25908"/>
                    <a:pt x="47339" y="24479"/>
                    <a:pt x="42005" y="242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6"/>
            <p:cNvSpPr/>
            <p:nvPr/>
          </p:nvSpPr>
          <p:spPr>
            <a:xfrm>
              <a:off x="695543" y="3935025"/>
              <a:ext cx="819793" cy="980908"/>
            </a:xfrm>
            <a:custGeom>
              <a:avLst/>
              <a:gdLst/>
              <a:ahLst/>
              <a:cxnLst/>
              <a:rect l="l" t="t" r="r" b="b"/>
              <a:pathLst>
                <a:path w="1647825" h="1971675" extrusionOk="0">
                  <a:moveTo>
                    <a:pt x="1637633" y="1977200"/>
                  </a:moveTo>
                  <a:lnTo>
                    <a:pt x="1637633" y="1977200"/>
                  </a:lnTo>
                  <a:lnTo>
                    <a:pt x="12001" y="1976247"/>
                  </a:lnTo>
                  <a:cubicBezTo>
                    <a:pt x="5334" y="1976247"/>
                    <a:pt x="0" y="1970818"/>
                    <a:pt x="0" y="1964150"/>
                  </a:cubicBezTo>
                  <a:lnTo>
                    <a:pt x="0" y="1744123"/>
                  </a:lnTo>
                  <a:cubicBezTo>
                    <a:pt x="95" y="1740884"/>
                    <a:pt x="1429" y="1737836"/>
                    <a:pt x="3619" y="1735550"/>
                  </a:cubicBezTo>
                  <a:cubicBezTo>
                    <a:pt x="5905" y="1733264"/>
                    <a:pt x="8953" y="1732026"/>
                    <a:pt x="12097" y="1732026"/>
                  </a:cubicBezTo>
                  <a:lnTo>
                    <a:pt x="23813" y="1732026"/>
                  </a:lnTo>
                  <a:cubicBezTo>
                    <a:pt x="23813" y="1732026"/>
                    <a:pt x="23813" y="1732026"/>
                    <a:pt x="23813" y="1732026"/>
                  </a:cubicBezTo>
                  <a:cubicBezTo>
                    <a:pt x="45434" y="1732026"/>
                    <a:pt x="65818" y="1723549"/>
                    <a:pt x="81343" y="1708118"/>
                  </a:cubicBezTo>
                  <a:cubicBezTo>
                    <a:pt x="96774" y="1692688"/>
                    <a:pt x="105346" y="1672209"/>
                    <a:pt x="105346" y="1650587"/>
                  </a:cubicBezTo>
                  <a:cubicBezTo>
                    <a:pt x="105346" y="1628966"/>
                    <a:pt x="96869" y="1608487"/>
                    <a:pt x="81439" y="1593056"/>
                  </a:cubicBezTo>
                  <a:cubicBezTo>
                    <a:pt x="66008" y="1577626"/>
                    <a:pt x="45529" y="1569053"/>
                    <a:pt x="23908" y="1569053"/>
                  </a:cubicBezTo>
                  <a:lnTo>
                    <a:pt x="12192" y="1569053"/>
                  </a:lnTo>
                  <a:cubicBezTo>
                    <a:pt x="5524" y="1569053"/>
                    <a:pt x="190" y="1563624"/>
                    <a:pt x="190" y="1556957"/>
                  </a:cubicBezTo>
                  <a:lnTo>
                    <a:pt x="476" y="1124712"/>
                  </a:lnTo>
                  <a:cubicBezTo>
                    <a:pt x="476" y="1121093"/>
                    <a:pt x="2095" y="1117664"/>
                    <a:pt x="4953" y="1115378"/>
                  </a:cubicBezTo>
                  <a:cubicBezTo>
                    <a:pt x="36957" y="1089184"/>
                    <a:pt x="55340" y="1050703"/>
                    <a:pt x="55435" y="1009650"/>
                  </a:cubicBezTo>
                  <a:lnTo>
                    <a:pt x="55435" y="914495"/>
                  </a:lnTo>
                  <a:cubicBezTo>
                    <a:pt x="55435" y="878110"/>
                    <a:pt x="41338" y="843820"/>
                    <a:pt x="15526" y="818007"/>
                  </a:cubicBezTo>
                  <a:cubicBezTo>
                    <a:pt x="12192" y="814483"/>
                    <a:pt x="8763" y="811530"/>
                    <a:pt x="5334" y="808768"/>
                  </a:cubicBezTo>
                  <a:cubicBezTo>
                    <a:pt x="2476" y="806482"/>
                    <a:pt x="762" y="802957"/>
                    <a:pt x="762" y="799338"/>
                  </a:cubicBezTo>
                  <a:lnTo>
                    <a:pt x="952" y="530447"/>
                  </a:lnTo>
                  <a:cubicBezTo>
                    <a:pt x="952" y="523780"/>
                    <a:pt x="6382" y="518351"/>
                    <a:pt x="13049" y="518351"/>
                  </a:cubicBezTo>
                  <a:lnTo>
                    <a:pt x="24860" y="518351"/>
                  </a:lnTo>
                  <a:cubicBezTo>
                    <a:pt x="46482" y="518351"/>
                    <a:pt x="66961" y="509873"/>
                    <a:pt x="82391" y="494443"/>
                  </a:cubicBezTo>
                  <a:cubicBezTo>
                    <a:pt x="97822" y="478917"/>
                    <a:pt x="106394" y="458343"/>
                    <a:pt x="106394" y="436721"/>
                  </a:cubicBezTo>
                  <a:cubicBezTo>
                    <a:pt x="106394" y="415099"/>
                    <a:pt x="97917" y="394621"/>
                    <a:pt x="82486" y="379190"/>
                  </a:cubicBezTo>
                  <a:cubicBezTo>
                    <a:pt x="67056" y="363760"/>
                    <a:pt x="46577" y="355187"/>
                    <a:pt x="24955" y="355187"/>
                  </a:cubicBezTo>
                  <a:lnTo>
                    <a:pt x="13240" y="355187"/>
                  </a:lnTo>
                  <a:cubicBezTo>
                    <a:pt x="10001" y="355187"/>
                    <a:pt x="6953" y="353949"/>
                    <a:pt x="4763" y="351663"/>
                  </a:cubicBezTo>
                  <a:cubicBezTo>
                    <a:pt x="2476" y="349377"/>
                    <a:pt x="1238" y="346329"/>
                    <a:pt x="1238" y="343186"/>
                  </a:cubicBezTo>
                  <a:lnTo>
                    <a:pt x="1429" y="12097"/>
                  </a:lnTo>
                  <a:cubicBezTo>
                    <a:pt x="1429" y="5429"/>
                    <a:pt x="6858" y="0"/>
                    <a:pt x="13525" y="0"/>
                  </a:cubicBezTo>
                  <a:lnTo>
                    <a:pt x="13525" y="0"/>
                  </a:lnTo>
                  <a:lnTo>
                    <a:pt x="1639157" y="952"/>
                  </a:lnTo>
                  <a:cubicBezTo>
                    <a:pt x="1645825" y="952"/>
                    <a:pt x="1651159" y="6382"/>
                    <a:pt x="1651159" y="13049"/>
                  </a:cubicBezTo>
                  <a:lnTo>
                    <a:pt x="1650968" y="342519"/>
                  </a:lnTo>
                  <a:cubicBezTo>
                    <a:pt x="1650968" y="345757"/>
                    <a:pt x="1649730" y="348806"/>
                    <a:pt x="1647444" y="351092"/>
                  </a:cubicBezTo>
                  <a:cubicBezTo>
                    <a:pt x="1645158" y="353378"/>
                    <a:pt x="1642110" y="354616"/>
                    <a:pt x="1638967" y="354616"/>
                  </a:cubicBezTo>
                  <a:lnTo>
                    <a:pt x="1627346" y="354616"/>
                  </a:lnTo>
                  <a:cubicBezTo>
                    <a:pt x="1627346" y="354616"/>
                    <a:pt x="1627346" y="354616"/>
                    <a:pt x="1627346" y="354616"/>
                  </a:cubicBezTo>
                  <a:cubicBezTo>
                    <a:pt x="1605629" y="354616"/>
                    <a:pt x="1585151" y="363093"/>
                    <a:pt x="1569720" y="378523"/>
                  </a:cubicBezTo>
                  <a:cubicBezTo>
                    <a:pt x="1554290" y="394144"/>
                    <a:pt x="1545717" y="414528"/>
                    <a:pt x="1545717" y="436055"/>
                  </a:cubicBezTo>
                  <a:cubicBezTo>
                    <a:pt x="1545717" y="481013"/>
                    <a:pt x="1582293" y="517589"/>
                    <a:pt x="1627346" y="517589"/>
                  </a:cubicBezTo>
                  <a:lnTo>
                    <a:pt x="1638871" y="517589"/>
                  </a:lnTo>
                  <a:cubicBezTo>
                    <a:pt x="1642110" y="517589"/>
                    <a:pt x="1645158" y="518827"/>
                    <a:pt x="1647349" y="521113"/>
                  </a:cubicBezTo>
                  <a:cubicBezTo>
                    <a:pt x="1649635" y="523399"/>
                    <a:pt x="1650873" y="526447"/>
                    <a:pt x="1650873" y="529590"/>
                  </a:cubicBezTo>
                  <a:lnTo>
                    <a:pt x="1650683" y="800386"/>
                  </a:lnTo>
                  <a:cubicBezTo>
                    <a:pt x="1650683" y="804005"/>
                    <a:pt x="1649063" y="807434"/>
                    <a:pt x="1646206" y="809720"/>
                  </a:cubicBezTo>
                  <a:cubicBezTo>
                    <a:pt x="1614297" y="835628"/>
                    <a:pt x="1596009" y="874109"/>
                    <a:pt x="1595914" y="915257"/>
                  </a:cubicBezTo>
                  <a:lnTo>
                    <a:pt x="1595914" y="1010412"/>
                  </a:lnTo>
                  <a:cubicBezTo>
                    <a:pt x="1595914" y="1051465"/>
                    <a:pt x="1614107" y="1089946"/>
                    <a:pt x="1646015" y="1116044"/>
                  </a:cubicBezTo>
                  <a:cubicBezTo>
                    <a:pt x="1648777" y="1118330"/>
                    <a:pt x="1650397" y="1121759"/>
                    <a:pt x="1650397" y="1125379"/>
                  </a:cubicBezTo>
                  <a:lnTo>
                    <a:pt x="1650111" y="1556004"/>
                  </a:lnTo>
                  <a:cubicBezTo>
                    <a:pt x="1650111" y="1559242"/>
                    <a:pt x="1648873" y="1562291"/>
                    <a:pt x="1646587" y="1564576"/>
                  </a:cubicBezTo>
                  <a:cubicBezTo>
                    <a:pt x="1644301" y="1566863"/>
                    <a:pt x="1641253" y="1568101"/>
                    <a:pt x="1638110" y="1568101"/>
                  </a:cubicBezTo>
                  <a:lnTo>
                    <a:pt x="1626489" y="1568101"/>
                  </a:lnTo>
                  <a:cubicBezTo>
                    <a:pt x="1626489" y="1568101"/>
                    <a:pt x="1626489" y="1568101"/>
                    <a:pt x="1626489" y="1568101"/>
                  </a:cubicBezTo>
                  <a:cubicBezTo>
                    <a:pt x="1604772" y="1568101"/>
                    <a:pt x="1584293" y="1576578"/>
                    <a:pt x="1568863" y="1592008"/>
                  </a:cubicBezTo>
                  <a:cubicBezTo>
                    <a:pt x="1553432" y="1607534"/>
                    <a:pt x="1544860" y="1628013"/>
                    <a:pt x="1544860" y="1649540"/>
                  </a:cubicBezTo>
                  <a:cubicBezTo>
                    <a:pt x="1544860" y="1671257"/>
                    <a:pt x="1553337" y="1691735"/>
                    <a:pt x="1568768" y="1707261"/>
                  </a:cubicBezTo>
                  <a:cubicBezTo>
                    <a:pt x="1584198" y="1722691"/>
                    <a:pt x="1604677" y="1731264"/>
                    <a:pt x="1626394" y="1731264"/>
                  </a:cubicBezTo>
                  <a:lnTo>
                    <a:pt x="1637919" y="1731264"/>
                  </a:lnTo>
                  <a:cubicBezTo>
                    <a:pt x="1641158" y="1731264"/>
                    <a:pt x="1644206" y="1732502"/>
                    <a:pt x="1646396" y="1734788"/>
                  </a:cubicBezTo>
                  <a:cubicBezTo>
                    <a:pt x="1648682" y="1737074"/>
                    <a:pt x="1649920" y="1740122"/>
                    <a:pt x="1649920" y="1743266"/>
                  </a:cubicBezTo>
                  <a:lnTo>
                    <a:pt x="1649920" y="1964912"/>
                  </a:lnTo>
                  <a:cubicBezTo>
                    <a:pt x="1649825" y="1968151"/>
                    <a:pt x="1648492" y="1971199"/>
                    <a:pt x="1646301" y="1973390"/>
                  </a:cubicBezTo>
                  <a:cubicBezTo>
                    <a:pt x="1644015" y="1975675"/>
                    <a:pt x="1640967" y="1976914"/>
                    <a:pt x="1637824" y="1976914"/>
                  </a:cubicBezTo>
                  <a:close/>
                  <a:moveTo>
                    <a:pt x="24003" y="1952149"/>
                  </a:moveTo>
                  <a:lnTo>
                    <a:pt x="1625536" y="1953101"/>
                  </a:lnTo>
                  <a:lnTo>
                    <a:pt x="1625536" y="1755553"/>
                  </a:lnTo>
                  <a:cubicBezTo>
                    <a:pt x="1567529" y="1755267"/>
                    <a:pt x="1520381" y="1707928"/>
                    <a:pt x="1520476" y="1649730"/>
                  </a:cubicBezTo>
                  <a:cubicBezTo>
                    <a:pt x="1520476" y="1621822"/>
                    <a:pt x="1531525" y="1595342"/>
                    <a:pt x="1551527" y="1575245"/>
                  </a:cubicBezTo>
                  <a:cubicBezTo>
                    <a:pt x="1571435" y="1555337"/>
                    <a:pt x="1597819" y="1544383"/>
                    <a:pt x="1625822" y="1544193"/>
                  </a:cubicBezTo>
                  <a:lnTo>
                    <a:pt x="1626108" y="1131189"/>
                  </a:lnTo>
                  <a:cubicBezTo>
                    <a:pt x="1591342" y="1100614"/>
                    <a:pt x="1571530" y="1056989"/>
                    <a:pt x="1571530" y="1010698"/>
                  </a:cubicBezTo>
                  <a:lnTo>
                    <a:pt x="1571530" y="915543"/>
                  </a:lnTo>
                  <a:cubicBezTo>
                    <a:pt x="1571530" y="869061"/>
                    <a:pt x="1591532" y="825436"/>
                    <a:pt x="1626299" y="795052"/>
                  </a:cubicBezTo>
                  <a:lnTo>
                    <a:pt x="1626489" y="541877"/>
                  </a:lnTo>
                  <a:cubicBezTo>
                    <a:pt x="1568386" y="541592"/>
                    <a:pt x="1521238" y="494252"/>
                    <a:pt x="1521238" y="436245"/>
                  </a:cubicBezTo>
                  <a:cubicBezTo>
                    <a:pt x="1521238" y="408337"/>
                    <a:pt x="1532287" y="381857"/>
                    <a:pt x="1552289" y="361760"/>
                  </a:cubicBezTo>
                  <a:cubicBezTo>
                    <a:pt x="1572196" y="341852"/>
                    <a:pt x="1598581" y="330898"/>
                    <a:pt x="1626584" y="330708"/>
                  </a:cubicBezTo>
                  <a:lnTo>
                    <a:pt x="1626775" y="25337"/>
                  </a:lnTo>
                  <a:lnTo>
                    <a:pt x="25241" y="24384"/>
                  </a:lnTo>
                  <a:lnTo>
                    <a:pt x="25051" y="331375"/>
                  </a:lnTo>
                  <a:cubicBezTo>
                    <a:pt x="53054" y="331470"/>
                    <a:pt x="79343" y="342519"/>
                    <a:pt x="99250" y="362426"/>
                  </a:cubicBezTo>
                  <a:cubicBezTo>
                    <a:pt x="119253" y="382429"/>
                    <a:pt x="130207" y="408908"/>
                    <a:pt x="130207" y="437007"/>
                  </a:cubicBezTo>
                  <a:cubicBezTo>
                    <a:pt x="130207" y="465011"/>
                    <a:pt x="119158" y="491585"/>
                    <a:pt x="99155" y="511683"/>
                  </a:cubicBezTo>
                  <a:cubicBezTo>
                    <a:pt x="79153" y="531590"/>
                    <a:pt x="52864" y="542639"/>
                    <a:pt x="24860" y="542735"/>
                  </a:cubicBezTo>
                  <a:lnTo>
                    <a:pt x="24670" y="793909"/>
                  </a:lnTo>
                  <a:cubicBezTo>
                    <a:pt x="27527" y="796385"/>
                    <a:pt x="30194" y="798862"/>
                    <a:pt x="32575" y="801434"/>
                  </a:cubicBezTo>
                  <a:cubicBezTo>
                    <a:pt x="62674" y="831628"/>
                    <a:pt x="79438" y="871919"/>
                    <a:pt x="79438" y="914686"/>
                  </a:cubicBezTo>
                  <a:lnTo>
                    <a:pt x="79438" y="1009840"/>
                  </a:lnTo>
                  <a:cubicBezTo>
                    <a:pt x="79438" y="1056227"/>
                    <a:pt x="59436" y="1099852"/>
                    <a:pt x="24479" y="1130522"/>
                  </a:cubicBezTo>
                  <a:lnTo>
                    <a:pt x="24193" y="1545146"/>
                  </a:lnTo>
                  <a:cubicBezTo>
                    <a:pt x="52197" y="1545146"/>
                    <a:pt x="78486" y="1556290"/>
                    <a:pt x="98393" y="1576197"/>
                  </a:cubicBezTo>
                  <a:cubicBezTo>
                    <a:pt x="118396" y="1596200"/>
                    <a:pt x="129349" y="1622679"/>
                    <a:pt x="129349" y="1650778"/>
                  </a:cubicBezTo>
                  <a:cubicBezTo>
                    <a:pt x="129349" y="1678876"/>
                    <a:pt x="118300" y="1705356"/>
                    <a:pt x="98298" y="1725358"/>
                  </a:cubicBezTo>
                  <a:cubicBezTo>
                    <a:pt x="78391" y="1745266"/>
                    <a:pt x="52006" y="1756315"/>
                    <a:pt x="24003" y="1756315"/>
                  </a:cubicBezTo>
                  <a:lnTo>
                    <a:pt x="24003" y="19522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36"/>
            <p:cNvSpPr/>
            <p:nvPr/>
          </p:nvSpPr>
          <p:spPr>
            <a:xfrm>
              <a:off x="1248989" y="3913393"/>
              <a:ext cx="236934" cy="33171"/>
            </a:xfrm>
            <a:custGeom>
              <a:avLst/>
              <a:gdLst/>
              <a:ahLst/>
              <a:cxnLst/>
              <a:rect l="l" t="t" r="r" b="b"/>
              <a:pathLst>
                <a:path w="476250" h="66675" extrusionOk="0">
                  <a:moveTo>
                    <a:pt x="473012" y="68771"/>
                  </a:moveTo>
                  <a:lnTo>
                    <a:pt x="473012" y="68771"/>
                  </a:lnTo>
                  <a:lnTo>
                    <a:pt x="12001" y="68485"/>
                  </a:lnTo>
                  <a:cubicBezTo>
                    <a:pt x="5334" y="68485"/>
                    <a:pt x="0" y="63056"/>
                    <a:pt x="0" y="56388"/>
                  </a:cubicBezTo>
                  <a:lnTo>
                    <a:pt x="0" y="12002"/>
                  </a:lnTo>
                  <a:cubicBezTo>
                    <a:pt x="0" y="8763"/>
                    <a:pt x="1333" y="5715"/>
                    <a:pt x="3524" y="3524"/>
                  </a:cubicBezTo>
                  <a:cubicBezTo>
                    <a:pt x="5715" y="1333"/>
                    <a:pt x="8858" y="0"/>
                    <a:pt x="12001" y="0"/>
                  </a:cubicBezTo>
                  <a:lnTo>
                    <a:pt x="12001" y="0"/>
                  </a:lnTo>
                  <a:lnTo>
                    <a:pt x="473012" y="286"/>
                  </a:lnTo>
                  <a:cubicBezTo>
                    <a:pt x="479679" y="286"/>
                    <a:pt x="485013" y="5715"/>
                    <a:pt x="485013" y="12383"/>
                  </a:cubicBezTo>
                  <a:lnTo>
                    <a:pt x="485013" y="56769"/>
                  </a:lnTo>
                  <a:cubicBezTo>
                    <a:pt x="485013" y="60008"/>
                    <a:pt x="483680" y="63056"/>
                    <a:pt x="481489" y="65246"/>
                  </a:cubicBezTo>
                  <a:cubicBezTo>
                    <a:pt x="479298" y="67437"/>
                    <a:pt x="476155" y="68771"/>
                    <a:pt x="473012" y="68771"/>
                  </a:cubicBezTo>
                  <a:close/>
                  <a:moveTo>
                    <a:pt x="24098" y="44387"/>
                  </a:moveTo>
                  <a:lnTo>
                    <a:pt x="461010" y="44672"/>
                  </a:lnTo>
                  <a:lnTo>
                    <a:pt x="461010" y="24384"/>
                  </a:lnTo>
                  <a:cubicBezTo>
                    <a:pt x="461010" y="24384"/>
                    <a:pt x="24098" y="24098"/>
                    <a:pt x="24098" y="24098"/>
                  </a:cubicBezTo>
                  <a:lnTo>
                    <a:pt x="24098" y="443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36"/>
            <p:cNvSpPr/>
            <p:nvPr/>
          </p:nvSpPr>
          <p:spPr>
            <a:xfrm>
              <a:off x="1311681" y="3776488"/>
              <a:ext cx="66342" cy="146899"/>
            </a:xfrm>
            <a:custGeom>
              <a:avLst/>
              <a:gdLst/>
              <a:ahLst/>
              <a:cxnLst/>
              <a:rect l="l" t="t" r="r" b="b"/>
              <a:pathLst>
                <a:path w="133350" h="295275" extrusionOk="0">
                  <a:moveTo>
                    <a:pt x="128739" y="299681"/>
                  </a:moveTo>
                  <a:lnTo>
                    <a:pt x="43014" y="299681"/>
                  </a:lnTo>
                  <a:cubicBezTo>
                    <a:pt x="39776" y="299681"/>
                    <a:pt x="36728" y="298347"/>
                    <a:pt x="34537" y="296061"/>
                  </a:cubicBezTo>
                  <a:cubicBezTo>
                    <a:pt x="32346" y="293775"/>
                    <a:pt x="31013" y="290727"/>
                    <a:pt x="31013" y="287584"/>
                  </a:cubicBezTo>
                  <a:lnTo>
                    <a:pt x="31013" y="105085"/>
                  </a:lnTo>
                  <a:cubicBezTo>
                    <a:pt x="31013" y="105085"/>
                    <a:pt x="10248" y="101942"/>
                    <a:pt x="10248" y="101942"/>
                  </a:cubicBezTo>
                  <a:cubicBezTo>
                    <a:pt x="6533" y="101370"/>
                    <a:pt x="3295" y="99084"/>
                    <a:pt x="1485" y="95846"/>
                  </a:cubicBezTo>
                  <a:cubicBezTo>
                    <a:pt x="-325" y="92512"/>
                    <a:pt x="-515" y="88607"/>
                    <a:pt x="1104" y="85083"/>
                  </a:cubicBezTo>
                  <a:cubicBezTo>
                    <a:pt x="13011" y="58603"/>
                    <a:pt x="23298" y="35457"/>
                    <a:pt x="35871" y="7168"/>
                  </a:cubicBezTo>
                  <a:cubicBezTo>
                    <a:pt x="38157" y="2025"/>
                    <a:pt x="43586" y="-833"/>
                    <a:pt x="49110" y="215"/>
                  </a:cubicBezTo>
                  <a:lnTo>
                    <a:pt x="131216" y="15550"/>
                  </a:lnTo>
                  <a:cubicBezTo>
                    <a:pt x="136931" y="16598"/>
                    <a:pt x="141027" y="21551"/>
                    <a:pt x="141027" y="27361"/>
                  </a:cubicBezTo>
                  <a:lnTo>
                    <a:pt x="140836" y="287584"/>
                  </a:lnTo>
                  <a:cubicBezTo>
                    <a:pt x="140836" y="294252"/>
                    <a:pt x="135407" y="299681"/>
                    <a:pt x="128739" y="299681"/>
                  </a:cubicBezTo>
                  <a:close/>
                  <a:moveTo>
                    <a:pt x="55111" y="275487"/>
                  </a:moveTo>
                  <a:lnTo>
                    <a:pt x="116643" y="275487"/>
                  </a:lnTo>
                  <a:cubicBezTo>
                    <a:pt x="116643" y="275487"/>
                    <a:pt x="116738" y="37362"/>
                    <a:pt x="116738" y="37362"/>
                  </a:cubicBezTo>
                  <a:lnTo>
                    <a:pt x="53778" y="25647"/>
                  </a:lnTo>
                  <a:cubicBezTo>
                    <a:pt x="45205" y="45078"/>
                    <a:pt x="37490" y="62318"/>
                    <a:pt x="29394" y="80415"/>
                  </a:cubicBezTo>
                  <a:lnTo>
                    <a:pt x="44824" y="82701"/>
                  </a:lnTo>
                  <a:cubicBezTo>
                    <a:pt x="50729" y="83559"/>
                    <a:pt x="55111" y="88702"/>
                    <a:pt x="55111" y="94608"/>
                  </a:cubicBezTo>
                  <a:lnTo>
                    <a:pt x="55111" y="2753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36"/>
            <p:cNvSpPr/>
            <p:nvPr/>
          </p:nvSpPr>
          <p:spPr>
            <a:xfrm>
              <a:off x="863583" y="3714941"/>
              <a:ext cx="483346" cy="137422"/>
            </a:xfrm>
            <a:custGeom>
              <a:avLst/>
              <a:gdLst/>
              <a:ahLst/>
              <a:cxnLst/>
              <a:rect l="l" t="t" r="r" b="b"/>
              <a:pathLst>
                <a:path w="971550" h="276225" extrusionOk="0">
                  <a:moveTo>
                    <a:pt x="890779" y="277511"/>
                  </a:moveTo>
                  <a:cubicBezTo>
                    <a:pt x="889351" y="277511"/>
                    <a:pt x="887922" y="277225"/>
                    <a:pt x="886493" y="276749"/>
                  </a:cubicBezTo>
                  <a:cubicBezTo>
                    <a:pt x="637033" y="181309"/>
                    <a:pt x="338996" y="181118"/>
                    <a:pt x="89155" y="276273"/>
                  </a:cubicBezTo>
                  <a:cubicBezTo>
                    <a:pt x="83155" y="278559"/>
                    <a:pt x="76487" y="275797"/>
                    <a:pt x="73820" y="269891"/>
                  </a:cubicBezTo>
                  <a:lnTo>
                    <a:pt x="64200" y="248269"/>
                  </a:lnTo>
                  <a:cubicBezTo>
                    <a:pt x="59056" y="236744"/>
                    <a:pt x="54389" y="226171"/>
                    <a:pt x="49912" y="216075"/>
                  </a:cubicBezTo>
                  <a:cubicBezTo>
                    <a:pt x="38197" y="189595"/>
                    <a:pt x="27909" y="166450"/>
                    <a:pt x="15241" y="137684"/>
                  </a:cubicBezTo>
                  <a:cubicBezTo>
                    <a:pt x="11812" y="130159"/>
                    <a:pt x="8097" y="121873"/>
                    <a:pt x="4288" y="113110"/>
                  </a:cubicBezTo>
                  <a:lnTo>
                    <a:pt x="1049" y="105680"/>
                  </a:lnTo>
                  <a:cubicBezTo>
                    <a:pt x="-284" y="102727"/>
                    <a:pt x="-380" y="99298"/>
                    <a:pt x="954" y="96250"/>
                  </a:cubicBezTo>
                  <a:cubicBezTo>
                    <a:pt x="2192" y="93202"/>
                    <a:pt x="4668" y="90821"/>
                    <a:pt x="7717" y="89583"/>
                  </a:cubicBezTo>
                  <a:cubicBezTo>
                    <a:pt x="312993" y="-30051"/>
                    <a:pt x="663227" y="-29861"/>
                    <a:pt x="968408" y="90154"/>
                  </a:cubicBezTo>
                  <a:cubicBezTo>
                    <a:pt x="971456" y="91393"/>
                    <a:pt x="973933" y="93774"/>
                    <a:pt x="975171" y="96822"/>
                  </a:cubicBezTo>
                  <a:cubicBezTo>
                    <a:pt x="976409" y="99870"/>
                    <a:pt x="976314" y="103299"/>
                    <a:pt x="974980" y="106347"/>
                  </a:cubicBezTo>
                  <a:lnTo>
                    <a:pt x="968122" y="121682"/>
                  </a:lnTo>
                  <a:cubicBezTo>
                    <a:pt x="965170" y="128445"/>
                    <a:pt x="962312" y="134827"/>
                    <a:pt x="959455" y="141018"/>
                  </a:cubicBezTo>
                  <a:cubicBezTo>
                    <a:pt x="946977" y="169212"/>
                    <a:pt x="936595" y="192358"/>
                    <a:pt x="924688" y="218932"/>
                  </a:cubicBezTo>
                  <a:cubicBezTo>
                    <a:pt x="920021" y="229505"/>
                    <a:pt x="915068" y="240745"/>
                    <a:pt x="909544" y="253222"/>
                  </a:cubicBezTo>
                  <a:lnTo>
                    <a:pt x="901828" y="270463"/>
                  </a:lnTo>
                  <a:cubicBezTo>
                    <a:pt x="899828" y="274939"/>
                    <a:pt x="895447" y="277606"/>
                    <a:pt x="890779" y="277606"/>
                  </a:cubicBezTo>
                  <a:close/>
                  <a:moveTo>
                    <a:pt x="487300" y="180928"/>
                  </a:moveTo>
                  <a:cubicBezTo>
                    <a:pt x="623508" y="180928"/>
                    <a:pt x="759715" y="203978"/>
                    <a:pt x="884398" y="250174"/>
                  </a:cubicBezTo>
                  <a:lnTo>
                    <a:pt x="887446" y="243316"/>
                  </a:lnTo>
                  <a:cubicBezTo>
                    <a:pt x="892970" y="230934"/>
                    <a:pt x="897923" y="219694"/>
                    <a:pt x="902590" y="209122"/>
                  </a:cubicBezTo>
                  <a:cubicBezTo>
                    <a:pt x="914497" y="182547"/>
                    <a:pt x="924879" y="159401"/>
                    <a:pt x="937357" y="131112"/>
                  </a:cubicBezTo>
                  <a:cubicBezTo>
                    <a:pt x="940214" y="124921"/>
                    <a:pt x="942976" y="118539"/>
                    <a:pt x="945929" y="111871"/>
                  </a:cubicBezTo>
                  <a:lnTo>
                    <a:pt x="947644" y="108061"/>
                  </a:lnTo>
                  <a:cubicBezTo>
                    <a:pt x="654750" y="-3667"/>
                    <a:pt x="321089" y="-3857"/>
                    <a:pt x="28100" y="107490"/>
                  </a:cubicBezTo>
                  <a:cubicBezTo>
                    <a:pt x="31243" y="114634"/>
                    <a:pt x="34291" y="121396"/>
                    <a:pt x="37149" y="127778"/>
                  </a:cubicBezTo>
                  <a:cubicBezTo>
                    <a:pt x="49912" y="156734"/>
                    <a:pt x="60199" y="179880"/>
                    <a:pt x="71915" y="206169"/>
                  </a:cubicBezTo>
                  <a:cubicBezTo>
                    <a:pt x="76487" y="216265"/>
                    <a:pt x="81154" y="226838"/>
                    <a:pt x="86298" y="238363"/>
                  </a:cubicBezTo>
                  <a:lnTo>
                    <a:pt x="91251" y="249603"/>
                  </a:lnTo>
                  <a:cubicBezTo>
                    <a:pt x="215743" y="203692"/>
                    <a:pt x="351474" y="180832"/>
                    <a:pt x="487205" y="180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36"/>
            <p:cNvSpPr/>
            <p:nvPr/>
          </p:nvSpPr>
          <p:spPr>
            <a:xfrm>
              <a:off x="716749" y="3912588"/>
              <a:ext cx="236934" cy="33171"/>
            </a:xfrm>
            <a:custGeom>
              <a:avLst/>
              <a:gdLst/>
              <a:ahLst/>
              <a:cxnLst/>
              <a:rect l="l" t="t" r="r" b="b"/>
              <a:pathLst>
                <a:path w="476250" h="66675" extrusionOk="0">
                  <a:moveTo>
                    <a:pt x="473012" y="68961"/>
                  </a:moveTo>
                  <a:lnTo>
                    <a:pt x="473012" y="68961"/>
                  </a:lnTo>
                  <a:lnTo>
                    <a:pt x="12002" y="68675"/>
                  </a:lnTo>
                  <a:cubicBezTo>
                    <a:pt x="5334" y="68675"/>
                    <a:pt x="0" y="63246"/>
                    <a:pt x="0" y="56579"/>
                  </a:cubicBezTo>
                  <a:lnTo>
                    <a:pt x="0" y="12002"/>
                  </a:lnTo>
                  <a:cubicBezTo>
                    <a:pt x="0" y="8763"/>
                    <a:pt x="1333" y="5715"/>
                    <a:pt x="3524" y="3524"/>
                  </a:cubicBezTo>
                  <a:cubicBezTo>
                    <a:pt x="5715" y="1333"/>
                    <a:pt x="8858" y="0"/>
                    <a:pt x="12002" y="0"/>
                  </a:cubicBezTo>
                  <a:lnTo>
                    <a:pt x="12002" y="0"/>
                  </a:lnTo>
                  <a:lnTo>
                    <a:pt x="473012" y="286"/>
                  </a:lnTo>
                  <a:cubicBezTo>
                    <a:pt x="476250" y="286"/>
                    <a:pt x="479298" y="1524"/>
                    <a:pt x="481489" y="3810"/>
                  </a:cubicBezTo>
                  <a:cubicBezTo>
                    <a:pt x="483680" y="6096"/>
                    <a:pt x="485013" y="9144"/>
                    <a:pt x="485013" y="12383"/>
                  </a:cubicBezTo>
                  <a:lnTo>
                    <a:pt x="485013" y="56959"/>
                  </a:lnTo>
                  <a:cubicBezTo>
                    <a:pt x="485013" y="63627"/>
                    <a:pt x="479584" y="68961"/>
                    <a:pt x="472916" y="68961"/>
                  </a:cubicBezTo>
                  <a:close/>
                  <a:moveTo>
                    <a:pt x="24098" y="44577"/>
                  </a:moveTo>
                  <a:lnTo>
                    <a:pt x="461010" y="44863"/>
                  </a:lnTo>
                  <a:lnTo>
                    <a:pt x="461010" y="24479"/>
                  </a:lnTo>
                  <a:cubicBezTo>
                    <a:pt x="461010" y="24479"/>
                    <a:pt x="24098" y="24194"/>
                    <a:pt x="24098" y="24194"/>
                  </a:cubicBezTo>
                  <a:lnTo>
                    <a:pt x="24098" y="445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36"/>
            <p:cNvSpPr/>
            <p:nvPr/>
          </p:nvSpPr>
          <p:spPr>
            <a:xfrm>
              <a:off x="825147" y="3774976"/>
              <a:ext cx="71080" cy="146899"/>
            </a:xfrm>
            <a:custGeom>
              <a:avLst/>
              <a:gdLst/>
              <a:ahLst/>
              <a:cxnLst/>
              <a:rect l="l" t="t" r="r" b="b"/>
              <a:pathLst>
                <a:path w="142875" h="295275" extrusionOk="0">
                  <a:moveTo>
                    <a:pt x="97536" y="301200"/>
                  </a:moveTo>
                  <a:lnTo>
                    <a:pt x="12002" y="301200"/>
                  </a:lnTo>
                  <a:cubicBezTo>
                    <a:pt x="5334" y="301200"/>
                    <a:pt x="0" y="295771"/>
                    <a:pt x="0" y="289104"/>
                  </a:cubicBezTo>
                  <a:lnTo>
                    <a:pt x="191" y="28881"/>
                  </a:lnTo>
                  <a:cubicBezTo>
                    <a:pt x="191" y="23070"/>
                    <a:pt x="4382" y="18117"/>
                    <a:pt x="10097" y="17070"/>
                  </a:cubicBezTo>
                  <a:lnTo>
                    <a:pt x="101537" y="210"/>
                  </a:lnTo>
                  <a:cubicBezTo>
                    <a:pt x="107061" y="-837"/>
                    <a:pt x="112490" y="2115"/>
                    <a:pt x="114776" y="7164"/>
                  </a:cubicBezTo>
                  <a:cubicBezTo>
                    <a:pt x="127445" y="35929"/>
                    <a:pt x="137732" y="59075"/>
                    <a:pt x="149447" y="85459"/>
                  </a:cubicBezTo>
                  <a:cubicBezTo>
                    <a:pt x="150971" y="88888"/>
                    <a:pt x="150781" y="92889"/>
                    <a:pt x="148971" y="96127"/>
                  </a:cubicBezTo>
                  <a:cubicBezTo>
                    <a:pt x="147161" y="99461"/>
                    <a:pt x="143923" y="101652"/>
                    <a:pt x="140208" y="102223"/>
                  </a:cubicBezTo>
                  <a:lnTo>
                    <a:pt x="109823" y="106795"/>
                  </a:lnTo>
                  <a:lnTo>
                    <a:pt x="109823" y="289104"/>
                  </a:lnTo>
                  <a:cubicBezTo>
                    <a:pt x="109728" y="292342"/>
                    <a:pt x="108490" y="295390"/>
                    <a:pt x="106204" y="297581"/>
                  </a:cubicBezTo>
                  <a:cubicBezTo>
                    <a:pt x="103918" y="299867"/>
                    <a:pt x="100870" y="301105"/>
                    <a:pt x="97727" y="301105"/>
                  </a:cubicBezTo>
                  <a:close/>
                  <a:moveTo>
                    <a:pt x="24098" y="277007"/>
                  </a:moveTo>
                  <a:lnTo>
                    <a:pt x="85535" y="277007"/>
                  </a:lnTo>
                  <a:cubicBezTo>
                    <a:pt x="85535" y="277007"/>
                    <a:pt x="85630" y="96413"/>
                    <a:pt x="85630" y="96413"/>
                  </a:cubicBezTo>
                  <a:cubicBezTo>
                    <a:pt x="85630" y="90412"/>
                    <a:pt x="90011" y="85364"/>
                    <a:pt x="95917" y="84507"/>
                  </a:cubicBezTo>
                  <a:lnTo>
                    <a:pt x="120968" y="80792"/>
                  </a:lnTo>
                  <a:cubicBezTo>
                    <a:pt x="112967" y="62694"/>
                    <a:pt x="105251" y="45359"/>
                    <a:pt x="96584" y="25642"/>
                  </a:cubicBezTo>
                  <a:lnTo>
                    <a:pt x="24384" y="38977"/>
                  </a:lnTo>
                  <a:lnTo>
                    <a:pt x="24384" y="2771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36"/>
            <p:cNvSpPr/>
            <p:nvPr/>
          </p:nvSpPr>
          <p:spPr>
            <a:xfrm>
              <a:off x="550554" y="4099608"/>
              <a:ext cx="208502" cy="104251"/>
            </a:xfrm>
            <a:custGeom>
              <a:avLst/>
              <a:gdLst/>
              <a:ahLst/>
              <a:cxnLst/>
              <a:rect l="l" t="t" r="r" b="b"/>
              <a:pathLst>
                <a:path w="419100" h="209550" extrusionOk="0">
                  <a:moveTo>
                    <a:pt x="316325" y="211455"/>
                  </a:moveTo>
                  <a:lnTo>
                    <a:pt x="105727" y="211455"/>
                  </a:lnTo>
                  <a:cubicBezTo>
                    <a:pt x="47435" y="211265"/>
                    <a:pt x="0" y="163830"/>
                    <a:pt x="0" y="105537"/>
                  </a:cubicBezTo>
                  <a:cubicBezTo>
                    <a:pt x="0" y="77438"/>
                    <a:pt x="11049" y="50959"/>
                    <a:pt x="31052" y="30956"/>
                  </a:cubicBezTo>
                  <a:cubicBezTo>
                    <a:pt x="51054" y="10954"/>
                    <a:pt x="77533" y="0"/>
                    <a:pt x="105727" y="0"/>
                  </a:cubicBezTo>
                  <a:lnTo>
                    <a:pt x="316325" y="0"/>
                  </a:lnTo>
                  <a:cubicBezTo>
                    <a:pt x="316325" y="0"/>
                    <a:pt x="316325" y="95"/>
                    <a:pt x="316325" y="95"/>
                  </a:cubicBezTo>
                  <a:cubicBezTo>
                    <a:pt x="344424" y="95"/>
                    <a:pt x="370904" y="11144"/>
                    <a:pt x="390906" y="31147"/>
                  </a:cubicBezTo>
                  <a:cubicBezTo>
                    <a:pt x="410909" y="51149"/>
                    <a:pt x="421862" y="77629"/>
                    <a:pt x="421862" y="105728"/>
                  </a:cubicBezTo>
                  <a:cubicBezTo>
                    <a:pt x="421862" y="133731"/>
                    <a:pt x="410813" y="160306"/>
                    <a:pt x="390811" y="180404"/>
                  </a:cubicBezTo>
                  <a:cubicBezTo>
                    <a:pt x="370808" y="200406"/>
                    <a:pt x="344329" y="211455"/>
                    <a:pt x="316230" y="211455"/>
                  </a:cubicBezTo>
                  <a:close/>
                  <a:moveTo>
                    <a:pt x="105727" y="24098"/>
                  </a:moveTo>
                  <a:cubicBezTo>
                    <a:pt x="84011" y="24098"/>
                    <a:pt x="63532" y="32575"/>
                    <a:pt x="48101" y="48006"/>
                  </a:cubicBezTo>
                  <a:cubicBezTo>
                    <a:pt x="32671" y="63437"/>
                    <a:pt x="24098" y="83915"/>
                    <a:pt x="24098" y="105537"/>
                  </a:cubicBezTo>
                  <a:cubicBezTo>
                    <a:pt x="24098" y="150590"/>
                    <a:pt x="60674" y="187166"/>
                    <a:pt x="105727" y="187262"/>
                  </a:cubicBezTo>
                  <a:lnTo>
                    <a:pt x="316325" y="187262"/>
                  </a:lnTo>
                  <a:cubicBezTo>
                    <a:pt x="316325" y="187262"/>
                    <a:pt x="316325" y="187357"/>
                    <a:pt x="316325" y="187357"/>
                  </a:cubicBezTo>
                  <a:cubicBezTo>
                    <a:pt x="337947" y="187357"/>
                    <a:pt x="358426" y="178879"/>
                    <a:pt x="373856" y="163449"/>
                  </a:cubicBezTo>
                  <a:cubicBezTo>
                    <a:pt x="389287" y="147923"/>
                    <a:pt x="397859" y="127349"/>
                    <a:pt x="397859" y="105728"/>
                  </a:cubicBezTo>
                  <a:cubicBezTo>
                    <a:pt x="397859" y="84106"/>
                    <a:pt x="389382" y="63627"/>
                    <a:pt x="373952" y="48196"/>
                  </a:cubicBezTo>
                  <a:cubicBezTo>
                    <a:pt x="358521" y="32766"/>
                    <a:pt x="338042" y="24194"/>
                    <a:pt x="316421" y="24194"/>
                  </a:cubicBezTo>
                  <a:lnTo>
                    <a:pt x="105823" y="24194"/>
                  </a:lnTo>
                  <a:cubicBezTo>
                    <a:pt x="105823" y="24194"/>
                    <a:pt x="105823" y="24098"/>
                    <a:pt x="105823" y="240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36"/>
            <p:cNvSpPr/>
            <p:nvPr/>
          </p:nvSpPr>
          <p:spPr>
            <a:xfrm>
              <a:off x="550223" y="4702796"/>
              <a:ext cx="208502" cy="104251"/>
            </a:xfrm>
            <a:custGeom>
              <a:avLst/>
              <a:gdLst/>
              <a:ahLst/>
              <a:cxnLst/>
              <a:rect l="l" t="t" r="r" b="b"/>
              <a:pathLst>
                <a:path w="419100" h="209550" extrusionOk="0">
                  <a:moveTo>
                    <a:pt x="316231" y="211265"/>
                  </a:moveTo>
                  <a:lnTo>
                    <a:pt x="105633" y="211265"/>
                  </a:lnTo>
                  <a:cubicBezTo>
                    <a:pt x="77439" y="211169"/>
                    <a:pt x="50959" y="200120"/>
                    <a:pt x="30957" y="180118"/>
                  </a:cubicBezTo>
                  <a:cubicBezTo>
                    <a:pt x="10954" y="160115"/>
                    <a:pt x="-95" y="133636"/>
                    <a:pt x="1" y="105537"/>
                  </a:cubicBezTo>
                  <a:cubicBezTo>
                    <a:pt x="1" y="77248"/>
                    <a:pt x="11050" y="50768"/>
                    <a:pt x="31052" y="30956"/>
                  </a:cubicBezTo>
                  <a:cubicBezTo>
                    <a:pt x="51245" y="11049"/>
                    <a:pt x="77725" y="0"/>
                    <a:pt x="105728" y="0"/>
                  </a:cubicBezTo>
                  <a:lnTo>
                    <a:pt x="316326" y="0"/>
                  </a:lnTo>
                  <a:cubicBezTo>
                    <a:pt x="344425" y="95"/>
                    <a:pt x="370904" y="11144"/>
                    <a:pt x="390907" y="31147"/>
                  </a:cubicBezTo>
                  <a:cubicBezTo>
                    <a:pt x="410909" y="51149"/>
                    <a:pt x="421863" y="77629"/>
                    <a:pt x="421863" y="105728"/>
                  </a:cubicBezTo>
                  <a:cubicBezTo>
                    <a:pt x="421863" y="133826"/>
                    <a:pt x="410814" y="160306"/>
                    <a:pt x="390811" y="180308"/>
                  </a:cubicBezTo>
                  <a:cubicBezTo>
                    <a:pt x="370809" y="200311"/>
                    <a:pt x="344329" y="211265"/>
                    <a:pt x="316231" y="211265"/>
                  </a:cubicBezTo>
                  <a:close/>
                  <a:moveTo>
                    <a:pt x="105633" y="24003"/>
                  </a:moveTo>
                  <a:cubicBezTo>
                    <a:pt x="84011" y="24003"/>
                    <a:pt x="63532" y="32480"/>
                    <a:pt x="47911" y="47911"/>
                  </a:cubicBezTo>
                  <a:cubicBezTo>
                    <a:pt x="32481" y="63151"/>
                    <a:pt x="24004" y="83629"/>
                    <a:pt x="24004" y="105346"/>
                  </a:cubicBezTo>
                  <a:cubicBezTo>
                    <a:pt x="24004" y="126968"/>
                    <a:pt x="32481" y="147447"/>
                    <a:pt x="47911" y="162878"/>
                  </a:cubicBezTo>
                  <a:cubicBezTo>
                    <a:pt x="63342" y="178308"/>
                    <a:pt x="83821" y="186881"/>
                    <a:pt x="105538" y="186881"/>
                  </a:cubicBezTo>
                  <a:lnTo>
                    <a:pt x="316135" y="186881"/>
                  </a:lnTo>
                  <a:cubicBezTo>
                    <a:pt x="316135" y="186881"/>
                    <a:pt x="316135" y="186976"/>
                    <a:pt x="316135" y="186976"/>
                  </a:cubicBezTo>
                  <a:cubicBezTo>
                    <a:pt x="337757" y="186976"/>
                    <a:pt x="358141" y="178499"/>
                    <a:pt x="373666" y="163068"/>
                  </a:cubicBezTo>
                  <a:cubicBezTo>
                    <a:pt x="389097" y="147638"/>
                    <a:pt x="397669" y="127159"/>
                    <a:pt x="397669" y="105537"/>
                  </a:cubicBezTo>
                  <a:cubicBezTo>
                    <a:pt x="397669" y="83915"/>
                    <a:pt x="389192" y="63437"/>
                    <a:pt x="373762" y="48006"/>
                  </a:cubicBezTo>
                  <a:cubicBezTo>
                    <a:pt x="358331" y="32576"/>
                    <a:pt x="337852" y="24003"/>
                    <a:pt x="316231" y="24003"/>
                  </a:cubicBezTo>
                  <a:lnTo>
                    <a:pt x="105633" y="24003"/>
                  </a:lnTo>
                  <a:cubicBezTo>
                    <a:pt x="105633" y="24003"/>
                    <a:pt x="105633" y="23908"/>
                    <a:pt x="105633" y="23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36"/>
            <p:cNvSpPr/>
            <p:nvPr/>
          </p:nvSpPr>
          <p:spPr>
            <a:xfrm>
              <a:off x="602434" y="4795715"/>
              <a:ext cx="104251" cy="142161"/>
            </a:xfrm>
            <a:custGeom>
              <a:avLst/>
              <a:gdLst/>
              <a:ahLst/>
              <a:cxnLst/>
              <a:rect l="l" t="t" r="r" b="b"/>
              <a:pathLst>
                <a:path w="209550" h="285750" extrusionOk="0">
                  <a:moveTo>
                    <a:pt x="199263" y="291560"/>
                  </a:moveTo>
                  <a:lnTo>
                    <a:pt x="12002" y="291560"/>
                  </a:lnTo>
                  <a:cubicBezTo>
                    <a:pt x="8763" y="291465"/>
                    <a:pt x="5715" y="290132"/>
                    <a:pt x="3524" y="287941"/>
                  </a:cubicBezTo>
                  <a:cubicBezTo>
                    <a:pt x="1333" y="285750"/>
                    <a:pt x="0" y="282607"/>
                    <a:pt x="0" y="279368"/>
                  </a:cubicBezTo>
                  <a:lnTo>
                    <a:pt x="191" y="12097"/>
                  </a:lnTo>
                  <a:cubicBezTo>
                    <a:pt x="191" y="5429"/>
                    <a:pt x="5620" y="0"/>
                    <a:pt x="12287" y="0"/>
                  </a:cubicBezTo>
                  <a:lnTo>
                    <a:pt x="199549" y="0"/>
                  </a:lnTo>
                  <a:cubicBezTo>
                    <a:pt x="202787" y="0"/>
                    <a:pt x="205835" y="1334"/>
                    <a:pt x="208026" y="3620"/>
                  </a:cubicBezTo>
                  <a:cubicBezTo>
                    <a:pt x="210312" y="5905"/>
                    <a:pt x="211550" y="8954"/>
                    <a:pt x="211550" y="12097"/>
                  </a:cubicBezTo>
                  <a:lnTo>
                    <a:pt x="211360" y="279368"/>
                  </a:lnTo>
                  <a:cubicBezTo>
                    <a:pt x="211360" y="282607"/>
                    <a:pt x="210122" y="285655"/>
                    <a:pt x="207836" y="287846"/>
                  </a:cubicBezTo>
                  <a:cubicBezTo>
                    <a:pt x="205550" y="290036"/>
                    <a:pt x="202502" y="291370"/>
                    <a:pt x="199358" y="291370"/>
                  </a:cubicBezTo>
                  <a:close/>
                  <a:moveTo>
                    <a:pt x="24098" y="267367"/>
                  </a:moveTo>
                  <a:lnTo>
                    <a:pt x="187262" y="267367"/>
                  </a:lnTo>
                  <a:cubicBezTo>
                    <a:pt x="187262" y="267367"/>
                    <a:pt x="187262" y="232315"/>
                    <a:pt x="187262" y="232315"/>
                  </a:cubicBezTo>
                  <a:lnTo>
                    <a:pt x="187262" y="232315"/>
                  </a:lnTo>
                  <a:lnTo>
                    <a:pt x="187262" y="24289"/>
                  </a:lnTo>
                  <a:cubicBezTo>
                    <a:pt x="187262" y="24289"/>
                    <a:pt x="24194" y="24289"/>
                    <a:pt x="24194" y="24289"/>
                  </a:cubicBezTo>
                  <a:lnTo>
                    <a:pt x="24194" y="2674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36"/>
            <p:cNvSpPr/>
            <p:nvPr/>
          </p:nvSpPr>
          <p:spPr>
            <a:xfrm>
              <a:off x="602576" y="4591541"/>
              <a:ext cx="104251" cy="123206"/>
            </a:xfrm>
            <a:custGeom>
              <a:avLst/>
              <a:gdLst/>
              <a:ahLst/>
              <a:cxnLst/>
              <a:rect l="l" t="t" r="r" b="b"/>
              <a:pathLst>
                <a:path w="209550" h="247650" extrusionOk="0">
                  <a:moveTo>
                    <a:pt x="199263" y="248069"/>
                  </a:moveTo>
                  <a:lnTo>
                    <a:pt x="12001" y="248069"/>
                  </a:lnTo>
                  <a:cubicBezTo>
                    <a:pt x="8763" y="247973"/>
                    <a:pt x="5715" y="246640"/>
                    <a:pt x="3524" y="244449"/>
                  </a:cubicBezTo>
                  <a:cubicBezTo>
                    <a:pt x="1238" y="242163"/>
                    <a:pt x="0" y="239115"/>
                    <a:pt x="0" y="235972"/>
                  </a:cubicBezTo>
                  <a:lnTo>
                    <a:pt x="0" y="12039"/>
                  </a:lnTo>
                  <a:cubicBezTo>
                    <a:pt x="95" y="5848"/>
                    <a:pt x="4858" y="609"/>
                    <a:pt x="11049" y="38"/>
                  </a:cubicBezTo>
                  <a:cubicBezTo>
                    <a:pt x="17335" y="-439"/>
                    <a:pt x="22860" y="3657"/>
                    <a:pt x="24003" y="9848"/>
                  </a:cubicBezTo>
                  <a:cubicBezTo>
                    <a:pt x="24193" y="10706"/>
                    <a:pt x="41624" y="99193"/>
                    <a:pt x="105823" y="99193"/>
                  </a:cubicBezTo>
                  <a:lnTo>
                    <a:pt x="105823" y="99193"/>
                  </a:lnTo>
                  <a:cubicBezTo>
                    <a:pt x="169831" y="99193"/>
                    <a:pt x="187357" y="10801"/>
                    <a:pt x="187547" y="9944"/>
                  </a:cubicBezTo>
                  <a:cubicBezTo>
                    <a:pt x="188690" y="3848"/>
                    <a:pt x="194310" y="-439"/>
                    <a:pt x="200501" y="133"/>
                  </a:cubicBezTo>
                  <a:cubicBezTo>
                    <a:pt x="206692" y="704"/>
                    <a:pt x="211455" y="5943"/>
                    <a:pt x="211455" y="12134"/>
                  </a:cubicBezTo>
                  <a:lnTo>
                    <a:pt x="211455" y="236067"/>
                  </a:lnTo>
                  <a:cubicBezTo>
                    <a:pt x="211360" y="242735"/>
                    <a:pt x="205930" y="248164"/>
                    <a:pt x="199263" y="248164"/>
                  </a:cubicBezTo>
                  <a:close/>
                  <a:moveTo>
                    <a:pt x="24098" y="223875"/>
                  </a:moveTo>
                  <a:lnTo>
                    <a:pt x="187261" y="223875"/>
                  </a:lnTo>
                  <a:cubicBezTo>
                    <a:pt x="187261" y="223875"/>
                    <a:pt x="187261" y="74523"/>
                    <a:pt x="187261" y="74523"/>
                  </a:cubicBezTo>
                  <a:cubicBezTo>
                    <a:pt x="171355" y="99764"/>
                    <a:pt x="145732" y="123291"/>
                    <a:pt x="105823" y="123291"/>
                  </a:cubicBezTo>
                  <a:lnTo>
                    <a:pt x="105823" y="123291"/>
                  </a:lnTo>
                  <a:cubicBezTo>
                    <a:pt x="65818" y="123291"/>
                    <a:pt x="40195" y="99669"/>
                    <a:pt x="24193" y="74333"/>
                  </a:cubicBezTo>
                  <a:lnTo>
                    <a:pt x="24193" y="2237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36"/>
            <p:cNvSpPr/>
            <p:nvPr/>
          </p:nvSpPr>
          <p:spPr>
            <a:xfrm>
              <a:off x="602623" y="4487894"/>
              <a:ext cx="104251" cy="161115"/>
            </a:xfrm>
            <a:custGeom>
              <a:avLst/>
              <a:gdLst/>
              <a:ahLst/>
              <a:cxnLst/>
              <a:rect l="l" t="t" r="r" b="b"/>
              <a:pathLst>
                <a:path w="209550" h="323850" extrusionOk="0">
                  <a:moveTo>
                    <a:pt x="105727" y="331854"/>
                  </a:moveTo>
                  <a:lnTo>
                    <a:pt x="105727" y="331854"/>
                  </a:lnTo>
                  <a:cubicBezTo>
                    <a:pt x="21431" y="331854"/>
                    <a:pt x="1048" y="227270"/>
                    <a:pt x="191" y="222793"/>
                  </a:cubicBezTo>
                  <a:cubicBezTo>
                    <a:pt x="95" y="222031"/>
                    <a:pt x="0" y="221364"/>
                    <a:pt x="0" y="220602"/>
                  </a:cubicBezTo>
                  <a:lnTo>
                    <a:pt x="0" y="12100"/>
                  </a:lnTo>
                  <a:cubicBezTo>
                    <a:pt x="95" y="7433"/>
                    <a:pt x="2858" y="3146"/>
                    <a:pt x="7049" y="1146"/>
                  </a:cubicBezTo>
                  <a:cubicBezTo>
                    <a:pt x="11240" y="-854"/>
                    <a:pt x="16288" y="-187"/>
                    <a:pt x="19812" y="2765"/>
                  </a:cubicBezTo>
                  <a:cubicBezTo>
                    <a:pt x="44006" y="22673"/>
                    <a:pt x="74486" y="33626"/>
                    <a:pt x="105823" y="33626"/>
                  </a:cubicBezTo>
                  <a:lnTo>
                    <a:pt x="105918" y="33626"/>
                  </a:lnTo>
                  <a:cubicBezTo>
                    <a:pt x="137255" y="33626"/>
                    <a:pt x="167640" y="22768"/>
                    <a:pt x="191738" y="2956"/>
                  </a:cubicBezTo>
                  <a:cubicBezTo>
                    <a:pt x="195358" y="3"/>
                    <a:pt x="200311" y="-664"/>
                    <a:pt x="204502" y="1337"/>
                  </a:cubicBezTo>
                  <a:cubicBezTo>
                    <a:pt x="208693" y="3337"/>
                    <a:pt x="211360" y="7528"/>
                    <a:pt x="211360" y="12195"/>
                  </a:cubicBezTo>
                  <a:lnTo>
                    <a:pt x="211360" y="220507"/>
                  </a:lnTo>
                  <a:cubicBezTo>
                    <a:pt x="211265" y="221269"/>
                    <a:pt x="211169" y="222031"/>
                    <a:pt x="211074" y="222698"/>
                  </a:cubicBezTo>
                  <a:cubicBezTo>
                    <a:pt x="210217" y="227174"/>
                    <a:pt x="189738" y="331664"/>
                    <a:pt x="105632" y="331664"/>
                  </a:cubicBezTo>
                  <a:close/>
                  <a:moveTo>
                    <a:pt x="24098" y="219364"/>
                  </a:moveTo>
                  <a:cubicBezTo>
                    <a:pt x="26194" y="229175"/>
                    <a:pt x="45149" y="307756"/>
                    <a:pt x="105727" y="307756"/>
                  </a:cubicBezTo>
                  <a:lnTo>
                    <a:pt x="105727" y="307756"/>
                  </a:lnTo>
                  <a:cubicBezTo>
                    <a:pt x="166021" y="307756"/>
                    <a:pt x="185071" y="229270"/>
                    <a:pt x="187262" y="219459"/>
                  </a:cubicBezTo>
                  <a:lnTo>
                    <a:pt x="187262" y="35531"/>
                  </a:lnTo>
                  <a:cubicBezTo>
                    <a:pt x="162877" y="50009"/>
                    <a:pt x="134779" y="57820"/>
                    <a:pt x="106013" y="57820"/>
                  </a:cubicBezTo>
                  <a:lnTo>
                    <a:pt x="105918" y="57820"/>
                  </a:lnTo>
                  <a:cubicBezTo>
                    <a:pt x="77152" y="57820"/>
                    <a:pt x="48863" y="49914"/>
                    <a:pt x="24289" y="35341"/>
                  </a:cubicBezTo>
                  <a:lnTo>
                    <a:pt x="24289" y="2194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36"/>
            <p:cNvSpPr/>
            <p:nvPr/>
          </p:nvSpPr>
          <p:spPr>
            <a:xfrm>
              <a:off x="602718" y="4192669"/>
              <a:ext cx="104251" cy="142161"/>
            </a:xfrm>
            <a:custGeom>
              <a:avLst/>
              <a:gdLst/>
              <a:ahLst/>
              <a:cxnLst/>
              <a:rect l="l" t="t" r="r" b="b"/>
              <a:pathLst>
                <a:path w="209550" h="285750" extrusionOk="0">
                  <a:moveTo>
                    <a:pt x="12097" y="293180"/>
                  </a:moveTo>
                  <a:cubicBezTo>
                    <a:pt x="10382" y="293180"/>
                    <a:pt x="8572" y="292799"/>
                    <a:pt x="6953" y="292037"/>
                  </a:cubicBezTo>
                  <a:cubicBezTo>
                    <a:pt x="2762" y="290036"/>
                    <a:pt x="0" y="285750"/>
                    <a:pt x="0" y="281083"/>
                  </a:cubicBezTo>
                  <a:lnTo>
                    <a:pt x="190" y="12001"/>
                  </a:lnTo>
                  <a:cubicBezTo>
                    <a:pt x="190" y="8763"/>
                    <a:pt x="1429" y="5715"/>
                    <a:pt x="3715" y="3524"/>
                  </a:cubicBezTo>
                  <a:cubicBezTo>
                    <a:pt x="6001" y="1238"/>
                    <a:pt x="9049" y="0"/>
                    <a:pt x="12192" y="0"/>
                  </a:cubicBezTo>
                  <a:lnTo>
                    <a:pt x="199453" y="0"/>
                  </a:lnTo>
                  <a:cubicBezTo>
                    <a:pt x="206121" y="95"/>
                    <a:pt x="211455" y="5525"/>
                    <a:pt x="211455" y="12192"/>
                  </a:cubicBezTo>
                  <a:lnTo>
                    <a:pt x="211265" y="281083"/>
                  </a:lnTo>
                  <a:cubicBezTo>
                    <a:pt x="211265" y="285750"/>
                    <a:pt x="208597" y="289941"/>
                    <a:pt x="204406" y="291941"/>
                  </a:cubicBezTo>
                  <a:cubicBezTo>
                    <a:pt x="200215" y="293942"/>
                    <a:pt x="195263" y="293370"/>
                    <a:pt x="191643" y="290417"/>
                  </a:cubicBezTo>
                  <a:cubicBezTo>
                    <a:pt x="167069" y="270320"/>
                    <a:pt x="137350" y="259651"/>
                    <a:pt x="105727" y="259651"/>
                  </a:cubicBezTo>
                  <a:lnTo>
                    <a:pt x="105632" y="259651"/>
                  </a:lnTo>
                  <a:cubicBezTo>
                    <a:pt x="74200" y="259651"/>
                    <a:pt x="43720" y="270605"/>
                    <a:pt x="19717" y="290417"/>
                  </a:cubicBezTo>
                  <a:cubicBezTo>
                    <a:pt x="17526" y="292227"/>
                    <a:pt x="14764" y="293180"/>
                    <a:pt x="12001" y="293180"/>
                  </a:cubicBezTo>
                  <a:close/>
                  <a:moveTo>
                    <a:pt x="24289" y="24098"/>
                  </a:moveTo>
                  <a:lnTo>
                    <a:pt x="24289" y="257842"/>
                  </a:lnTo>
                  <a:cubicBezTo>
                    <a:pt x="48577" y="243269"/>
                    <a:pt x="76771" y="235458"/>
                    <a:pt x="105632" y="235458"/>
                  </a:cubicBezTo>
                  <a:lnTo>
                    <a:pt x="105727" y="235458"/>
                  </a:lnTo>
                  <a:cubicBezTo>
                    <a:pt x="134874" y="235458"/>
                    <a:pt x="162687" y="243173"/>
                    <a:pt x="187166" y="257842"/>
                  </a:cubicBezTo>
                  <a:lnTo>
                    <a:pt x="187166" y="24194"/>
                  </a:lnTo>
                  <a:cubicBezTo>
                    <a:pt x="187166" y="24194"/>
                    <a:pt x="24194" y="24098"/>
                    <a:pt x="24194" y="240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36"/>
            <p:cNvSpPr/>
            <p:nvPr/>
          </p:nvSpPr>
          <p:spPr>
            <a:xfrm>
              <a:off x="602908" y="3911642"/>
              <a:ext cx="104251" cy="199025"/>
            </a:xfrm>
            <a:custGeom>
              <a:avLst/>
              <a:gdLst/>
              <a:ahLst/>
              <a:cxnLst/>
              <a:rect l="l" t="t" r="r" b="b"/>
              <a:pathLst>
                <a:path w="209550" h="400050" extrusionOk="0">
                  <a:moveTo>
                    <a:pt x="199263" y="402431"/>
                  </a:moveTo>
                  <a:lnTo>
                    <a:pt x="12001" y="402431"/>
                  </a:lnTo>
                  <a:cubicBezTo>
                    <a:pt x="5334" y="402336"/>
                    <a:pt x="0" y="396907"/>
                    <a:pt x="0" y="390239"/>
                  </a:cubicBezTo>
                  <a:lnTo>
                    <a:pt x="190" y="12001"/>
                  </a:lnTo>
                  <a:cubicBezTo>
                    <a:pt x="190" y="5334"/>
                    <a:pt x="5620" y="0"/>
                    <a:pt x="12287" y="0"/>
                  </a:cubicBezTo>
                  <a:lnTo>
                    <a:pt x="199549" y="0"/>
                  </a:lnTo>
                  <a:cubicBezTo>
                    <a:pt x="202787" y="95"/>
                    <a:pt x="205835" y="1429"/>
                    <a:pt x="208026" y="3619"/>
                  </a:cubicBezTo>
                  <a:cubicBezTo>
                    <a:pt x="210217" y="5810"/>
                    <a:pt x="211550" y="8953"/>
                    <a:pt x="211550" y="12192"/>
                  </a:cubicBezTo>
                  <a:lnTo>
                    <a:pt x="211360" y="390430"/>
                  </a:lnTo>
                  <a:cubicBezTo>
                    <a:pt x="211360" y="393668"/>
                    <a:pt x="210121" y="396716"/>
                    <a:pt x="207836" y="398907"/>
                  </a:cubicBezTo>
                  <a:cubicBezTo>
                    <a:pt x="205549" y="401193"/>
                    <a:pt x="202501" y="402431"/>
                    <a:pt x="199358" y="402431"/>
                  </a:cubicBezTo>
                  <a:close/>
                  <a:moveTo>
                    <a:pt x="24098" y="378238"/>
                  </a:moveTo>
                  <a:lnTo>
                    <a:pt x="187261" y="378238"/>
                  </a:lnTo>
                  <a:cubicBezTo>
                    <a:pt x="187261" y="378238"/>
                    <a:pt x="187452" y="59341"/>
                    <a:pt x="187452" y="59341"/>
                  </a:cubicBezTo>
                  <a:lnTo>
                    <a:pt x="187452" y="59341"/>
                  </a:lnTo>
                  <a:cubicBezTo>
                    <a:pt x="187452" y="59341"/>
                    <a:pt x="187452" y="24289"/>
                    <a:pt x="187452" y="24289"/>
                  </a:cubicBezTo>
                  <a:lnTo>
                    <a:pt x="24289" y="24289"/>
                  </a:lnTo>
                  <a:cubicBezTo>
                    <a:pt x="24289" y="24289"/>
                    <a:pt x="24098" y="378238"/>
                    <a:pt x="24098" y="3782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36"/>
            <p:cNvSpPr/>
            <p:nvPr/>
          </p:nvSpPr>
          <p:spPr>
            <a:xfrm>
              <a:off x="605463" y="4342273"/>
              <a:ext cx="99512" cy="142161"/>
            </a:xfrm>
            <a:custGeom>
              <a:avLst/>
              <a:gdLst/>
              <a:ahLst/>
              <a:cxnLst/>
              <a:rect l="l" t="t" r="r" b="b"/>
              <a:pathLst>
                <a:path w="200025" h="285750" extrusionOk="0">
                  <a:moveTo>
                    <a:pt x="100203" y="290649"/>
                  </a:moveTo>
                  <a:lnTo>
                    <a:pt x="100203" y="290649"/>
                  </a:lnTo>
                  <a:cubicBezTo>
                    <a:pt x="73438" y="290649"/>
                    <a:pt x="48292" y="280172"/>
                    <a:pt x="29337" y="261122"/>
                  </a:cubicBezTo>
                  <a:cubicBezTo>
                    <a:pt x="10382" y="242072"/>
                    <a:pt x="0" y="216926"/>
                    <a:pt x="0" y="190161"/>
                  </a:cubicBezTo>
                  <a:lnTo>
                    <a:pt x="0" y="95006"/>
                  </a:lnTo>
                  <a:cubicBezTo>
                    <a:pt x="0" y="52905"/>
                    <a:pt x="26670" y="14996"/>
                    <a:pt x="66294" y="708"/>
                  </a:cubicBezTo>
                  <a:cubicBezTo>
                    <a:pt x="70009" y="-625"/>
                    <a:pt x="74105" y="-54"/>
                    <a:pt x="77343" y="2232"/>
                  </a:cubicBezTo>
                  <a:cubicBezTo>
                    <a:pt x="80582" y="4518"/>
                    <a:pt x="82487" y="8138"/>
                    <a:pt x="82487" y="12043"/>
                  </a:cubicBezTo>
                  <a:lnTo>
                    <a:pt x="82487" y="155871"/>
                  </a:lnTo>
                  <a:cubicBezTo>
                    <a:pt x="82487" y="162633"/>
                    <a:pt x="90678" y="168444"/>
                    <a:pt x="100394" y="168444"/>
                  </a:cubicBezTo>
                  <a:lnTo>
                    <a:pt x="100394" y="168444"/>
                  </a:lnTo>
                  <a:cubicBezTo>
                    <a:pt x="105537" y="168444"/>
                    <a:pt x="110490" y="166824"/>
                    <a:pt x="114014" y="163967"/>
                  </a:cubicBezTo>
                  <a:cubicBezTo>
                    <a:pt x="115634" y="162633"/>
                    <a:pt x="118396" y="159776"/>
                    <a:pt x="118396" y="155966"/>
                  </a:cubicBezTo>
                  <a:lnTo>
                    <a:pt x="118396" y="12138"/>
                  </a:lnTo>
                  <a:cubicBezTo>
                    <a:pt x="118396" y="8233"/>
                    <a:pt x="120396" y="4518"/>
                    <a:pt x="123539" y="2328"/>
                  </a:cubicBezTo>
                  <a:cubicBezTo>
                    <a:pt x="126683" y="42"/>
                    <a:pt x="130778" y="-530"/>
                    <a:pt x="134493" y="804"/>
                  </a:cubicBezTo>
                  <a:cubicBezTo>
                    <a:pt x="148019" y="5566"/>
                    <a:pt x="160401" y="13472"/>
                    <a:pt x="171164" y="24235"/>
                  </a:cubicBezTo>
                  <a:cubicBezTo>
                    <a:pt x="190214" y="43285"/>
                    <a:pt x="200692" y="68526"/>
                    <a:pt x="200692" y="95101"/>
                  </a:cubicBezTo>
                  <a:lnTo>
                    <a:pt x="200692" y="190256"/>
                  </a:lnTo>
                  <a:cubicBezTo>
                    <a:pt x="200692" y="217021"/>
                    <a:pt x="190119" y="242262"/>
                    <a:pt x="171164" y="261217"/>
                  </a:cubicBezTo>
                  <a:cubicBezTo>
                    <a:pt x="152210" y="280172"/>
                    <a:pt x="127064" y="290649"/>
                    <a:pt x="100394" y="290649"/>
                  </a:cubicBezTo>
                  <a:close/>
                  <a:moveTo>
                    <a:pt x="58198" y="31569"/>
                  </a:moveTo>
                  <a:cubicBezTo>
                    <a:pt x="37243" y="45476"/>
                    <a:pt x="24098" y="69193"/>
                    <a:pt x="24098" y="95006"/>
                  </a:cubicBezTo>
                  <a:lnTo>
                    <a:pt x="24098" y="190161"/>
                  </a:lnTo>
                  <a:cubicBezTo>
                    <a:pt x="24098" y="210544"/>
                    <a:pt x="31909" y="229689"/>
                    <a:pt x="46387" y="244167"/>
                  </a:cubicBezTo>
                  <a:cubicBezTo>
                    <a:pt x="60770" y="258645"/>
                    <a:pt x="79915" y="266551"/>
                    <a:pt x="100203" y="266551"/>
                  </a:cubicBezTo>
                  <a:lnTo>
                    <a:pt x="100203" y="266551"/>
                  </a:lnTo>
                  <a:cubicBezTo>
                    <a:pt x="120491" y="266551"/>
                    <a:pt x="139541" y="258645"/>
                    <a:pt x="153924" y="244167"/>
                  </a:cubicBezTo>
                  <a:cubicBezTo>
                    <a:pt x="168402" y="229689"/>
                    <a:pt x="176308" y="210544"/>
                    <a:pt x="176308" y="190256"/>
                  </a:cubicBezTo>
                  <a:lnTo>
                    <a:pt x="176308" y="95101"/>
                  </a:lnTo>
                  <a:cubicBezTo>
                    <a:pt x="176308" y="95101"/>
                    <a:pt x="176308" y="95101"/>
                    <a:pt x="176308" y="95101"/>
                  </a:cubicBezTo>
                  <a:cubicBezTo>
                    <a:pt x="176308" y="74908"/>
                    <a:pt x="168307" y="55763"/>
                    <a:pt x="153829" y="41285"/>
                  </a:cubicBezTo>
                  <a:cubicBezTo>
                    <a:pt x="150209" y="37665"/>
                    <a:pt x="146304" y="34427"/>
                    <a:pt x="142304" y="31665"/>
                  </a:cubicBezTo>
                  <a:lnTo>
                    <a:pt x="142304" y="156061"/>
                  </a:lnTo>
                  <a:cubicBezTo>
                    <a:pt x="142304" y="166158"/>
                    <a:pt x="137446" y="175873"/>
                    <a:pt x="128969" y="182731"/>
                  </a:cubicBezTo>
                  <a:cubicBezTo>
                    <a:pt x="121158" y="189113"/>
                    <a:pt x="110871" y="192637"/>
                    <a:pt x="100108" y="192637"/>
                  </a:cubicBezTo>
                  <a:lnTo>
                    <a:pt x="100108" y="192637"/>
                  </a:lnTo>
                  <a:cubicBezTo>
                    <a:pt x="76867" y="192637"/>
                    <a:pt x="58007" y="176159"/>
                    <a:pt x="58007" y="155966"/>
                  </a:cubicBezTo>
                  <a:lnTo>
                    <a:pt x="58007" y="315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36"/>
            <p:cNvSpPr/>
            <p:nvPr/>
          </p:nvSpPr>
          <p:spPr>
            <a:xfrm>
              <a:off x="634338" y="4313041"/>
              <a:ext cx="37910" cy="123206"/>
            </a:xfrm>
            <a:custGeom>
              <a:avLst/>
              <a:gdLst/>
              <a:ahLst/>
              <a:cxnLst/>
              <a:rect l="l" t="t" r="r" b="b"/>
              <a:pathLst>
                <a:path w="76200" h="247650" extrusionOk="0">
                  <a:moveTo>
                    <a:pt x="42100" y="251460"/>
                  </a:moveTo>
                  <a:lnTo>
                    <a:pt x="42100" y="251460"/>
                  </a:lnTo>
                  <a:cubicBezTo>
                    <a:pt x="18859" y="251460"/>
                    <a:pt x="0" y="234982"/>
                    <a:pt x="0" y="214789"/>
                  </a:cubicBezTo>
                  <a:lnTo>
                    <a:pt x="0" y="36671"/>
                  </a:lnTo>
                  <a:cubicBezTo>
                    <a:pt x="95" y="26479"/>
                    <a:pt x="4953" y="16764"/>
                    <a:pt x="13335" y="9906"/>
                  </a:cubicBezTo>
                  <a:cubicBezTo>
                    <a:pt x="21145" y="3524"/>
                    <a:pt x="31432" y="0"/>
                    <a:pt x="42196" y="0"/>
                  </a:cubicBezTo>
                  <a:lnTo>
                    <a:pt x="42196" y="0"/>
                  </a:lnTo>
                  <a:cubicBezTo>
                    <a:pt x="52959" y="0"/>
                    <a:pt x="63246" y="3524"/>
                    <a:pt x="71056" y="9906"/>
                  </a:cubicBezTo>
                  <a:cubicBezTo>
                    <a:pt x="79438" y="16764"/>
                    <a:pt x="84296" y="26575"/>
                    <a:pt x="84296" y="36671"/>
                  </a:cubicBezTo>
                  <a:lnTo>
                    <a:pt x="84296" y="214789"/>
                  </a:lnTo>
                  <a:cubicBezTo>
                    <a:pt x="84201" y="224885"/>
                    <a:pt x="79343" y="234601"/>
                    <a:pt x="70961" y="241459"/>
                  </a:cubicBezTo>
                  <a:cubicBezTo>
                    <a:pt x="63151" y="247840"/>
                    <a:pt x="52864" y="251365"/>
                    <a:pt x="42100" y="251365"/>
                  </a:cubicBezTo>
                  <a:close/>
                  <a:moveTo>
                    <a:pt x="42100" y="24193"/>
                  </a:moveTo>
                  <a:cubicBezTo>
                    <a:pt x="36862" y="24193"/>
                    <a:pt x="31909" y="25813"/>
                    <a:pt x="28480" y="28670"/>
                  </a:cubicBezTo>
                  <a:cubicBezTo>
                    <a:pt x="26479" y="30289"/>
                    <a:pt x="24098" y="32956"/>
                    <a:pt x="24098" y="36767"/>
                  </a:cubicBezTo>
                  <a:lnTo>
                    <a:pt x="24098" y="214884"/>
                  </a:lnTo>
                  <a:cubicBezTo>
                    <a:pt x="24003" y="221647"/>
                    <a:pt x="32194" y="227457"/>
                    <a:pt x="42005" y="227457"/>
                  </a:cubicBezTo>
                  <a:lnTo>
                    <a:pt x="42005" y="227457"/>
                  </a:lnTo>
                  <a:cubicBezTo>
                    <a:pt x="47149" y="227457"/>
                    <a:pt x="52102" y="225838"/>
                    <a:pt x="55626" y="222980"/>
                  </a:cubicBezTo>
                  <a:cubicBezTo>
                    <a:pt x="57245" y="221647"/>
                    <a:pt x="60007" y="218789"/>
                    <a:pt x="60007" y="214979"/>
                  </a:cubicBezTo>
                  <a:lnTo>
                    <a:pt x="60007" y="71152"/>
                  </a:lnTo>
                  <a:cubicBezTo>
                    <a:pt x="60007" y="71152"/>
                    <a:pt x="60007" y="71152"/>
                    <a:pt x="60007" y="71152"/>
                  </a:cubicBezTo>
                  <a:lnTo>
                    <a:pt x="60007" y="36957"/>
                  </a:lnTo>
                  <a:cubicBezTo>
                    <a:pt x="60007" y="33052"/>
                    <a:pt x="57245" y="30194"/>
                    <a:pt x="55626" y="28861"/>
                  </a:cubicBezTo>
                  <a:cubicBezTo>
                    <a:pt x="52102" y="26003"/>
                    <a:pt x="47149" y="24384"/>
                    <a:pt x="42005" y="24384"/>
                  </a:cubicBezTo>
                  <a:lnTo>
                    <a:pt x="42005" y="2438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36"/>
            <p:cNvSpPr/>
            <p:nvPr/>
          </p:nvSpPr>
          <p:spPr>
            <a:xfrm>
              <a:off x="393495" y="3934978"/>
              <a:ext cx="217980" cy="980908"/>
            </a:xfrm>
            <a:custGeom>
              <a:avLst/>
              <a:gdLst/>
              <a:ahLst/>
              <a:cxnLst/>
              <a:rect l="l" t="t" r="r" b="b"/>
              <a:pathLst>
                <a:path w="438150" h="1971675" extrusionOk="0">
                  <a:moveTo>
                    <a:pt x="432436" y="1976247"/>
                  </a:moveTo>
                  <a:lnTo>
                    <a:pt x="351093" y="1976247"/>
                  </a:lnTo>
                  <a:cubicBezTo>
                    <a:pt x="344425" y="1976247"/>
                    <a:pt x="339091" y="1970818"/>
                    <a:pt x="339091" y="1964150"/>
                  </a:cubicBezTo>
                  <a:lnTo>
                    <a:pt x="339091" y="1895856"/>
                  </a:lnTo>
                  <a:cubicBezTo>
                    <a:pt x="339091" y="1825943"/>
                    <a:pt x="311945" y="1760125"/>
                    <a:pt x="262510" y="1710595"/>
                  </a:cubicBezTo>
                  <a:cubicBezTo>
                    <a:pt x="213075" y="1661065"/>
                    <a:pt x="147353" y="1633728"/>
                    <a:pt x="77439" y="1633728"/>
                  </a:cubicBezTo>
                  <a:lnTo>
                    <a:pt x="12003" y="1633728"/>
                  </a:lnTo>
                  <a:cubicBezTo>
                    <a:pt x="5335" y="1633728"/>
                    <a:pt x="-94" y="1628299"/>
                    <a:pt x="1" y="1621631"/>
                  </a:cubicBezTo>
                  <a:lnTo>
                    <a:pt x="763" y="353282"/>
                  </a:lnTo>
                  <a:cubicBezTo>
                    <a:pt x="763" y="346615"/>
                    <a:pt x="6192" y="341186"/>
                    <a:pt x="12860" y="341186"/>
                  </a:cubicBezTo>
                  <a:lnTo>
                    <a:pt x="78297" y="341186"/>
                  </a:lnTo>
                  <a:cubicBezTo>
                    <a:pt x="78297" y="341186"/>
                    <a:pt x="78392" y="341186"/>
                    <a:pt x="78487" y="341186"/>
                  </a:cubicBezTo>
                  <a:cubicBezTo>
                    <a:pt x="148401" y="341186"/>
                    <a:pt x="214028" y="313944"/>
                    <a:pt x="263463" y="264509"/>
                  </a:cubicBezTo>
                  <a:cubicBezTo>
                    <a:pt x="312993" y="214979"/>
                    <a:pt x="340234" y="149162"/>
                    <a:pt x="340234" y="79153"/>
                  </a:cubicBezTo>
                  <a:lnTo>
                    <a:pt x="340234" y="12097"/>
                  </a:lnTo>
                  <a:cubicBezTo>
                    <a:pt x="340234" y="5429"/>
                    <a:pt x="345663" y="0"/>
                    <a:pt x="352331" y="0"/>
                  </a:cubicBezTo>
                  <a:lnTo>
                    <a:pt x="433674" y="0"/>
                  </a:lnTo>
                  <a:cubicBezTo>
                    <a:pt x="440342" y="0"/>
                    <a:pt x="445676" y="5429"/>
                    <a:pt x="445676" y="12097"/>
                  </a:cubicBezTo>
                  <a:lnTo>
                    <a:pt x="445486" y="343186"/>
                  </a:lnTo>
                  <a:cubicBezTo>
                    <a:pt x="445486" y="349853"/>
                    <a:pt x="440056" y="355283"/>
                    <a:pt x="433389" y="355283"/>
                  </a:cubicBezTo>
                  <a:lnTo>
                    <a:pt x="421768" y="355283"/>
                  </a:lnTo>
                  <a:cubicBezTo>
                    <a:pt x="400051" y="355283"/>
                    <a:pt x="379572" y="363760"/>
                    <a:pt x="364142" y="379190"/>
                  </a:cubicBezTo>
                  <a:cubicBezTo>
                    <a:pt x="348711" y="394621"/>
                    <a:pt x="340139" y="415100"/>
                    <a:pt x="340139" y="436721"/>
                  </a:cubicBezTo>
                  <a:cubicBezTo>
                    <a:pt x="340139" y="481775"/>
                    <a:pt x="376715" y="518350"/>
                    <a:pt x="421768" y="518446"/>
                  </a:cubicBezTo>
                  <a:lnTo>
                    <a:pt x="433389" y="518446"/>
                  </a:lnTo>
                  <a:cubicBezTo>
                    <a:pt x="440056" y="518446"/>
                    <a:pt x="445390" y="523875"/>
                    <a:pt x="445390" y="530543"/>
                  </a:cubicBezTo>
                  <a:lnTo>
                    <a:pt x="445200" y="799624"/>
                  </a:lnTo>
                  <a:cubicBezTo>
                    <a:pt x="445200" y="803243"/>
                    <a:pt x="443580" y="806672"/>
                    <a:pt x="440723" y="808958"/>
                  </a:cubicBezTo>
                  <a:cubicBezTo>
                    <a:pt x="408814" y="834866"/>
                    <a:pt x="390526" y="873347"/>
                    <a:pt x="390431" y="914495"/>
                  </a:cubicBezTo>
                  <a:lnTo>
                    <a:pt x="390431" y="1009650"/>
                  </a:lnTo>
                  <a:cubicBezTo>
                    <a:pt x="390431" y="1050703"/>
                    <a:pt x="408624" y="1089184"/>
                    <a:pt x="440532" y="1115282"/>
                  </a:cubicBezTo>
                  <a:cubicBezTo>
                    <a:pt x="443295" y="1117568"/>
                    <a:pt x="444914" y="1120997"/>
                    <a:pt x="444914" y="1124617"/>
                  </a:cubicBezTo>
                  <a:lnTo>
                    <a:pt x="444628" y="1556956"/>
                  </a:lnTo>
                  <a:cubicBezTo>
                    <a:pt x="444628" y="1563624"/>
                    <a:pt x="439199" y="1569053"/>
                    <a:pt x="432531" y="1569053"/>
                  </a:cubicBezTo>
                  <a:lnTo>
                    <a:pt x="420911" y="1569053"/>
                  </a:lnTo>
                  <a:cubicBezTo>
                    <a:pt x="399289" y="1569053"/>
                    <a:pt x="378811" y="1577531"/>
                    <a:pt x="363190" y="1592961"/>
                  </a:cubicBezTo>
                  <a:cubicBezTo>
                    <a:pt x="347759" y="1608201"/>
                    <a:pt x="339282" y="1628680"/>
                    <a:pt x="339282" y="1650397"/>
                  </a:cubicBezTo>
                  <a:cubicBezTo>
                    <a:pt x="339282" y="1672019"/>
                    <a:pt x="347759" y="1692497"/>
                    <a:pt x="363190" y="1707928"/>
                  </a:cubicBezTo>
                  <a:cubicBezTo>
                    <a:pt x="378620" y="1723358"/>
                    <a:pt x="399099" y="1731931"/>
                    <a:pt x="420816" y="1731931"/>
                  </a:cubicBezTo>
                  <a:lnTo>
                    <a:pt x="432436" y="1731931"/>
                  </a:lnTo>
                  <a:cubicBezTo>
                    <a:pt x="439104" y="1731931"/>
                    <a:pt x="444438" y="1737360"/>
                    <a:pt x="444438" y="1744028"/>
                  </a:cubicBezTo>
                  <a:lnTo>
                    <a:pt x="444438" y="1964055"/>
                  </a:lnTo>
                  <a:cubicBezTo>
                    <a:pt x="444342" y="1967294"/>
                    <a:pt x="443009" y="1970342"/>
                    <a:pt x="440818" y="1972532"/>
                  </a:cubicBezTo>
                  <a:cubicBezTo>
                    <a:pt x="438532" y="1974818"/>
                    <a:pt x="435484" y="1976056"/>
                    <a:pt x="432341" y="1976056"/>
                  </a:cubicBezTo>
                  <a:close/>
                  <a:moveTo>
                    <a:pt x="363190" y="1952054"/>
                  </a:moveTo>
                  <a:lnTo>
                    <a:pt x="420435" y="1952054"/>
                  </a:lnTo>
                  <a:cubicBezTo>
                    <a:pt x="420435" y="1952054"/>
                    <a:pt x="420530" y="1756124"/>
                    <a:pt x="420530" y="1756124"/>
                  </a:cubicBezTo>
                  <a:cubicBezTo>
                    <a:pt x="392526" y="1756029"/>
                    <a:pt x="366238" y="1744980"/>
                    <a:pt x="346330" y="1725073"/>
                  </a:cubicBezTo>
                  <a:cubicBezTo>
                    <a:pt x="326328" y="1705070"/>
                    <a:pt x="315279" y="1678591"/>
                    <a:pt x="315374" y="1650492"/>
                  </a:cubicBezTo>
                  <a:cubicBezTo>
                    <a:pt x="315374" y="1622203"/>
                    <a:pt x="326423" y="1595723"/>
                    <a:pt x="346425" y="1575911"/>
                  </a:cubicBezTo>
                  <a:cubicBezTo>
                    <a:pt x="366523" y="1556099"/>
                    <a:pt x="392812" y="1545146"/>
                    <a:pt x="420625" y="1544955"/>
                  </a:cubicBezTo>
                  <a:lnTo>
                    <a:pt x="420911" y="1130237"/>
                  </a:lnTo>
                  <a:cubicBezTo>
                    <a:pt x="386145" y="1099661"/>
                    <a:pt x="366333" y="1056037"/>
                    <a:pt x="366333" y="1009745"/>
                  </a:cubicBezTo>
                  <a:lnTo>
                    <a:pt x="366333" y="914591"/>
                  </a:lnTo>
                  <a:cubicBezTo>
                    <a:pt x="366333" y="868109"/>
                    <a:pt x="386335" y="824484"/>
                    <a:pt x="421101" y="794099"/>
                  </a:cubicBezTo>
                  <a:lnTo>
                    <a:pt x="421292" y="542639"/>
                  </a:lnTo>
                  <a:cubicBezTo>
                    <a:pt x="363190" y="542354"/>
                    <a:pt x="316041" y="495014"/>
                    <a:pt x="316041" y="436817"/>
                  </a:cubicBezTo>
                  <a:cubicBezTo>
                    <a:pt x="316041" y="408718"/>
                    <a:pt x="327090" y="382238"/>
                    <a:pt x="347092" y="362236"/>
                  </a:cubicBezTo>
                  <a:cubicBezTo>
                    <a:pt x="366999" y="342329"/>
                    <a:pt x="393384" y="331375"/>
                    <a:pt x="421387" y="331280"/>
                  </a:cubicBezTo>
                  <a:lnTo>
                    <a:pt x="421578" y="24289"/>
                  </a:lnTo>
                  <a:lnTo>
                    <a:pt x="364332" y="24289"/>
                  </a:lnTo>
                  <a:cubicBezTo>
                    <a:pt x="364332" y="24289"/>
                    <a:pt x="364332" y="79248"/>
                    <a:pt x="364332" y="79248"/>
                  </a:cubicBezTo>
                  <a:cubicBezTo>
                    <a:pt x="364332" y="155734"/>
                    <a:pt x="334519" y="227552"/>
                    <a:pt x="280417" y="281654"/>
                  </a:cubicBezTo>
                  <a:cubicBezTo>
                    <a:pt x="226410" y="335661"/>
                    <a:pt x="154687" y="365379"/>
                    <a:pt x="78392" y="365379"/>
                  </a:cubicBezTo>
                  <a:lnTo>
                    <a:pt x="24861" y="365379"/>
                  </a:lnTo>
                  <a:cubicBezTo>
                    <a:pt x="24861" y="365379"/>
                    <a:pt x="24099" y="1609630"/>
                    <a:pt x="24099" y="1609630"/>
                  </a:cubicBezTo>
                  <a:lnTo>
                    <a:pt x="77439" y="1609630"/>
                  </a:lnTo>
                  <a:cubicBezTo>
                    <a:pt x="153830" y="1609630"/>
                    <a:pt x="225553" y="1639538"/>
                    <a:pt x="279560" y="1693640"/>
                  </a:cubicBezTo>
                  <a:cubicBezTo>
                    <a:pt x="333567" y="1747742"/>
                    <a:pt x="363285" y="1819561"/>
                    <a:pt x="363190" y="1895951"/>
                  </a:cubicBezTo>
                  <a:lnTo>
                    <a:pt x="363190" y="19522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36"/>
            <p:cNvSpPr/>
            <p:nvPr/>
          </p:nvSpPr>
          <p:spPr>
            <a:xfrm>
              <a:off x="380999" y="4734795"/>
              <a:ext cx="189548" cy="189547"/>
            </a:xfrm>
            <a:custGeom>
              <a:avLst/>
              <a:gdLst/>
              <a:ahLst/>
              <a:cxnLst/>
              <a:rect l="l" t="t" r="r" b="b"/>
              <a:pathLst>
                <a:path w="381000" h="381000" extrusionOk="0">
                  <a:moveTo>
                    <a:pt x="376238" y="388620"/>
                  </a:moveTo>
                  <a:lnTo>
                    <a:pt x="179451" y="388620"/>
                  </a:lnTo>
                  <a:cubicBezTo>
                    <a:pt x="131540" y="388430"/>
                    <a:pt x="86487" y="369761"/>
                    <a:pt x="52578" y="335852"/>
                  </a:cubicBezTo>
                  <a:cubicBezTo>
                    <a:pt x="18669" y="301943"/>
                    <a:pt x="0" y="256794"/>
                    <a:pt x="0" y="208788"/>
                  </a:cubicBezTo>
                  <a:lnTo>
                    <a:pt x="0" y="12002"/>
                  </a:lnTo>
                  <a:cubicBezTo>
                    <a:pt x="95" y="8763"/>
                    <a:pt x="1429" y="5715"/>
                    <a:pt x="3620" y="3524"/>
                  </a:cubicBezTo>
                  <a:cubicBezTo>
                    <a:pt x="5906" y="1238"/>
                    <a:pt x="8954" y="0"/>
                    <a:pt x="12097" y="0"/>
                  </a:cubicBezTo>
                  <a:lnTo>
                    <a:pt x="102394" y="0"/>
                  </a:lnTo>
                  <a:cubicBezTo>
                    <a:pt x="178784" y="95"/>
                    <a:pt x="250508" y="29909"/>
                    <a:pt x="304514" y="84011"/>
                  </a:cubicBezTo>
                  <a:cubicBezTo>
                    <a:pt x="358521" y="138113"/>
                    <a:pt x="388239" y="209931"/>
                    <a:pt x="388144" y="286321"/>
                  </a:cubicBezTo>
                  <a:lnTo>
                    <a:pt x="388144" y="354616"/>
                  </a:lnTo>
                  <a:cubicBezTo>
                    <a:pt x="388144" y="354616"/>
                    <a:pt x="388144" y="354616"/>
                    <a:pt x="388144" y="354616"/>
                  </a:cubicBezTo>
                  <a:lnTo>
                    <a:pt x="388144" y="376523"/>
                  </a:lnTo>
                  <a:cubicBezTo>
                    <a:pt x="388144" y="383191"/>
                    <a:pt x="382715" y="388525"/>
                    <a:pt x="376047" y="388525"/>
                  </a:cubicBezTo>
                  <a:close/>
                  <a:moveTo>
                    <a:pt x="24289" y="24194"/>
                  </a:moveTo>
                  <a:lnTo>
                    <a:pt x="24289" y="208883"/>
                  </a:lnTo>
                  <a:cubicBezTo>
                    <a:pt x="24194" y="250412"/>
                    <a:pt x="40291" y="289465"/>
                    <a:pt x="69628" y="318897"/>
                  </a:cubicBezTo>
                  <a:cubicBezTo>
                    <a:pt x="98965" y="348234"/>
                    <a:pt x="138017" y="364427"/>
                    <a:pt x="179451" y="364427"/>
                  </a:cubicBezTo>
                  <a:lnTo>
                    <a:pt x="364141" y="364427"/>
                  </a:lnTo>
                  <a:cubicBezTo>
                    <a:pt x="364141" y="364427"/>
                    <a:pt x="364141" y="286417"/>
                    <a:pt x="364141" y="286417"/>
                  </a:cubicBezTo>
                  <a:cubicBezTo>
                    <a:pt x="364141" y="216503"/>
                    <a:pt x="336995" y="150686"/>
                    <a:pt x="287560" y="101155"/>
                  </a:cubicBezTo>
                  <a:cubicBezTo>
                    <a:pt x="238125" y="51626"/>
                    <a:pt x="172403" y="24289"/>
                    <a:pt x="102489" y="24289"/>
                  </a:cubicBezTo>
                  <a:lnTo>
                    <a:pt x="24194" y="24289"/>
                  </a:lnTo>
                  <a:close/>
                  <a:moveTo>
                    <a:pt x="376238" y="354711"/>
                  </a:moveTo>
                  <a:lnTo>
                    <a:pt x="376428" y="354711"/>
                  </a:lnTo>
                  <a:lnTo>
                    <a:pt x="376238" y="354711"/>
                  </a:lnTo>
                  <a:close/>
                  <a:moveTo>
                    <a:pt x="207740" y="253175"/>
                  </a:moveTo>
                  <a:lnTo>
                    <a:pt x="207740" y="253175"/>
                  </a:lnTo>
                  <a:cubicBezTo>
                    <a:pt x="187071" y="253175"/>
                    <a:pt x="167735" y="245173"/>
                    <a:pt x="153162" y="230600"/>
                  </a:cubicBezTo>
                  <a:cubicBezTo>
                    <a:pt x="138589" y="216027"/>
                    <a:pt x="130493" y="196596"/>
                    <a:pt x="130493" y="176022"/>
                  </a:cubicBezTo>
                  <a:cubicBezTo>
                    <a:pt x="130493" y="155353"/>
                    <a:pt x="138589" y="136017"/>
                    <a:pt x="153162" y="121348"/>
                  </a:cubicBezTo>
                  <a:cubicBezTo>
                    <a:pt x="167735" y="106775"/>
                    <a:pt x="187166" y="98774"/>
                    <a:pt x="207740" y="98774"/>
                  </a:cubicBezTo>
                  <a:lnTo>
                    <a:pt x="207740" y="98774"/>
                  </a:lnTo>
                  <a:cubicBezTo>
                    <a:pt x="228410" y="98774"/>
                    <a:pt x="247745" y="106871"/>
                    <a:pt x="262319" y="121444"/>
                  </a:cubicBezTo>
                  <a:cubicBezTo>
                    <a:pt x="276892" y="136017"/>
                    <a:pt x="284893" y="155448"/>
                    <a:pt x="284893" y="176117"/>
                  </a:cubicBezTo>
                  <a:cubicBezTo>
                    <a:pt x="284893" y="196787"/>
                    <a:pt x="276892" y="216122"/>
                    <a:pt x="262319" y="230696"/>
                  </a:cubicBezTo>
                  <a:cubicBezTo>
                    <a:pt x="247745" y="245269"/>
                    <a:pt x="228410" y="253270"/>
                    <a:pt x="207836" y="253270"/>
                  </a:cubicBezTo>
                  <a:close/>
                  <a:moveTo>
                    <a:pt x="207740" y="122872"/>
                  </a:moveTo>
                  <a:cubicBezTo>
                    <a:pt x="193548" y="122872"/>
                    <a:pt x="180213" y="128397"/>
                    <a:pt x="170212" y="138398"/>
                  </a:cubicBezTo>
                  <a:cubicBezTo>
                    <a:pt x="160115" y="148400"/>
                    <a:pt x="154591" y="161830"/>
                    <a:pt x="154591" y="176022"/>
                  </a:cubicBezTo>
                  <a:cubicBezTo>
                    <a:pt x="154591" y="190214"/>
                    <a:pt x="160115" y="203549"/>
                    <a:pt x="170117" y="213551"/>
                  </a:cubicBezTo>
                  <a:cubicBezTo>
                    <a:pt x="180118" y="223552"/>
                    <a:pt x="193548" y="229076"/>
                    <a:pt x="207740" y="229076"/>
                  </a:cubicBezTo>
                  <a:lnTo>
                    <a:pt x="207740" y="229076"/>
                  </a:lnTo>
                  <a:cubicBezTo>
                    <a:pt x="221933" y="229076"/>
                    <a:pt x="235268" y="223552"/>
                    <a:pt x="245269" y="213551"/>
                  </a:cubicBezTo>
                  <a:cubicBezTo>
                    <a:pt x="255270" y="203549"/>
                    <a:pt x="260795" y="190214"/>
                    <a:pt x="260795" y="176022"/>
                  </a:cubicBezTo>
                  <a:lnTo>
                    <a:pt x="272891" y="176022"/>
                  </a:lnTo>
                  <a:cubicBezTo>
                    <a:pt x="272891" y="176022"/>
                    <a:pt x="260795" y="176022"/>
                    <a:pt x="260795" y="176022"/>
                  </a:cubicBezTo>
                  <a:cubicBezTo>
                    <a:pt x="260795" y="161830"/>
                    <a:pt x="255270" y="148495"/>
                    <a:pt x="245269" y="138398"/>
                  </a:cubicBezTo>
                  <a:cubicBezTo>
                    <a:pt x="235268" y="128302"/>
                    <a:pt x="221933" y="122777"/>
                    <a:pt x="207740" y="122777"/>
                  </a:cubicBezTo>
                  <a:lnTo>
                    <a:pt x="207740" y="1227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36"/>
            <p:cNvSpPr/>
            <p:nvPr/>
          </p:nvSpPr>
          <p:spPr>
            <a:xfrm>
              <a:off x="381472" y="3923475"/>
              <a:ext cx="189548" cy="189547"/>
            </a:xfrm>
            <a:custGeom>
              <a:avLst/>
              <a:gdLst/>
              <a:ahLst/>
              <a:cxnLst/>
              <a:rect l="l" t="t" r="r" b="b"/>
              <a:pathLst>
                <a:path w="381000" h="381000" extrusionOk="0">
                  <a:moveTo>
                    <a:pt x="102489" y="388430"/>
                  </a:moveTo>
                  <a:lnTo>
                    <a:pt x="12001" y="388430"/>
                  </a:lnTo>
                  <a:cubicBezTo>
                    <a:pt x="5334" y="388430"/>
                    <a:pt x="0" y="383000"/>
                    <a:pt x="0" y="376333"/>
                  </a:cubicBezTo>
                  <a:lnTo>
                    <a:pt x="0" y="179451"/>
                  </a:lnTo>
                  <a:cubicBezTo>
                    <a:pt x="95" y="131540"/>
                    <a:pt x="18859" y="86487"/>
                    <a:pt x="52769" y="52578"/>
                  </a:cubicBezTo>
                  <a:cubicBezTo>
                    <a:pt x="86677" y="18669"/>
                    <a:pt x="131731" y="0"/>
                    <a:pt x="179642" y="0"/>
                  </a:cubicBezTo>
                  <a:lnTo>
                    <a:pt x="376523" y="0"/>
                  </a:lnTo>
                  <a:cubicBezTo>
                    <a:pt x="379762" y="95"/>
                    <a:pt x="382810" y="1429"/>
                    <a:pt x="385001" y="3619"/>
                  </a:cubicBezTo>
                  <a:cubicBezTo>
                    <a:pt x="387191" y="5810"/>
                    <a:pt x="388525" y="8953"/>
                    <a:pt x="388525" y="12192"/>
                  </a:cubicBezTo>
                  <a:lnTo>
                    <a:pt x="388525" y="102394"/>
                  </a:lnTo>
                  <a:cubicBezTo>
                    <a:pt x="388430" y="178879"/>
                    <a:pt x="358616" y="250698"/>
                    <a:pt x="304610" y="304800"/>
                  </a:cubicBezTo>
                  <a:cubicBezTo>
                    <a:pt x="250603" y="358807"/>
                    <a:pt x="178879" y="388525"/>
                    <a:pt x="102584" y="388525"/>
                  </a:cubicBezTo>
                  <a:close/>
                  <a:moveTo>
                    <a:pt x="24098" y="364236"/>
                  </a:moveTo>
                  <a:lnTo>
                    <a:pt x="102394" y="364236"/>
                  </a:lnTo>
                  <a:cubicBezTo>
                    <a:pt x="102394" y="364236"/>
                    <a:pt x="102489" y="364236"/>
                    <a:pt x="102584" y="364236"/>
                  </a:cubicBezTo>
                  <a:cubicBezTo>
                    <a:pt x="172498" y="364236"/>
                    <a:pt x="238125" y="336994"/>
                    <a:pt x="287560" y="287560"/>
                  </a:cubicBezTo>
                  <a:cubicBezTo>
                    <a:pt x="337090" y="238030"/>
                    <a:pt x="364331" y="172212"/>
                    <a:pt x="364331" y="102203"/>
                  </a:cubicBezTo>
                  <a:lnTo>
                    <a:pt x="364331" y="35147"/>
                  </a:lnTo>
                  <a:cubicBezTo>
                    <a:pt x="364331" y="35147"/>
                    <a:pt x="364331" y="35147"/>
                    <a:pt x="364331" y="35147"/>
                  </a:cubicBezTo>
                  <a:lnTo>
                    <a:pt x="364331" y="24098"/>
                  </a:lnTo>
                  <a:cubicBezTo>
                    <a:pt x="364331" y="24098"/>
                    <a:pt x="179642" y="24003"/>
                    <a:pt x="179642" y="24003"/>
                  </a:cubicBezTo>
                  <a:lnTo>
                    <a:pt x="179546" y="24003"/>
                  </a:lnTo>
                  <a:cubicBezTo>
                    <a:pt x="138113" y="24003"/>
                    <a:pt x="99155" y="40195"/>
                    <a:pt x="69723" y="69532"/>
                  </a:cubicBezTo>
                  <a:cubicBezTo>
                    <a:pt x="40291" y="98869"/>
                    <a:pt x="24098" y="137922"/>
                    <a:pt x="24098" y="179356"/>
                  </a:cubicBezTo>
                  <a:lnTo>
                    <a:pt x="24098" y="364236"/>
                  </a:lnTo>
                  <a:close/>
                  <a:moveTo>
                    <a:pt x="207740" y="289750"/>
                  </a:moveTo>
                  <a:lnTo>
                    <a:pt x="207740" y="289750"/>
                  </a:lnTo>
                  <a:cubicBezTo>
                    <a:pt x="165068" y="289750"/>
                    <a:pt x="130397" y="255079"/>
                    <a:pt x="130493" y="212503"/>
                  </a:cubicBezTo>
                  <a:cubicBezTo>
                    <a:pt x="130493" y="169926"/>
                    <a:pt x="165164" y="135255"/>
                    <a:pt x="207836" y="135255"/>
                  </a:cubicBezTo>
                  <a:lnTo>
                    <a:pt x="207836" y="135255"/>
                  </a:lnTo>
                  <a:cubicBezTo>
                    <a:pt x="228505" y="135255"/>
                    <a:pt x="247841" y="143351"/>
                    <a:pt x="262414" y="157924"/>
                  </a:cubicBezTo>
                  <a:cubicBezTo>
                    <a:pt x="276987" y="172498"/>
                    <a:pt x="284988" y="191929"/>
                    <a:pt x="284988" y="212598"/>
                  </a:cubicBezTo>
                  <a:cubicBezTo>
                    <a:pt x="284988" y="255079"/>
                    <a:pt x="250317" y="289655"/>
                    <a:pt x="207836" y="289655"/>
                  </a:cubicBezTo>
                  <a:close/>
                  <a:moveTo>
                    <a:pt x="207740" y="159353"/>
                  </a:moveTo>
                  <a:cubicBezTo>
                    <a:pt x="178403" y="159353"/>
                    <a:pt x="154591" y="183166"/>
                    <a:pt x="154495" y="212503"/>
                  </a:cubicBezTo>
                  <a:cubicBezTo>
                    <a:pt x="154495" y="241744"/>
                    <a:pt x="178308" y="265557"/>
                    <a:pt x="207645" y="265557"/>
                  </a:cubicBezTo>
                  <a:lnTo>
                    <a:pt x="207645" y="265557"/>
                  </a:lnTo>
                  <a:cubicBezTo>
                    <a:pt x="236887" y="265557"/>
                    <a:pt x="260699" y="241744"/>
                    <a:pt x="260699" y="212503"/>
                  </a:cubicBezTo>
                  <a:lnTo>
                    <a:pt x="260699" y="212503"/>
                  </a:lnTo>
                  <a:cubicBezTo>
                    <a:pt x="260699" y="198311"/>
                    <a:pt x="255175" y="184880"/>
                    <a:pt x="245174" y="174879"/>
                  </a:cubicBezTo>
                  <a:cubicBezTo>
                    <a:pt x="235172" y="164782"/>
                    <a:pt x="221837" y="159258"/>
                    <a:pt x="207645" y="159258"/>
                  </a:cubicBezTo>
                  <a:lnTo>
                    <a:pt x="207645" y="159258"/>
                  </a:lnTo>
                  <a:close/>
                </a:path>
              </a:pathLst>
            </a:custGeom>
            <a:solidFill>
              <a:srgbClr val="35357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36"/>
            <p:cNvSpPr/>
            <p:nvPr/>
          </p:nvSpPr>
          <p:spPr>
            <a:xfrm>
              <a:off x="446322" y="3990738"/>
              <a:ext cx="75819" cy="75819"/>
            </a:xfrm>
            <a:custGeom>
              <a:avLst/>
              <a:gdLst/>
              <a:ahLst/>
              <a:cxnLst/>
              <a:rect l="l" t="t" r="r" b="b"/>
              <a:pathLst>
                <a:path w="152400" h="152400" extrusionOk="0">
                  <a:moveTo>
                    <a:pt x="77248" y="154495"/>
                  </a:moveTo>
                  <a:lnTo>
                    <a:pt x="77248" y="154495"/>
                  </a:lnTo>
                  <a:cubicBezTo>
                    <a:pt x="34576" y="154495"/>
                    <a:pt x="-95" y="119824"/>
                    <a:pt x="0" y="77248"/>
                  </a:cubicBezTo>
                  <a:cubicBezTo>
                    <a:pt x="0" y="34671"/>
                    <a:pt x="34671" y="0"/>
                    <a:pt x="77343" y="0"/>
                  </a:cubicBezTo>
                  <a:lnTo>
                    <a:pt x="77343" y="0"/>
                  </a:lnTo>
                  <a:cubicBezTo>
                    <a:pt x="98012" y="0"/>
                    <a:pt x="117348" y="8096"/>
                    <a:pt x="131921" y="22669"/>
                  </a:cubicBezTo>
                  <a:cubicBezTo>
                    <a:pt x="146495" y="37243"/>
                    <a:pt x="154496" y="56674"/>
                    <a:pt x="154496" y="77343"/>
                  </a:cubicBezTo>
                  <a:cubicBezTo>
                    <a:pt x="154496" y="119920"/>
                    <a:pt x="119825" y="154495"/>
                    <a:pt x="77343" y="154495"/>
                  </a:cubicBezTo>
                  <a:close/>
                  <a:moveTo>
                    <a:pt x="77248" y="24098"/>
                  </a:moveTo>
                  <a:cubicBezTo>
                    <a:pt x="47911" y="24098"/>
                    <a:pt x="24098" y="47911"/>
                    <a:pt x="24003" y="77248"/>
                  </a:cubicBezTo>
                  <a:cubicBezTo>
                    <a:pt x="24003" y="106490"/>
                    <a:pt x="47816" y="130302"/>
                    <a:pt x="77153" y="130302"/>
                  </a:cubicBezTo>
                  <a:lnTo>
                    <a:pt x="77153" y="130302"/>
                  </a:lnTo>
                  <a:cubicBezTo>
                    <a:pt x="106394" y="130302"/>
                    <a:pt x="130207" y="106490"/>
                    <a:pt x="130207" y="77248"/>
                  </a:cubicBezTo>
                  <a:cubicBezTo>
                    <a:pt x="130207" y="63055"/>
                    <a:pt x="124682" y="49625"/>
                    <a:pt x="114681" y="39624"/>
                  </a:cubicBezTo>
                  <a:cubicBezTo>
                    <a:pt x="104680" y="29527"/>
                    <a:pt x="91345" y="24003"/>
                    <a:pt x="77153" y="24003"/>
                  </a:cubicBezTo>
                  <a:lnTo>
                    <a:pt x="77153" y="24003"/>
                  </a:lnTo>
                  <a:close/>
                </a:path>
              </a:pathLst>
            </a:custGeom>
            <a:solidFill>
              <a:srgbClr val="35357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36"/>
            <p:cNvSpPr/>
            <p:nvPr/>
          </p:nvSpPr>
          <p:spPr>
            <a:xfrm>
              <a:off x="445848" y="4783881"/>
              <a:ext cx="75819" cy="75819"/>
            </a:xfrm>
            <a:custGeom>
              <a:avLst/>
              <a:gdLst/>
              <a:ahLst/>
              <a:cxnLst/>
              <a:rect l="l" t="t" r="r" b="b"/>
              <a:pathLst>
                <a:path w="152400" h="152400" extrusionOk="0">
                  <a:moveTo>
                    <a:pt x="77248" y="154400"/>
                  </a:moveTo>
                  <a:lnTo>
                    <a:pt x="77248" y="154400"/>
                  </a:lnTo>
                  <a:cubicBezTo>
                    <a:pt x="56579" y="154400"/>
                    <a:pt x="37243" y="146399"/>
                    <a:pt x="22670" y="131826"/>
                  </a:cubicBezTo>
                  <a:cubicBezTo>
                    <a:pt x="8096" y="117253"/>
                    <a:pt x="0" y="97822"/>
                    <a:pt x="0" y="77248"/>
                  </a:cubicBezTo>
                  <a:cubicBezTo>
                    <a:pt x="0" y="56579"/>
                    <a:pt x="8096" y="37243"/>
                    <a:pt x="22670" y="22574"/>
                  </a:cubicBezTo>
                  <a:cubicBezTo>
                    <a:pt x="37243" y="8001"/>
                    <a:pt x="56674" y="0"/>
                    <a:pt x="77248" y="0"/>
                  </a:cubicBezTo>
                  <a:lnTo>
                    <a:pt x="77248" y="0"/>
                  </a:lnTo>
                  <a:cubicBezTo>
                    <a:pt x="97917" y="0"/>
                    <a:pt x="117253" y="8096"/>
                    <a:pt x="131826" y="22670"/>
                  </a:cubicBezTo>
                  <a:cubicBezTo>
                    <a:pt x="146399" y="37243"/>
                    <a:pt x="154400" y="56674"/>
                    <a:pt x="154400" y="77343"/>
                  </a:cubicBezTo>
                  <a:cubicBezTo>
                    <a:pt x="154400" y="98012"/>
                    <a:pt x="146399" y="117348"/>
                    <a:pt x="131826" y="131921"/>
                  </a:cubicBezTo>
                  <a:cubicBezTo>
                    <a:pt x="117253" y="146495"/>
                    <a:pt x="97917" y="154496"/>
                    <a:pt x="77343" y="154496"/>
                  </a:cubicBezTo>
                  <a:close/>
                  <a:moveTo>
                    <a:pt x="77248" y="24098"/>
                  </a:moveTo>
                  <a:cubicBezTo>
                    <a:pt x="63055" y="24098"/>
                    <a:pt x="49721" y="29623"/>
                    <a:pt x="39719" y="39624"/>
                  </a:cubicBezTo>
                  <a:cubicBezTo>
                    <a:pt x="29623" y="49625"/>
                    <a:pt x="24098" y="63055"/>
                    <a:pt x="24098" y="77248"/>
                  </a:cubicBezTo>
                  <a:cubicBezTo>
                    <a:pt x="24098" y="91440"/>
                    <a:pt x="29623" y="104775"/>
                    <a:pt x="39624" y="114776"/>
                  </a:cubicBezTo>
                  <a:cubicBezTo>
                    <a:pt x="49625" y="124778"/>
                    <a:pt x="63055" y="130302"/>
                    <a:pt x="77248" y="130302"/>
                  </a:cubicBezTo>
                  <a:lnTo>
                    <a:pt x="77248" y="130302"/>
                  </a:lnTo>
                  <a:cubicBezTo>
                    <a:pt x="91440" y="130302"/>
                    <a:pt x="104775" y="124778"/>
                    <a:pt x="114776" y="114776"/>
                  </a:cubicBezTo>
                  <a:cubicBezTo>
                    <a:pt x="124778" y="104775"/>
                    <a:pt x="130302" y="91440"/>
                    <a:pt x="130302" y="77248"/>
                  </a:cubicBezTo>
                  <a:cubicBezTo>
                    <a:pt x="130302" y="63055"/>
                    <a:pt x="124778" y="49721"/>
                    <a:pt x="114776" y="39624"/>
                  </a:cubicBezTo>
                  <a:cubicBezTo>
                    <a:pt x="104775" y="29528"/>
                    <a:pt x="91440" y="24003"/>
                    <a:pt x="77248" y="24003"/>
                  </a:cubicBezTo>
                  <a:lnTo>
                    <a:pt x="77248" y="240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36"/>
            <p:cNvSpPr/>
            <p:nvPr/>
          </p:nvSpPr>
          <p:spPr>
            <a:xfrm>
              <a:off x="1754627" y="4135914"/>
              <a:ext cx="9477" cy="544949"/>
            </a:xfrm>
            <a:custGeom>
              <a:avLst/>
              <a:gdLst/>
              <a:ahLst/>
              <a:cxnLst/>
              <a:rect l="l" t="t" r="r" b="b"/>
              <a:pathLst>
                <a:path w="19050" h="1095375" extrusionOk="0">
                  <a:moveTo>
                    <a:pt x="12001" y="1096709"/>
                  </a:moveTo>
                  <a:lnTo>
                    <a:pt x="12001" y="1096709"/>
                  </a:lnTo>
                  <a:cubicBezTo>
                    <a:pt x="5334" y="1096709"/>
                    <a:pt x="0" y="1091279"/>
                    <a:pt x="0" y="1084612"/>
                  </a:cubicBezTo>
                  <a:lnTo>
                    <a:pt x="667" y="12097"/>
                  </a:lnTo>
                  <a:cubicBezTo>
                    <a:pt x="667" y="5429"/>
                    <a:pt x="6096" y="0"/>
                    <a:pt x="12763" y="0"/>
                  </a:cubicBezTo>
                  <a:lnTo>
                    <a:pt x="12763" y="0"/>
                  </a:lnTo>
                  <a:cubicBezTo>
                    <a:pt x="19431" y="0"/>
                    <a:pt x="24765" y="5429"/>
                    <a:pt x="24765" y="12097"/>
                  </a:cubicBezTo>
                  <a:lnTo>
                    <a:pt x="24098" y="1084612"/>
                  </a:lnTo>
                  <a:cubicBezTo>
                    <a:pt x="24098" y="1091279"/>
                    <a:pt x="18669" y="1096709"/>
                    <a:pt x="12001" y="10967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36"/>
            <p:cNvSpPr/>
            <p:nvPr/>
          </p:nvSpPr>
          <p:spPr>
            <a:xfrm>
              <a:off x="437091" y="4146280"/>
              <a:ext cx="9477" cy="540210"/>
            </a:xfrm>
            <a:custGeom>
              <a:avLst/>
              <a:gdLst/>
              <a:ahLst/>
              <a:cxnLst/>
              <a:rect l="l" t="t" r="r" b="b"/>
              <a:pathLst>
                <a:path w="19050" h="1085850" extrusionOk="0">
                  <a:moveTo>
                    <a:pt x="12001" y="1087660"/>
                  </a:moveTo>
                  <a:lnTo>
                    <a:pt x="12001" y="1087660"/>
                  </a:lnTo>
                  <a:cubicBezTo>
                    <a:pt x="5334" y="1087660"/>
                    <a:pt x="0" y="1082231"/>
                    <a:pt x="0" y="1075563"/>
                  </a:cubicBezTo>
                  <a:lnTo>
                    <a:pt x="667" y="12097"/>
                  </a:lnTo>
                  <a:cubicBezTo>
                    <a:pt x="667" y="5429"/>
                    <a:pt x="6096" y="0"/>
                    <a:pt x="12764" y="0"/>
                  </a:cubicBezTo>
                  <a:lnTo>
                    <a:pt x="12764" y="0"/>
                  </a:lnTo>
                  <a:cubicBezTo>
                    <a:pt x="19431" y="0"/>
                    <a:pt x="24765" y="5429"/>
                    <a:pt x="24765" y="12097"/>
                  </a:cubicBezTo>
                  <a:lnTo>
                    <a:pt x="24098" y="1075563"/>
                  </a:lnTo>
                  <a:cubicBezTo>
                    <a:pt x="24098" y="1082231"/>
                    <a:pt x="18669" y="1087660"/>
                    <a:pt x="12001" y="10876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36"/>
            <p:cNvSpPr/>
            <p:nvPr/>
          </p:nvSpPr>
          <p:spPr>
            <a:xfrm>
              <a:off x="195923" y="3760903"/>
              <a:ext cx="644462" cy="473869"/>
            </a:xfrm>
            <a:custGeom>
              <a:avLst/>
              <a:gdLst/>
              <a:ahLst/>
              <a:cxnLst/>
              <a:rect l="l" t="t" r="r" b="b"/>
              <a:pathLst>
                <a:path w="1295400" h="952500" extrusionOk="0">
                  <a:moveTo>
                    <a:pt x="1286625" y="46816"/>
                  </a:moveTo>
                  <a:cubicBezTo>
                    <a:pt x="1364444" y="160926"/>
                    <a:pt x="1142893" y="447247"/>
                    <a:pt x="791801" y="686420"/>
                  </a:cubicBezTo>
                  <a:cubicBezTo>
                    <a:pt x="440805" y="925688"/>
                    <a:pt x="93333" y="1027129"/>
                    <a:pt x="15514" y="913020"/>
                  </a:cubicBezTo>
                  <a:cubicBezTo>
                    <a:pt x="-30492" y="845487"/>
                    <a:pt x="28468" y="717471"/>
                    <a:pt x="157341" y="574406"/>
                  </a:cubicBezTo>
                  <a:cubicBezTo>
                    <a:pt x="174010" y="637747"/>
                    <a:pt x="196679" y="697469"/>
                    <a:pt x="226493" y="747761"/>
                  </a:cubicBezTo>
                  <a:cubicBezTo>
                    <a:pt x="226493" y="747761"/>
                    <a:pt x="383084" y="754143"/>
                    <a:pt x="693694" y="542497"/>
                  </a:cubicBezTo>
                  <a:cubicBezTo>
                    <a:pt x="1004304" y="330852"/>
                    <a:pt x="1055549" y="182738"/>
                    <a:pt x="1055549" y="182738"/>
                  </a:cubicBezTo>
                  <a:cubicBezTo>
                    <a:pt x="1019735" y="136446"/>
                    <a:pt x="972491" y="93584"/>
                    <a:pt x="919532" y="54912"/>
                  </a:cubicBezTo>
                  <a:cubicBezTo>
                    <a:pt x="1099745" y="-12715"/>
                    <a:pt x="1240429" y="-20716"/>
                    <a:pt x="1286530" y="4681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36"/>
            <p:cNvSpPr/>
            <p:nvPr/>
          </p:nvSpPr>
          <p:spPr>
            <a:xfrm>
              <a:off x="249169" y="3678909"/>
              <a:ext cx="398050" cy="360140"/>
            </a:xfrm>
            <a:custGeom>
              <a:avLst/>
              <a:gdLst/>
              <a:ahLst/>
              <a:cxnLst/>
              <a:rect l="l" t="t" r="r" b="b"/>
              <a:pathLst>
                <a:path w="800100" h="723900" extrusionOk="0">
                  <a:moveTo>
                    <a:pt x="804483" y="214191"/>
                  </a:moveTo>
                  <a:cubicBezTo>
                    <a:pt x="803721" y="215620"/>
                    <a:pt x="802387" y="217715"/>
                    <a:pt x="800482" y="220859"/>
                  </a:cubicBezTo>
                  <a:cubicBezTo>
                    <a:pt x="799911" y="221621"/>
                    <a:pt x="799339" y="222478"/>
                    <a:pt x="798768" y="223526"/>
                  </a:cubicBezTo>
                  <a:cubicBezTo>
                    <a:pt x="798291" y="224192"/>
                    <a:pt x="797720" y="224954"/>
                    <a:pt x="797244" y="225811"/>
                  </a:cubicBezTo>
                  <a:cubicBezTo>
                    <a:pt x="796005" y="227812"/>
                    <a:pt x="794481" y="229907"/>
                    <a:pt x="792957" y="232288"/>
                  </a:cubicBezTo>
                  <a:cubicBezTo>
                    <a:pt x="792386" y="233051"/>
                    <a:pt x="791719" y="234003"/>
                    <a:pt x="791148" y="234860"/>
                  </a:cubicBezTo>
                  <a:cubicBezTo>
                    <a:pt x="788100" y="239147"/>
                    <a:pt x="784671" y="244100"/>
                    <a:pt x="780480" y="249529"/>
                  </a:cubicBezTo>
                  <a:cubicBezTo>
                    <a:pt x="780480" y="249624"/>
                    <a:pt x="780384" y="249719"/>
                    <a:pt x="780289" y="249910"/>
                  </a:cubicBezTo>
                  <a:cubicBezTo>
                    <a:pt x="778956" y="251720"/>
                    <a:pt x="777432" y="253529"/>
                    <a:pt x="775908" y="255625"/>
                  </a:cubicBezTo>
                  <a:cubicBezTo>
                    <a:pt x="775527" y="256006"/>
                    <a:pt x="775241" y="256482"/>
                    <a:pt x="774955" y="256863"/>
                  </a:cubicBezTo>
                  <a:cubicBezTo>
                    <a:pt x="772288" y="260292"/>
                    <a:pt x="769335" y="264007"/>
                    <a:pt x="766192" y="267912"/>
                  </a:cubicBezTo>
                  <a:cubicBezTo>
                    <a:pt x="762858" y="272008"/>
                    <a:pt x="759239" y="276484"/>
                    <a:pt x="755334" y="281152"/>
                  </a:cubicBezTo>
                  <a:cubicBezTo>
                    <a:pt x="752381" y="284676"/>
                    <a:pt x="749333" y="288200"/>
                    <a:pt x="746094" y="291915"/>
                  </a:cubicBezTo>
                  <a:cubicBezTo>
                    <a:pt x="745142" y="292868"/>
                    <a:pt x="744380" y="293820"/>
                    <a:pt x="743427" y="294963"/>
                  </a:cubicBezTo>
                  <a:cubicBezTo>
                    <a:pt x="740570" y="298202"/>
                    <a:pt x="737617" y="301535"/>
                    <a:pt x="734569" y="304774"/>
                  </a:cubicBezTo>
                  <a:cubicBezTo>
                    <a:pt x="733236" y="306107"/>
                    <a:pt x="731902" y="307536"/>
                    <a:pt x="730664" y="309060"/>
                  </a:cubicBezTo>
                  <a:cubicBezTo>
                    <a:pt x="728854" y="311060"/>
                    <a:pt x="727044" y="312965"/>
                    <a:pt x="725139" y="315061"/>
                  </a:cubicBezTo>
                  <a:cubicBezTo>
                    <a:pt x="718472" y="322205"/>
                    <a:pt x="711233" y="329634"/>
                    <a:pt x="703613" y="337349"/>
                  </a:cubicBezTo>
                  <a:cubicBezTo>
                    <a:pt x="700851" y="340112"/>
                    <a:pt x="697993" y="343064"/>
                    <a:pt x="695040" y="345922"/>
                  </a:cubicBezTo>
                  <a:cubicBezTo>
                    <a:pt x="690278" y="350684"/>
                    <a:pt x="685325" y="355542"/>
                    <a:pt x="680086" y="360400"/>
                  </a:cubicBezTo>
                  <a:cubicBezTo>
                    <a:pt x="677229" y="363067"/>
                    <a:pt x="674371" y="365734"/>
                    <a:pt x="671418" y="368496"/>
                  </a:cubicBezTo>
                  <a:cubicBezTo>
                    <a:pt x="667989" y="371830"/>
                    <a:pt x="664370" y="375164"/>
                    <a:pt x="660655" y="378593"/>
                  </a:cubicBezTo>
                  <a:cubicBezTo>
                    <a:pt x="656274" y="382593"/>
                    <a:pt x="651702" y="386689"/>
                    <a:pt x="647130" y="390784"/>
                  </a:cubicBezTo>
                  <a:cubicBezTo>
                    <a:pt x="639319" y="397738"/>
                    <a:pt x="631223" y="404882"/>
                    <a:pt x="622650" y="412121"/>
                  </a:cubicBezTo>
                  <a:cubicBezTo>
                    <a:pt x="618936" y="415264"/>
                    <a:pt x="614935" y="418598"/>
                    <a:pt x="611030" y="421836"/>
                  </a:cubicBezTo>
                  <a:cubicBezTo>
                    <a:pt x="607410" y="424884"/>
                    <a:pt x="603696" y="427932"/>
                    <a:pt x="599886" y="430980"/>
                  </a:cubicBezTo>
                  <a:cubicBezTo>
                    <a:pt x="596361" y="434028"/>
                    <a:pt x="592647" y="436981"/>
                    <a:pt x="588837" y="439934"/>
                  </a:cubicBezTo>
                  <a:cubicBezTo>
                    <a:pt x="584360" y="443648"/>
                    <a:pt x="579693" y="447268"/>
                    <a:pt x="575025" y="450982"/>
                  </a:cubicBezTo>
                  <a:cubicBezTo>
                    <a:pt x="570549" y="454507"/>
                    <a:pt x="565977" y="458126"/>
                    <a:pt x="561214" y="461746"/>
                  </a:cubicBezTo>
                  <a:cubicBezTo>
                    <a:pt x="554737" y="466794"/>
                    <a:pt x="548260" y="471842"/>
                    <a:pt x="541497" y="476795"/>
                  </a:cubicBezTo>
                  <a:cubicBezTo>
                    <a:pt x="535782" y="481177"/>
                    <a:pt x="529782" y="485654"/>
                    <a:pt x="523781" y="490035"/>
                  </a:cubicBezTo>
                  <a:cubicBezTo>
                    <a:pt x="512541" y="498322"/>
                    <a:pt x="500921" y="506609"/>
                    <a:pt x="488824" y="515086"/>
                  </a:cubicBezTo>
                  <a:cubicBezTo>
                    <a:pt x="485109" y="517753"/>
                    <a:pt x="481299" y="520325"/>
                    <a:pt x="477489" y="522896"/>
                  </a:cubicBezTo>
                  <a:cubicBezTo>
                    <a:pt x="473775" y="525563"/>
                    <a:pt x="469869" y="528230"/>
                    <a:pt x="465964" y="530802"/>
                  </a:cubicBezTo>
                  <a:cubicBezTo>
                    <a:pt x="462059" y="533469"/>
                    <a:pt x="458249" y="536041"/>
                    <a:pt x="454344" y="538613"/>
                  </a:cubicBezTo>
                  <a:cubicBezTo>
                    <a:pt x="450438" y="541280"/>
                    <a:pt x="446724" y="543851"/>
                    <a:pt x="442914" y="546233"/>
                  </a:cubicBezTo>
                  <a:cubicBezTo>
                    <a:pt x="430626" y="554424"/>
                    <a:pt x="418625" y="562139"/>
                    <a:pt x="406909" y="569569"/>
                  </a:cubicBezTo>
                  <a:cubicBezTo>
                    <a:pt x="400527" y="573665"/>
                    <a:pt x="394336" y="577570"/>
                    <a:pt x="388145" y="581285"/>
                  </a:cubicBezTo>
                  <a:cubicBezTo>
                    <a:pt x="381001" y="585761"/>
                    <a:pt x="373762" y="590048"/>
                    <a:pt x="366809" y="594239"/>
                  </a:cubicBezTo>
                  <a:cubicBezTo>
                    <a:pt x="361761" y="597287"/>
                    <a:pt x="356808" y="600239"/>
                    <a:pt x="351855" y="603097"/>
                  </a:cubicBezTo>
                  <a:cubicBezTo>
                    <a:pt x="346616" y="606145"/>
                    <a:pt x="341663" y="609098"/>
                    <a:pt x="336519" y="611955"/>
                  </a:cubicBezTo>
                  <a:cubicBezTo>
                    <a:pt x="323280" y="619480"/>
                    <a:pt x="310516" y="626624"/>
                    <a:pt x="298134" y="633196"/>
                  </a:cubicBezTo>
                  <a:cubicBezTo>
                    <a:pt x="288228" y="638435"/>
                    <a:pt x="278703" y="643388"/>
                    <a:pt x="269368" y="648150"/>
                  </a:cubicBezTo>
                  <a:cubicBezTo>
                    <a:pt x="264129" y="650912"/>
                    <a:pt x="258795" y="653484"/>
                    <a:pt x="253747" y="655961"/>
                  </a:cubicBezTo>
                  <a:cubicBezTo>
                    <a:pt x="248985" y="658247"/>
                    <a:pt x="244413" y="660533"/>
                    <a:pt x="239841" y="662628"/>
                  </a:cubicBezTo>
                  <a:cubicBezTo>
                    <a:pt x="236221" y="664343"/>
                    <a:pt x="232697" y="666057"/>
                    <a:pt x="229077" y="667676"/>
                  </a:cubicBezTo>
                  <a:cubicBezTo>
                    <a:pt x="222600" y="670724"/>
                    <a:pt x="216314" y="673582"/>
                    <a:pt x="210123" y="676249"/>
                  </a:cubicBezTo>
                  <a:cubicBezTo>
                    <a:pt x="206313" y="677963"/>
                    <a:pt x="202598" y="679487"/>
                    <a:pt x="198978" y="681107"/>
                  </a:cubicBezTo>
                  <a:cubicBezTo>
                    <a:pt x="188977" y="685393"/>
                    <a:pt x="179357" y="689393"/>
                    <a:pt x="170308" y="693013"/>
                  </a:cubicBezTo>
                  <a:cubicBezTo>
                    <a:pt x="167736" y="694061"/>
                    <a:pt x="165260" y="695013"/>
                    <a:pt x="162688" y="695966"/>
                  </a:cubicBezTo>
                  <a:cubicBezTo>
                    <a:pt x="160878" y="696537"/>
                    <a:pt x="159069" y="697299"/>
                    <a:pt x="157354" y="698061"/>
                  </a:cubicBezTo>
                  <a:cubicBezTo>
                    <a:pt x="153068" y="699585"/>
                    <a:pt x="148972" y="701204"/>
                    <a:pt x="144972" y="702728"/>
                  </a:cubicBezTo>
                  <a:cubicBezTo>
                    <a:pt x="143638" y="703109"/>
                    <a:pt x="142495" y="703586"/>
                    <a:pt x="141162" y="704062"/>
                  </a:cubicBezTo>
                  <a:cubicBezTo>
                    <a:pt x="136494" y="705776"/>
                    <a:pt x="132018" y="707300"/>
                    <a:pt x="127731" y="708824"/>
                  </a:cubicBezTo>
                  <a:cubicBezTo>
                    <a:pt x="122207" y="710634"/>
                    <a:pt x="117063" y="712253"/>
                    <a:pt x="112110" y="713968"/>
                  </a:cubicBezTo>
                  <a:cubicBezTo>
                    <a:pt x="107157" y="715492"/>
                    <a:pt x="102490" y="716921"/>
                    <a:pt x="98109" y="718254"/>
                  </a:cubicBezTo>
                  <a:cubicBezTo>
                    <a:pt x="97537" y="718349"/>
                    <a:pt x="97061" y="718445"/>
                    <a:pt x="96585" y="718730"/>
                  </a:cubicBezTo>
                  <a:cubicBezTo>
                    <a:pt x="94108" y="719397"/>
                    <a:pt x="91822" y="720064"/>
                    <a:pt x="89727" y="720731"/>
                  </a:cubicBezTo>
                  <a:cubicBezTo>
                    <a:pt x="89536" y="720731"/>
                    <a:pt x="89441" y="720731"/>
                    <a:pt x="89250" y="720731"/>
                  </a:cubicBezTo>
                  <a:cubicBezTo>
                    <a:pt x="82583" y="722540"/>
                    <a:pt x="76773" y="724064"/>
                    <a:pt x="71629" y="725303"/>
                  </a:cubicBezTo>
                  <a:cubicBezTo>
                    <a:pt x="70581" y="725493"/>
                    <a:pt x="69534" y="725684"/>
                    <a:pt x="68676" y="725969"/>
                  </a:cubicBezTo>
                  <a:cubicBezTo>
                    <a:pt x="65819" y="726541"/>
                    <a:pt x="63342" y="727112"/>
                    <a:pt x="61056" y="727589"/>
                  </a:cubicBezTo>
                  <a:cubicBezTo>
                    <a:pt x="60961" y="727589"/>
                    <a:pt x="60771" y="727589"/>
                    <a:pt x="60675" y="727779"/>
                  </a:cubicBezTo>
                  <a:cubicBezTo>
                    <a:pt x="59818" y="727874"/>
                    <a:pt x="59056" y="728065"/>
                    <a:pt x="58389" y="728255"/>
                  </a:cubicBezTo>
                  <a:cubicBezTo>
                    <a:pt x="57151" y="728446"/>
                    <a:pt x="56008" y="728732"/>
                    <a:pt x="55056" y="728922"/>
                  </a:cubicBezTo>
                  <a:cubicBezTo>
                    <a:pt x="51627" y="729494"/>
                    <a:pt x="49245" y="729970"/>
                    <a:pt x="47626" y="730160"/>
                  </a:cubicBezTo>
                  <a:cubicBezTo>
                    <a:pt x="47436" y="729684"/>
                    <a:pt x="47245" y="729208"/>
                    <a:pt x="47245" y="728732"/>
                  </a:cubicBezTo>
                  <a:cubicBezTo>
                    <a:pt x="-11048" y="497846"/>
                    <a:pt x="-13143" y="238861"/>
                    <a:pt x="28576" y="203809"/>
                  </a:cubicBezTo>
                  <a:cubicBezTo>
                    <a:pt x="51531" y="184473"/>
                    <a:pt x="104871" y="160184"/>
                    <a:pt x="134113" y="155422"/>
                  </a:cubicBezTo>
                  <a:cubicBezTo>
                    <a:pt x="177261" y="148183"/>
                    <a:pt x="215266" y="122275"/>
                    <a:pt x="237745" y="84842"/>
                  </a:cubicBezTo>
                  <a:cubicBezTo>
                    <a:pt x="252795" y="59410"/>
                    <a:pt x="294990" y="18548"/>
                    <a:pt x="321470" y="4260"/>
                  </a:cubicBezTo>
                  <a:cubicBezTo>
                    <a:pt x="369285" y="-21838"/>
                    <a:pt x="609601" y="74936"/>
                    <a:pt x="803149" y="213620"/>
                  </a:cubicBezTo>
                  <a:cubicBezTo>
                    <a:pt x="803530" y="213810"/>
                    <a:pt x="804006" y="214191"/>
                    <a:pt x="804387" y="2144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36"/>
            <p:cNvSpPr/>
            <p:nvPr/>
          </p:nvSpPr>
          <p:spPr>
            <a:xfrm>
              <a:off x="190025" y="3672986"/>
              <a:ext cx="658678" cy="568643"/>
            </a:xfrm>
            <a:custGeom>
              <a:avLst/>
              <a:gdLst/>
              <a:ahLst/>
              <a:cxnLst/>
              <a:rect l="l" t="t" r="r" b="b"/>
              <a:pathLst>
                <a:path w="1323975" h="1143000" extrusionOk="0">
                  <a:moveTo>
                    <a:pt x="149969" y="1148796"/>
                  </a:moveTo>
                  <a:cubicBezTo>
                    <a:pt x="86437" y="1148796"/>
                    <a:pt x="41003" y="1131365"/>
                    <a:pt x="17476" y="1096789"/>
                  </a:cubicBezTo>
                  <a:cubicBezTo>
                    <a:pt x="-30054" y="1026971"/>
                    <a:pt x="20429" y="900098"/>
                    <a:pt x="155969" y="748079"/>
                  </a:cubicBezTo>
                  <a:lnTo>
                    <a:pt x="155112" y="744840"/>
                  </a:lnTo>
                  <a:cubicBezTo>
                    <a:pt x="155112" y="744840"/>
                    <a:pt x="154922" y="743983"/>
                    <a:pt x="154826" y="743411"/>
                  </a:cubicBezTo>
                  <a:lnTo>
                    <a:pt x="154826" y="743411"/>
                  </a:lnTo>
                  <a:cubicBezTo>
                    <a:pt x="98057" y="518812"/>
                    <a:pt x="90628" y="247730"/>
                    <a:pt x="140158" y="206297"/>
                  </a:cubicBezTo>
                  <a:cubicBezTo>
                    <a:pt x="164542" y="185818"/>
                    <a:pt x="219692" y="160481"/>
                    <a:pt x="251410" y="155243"/>
                  </a:cubicBezTo>
                  <a:cubicBezTo>
                    <a:pt x="291224" y="148575"/>
                    <a:pt x="325895" y="124953"/>
                    <a:pt x="346755" y="90377"/>
                  </a:cubicBezTo>
                  <a:cubicBezTo>
                    <a:pt x="363233" y="62660"/>
                    <a:pt x="406953" y="20654"/>
                    <a:pt x="435147" y="5414"/>
                  </a:cubicBezTo>
                  <a:cubicBezTo>
                    <a:pt x="491535" y="-25542"/>
                    <a:pt x="741090" y="80471"/>
                    <a:pt x="929495" y="215536"/>
                  </a:cubicBezTo>
                  <a:lnTo>
                    <a:pt x="929495" y="215536"/>
                  </a:lnTo>
                  <a:cubicBezTo>
                    <a:pt x="930828" y="216393"/>
                    <a:pt x="932066" y="217536"/>
                    <a:pt x="933019" y="218584"/>
                  </a:cubicBezTo>
                  <a:cubicBezTo>
                    <a:pt x="1124281" y="147908"/>
                    <a:pt x="1260965" y="147242"/>
                    <a:pt x="1308685" y="217060"/>
                  </a:cubicBezTo>
                  <a:cubicBezTo>
                    <a:pt x="1391362" y="338408"/>
                    <a:pt x="1172668" y="626730"/>
                    <a:pt x="810813" y="873428"/>
                  </a:cubicBezTo>
                  <a:lnTo>
                    <a:pt x="810813" y="873428"/>
                  </a:lnTo>
                  <a:cubicBezTo>
                    <a:pt x="640030" y="989823"/>
                    <a:pt x="464579" y="1077739"/>
                    <a:pt x="316751" y="1120887"/>
                  </a:cubicBezTo>
                  <a:cubicBezTo>
                    <a:pt x="252553" y="1139651"/>
                    <a:pt x="196546" y="1148891"/>
                    <a:pt x="150254" y="1148891"/>
                  </a:cubicBezTo>
                  <a:close/>
                  <a:moveTo>
                    <a:pt x="178448" y="738744"/>
                  </a:moveTo>
                  <a:lnTo>
                    <a:pt x="180925" y="748269"/>
                  </a:lnTo>
                  <a:cubicBezTo>
                    <a:pt x="181877" y="752174"/>
                    <a:pt x="180925" y="756365"/>
                    <a:pt x="178163" y="759318"/>
                  </a:cubicBezTo>
                  <a:cubicBezTo>
                    <a:pt x="49385" y="902384"/>
                    <a:pt x="-3289" y="1023446"/>
                    <a:pt x="37383" y="1083168"/>
                  </a:cubicBezTo>
                  <a:cubicBezTo>
                    <a:pt x="71292" y="1132984"/>
                    <a:pt x="170638" y="1138223"/>
                    <a:pt x="309703" y="1097646"/>
                  </a:cubicBezTo>
                  <a:cubicBezTo>
                    <a:pt x="455150" y="1055165"/>
                    <a:pt x="628219" y="968392"/>
                    <a:pt x="796907" y="853330"/>
                  </a:cubicBezTo>
                  <a:lnTo>
                    <a:pt x="796907" y="853330"/>
                  </a:lnTo>
                  <a:cubicBezTo>
                    <a:pt x="1135997" y="622253"/>
                    <a:pt x="1361072" y="336980"/>
                    <a:pt x="1288492" y="230490"/>
                  </a:cubicBezTo>
                  <a:cubicBezTo>
                    <a:pt x="1247725" y="170864"/>
                    <a:pt x="1115804" y="175531"/>
                    <a:pt x="935686" y="243063"/>
                  </a:cubicBezTo>
                  <a:cubicBezTo>
                    <a:pt x="933971" y="243730"/>
                    <a:pt x="932066" y="244016"/>
                    <a:pt x="930257" y="243730"/>
                  </a:cubicBezTo>
                  <a:lnTo>
                    <a:pt x="919493" y="242587"/>
                  </a:lnTo>
                  <a:cubicBezTo>
                    <a:pt x="915398" y="242206"/>
                    <a:pt x="911778" y="239634"/>
                    <a:pt x="909873" y="235919"/>
                  </a:cubicBezTo>
                  <a:cubicBezTo>
                    <a:pt x="909016" y="234205"/>
                    <a:pt x="908635" y="232205"/>
                    <a:pt x="908635" y="230300"/>
                  </a:cubicBezTo>
                  <a:cubicBezTo>
                    <a:pt x="710610" y="89996"/>
                    <a:pt x="484772" y="5319"/>
                    <a:pt x="446387" y="26369"/>
                  </a:cubicBezTo>
                  <a:cubicBezTo>
                    <a:pt x="422098" y="39514"/>
                    <a:pt x="381426" y="78566"/>
                    <a:pt x="367234" y="102474"/>
                  </a:cubicBezTo>
                  <a:cubicBezTo>
                    <a:pt x="342755" y="143146"/>
                    <a:pt x="301988" y="170959"/>
                    <a:pt x="255220" y="178769"/>
                  </a:cubicBezTo>
                  <a:cubicBezTo>
                    <a:pt x="227788" y="183341"/>
                    <a:pt x="176639" y="206773"/>
                    <a:pt x="155493" y="224489"/>
                  </a:cubicBezTo>
                  <a:cubicBezTo>
                    <a:pt x="121394" y="253064"/>
                    <a:pt x="117965" y="499286"/>
                    <a:pt x="178067" y="737315"/>
                  </a:cubicBezTo>
                  <a:cubicBezTo>
                    <a:pt x="178163" y="737792"/>
                    <a:pt x="178258" y="738173"/>
                    <a:pt x="178353" y="7386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36"/>
            <p:cNvSpPr/>
            <p:nvPr/>
          </p:nvSpPr>
          <p:spPr>
            <a:xfrm>
              <a:off x="272932" y="3785257"/>
              <a:ext cx="445437" cy="345924"/>
            </a:xfrm>
            <a:custGeom>
              <a:avLst/>
              <a:gdLst/>
              <a:ahLst/>
              <a:cxnLst/>
              <a:rect l="l" t="t" r="r" b="b"/>
              <a:pathLst>
                <a:path w="895350" h="695325" extrusionOk="0">
                  <a:moveTo>
                    <a:pt x="900684" y="133826"/>
                  </a:moveTo>
                  <a:cubicBezTo>
                    <a:pt x="900684" y="133826"/>
                    <a:pt x="849344" y="281845"/>
                    <a:pt x="538829" y="493586"/>
                  </a:cubicBezTo>
                  <a:cubicBezTo>
                    <a:pt x="228219" y="705231"/>
                    <a:pt x="71628" y="698849"/>
                    <a:pt x="71628" y="698849"/>
                  </a:cubicBezTo>
                  <a:cubicBezTo>
                    <a:pt x="41815" y="648557"/>
                    <a:pt x="19145" y="588836"/>
                    <a:pt x="2477" y="525494"/>
                  </a:cubicBezTo>
                  <a:cubicBezTo>
                    <a:pt x="1619" y="522351"/>
                    <a:pt x="762" y="519113"/>
                    <a:pt x="0" y="515969"/>
                  </a:cubicBezTo>
                  <a:cubicBezTo>
                    <a:pt x="1619" y="515779"/>
                    <a:pt x="4001" y="515303"/>
                    <a:pt x="7429" y="514731"/>
                  </a:cubicBezTo>
                  <a:cubicBezTo>
                    <a:pt x="8382" y="514541"/>
                    <a:pt x="9620" y="514255"/>
                    <a:pt x="10763" y="514064"/>
                  </a:cubicBezTo>
                  <a:cubicBezTo>
                    <a:pt x="11430" y="513874"/>
                    <a:pt x="12192" y="513779"/>
                    <a:pt x="13049" y="513588"/>
                  </a:cubicBezTo>
                  <a:cubicBezTo>
                    <a:pt x="13049" y="513588"/>
                    <a:pt x="13335" y="513398"/>
                    <a:pt x="13430" y="513398"/>
                  </a:cubicBezTo>
                  <a:cubicBezTo>
                    <a:pt x="15716" y="512921"/>
                    <a:pt x="18288" y="512350"/>
                    <a:pt x="21050" y="511778"/>
                  </a:cubicBezTo>
                  <a:cubicBezTo>
                    <a:pt x="22003" y="511493"/>
                    <a:pt x="22955" y="511302"/>
                    <a:pt x="24003" y="511112"/>
                  </a:cubicBezTo>
                  <a:cubicBezTo>
                    <a:pt x="29051" y="509873"/>
                    <a:pt x="34957" y="508349"/>
                    <a:pt x="41624" y="506540"/>
                  </a:cubicBezTo>
                  <a:cubicBezTo>
                    <a:pt x="41719" y="506540"/>
                    <a:pt x="41815" y="506540"/>
                    <a:pt x="42101" y="506540"/>
                  </a:cubicBezTo>
                  <a:cubicBezTo>
                    <a:pt x="44291" y="505968"/>
                    <a:pt x="46482" y="505206"/>
                    <a:pt x="48958" y="504539"/>
                  </a:cubicBezTo>
                  <a:cubicBezTo>
                    <a:pt x="49435" y="504349"/>
                    <a:pt x="50006" y="504254"/>
                    <a:pt x="50482" y="504063"/>
                  </a:cubicBezTo>
                  <a:cubicBezTo>
                    <a:pt x="54864" y="502730"/>
                    <a:pt x="59627" y="501396"/>
                    <a:pt x="64484" y="499777"/>
                  </a:cubicBezTo>
                  <a:cubicBezTo>
                    <a:pt x="69437" y="498158"/>
                    <a:pt x="74581" y="496443"/>
                    <a:pt x="80105" y="494633"/>
                  </a:cubicBezTo>
                  <a:cubicBezTo>
                    <a:pt x="84391" y="493205"/>
                    <a:pt x="88868" y="491585"/>
                    <a:pt x="93536" y="489871"/>
                  </a:cubicBezTo>
                  <a:cubicBezTo>
                    <a:pt x="94774" y="489394"/>
                    <a:pt x="96012" y="488918"/>
                    <a:pt x="97345" y="488537"/>
                  </a:cubicBezTo>
                  <a:cubicBezTo>
                    <a:pt x="101346" y="487013"/>
                    <a:pt x="105442" y="485489"/>
                    <a:pt x="109728" y="483870"/>
                  </a:cubicBezTo>
                  <a:cubicBezTo>
                    <a:pt x="111442" y="483203"/>
                    <a:pt x="113348" y="482441"/>
                    <a:pt x="115062" y="481775"/>
                  </a:cubicBezTo>
                  <a:cubicBezTo>
                    <a:pt x="117634" y="480822"/>
                    <a:pt x="120015" y="479869"/>
                    <a:pt x="122682" y="478822"/>
                  </a:cubicBezTo>
                  <a:cubicBezTo>
                    <a:pt x="131731" y="475298"/>
                    <a:pt x="141256" y="471202"/>
                    <a:pt x="151352" y="466916"/>
                  </a:cubicBezTo>
                  <a:cubicBezTo>
                    <a:pt x="154972" y="465296"/>
                    <a:pt x="158687" y="463772"/>
                    <a:pt x="162497" y="462058"/>
                  </a:cubicBezTo>
                  <a:cubicBezTo>
                    <a:pt x="168688" y="459296"/>
                    <a:pt x="174974" y="456533"/>
                    <a:pt x="181451" y="453485"/>
                  </a:cubicBezTo>
                  <a:cubicBezTo>
                    <a:pt x="184975" y="451771"/>
                    <a:pt x="188500" y="450152"/>
                    <a:pt x="192215" y="448437"/>
                  </a:cubicBezTo>
                  <a:cubicBezTo>
                    <a:pt x="196787" y="446342"/>
                    <a:pt x="201454" y="444056"/>
                    <a:pt x="206121" y="441769"/>
                  </a:cubicBezTo>
                  <a:cubicBezTo>
                    <a:pt x="211169" y="439293"/>
                    <a:pt x="216503" y="436721"/>
                    <a:pt x="221742" y="433959"/>
                  </a:cubicBezTo>
                  <a:cubicBezTo>
                    <a:pt x="231172" y="429292"/>
                    <a:pt x="240697" y="424244"/>
                    <a:pt x="250508" y="419005"/>
                  </a:cubicBezTo>
                  <a:cubicBezTo>
                    <a:pt x="262795" y="412433"/>
                    <a:pt x="275654" y="405384"/>
                    <a:pt x="288893" y="397764"/>
                  </a:cubicBezTo>
                  <a:cubicBezTo>
                    <a:pt x="293942" y="394907"/>
                    <a:pt x="298990" y="391954"/>
                    <a:pt x="304229" y="388906"/>
                  </a:cubicBezTo>
                  <a:cubicBezTo>
                    <a:pt x="309182" y="386048"/>
                    <a:pt x="314135" y="383191"/>
                    <a:pt x="319183" y="380048"/>
                  </a:cubicBezTo>
                  <a:cubicBezTo>
                    <a:pt x="326136" y="375952"/>
                    <a:pt x="333280" y="371666"/>
                    <a:pt x="340519" y="367094"/>
                  </a:cubicBezTo>
                  <a:cubicBezTo>
                    <a:pt x="346710" y="363379"/>
                    <a:pt x="352997" y="359473"/>
                    <a:pt x="359283" y="355378"/>
                  </a:cubicBezTo>
                  <a:cubicBezTo>
                    <a:pt x="370999" y="347948"/>
                    <a:pt x="383000" y="340233"/>
                    <a:pt x="395288" y="332042"/>
                  </a:cubicBezTo>
                  <a:cubicBezTo>
                    <a:pt x="399002" y="329565"/>
                    <a:pt x="402812" y="326993"/>
                    <a:pt x="406718" y="324421"/>
                  </a:cubicBezTo>
                  <a:cubicBezTo>
                    <a:pt x="410528" y="321945"/>
                    <a:pt x="414433" y="319278"/>
                    <a:pt x="418338" y="316611"/>
                  </a:cubicBezTo>
                  <a:cubicBezTo>
                    <a:pt x="422243" y="313944"/>
                    <a:pt x="426053" y="311372"/>
                    <a:pt x="429863" y="308705"/>
                  </a:cubicBezTo>
                  <a:cubicBezTo>
                    <a:pt x="433673" y="306134"/>
                    <a:pt x="437483" y="303562"/>
                    <a:pt x="441198" y="300895"/>
                  </a:cubicBezTo>
                  <a:cubicBezTo>
                    <a:pt x="453295" y="292418"/>
                    <a:pt x="464915" y="284131"/>
                    <a:pt x="476155" y="275844"/>
                  </a:cubicBezTo>
                  <a:cubicBezTo>
                    <a:pt x="482156" y="271463"/>
                    <a:pt x="488156" y="267081"/>
                    <a:pt x="493871" y="262604"/>
                  </a:cubicBezTo>
                  <a:cubicBezTo>
                    <a:pt x="500634" y="257651"/>
                    <a:pt x="507111" y="252603"/>
                    <a:pt x="513588" y="247555"/>
                  </a:cubicBezTo>
                  <a:cubicBezTo>
                    <a:pt x="518255" y="243935"/>
                    <a:pt x="522827" y="240411"/>
                    <a:pt x="527399" y="236792"/>
                  </a:cubicBezTo>
                  <a:cubicBezTo>
                    <a:pt x="532067" y="233172"/>
                    <a:pt x="536734" y="229457"/>
                    <a:pt x="541210" y="225743"/>
                  </a:cubicBezTo>
                  <a:cubicBezTo>
                    <a:pt x="545021" y="222790"/>
                    <a:pt x="548735" y="219742"/>
                    <a:pt x="552260" y="216789"/>
                  </a:cubicBezTo>
                  <a:cubicBezTo>
                    <a:pt x="556070" y="213741"/>
                    <a:pt x="559784" y="210693"/>
                    <a:pt x="563404" y="207645"/>
                  </a:cubicBezTo>
                  <a:cubicBezTo>
                    <a:pt x="567309" y="204311"/>
                    <a:pt x="571214" y="201073"/>
                    <a:pt x="575024" y="197929"/>
                  </a:cubicBezTo>
                  <a:cubicBezTo>
                    <a:pt x="583502" y="190691"/>
                    <a:pt x="591693" y="183642"/>
                    <a:pt x="599504" y="176594"/>
                  </a:cubicBezTo>
                  <a:cubicBezTo>
                    <a:pt x="604076" y="172498"/>
                    <a:pt x="608648" y="168402"/>
                    <a:pt x="613029" y="164402"/>
                  </a:cubicBezTo>
                  <a:cubicBezTo>
                    <a:pt x="616744" y="160973"/>
                    <a:pt x="620363" y="157639"/>
                    <a:pt x="623792" y="154305"/>
                  </a:cubicBezTo>
                  <a:cubicBezTo>
                    <a:pt x="626745" y="151543"/>
                    <a:pt x="629603" y="148876"/>
                    <a:pt x="632460" y="146209"/>
                  </a:cubicBezTo>
                  <a:cubicBezTo>
                    <a:pt x="637604" y="141351"/>
                    <a:pt x="642557" y="136493"/>
                    <a:pt x="647414" y="131731"/>
                  </a:cubicBezTo>
                  <a:cubicBezTo>
                    <a:pt x="650367" y="128873"/>
                    <a:pt x="653225" y="125921"/>
                    <a:pt x="655987" y="123158"/>
                  </a:cubicBezTo>
                  <a:cubicBezTo>
                    <a:pt x="663607" y="115348"/>
                    <a:pt x="670941" y="107918"/>
                    <a:pt x="677513" y="100870"/>
                  </a:cubicBezTo>
                  <a:cubicBezTo>
                    <a:pt x="679418" y="98774"/>
                    <a:pt x="681228" y="96869"/>
                    <a:pt x="683038" y="94869"/>
                  </a:cubicBezTo>
                  <a:cubicBezTo>
                    <a:pt x="684276" y="93440"/>
                    <a:pt x="685610" y="92012"/>
                    <a:pt x="686943" y="90583"/>
                  </a:cubicBezTo>
                  <a:cubicBezTo>
                    <a:pt x="689991" y="87249"/>
                    <a:pt x="692944" y="84011"/>
                    <a:pt x="695801" y="80772"/>
                  </a:cubicBezTo>
                  <a:cubicBezTo>
                    <a:pt x="696659" y="79724"/>
                    <a:pt x="697516" y="78772"/>
                    <a:pt x="698468" y="77724"/>
                  </a:cubicBezTo>
                  <a:cubicBezTo>
                    <a:pt x="701612" y="74104"/>
                    <a:pt x="704755" y="70485"/>
                    <a:pt x="707708" y="66961"/>
                  </a:cubicBezTo>
                  <a:cubicBezTo>
                    <a:pt x="711613" y="62389"/>
                    <a:pt x="715232" y="57912"/>
                    <a:pt x="718566" y="53721"/>
                  </a:cubicBezTo>
                  <a:cubicBezTo>
                    <a:pt x="721709" y="49816"/>
                    <a:pt x="724662" y="46101"/>
                    <a:pt x="727329" y="42672"/>
                  </a:cubicBezTo>
                  <a:cubicBezTo>
                    <a:pt x="727615" y="42196"/>
                    <a:pt x="727901" y="41719"/>
                    <a:pt x="728282" y="41434"/>
                  </a:cubicBezTo>
                  <a:cubicBezTo>
                    <a:pt x="729806" y="39338"/>
                    <a:pt x="731330" y="37529"/>
                    <a:pt x="732663" y="35719"/>
                  </a:cubicBezTo>
                  <a:cubicBezTo>
                    <a:pt x="732758" y="35528"/>
                    <a:pt x="732854" y="35433"/>
                    <a:pt x="732854" y="35338"/>
                  </a:cubicBezTo>
                  <a:cubicBezTo>
                    <a:pt x="736949" y="29908"/>
                    <a:pt x="740474" y="24956"/>
                    <a:pt x="743522" y="20669"/>
                  </a:cubicBezTo>
                  <a:cubicBezTo>
                    <a:pt x="744093" y="19717"/>
                    <a:pt x="744760" y="18860"/>
                    <a:pt x="745331" y="18098"/>
                  </a:cubicBezTo>
                  <a:cubicBezTo>
                    <a:pt x="746855" y="15716"/>
                    <a:pt x="748379" y="13525"/>
                    <a:pt x="749618" y="11621"/>
                  </a:cubicBezTo>
                  <a:cubicBezTo>
                    <a:pt x="750189" y="10763"/>
                    <a:pt x="750665" y="10096"/>
                    <a:pt x="751142" y="9335"/>
                  </a:cubicBezTo>
                  <a:cubicBezTo>
                    <a:pt x="751713" y="8382"/>
                    <a:pt x="752285" y="7429"/>
                    <a:pt x="752856" y="6668"/>
                  </a:cubicBezTo>
                  <a:cubicBezTo>
                    <a:pt x="754666" y="3524"/>
                    <a:pt x="756095" y="1429"/>
                    <a:pt x="756857" y="0"/>
                  </a:cubicBezTo>
                  <a:cubicBezTo>
                    <a:pt x="759524" y="1905"/>
                    <a:pt x="762191" y="3905"/>
                    <a:pt x="764858" y="5810"/>
                  </a:cubicBezTo>
                  <a:cubicBezTo>
                    <a:pt x="817721" y="44482"/>
                    <a:pt x="864965" y="87440"/>
                    <a:pt x="900875" y="1336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36"/>
            <p:cNvSpPr/>
            <p:nvPr/>
          </p:nvSpPr>
          <p:spPr>
            <a:xfrm>
              <a:off x="283363" y="3714943"/>
              <a:ext cx="90035" cy="104251"/>
            </a:xfrm>
            <a:custGeom>
              <a:avLst/>
              <a:gdLst/>
              <a:ahLst/>
              <a:cxnLst/>
              <a:rect l="l" t="t" r="r" b="b"/>
              <a:pathLst>
                <a:path w="180975" h="209550" extrusionOk="0">
                  <a:moveTo>
                    <a:pt x="12062" y="218166"/>
                  </a:moveTo>
                  <a:cubicBezTo>
                    <a:pt x="7490" y="218166"/>
                    <a:pt x="3204" y="215594"/>
                    <a:pt x="1108" y="211213"/>
                  </a:cubicBezTo>
                  <a:cubicBezTo>
                    <a:pt x="-1654" y="205212"/>
                    <a:pt x="918" y="197973"/>
                    <a:pt x="6919" y="195211"/>
                  </a:cubicBezTo>
                  <a:cubicBezTo>
                    <a:pt x="8062" y="194639"/>
                    <a:pt x="125695" y="138632"/>
                    <a:pt x="157318" y="9187"/>
                  </a:cubicBezTo>
                  <a:cubicBezTo>
                    <a:pt x="158938" y="2710"/>
                    <a:pt x="165415" y="-1195"/>
                    <a:pt x="171892" y="329"/>
                  </a:cubicBezTo>
                  <a:cubicBezTo>
                    <a:pt x="178369" y="1948"/>
                    <a:pt x="182274" y="8425"/>
                    <a:pt x="180750" y="14902"/>
                  </a:cubicBezTo>
                  <a:cubicBezTo>
                    <a:pt x="146269" y="155777"/>
                    <a:pt x="22349" y="214642"/>
                    <a:pt x="17110" y="217023"/>
                  </a:cubicBezTo>
                  <a:cubicBezTo>
                    <a:pt x="15491" y="217785"/>
                    <a:pt x="13777" y="218166"/>
                    <a:pt x="12062" y="218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36"/>
            <p:cNvSpPr/>
            <p:nvPr/>
          </p:nvSpPr>
          <p:spPr>
            <a:xfrm>
              <a:off x="214903" y="4115563"/>
              <a:ext cx="298537" cy="94774"/>
            </a:xfrm>
            <a:custGeom>
              <a:avLst/>
              <a:gdLst/>
              <a:ahLst/>
              <a:cxnLst/>
              <a:rect l="l" t="t" r="r" b="b"/>
              <a:pathLst>
                <a:path w="600075" h="190500" extrusionOk="0">
                  <a:moveTo>
                    <a:pt x="108099" y="198304"/>
                  </a:moveTo>
                  <a:cubicBezTo>
                    <a:pt x="34757" y="198304"/>
                    <a:pt x="6467" y="174968"/>
                    <a:pt x="4086" y="172872"/>
                  </a:cubicBezTo>
                  <a:cubicBezTo>
                    <a:pt x="-867" y="168491"/>
                    <a:pt x="-1438" y="160871"/>
                    <a:pt x="3038" y="155822"/>
                  </a:cubicBezTo>
                  <a:cubicBezTo>
                    <a:pt x="7420" y="150869"/>
                    <a:pt x="14945" y="150393"/>
                    <a:pt x="19898" y="154679"/>
                  </a:cubicBezTo>
                  <a:cubicBezTo>
                    <a:pt x="21898" y="156299"/>
                    <a:pt x="147628" y="251739"/>
                    <a:pt x="583873" y="1613"/>
                  </a:cubicBezTo>
                  <a:cubicBezTo>
                    <a:pt x="589683" y="-1721"/>
                    <a:pt x="597017" y="279"/>
                    <a:pt x="600351" y="6089"/>
                  </a:cubicBezTo>
                  <a:cubicBezTo>
                    <a:pt x="603685" y="11900"/>
                    <a:pt x="601685" y="19234"/>
                    <a:pt x="595874" y="22568"/>
                  </a:cubicBezTo>
                  <a:cubicBezTo>
                    <a:pt x="347367" y="165062"/>
                    <a:pt x="195634" y="198399"/>
                    <a:pt x="108099" y="1983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36"/>
            <p:cNvSpPr/>
            <p:nvPr/>
          </p:nvSpPr>
          <p:spPr>
            <a:xfrm>
              <a:off x="266907" y="3932800"/>
              <a:ext cx="222718" cy="113729"/>
            </a:xfrm>
            <a:custGeom>
              <a:avLst/>
              <a:gdLst/>
              <a:ahLst/>
              <a:cxnLst/>
              <a:rect l="l" t="t" r="r" b="b"/>
              <a:pathLst>
                <a:path w="447675" h="228600" extrusionOk="0">
                  <a:moveTo>
                    <a:pt x="12028" y="231076"/>
                  </a:moveTo>
                  <a:cubicBezTo>
                    <a:pt x="6408" y="231076"/>
                    <a:pt x="1360" y="227076"/>
                    <a:pt x="217" y="221361"/>
                  </a:cubicBezTo>
                  <a:cubicBezTo>
                    <a:pt x="-1022" y="214788"/>
                    <a:pt x="3169" y="208502"/>
                    <a:pt x="9742" y="207168"/>
                  </a:cubicBezTo>
                  <a:cubicBezTo>
                    <a:pt x="12028" y="206692"/>
                    <a:pt x="236722" y="161258"/>
                    <a:pt x="434366" y="2667"/>
                  </a:cubicBezTo>
                  <a:cubicBezTo>
                    <a:pt x="439605" y="-1524"/>
                    <a:pt x="447130" y="-667"/>
                    <a:pt x="451321" y="4476"/>
                  </a:cubicBezTo>
                  <a:cubicBezTo>
                    <a:pt x="455512" y="9715"/>
                    <a:pt x="454654" y="17240"/>
                    <a:pt x="449416" y="21431"/>
                  </a:cubicBezTo>
                  <a:cubicBezTo>
                    <a:pt x="246914" y="183928"/>
                    <a:pt x="16600" y="230409"/>
                    <a:pt x="14314" y="230886"/>
                  </a:cubicBezTo>
                  <a:cubicBezTo>
                    <a:pt x="13552" y="230981"/>
                    <a:pt x="12790" y="231076"/>
                    <a:pt x="12028" y="2310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36"/>
            <p:cNvSpPr/>
            <p:nvPr/>
          </p:nvSpPr>
          <p:spPr>
            <a:xfrm>
              <a:off x="548764" y="3845763"/>
              <a:ext cx="175331" cy="180070"/>
            </a:xfrm>
            <a:custGeom>
              <a:avLst/>
              <a:gdLst/>
              <a:ahLst/>
              <a:cxnLst/>
              <a:rect l="l" t="t" r="r" b="b"/>
              <a:pathLst>
                <a:path w="352425" h="361950" extrusionOk="0">
                  <a:moveTo>
                    <a:pt x="12079" y="364213"/>
                  </a:moveTo>
                  <a:cubicBezTo>
                    <a:pt x="8269" y="364213"/>
                    <a:pt x="4554" y="362403"/>
                    <a:pt x="2173" y="359069"/>
                  </a:cubicBezTo>
                  <a:cubicBezTo>
                    <a:pt x="-1637" y="353640"/>
                    <a:pt x="-303" y="346115"/>
                    <a:pt x="5126" y="342305"/>
                  </a:cubicBezTo>
                  <a:cubicBezTo>
                    <a:pt x="270683" y="156663"/>
                    <a:pt x="333834" y="9025"/>
                    <a:pt x="334405" y="7501"/>
                  </a:cubicBezTo>
                  <a:cubicBezTo>
                    <a:pt x="336977" y="1310"/>
                    <a:pt x="344025" y="-1643"/>
                    <a:pt x="350121" y="929"/>
                  </a:cubicBezTo>
                  <a:cubicBezTo>
                    <a:pt x="356313" y="3501"/>
                    <a:pt x="359265" y="10454"/>
                    <a:pt x="356694" y="16645"/>
                  </a:cubicBezTo>
                  <a:cubicBezTo>
                    <a:pt x="354122" y="22932"/>
                    <a:pt x="291162" y="171712"/>
                    <a:pt x="18937" y="362022"/>
                  </a:cubicBezTo>
                  <a:cubicBezTo>
                    <a:pt x="16842" y="363451"/>
                    <a:pt x="14460" y="364213"/>
                    <a:pt x="12079" y="3642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36"/>
            <p:cNvSpPr/>
            <p:nvPr/>
          </p:nvSpPr>
          <p:spPr>
            <a:xfrm>
              <a:off x="533927" y="3753259"/>
              <a:ext cx="18955" cy="80558"/>
            </a:xfrm>
            <a:custGeom>
              <a:avLst/>
              <a:gdLst/>
              <a:ahLst/>
              <a:cxnLst/>
              <a:rect l="l" t="t" r="r" b="b"/>
              <a:pathLst>
                <a:path w="38100" h="161925" extrusionOk="0">
                  <a:moveTo>
                    <a:pt x="12123" y="167068"/>
                  </a:moveTo>
                  <a:cubicBezTo>
                    <a:pt x="11361" y="167068"/>
                    <a:pt x="10599" y="167068"/>
                    <a:pt x="9742" y="166878"/>
                  </a:cubicBezTo>
                  <a:cubicBezTo>
                    <a:pt x="3169" y="165545"/>
                    <a:pt x="-1022" y="159258"/>
                    <a:pt x="217" y="152686"/>
                  </a:cubicBezTo>
                  <a:cubicBezTo>
                    <a:pt x="9361" y="106394"/>
                    <a:pt x="14218" y="59055"/>
                    <a:pt x="14599" y="12001"/>
                  </a:cubicBezTo>
                  <a:cubicBezTo>
                    <a:pt x="14599" y="5334"/>
                    <a:pt x="20029" y="0"/>
                    <a:pt x="26696" y="0"/>
                  </a:cubicBezTo>
                  <a:lnTo>
                    <a:pt x="26791" y="0"/>
                  </a:lnTo>
                  <a:cubicBezTo>
                    <a:pt x="33459" y="0"/>
                    <a:pt x="38793" y="5524"/>
                    <a:pt x="38698" y="12192"/>
                  </a:cubicBezTo>
                  <a:cubicBezTo>
                    <a:pt x="38317" y="60770"/>
                    <a:pt x="33364" y="109633"/>
                    <a:pt x="23934" y="157353"/>
                  </a:cubicBezTo>
                  <a:cubicBezTo>
                    <a:pt x="22791" y="163068"/>
                    <a:pt x="17743" y="167068"/>
                    <a:pt x="12123" y="1670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36"/>
            <p:cNvSpPr/>
            <p:nvPr/>
          </p:nvSpPr>
          <p:spPr>
            <a:xfrm>
              <a:off x="571863" y="3774093"/>
              <a:ext cx="14216" cy="47387"/>
            </a:xfrm>
            <a:custGeom>
              <a:avLst/>
              <a:gdLst/>
              <a:ahLst/>
              <a:cxnLst/>
              <a:rect l="l" t="t" r="r" b="b"/>
              <a:pathLst>
                <a:path w="28575" h="95250" extrusionOk="0">
                  <a:moveTo>
                    <a:pt x="12083" y="95427"/>
                  </a:moveTo>
                  <a:cubicBezTo>
                    <a:pt x="11607" y="95427"/>
                    <a:pt x="11035" y="95427"/>
                    <a:pt x="10559" y="95427"/>
                  </a:cubicBezTo>
                  <a:cubicBezTo>
                    <a:pt x="3987" y="94569"/>
                    <a:pt x="-681" y="88569"/>
                    <a:pt x="81" y="81996"/>
                  </a:cubicBezTo>
                  <a:lnTo>
                    <a:pt x="9035" y="10559"/>
                  </a:lnTo>
                  <a:cubicBezTo>
                    <a:pt x="9892" y="3987"/>
                    <a:pt x="15988" y="-681"/>
                    <a:pt x="22465" y="81"/>
                  </a:cubicBezTo>
                  <a:cubicBezTo>
                    <a:pt x="29037" y="939"/>
                    <a:pt x="33800" y="6939"/>
                    <a:pt x="32943" y="13512"/>
                  </a:cubicBezTo>
                  <a:lnTo>
                    <a:pt x="23989" y="84949"/>
                  </a:lnTo>
                  <a:cubicBezTo>
                    <a:pt x="23227" y="91045"/>
                    <a:pt x="17988" y="95522"/>
                    <a:pt x="12083" y="955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36"/>
            <p:cNvSpPr/>
            <p:nvPr/>
          </p:nvSpPr>
          <p:spPr>
            <a:xfrm>
              <a:off x="1389039" y="3568650"/>
              <a:ext cx="213241" cy="293799"/>
            </a:xfrm>
            <a:custGeom>
              <a:avLst/>
              <a:gdLst/>
              <a:ahLst/>
              <a:cxnLst/>
              <a:rect l="l" t="t" r="r" b="b"/>
              <a:pathLst>
                <a:path w="428625" h="590550" extrusionOk="0">
                  <a:moveTo>
                    <a:pt x="267874" y="5911"/>
                  </a:moveTo>
                  <a:cubicBezTo>
                    <a:pt x="151574" y="-21711"/>
                    <a:pt x="34988" y="50107"/>
                    <a:pt x="7270" y="166407"/>
                  </a:cubicBezTo>
                  <a:cubicBezTo>
                    <a:pt x="7270" y="166407"/>
                    <a:pt x="6794" y="168312"/>
                    <a:pt x="6223" y="171932"/>
                  </a:cubicBezTo>
                  <a:cubicBezTo>
                    <a:pt x="5080" y="178314"/>
                    <a:pt x="2984" y="190125"/>
                    <a:pt x="1651" y="206222"/>
                  </a:cubicBezTo>
                  <a:cubicBezTo>
                    <a:pt x="1651" y="206889"/>
                    <a:pt x="1555" y="207651"/>
                    <a:pt x="1460" y="208317"/>
                  </a:cubicBezTo>
                  <a:cubicBezTo>
                    <a:pt x="-4350" y="281565"/>
                    <a:pt x="1460" y="439394"/>
                    <a:pt x="128714" y="591222"/>
                  </a:cubicBezTo>
                  <a:cubicBezTo>
                    <a:pt x="314261" y="526548"/>
                    <a:pt x="391414" y="369766"/>
                    <a:pt x="417417" y="299853"/>
                  </a:cubicBezTo>
                  <a:lnTo>
                    <a:pt x="417417" y="299853"/>
                  </a:lnTo>
                  <a:cubicBezTo>
                    <a:pt x="421513" y="290042"/>
                    <a:pt x="424942" y="279755"/>
                    <a:pt x="427418" y="269277"/>
                  </a:cubicBezTo>
                  <a:cubicBezTo>
                    <a:pt x="428085" y="267087"/>
                    <a:pt x="428371" y="265563"/>
                    <a:pt x="428466" y="265182"/>
                  </a:cubicBezTo>
                  <a:lnTo>
                    <a:pt x="428466" y="265182"/>
                  </a:lnTo>
                  <a:cubicBezTo>
                    <a:pt x="455136" y="149262"/>
                    <a:pt x="383413" y="33534"/>
                    <a:pt x="267779" y="6006"/>
                  </a:cubicBezTo>
                  <a:close/>
                  <a:moveTo>
                    <a:pt x="188722" y="339096"/>
                  </a:moveTo>
                  <a:cubicBezTo>
                    <a:pt x="114807" y="321570"/>
                    <a:pt x="69183" y="247465"/>
                    <a:pt x="86709" y="173551"/>
                  </a:cubicBezTo>
                  <a:cubicBezTo>
                    <a:pt x="104235" y="99637"/>
                    <a:pt x="178435" y="54108"/>
                    <a:pt x="252253" y="71634"/>
                  </a:cubicBezTo>
                  <a:cubicBezTo>
                    <a:pt x="326167" y="89160"/>
                    <a:pt x="371697" y="163264"/>
                    <a:pt x="354171" y="237083"/>
                  </a:cubicBezTo>
                  <a:cubicBezTo>
                    <a:pt x="336645" y="310997"/>
                    <a:pt x="262540" y="356526"/>
                    <a:pt x="188722" y="33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36"/>
            <p:cNvSpPr/>
            <p:nvPr/>
          </p:nvSpPr>
          <p:spPr>
            <a:xfrm>
              <a:off x="1454281" y="3746072"/>
              <a:ext cx="113728" cy="104251"/>
            </a:xfrm>
            <a:custGeom>
              <a:avLst/>
              <a:gdLst/>
              <a:ahLst/>
              <a:cxnLst/>
              <a:rect l="l" t="t" r="r" b="b"/>
              <a:pathLst>
                <a:path w="228600" h="209550" extrusionOk="0">
                  <a:moveTo>
                    <a:pt x="12102" y="217153"/>
                  </a:moveTo>
                  <a:cubicBezTo>
                    <a:pt x="7815" y="217153"/>
                    <a:pt x="3624" y="214867"/>
                    <a:pt x="1434" y="210771"/>
                  </a:cubicBezTo>
                  <a:cubicBezTo>
                    <a:pt x="-1710" y="204866"/>
                    <a:pt x="481" y="197627"/>
                    <a:pt x="6387" y="194483"/>
                  </a:cubicBezTo>
                  <a:cubicBezTo>
                    <a:pt x="88302" y="150383"/>
                    <a:pt x="158787" y="85041"/>
                    <a:pt x="210031" y="5507"/>
                  </a:cubicBezTo>
                  <a:cubicBezTo>
                    <a:pt x="213651" y="-112"/>
                    <a:pt x="221080" y="-1636"/>
                    <a:pt x="226700" y="1888"/>
                  </a:cubicBezTo>
                  <a:cubicBezTo>
                    <a:pt x="232320" y="5507"/>
                    <a:pt x="233939" y="12937"/>
                    <a:pt x="230319" y="18557"/>
                  </a:cubicBezTo>
                  <a:cubicBezTo>
                    <a:pt x="176789" y="101519"/>
                    <a:pt x="103351" y="169718"/>
                    <a:pt x="17817" y="215724"/>
                  </a:cubicBezTo>
                  <a:cubicBezTo>
                    <a:pt x="16007" y="216677"/>
                    <a:pt x="14007" y="217153"/>
                    <a:pt x="12102" y="2171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36"/>
            <p:cNvSpPr/>
            <p:nvPr/>
          </p:nvSpPr>
          <p:spPr>
            <a:xfrm>
              <a:off x="1802099" y="3772613"/>
              <a:ext cx="118467" cy="151638"/>
            </a:xfrm>
            <a:custGeom>
              <a:avLst/>
              <a:gdLst/>
              <a:ahLst/>
              <a:cxnLst/>
              <a:rect l="l" t="t" r="r" b="b"/>
              <a:pathLst>
                <a:path w="238125" h="304800" extrusionOk="0">
                  <a:moveTo>
                    <a:pt x="12108" y="313670"/>
                  </a:moveTo>
                  <a:cubicBezTo>
                    <a:pt x="9632" y="313670"/>
                    <a:pt x="7060" y="312908"/>
                    <a:pt x="4869" y="311289"/>
                  </a:cubicBezTo>
                  <a:cubicBezTo>
                    <a:pt x="-465" y="307288"/>
                    <a:pt x="-1608" y="299763"/>
                    <a:pt x="2393" y="294429"/>
                  </a:cubicBezTo>
                  <a:lnTo>
                    <a:pt x="218134" y="4869"/>
                  </a:lnTo>
                  <a:cubicBezTo>
                    <a:pt x="222135" y="-465"/>
                    <a:pt x="229659" y="-1608"/>
                    <a:pt x="234993" y="2393"/>
                  </a:cubicBezTo>
                  <a:cubicBezTo>
                    <a:pt x="240327" y="6393"/>
                    <a:pt x="241471" y="13918"/>
                    <a:pt x="237470" y="19252"/>
                  </a:cubicBezTo>
                  <a:lnTo>
                    <a:pt x="21729" y="308812"/>
                  </a:lnTo>
                  <a:cubicBezTo>
                    <a:pt x="19348" y="311955"/>
                    <a:pt x="15728" y="313670"/>
                    <a:pt x="12013" y="313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36"/>
            <p:cNvSpPr/>
            <p:nvPr/>
          </p:nvSpPr>
          <p:spPr>
            <a:xfrm>
              <a:off x="1757279" y="3780430"/>
              <a:ext cx="47387" cy="123206"/>
            </a:xfrm>
            <a:custGeom>
              <a:avLst/>
              <a:gdLst/>
              <a:ahLst/>
              <a:cxnLst/>
              <a:rect l="l" t="t" r="r" b="b"/>
              <a:pathLst>
                <a:path w="95250" h="247650" extrusionOk="0">
                  <a:moveTo>
                    <a:pt x="11999" y="254315"/>
                  </a:moveTo>
                  <a:cubicBezTo>
                    <a:pt x="10761" y="254315"/>
                    <a:pt x="9523" y="254125"/>
                    <a:pt x="8380" y="253744"/>
                  </a:cubicBezTo>
                  <a:cubicBezTo>
                    <a:pt x="1998" y="251744"/>
                    <a:pt x="-1431" y="244981"/>
                    <a:pt x="569" y="238599"/>
                  </a:cubicBezTo>
                  <a:lnTo>
                    <a:pt x="73912" y="8380"/>
                  </a:lnTo>
                  <a:cubicBezTo>
                    <a:pt x="75912" y="1998"/>
                    <a:pt x="82675" y="-1431"/>
                    <a:pt x="89057" y="569"/>
                  </a:cubicBezTo>
                  <a:cubicBezTo>
                    <a:pt x="95438" y="2569"/>
                    <a:pt x="98867" y="9332"/>
                    <a:pt x="96867" y="15714"/>
                  </a:cubicBezTo>
                  <a:lnTo>
                    <a:pt x="23525" y="245933"/>
                  </a:lnTo>
                  <a:cubicBezTo>
                    <a:pt x="21905" y="251077"/>
                    <a:pt x="17143" y="254315"/>
                    <a:pt x="11999" y="2543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36"/>
            <p:cNvSpPr/>
            <p:nvPr/>
          </p:nvSpPr>
          <p:spPr>
            <a:xfrm>
              <a:off x="1709466" y="3807173"/>
              <a:ext cx="9477" cy="99512"/>
            </a:xfrm>
            <a:custGeom>
              <a:avLst/>
              <a:gdLst/>
              <a:ahLst/>
              <a:cxnLst/>
              <a:rect l="l" t="t" r="r" b="b"/>
              <a:pathLst>
                <a:path w="19050" h="200025" extrusionOk="0">
                  <a:moveTo>
                    <a:pt x="16007" y="202883"/>
                  </a:moveTo>
                  <a:cubicBezTo>
                    <a:pt x="9435" y="202883"/>
                    <a:pt x="4101" y="197644"/>
                    <a:pt x="4006" y="191072"/>
                  </a:cubicBezTo>
                  <a:lnTo>
                    <a:pt x="5" y="12287"/>
                  </a:lnTo>
                  <a:cubicBezTo>
                    <a:pt x="-185" y="5620"/>
                    <a:pt x="5149" y="95"/>
                    <a:pt x="11816" y="0"/>
                  </a:cubicBezTo>
                  <a:cubicBezTo>
                    <a:pt x="17912" y="381"/>
                    <a:pt x="24008" y="5144"/>
                    <a:pt x="24103" y="11811"/>
                  </a:cubicBezTo>
                  <a:lnTo>
                    <a:pt x="28104" y="190595"/>
                  </a:lnTo>
                  <a:cubicBezTo>
                    <a:pt x="28294" y="197263"/>
                    <a:pt x="22960" y="202787"/>
                    <a:pt x="16293" y="202883"/>
                  </a:cubicBezTo>
                  <a:lnTo>
                    <a:pt x="16007" y="2028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36"/>
            <p:cNvSpPr/>
            <p:nvPr/>
          </p:nvSpPr>
          <p:spPr>
            <a:xfrm>
              <a:off x="1839568" y="3869156"/>
              <a:ext cx="108990" cy="85296"/>
            </a:xfrm>
            <a:custGeom>
              <a:avLst/>
              <a:gdLst/>
              <a:ahLst/>
              <a:cxnLst/>
              <a:rect l="l" t="t" r="r" b="b"/>
              <a:pathLst>
                <a:path w="219075" h="171450" extrusionOk="0">
                  <a:moveTo>
                    <a:pt x="12054" y="174265"/>
                  </a:moveTo>
                  <a:cubicBezTo>
                    <a:pt x="8435" y="174265"/>
                    <a:pt x="4815" y="172646"/>
                    <a:pt x="2434" y="169502"/>
                  </a:cubicBezTo>
                  <a:cubicBezTo>
                    <a:pt x="-1567" y="164168"/>
                    <a:pt x="-519" y="156644"/>
                    <a:pt x="4720" y="152643"/>
                  </a:cubicBezTo>
                  <a:lnTo>
                    <a:pt x="203126" y="2434"/>
                  </a:lnTo>
                  <a:cubicBezTo>
                    <a:pt x="208364" y="-1567"/>
                    <a:pt x="215984" y="-519"/>
                    <a:pt x="219985" y="4720"/>
                  </a:cubicBezTo>
                  <a:cubicBezTo>
                    <a:pt x="223985" y="10054"/>
                    <a:pt x="222938" y="17579"/>
                    <a:pt x="217604" y="21579"/>
                  </a:cubicBezTo>
                  <a:lnTo>
                    <a:pt x="19198" y="171788"/>
                  </a:lnTo>
                  <a:cubicBezTo>
                    <a:pt x="17007" y="173408"/>
                    <a:pt x="14435" y="174265"/>
                    <a:pt x="11959" y="1742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36"/>
            <p:cNvSpPr/>
            <p:nvPr/>
          </p:nvSpPr>
          <p:spPr>
            <a:xfrm>
              <a:off x="1851647" y="3976710"/>
              <a:ext cx="75819" cy="28432"/>
            </a:xfrm>
            <a:custGeom>
              <a:avLst/>
              <a:gdLst/>
              <a:ahLst/>
              <a:cxnLst/>
              <a:rect l="l" t="t" r="r" b="b"/>
              <a:pathLst>
                <a:path w="152400" h="57150" extrusionOk="0">
                  <a:moveTo>
                    <a:pt x="12036" y="66233"/>
                  </a:moveTo>
                  <a:cubicBezTo>
                    <a:pt x="6988" y="66233"/>
                    <a:pt x="2225" y="62995"/>
                    <a:pt x="606" y="57851"/>
                  </a:cubicBezTo>
                  <a:cubicBezTo>
                    <a:pt x="-1489" y="51565"/>
                    <a:pt x="2035" y="44707"/>
                    <a:pt x="8321" y="42706"/>
                  </a:cubicBezTo>
                  <a:lnTo>
                    <a:pt x="138052" y="606"/>
                  </a:lnTo>
                  <a:cubicBezTo>
                    <a:pt x="144434" y="-1490"/>
                    <a:pt x="151196" y="2035"/>
                    <a:pt x="153292" y="8321"/>
                  </a:cubicBezTo>
                  <a:cubicBezTo>
                    <a:pt x="155387" y="14608"/>
                    <a:pt x="151863" y="21466"/>
                    <a:pt x="145577" y="23466"/>
                  </a:cubicBezTo>
                  <a:lnTo>
                    <a:pt x="15846" y="65567"/>
                  </a:lnTo>
                  <a:cubicBezTo>
                    <a:pt x="14608" y="65948"/>
                    <a:pt x="13369" y="66138"/>
                    <a:pt x="12131" y="66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25657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36"/>
          <p:cNvSpPr txBox="1">
            <a:spLocks noGrp="1"/>
          </p:cNvSpPr>
          <p:nvPr>
            <p:ph type="title"/>
          </p:nvPr>
        </p:nvSpPr>
        <p:spPr>
          <a:xfrm>
            <a:off x="2943941" y="497879"/>
            <a:ext cx="3257486" cy="60016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dirty="0"/>
              <a:t>Video System</a:t>
            </a:r>
            <a:endParaRPr sz="3000" dirty="0"/>
          </a:p>
        </p:txBody>
      </p:sp>
      <p:grpSp>
        <p:nvGrpSpPr>
          <p:cNvPr id="1098" name="Google Shape;1098;p36"/>
          <p:cNvGrpSpPr/>
          <p:nvPr/>
        </p:nvGrpSpPr>
        <p:grpSpPr>
          <a:xfrm rot="-680768">
            <a:off x="7704077" y="404719"/>
            <a:ext cx="974080" cy="831350"/>
            <a:chOff x="2001105" y="4563765"/>
            <a:chExt cx="615403" cy="525261"/>
          </a:xfrm>
        </p:grpSpPr>
        <p:sp>
          <p:nvSpPr>
            <p:cNvPr id="1099" name="Google Shape;1099;p36"/>
            <p:cNvSpPr/>
            <p:nvPr/>
          </p:nvSpPr>
          <p:spPr>
            <a:xfrm>
              <a:off x="2391208" y="4806696"/>
              <a:ext cx="213241" cy="251150"/>
            </a:xfrm>
            <a:custGeom>
              <a:avLst/>
              <a:gdLst/>
              <a:ahLst/>
              <a:cxnLst/>
              <a:rect l="l" t="t" r="r" b="b"/>
              <a:pathLst>
                <a:path w="428625" h="504825" extrusionOk="0">
                  <a:moveTo>
                    <a:pt x="431197" y="49244"/>
                  </a:moveTo>
                  <a:lnTo>
                    <a:pt x="251936" y="513493"/>
                  </a:lnTo>
                  <a:lnTo>
                    <a:pt x="0" y="416243"/>
                  </a:lnTo>
                  <a:cubicBezTo>
                    <a:pt x="109442" y="399193"/>
                    <a:pt x="208121" y="330708"/>
                    <a:pt x="260413" y="226790"/>
                  </a:cubicBezTo>
                  <a:cubicBezTo>
                    <a:pt x="265557" y="216503"/>
                    <a:pt x="270224" y="206026"/>
                    <a:pt x="274415" y="195072"/>
                  </a:cubicBezTo>
                  <a:cubicBezTo>
                    <a:pt x="288036" y="159829"/>
                    <a:pt x="295656" y="123635"/>
                    <a:pt x="297656" y="87821"/>
                  </a:cubicBezTo>
                  <a:lnTo>
                    <a:pt x="303371" y="0"/>
                  </a:lnTo>
                  <a:lnTo>
                    <a:pt x="431197" y="493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36"/>
            <p:cNvSpPr/>
            <p:nvPr/>
          </p:nvSpPr>
          <p:spPr>
            <a:xfrm>
              <a:off x="2541971" y="4741989"/>
              <a:ext cx="66342" cy="85296"/>
            </a:xfrm>
            <a:custGeom>
              <a:avLst/>
              <a:gdLst/>
              <a:ahLst/>
              <a:cxnLst/>
              <a:rect l="l" t="t" r="r" b="b"/>
              <a:pathLst>
                <a:path w="133350" h="171450" extrusionOk="0">
                  <a:moveTo>
                    <a:pt x="130397" y="172688"/>
                  </a:moveTo>
                  <a:lnTo>
                    <a:pt x="127826" y="179451"/>
                  </a:lnTo>
                  <a:lnTo>
                    <a:pt x="0" y="130112"/>
                  </a:lnTo>
                  <a:lnTo>
                    <a:pt x="8477" y="0"/>
                  </a:lnTo>
                  <a:lnTo>
                    <a:pt x="63437" y="21241"/>
                  </a:lnTo>
                  <a:cubicBezTo>
                    <a:pt x="123825" y="44577"/>
                    <a:pt x="153829" y="112395"/>
                    <a:pt x="130493" y="17278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36"/>
            <p:cNvSpPr/>
            <p:nvPr/>
          </p:nvSpPr>
          <p:spPr>
            <a:xfrm>
              <a:off x="2189217" y="4569632"/>
              <a:ext cx="360140" cy="445437"/>
            </a:xfrm>
            <a:custGeom>
              <a:avLst/>
              <a:gdLst/>
              <a:ahLst/>
              <a:cxnLst/>
              <a:rect l="l" t="t" r="r" b="b"/>
              <a:pathLst>
                <a:path w="723900" h="895350" extrusionOk="0">
                  <a:moveTo>
                    <a:pt x="718302" y="346731"/>
                  </a:moveTo>
                  <a:lnTo>
                    <a:pt x="709824" y="476843"/>
                  </a:lnTo>
                  <a:lnTo>
                    <a:pt x="704109" y="564664"/>
                  </a:lnTo>
                  <a:cubicBezTo>
                    <a:pt x="702109" y="600477"/>
                    <a:pt x="694489" y="636673"/>
                    <a:pt x="680868" y="671915"/>
                  </a:cubicBezTo>
                  <a:cubicBezTo>
                    <a:pt x="676677" y="682773"/>
                    <a:pt x="671915" y="693346"/>
                    <a:pt x="666867" y="703633"/>
                  </a:cubicBezTo>
                  <a:cubicBezTo>
                    <a:pt x="614670" y="807551"/>
                    <a:pt x="515895" y="876036"/>
                    <a:pt x="406453" y="893085"/>
                  </a:cubicBezTo>
                  <a:cubicBezTo>
                    <a:pt x="386832" y="896133"/>
                    <a:pt x="366829" y="897562"/>
                    <a:pt x="346827" y="897276"/>
                  </a:cubicBezTo>
                  <a:cubicBezTo>
                    <a:pt x="306441" y="896705"/>
                    <a:pt x="265388" y="888990"/>
                    <a:pt x="225383" y="873464"/>
                  </a:cubicBezTo>
                  <a:cubicBezTo>
                    <a:pt x="185473" y="858033"/>
                    <a:pt x="149945" y="836221"/>
                    <a:pt x="119655" y="809456"/>
                  </a:cubicBezTo>
                  <a:cubicBezTo>
                    <a:pt x="104511" y="796121"/>
                    <a:pt x="90699" y="781643"/>
                    <a:pt x="78222" y="766212"/>
                  </a:cubicBezTo>
                  <a:cubicBezTo>
                    <a:pt x="8689" y="680011"/>
                    <a:pt x="-18362" y="562949"/>
                    <a:pt x="12880" y="450935"/>
                  </a:cubicBezTo>
                  <a:cubicBezTo>
                    <a:pt x="16023" y="439886"/>
                    <a:pt x="19548" y="428932"/>
                    <a:pt x="23834" y="418074"/>
                  </a:cubicBezTo>
                  <a:cubicBezTo>
                    <a:pt x="40598" y="374640"/>
                    <a:pt x="65077" y="336444"/>
                    <a:pt x="95081" y="304345"/>
                  </a:cubicBezTo>
                  <a:lnTo>
                    <a:pt x="134419" y="254434"/>
                  </a:lnTo>
                  <a:lnTo>
                    <a:pt x="214810" y="152612"/>
                  </a:lnTo>
                  <a:lnTo>
                    <a:pt x="290058" y="57362"/>
                  </a:lnTo>
                  <a:cubicBezTo>
                    <a:pt x="332539" y="5165"/>
                    <a:pt x="403786" y="-13790"/>
                    <a:pt x="466556" y="10404"/>
                  </a:cubicBezTo>
                  <a:lnTo>
                    <a:pt x="627243" y="72507"/>
                  </a:lnTo>
                  <a:cubicBezTo>
                    <a:pt x="690108" y="96795"/>
                    <a:pt x="730017" y="158708"/>
                    <a:pt x="726398" y="225859"/>
                  </a:cubicBezTo>
                  <a:lnTo>
                    <a:pt x="718587" y="346541"/>
                  </a:lnTo>
                  <a:close/>
                  <a:moveTo>
                    <a:pt x="614479" y="683440"/>
                  </a:moveTo>
                  <a:cubicBezTo>
                    <a:pt x="619813" y="673344"/>
                    <a:pt x="624671" y="662771"/>
                    <a:pt x="628862" y="651912"/>
                  </a:cubicBezTo>
                  <a:cubicBezTo>
                    <a:pt x="687822" y="499131"/>
                    <a:pt x="611812" y="327491"/>
                    <a:pt x="459126" y="268436"/>
                  </a:cubicBezTo>
                  <a:cubicBezTo>
                    <a:pt x="306441" y="209381"/>
                    <a:pt x="134705" y="285486"/>
                    <a:pt x="75650" y="438172"/>
                  </a:cubicBezTo>
                  <a:cubicBezTo>
                    <a:pt x="71459" y="449030"/>
                    <a:pt x="67935" y="460079"/>
                    <a:pt x="65077" y="471223"/>
                  </a:cubicBezTo>
                  <a:cubicBezTo>
                    <a:pt x="27930" y="614956"/>
                    <a:pt x="103653" y="766784"/>
                    <a:pt x="245385" y="821553"/>
                  </a:cubicBezTo>
                  <a:cubicBezTo>
                    <a:pt x="387213" y="876322"/>
                    <a:pt x="545232" y="814790"/>
                    <a:pt x="614384" y="683440"/>
                  </a:cubicBezTo>
                  <a:close/>
                  <a:moveTo>
                    <a:pt x="660580" y="230812"/>
                  </a:moveTo>
                  <a:lnTo>
                    <a:pt x="667438" y="213000"/>
                  </a:lnTo>
                  <a:cubicBezTo>
                    <a:pt x="676773" y="188997"/>
                    <a:pt x="664676" y="161661"/>
                    <a:pt x="640673" y="152421"/>
                  </a:cubicBezTo>
                  <a:lnTo>
                    <a:pt x="397119" y="58314"/>
                  </a:lnTo>
                  <a:cubicBezTo>
                    <a:pt x="373116" y="48980"/>
                    <a:pt x="345779" y="61077"/>
                    <a:pt x="336445" y="85175"/>
                  </a:cubicBezTo>
                  <a:lnTo>
                    <a:pt x="329586" y="102987"/>
                  </a:lnTo>
                  <a:cubicBezTo>
                    <a:pt x="320252" y="126990"/>
                    <a:pt x="332444" y="154326"/>
                    <a:pt x="356447" y="163566"/>
                  </a:cubicBezTo>
                  <a:lnTo>
                    <a:pt x="600001" y="257673"/>
                  </a:lnTo>
                  <a:cubicBezTo>
                    <a:pt x="624004" y="267007"/>
                    <a:pt x="651246" y="254910"/>
                    <a:pt x="660580" y="2309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36"/>
            <p:cNvSpPr/>
            <p:nvPr/>
          </p:nvSpPr>
          <p:spPr>
            <a:xfrm>
              <a:off x="2216935" y="4693083"/>
              <a:ext cx="293799" cy="293799"/>
            </a:xfrm>
            <a:custGeom>
              <a:avLst/>
              <a:gdLst/>
              <a:ahLst/>
              <a:cxnLst/>
              <a:rect l="l" t="t" r="r" b="b"/>
              <a:pathLst>
                <a:path w="590550" h="590550" extrusionOk="0">
                  <a:moveTo>
                    <a:pt x="573086" y="403499"/>
                  </a:moveTo>
                  <a:cubicBezTo>
                    <a:pt x="568895" y="414357"/>
                    <a:pt x="564037" y="424930"/>
                    <a:pt x="558703" y="435027"/>
                  </a:cubicBezTo>
                  <a:cubicBezTo>
                    <a:pt x="489552" y="566376"/>
                    <a:pt x="331437" y="627908"/>
                    <a:pt x="189705" y="573139"/>
                  </a:cubicBezTo>
                  <a:cubicBezTo>
                    <a:pt x="47878" y="518371"/>
                    <a:pt x="-27751" y="366542"/>
                    <a:pt x="9397" y="222810"/>
                  </a:cubicBezTo>
                  <a:cubicBezTo>
                    <a:pt x="12254" y="211761"/>
                    <a:pt x="15778" y="200616"/>
                    <a:pt x="19969" y="189758"/>
                  </a:cubicBezTo>
                  <a:cubicBezTo>
                    <a:pt x="78929" y="36977"/>
                    <a:pt x="250665" y="-39033"/>
                    <a:pt x="403446" y="20023"/>
                  </a:cubicBezTo>
                  <a:cubicBezTo>
                    <a:pt x="556227" y="79077"/>
                    <a:pt x="632236" y="250718"/>
                    <a:pt x="573181" y="403499"/>
                  </a:cubicBezTo>
                  <a:close/>
                  <a:moveTo>
                    <a:pt x="536034" y="389211"/>
                  </a:moveTo>
                  <a:cubicBezTo>
                    <a:pt x="587183" y="256909"/>
                    <a:pt x="521270" y="108224"/>
                    <a:pt x="388968" y="57170"/>
                  </a:cubicBezTo>
                  <a:cubicBezTo>
                    <a:pt x="256665" y="6021"/>
                    <a:pt x="107980" y="71839"/>
                    <a:pt x="56926" y="204236"/>
                  </a:cubicBezTo>
                  <a:cubicBezTo>
                    <a:pt x="5872" y="336538"/>
                    <a:pt x="71595" y="485223"/>
                    <a:pt x="203992" y="536277"/>
                  </a:cubicBezTo>
                  <a:cubicBezTo>
                    <a:pt x="336295" y="587332"/>
                    <a:pt x="484980" y="521514"/>
                    <a:pt x="536034" y="38921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36"/>
            <p:cNvSpPr/>
            <p:nvPr/>
          </p:nvSpPr>
          <p:spPr>
            <a:xfrm>
              <a:off x="2351494" y="4597022"/>
              <a:ext cx="170593" cy="99512"/>
            </a:xfrm>
            <a:custGeom>
              <a:avLst/>
              <a:gdLst/>
              <a:ahLst/>
              <a:cxnLst/>
              <a:rect l="l" t="t" r="r" b="b"/>
              <a:pathLst>
                <a:path w="342900" h="200025" extrusionOk="0">
                  <a:moveTo>
                    <a:pt x="340995" y="157885"/>
                  </a:moveTo>
                  <a:lnTo>
                    <a:pt x="334137" y="175697"/>
                  </a:lnTo>
                  <a:cubicBezTo>
                    <a:pt x="324802" y="199700"/>
                    <a:pt x="297656" y="211797"/>
                    <a:pt x="273558" y="202462"/>
                  </a:cubicBezTo>
                  <a:lnTo>
                    <a:pt x="30003" y="108355"/>
                  </a:lnTo>
                  <a:cubicBezTo>
                    <a:pt x="6000" y="99021"/>
                    <a:pt x="-6192" y="71779"/>
                    <a:pt x="3143" y="47776"/>
                  </a:cubicBezTo>
                  <a:lnTo>
                    <a:pt x="10001" y="29965"/>
                  </a:lnTo>
                  <a:cubicBezTo>
                    <a:pt x="19335" y="5962"/>
                    <a:pt x="46577" y="-6135"/>
                    <a:pt x="70675" y="3104"/>
                  </a:cubicBezTo>
                  <a:lnTo>
                    <a:pt x="314229" y="97211"/>
                  </a:lnTo>
                  <a:cubicBezTo>
                    <a:pt x="338232" y="106546"/>
                    <a:pt x="350329" y="133787"/>
                    <a:pt x="340995" y="1577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36"/>
            <p:cNvSpPr/>
            <p:nvPr/>
          </p:nvSpPr>
          <p:spPr>
            <a:xfrm>
              <a:off x="2277568" y="4753788"/>
              <a:ext cx="170593" cy="170593"/>
            </a:xfrm>
            <a:custGeom>
              <a:avLst/>
              <a:gdLst/>
              <a:ahLst/>
              <a:cxnLst/>
              <a:rect l="l" t="t" r="r" b="b"/>
              <a:pathLst>
                <a:path w="342900" h="342900" extrusionOk="0">
                  <a:moveTo>
                    <a:pt x="237338" y="11786"/>
                  </a:moveTo>
                  <a:cubicBezTo>
                    <a:pt x="327159" y="46457"/>
                    <a:pt x="371926" y="147517"/>
                    <a:pt x="337160" y="237338"/>
                  </a:cubicBezTo>
                  <a:cubicBezTo>
                    <a:pt x="302489" y="327159"/>
                    <a:pt x="201429" y="371926"/>
                    <a:pt x="111608" y="337160"/>
                  </a:cubicBezTo>
                  <a:cubicBezTo>
                    <a:pt x="21787" y="302489"/>
                    <a:pt x="-22980" y="201429"/>
                    <a:pt x="11786" y="111608"/>
                  </a:cubicBezTo>
                  <a:cubicBezTo>
                    <a:pt x="46457" y="21787"/>
                    <a:pt x="147517" y="-22980"/>
                    <a:pt x="237338" y="11786"/>
                  </a:cubicBezTo>
                  <a:close/>
                  <a:moveTo>
                    <a:pt x="252578" y="204667"/>
                  </a:moveTo>
                  <a:cubicBezTo>
                    <a:pt x="268199" y="164091"/>
                    <a:pt x="248101" y="118561"/>
                    <a:pt x="207620" y="102941"/>
                  </a:cubicBezTo>
                  <a:cubicBezTo>
                    <a:pt x="167044" y="87319"/>
                    <a:pt x="121514" y="107417"/>
                    <a:pt x="105798" y="147994"/>
                  </a:cubicBezTo>
                  <a:cubicBezTo>
                    <a:pt x="90177" y="188475"/>
                    <a:pt x="110370" y="234005"/>
                    <a:pt x="150851" y="249721"/>
                  </a:cubicBezTo>
                  <a:cubicBezTo>
                    <a:pt x="191333" y="265342"/>
                    <a:pt x="236862" y="245149"/>
                    <a:pt x="252483" y="2046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36"/>
            <p:cNvSpPr/>
            <p:nvPr/>
          </p:nvSpPr>
          <p:spPr>
            <a:xfrm>
              <a:off x="2327494" y="4802294"/>
              <a:ext cx="75819" cy="75819"/>
            </a:xfrm>
            <a:custGeom>
              <a:avLst/>
              <a:gdLst/>
              <a:ahLst/>
              <a:cxnLst/>
              <a:rect l="l" t="t" r="r" b="b"/>
              <a:pathLst>
                <a:path w="152400" h="152400" extrusionOk="0">
                  <a:moveTo>
                    <a:pt x="107061" y="5334"/>
                  </a:moveTo>
                  <a:cubicBezTo>
                    <a:pt x="147542" y="20955"/>
                    <a:pt x="167736" y="66485"/>
                    <a:pt x="152019" y="107061"/>
                  </a:cubicBezTo>
                  <a:cubicBezTo>
                    <a:pt x="136398" y="147542"/>
                    <a:pt x="90869" y="167735"/>
                    <a:pt x="50388" y="152115"/>
                  </a:cubicBezTo>
                  <a:cubicBezTo>
                    <a:pt x="9811" y="136493"/>
                    <a:pt x="-10382" y="90869"/>
                    <a:pt x="5334" y="50387"/>
                  </a:cubicBezTo>
                  <a:cubicBezTo>
                    <a:pt x="20955" y="9811"/>
                    <a:pt x="66580" y="-10382"/>
                    <a:pt x="107157" y="53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36"/>
            <p:cNvSpPr/>
            <p:nvPr/>
          </p:nvSpPr>
          <p:spPr>
            <a:xfrm>
              <a:off x="2012051" y="4636385"/>
              <a:ext cx="241673" cy="312753"/>
            </a:xfrm>
            <a:custGeom>
              <a:avLst/>
              <a:gdLst/>
              <a:ahLst/>
              <a:cxnLst/>
              <a:rect l="l" t="t" r="r" b="b"/>
              <a:pathLst>
                <a:path w="485775" h="628650" extrusionOk="0">
                  <a:moveTo>
                    <a:pt x="434626" y="632079"/>
                  </a:moveTo>
                  <a:lnTo>
                    <a:pt x="0" y="464249"/>
                  </a:lnTo>
                  <a:lnTo>
                    <a:pt x="179260" y="0"/>
                  </a:lnTo>
                  <a:lnTo>
                    <a:pt x="490728" y="120301"/>
                  </a:lnTo>
                  <a:lnTo>
                    <a:pt x="451390" y="170212"/>
                  </a:lnTo>
                  <a:cubicBezTo>
                    <a:pt x="421386" y="202311"/>
                    <a:pt x="397002" y="240411"/>
                    <a:pt x="380143" y="283940"/>
                  </a:cubicBezTo>
                  <a:cubicBezTo>
                    <a:pt x="375951" y="294799"/>
                    <a:pt x="372332" y="305752"/>
                    <a:pt x="369189" y="316801"/>
                  </a:cubicBezTo>
                  <a:cubicBezTo>
                    <a:pt x="338042" y="428911"/>
                    <a:pt x="364998" y="545878"/>
                    <a:pt x="434530" y="632079"/>
                  </a:cubicBezTo>
                  <a:close/>
                  <a:moveTo>
                    <a:pt x="276225" y="122682"/>
                  </a:moveTo>
                  <a:cubicBezTo>
                    <a:pt x="285750" y="98108"/>
                    <a:pt x="273463" y="70390"/>
                    <a:pt x="248888" y="60960"/>
                  </a:cubicBezTo>
                  <a:cubicBezTo>
                    <a:pt x="224314" y="51435"/>
                    <a:pt x="196691" y="63722"/>
                    <a:pt x="187166" y="88297"/>
                  </a:cubicBezTo>
                  <a:cubicBezTo>
                    <a:pt x="177641" y="112871"/>
                    <a:pt x="189928" y="140494"/>
                    <a:pt x="214503" y="150019"/>
                  </a:cubicBezTo>
                  <a:cubicBezTo>
                    <a:pt x="239077" y="159544"/>
                    <a:pt x="266700" y="147257"/>
                    <a:pt x="276225" y="12268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6"/>
            <p:cNvSpPr/>
            <p:nvPr/>
          </p:nvSpPr>
          <p:spPr>
            <a:xfrm>
              <a:off x="2101136" y="4595745"/>
              <a:ext cx="194286" cy="99512"/>
            </a:xfrm>
            <a:custGeom>
              <a:avLst/>
              <a:gdLst/>
              <a:ahLst/>
              <a:cxnLst/>
              <a:rect l="l" t="t" r="r" b="b"/>
              <a:pathLst>
                <a:path w="390525" h="200025" extrusionOk="0">
                  <a:moveTo>
                    <a:pt x="391859" y="100257"/>
                  </a:moveTo>
                  <a:lnTo>
                    <a:pt x="311468" y="202079"/>
                  </a:lnTo>
                  <a:lnTo>
                    <a:pt x="0" y="81779"/>
                  </a:lnTo>
                  <a:lnTo>
                    <a:pt x="2572" y="75016"/>
                  </a:lnTo>
                  <a:cubicBezTo>
                    <a:pt x="25908" y="14627"/>
                    <a:pt x="93821" y="-15376"/>
                    <a:pt x="154115" y="7864"/>
                  </a:cubicBezTo>
                  <a:lnTo>
                    <a:pt x="390239" y="99019"/>
                  </a:lnTo>
                  <a:lnTo>
                    <a:pt x="391763" y="100162"/>
                  </a:lnTo>
                  <a:close/>
                  <a:moveTo>
                    <a:pt x="259556" y="120641"/>
                  </a:moveTo>
                  <a:cubicBezTo>
                    <a:pt x="265367" y="105496"/>
                    <a:pt x="257746" y="88255"/>
                    <a:pt x="242507" y="82350"/>
                  </a:cubicBezTo>
                  <a:lnTo>
                    <a:pt x="139922" y="42726"/>
                  </a:lnTo>
                  <a:cubicBezTo>
                    <a:pt x="132302" y="39773"/>
                    <a:pt x="124206" y="40154"/>
                    <a:pt x="117253" y="43297"/>
                  </a:cubicBezTo>
                  <a:cubicBezTo>
                    <a:pt x="110300" y="46346"/>
                    <a:pt x="104489" y="52060"/>
                    <a:pt x="101537" y="59585"/>
                  </a:cubicBezTo>
                  <a:cubicBezTo>
                    <a:pt x="95631" y="74825"/>
                    <a:pt x="103251" y="92066"/>
                    <a:pt x="118491" y="97971"/>
                  </a:cubicBezTo>
                  <a:lnTo>
                    <a:pt x="221075" y="137595"/>
                  </a:lnTo>
                  <a:cubicBezTo>
                    <a:pt x="228695" y="140548"/>
                    <a:pt x="236792" y="140072"/>
                    <a:pt x="243745" y="137024"/>
                  </a:cubicBezTo>
                  <a:cubicBezTo>
                    <a:pt x="250698" y="133880"/>
                    <a:pt x="256508" y="128165"/>
                    <a:pt x="259366" y="1205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6"/>
            <p:cNvSpPr/>
            <p:nvPr/>
          </p:nvSpPr>
          <p:spPr>
            <a:xfrm>
              <a:off x="2150696" y="4616025"/>
              <a:ext cx="75819" cy="47387"/>
            </a:xfrm>
            <a:custGeom>
              <a:avLst/>
              <a:gdLst/>
              <a:ahLst/>
              <a:cxnLst/>
              <a:rect l="l" t="t" r="r" b="b"/>
              <a:pathLst>
                <a:path w="152400" h="95250" extrusionOk="0">
                  <a:moveTo>
                    <a:pt x="142780" y="41543"/>
                  </a:moveTo>
                  <a:cubicBezTo>
                    <a:pt x="158020" y="47448"/>
                    <a:pt x="165640" y="64689"/>
                    <a:pt x="159829" y="79833"/>
                  </a:cubicBezTo>
                  <a:cubicBezTo>
                    <a:pt x="156877" y="87453"/>
                    <a:pt x="151066" y="93168"/>
                    <a:pt x="144208" y="96312"/>
                  </a:cubicBezTo>
                  <a:cubicBezTo>
                    <a:pt x="137255" y="99360"/>
                    <a:pt x="129159" y="99836"/>
                    <a:pt x="121539" y="96883"/>
                  </a:cubicBezTo>
                  <a:lnTo>
                    <a:pt x="18955" y="57259"/>
                  </a:lnTo>
                  <a:cubicBezTo>
                    <a:pt x="3715" y="51354"/>
                    <a:pt x="-3905" y="34113"/>
                    <a:pt x="2000" y="18873"/>
                  </a:cubicBezTo>
                  <a:cubicBezTo>
                    <a:pt x="4953" y="11349"/>
                    <a:pt x="10763" y="5538"/>
                    <a:pt x="17716" y="2586"/>
                  </a:cubicBezTo>
                  <a:cubicBezTo>
                    <a:pt x="24670" y="-558"/>
                    <a:pt x="32766" y="-939"/>
                    <a:pt x="40386" y="2014"/>
                  </a:cubicBezTo>
                  <a:lnTo>
                    <a:pt x="142970" y="4163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6"/>
            <p:cNvSpPr/>
            <p:nvPr/>
          </p:nvSpPr>
          <p:spPr>
            <a:xfrm>
              <a:off x="2098531" y="4659956"/>
              <a:ext cx="56864" cy="56864"/>
            </a:xfrm>
            <a:custGeom>
              <a:avLst/>
              <a:gdLst/>
              <a:ahLst/>
              <a:cxnLst/>
              <a:rect l="l" t="t" r="r" b="b"/>
              <a:pathLst>
                <a:path w="114300" h="114300" extrusionOk="0">
                  <a:moveTo>
                    <a:pt x="104105" y="46325"/>
                  </a:moveTo>
                  <a:cubicBezTo>
                    <a:pt x="110432" y="71909"/>
                    <a:pt x="94821" y="97779"/>
                    <a:pt x="69236" y="104105"/>
                  </a:cubicBezTo>
                  <a:cubicBezTo>
                    <a:pt x="43652" y="110432"/>
                    <a:pt x="17782" y="94821"/>
                    <a:pt x="11455" y="69236"/>
                  </a:cubicBezTo>
                  <a:cubicBezTo>
                    <a:pt x="5129" y="43652"/>
                    <a:pt x="20740" y="17783"/>
                    <a:pt x="46325" y="11456"/>
                  </a:cubicBezTo>
                  <a:cubicBezTo>
                    <a:pt x="71909" y="5129"/>
                    <a:pt x="97779" y="20740"/>
                    <a:pt x="104105" y="4632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6"/>
            <p:cNvSpPr/>
            <p:nvPr/>
          </p:nvSpPr>
          <p:spPr>
            <a:xfrm>
              <a:off x="2006590" y="4867048"/>
              <a:ext cx="507040" cy="217980"/>
            </a:xfrm>
            <a:custGeom>
              <a:avLst/>
              <a:gdLst/>
              <a:ahLst/>
              <a:cxnLst/>
              <a:rect l="l" t="t" r="r" b="b"/>
              <a:pathLst>
                <a:path w="1019175" h="438150" extrusionOk="0">
                  <a:moveTo>
                    <a:pt x="1025877" y="391954"/>
                  </a:moveTo>
                  <a:lnTo>
                    <a:pt x="1017876" y="412528"/>
                  </a:lnTo>
                  <a:cubicBezTo>
                    <a:pt x="1009018" y="435388"/>
                    <a:pt x="983301" y="446818"/>
                    <a:pt x="960345" y="437960"/>
                  </a:cubicBezTo>
                  <a:lnTo>
                    <a:pt x="28515" y="78105"/>
                  </a:lnTo>
                  <a:cubicBezTo>
                    <a:pt x="5655" y="69247"/>
                    <a:pt x="-5871" y="43434"/>
                    <a:pt x="2988" y="20574"/>
                  </a:cubicBezTo>
                  <a:lnTo>
                    <a:pt x="10989" y="0"/>
                  </a:lnTo>
                  <a:lnTo>
                    <a:pt x="445614" y="167830"/>
                  </a:lnTo>
                  <a:cubicBezTo>
                    <a:pt x="458092" y="183261"/>
                    <a:pt x="471903" y="197739"/>
                    <a:pt x="487048" y="210979"/>
                  </a:cubicBezTo>
                  <a:cubicBezTo>
                    <a:pt x="517337" y="237744"/>
                    <a:pt x="552866" y="259556"/>
                    <a:pt x="592776" y="274987"/>
                  </a:cubicBezTo>
                  <a:cubicBezTo>
                    <a:pt x="632781" y="290417"/>
                    <a:pt x="673833" y="298228"/>
                    <a:pt x="714219" y="298704"/>
                  </a:cubicBezTo>
                  <a:cubicBezTo>
                    <a:pt x="734317" y="299085"/>
                    <a:pt x="754319" y="297561"/>
                    <a:pt x="773846" y="294513"/>
                  </a:cubicBezTo>
                  <a:lnTo>
                    <a:pt x="1025782" y="39185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11" name="Google Shape;1111;p36"/>
            <p:cNvGrpSpPr/>
            <p:nvPr/>
          </p:nvGrpSpPr>
          <p:grpSpPr>
            <a:xfrm>
              <a:off x="2001105" y="4563765"/>
              <a:ext cx="615403" cy="525261"/>
              <a:chOff x="1391505" y="4563765"/>
              <a:chExt cx="615403" cy="525261"/>
            </a:xfrm>
          </p:grpSpPr>
          <p:sp>
            <p:nvSpPr>
              <p:cNvPr id="1112" name="Google Shape;1112;p36"/>
              <p:cNvSpPr/>
              <p:nvPr/>
            </p:nvSpPr>
            <p:spPr>
              <a:xfrm>
                <a:off x="1775611" y="4800593"/>
                <a:ext cx="222718" cy="265367"/>
              </a:xfrm>
              <a:custGeom>
                <a:avLst/>
                <a:gdLst/>
                <a:ahLst/>
                <a:cxnLst/>
                <a:rect l="l" t="t" r="r" b="b"/>
                <a:pathLst>
                  <a:path w="447675" h="533400" extrusionOk="0">
                    <a:moveTo>
                      <a:pt x="264004" y="537776"/>
                    </a:moveTo>
                    <a:cubicBezTo>
                      <a:pt x="262576" y="537776"/>
                      <a:pt x="261052" y="537491"/>
                      <a:pt x="259623" y="536919"/>
                    </a:cubicBezTo>
                    <a:lnTo>
                      <a:pt x="7687" y="439669"/>
                    </a:lnTo>
                    <a:cubicBezTo>
                      <a:pt x="2638" y="437669"/>
                      <a:pt x="-505" y="432620"/>
                      <a:pt x="67" y="427096"/>
                    </a:cubicBezTo>
                    <a:cubicBezTo>
                      <a:pt x="638" y="421667"/>
                      <a:pt x="4829" y="417285"/>
                      <a:pt x="10163" y="416428"/>
                    </a:cubicBezTo>
                    <a:cubicBezTo>
                      <a:pt x="118558" y="399473"/>
                      <a:pt x="212570" y="331084"/>
                      <a:pt x="261623" y="233452"/>
                    </a:cubicBezTo>
                    <a:cubicBezTo>
                      <a:pt x="266862" y="222975"/>
                      <a:pt x="271339" y="212878"/>
                      <a:pt x="275149" y="202782"/>
                    </a:cubicBezTo>
                    <a:cubicBezTo>
                      <a:pt x="288103" y="169349"/>
                      <a:pt x="295628" y="134488"/>
                      <a:pt x="297532" y="99150"/>
                    </a:cubicBezTo>
                    <a:lnTo>
                      <a:pt x="303247" y="11234"/>
                    </a:lnTo>
                    <a:cubicBezTo>
                      <a:pt x="303533" y="7424"/>
                      <a:pt x="305533" y="3900"/>
                      <a:pt x="308772" y="1900"/>
                    </a:cubicBezTo>
                    <a:cubicBezTo>
                      <a:pt x="312011" y="-196"/>
                      <a:pt x="316011" y="-577"/>
                      <a:pt x="319630" y="852"/>
                    </a:cubicBezTo>
                    <a:lnTo>
                      <a:pt x="447456" y="50192"/>
                    </a:lnTo>
                    <a:cubicBezTo>
                      <a:pt x="453647" y="52573"/>
                      <a:pt x="456790" y="59526"/>
                      <a:pt x="454409" y="65812"/>
                    </a:cubicBezTo>
                    <a:lnTo>
                      <a:pt x="275149" y="530061"/>
                    </a:lnTo>
                    <a:cubicBezTo>
                      <a:pt x="273339" y="534823"/>
                      <a:pt x="268767" y="537776"/>
                      <a:pt x="263909" y="537776"/>
                    </a:cubicBezTo>
                    <a:close/>
                    <a:moveTo>
                      <a:pt x="54073" y="431763"/>
                    </a:moveTo>
                    <a:lnTo>
                      <a:pt x="257051" y="510154"/>
                    </a:lnTo>
                    <a:lnTo>
                      <a:pt x="427644" y="68479"/>
                    </a:lnTo>
                    <a:lnTo>
                      <a:pt x="326393" y="29332"/>
                    </a:lnTo>
                    <a:lnTo>
                      <a:pt x="321726" y="100769"/>
                    </a:lnTo>
                    <a:cubicBezTo>
                      <a:pt x="319630" y="138488"/>
                      <a:pt x="311534" y="175826"/>
                      <a:pt x="297723" y="211640"/>
                    </a:cubicBezTo>
                    <a:cubicBezTo>
                      <a:pt x="293532" y="222403"/>
                      <a:pt x="288865" y="233071"/>
                      <a:pt x="283245" y="244406"/>
                    </a:cubicBezTo>
                    <a:cubicBezTo>
                      <a:pt x="236858" y="336799"/>
                      <a:pt x="152943" y="404712"/>
                      <a:pt x="54073" y="431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6"/>
              <p:cNvSpPr/>
              <p:nvPr/>
            </p:nvSpPr>
            <p:spPr>
              <a:xfrm>
                <a:off x="1926350" y="4735981"/>
                <a:ext cx="80558" cy="99512"/>
              </a:xfrm>
              <a:custGeom>
                <a:avLst/>
                <a:gdLst/>
                <a:ahLst/>
                <a:cxnLst/>
                <a:rect l="l" t="t" r="r" b="b"/>
                <a:pathLst>
                  <a:path w="161925" h="200025" extrusionOk="0">
                    <a:moveTo>
                      <a:pt x="139941" y="203544"/>
                    </a:moveTo>
                    <a:cubicBezTo>
                      <a:pt x="138512" y="203544"/>
                      <a:pt x="136988" y="203258"/>
                      <a:pt x="135559" y="202687"/>
                    </a:cubicBezTo>
                    <a:lnTo>
                      <a:pt x="7734" y="153347"/>
                    </a:lnTo>
                    <a:cubicBezTo>
                      <a:pt x="2781" y="151442"/>
                      <a:pt x="-267" y="146585"/>
                      <a:pt x="18" y="141346"/>
                    </a:cubicBezTo>
                    <a:lnTo>
                      <a:pt x="8496" y="11234"/>
                    </a:lnTo>
                    <a:cubicBezTo>
                      <a:pt x="8781" y="7424"/>
                      <a:pt x="10782" y="3900"/>
                      <a:pt x="14020" y="1900"/>
                    </a:cubicBezTo>
                    <a:cubicBezTo>
                      <a:pt x="17259" y="-196"/>
                      <a:pt x="21259" y="-577"/>
                      <a:pt x="24879" y="852"/>
                    </a:cubicBezTo>
                    <a:lnTo>
                      <a:pt x="79838" y="22093"/>
                    </a:lnTo>
                    <a:cubicBezTo>
                      <a:pt x="112032" y="34570"/>
                      <a:pt x="137464" y="58764"/>
                      <a:pt x="151466" y="90292"/>
                    </a:cubicBezTo>
                    <a:cubicBezTo>
                      <a:pt x="165468" y="121819"/>
                      <a:pt x="166230" y="156967"/>
                      <a:pt x="153847" y="189161"/>
                    </a:cubicBezTo>
                    <a:lnTo>
                      <a:pt x="153847" y="189161"/>
                    </a:lnTo>
                    <a:lnTo>
                      <a:pt x="151276" y="195924"/>
                    </a:lnTo>
                    <a:cubicBezTo>
                      <a:pt x="149466" y="200686"/>
                      <a:pt x="144894" y="203639"/>
                      <a:pt x="140036" y="203639"/>
                    </a:cubicBezTo>
                    <a:close/>
                    <a:moveTo>
                      <a:pt x="142512" y="184685"/>
                    </a:moveTo>
                    <a:lnTo>
                      <a:pt x="142703" y="184685"/>
                    </a:lnTo>
                    <a:lnTo>
                      <a:pt x="142512" y="184685"/>
                    </a:lnTo>
                    <a:close/>
                    <a:moveTo>
                      <a:pt x="24688" y="134011"/>
                    </a:moveTo>
                    <a:lnTo>
                      <a:pt x="132892" y="175826"/>
                    </a:lnTo>
                    <a:cubicBezTo>
                      <a:pt x="150609" y="122867"/>
                      <a:pt x="123653" y="64669"/>
                      <a:pt x="71170" y="44381"/>
                    </a:cubicBezTo>
                    <a:lnTo>
                      <a:pt x="31546" y="29046"/>
                    </a:lnTo>
                    <a:lnTo>
                      <a:pt x="24688" y="13401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6"/>
              <p:cNvSpPr/>
              <p:nvPr/>
            </p:nvSpPr>
            <p:spPr>
              <a:xfrm>
                <a:off x="1573544" y="4563765"/>
                <a:ext cx="369618" cy="454914"/>
              </a:xfrm>
              <a:custGeom>
                <a:avLst/>
                <a:gdLst/>
                <a:ahLst/>
                <a:cxnLst/>
                <a:rect l="l" t="t" r="r" b="b"/>
                <a:pathLst>
                  <a:path w="742950" h="914400" extrusionOk="0">
                    <a:moveTo>
                      <a:pt x="364382" y="921275"/>
                    </a:moveTo>
                    <a:cubicBezTo>
                      <a:pt x="362477" y="921275"/>
                      <a:pt x="360667" y="921275"/>
                      <a:pt x="358762" y="921275"/>
                    </a:cubicBezTo>
                    <a:cubicBezTo>
                      <a:pt x="316090" y="920703"/>
                      <a:pt x="273799" y="912417"/>
                      <a:pt x="233127" y="896701"/>
                    </a:cubicBezTo>
                    <a:cubicBezTo>
                      <a:pt x="192551" y="880984"/>
                      <a:pt x="155689" y="858791"/>
                      <a:pt x="123685" y="830502"/>
                    </a:cubicBezTo>
                    <a:cubicBezTo>
                      <a:pt x="108254" y="816881"/>
                      <a:pt x="93776" y="801831"/>
                      <a:pt x="80822" y="785829"/>
                    </a:cubicBezTo>
                    <a:cubicBezTo>
                      <a:pt x="7099" y="694485"/>
                      <a:pt x="-18142" y="572565"/>
                      <a:pt x="13195" y="459693"/>
                    </a:cubicBezTo>
                    <a:cubicBezTo>
                      <a:pt x="16624" y="447597"/>
                      <a:pt x="20339" y="436452"/>
                      <a:pt x="24434" y="425689"/>
                    </a:cubicBezTo>
                    <a:cubicBezTo>
                      <a:pt x="41389" y="381874"/>
                      <a:pt x="66154" y="342345"/>
                      <a:pt x="98062" y="308151"/>
                    </a:cubicBezTo>
                    <a:lnTo>
                      <a:pt x="292373" y="62025"/>
                    </a:lnTo>
                    <a:cubicBezTo>
                      <a:pt x="338378" y="5446"/>
                      <a:pt x="414864" y="-14937"/>
                      <a:pt x="482682" y="11352"/>
                    </a:cubicBezTo>
                    <a:lnTo>
                      <a:pt x="643369" y="73455"/>
                    </a:lnTo>
                    <a:cubicBezTo>
                      <a:pt x="711282" y="99648"/>
                      <a:pt x="754145" y="166133"/>
                      <a:pt x="750144" y="238713"/>
                    </a:cubicBezTo>
                    <a:lnTo>
                      <a:pt x="728046" y="577422"/>
                    </a:lnTo>
                    <a:cubicBezTo>
                      <a:pt x="725951" y="615237"/>
                      <a:pt x="717854" y="652575"/>
                      <a:pt x="704043" y="688293"/>
                    </a:cubicBezTo>
                    <a:cubicBezTo>
                      <a:pt x="699852" y="699057"/>
                      <a:pt x="695185" y="709725"/>
                      <a:pt x="689565" y="721060"/>
                    </a:cubicBezTo>
                    <a:cubicBezTo>
                      <a:pt x="636987" y="825739"/>
                      <a:pt x="536308" y="898986"/>
                      <a:pt x="420198" y="917084"/>
                    </a:cubicBezTo>
                    <a:cubicBezTo>
                      <a:pt x="401624" y="919942"/>
                      <a:pt x="382860" y="921466"/>
                      <a:pt x="364096" y="921466"/>
                    </a:cubicBezTo>
                    <a:close/>
                    <a:moveTo>
                      <a:pt x="422484" y="24020"/>
                    </a:moveTo>
                    <a:cubicBezTo>
                      <a:pt x="380288" y="24020"/>
                      <a:pt x="339236" y="42784"/>
                      <a:pt x="311423" y="76979"/>
                    </a:cubicBezTo>
                    <a:lnTo>
                      <a:pt x="116636" y="323772"/>
                    </a:lnTo>
                    <a:cubicBezTo>
                      <a:pt x="86156" y="356443"/>
                      <a:pt x="63011" y="393400"/>
                      <a:pt x="47199" y="434357"/>
                    </a:cubicBezTo>
                    <a:cubicBezTo>
                      <a:pt x="43294" y="444453"/>
                      <a:pt x="39865" y="454836"/>
                      <a:pt x="36626" y="466170"/>
                    </a:cubicBezTo>
                    <a:cubicBezTo>
                      <a:pt x="7289" y="571422"/>
                      <a:pt x="30911" y="685341"/>
                      <a:pt x="99777" y="770685"/>
                    </a:cubicBezTo>
                    <a:cubicBezTo>
                      <a:pt x="111874" y="785639"/>
                      <a:pt x="125304" y="799736"/>
                      <a:pt x="139782" y="812404"/>
                    </a:cubicBezTo>
                    <a:cubicBezTo>
                      <a:pt x="169691" y="838788"/>
                      <a:pt x="203981" y="859553"/>
                      <a:pt x="241890" y="874221"/>
                    </a:cubicBezTo>
                    <a:cubicBezTo>
                      <a:pt x="279895" y="888890"/>
                      <a:pt x="319424" y="896605"/>
                      <a:pt x="359143" y="897177"/>
                    </a:cubicBezTo>
                    <a:cubicBezTo>
                      <a:pt x="378383" y="897462"/>
                      <a:pt x="397719" y="896129"/>
                      <a:pt x="416769" y="893176"/>
                    </a:cubicBezTo>
                    <a:cubicBezTo>
                      <a:pt x="525164" y="876222"/>
                      <a:pt x="619175" y="807832"/>
                      <a:pt x="668229" y="710201"/>
                    </a:cubicBezTo>
                    <a:cubicBezTo>
                      <a:pt x="673468" y="699724"/>
                      <a:pt x="677945" y="689627"/>
                      <a:pt x="681754" y="679530"/>
                    </a:cubicBezTo>
                    <a:cubicBezTo>
                      <a:pt x="694709" y="646098"/>
                      <a:pt x="702233" y="611236"/>
                      <a:pt x="704138" y="575899"/>
                    </a:cubicBezTo>
                    <a:cubicBezTo>
                      <a:pt x="704138" y="575899"/>
                      <a:pt x="704138" y="575899"/>
                      <a:pt x="704138" y="575803"/>
                    </a:cubicBezTo>
                    <a:lnTo>
                      <a:pt x="726141" y="237189"/>
                    </a:lnTo>
                    <a:cubicBezTo>
                      <a:pt x="729570" y="175086"/>
                      <a:pt x="692804" y="118317"/>
                      <a:pt x="634701" y="95838"/>
                    </a:cubicBezTo>
                    <a:lnTo>
                      <a:pt x="474014" y="33735"/>
                    </a:lnTo>
                    <a:cubicBezTo>
                      <a:pt x="457155" y="27258"/>
                      <a:pt x="439629" y="24020"/>
                      <a:pt x="422294" y="24020"/>
                    </a:cubicBezTo>
                    <a:close/>
                    <a:moveTo>
                      <a:pt x="364572" y="865459"/>
                    </a:moveTo>
                    <a:cubicBezTo>
                      <a:pt x="327425" y="865459"/>
                      <a:pt x="289801" y="858696"/>
                      <a:pt x="253415" y="844599"/>
                    </a:cubicBezTo>
                    <a:cubicBezTo>
                      <a:pt x="107302" y="788211"/>
                      <a:pt x="26625" y="631429"/>
                      <a:pt x="65773" y="479982"/>
                    </a:cubicBezTo>
                    <a:cubicBezTo>
                      <a:pt x="68630" y="468552"/>
                      <a:pt x="72345" y="456931"/>
                      <a:pt x="76727" y="445596"/>
                    </a:cubicBezTo>
                    <a:cubicBezTo>
                      <a:pt x="106445" y="368730"/>
                      <a:pt x="164261" y="307960"/>
                      <a:pt x="239604" y="274623"/>
                    </a:cubicBezTo>
                    <a:cubicBezTo>
                      <a:pt x="314947" y="241285"/>
                      <a:pt x="398862" y="239190"/>
                      <a:pt x="475729" y="268908"/>
                    </a:cubicBezTo>
                    <a:cubicBezTo>
                      <a:pt x="552596" y="298626"/>
                      <a:pt x="613365" y="356443"/>
                      <a:pt x="646703" y="431785"/>
                    </a:cubicBezTo>
                    <a:cubicBezTo>
                      <a:pt x="680040" y="507128"/>
                      <a:pt x="682136" y="591043"/>
                      <a:pt x="652418" y="667910"/>
                    </a:cubicBezTo>
                    <a:cubicBezTo>
                      <a:pt x="648036" y="679245"/>
                      <a:pt x="642988" y="690294"/>
                      <a:pt x="637463" y="700771"/>
                    </a:cubicBezTo>
                    <a:cubicBezTo>
                      <a:pt x="582790" y="804594"/>
                      <a:pt x="476205" y="865363"/>
                      <a:pt x="364667" y="865363"/>
                    </a:cubicBezTo>
                    <a:close/>
                    <a:moveTo>
                      <a:pt x="364477" y="272242"/>
                    </a:moveTo>
                    <a:cubicBezTo>
                      <a:pt x="325329" y="272242"/>
                      <a:pt x="286277" y="280433"/>
                      <a:pt x="249415" y="296721"/>
                    </a:cubicBezTo>
                    <a:cubicBezTo>
                      <a:pt x="179882" y="327486"/>
                      <a:pt x="126542" y="383493"/>
                      <a:pt x="99206" y="454359"/>
                    </a:cubicBezTo>
                    <a:cubicBezTo>
                      <a:pt x="95205" y="464837"/>
                      <a:pt x="91776" y="475410"/>
                      <a:pt x="89109" y="485983"/>
                    </a:cubicBezTo>
                    <a:cubicBezTo>
                      <a:pt x="53009" y="625619"/>
                      <a:pt x="127400" y="770113"/>
                      <a:pt x="262083" y="822120"/>
                    </a:cubicBezTo>
                    <a:cubicBezTo>
                      <a:pt x="396767" y="874126"/>
                      <a:pt x="548976" y="817167"/>
                      <a:pt x="616127" y="689627"/>
                    </a:cubicBezTo>
                    <a:cubicBezTo>
                      <a:pt x="616127" y="689627"/>
                      <a:pt x="616127" y="689627"/>
                      <a:pt x="616127" y="689627"/>
                    </a:cubicBezTo>
                    <a:cubicBezTo>
                      <a:pt x="621271" y="680007"/>
                      <a:pt x="625938" y="669815"/>
                      <a:pt x="629939" y="659433"/>
                    </a:cubicBezTo>
                    <a:cubicBezTo>
                      <a:pt x="657275" y="588567"/>
                      <a:pt x="655466" y="511224"/>
                      <a:pt x="624700" y="441786"/>
                    </a:cubicBezTo>
                    <a:cubicBezTo>
                      <a:pt x="593934" y="372254"/>
                      <a:pt x="537927" y="318914"/>
                      <a:pt x="467061" y="291577"/>
                    </a:cubicBezTo>
                    <a:cubicBezTo>
                      <a:pt x="433819" y="278718"/>
                      <a:pt x="399148" y="272337"/>
                      <a:pt x="364477" y="272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6"/>
              <p:cNvSpPr/>
              <p:nvPr/>
            </p:nvSpPr>
            <p:spPr>
              <a:xfrm>
                <a:off x="1711938" y="4796336"/>
                <a:ext cx="90035" cy="90035"/>
              </a:xfrm>
              <a:custGeom>
                <a:avLst/>
                <a:gdLst/>
                <a:ahLst/>
                <a:cxnLst/>
                <a:rect l="l" t="t" r="r" b="b"/>
                <a:pathLst>
                  <a:path w="180975" h="180975" extrusionOk="0">
                    <a:moveTo>
                      <a:pt x="90757" y="181440"/>
                    </a:moveTo>
                    <a:cubicBezTo>
                      <a:pt x="79709" y="181440"/>
                      <a:pt x="68660" y="179439"/>
                      <a:pt x="58087" y="175344"/>
                    </a:cubicBezTo>
                    <a:cubicBezTo>
                      <a:pt x="11414" y="157341"/>
                      <a:pt x="-11922" y="104668"/>
                      <a:pt x="6080" y="58091"/>
                    </a:cubicBezTo>
                    <a:cubicBezTo>
                      <a:pt x="14843" y="35517"/>
                      <a:pt x="31798" y="17610"/>
                      <a:pt x="53991" y="7799"/>
                    </a:cubicBezTo>
                    <a:cubicBezTo>
                      <a:pt x="76184" y="-2012"/>
                      <a:pt x="100854" y="-2583"/>
                      <a:pt x="123428" y="6180"/>
                    </a:cubicBezTo>
                    <a:cubicBezTo>
                      <a:pt x="146003" y="14847"/>
                      <a:pt x="163814" y="31897"/>
                      <a:pt x="173625" y="54090"/>
                    </a:cubicBezTo>
                    <a:cubicBezTo>
                      <a:pt x="183436" y="76284"/>
                      <a:pt x="184007" y="100953"/>
                      <a:pt x="175244" y="123528"/>
                    </a:cubicBezTo>
                    <a:cubicBezTo>
                      <a:pt x="166481" y="146102"/>
                      <a:pt x="149527" y="163914"/>
                      <a:pt x="127334" y="173724"/>
                    </a:cubicBezTo>
                    <a:cubicBezTo>
                      <a:pt x="115522" y="178963"/>
                      <a:pt x="103140" y="181535"/>
                      <a:pt x="90662" y="181535"/>
                    </a:cubicBezTo>
                    <a:close/>
                    <a:moveTo>
                      <a:pt x="90757" y="23991"/>
                    </a:moveTo>
                    <a:cubicBezTo>
                      <a:pt x="81613" y="23991"/>
                      <a:pt x="72470" y="25896"/>
                      <a:pt x="63802" y="29706"/>
                    </a:cubicBezTo>
                    <a:cubicBezTo>
                      <a:pt x="47514" y="36945"/>
                      <a:pt x="35036" y="49995"/>
                      <a:pt x="28655" y="66663"/>
                    </a:cubicBezTo>
                    <a:cubicBezTo>
                      <a:pt x="15415" y="100858"/>
                      <a:pt x="32560" y="139530"/>
                      <a:pt x="66850" y="152770"/>
                    </a:cubicBezTo>
                    <a:cubicBezTo>
                      <a:pt x="83423" y="159151"/>
                      <a:pt x="101521" y="158770"/>
                      <a:pt x="117809" y="151531"/>
                    </a:cubicBezTo>
                    <a:cubicBezTo>
                      <a:pt x="134096" y="144292"/>
                      <a:pt x="146574" y="131243"/>
                      <a:pt x="152956" y="114670"/>
                    </a:cubicBezTo>
                    <a:lnTo>
                      <a:pt x="152956" y="114670"/>
                    </a:lnTo>
                    <a:cubicBezTo>
                      <a:pt x="159338" y="98096"/>
                      <a:pt x="158956" y="79998"/>
                      <a:pt x="151718" y="63711"/>
                    </a:cubicBezTo>
                    <a:cubicBezTo>
                      <a:pt x="144479" y="47423"/>
                      <a:pt x="131429" y="34945"/>
                      <a:pt x="114856" y="28563"/>
                    </a:cubicBezTo>
                    <a:cubicBezTo>
                      <a:pt x="107045" y="25611"/>
                      <a:pt x="98949" y="24087"/>
                      <a:pt x="90853" y="240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6"/>
              <p:cNvSpPr/>
              <p:nvPr/>
            </p:nvSpPr>
            <p:spPr>
              <a:xfrm>
                <a:off x="1391505" y="4861569"/>
                <a:ext cx="521256" cy="227457"/>
              </a:xfrm>
              <a:custGeom>
                <a:avLst/>
                <a:gdLst/>
                <a:ahLst/>
                <a:cxnLst/>
                <a:rect l="l" t="t" r="r" b="b"/>
                <a:pathLst>
                  <a:path w="1047750" h="457200" extrusionOk="0">
                    <a:moveTo>
                      <a:pt x="987478" y="463271"/>
                    </a:moveTo>
                    <a:cubicBezTo>
                      <a:pt x="980716" y="463271"/>
                      <a:pt x="973953" y="462033"/>
                      <a:pt x="967476" y="459556"/>
                    </a:cubicBezTo>
                    <a:lnTo>
                      <a:pt x="35645" y="99702"/>
                    </a:lnTo>
                    <a:cubicBezTo>
                      <a:pt x="6975" y="88653"/>
                      <a:pt x="-7313" y="56363"/>
                      <a:pt x="3736" y="27693"/>
                    </a:cubicBezTo>
                    <a:lnTo>
                      <a:pt x="11737" y="7119"/>
                    </a:lnTo>
                    <a:cubicBezTo>
                      <a:pt x="13928" y="1404"/>
                      <a:pt x="20405" y="-1454"/>
                      <a:pt x="26215" y="737"/>
                    </a:cubicBezTo>
                    <a:lnTo>
                      <a:pt x="460841" y="168568"/>
                    </a:lnTo>
                    <a:cubicBezTo>
                      <a:pt x="462651" y="169234"/>
                      <a:pt x="464270" y="170473"/>
                      <a:pt x="465508" y="171997"/>
                    </a:cubicBezTo>
                    <a:cubicBezTo>
                      <a:pt x="477700" y="187141"/>
                      <a:pt x="491226" y="201238"/>
                      <a:pt x="505609" y="213811"/>
                    </a:cubicBezTo>
                    <a:cubicBezTo>
                      <a:pt x="535612" y="240291"/>
                      <a:pt x="569998" y="261151"/>
                      <a:pt x="608002" y="275819"/>
                    </a:cubicBezTo>
                    <a:cubicBezTo>
                      <a:pt x="646198" y="290583"/>
                      <a:pt x="685726" y="298298"/>
                      <a:pt x="725636" y="298870"/>
                    </a:cubicBezTo>
                    <a:cubicBezTo>
                      <a:pt x="744781" y="299251"/>
                      <a:pt x="764212" y="297822"/>
                      <a:pt x="783453" y="294869"/>
                    </a:cubicBezTo>
                    <a:cubicBezTo>
                      <a:pt x="785358" y="294583"/>
                      <a:pt x="787358" y="294869"/>
                      <a:pt x="789168" y="295440"/>
                    </a:cubicBezTo>
                    <a:lnTo>
                      <a:pt x="1041104" y="392786"/>
                    </a:lnTo>
                    <a:cubicBezTo>
                      <a:pt x="1043866" y="393834"/>
                      <a:pt x="1046057" y="396025"/>
                      <a:pt x="1047295" y="398692"/>
                    </a:cubicBezTo>
                    <a:cubicBezTo>
                      <a:pt x="1048534" y="401359"/>
                      <a:pt x="1048534" y="404502"/>
                      <a:pt x="1047486" y="407264"/>
                    </a:cubicBezTo>
                    <a:lnTo>
                      <a:pt x="1039485" y="427838"/>
                    </a:lnTo>
                    <a:cubicBezTo>
                      <a:pt x="1034151" y="441649"/>
                      <a:pt x="1023768" y="452603"/>
                      <a:pt x="1010148" y="458604"/>
                    </a:cubicBezTo>
                    <a:cubicBezTo>
                      <a:pt x="1002909" y="461842"/>
                      <a:pt x="995289" y="463366"/>
                      <a:pt x="987574" y="463366"/>
                    </a:cubicBezTo>
                    <a:close/>
                    <a:moveTo>
                      <a:pt x="643435" y="310395"/>
                    </a:moveTo>
                    <a:lnTo>
                      <a:pt x="975477" y="438602"/>
                    </a:lnTo>
                    <a:cubicBezTo>
                      <a:pt x="983763" y="441840"/>
                      <a:pt x="992812" y="441554"/>
                      <a:pt x="1000909" y="437935"/>
                    </a:cubicBezTo>
                    <a:cubicBezTo>
                      <a:pt x="1009005" y="434315"/>
                      <a:pt x="1015291" y="427743"/>
                      <a:pt x="1018434" y="419456"/>
                    </a:cubicBezTo>
                    <a:lnTo>
                      <a:pt x="1022340" y="409264"/>
                    </a:lnTo>
                    <a:lnTo>
                      <a:pt x="783643" y="317062"/>
                    </a:lnTo>
                    <a:cubicBezTo>
                      <a:pt x="764117" y="319920"/>
                      <a:pt x="744495" y="321253"/>
                      <a:pt x="725065" y="320872"/>
                    </a:cubicBezTo>
                    <a:cubicBezTo>
                      <a:pt x="697537" y="320491"/>
                      <a:pt x="670201" y="316872"/>
                      <a:pt x="643340" y="310204"/>
                    </a:cubicBezTo>
                    <a:close/>
                    <a:moveTo>
                      <a:pt x="28501" y="25502"/>
                    </a:moveTo>
                    <a:lnTo>
                      <a:pt x="24596" y="35694"/>
                    </a:lnTo>
                    <a:cubicBezTo>
                      <a:pt x="18024" y="52839"/>
                      <a:pt x="26596" y="72175"/>
                      <a:pt x="43741" y="78747"/>
                    </a:cubicBezTo>
                    <a:lnTo>
                      <a:pt x="558377" y="277534"/>
                    </a:lnTo>
                    <a:cubicBezTo>
                      <a:pt x="533993" y="264484"/>
                      <a:pt x="511419" y="248768"/>
                      <a:pt x="490845" y="230575"/>
                    </a:cubicBezTo>
                    <a:cubicBezTo>
                      <a:pt x="476271" y="217812"/>
                      <a:pt x="462556" y="203620"/>
                      <a:pt x="449983" y="188380"/>
                    </a:cubicBezTo>
                    <a:lnTo>
                      <a:pt x="28596" y="255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6"/>
              <p:cNvSpPr/>
              <p:nvPr/>
            </p:nvSpPr>
            <p:spPr>
              <a:xfrm>
                <a:off x="1396912" y="4630799"/>
                <a:ext cx="251150" cy="322231"/>
              </a:xfrm>
              <a:custGeom>
                <a:avLst/>
                <a:gdLst/>
                <a:ahLst/>
                <a:cxnLst/>
                <a:rect l="l" t="t" r="r" b="b"/>
                <a:pathLst>
                  <a:path w="504825" h="647700" extrusionOk="0">
                    <a:moveTo>
                      <a:pt x="445771" y="654464"/>
                    </a:moveTo>
                    <a:cubicBezTo>
                      <a:pt x="444438" y="654464"/>
                      <a:pt x="443104" y="654178"/>
                      <a:pt x="441771" y="653702"/>
                    </a:cubicBezTo>
                    <a:lnTo>
                      <a:pt x="7145" y="485872"/>
                    </a:lnTo>
                    <a:cubicBezTo>
                      <a:pt x="4383" y="484824"/>
                      <a:pt x="2192" y="482728"/>
                      <a:pt x="954" y="479966"/>
                    </a:cubicBezTo>
                    <a:cubicBezTo>
                      <a:pt x="-284" y="477299"/>
                      <a:pt x="-284" y="474156"/>
                      <a:pt x="763" y="471394"/>
                    </a:cubicBezTo>
                    <a:lnTo>
                      <a:pt x="180024" y="7145"/>
                    </a:lnTo>
                    <a:cubicBezTo>
                      <a:pt x="181072" y="4383"/>
                      <a:pt x="183167" y="2192"/>
                      <a:pt x="185929" y="954"/>
                    </a:cubicBezTo>
                    <a:cubicBezTo>
                      <a:pt x="188596" y="-284"/>
                      <a:pt x="191740" y="-284"/>
                      <a:pt x="194502" y="763"/>
                    </a:cubicBezTo>
                    <a:lnTo>
                      <a:pt x="505969" y="121064"/>
                    </a:lnTo>
                    <a:cubicBezTo>
                      <a:pt x="509303" y="122302"/>
                      <a:pt x="511780" y="125160"/>
                      <a:pt x="512732" y="128494"/>
                    </a:cubicBezTo>
                    <a:cubicBezTo>
                      <a:pt x="513685" y="131923"/>
                      <a:pt x="512923" y="135542"/>
                      <a:pt x="510732" y="138400"/>
                    </a:cubicBezTo>
                    <a:lnTo>
                      <a:pt x="471394" y="188311"/>
                    </a:lnTo>
                    <a:cubicBezTo>
                      <a:pt x="471394" y="188311"/>
                      <a:pt x="471013" y="188787"/>
                      <a:pt x="470822" y="188977"/>
                    </a:cubicBezTo>
                    <a:cubicBezTo>
                      <a:pt x="440914" y="220982"/>
                      <a:pt x="417673" y="258034"/>
                      <a:pt x="401861" y="299086"/>
                    </a:cubicBezTo>
                    <a:cubicBezTo>
                      <a:pt x="397956" y="309183"/>
                      <a:pt x="394527" y="319660"/>
                      <a:pt x="391288" y="330995"/>
                    </a:cubicBezTo>
                    <a:cubicBezTo>
                      <a:pt x="361951" y="436627"/>
                      <a:pt x="385574" y="550737"/>
                      <a:pt x="454534" y="636272"/>
                    </a:cubicBezTo>
                    <a:cubicBezTo>
                      <a:pt x="457678" y="640177"/>
                      <a:pt x="457868" y="645797"/>
                      <a:pt x="454820" y="649892"/>
                    </a:cubicBezTo>
                    <a:cubicBezTo>
                      <a:pt x="452629" y="652845"/>
                      <a:pt x="449296" y="654464"/>
                      <a:pt x="445771" y="654464"/>
                    </a:cubicBezTo>
                    <a:close/>
                    <a:moveTo>
                      <a:pt x="25624" y="469012"/>
                    </a:moveTo>
                    <a:lnTo>
                      <a:pt x="414720" y="619317"/>
                    </a:lnTo>
                    <a:cubicBezTo>
                      <a:pt x="358713" y="532640"/>
                      <a:pt x="341854" y="425198"/>
                      <a:pt x="369667" y="324994"/>
                    </a:cubicBezTo>
                    <a:cubicBezTo>
                      <a:pt x="369667" y="324994"/>
                      <a:pt x="369667" y="324994"/>
                      <a:pt x="369667" y="324994"/>
                    </a:cubicBezTo>
                    <a:cubicBezTo>
                      <a:pt x="373096" y="312993"/>
                      <a:pt x="376715" y="301849"/>
                      <a:pt x="380906" y="291085"/>
                    </a:cubicBezTo>
                    <a:cubicBezTo>
                      <a:pt x="397766" y="247556"/>
                      <a:pt x="422340" y="208218"/>
                      <a:pt x="454058" y="174118"/>
                    </a:cubicBezTo>
                    <a:lnTo>
                      <a:pt x="483776" y="136495"/>
                    </a:lnTo>
                    <a:lnTo>
                      <a:pt x="196883" y="25719"/>
                    </a:lnTo>
                    <a:lnTo>
                      <a:pt x="25624" y="4691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6"/>
              <p:cNvSpPr/>
              <p:nvPr/>
            </p:nvSpPr>
            <p:spPr>
              <a:xfrm>
                <a:off x="1485508" y="4589744"/>
                <a:ext cx="203764" cy="108990"/>
              </a:xfrm>
              <a:custGeom>
                <a:avLst/>
                <a:gdLst/>
                <a:ahLst/>
                <a:cxnLst/>
                <a:rect l="l" t="t" r="r" b="b"/>
                <a:pathLst>
                  <a:path w="409575" h="219075" extrusionOk="0">
                    <a:moveTo>
                      <a:pt x="323599" y="226157"/>
                    </a:moveTo>
                    <a:cubicBezTo>
                      <a:pt x="322170" y="226157"/>
                      <a:pt x="320646" y="225871"/>
                      <a:pt x="319218" y="225300"/>
                    </a:cubicBezTo>
                    <a:lnTo>
                      <a:pt x="7750" y="104999"/>
                    </a:lnTo>
                    <a:cubicBezTo>
                      <a:pt x="1559" y="102618"/>
                      <a:pt x="-1585" y="95664"/>
                      <a:pt x="797" y="89473"/>
                    </a:cubicBezTo>
                    <a:lnTo>
                      <a:pt x="3368" y="82710"/>
                    </a:lnTo>
                    <a:cubicBezTo>
                      <a:pt x="29086" y="16226"/>
                      <a:pt x="104048" y="-17016"/>
                      <a:pt x="170532" y="8701"/>
                    </a:cubicBezTo>
                    <a:lnTo>
                      <a:pt x="406657" y="99855"/>
                    </a:lnTo>
                    <a:cubicBezTo>
                      <a:pt x="407705" y="100236"/>
                      <a:pt x="408752" y="100808"/>
                      <a:pt x="409610" y="101570"/>
                    </a:cubicBezTo>
                    <a:lnTo>
                      <a:pt x="411134" y="102713"/>
                    </a:lnTo>
                    <a:cubicBezTo>
                      <a:pt x="413705" y="104713"/>
                      <a:pt x="415325" y="107571"/>
                      <a:pt x="415801" y="110809"/>
                    </a:cubicBezTo>
                    <a:cubicBezTo>
                      <a:pt x="416182" y="114048"/>
                      <a:pt x="415325" y="117191"/>
                      <a:pt x="413324" y="119763"/>
                    </a:cubicBezTo>
                    <a:lnTo>
                      <a:pt x="332934" y="221585"/>
                    </a:lnTo>
                    <a:cubicBezTo>
                      <a:pt x="330552" y="224537"/>
                      <a:pt x="327123" y="226157"/>
                      <a:pt x="323504" y="226157"/>
                    </a:cubicBezTo>
                    <a:close/>
                    <a:moveTo>
                      <a:pt x="27848" y="86997"/>
                    </a:moveTo>
                    <a:lnTo>
                      <a:pt x="319694" y="199677"/>
                    </a:lnTo>
                    <a:lnTo>
                      <a:pt x="384749" y="117191"/>
                    </a:lnTo>
                    <a:lnTo>
                      <a:pt x="162055" y="31180"/>
                    </a:lnTo>
                    <a:cubicBezTo>
                      <a:pt x="109477" y="10892"/>
                      <a:pt x="50327" y="35847"/>
                      <a:pt x="27848" y="86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6"/>
              <p:cNvSpPr/>
              <p:nvPr/>
            </p:nvSpPr>
            <p:spPr>
              <a:xfrm>
                <a:off x="1426764" y="4712504"/>
                <a:ext cx="61603" cy="142161"/>
              </a:xfrm>
              <a:custGeom>
                <a:avLst/>
                <a:gdLst/>
                <a:ahLst/>
                <a:cxnLst/>
                <a:rect l="l" t="t" r="r" b="b"/>
                <a:pathLst>
                  <a:path w="123825" h="285750" extrusionOk="0">
                    <a:moveTo>
                      <a:pt x="12131" y="295171"/>
                    </a:moveTo>
                    <a:cubicBezTo>
                      <a:pt x="10703" y="295171"/>
                      <a:pt x="9179" y="294885"/>
                      <a:pt x="7750" y="294314"/>
                    </a:cubicBezTo>
                    <a:cubicBezTo>
                      <a:pt x="1559" y="291932"/>
                      <a:pt x="-1585" y="284979"/>
                      <a:pt x="797" y="278692"/>
                    </a:cubicBezTo>
                    <a:lnTo>
                      <a:pt x="105477" y="7706"/>
                    </a:lnTo>
                    <a:cubicBezTo>
                      <a:pt x="107858" y="1515"/>
                      <a:pt x="114811" y="-1628"/>
                      <a:pt x="121097" y="848"/>
                    </a:cubicBezTo>
                    <a:cubicBezTo>
                      <a:pt x="127289" y="3230"/>
                      <a:pt x="130432" y="10183"/>
                      <a:pt x="128051" y="16469"/>
                    </a:cubicBezTo>
                    <a:lnTo>
                      <a:pt x="23371" y="287456"/>
                    </a:lnTo>
                    <a:cubicBezTo>
                      <a:pt x="21561" y="292218"/>
                      <a:pt x="16989" y="295171"/>
                      <a:pt x="12131" y="2951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6"/>
              <p:cNvSpPr/>
              <p:nvPr/>
            </p:nvSpPr>
            <p:spPr>
              <a:xfrm>
                <a:off x="1638712" y="4724701"/>
                <a:ext cx="94774" cy="90035"/>
              </a:xfrm>
              <a:custGeom>
                <a:avLst/>
                <a:gdLst/>
                <a:ahLst/>
                <a:cxnLst/>
                <a:rect l="l" t="t" r="r" b="b"/>
                <a:pathLst>
                  <a:path w="190500" h="180975" extrusionOk="0">
                    <a:moveTo>
                      <a:pt x="12077" y="180902"/>
                    </a:moveTo>
                    <a:cubicBezTo>
                      <a:pt x="10934" y="180902"/>
                      <a:pt x="9695" y="180712"/>
                      <a:pt x="8552" y="180426"/>
                    </a:cubicBezTo>
                    <a:cubicBezTo>
                      <a:pt x="2171" y="178521"/>
                      <a:pt x="-1449" y="171758"/>
                      <a:pt x="551" y="165376"/>
                    </a:cubicBezTo>
                    <a:cubicBezTo>
                      <a:pt x="25697" y="82699"/>
                      <a:pt x="99707" y="16405"/>
                      <a:pt x="184574" y="213"/>
                    </a:cubicBezTo>
                    <a:cubicBezTo>
                      <a:pt x="191147" y="-1025"/>
                      <a:pt x="197433" y="3261"/>
                      <a:pt x="198671" y="9833"/>
                    </a:cubicBezTo>
                    <a:cubicBezTo>
                      <a:pt x="199910" y="16405"/>
                      <a:pt x="195623" y="22692"/>
                      <a:pt x="189051" y="23930"/>
                    </a:cubicBezTo>
                    <a:cubicBezTo>
                      <a:pt x="112756" y="38408"/>
                      <a:pt x="46271" y="98035"/>
                      <a:pt x="23602" y="172425"/>
                    </a:cubicBezTo>
                    <a:cubicBezTo>
                      <a:pt x="21982" y="177663"/>
                      <a:pt x="17220" y="180997"/>
                      <a:pt x="12077" y="180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21" name="Google Shape;1121;p36"/>
          <p:cNvGrpSpPr/>
          <p:nvPr/>
        </p:nvGrpSpPr>
        <p:grpSpPr>
          <a:xfrm>
            <a:off x="190025" y="3568650"/>
            <a:ext cx="1758533" cy="1369225"/>
            <a:chOff x="190025" y="3568650"/>
            <a:chExt cx="1758533" cy="1369225"/>
          </a:xfrm>
        </p:grpSpPr>
        <p:sp>
          <p:nvSpPr>
            <p:cNvPr id="1122" name="Google Shape;1122;p36"/>
            <p:cNvSpPr/>
            <p:nvPr/>
          </p:nvSpPr>
          <p:spPr>
            <a:xfrm>
              <a:off x="1642016" y="4741611"/>
              <a:ext cx="180070" cy="180070"/>
            </a:xfrm>
            <a:custGeom>
              <a:avLst/>
              <a:gdLst/>
              <a:ahLst/>
              <a:cxnLst/>
              <a:rect l="l" t="t" r="r" b="b"/>
              <a:pathLst>
                <a:path w="361950" h="361950" extrusionOk="0">
                  <a:moveTo>
                    <a:pt x="364617" y="95"/>
                  </a:moveTo>
                  <a:lnTo>
                    <a:pt x="364617" y="196882"/>
                  </a:lnTo>
                  <a:cubicBezTo>
                    <a:pt x="364427" y="289465"/>
                    <a:pt x="289370" y="364331"/>
                    <a:pt x="196882" y="364236"/>
                  </a:cubicBezTo>
                  <a:lnTo>
                    <a:pt x="0" y="364236"/>
                  </a:lnTo>
                  <a:cubicBezTo>
                    <a:pt x="0" y="364236"/>
                    <a:pt x="0" y="342233"/>
                    <a:pt x="0" y="342233"/>
                  </a:cubicBezTo>
                  <a:lnTo>
                    <a:pt x="0" y="273939"/>
                  </a:lnTo>
                  <a:cubicBezTo>
                    <a:pt x="95" y="122682"/>
                    <a:pt x="122968" y="0"/>
                    <a:pt x="274225" y="0"/>
                  </a:cubicBezTo>
                  <a:lnTo>
                    <a:pt x="342710" y="0"/>
                  </a:lnTo>
                  <a:cubicBezTo>
                    <a:pt x="342710" y="0"/>
                    <a:pt x="364522" y="0"/>
                    <a:pt x="364522" y="0"/>
                  </a:cubicBezTo>
                  <a:close/>
                  <a:moveTo>
                    <a:pt x="234029" y="163830"/>
                  </a:moveTo>
                  <a:cubicBezTo>
                    <a:pt x="234029" y="127826"/>
                    <a:pt x="204978" y="98584"/>
                    <a:pt x="168973" y="98488"/>
                  </a:cubicBezTo>
                  <a:cubicBezTo>
                    <a:pt x="132969" y="98393"/>
                    <a:pt x="103727" y="127730"/>
                    <a:pt x="103632" y="163735"/>
                  </a:cubicBezTo>
                  <a:cubicBezTo>
                    <a:pt x="103537" y="199739"/>
                    <a:pt x="132874" y="228886"/>
                    <a:pt x="168878" y="228886"/>
                  </a:cubicBezTo>
                  <a:cubicBezTo>
                    <a:pt x="204883" y="228886"/>
                    <a:pt x="234029" y="199835"/>
                    <a:pt x="234029" y="1638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6"/>
            <p:cNvSpPr/>
            <p:nvPr/>
          </p:nvSpPr>
          <p:spPr>
            <a:xfrm>
              <a:off x="1642536" y="3930149"/>
              <a:ext cx="180070" cy="180070"/>
            </a:xfrm>
            <a:custGeom>
              <a:avLst/>
              <a:gdLst/>
              <a:ahLst/>
              <a:cxnLst/>
              <a:rect l="l" t="t" r="r" b="b"/>
              <a:pathLst>
                <a:path w="361950" h="361950" extrusionOk="0">
                  <a:moveTo>
                    <a:pt x="364427" y="167735"/>
                  </a:moveTo>
                  <a:lnTo>
                    <a:pt x="364427" y="364617"/>
                  </a:lnTo>
                  <a:cubicBezTo>
                    <a:pt x="364427" y="364617"/>
                    <a:pt x="342424" y="364617"/>
                    <a:pt x="342424" y="364617"/>
                  </a:cubicBezTo>
                  <a:lnTo>
                    <a:pt x="273939" y="364617"/>
                  </a:lnTo>
                  <a:cubicBezTo>
                    <a:pt x="122682" y="364522"/>
                    <a:pt x="0" y="241649"/>
                    <a:pt x="0" y="90202"/>
                  </a:cubicBezTo>
                  <a:lnTo>
                    <a:pt x="0" y="23146"/>
                  </a:lnTo>
                  <a:cubicBezTo>
                    <a:pt x="0" y="23146"/>
                    <a:pt x="0" y="0"/>
                    <a:pt x="0" y="0"/>
                  </a:cubicBezTo>
                  <a:lnTo>
                    <a:pt x="196882" y="0"/>
                  </a:lnTo>
                  <a:cubicBezTo>
                    <a:pt x="289275" y="190"/>
                    <a:pt x="364331" y="75248"/>
                    <a:pt x="364236" y="167735"/>
                  </a:cubicBezTo>
                  <a:close/>
                  <a:moveTo>
                    <a:pt x="233934" y="200787"/>
                  </a:moveTo>
                  <a:cubicBezTo>
                    <a:pt x="233934" y="164783"/>
                    <a:pt x="204883" y="135541"/>
                    <a:pt x="168878" y="135446"/>
                  </a:cubicBezTo>
                  <a:cubicBezTo>
                    <a:pt x="132874" y="135446"/>
                    <a:pt x="103632" y="164687"/>
                    <a:pt x="103537" y="200692"/>
                  </a:cubicBezTo>
                  <a:cubicBezTo>
                    <a:pt x="103537" y="236696"/>
                    <a:pt x="132779" y="265843"/>
                    <a:pt x="168783" y="265843"/>
                  </a:cubicBezTo>
                  <a:cubicBezTo>
                    <a:pt x="204788" y="265843"/>
                    <a:pt x="233934" y="236792"/>
                    <a:pt x="233934" y="20078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6"/>
            <p:cNvSpPr/>
            <p:nvPr/>
          </p:nvSpPr>
          <p:spPr>
            <a:xfrm>
              <a:off x="1602396" y="3941699"/>
              <a:ext cx="208502" cy="966692"/>
            </a:xfrm>
            <a:custGeom>
              <a:avLst/>
              <a:gdLst/>
              <a:ahLst/>
              <a:cxnLst/>
              <a:rect l="l" t="t" r="r" b="b"/>
              <a:pathLst>
                <a:path w="419100" h="1943100" extrusionOk="0">
                  <a:moveTo>
                    <a:pt x="423196" y="341376"/>
                  </a:moveTo>
                  <a:lnTo>
                    <a:pt x="422434" y="1609725"/>
                  </a:lnTo>
                  <a:lnTo>
                    <a:pt x="353949" y="1609725"/>
                  </a:lnTo>
                  <a:cubicBezTo>
                    <a:pt x="202692" y="1609630"/>
                    <a:pt x="79820" y="1732312"/>
                    <a:pt x="79724" y="1883569"/>
                  </a:cubicBezTo>
                  <a:lnTo>
                    <a:pt x="79724" y="1951863"/>
                  </a:lnTo>
                  <a:cubicBezTo>
                    <a:pt x="79724" y="1951863"/>
                    <a:pt x="0" y="1951863"/>
                    <a:pt x="0" y="1951863"/>
                  </a:cubicBezTo>
                  <a:lnTo>
                    <a:pt x="0" y="1730216"/>
                  </a:lnTo>
                  <a:cubicBezTo>
                    <a:pt x="0" y="1730216"/>
                    <a:pt x="11906" y="1730216"/>
                    <a:pt x="11906" y="1730216"/>
                  </a:cubicBezTo>
                  <a:cubicBezTo>
                    <a:pt x="37624" y="1730216"/>
                    <a:pt x="60960" y="1719643"/>
                    <a:pt x="78010" y="1702784"/>
                  </a:cubicBezTo>
                  <a:cubicBezTo>
                    <a:pt x="95059" y="1685734"/>
                    <a:pt x="105537" y="1662493"/>
                    <a:pt x="105537" y="1636585"/>
                  </a:cubicBezTo>
                  <a:cubicBezTo>
                    <a:pt x="105537" y="1585150"/>
                    <a:pt x="63437" y="1543050"/>
                    <a:pt x="12002" y="1542955"/>
                  </a:cubicBezTo>
                  <a:lnTo>
                    <a:pt x="286" y="1542955"/>
                  </a:lnTo>
                  <a:cubicBezTo>
                    <a:pt x="286" y="1542955"/>
                    <a:pt x="381" y="1320832"/>
                    <a:pt x="381" y="1320832"/>
                  </a:cubicBezTo>
                  <a:lnTo>
                    <a:pt x="381" y="1112520"/>
                  </a:lnTo>
                  <a:cubicBezTo>
                    <a:pt x="33909" y="1085183"/>
                    <a:pt x="55340" y="1043749"/>
                    <a:pt x="55340" y="997458"/>
                  </a:cubicBezTo>
                  <a:lnTo>
                    <a:pt x="55340" y="902303"/>
                  </a:lnTo>
                  <a:cubicBezTo>
                    <a:pt x="55340" y="862774"/>
                    <a:pt x="40005" y="825436"/>
                    <a:pt x="11906" y="797338"/>
                  </a:cubicBezTo>
                  <a:cubicBezTo>
                    <a:pt x="8191" y="793623"/>
                    <a:pt x="4477" y="790289"/>
                    <a:pt x="667" y="787241"/>
                  </a:cubicBezTo>
                  <a:lnTo>
                    <a:pt x="857" y="516541"/>
                  </a:lnTo>
                  <a:lnTo>
                    <a:pt x="12573" y="516541"/>
                  </a:lnTo>
                  <a:cubicBezTo>
                    <a:pt x="38290" y="516541"/>
                    <a:pt x="61627" y="506158"/>
                    <a:pt x="78677" y="489109"/>
                  </a:cubicBezTo>
                  <a:cubicBezTo>
                    <a:pt x="95726" y="472059"/>
                    <a:pt x="106204" y="448818"/>
                    <a:pt x="106204" y="423100"/>
                  </a:cubicBezTo>
                  <a:cubicBezTo>
                    <a:pt x="106204" y="371665"/>
                    <a:pt x="64103" y="329565"/>
                    <a:pt x="12668" y="329470"/>
                  </a:cubicBezTo>
                  <a:lnTo>
                    <a:pt x="953" y="329470"/>
                  </a:lnTo>
                  <a:cubicBezTo>
                    <a:pt x="953" y="329470"/>
                    <a:pt x="1143" y="0"/>
                    <a:pt x="1143" y="0"/>
                  </a:cubicBezTo>
                  <a:lnTo>
                    <a:pt x="80867" y="0"/>
                  </a:lnTo>
                  <a:cubicBezTo>
                    <a:pt x="80867" y="0"/>
                    <a:pt x="80867" y="67056"/>
                    <a:pt x="80867" y="67056"/>
                  </a:cubicBezTo>
                  <a:cubicBezTo>
                    <a:pt x="80867" y="218503"/>
                    <a:pt x="203549" y="341376"/>
                    <a:pt x="354806" y="341471"/>
                  </a:cubicBezTo>
                  <a:lnTo>
                    <a:pt x="423291" y="34147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6"/>
            <p:cNvSpPr/>
            <p:nvPr/>
          </p:nvSpPr>
          <p:spPr>
            <a:xfrm>
              <a:off x="1693990" y="3997460"/>
              <a:ext cx="61603" cy="61603"/>
            </a:xfrm>
            <a:custGeom>
              <a:avLst/>
              <a:gdLst/>
              <a:ahLst/>
              <a:cxnLst/>
              <a:rect l="l" t="t" r="r" b="b"/>
              <a:pathLst>
                <a:path w="123825" h="123825" extrusionOk="0">
                  <a:moveTo>
                    <a:pt x="65341" y="0"/>
                  </a:moveTo>
                  <a:cubicBezTo>
                    <a:pt x="101346" y="0"/>
                    <a:pt x="130397" y="29337"/>
                    <a:pt x="130397" y="65342"/>
                  </a:cubicBezTo>
                  <a:cubicBezTo>
                    <a:pt x="130397" y="101346"/>
                    <a:pt x="101251" y="130397"/>
                    <a:pt x="65246" y="130397"/>
                  </a:cubicBezTo>
                  <a:cubicBezTo>
                    <a:pt x="29242" y="130397"/>
                    <a:pt x="0" y="101251"/>
                    <a:pt x="0" y="65246"/>
                  </a:cubicBezTo>
                  <a:cubicBezTo>
                    <a:pt x="0" y="29242"/>
                    <a:pt x="29337" y="0"/>
                    <a:pt x="65341"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6"/>
            <p:cNvSpPr/>
            <p:nvPr/>
          </p:nvSpPr>
          <p:spPr>
            <a:xfrm>
              <a:off x="1693517" y="4790555"/>
              <a:ext cx="61603" cy="61603"/>
            </a:xfrm>
            <a:custGeom>
              <a:avLst/>
              <a:gdLst/>
              <a:ahLst/>
              <a:cxnLst/>
              <a:rect l="l" t="t" r="r" b="b"/>
              <a:pathLst>
                <a:path w="123825" h="123825" extrusionOk="0">
                  <a:moveTo>
                    <a:pt x="65341" y="0"/>
                  </a:moveTo>
                  <a:cubicBezTo>
                    <a:pt x="101346" y="0"/>
                    <a:pt x="130397" y="29337"/>
                    <a:pt x="130397" y="65342"/>
                  </a:cubicBezTo>
                  <a:cubicBezTo>
                    <a:pt x="130397" y="101346"/>
                    <a:pt x="101251" y="130397"/>
                    <a:pt x="65246" y="130397"/>
                  </a:cubicBezTo>
                  <a:cubicBezTo>
                    <a:pt x="29242" y="130397"/>
                    <a:pt x="0" y="101251"/>
                    <a:pt x="0" y="65246"/>
                  </a:cubicBezTo>
                  <a:cubicBezTo>
                    <a:pt x="0" y="29242"/>
                    <a:pt x="29337" y="0"/>
                    <a:pt x="65341"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6"/>
            <p:cNvSpPr/>
            <p:nvPr/>
          </p:nvSpPr>
          <p:spPr>
            <a:xfrm>
              <a:off x="1457502" y="4105336"/>
              <a:ext cx="194286" cy="90035"/>
            </a:xfrm>
            <a:custGeom>
              <a:avLst/>
              <a:gdLst/>
              <a:ahLst/>
              <a:cxnLst/>
              <a:rect l="l" t="t" r="r" b="b"/>
              <a:pathLst>
                <a:path w="390525" h="180975" extrusionOk="0">
                  <a:moveTo>
                    <a:pt x="304324" y="95"/>
                  </a:moveTo>
                  <a:cubicBezTo>
                    <a:pt x="355759" y="95"/>
                    <a:pt x="397860" y="42291"/>
                    <a:pt x="397860" y="93726"/>
                  </a:cubicBezTo>
                  <a:cubicBezTo>
                    <a:pt x="397860" y="119443"/>
                    <a:pt x="387382" y="142780"/>
                    <a:pt x="370332" y="159734"/>
                  </a:cubicBezTo>
                  <a:cubicBezTo>
                    <a:pt x="353282" y="176784"/>
                    <a:pt x="329946" y="187166"/>
                    <a:pt x="304229" y="187166"/>
                  </a:cubicBezTo>
                  <a:lnTo>
                    <a:pt x="292513" y="187166"/>
                  </a:lnTo>
                  <a:cubicBezTo>
                    <a:pt x="292513" y="187166"/>
                    <a:pt x="105252" y="187071"/>
                    <a:pt x="105252" y="187071"/>
                  </a:cubicBezTo>
                  <a:lnTo>
                    <a:pt x="93631" y="187071"/>
                  </a:lnTo>
                  <a:cubicBezTo>
                    <a:pt x="42005" y="187071"/>
                    <a:pt x="-95" y="144875"/>
                    <a:pt x="0" y="93440"/>
                  </a:cubicBezTo>
                  <a:cubicBezTo>
                    <a:pt x="0" y="67723"/>
                    <a:pt x="10668" y="44387"/>
                    <a:pt x="27528" y="27432"/>
                  </a:cubicBezTo>
                  <a:cubicBezTo>
                    <a:pt x="44577" y="10382"/>
                    <a:pt x="67913" y="0"/>
                    <a:pt x="93726" y="0"/>
                  </a:cubicBezTo>
                  <a:lnTo>
                    <a:pt x="105347" y="0"/>
                  </a:lnTo>
                  <a:cubicBezTo>
                    <a:pt x="105347" y="0"/>
                    <a:pt x="292608" y="95"/>
                    <a:pt x="292608" y="95"/>
                  </a:cubicBezTo>
                  <a:lnTo>
                    <a:pt x="304324" y="9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6"/>
            <p:cNvSpPr/>
            <p:nvPr/>
          </p:nvSpPr>
          <p:spPr>
            <a:xfrm>
              <a:off x="1457123" y="4708476"/>
              <a:ext cx="194286" cy="90035"/>
            </a:xfrm>
            <a:custGeom>
              <a:avLst/>
              <a:gdLst/>
              <a:ahLst/>
              <a:cxnLst/>
              <a:rect l="l" t="t" r="r" b="b"/>
              <a:pathLst>
                <a:path w="390525" h="180975" extrusionOk="0">
                  <a:moveTo>
                    <a:pt x="304324" y="0"/>
                  </a:moveTo>
                  <a:cubicBezTo>
                    <a:pt x="355759" y="0"/>
                    <a:pt x="397859" y="42196"/>
                    <a:pt x="397859" y="93631"/>
                  </a:cubicBezTo>
                  <a:cubicBezTo>
                    <a:pt x="397859" y="119539"/>
                    <a:pt x="387382" y="142780"/>
                    <a:pt x="370332" y="159829"/>
                  </a:cubicBezTo>
                  <a:cubicBezTo>
                    <a:pt x="353282" y="176689"/>
                    <a:pt x="329946" y="187262"/>
                    <a:pt x="304229" y="187262"/>
                  </a:cubicBezTo>
                  <a:lnTo>
                    <a:pt x="292513" y="187262"/>
                  </a:lnTo>
                  <a:cubicBezTo>
                    <a:pt x="292513" y="187262"/>
                    <a:pt x="105251" y="187166"/>
                    <a:pt x="105251" y="187166"/>
                  </a:cubicBezTo>
                  <a:lnTo>
                    <a:pt x="93631" y="187166"/>
                  </a:lnTo>
                  <a:cubicBezTo>
                    <a:pt x="42005" y="187166"/>
                    <a:pt x="-95" y="144971"/>
                    <a:pt x="0" y="93440"/>
                  </a:cubicBezTo>
                  <a:cubicBezTo>
                    <a:pt x="0" y="67723"/>
                    <a:pt x="10668" y="44387"/>
                    <a:pt x="27527" y="27432"/>
                  </a:cubicBezTo>
                  <a:cubicBezTo>
                    <a:pt x="44577" y="10382"/>
                    <a:pt x="67913" y="0"/>
                    <a:pt x="93726" y="0"/>
                  </a:cubicBezTo>
                  <a:lnTo>
                    <a:pt x="105347" y="0"/>
                  </a:lnTo>
                  <a:cubicBezTo>
                    <a:pt x="105347" y="0"/>
                    <a:pt x="292608" y="95"/>
                    <a:pt x="292608" y="95"/>
                  </a:cubicBezTo>
                  <a:lnTo>
                    <a:pt x="304324" y="9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6"/>
            <p:cNvSpPr/>
            <p:nvPr/>
          </p:nvSpPr>
          <p:spPr>
            <a:xfrm>
              <a:off x="1482448" y="4316259"/>
              <a:ext cx="146899" cy="194286"/>
            </a:xfrm>
            <a:custGeom>
              <a:avLst/>
              <a:gdLst/>
              <a:ahLst/>
              <a:cxnLst/>
              <a:rect l="l" t="t" r="r" b="b"/>
              <a:pathLst>
                <a:path w="295275" h="390525" extrusionOk="0">
                  <a:moveTo>
                    <a:pt x="296799" y="148590"/>
                  </a:moveTo>
                  <a:lnTo>
                    <a:pt x="296799" y="243745"/>
                  </a:lnTo>
                  <a:cubicBezTo>
                    <a:pt x="296799" y="290036"/>
                    <a:pt x="275272" y="331470"/>
                    <a:pt x="241840" y="358807"/>
                  </a:cubicBezTo>
                  <a:cubicBezTo>
                    <a:pt x="216313" y="379667"/>
                    <a:pt x="183642" y="392240"/>
                    <a:pt x="148304" y="392144"/>
                  </a:cubicBezTo>
                  <a:cubicBezTo>
                    <a:pt x="112776" y="392144"/>
                    <a:pt x="80200" y="379381"/>
                    <a:pt x="54578" y="358521"/>
                  </a:cubicBezTo>
                  <a:cubicBezTo>
                    <a:pt x="21146" y="331184"/>
                    <a:pt x="0" y="289846"/>
                    <a:pt x="0" y="243554"/>
                  </a:cubicBezTo>
                  <a:lnTo>
                    <a:pt x="0" y="148400"/>
                  </a:lnTo>
                  <a:cubicBezTo>
                    <a:pt x="0" y="102108"/>
                    <a:pt x="21336" y="60674"/>
                    <a:pt x="54769" y="33528"/>
                  </a:cubicBezTo>
                  <a:cubicBezTo>
                    <a:pt x="80200" y="12478"/>
                    <a:pt x="112966" y="0"/>
                    <a:pt x="148495" y="0"/>
                  </a:cubicBezTo>
                  <a:cubicBezTo>
                    <a:pt x="182880" y="0"/>
                    <a:pt x="215551" y="11811"/>
                    <a:pt x="242030" y="33528"/>
                  </a:cubicBezTo>
                  <a:cubicBezTo>
                    <a:pt x="245840" y="36576"/>
                    <a:pt x="249555" y="40005"/>
                    <a:pt x="253270" y="43625"/>
                  </a:cubicBezTo>
                  <a:cubicBezTo>
                    <a:pt x="281368" y="71723"/>
                    <a:pt x="296799" y="109061"/>
                    <a:pt x="296799" y="148590"/>
                  </a:cubicBezTo>
                  <a:close/>
                  <a:moveTo>
                    <a:pt x="236601" y="243745"/>
                  </a:moveTo>
                  <a:lnTo>
                    <a:pt x="236601" y="148590"/>
                  </a:lnTo>
                  <a:cubicBezTo>
                    <a:pt x="236601" y="125158"/>
                    <a:pt x="227552" y="102965"/>
                    <a:pt x="210788" y="86201"/>
                  </a:cubicBezTo>
                  <a:cubicBezTo>
                    <a:pt x="201454" y="76867"/>
                    <a:pt x="190405" y="69818"/>
                    <a:pt x="178498" y="65627"/>
                  </a:cubicBezTo>
                  <a:lnTo>
                    <a:pt x="178498" y="31433"/>
                  </a:lnTo>
                  <a:cubicBezTo>
                    <a:pt x="178498" y="17812"/>
                    <a:pt x="165068" y="6858"/>
                    <a:pt x="148495" y="6858"/>
                  </a:cubicBezTo>
                  <a:cubicBezTo>
                    <a:pt x="131921" y="6858"/>
                    <a:pt x="118396" y="17812"/>
                    <a:pt x="118396" y="31433"/>
                  </a:cubicBezTo>
                  <a:lnTo>
                    <a:pt x="118396" y="65532"/>
                  </a:lnTo>
                  <a:cubicBezTo>
                    <a:pt x="84487" y="77915"/>
                    <a:pt x="60198" y="110490"/>
                    <a:pt x="60103" y="148590"/>
                  </a:cubicBezTo>
                  <a:lnTo>
                    <a:pt x="60103" y="243745"/>
                  </a:lnTo>
                  <a:cubicBezTo>
                    <a:pt x="60103" y="292417"/>
                    <a:pt x="99536" y="332137"/>
                    <a:pt x="148209" y="332232"/>
                  </a:cubicBezTo>
                  <a:cubicBezTo>
                    <a:pt x="196882" y="332232"/>
                    <a:pt x="236506" y="292608"/>
                    <a:pt x="236506" y="2438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6"/>
            <p:cNvSpPr/>
            <p:nvPr/>
          </p:nvSpPr>
          <p:spPr>
            <a:xfrm>
              <a:off x="1509381" y="4801489"/>
              <a:ext cx="90035" cy="132683"/>
            </a:xfrm>
            <a:custGeom>
              <a:avLst/>
              <a:gdLst/>
              <a:ahLst/>
              <a:cxnLst/>
              <a:rect l="l" t="t" r="r" b="b"/>
              <a:pathLst>
                <a:path w="180975" h="266700" extrusionOk="0">
                  <a:moveTo>
                    <a:pt x="0" y="0"/>
                  </a:moveTo>
                  <a:lnTo>
                    <a:pt x="187262" y="0"/>
                  </a:lnTo>
                  <a:lnTo>
                    <a:pt x="187262" y="268891"/>
                  </a:lnTo>
                  <a:lnTo>
                    <a:pt x="0" y="26889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6"/>
            <p:cNvSpPr/>
            <p:nvPr/>
          </p:nvSpPr>
          <p:spPr>
            <a:xfrm>
              <a:off x="1509476" y="4597997"/>
              <a:ext cx="90035" cy="108990"/>
            </a:xfrm>
            <a:custGeom>
              <a:avLst/>
              <a:gdLst/>
              <a:ahLst/>
              <a:cxnLst/>
              <a:rect l="l" t="t" r="r" b="b"/>
              <a:pathLst>
                <a:path w="180975" h="219075" extrusionOk="0">
                  <a:moveTo>
                    <a:pt x="187357" y="95"/>
                  </a:moveTo>
                  <a:lnTo>
                    <a:pt x="187357" y="222218"/>
                  </a:lnTo>
                  <a:cubicBezTo>
                    <a:pt x="187357" y="222218"/>
                    <a:pt x="0" y="222123"/>
                    <a:pt x="0" y="222123"/>
                  </a:cubicBezTo>
                  <a:lnTo>
                    <a:pt x="0" y="0"/>
                  </a:lnTo>
                  <a:cubicBezTo>
                    <a:pt x="0" y="0"/>
                    <a:pt x="18574" y="99155"/>
                    <a:pt x="93821" y="99250"/>
                  </a:cubicBezTo>
                  <a:cubicBezTo>
                    <a:pt x="169069" y="99250"/>
                    <a:pt x="187452" y="95"/>
                    <a:pt x="187452" y="9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6"/>
            <p:cNvSpPr/>
            <p:nvPr/>
          </p:nvSpPr>
          <p:spPr>
            <a:xfrm>
              <a:off x="1509571" y="4494381"/>
              <a:ext cx="90035" cy="151638"/>
            </a:xfrm>
            <a:custGeom>
              <a:avLst/>
              <a:gdLst/>
              <a:ahLst/>
              <a:cxnLst/>
              <a:rect l="l" t="t" r="r" b="b"/>
              <a:pathLst>
                <a:path w="180975" h="304800" extrusionOk="0">
                  <a:moveTo>
                    <a:pt x="187357" y="286"/>
                  </a:moveTo>
                  <a:lnTo>
                    <a:pt x="187357" y="208597"/>
                  </a:lnTo>
                  <a:cubicBezTo>
                    <a:pt x="187357" y="208597"/>
                    <a:pt x="168878" y="307753"/>
                    <a:pt x="93631" y="307753"/>
                  </a:cubicBezTo>
                  <a:cubicBezTo>
                    <a:pt x="18383" y="307753"/>
                    <a:pt x="0" y="208502"/>
                    <a:pt x="0" y="208502"/>
                  </a:cubicBezTo>
                  <a:lnTo>
                    <a:pt x="0" y="0"/>
                  </a:lnTo>
                  <a:cubicBezTo>
                    <a:pt x="25622" y="20955"/>
                    <a:pt x="58293" y="33623"/>
                    <a:pt x="93821" y="33623"/>
                  </a:cubicBezTo>
                  <a:cubicBezTo>
                    <a:pt x="129159" y="33623"/>
                    <a:pt x="161830" y="21146"/>
                    <a:pt x="187357" y="2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36"/>
            <p:cNvSpPr/>
            <p:nvPr/>
          </p:nvSpPr>
          <p:spPr>
            <a:xfrm>
              <a:off x="1509666" y="4198302"/>
              <a:ext cx="90035" cy="132683"/>
            </a:xfrm>
            <a:custGeom>
              <a:avLst/>
              <a:gdLst/>
              <a:ahLst/>
              <a:cxnLst/>
              <a:rect l="l" t="t" r="r" b="b"/>
              <a:pathLst>
                <a:path w="180975" h="266700" extrusionOk="0">
                  <a:moveTo>
                    <a:pt x="187452" y="95"/>
                  </a:moveTo>
                  <a:lnTo>
                    <a:pt x="187262" y="270796"/>
                  </a:lnTo>
                  <a:cubicBezTo>
                    <a:pt x="160782" y="249079"/>
                    <a:pt x="128111" y="237363"/>
                    <a:pt x="93726" y="237268"/>
                  </a:cubicBezTo>
                  <a:cubicBezTo>
                    <a:pt x="58198" y="237268"/>
                    <a:pt x="25432" y="249746"/>
                    <a:pt x="0" y="270796"/>
                  </a:cubicBezTo>
                  <a:lnTo>
                    <a:pt x="190" y="0"/>
                  </a:lnTo>
                  <a:lnTo>
                    <a:pt x="187452"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36"/>
            <p:cNvSpPr/>
            <p:nvPr/>
          </p:nvSpPr>
          <p:spPr>
            <a:xfrm>
              <a:off x="1509808" y="3918174"/>
              <a:ext cx="90035" cy="184809"/>
            </a:xfrm>
            <a:custGeom>
              <a:avLst/>
              <a:gdLst/>
              <a:ahLst/>
              <a:cxnLst/>
              <a:rect l="l" t="t" r="r" b="b"/>
              <a:pathLst>
                <a:path w="180975" h="371475" extrusionOk="0">
                  <a:moveTo>
                    <a:pt x="187452" y="47244"/>
                  </a:moveTo>
                  <a:lnTo>
                    <a:pt x="187262" y="376714"/>
                  </a:lnTo>
                  <a:lnTo>
                    <a:pt x="0" y="376619"/>
                  </a:lnTo>
                  <a:lnTo>
                    <a:pt x="190" y="47054"/>
                  </a:lnTo>
                  <a:lnTo>
                    <a:pt x="286" y="0"/>
                  </a:lnTo>
                  <a:lnTo>
                    <a:pt x="187547" y="95"/>
                  </a:lnTo>
                  <a:lnTo>
                    <a:pt x="187452" y="472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6"/>
            <p:cNvSpPr/>
            <p:nvPr/>
          </p:nvSpPr>
          <p:spPr>
            <a:xfrm>
              <a:off x="1512317" y="4348731"/>
              <a:ext cx="85296" cy="132683"/>
            </a:xfrm>
            <a:custGeom>
              <a:avLst/>
              <a:gdLst/>
              <a:ahLst/>
              <a:cxnLst/>
              <a:rect l="l" t="t" r="r" b="b"/>
              <a:pathLst>
                <a:path w="171450" h="266700" extrusionOk="0">
                  <a:moveTo>
                    <a:pt x="176594" y="83153"/>
                  </a:moveTo>
                  <a:lnTo>
                    <a:pt x="176594" y="178308"/>
                  </a:lnTo>
                  <a:cubicBezTo>
                    <a:pt x="176594" y="226981"/>
                    <a:pt x="136970" y="266700"/>
                    <a:pt x="88201" y="266700"/>
                  </a:cubicBezTo>
                  <a:cubicBezTo>
                    <a:pt x="39529" y="266700"/>
                    <a:pt x="0" y="226981"/>
                    <a:pt x="0" y="178213"/>
                  </a:cubicBezTo>
                  <a:lnTo>
                    <a:pt x="0" y="83058"/>
                  </a:lnTo>
                  <a:cubicBezTo>
                    <a:pt x="0" y="44958"/>
                    <a:pt x="24384" y="12383"/>
                    <a:pt x="58293" y="0"/>
                  </a:cubicBezTo>
                  <a:lnTo>
                    <a:pt x="58293" y="144018"/>
                  </a:lnTo>
                  <a:cubicBezTo>
                    <a:pt x="58293" y="157543"/>
                    <a:pt x="71723" y="168592"/>
                    <a:pt x="88297" y="168592"/>
                  </a:cubicBezTo>
                  <a:cubicBezTo>
                    <a:pt x="104870" y="168592"/>
                    <a:pt x="118396" y="157543"/>
                    <a:pt x="118396" y="144018"/>
                  </a:cubicBezTo>
                  <a:lnTo>
                    <a:pt x="118396" y="191"/>
                  </a:lnTo>
                  <a:cubicBezTo>
                    <a:pt x="130397" y="4382"/>
                    <a:pt x="141446" y="11430"/>
                    <a:pt x="150781" y="20764"/>
                  </a:cubicBezTo>
                  <a:cubicBezTo>
                    <a:pt x="167449" y="37529"/>
                    <a:pt x="176594" y="59722"/>
                    <a:pt x="176594" y="8315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6"/>
            <p:cNvSpPr/>
            <p:nvPr/>
          </p:nvSpPr>
          <p:spPr>
            <a:xfrm>
              <a:off x="1541286" y="4319573"/>
              <a:ext cx="28432" cy="108990"/>
            </a:xfrm>
            <a:custGeom>
              <a:avLst/>
              <a:gdLst/>
              <a:ahLst/>
              <a:cxnLst/>
              <a:rect l="l" t="t" r="r" b="b"/>
              <a:pathLst>
                <a:path w="57150" h="219075" extrusionOk="0">
                  <a:moveTo>
                    <a:pt x="60198" y="58865"/>
                  </a:moveTo>
                  <a:lnTo>
                    <a:pt x="60198" y="202692"/>
                  </a:lnTo>
                  <a:cubicBezTo>
                    <a:pt x="60198" y="216217"/>
                    <a:pt x="46577" y="227267"/>
                    <a:pt x="30004" y="227267"/>
                  </a:cubicBezTo>
                  <a:cubicBezTo>
                    <a:pt x="13430" y="227267"/>
                    <a:pt x="0" y="216122"/>
                    <a:pt x="0" y="202692"/>
                  </a:cubicBezTo>
                  <a:lnTo>
                    <a:pt x="0" y="58674"/>
                  </a:lnTo>
                  <a:cubicBezTo>
                    <a:pt x="0" y="58674"/>
                    <a:pt x="95" y="24575"/>
                    <a:pt x="95" y="24575"/>
                  </a:cubicBezTo>
                  <a:cubicBezTo>
                    <a:pt x="95" y="10954"/>
                    <a:pt x="13621" y="0"/>
                    <a:pt x="30194" y="0"/>
                  </a:cubicBezTo>
                  <a:cubicBezTo>
                    <a:pt x="46768" y="0"/>
                    <a:pt x="60198" y="10954"/>
                    <a:pt x="60198" y="24575"/>
                  </a:cubicBezTo>
                  <a:lnTo>
                    <a:pt x="60198" y="58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6"/>
            <p:cNvSpPr/>
            <p:nvPr/>
          </p:nvSpPr>
          <p:spPr>
            <a:xfrm>
              <a:off x="701460" y="3941131"/>
              <a:ext cx="805577" cy="971431"/>
            </a:xfrm>
            <a:custGeom>
              <a:avLst/>
              <a:gdLst/>
              <a:ahLst/>
              <a:cxnLst/>
              <a:rect l="l" t="t" r="r" b="b"/>
              <a:pathLst>
                <a:path w="1619250" h="1952625" extrusionOk="0">
                  <a:moveTo>
                    <a:pt x="1625822" y="1731169"/>
                  </a:moveTo>
                  <a:lnTo>
                    <a:pt x="1625822" y="1952816"/>
                  </a:lnTo>
                  <a:cubicBezTo>
                    <a:pt x="1625822" y="1952816"/>
                    <a:pt x="0" y="1951863"/>
                    <a:pt x="0" y="1951863"/>
                  </a:cubicBezTo>
                  <a:lnTo>
                    <a:pt x="0" y="1731835"/>
                  </a:lnTo>
                  <a:cubicBezTo>
                    <a:pt x="0" y="1731835"/>
                    <a:pt x="11906" y="1731835"/>
                    <a:pt x="11906" y="1731835"/>
                  </a:cubicBezTo>
                  <a:cubicBezTo>
                    <a:pt x="37624" y="1731835"/>
                    <a:pt x="61055" y="1721263"/>
                    <a:pt x="78010" y="1704403"/>
                  </a:cubicBezTo>
                  <a:cubicBezTo>
                    <a:pt x="94869" y="1687544"/>
                    <a:pt x="105537" y="1664113"/>
                    <a:pt x="105537" y="1638395"/>
                  </a:cubicBezTo>
                  <a:cubicBezTo>
                    <a:pt x="105537" y="1586960"/>
                    <a:pt x="63436" y="1544860"/>
                    <a:pt x="12001" y="1544765"/>
                  </a:cubicBezTo>
                  <a:lnTo>
                    <a:pt x="286" y="1544765"/>
                  </a:lnTo>
                  <a:cubicBezTo>
                    <a:pt x="286" y="1544765"/>
                    <a:pt x="381" y="1320832"/>
                    <a:pt x="381" y="1320832"/>
                  </a:cubicBezTo>
                  <a:lnTo>
                    <a:pt x="381" y="1112520"/>
                  </a:lnTo>
                  <a:cubicBezTo>
                    <a:pt x="33909" y="1085183"/>
                    <a:pt x="55340" y="1043750"/>
                    <a:pt x="55340" y="997458"/>
                  </a:cubicBezTo>
                  <a:lnTo>
                    <a:pt x="55340" y="902303"/>
                  </a:lnTo>
                  <a:cubicBezTo>
                    <a:pt x="55340" y="862775"/>
                    <a:pt x="40005" y="825437"/>
                    <a:pt x="11906" y="797338"/>
                  </a:cubicBezTo>
                  <a:cubicBezTo>
                    <a:pt x="8382" y="793623"/>
                    <a:pt x="4477" y="790289"/>
                    <a:pt x="667" y="787241"/>
                  </a:cubicBezTo>
                  <a:lnTo>
                    <a:pt x="857" y="518350"/>
                  </a:lnTo>
                  <a:lnTo>
                    <a:pt x="12573" y="518350"/>
                  </a:lnTo>
                  <a:cubicBezTo>
                    <a:pt x="38290" y="518350"/>
                    <a:pt x="61722" y="507778"/>
                    <a:pt x="78676" y="490918"/>
                  </a:cubicBezTo>
                  <a:cubicBezTo>
                    <a:pt x="95536" y="473869"/>
                    <a:pt x="106204" y="450628"/>
                    <a:pt x="106204" y="424720"/>
                  </a:cubicBezTo>
                  <a:cubicBezTo>
                    <a:pt x="106204" y="373285"/>
                    <a:pt x="64103" y="331184"/>
                    <a:pt x="12668" y="331089"/>
                  </a:cubicBezTo>
                  <a:lnTo>
                    <a:pt x="952" y="331089"/>
                  </a:lnTo>
                  <a:cubicBezTo>
                    <a:pt x="952" y="331089"/>
                    <a:pt x="1143" y="0"/>
                    <a:pt x="1143" y="0"/>
                  </a:cubicBezTo>
                  <a:lnTo>
                    <a:pt x="42767" y="0"/>
                  </a:lnTo>
                  <a:cubicBezTo>
                    <a:pt x="42767" y="0"/>
                    <a:pt x="1113758" y="667"/>
                    <a:pt x="1113758" y="667"/>
                  </a:cubicBezTo>
                  <a:lnTo>
                    <a:pt x="1574768" y="952"/>
                  </a:lnTo>
                  <a:lnTo>
                    <a:pt x="1626870" y="952"/>
                  </a:lnTo>
                  <a:cubicBezTo>
                    <a:pt x="1626870" y="952"/>
                    <a:pt x="1626679" y="330517"/>
                    <a:pt x="1626679" y="330517"/>
                  </a:cubicBezTo>
                  <a:lnTo>
                    <a:pt x="1615059" y="330517"/>
                  </a:lnTo>
                  <a:cubicBezTo>
                    <a:pt x="1589151" y="330517"/>
                    <a:pt x="1565910" y="340900"/>
                    <a:pt x="1548860" y="357950"/>
                  </a:cubicBezTo>
                  <a:cubicBezTo>
                    <a:pt x="1532001" y="374999"/>
                    <a:pt x="1521333" y="398240"/>
                    <a:pt x="1521333" y="423958"/>
                  </a:cubicBezTo>
                  <a:cubicBezTo>
                    <a:pt x="1521333" y="475393"/>
                    <a:pt x="1563434" y="517493"/>
                    <a:pt x="1614964" y="517588"/>
                  </a:cubicBezTo>
                  <a:lnTo>
                    <a:pt x="1626584" y="517588"/>
                  </a:lnTo>
                  <a:cubicBezTo>
                    <a:pt x="1626584" y="517588"/>
                    <a:pt x="1626394" y="788480"/>
                    <a:pt x="1626394" y="788480"/>
                  </a:cubicBezTo>
                  <a:cubicBezTo>
                    <a:pt x="1592961" y="815626"/>
                    <a:pt x="1571720" y="857059"/>
                    <a:pt x="1571720" y="903351"/>
                  </a:cubicBezTo>
                  <a:lnTo>
                    <a:pt x="1571720" y="998506"/>
                  </a:lnTo>
                  <a:cubicBezTo>
                    <a:pt x="1571720" y="1044797"/>
                    <a:pt x="1592866" y="1086136"/>
                    <a:pt x="1626203" y="1113473"/>
                  </a:cubicBezTo>
                  <a:lnTo>
                    <a:pt x="1626203" y="1321975"/>
                  </a:lnTo>
                  <a:cubicBezTo>
                    <a:pt x="1626203" y="1321975"/>
                    <a:pt x="1625918" y="1544098"/>
                    <a:pt x="1625918" y="1544098"/>
                  </a:cubicBezTo>
                  <a:lnTo>
                    <a:pt x="1614297" y="1544098"/>
                  </a:lnTo>
                  <a:cubicBezTo>
                    <a:pt x="1588389" y="1544098"/>
                    <a:pt x="1565148" y="1554480"/>
                    <a:pt x="1548098" y="1571530"/>
                  </a:cubicBezTo>
                  <a:cubicBezTo>
                    <a:pt x="1531239" y="1588580"/>
                    <a:pt x="1520571" y="1611820"/>
                    <a:pt x="1520571" y="1637538"/>
                  </a:cubicBezTo>
                  <a:cubicBezTo>
                    <a:pt x="1520571" y="1689164"/>
                    <a:pt x="1562671" y="1731264"/>
                    <a:pt x="1614202" y="1731264"/>
                  </a:cubicBezTo>
                  <a:lnTo>
                    <a:pt x="1625822" y="17312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6"/>
            <p:cNvSpPr/>
            <p:nvPr/>
          </p:nvSpPr>
          <p:spPr>
            <a:xfrm>
              <a:off x="1254953" y="3919357"/>
              <a:ext cx="227457" cy="18955"/>
            </a:xfrm>
            <a:custGeom>
              <a:avLst/>
              <a:gdLst/>
              <a:ahLst/>
              <a:cxnLst/>
              <a:rect l="l" t="t" r="r" b="b"/>
              <a:pathLst>
                <a:path w="457200" h="38100" extrusionOk="0">
                  <a:moveTo>
                    <a:pt x="461010" y="286"/>
                  </a:moveTo>
                  <a:lnTo>
                    <a:pt x="461010" y="44672"/>
                  </a:lnTo>
                  <a:lnTo>
                    <a:pt x="0" y="44386"/>
                  </a:lnTo>
                  <a:lnTo>
                    <a:pt x="0" y="0"/>
                  </a:lnTo>
                  <a:lnTo>
                    <a:pt x="157258" y="95"/>
                  </a:lnTo>
                  <a:lnTo>
                    <a:pt x="242888" y="190"/>
                  </a:lnTo>
                  <a:lnTo>
                    <a:pt x="461010" y="28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6"/>
            <p:cNvSpPr/>
            <p:nvPr/>
          </p:nvSpPr>
          <p:spPr>
            <a:xfrm>
              <a:off x="1317673" y="3782512"/>
              <a:ext cx="56864" cy="132683"/>
            </a:xfrm>
            <a:custGeom>
              <a:avLst/>
              <a:gdLst/>
              <a:ahLst/>
              <a:cxnLst/>
              <a:rect l="l" t="t" r="r" b="b"/>
              <a:pathLst>
                <a:path w="114300" h="266700" extrusionOk="0">
                  <a:moveTo>
                    <a:pt x="116872" y="15335"/>
                  </a:moveTo>
                  <a:lnTo>
                    <a:pt x="116681" y="275558"/>
                  </a:lnTo>
                  <a:lnTo>
                    <a:pt x="31052" y="275558"/>
                  </a:lnTo>
                  <a:cubicBezTo>
                    <a:pt x="31052" y="275558"/>
                    <a:pt x="31147" y="82582"/>
                    <a:pt x="31147" y="82582"/>
                  </a:cubicBezTo>
                  <a:lnTo>
                    <a:pt x="0" y="77915"/>
                  </a:lnTo>
                  <a:cubicBezTo>
                    <a:pt x="11906" y="51435"/>
                    <a:pt x="22193" y="28289"/>
                    <a:pt x="34766" y="0"/>
                  </a:cubicBezTo>
                  <a:lnTo>
                    <a:pt x="116872" y="1533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36"/>
            <p:cNvSpPr/>
            <p:nvPr/>
          </p:nvSpPr>
          <p:spPr>
            <a:xfrm>
              <a:off x="869595" y="3721249"/>
              <a:ext cx="469130" cy="123206"/>
            </a:xfrm>
            <a:custGeom>
              <a:avLst/>
              <a:gdLst/>
              <a:ahLst/>
              <a:cxnLst/>
              <a:rect l="l" t="t" r="r" b="b"/>
              <a:pathLst>
                <a:path w="942975" h="247650" extrusionOk="0">
                  <a:moveTo>
                    <a:pt x="951833" y="88702"/>
                  </a:moveTo>
                  <a:cubicBezTo>
                    <a:pt x="946213" y="101275"/>
                    <a:pt x="941165" y="112610"/>
                    <a:pt x="936403" y="123278"/>
                  </a:cubicBezTo>
                  <a:cubicBezTo>
                    <a:pt x="923830" y="151567"/>
                    <a:pt x="913543" y="174713"/>
                    <a:pt x="901636" y="201192"/>
                  </a:cubicBezTo>
                  <a:cubicBezTo>
                    <a:pt x="894874" y="216623"/>
                    <a:pt x="887444" y="233196"/>
                    <a:pt x="878776" y="252818"/>
                  </a:cubicBezTo>
                  <a:cubicBezTo>
                    <a:pt x="625983" y="156044"/>
                    <a:pt x="326422" y="155758"/>
                    <a:pt x="72866" y="252341"/>
                  </a:cubicBezTo>
                  <a:cubicBezTo>
                    <a:pt x="63722" y="231767"/>
                    <a:pt x="56197" y="214527"/>
                    <a:pt x="48958" y="198525"/>
                  </a:cubicBezTo>
                  <a:cubicBezTo>
                    <a:pt x="37243" y="172141"/>
                    <a:pt x="26956" y="148995"/>
                    <a:pt x="14288" y="120230"/>
                  </a:cubicBezTo>
                  <a:cubicBezTo>
                    <a:pt x="9811" y="110419"/>
                    <a:pt x="5143" y="99846"/>
                    <a:pt x="0" y="88226"/>
                  </a:cubicBezTo>
                  <a:cubicBezTo>
                    <a:pt x="300609" y="-29599"/>
                    <a:pt x="651415" y="-29408"/>
                    <a:pt x="951833" y="8879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6"/>
            <p:cNvSpPr/>
            <p:nvPr/>
          </p:nvSpPr>
          <p:spPr>
            <a:xfrm>
              <a:off x="722714" y="3918599"/>
              <a:ext cx="227457" cy="18955"/>
            </a:xfrm>
            <a:custGeom>
              <a:avLst/>
              <a:gdLst/>
              <a:ahLst/>
              <a:cxnLst/>
              <a:rect l="l" t="t" r="r" b="b"/>
              <a:pathLst>
                <a:path w="457200" h="38100" extrusionOk="0">
                  <a:moveTo>
                    <a:pt x="461010" y="286"/>
                  </a:moveTo>
                  <a:lnTo>
                    <a:pt x="461010" y="44768"/>
                  </a:lnTo>
                  <a:lnTo>
                    <a:pt x="0" y="44482"/>
                  </a:lnTo>
                  <a:lnTo>
                    <a:pt x="0" y="0"/>
                  </a:lnTo>
                  <a:lnTo>
                    <a:pt x="218123" y="95"/>
                  </a:lnTo>
                  <a:lnTo>
                    <a:pt x="303657" y="191"/>
                  </a:lnTo>
                  <a:lnTo>
                    <a:pt x="461010" y="28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6"/>
            <p:cNvSpPr/>
            <p:nvPr/>
          </p:nvSpPr>
          <p:spPr>
            <a:xfrm>
              <a:off x="831112" y="3780950"/>
              <a:ext cx="61603" cy="137422"/>
            </a:xfrm>
            <a:custGeom>
              <a:avLst/>
              <a:gdLst/>
              <a:ahLst/>
              <a:cxnLst/>
              <a:rect l="l" t="t" r="r" b="b"/>
              <a:pathLst>
                <a:path w="123825" h="276225" extrusionOk="0">
                  <a:moveTo>
                    <a:pt x="126301" y="78295"/>
                  </a:moveTo>
                  <a:lnTo>
                    <a:pt x="85630" y="84392"/>
                  </a:lnTo>
                  <a:lnTo>
                    <a:pt x="85630" y="277082"/>
                  </a:lnTo>
                  <a:cubicBezTo>
                    <a:pt x="85630" y="277082"/>
                    <a:pt x="0" y="277082"/>
                    <a:pt x="0" y="277082"/>
                  </a:cubicBezTo>
                  <a:lnTo>
                    <a:pt x="191" y="16859"/>
                  </a:lnTo>
                  <a:lnTo>
                    <a:pt x="91630" y="0"/>
                  </a:lnTo>
                  <a:cubicBezTo>
                    <a:pt x="104299" y="28765"/>
                    <a:pt x="114586" y="51911"/>
                    <a:pt x="126301" y="7829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6"/>
            <p:cNvSpPr/>
            <p:nvPr/>
          </p:nvSpPr>
          <p:spPr>
            <a:xfrm>
              <a:off x="556519" y="4105667"/>
              <a:ext cx="194286" cy="90035"/>
            </a:xfrm>
            <a:custGeom>
              <a:avLst/>
              <a:gdLst/>
              <a:ahLst/>
              <a:cxnLst/>
              <a:rect l="l" t="t" r="r" b="b"/>
              <a:pathLst>
                <a:path w="390525" h="180975" extrusionOk="0">
                  <a:moveTo>
                    <a:pt x="304324" y="0"/>
                  </a:moveTo>
                  <a:cubicBezTo>
                    <a:pt x="355759" y="0"/>
                    <a:pt x="397859" y="42196"/>
                    <a:pt x="397859" y="93631"/>
                  </a:cubicBezTo>
                  <a:cubicBezTo>
                    <a:pt x="397859" y="119539"/>
                    <a:pt x="387191" y="142780"/>
                    <a:pt x="370332" y="159829"/>
                  </a:cubicBezTo>
                  <a:cubicBezTo>
                    <a:pt x="353473" y="176689"/>
                    <a:pt x="329946" y="187262"/>
                    <a:pt x="304229" y="187262"/>
                  </a:cubicBezTo>
                  <a:lnTo>
                    <a:pt x="292513" y="187262"/>
                  </a:lnTo>
                  <a:cubicBezTo>
                    <a:pt x="292513" y="187262"/>
                    <a:pt x="105251" y="187166"/>
                    <a:pt x="105251" y="187166"/>
                  </a:cubicBezTo>
                  <a:lnTo>
                    <a:pt x="93631" y="187166"/>
                  </a:lnTo>
                  <a:cubicBezTo>
                    <a:pt x="42005" y="187166"/>
                    <a:pt x="-95" y="144971"/>
                    <a:pt x="0" y="93440"/>
                  </a:cubicBezTo>
                  <a:cubicBezTo>
                    <a:pt x="0" y="67723"/>
                    <a:pt x="10478" y="44387"/>
                    <a:pt x="27527" y="27432"/>
                  </a:cubicBezTo>
                  <a:cubicBezTo>
                    <a:pt x="44577" y="10382"/>
                    <a:pt x="68009" y="0"/>
                    <a:pt x="93726" y="0"/>
                  </a:cubicBezTo>
                  <a:lnTo>
                    <a:pt x="105347" y="0"/>
                  </a:lnTo>
                  <a:cubicBezTo>
                    <a:pt x="105347" y="0"/>
                    <a:pt x="292608" y="95"/>
                    <a:pt x="292608" y="95"/>
                  </a:cubicBezTo>
                  <a:lnTo>
                    <a:pt x="304324" y="9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6"/>
            <p:cNvSpPr/>
            <p:nvPr/>
          </p:nvSpPr>
          <p:spPr>
            <a:xfrm>
              <a:off x="556187" y="4708760"/>
              <a:ext cx="194286" cy="90035"/>
            </a:xfrm>
            <a:custGeom>
              <a:avLst/>
              <a:gdLst/>
              <a:ahLst/>
              <a:cxnLst/>
              <a:rect l="l" t="t" r="r" b="b"/>
              <a:pathLst>
                <a:path w="390525" h="180975" extrusionOk="0">
                  <a:moveTo>
                    <a:pt x="304324" y="95"/>
                  </a:moveTo>
                  <a:cubicBezTo>
                    <a:pt x="355759" y="95"/>
                    <a:pt x="397859" y="42291"/>
                    <a:pt x="397859" y="93726"/>
                  </a:cubicBezTo>
                  <a:cubicBezTo>
                    <a:pt x="397859" y="119444"/>
                    <a:pt x="387191" y="142875"/>
                    <a:pt x="370332" y="159734"/>
                  </a:cubicBezTo>
                  <a:cubicBezTo>
                    <a:pt x="353473" y="176594"/>
                    <a:pt x="329946" y="187166"/>
                    <a:pt x="304229" y="187166"/>
                  </a:cubicBezTo>
                  <a:lnTo>
                    <a:pt x="292513" y="187166"/>
                  </a:lnTo>
                  <a:cubicBezTo>
                    <a:pt x="292513" y="187166"/>
                    <a:pt x="105251" y="187071"/>
                    <a:pt x="105251" y="187071"/>
                  </a:cubicBezTo>
                  <a:lnTo>
                    <a:pt x="93631" y="187071"/>
                  </a:lnTo>
                  <a:cubicBezTo>
                    <a:pt x="42005" y="187071"/>
                    <a:pt x="-95" y="144875"/>
                    <a:pt x="0" y="93440"/>
                  </a:cubicBezTo>
                  <a:cubicBezTo>
                    <a:pt x="0" y="67723"/>
                    <a:pt x="10478" y="44291"/>
                    <a:pt x="27527" y="27432"/>
                  </a:cubicBezTo>
                  <a:cubicBezTo>
                    <a:pt x="44577" y="10573"/>
                    <a:pt x="68009" y="0"/>
                    <a:pt x="93726" y="0"/>
                  </a:cubicBezTo>
                  <a:lnTo>
                    <a:pt x="105347" y="0"/>
                  </a:lnTo>
                  <a:cubicBezTo>
                    <a:pt x="105347" y="0"/>
                    <a:pt x="292608" y="95"/>
                    <a:pt x="292608" y="95"/>
                  </a:cubicBezTo>
                  <a:lnTo>
                    <a:pt x="304324" y="9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6"/>
            <p:cNvSpPr/>
            <p:nvPr/>
          </p:nvSpPr>
          <p:spPr>
            <a:xfrm>
              <a:off x="581512" y="4315692"/>
              <a:ext cx="146899" cy="194286"/>
            </a:xfrm>
            <a:custGeom>
              <a:avLst/>
              <a:gdLst/>
              <a:ahLst/>
              <a:cxnLst/>
              <a:rect l="l" t="t" r="r" b="b"/>
              <a:pathLst>
                <a:path w="295275" h="390525" extrusionOk="0">
                  <a:moveTo>
                    <a:pt x="296799" y="148590"/>
                  </a:moveTo>
                  <a:lnTo>
                    <a:pt x="296799" y="243745"/>
                  </a:lnTo>
                  <a:cubicBezTo>
                    <a:pt x="296799" y="290036"/>
                    <a:pt x="275273" y="331470"/>
                    <a:pt x="241840" y="358807"/>
                  </a:cubicBezTo>
                  <a:cubicBezTo>
                    <a:pt x="216408" y="379667"/>
                    <a:pt x="183833" y="392239"/>
                    <a:pt x="148304" y="392144"/>
                  </a:cubicBezTo>
                  <a:cubicBezTo>
                    <a:pt x="112586" y="392144"/>
                    <a:pt x="80010" y="379381"/>
                    <a:pt x="54578" y="358521"/>
                  </a:cubicBezTo>
                  <a:cubicBezTo>
                    <a:pt x="21146" y="331184"/>
                    <a:pt x="0" y="289846"/>
                    <a:pt x="0" y="243554"/>
                  </a:cubicBezTo>
                  <a:lnTo>
                    <a:pt x="0" y="148400"/>
                  </a:lnTo>
                  <a:cubicBezTo>
                    <a:pt x="0" y="102108"/>
                    <a:pt x="21336" y="60674"/>
                    <a:pt x="54769" y="33528"/>
                  </a:cubicBezTo>
                  <a:cubicBezTo>
                    <a:pt x="80200" y="12478"/>
                    <a:pt x="112967" y="0"/>
                    <a:pt x="148495" y="0"/>
                  </a:cubicBezTo>
                  <a:cubicBezTo>
                    <a:pt x="182880" y="0"/>
                    <a:pt x="215551" y="11811"/>
                    <a:pt x="242030" y="33528"/>
                  </a:cubicBezTo>
                  <a:cubicBezTo>
                    <a:pt x="245840" y="36576"/>
                    <a:pt x="249746" y="40005"/>
                    <a:pt x="253270" y="43625"/>
                  </a:cubicBezTo>
                  <a:cubicBezTo>
                    <a:pt x="281369" y="71723"/>
                    <a:pt x="296799" y="109061"/>
                    <a:pt x="296799" y="148590"/>
                  </a:cubicBezTo>
                  <a:close/>
                  <a:moveTo>
                    <a:pt x="236601" y="243745"/>
                  </a:moveTo>
                  <a:lnTo>
                    <a:pt x="236601" y="148590"/>
                  </a:lnTo>
                  <a:cubicBezTo>
                    <a:pt x="236601" y="125158"/>
                    <a:pt x="227362" y="102965"/>
                    <a:pt x="210693" y="86201"/>
                  </a:cubicBezTo>
                  <a:cubicBezTo>
                    <a:pt x="201359" y="76867"/>
                    <a:pt x="190405" y="69818"/>
                    <a:pt x="178594" y="65627"/>
                  </a:cubicBezTo>
                  <a:lnTo>
                    <a:pt x="178594" y="31433"/>
                  </a:lnTo>
                  <a:cubicBezTo>
                    <a:pt x="178594" y="17812"/>
                    <a:pt x="165164" y="6858"/>
                    <a:pt x="148590" y="6858"/>
                  </a:cubicBezTo>
                  <a:cubicBezTo>
                    <a:pt x="131921" y="6858"/>
                    <a:pt x="118491" y="17812"/>
                    <a:pt x="118491" y="31433"/>
                  </a:cubicBezTo>
                  <a:lnTo>
                    <a:pt x="118491" y="65627"/>
                  </a:lnTo>
                  <a:cubicBezTo>
                    <a:pt x="84582" y="77819"/>
                    <a:pt x="60293" y="110395"/>
                    <a:pt x="60198" y="148495"/>
                  </a:cubicBezTo>
                  <a:lnTo>
                    <a:pt x="60198" y="243650"/>
                  </a:lnTo>
                  <a:cubicBezTo>
                    <a:pt x="60198" y="292322"/>
                    <a:pt x="99631" y="332042"/>
                    <a:pt x="148304" y="332137"/>
                  </a:cubicBezTo>
                  <a:cubicBezTo>
                    <a:pt x="196882" y="332137"/>
                    <a:pt x="236601" y="292513"/>
                    <a:pt x="236601" y="2437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6"/>
            <p:cNvSpPr/>
            <p:nvPr/>
          </p:nvSpPr>
          <p:spPr>
            <a:xfrm>
              <a:off x="608399" y="4801726"/>
              <a:ext cx="90035" cy="132683"/>
            </a:xfrm>
            <a:custGeom>
              <a:avLst/>
              <a:gdLst/>
              <a:ahLst/>
              <a:cxnLst/>
              <a:rect l="l" t="t" r="r" b="b"/>
              <a:pathLst>
                <a:path w="180975" h="266700" extrusionOk="0">
                  <a:moveTo>
                    <a:pt x="187262" y="220218"/>
                  </a:moveTo>
                  <a:lnTo>
                    <a:pt x="187262" y="267462"/>
                  </a:lnTo>
                  <a:lnTo>
                    <a:pt x="0" y="267367"/>
                  </a:lnTo>
                  <a:lnTo>
                    <a:pt x="0" y="220027"/>
                  </a:lnTo>
                  <a:lnTo>
                    <a:pt x="95" y="0"/>
                  </a:lnTo>
                  <a:lnTo>
                    <a:pt x="187357" y="95"/>
                  </a:lnTo>
                  <a:lnTo>
                    <a:pt x="187262" y="2202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6"/>
            <p:cNvSpPr/>
            <p:nvPr/>
          </p:nvSpPr>
          <p:spPr>
            <a:xfrm>
              <a:off x="608540" y="4597476"/>
              <a:ext cx="90035" cy="108990"/>
            </a:xfrm>
            <a:custGeom>
              <a:avLst/>
              <a:gdLst/>
              <a:ahLst/>
              <a:cxnLst/>
              <a:rect l="l" t="t" r="r" b="b"/>
              <a:pathLst>
                <a:path w="180975" h="219075" extrusionOk="0">
                  <a:moveTo>
                    <a:pt x="187357" y="95"/>
                  </a:moveTo>
                  <a:lnTo>
                    <a:pt x="187357" y="224028"/>
                  </a:lnTo>
                  <a:cubicBezTo>
                    <a:pt x="187357" y="224028"/>
                    <a:pt x="0" y="223933"/>
                    <a:pt x="0" y="223933"/>
                  </a:cubicBezTo>
                  <a:lnTo>
                    <a:pt x="0" y="0"/>
                  </a:lnTo>
                  <a:cubicBezTo>
                    <a:pt x="0" y="0"/>
                    <a:pt x="18574" y="99155"/>
                    <a:pt x="93821" y="99250"/>
                  </a:cubicBezTo>
                  <a:cubicBezTo>
                    <a:pt x="168878" y="99250"/>
                    <a:pt x="187452" y="95"/>
                    <a:pt x="187452" y="9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6"/>
            <p:cNvSpPr/>
            <p:nvPr/>
          </p:nvSpPr>
          <p:spPr>
            <a:xfrm>
              <a:off x="608588" y="4493860"/>
              <a:ext cx="90035" cy="151638"/>
            </a:xfrm>
            <a:custGeom>
              <a:avLst/>
              <a:gdLst/>
              <a:ahLst/>
              <a:cxnLst/>
              <a:rect l="l" t="t" r="r" b="b"/>
              <a:pathLst>
                <a:path w="180975" h="304800" extrusionOk="0">
                  <a:moveTo>
                    <a:pt x="187357" y="286"/>
                  </a:moveTo>
                  <a:lnTo>
                    <a:pt x="187357" y="208597"/>
                  </a:lnTo>
                  <a:cubicBezTo>
                    <a:pt x="187357" y="208597"/>
                    <a:pt x="168688" y="307753"/>
                    <a:pt x="93631" y="307753"/>
                  </a:cubicBezTo>
                  <a:cubicBezTo>
                    <a:pt x="18383" y="307753"/>
                    <a:pt x="0" y="208502"/>
                    <a:pt x="0" y="208502"/>
                  </a:cubicBezTo>
                  <a:lnTo>
                    <a:pt x="0" y="0"/>
                  </a:lnTo>
                  <a:cubicBezTo>
                    <a:pt x="25527" y="20955"/>
                    <a:pt x="58102" y="33623"/>
                    <a:pt x="93821" y="33623"/>
                  </a:cubicBezTo>
                  <a:cubicBezTo>
                    <a:pt x="129350" y="33623"/>
                    <a:pt x="162020" y="21146"/>
                    <a:pt x="187357" y="28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6"/>
            <p:cNvSpPr/>
            <p:nvPr/>
          </p:nvSpPr>
          <p:spPr>
            <a:xfrm>
              <a:off x="608730" y="4198632"/>
              <a:ext cx="90035" cy="132683"/>
            </a:xfrm>
            <a:custGeom>
              <a:avLst/>
              <a:gdLst/>
              <a:ahLst/>
              <a:cxnLst/>
              <a:rect l="l" t="t" r="r" b="b"/>
              <a:pathLst>
                <a:path w="180975" h="266700" extrusionOk="0">
                  <a:moveTo>
                    <a:pt x="187452" y="191"/>
                  </a:moveTo>
                  <a:lnTo>
                    <a:pt x="187262" y="269081"/>
                  </a:lnTo>
                  <a:cubicBezTo>
                    <a:pt x="160782" y="247364"/>
                    <a:pt x="128111" y="235649"/>
                    <a:pt x="93726" y="235553"/>
                  </a:cubicBezTo>
                  <a:cubicBezTo>
                    <a:pt x="58198" y="235553"/>
                    <a:pt x="25432" y="248031"/>
                    <a:pt x="0" y="269081"/>
                  </a:cubicBezTo>
                  <a:lnTo>
                    <a:pt x="191" y="0"/>
                  </a:lnTo>
                  <a:lnTo>
                    <a:pt x="187452"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6"/>
            <p:cNvSpPr/>
            <p:nvPr/>
          </p:nvSpPr>
          <p:spPr>
            <a:xfrm>
              <a:off x="608872" y="3917653"/>
              <a:ext cx="90035" cy="184809"/>
            </a:xfrm>
            <a:custGeom>
              <a:avLst/>
              <a:gdLst/>
              <a:ahLst/>
              <a:cxnLst/>
              <a:rect l="l" t="t" r="r" b="b"/>
              <a:pathLst>
                <a:path w="180975" h="371475" extrusionOk="0">
                  <a:moveTo>
                    <a:pt x="187452" y="47149"/>
                  </a:moveTo>
                  <a:lnTo>
                    <a:pt x="187262" y="378333"/>
                  </a:lnTo>
                  <a:lnTo>
                    <a:pt x="0" y="378238"/>
                  </a:lnTo>
                  <a:lnTo>
                    <a:pt x="191" y="47054"/>
                  </a:lnTo>
                  <a:lnTo>
                    <a:pt x="191" y="0"/>
                  </a:lnTo>
                  <a:lnTo>
                    <a:pt x="187452" y="95"/>
                  </a:lnTo>
                  <a:lnTo>
                    <a:pt x="187452" y="4714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6"/>
            <p:cNvSpPr/>
            <p:nvPr/>
          </p:nvSpPr>
          <p:spPr>
            <a:xfrm>
              <a:off x="611380" y="4348306"/>
              <a:ext cx="85296" cy="127945"/>
            </a:xfrm>
            <a:custGeom>
              <a:avLst/>
              <a:gdLst/>
              <a:ahLst/>
              <a:cxnLst/>
              <a:rect l="l" t="t" r="r" b="b"/>
              <a:pathLst>
                <a:path w="171450" h="257175" extrusionOk="0">
                  <a:moveTo>
                    <a:pt x="176594" y="82963"/>
                  </a:moveTo>
                  <a:lnTo>
                    <a:pt x="176594" y="178117"/>
                  </a:lnTo>
                  <a:cubicBezTo>
                    <a:pt x="176594" y="226790"/>
                    <a:pt x="136779" y="266509"/>
                    <a:pt x="88202" y="266509"/>
                  </a:cubicBezTo>
                  <a:cubicBezTo>
                    <a:pt x="39529" y="266509"/>
                    <a:pt x="0" y="226790"/>
                    <a:pt x="0" y="178022"/>
                  </a:cubicBezTo>
                  <a:lnTo>
                    <a:pt x="0" y="82867"/>
                  </a:lnTo>
                  <a:cubicBezTo>
                    <a:pt x="0" y="44767"/>
                    <a:pt x="24384" y="12192"/>
                    <a:pt x="58293" y="0"/>
                  </a:cubicBezTo>
                  <a:lnTo>
                    <a:pt x="58293" y="143827"/>
                  </a:lnTo>
                  <a:cubicBezTo>
                    <a:pt x="58293" y="157353"/>
                    <a:pt x="71533" y="168402"/>
                    <a:pt x="88297" y="168402"/>
                  </a:cubicBezTo>
                  <a:cubicBezTo>
                    <a:pt x="104870" y="168402"/>
                    <a:pt x="118396" y="157353"/>
                    <a:pt x="118396" y="143827"/>
                  </a:cubicBezTo>
                  <a:lnTo>
                    <a:pt x="118396" y="0"/>
                  </a:lnTo>
                  <a:cubicBezTo>
                    <a:pt x="130397" y="4191"/>
                    <a:pt x="141256" y="11239"/>
                    <a:pt x="150590" y="20574"/>
                  </a:cubicBezTo>
                  <a:cubicBezTo>
                    <a:pt x="167259" y="37338"/>
                    <a:pt x="176594" y="59531"/>
                    <a:pt x="176594" y="8296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6"/>
            <p:cNvSpPr/>
            <p:nvPr/>
          </p:nvSpPr>
          <p:spPr>
            <a:xfrm>
              <a:off x="640302" y="4319100"/>
              <a:ext cx="28432" cy="108990"/>
            </a:xfrm>
            <a:custGeom>
              <a:avLst/>
              <a:gdLst/>
              <a:ahLst/>
              <a:cxnLst/>
              <a:rect l="l" t="t" r="r" b="b"/>
              <a:pathLst>
                <a:path w="57150" h="219075" extrusionOk="0">
                  <a:moveTo>
                    <a:pt x="60198" y="58769"/>
                  </a:moveTo>
                  <a:lnTo>
                    <a:pt x="60198" y="202597"/>
                  </a:lnTo>
                  <a:cubicBezTo>
                    <a:pt x="60198" y="216122"/>
                    <a:pt x="46577" y="227171"/>
                    <a:pt x="30004" y="227171"/>
                  </a:cubicBezTo>
                  <a:cubicBezTo>
                    <a:pt x="13240" y="227171"/>
                    <a:pt x="0" y="216027"/>
                    <a:pt x="0" y="202597"/>
                  </a:cubicBezTo>
                  <a:lnTo>
                    <a:pt x="0" y="58769"/>
                  </a:lnTo>
                  <a:cubicBezTo>
                    <a:pt x="0" y="58769"/>
                    <a:pt x="95" y="24575"/>
                    <a:pt x="95" y="24575"/>
                  </a:cubicBezTo>
                  <a:cubicBezTo>
                    <a:pt x="95" y="10954"/>
                    <a:pt x="13430" y="0"/>
                    <a:pt x="30194" y="0"/>
                  </a:cubicBezTo>
                  <a:cubicBezTo>
                    <a:pt x="46768" y="0"/>
                    <a:pt x="60198" y="10954"/>
                    <a:pt x="60198" y="24575"/>
                  </a:cubicBezTo>
                  <a:lnTo>
                    <a:pt x="60198" y="58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6"/>
            <p:cNvSpPr/>
            <p:nvPr/>
          </p:nvSpPr>
          <p:spPr>
            <a:xfrm>
              <a:off x="399460" y="3940989"/>
              <a:ext cx="208502" cy="966692"/>
            </a:xfrm>
            <a:custGeom>
              <a:avLst/>
              <a:gdLst/>
              <a:ahLst/>
              <a:cxnLst/>
              <a:rect l="l" t="t" r="r" b="b"/>
              <a:pathLst>
                <a:path w="419100" h="1943100" extrusionOk="0">
                  <a:moveTo>
                    <a:pt x="420529" y="1732026"/>
                  </a:moveTo>
                  <a:lnTo>
                    <a:pt x="420529" y="1952053"/>
                  </a:lnTo>
                  <a:cubicBezTo>
                    <a:pt x="420529" y="1952053"/>
                    <a:pt x="339090" y="1952053"/>
                    <a:pt x="339090" y="1952053"/>
                  </a:cubicBezTo>
                  <a:lnTo>
                    <a:pt x="339090" y="1883759"/>
                  </a:lnTo>
                  <a:cubicBezTo>
                    <a:pt x="339185" y="1732502"/>
                    <a:pt x="216694" y="1609630"/>
                    <a:pt x="65437" y="1609535"/>
                  </a:cubicBezTo>
                  <a:lnTo>
                    <a:pt x="0" y="1609535"/>
                  </a:lnTo>
                  <a:cubicBezTo>
                    <a:pt x="0" y="1609535"/>
                    <a:pt x="762" y="341090"/>
                    <a:pt x="762" y="341090"/>
                  </a:cubicBezTo>
                  <a:lnTo>
                    <a:pt x="66199" y="341090"/>
                  </a:lnTo>
                  <a:cubicBezTo>
                    <a:pt x="217456" y="341185"/>
                    <a:pt x="340138" y="218504"/>
                    <a:pt x="340233" y="67056"/>
                  </a:cubicBezTo>
                  <a:lnTo>
                    <a:pt x="340233" y="0"/>
                  </a:lnTo>
                  <a:cubicBezTo>
                    <a:pt x="340233" y="0"/>
                    <a:pt x="421577" y="0"/>
                    <a:pt x="421577" y="0"/>
                  </a:cubicBezTo>
                  <a:lnTo>
                    <a:pt x="421386" y="331089"/>
                  </a:lnTo>
                  <a:lnTo>
                    <a:pt x="409765" y="331089"/>
                  </a:lnTo>
                  <a:cubicBezTo>
                    <a:pt x="384048" y="331089"/>
                    <a:pt x="360617" y="341471"/>
                    <a:pt x="343567" y="358521"/>
                  </a:cubicBezTo>
                  <a:cubicBezTo>
                    <a:pt x="326517" y="375571"/>
                    <a:pt x="316040" y="398812"/>
                    <a:pt x="316040" y="424529"/>
                  </a:cubicBezTo>
                  <a:cubicBezTo>
                    <a:pt x="316040" y="476155"/>
                    <a:pt x="358140" y="518255"/>
                    <a:pt x="409670" y="518255"/>
                  </a:cubicBezTo>
                  <a:lnTo>
                    <a:pt x="421291" y="518255"/>
                  </a:lnTo>
                  <a:cubicBezTo>
                    <a:pt x="421291" y="518255"/>
                    <a:pt x="421100" y="787337"/>
                    <a:pt x="421100" y="787337"/>
                  </a:cubicBezTo>
                  <a:cubicBezTo>
                    <a:pt x="387667" y="814483"/>
                    <a:pt x="366427" y="855917"/>
                    <a:pt x="366427" y="902208"/>
                  </a:cubicBezTo>
                  <a:lnTo>
                    <a:pt x="366427" y="997363"/>
                  </a:lnTo>
                  <a:cubicBezTo>
                    <a:pt x="366427" y="1043654"/>
                    <a:pt x="387572" y="1084993"/>
                    <a:pt x="420910" y="1112330"/>
                  </a:cubicBezTo>
                  <a:lnTo>
                    <a:pt x="420910" y="1320832"/>
                  </a:lnTo>
                  <a:cubicBezTo>
                    <a:pt x="420910" y="1320832"/>
                    <a:pt x="420624" y="1544765"/>
                    <a:pt x="420624" y="1544765"/>
                  </a:cubicBezTo>
                  <a:lnTo>
                    <a:pt x="409004" y="1544765"/>
                  </a:lnTo>
                  <a:cubicBezTo>
                    <a:pt x="383286" y="1544765"/>
                    <a:pt x="359855" y="1555337"/>
                    <a:pt x="342805" y="1572197"/>
                  </a:cubicBezTo>
                  <a:cubicBezTo>
                    <a:pt x="325755" y="1589056"/>
                    <a:pt x="315278" y="1612487"/>
                    <a:pt x="315278" y="1638205"/>
                  </a:cubicBezTo>
                  <a:cubicBezTo>
                    <a:pt x="315278" y="1689640"/>
                    <a:pt x="357378" y="1731740"/>
                    <a:pt x="408908" y="1731835"/>
                  </a:cubicBezTo>
                  <a:lnTo>
                    <a:pt x="420529" y="17318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6"/>
            <p:cNvSpPr/>
            <p:nvPr/>
          </p:nvSpPr>
          <p:spPr>
            <a:xfrm>
              <a:off x="387010" y="4740806"/>
              <a:ext cx="180070" cy="180070"/>
            </a:xfrm>
            <a:custGeom>
              <a:avLst/>
              <a:gdLst/>
              <a:ahLst/>
              <a:cxnLst/>
              <a:rect l="l" t="t" r="r" b="b"/>
              <a:pathLst>
                <a:path w="361950" h="361950" extrusionOk="0">
                  <a:moveTo>
                    <a:pt x="364141" y="342614"/>
                  </a:moveTo>
                  <a:lnTo>
                    <a:pt x="364141" y="364427"/>
                  </a:lnTo>
                  <a:cubicBezTo>
                    <a:pt x="364141" y="364427"/>
                    <a:pt x="167354" y="364331"/>
                    <a:pt x="167354" y="364331"/>
                  </a:cubicBezTo>
                  <a:cubicBezTo>
                    <a:pt x="74962" y="364331"/>
                    <a:pt x="-95" y="289370"/>
                    <a:pt x="0" y="196787"/>
                  </a:cubicBezTo>
                  <a:lnTo>
                    <a:pt x="0" y="0"/>
                  </a:lnTo>
                  <a:cubicBezTo>
                    <a:pt x="0" y="0"/>
                    <a:pt x="25051" y="0"/>
                    <a:pt x="25051" y="0"/>
                  </a:cubicBezTo>
                  <a:lnTo>
                    <a:pt x="90488" y="0"/>
                  </a:lnTo>
                  <a:cubicBezTo>
                    <a:pt x="241745" y="95"/>
                    <a:pt x="364331" y="122968"/>
                    <a:pt x="364236" y="274225"/>
                  </a:cubicBezTo>
                  <a:lnTo>
                    <a:pt x="364236" y="342519"/>
                  </a:lnTo>
                  <a:close/>
                  <a:moveTo>
                    <a:pt x="260699" y="164021"/>
                  </a:moveTo>
                  <a:cubicBezTo>
                    <a:pt x="260699" y="128016"/>
                    <a:pt x="231648" y="98774"/>
                    <a:pt x="195644" y="98679"/>
                  </a:cubicBezTo>
                  <a:cubicBezTo>
                    <a:pt x="159639" y="98679"/>
                    <a:pt x="130397" y="127921"/>
                    <a:pt x="130302" y="163925"/>
                  </a:cubicBezTo>
                  <a:cubicBezTo>
                    <a:pt x="130207" y="199930"/>
                    <a:pt x="159544" y="229076"/>
                    <a:pt x="195548" y="229076"/>
                  </a:cubicBezTo>
                  <a:cubicBezTo>
                    <a:pt x="231553" y="229076"/>
                    <a:pt x="260699" y="200025"/>
                    <a:pt x="260699" y="1640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6"/>
            <p:cNvSpPr/>
            <p:nvPr/>
          </p:nvSpPr>
          <p:spPr>
            <a:xfrm>
              <a:off x="387389" y="3929534"/>
              <a:ext cx="180070" cy="180070"/>
            </a:xfrm>
            <a:custGeom>
              <a:avLst/>
              <a:gdLst/>
              <a:ahLst/>
              <a:cxnLst/>
              <a:rect l="l" t="t" r="r" b="b"/>
              <a:pathLst>
                <a:path w="361950" h="361950" extrusionOk="0">
                  <a:moveTo>
                    <a:pt x="364522" y="23146"/>
                  </a:moveTo>
                  <a:lnTo>
                    <a:pt x="364522" y="90202"/>
                  </a:lnTo>
                  <a:cubicBezTo>
                    <a:pt x="364426" y="241649"/>
                    <a:pt x="241649" y="364331"/>
                    <a:pt x="90392" y="364236"/>
                  </a:cubicBezTo>
                  <a:lnTo>
                    <a:pt x="24955" y="364236"/>
                  </a:lnTo>
                  <a:cubicBezTo>
                    <a:pt x="24955" y="364236"/>
                    <a:pt x="0" y="364236"/>
                    <a:pt x="0" y="364236"/>
                  </a:cubicBezTo>
                  <a:lnTo>
                    <a:pt x="0" y="167354"/>
                  </a:lnTo>
                  <a:cubicBezTo>
                    <a:pt x="191" y="74962"/>
                    <a:pt x="75247" y="-95"/>
                    <a:pt x="167735" y="0"/>
                  </a:cubicBezTo>
                  <a:lnTo>
                    <a:pt x="364522" y="0"/>
                  </a:lnTo>
                  <a:cubicBezTo>
                    <a:pt x="364522" y="0"/>
                    <a:pt x="364522" y="23241"/>
                    <a:pt x="364522" y="23241"/>
                  </a:cubicBezTo>
                  <a:close/>
                  <a:moveTo>
                    <a:pt x="260890" y="200501"/>
                  </a:moveTo>
                  <a:cubicBezTo>
                    <a:pt x="260890" y="164497"/>
                    <a:pt x="231839" y="135255"/>
                    <a:pt x="195834" y="135160"/>
                  </a:cubicBezTo>
                  <a:cubicBezTo>
                    <a:pt x="159829" y="135065"/>
                    <a:pt x="130588" y="164402"/>
                    <a:pt x="130493" y="200406"/>
                  </a:cubicBezTo>
                  <a:cubicBezTo>
                    <a:pt x="130493" y="236411"/>
                    <a:pt x="159734" y="265557"/>
                    <a:pt x="195739" y="265557"/>
                  </a:cubicBezTo>
                  <a:cubicBezTo>
                    <a:pt x="231743" y="265557"/>
                    <a:pt x="260890" y="236506"/>
                    <a:pt x="260890" y="200501"/>
                  </a:cubicBezTo>
                  <a:close/>
                </a:path>
              </a:pathLst>
            </a:custGeom>
            <a:solidFill>
              <a:srgbClr val="FCC1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6"/>
            <p:cNvSpPr/>
            <p:nvPr/>
          </p:nvSpPr>
          <p:spPr>
            <a:xfrm>
              <a:off x="452239" y="3996749"/>
              <a:ext cx="61603" cy="61603"/>
            </a:xfrm>
            <a:custGeom>
              <a:avLst/>
              <a:gdLst/>
              <a:ahLst/>
              <a:cxnLst/>
              <a:rect l="l" t="t" r="r" b="b"/>
              <a:pathLst>
                <a:path w="123825" h="123825" extrusionOk="0">
                  <a:moveTo>
                    <a:pt x="65341" y="0"/>
                  </a:moveTo>
                  <a:cubicBezTo>
                    <a:pt x="101346" y="0"/>
                    <a:pt x="130397" y="29337"/>
                    <a:pt x="130397" y="65342"/>
                  </a:cubicBezTo>
                  <a:cubicBezTo>
                    <a:pt x="130397" y="101346"/>
                    <a:pt x="101251" y="130397"/>
                    <a:pt x="65246" y="130397"/>
                  </a:cubicBezTo>
                  <a:cubicBezTo>
                    <a:pt x="29242" y="130397"/>
                    <a:pt x="0" y="101251"/>
                    <a:pt x="0" y="65246"/>
                  </a:cubicBezTo>
                  <a:cubicBezTo>
                    <a:pt x="0" y="29242"/>
                    <a:pt x="29337" y="0"/>
                    <a:pt x="65341" y="0"/>
                  </a:cubicBezTo>
                  <a:close/>
                </a:path>
              </a:pathLst>
            </a:custGeom>
            <a:solidFill>
              <a:srgbClr val="FCC1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6"/>
            <p:cNvSpPr/>
            <p:nvPr/>
          </p:nvSpPr>
          <p:spPr>
            <a:xfrm>
              <a:off x="451813" y="4789845"/>
              <a:ext cx="61603" cy="61603"/>
            </a:xfrm>
            <a:custGeom>
              <a:avLst/>
              <a:gdLst/>
              <a:ahLst/>
              <a:cxnLst/>
              <a:rect l="l" t="t" r="r" b="b"/>
              <a:pathLst>
                <a:path w="123825" h="123825" extrusionOk="0">
                  <a:moveTo>
                    <a:pt x="65341" y="0"/>
                  </a:moveTo>
                  <a:cubicBezTo>
                    <a:pt x="101346" y="0"/>
                    <a:pt x="130397" y="29337"/>
                    <a:pt x="130397" y="65341"/>
                  </a:cubicBezTo>
                  <a:cubicBezTo>
                    <a:pt x="130397" y="101346"/>
                    <a:pt x="101251" y="130397"/>
                    <a:pt x="65246" y="130397"/>
                  </a:cubicBezTo>
                  <a:cubicBezTo>
                    <a:pt x="29242" y="130397"/>
                    <a:pt x="0" y="101251"/>
                    <a:pt x="0" y="65246"/>
                  </a:cubicBezTo>
                  <a:cubicBezTo>
                    <a:pt x="0" y="29242"/>
                    <a:pt x="29337" y="0"/>
                    <a:pt x="65341"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6"/>
            <p:cNvSpPr/>
            <p:nvPr/>
          </p:nvSpPr>
          <p:spPr>
            <a:xfrm>
              <a:off x="1636051" y="4735599"/>
              <a:ext cx="189548" cy="189547"/>
            </a:xfrm>
            <a:custGeom>
              <a:avLst/>
              <a:gdLst/>
              <a:ahLst/>
              <a:cxnLst/>
              <a:rect l="l" t="t" r="r" b="b"/>
              <a:pathLst>
                <a:path w="381000" h="381000" extrusionOk="0">
                  <a:moveTo>
                    <a:pt x="208979" y="388334"/>
                  </a:moveTo>
                  <a:lnTo>
                    <a:pt x="12002" y="388334"/>
                  </a:lnTo>
                  <a:cubicBezTo>
                    <a:pt x="8763" y="388239"/>
                    <a:pt x="5715" y="386905"/>
                    <a:pt x="3524" y="384715"/>
                  </a:cubicBezTo>
                  <a:cubicBezTo>
                    <a:pt x="1334" y="382524"/>
                    <a:pt x="0" y="379381"/>
                    <a:pt x="0" y="376142"/>
                  </a:cubicBezTo>
                  <a:lnTo>
                    <a:pt x="0" y="285940"/>
                  </a:lnTo>
                  <a:cubicBezTo>
                    <a:pt x="95" y="209550"/>
                    <a:pt x="29909" y="137731"/>
                    <a:pt x="84011" y="83725"/>
                  </a:cubicBezTo>
                  <a:cubicBezTo>
                    <a:pt x="138017" y="29718"/>
                    <a:pt x="209836" y="0"/>
                    <a:pt x="286131" y="0"/>
                  </a:cubicBezTo>
                  <a:lnTo>
                    <a:pt x="376619" y="0"/>
                  </a:lnTo>
                  <a:cubicBezTo>
                    <a:pt x="379857" y="0"/>
                    <a:pt x="382905" y="1333"/>
                    <a:pt x="385096" y="3619"/>
                  </a:cubicBezTo>
                  <a:cubicBezTo>
                    <a:pt x="387382" y="5905"/>
                    <a:pt x="388620" y="8954"/>
                    <a:pt x="388620" y="12097"/>
                  </a:cubicBezTo>
                  <a:lnTo>
                    <a:pt x="388620" y="208883"/>
                  </a:lnTo>
                  <a:cubicBezTo>
                    <a:pt x="388430" y="307848"/>
                    <a:pt x="307943" y="388334"/>
                    <a:pt x="208979" y="388334"/>
                  </a:cubicBezTo>
                  <a:close/>
                  <a:moveTo>
                    <a:pt x="24098" y="364141"/>
                  </a:moveTo>
                  <a:lnTo>
                    <a:pt x="208979" y="364141"/>
                  </a:lnTo>
                  <a:cubicBezTo>
                    <a:pt x="208979" y="364141"/>
                    <a:pt x="208979" y="364236"/>
                    <a:pt x="208979" y="364236"/>
                  </a:cubicBezTo>
                  <a:cubicBezTo>
                    <a:pt x="294608" y="364236"/>
                    <a:pt x="364331" y="294608"/>
                    <a:pt x="364427" y="208883"/>
                  </a:cubicBezTo>
                  <a:lnTo>
                    <a:pt x="364427" y="24193"/>
                  </a:lnTo>
                  <a:cubicBezTo>
                    <a:pt x="364427" y="24193"/>
                    <a:pt x="286226" y="24193"/>
                    <a:pt x="286226" y="24193"/>
                  </a:cubicBezTo>
                  <a:lnTo>
                    <a:pt x="286036" y="24193"/>
                  </a:lnTo>
                  <a:cubicBezTo>
                    <a:pt x="216122" y="24193"/>
                    <a:pt x="150400" y="51435"/>
                    <a:pt x="100965" y="100870"/>
                  </a:cubicBezTo>
                  <a:cubicBezTo>
                    <a:pt x="51435" y="150304"/>
                    <a:pt x="24098" y="216122"/>
                    <a:pt x="24098" y="286036"/>
                  </a:cubicBezTo>
                  <a:lnTo>
                    <a:pt x="24098" y="364141"/>
                  </a:lnTo>
                  <a:close/>
                  <a:moveTo>
                    <a:pt x="180880" y="252984"/>
                  </a:moveTo>
                  <a:lnTo>
                    <a:pt x="180880" y="252984"/>
                  </a:lnTo>
                  <a:cubicBezTo>
                    <a:pt x="138208" y="252984"/>
                    <a:pt x="103632" y="218313"/>
                    <a:pt x="103632" y="175831"/>
                  </a:cubicBezTo>
                  <a:cubicBezTo>
                    <a:pt x="103632" y="133255"/>
                    <a:pt x="138303" y="98584"/>
                    <a:pt x="180975" y="98584"/>
                  </a:cubicBezTo>
                  <a:lnTo>
                    <a:pt x="180975" y="98584"/>
                  </a:lnTo>
                  <a:cubicBezTo>
                    <a:pt x="223552" y="98584"/>
                    <a:pt x="258128" y="133350"/>
                    <a:pt x="258128" y="175927"/>
                  </a:cubicBezTo>
                  <a:lnTo>
                    <a:pt x="258128" y="175927"/>
                  </a:lnTo>
                  <a:cubicBezTo>
                    <a:pt x="258128" y="218504"/>
                    <a:pt x="223457" y="253079"/>
                    <a:pt x="180975" y="253079"/>
                  </a:cubicBezTo>
                  <a:close/>
                  <a:moveTo>
                    <a:pt x="180880" y="122587"/>
                  </a:moveTo>
                  <a:cubicBezTo>
                    <a:pt x="151543" y="122587"/>
                    <a:pt x="127730" y="146399"/>
                    <a:pt x="127635" y="175736"/>
                  </a:cubicBezTo>
                  <a:cubicBezTo>
                    <a:pt x="127635" y="204978"/>
                    <a:pt x="151448" y="228790"/>
                    <a:pt x="180785" y="228790"/>
                  </a:cubicBezTo>
                  <a:lnTo>
                    <a:pt x="180785" y="228790"/>
                  </a:lnTo>
                  <a:cubicBezTo>
                    <a:pt x="210026" y="228790"/>
                    <a:pt x="233839" y="204978"/>
                    <a:pt x="233839" y="175736"/>
                  </a:cubicBezTo>
                  <a:cubicBezTo>
                    <a:pt x="233839" y="146399"/>
                    <a:pt x="210026" y="122491"/>
                    <a:pt x="180785" y="122491"/>
                  </a:cubicBezTo>
                  <a:lnTo>
                    <a:pt x="180785" y="122491"/>
                  </a:lnTo>
                  <a:close/>
                  <a:moveTo>
                    <a:pt x="245936" y="175831"/>
                  </a:moveTo>
                  <a:lnTo>
                    <a:pt x="246126" y="175831"/>
                  </a:lnTo>
                  <a:lnTo>
                    <a:pt x="245936" y="1758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6"/>
            <p:cNvSpPr/>
            <p:nvPr/>
          </p:nvSpPr>
          <p:spPr>
            <a:xfrm>
              <a:off x="1636619" y="3924138"/>
              <a:ext cx="189547" cy="189547"/>
            </a:xfrm>
            <a:custGeom>
              <a:avLst/>
              <a:gdLst/>
              <a:ahLst/>
              <a:cxnLst/>
              <a:rect l="l" t="t" r="r" b="b"/>
              <a:pathLst>
                <a:path w="381000" h="381000" extrusionOk="0">
                  <a:moveTo>
                    <a:pt x="376238" y="388715"/>
                  </a:moveTo>
                  <a:lnTo>
                    <a:pt x="285941" y="388715"/>
                  </a:lnTo>
                  <a:cubicBezTo>
                    <a:pt x="209550" y="388715"/>
                    <a:pt x="137732" y="358807"/>
                    <a:pt x="83725" y="304705"/>
                  </a:cubicBezTo>
                  <a:cubicBezTo>
                    <a:pt x="29718" y="250603"/>
                    <a:pt x="0" y="178689"/>
                    <a:pt x="0" y="102203"/>
                  </a:cubicBezTo>
                  <a:lnTo>
                    <a:pt x="0" y="12001"/>
                  </a:lnTo>
                  <a:cubicBezTo>
                    <a:pt x="0" y="5334"/>
                    <a:pt x="5429" y="0"/>
                    <a:pt x="12097" y="0"/>
                  </a:cubicBezTo>
                  <a:lnTo>
                    <a:pt x="208979" y="0"/>
                  </a:lnTo>
                  <a:cubicBezTo>
                    <a:pt x="307943" y="190"/>
                    <a:pt x="388430" y="80772"/>
                    <a:pt x="388430" y="179737"/>
                  </a:cubicBezTo>
                  <a:lnTo>
                    <a:pt x="388430" y="376618"/>
                  </a:lnTo>
                  <a:cubicBezTo>
                    <a:pt x="388334" y="383286"/>
                    <a:pt x="382905" y="388715"/>
                    <a:pt x="376238" y="388715"/>
                  </a:cubicBezTo>
                  <a:close/>
                  <a:moveTo>
                    <a:pt x="24099" y="24098"/>
                  </a:moveTo>
                  <a:lnTo>
                    <a:pt x="24099" y="102203"/>
                  </a:lnTo>
                  <a:cubicBezTo>
                    <a:pt x="24099" y="172212"/>
                    <a:pt x="51245" y="238030"/>
                    <a:pt x="100679" y="287655"/>
                  </a:cubicBezTo>
                  <a:cubicBezTo>
                    <a:pt x="150114" y="337185"/>
                    <a:pt x="215932" y="364522"/>
                    <a:pt x="285845" y="364522"/>
                  </a:cubicBezTo>
                  <a:lnTo>
                    <a:pt x="364141" y="364522"/>
                  </a:lnTo>
                  <a:cubicBezTo>
                    <a:pt x="364141" y="364522"/>
                    <a:pt x="364236" y="179737"/>
                    <a:pt x="364236" y="179737"/>
                  </a:cubicBezTo>
                  <a:lnTo>
                    <a:pt x="376333" y="179737"/>
                  </a:lnTo>
                  <a:lnTo>
                    <a:pt x="364236" y="179737"/>
                  </a:lnTo>
                  <a:cubicBezTo>
                    <a:pt x="364236" y="94012"/>
                    <a:pt x="294608" y="24289"/>
                    <a:pt x="208883" y="24193"/>
                  </a:cubicBezTo>
                  <a:lnTo>
                    <a:pt x="24003" y="24193"/>
                  </a:lnTo>
                  <a:close/>
                  <a:moveTo>
                    <a:pt x="180689" y="289846"/>
                  </a:moveTo>
                  <a:lnTo>
                    <a:pt x="180689" y="289846"/>
                  </a:lnTo>
                  <a:cubicBezTo>
                    <a:pt x="160020" y="289846"/>
                    <a:pt x="140684" y="281845"/>
                    <a:pt x="126016" y="267271"/>
                  </a:cubicBezTo>
                  <a:cubicBezTo>
                    <a:pt x="111443" y="252698"/>
                    <a:pt x="103346" y="233267"/>
                    <a:pt x="103346" y="212693"/>
                  </a:cubicBezTo>
                  <a:cubicBezTo>
                    <a:pt x="103346" y="170117"/>
                    <a:pt x="138017" y="135445"/>
                    <a:pt x="180689" y="135445"/>
                  </a:cubicBezTo>
                  <a:lnTo>
                    <a:pt x="180689" y="135445"/>
                  </a:lnTo>
                  <a:cubicBezTo>
                    <a:pt x="223266" y="135445"/>
                    <a:pt x="257842" y="170212"/>
                    <a:pt x="257842" y="212788"/>
                  </a:cubicBezTo>
                  <a:lnTo>
                    <a:pt x="257842" y="212788"/>
                  </a:lnTo>
                  <a:cubicBezTo>
                    <a:pt x="257842" y="255365"/>
                    <a:pt x="223171" y="289941"/>
                    <a:pt x="180689" y="289941"/>
                  </a:cubicBezTo>
                  <a:close/>
                  <a:moveTo>
                    <a:pt x="180689" y="159448"/>
                  </a:moveTo>
                  <a:cubicBezTo>
                    <a:pt x="151352" y="159448"/>
                    <a:pt x="127540" y="183261"/>
                    <a:pt x="127445" y="212598"/>
                  </a:cubicBezTo>
                  <a:cubicBezTo>
                    <a:pt x="127445" y="241840"/>
                    <a:pt x="151257" y="265652"/>
                    <a:pt x="180594" y="265652"/>
                  </a:cubicBezTo>
                  <a:lnTo>
                    <a:pt x="180594" y="265652"/>
                  </a:lnTo>
                  <a:cubicBezTo>
                    <a:pt x="209836" y="265652"/>
                    <a:pt x="233649" y="241840"/>
                    <a:pt x="233649" y="212598"/>
                  </a:cubicBezTo>
                  <a:cubicBezTo>
                    <a:pt x="233649" y="183261"/>
                    <a:pt x="209836" y="159353"/>
                    <a:pt x="180594" y="159353"/>
                  </a:cubicBezTo>
                  <a:lnTo>
                    <a:pt x="180594" y="159353"/>
                  </a:lnTo>
                  <a:close/>
                  <a:moveTo>
                    <a:pt x="245745" y="212693"/>
                  </a:moveTo>
                  <a:lnTo>
                    <a:pt x="245936" y="212693"/>
                  </a:lnTo>
                  <a:lnTo>
                    <a:pt x="245745" y="21269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6"/>
            <p:cNvSpPr/>
            <p:nvPr/>
          </p:nvSpPr>
          <p:spPr>
            <a:xfrm>
              <a:off x="1596432" y="3935640"/>
              <a:ext cx="217980" cy="980908"/>
            </a:xfrm>
            <a:custGeom>
              <a:avLst/>
              <a:gdLst/>
              <a:ahLst/>
              <a:cxnLst/>
              <a:rect l="l" t="t" r="r" b="b"/>
              <a:pathLst>
                <a:path w="438150" h="1971675" extrusionOk="0">
                  <a:moveTo>
                    <a:pt x="91726" y="1976152"/>
                  </a:moveTo>
                  <a:lnTo>
                    <a:pt x="12002" y="1976152"/>
                  </a:lnTo>
                  <a:cubicBezTo>
                    <a:pt x="5334" y="1976152"/>
                    <a:pt x="0" y="1970723"/>
                    <a:pt x="0" y="1964055"/>
                  </a:cubicBezTo>
                  <a:lnTo>
                    <a:pt x="0" y="1742408"/>
                  </a:lnTo>
                  <a:cubicBezTo>
                    <a:pt x="95" y="1739170"/>
                    <a:pt x="1429" y="1736122"/>
                    <a:pt x="3620" y="1733836"/>
                  </a:cubicBezTo>
                  <a:cubicBezTo>
                    <a:pt x="5905" y="1731550"/>
                    <a:pt x="8954" y="1730312"/>
                    <a:pt x="12097" y="1730312"/>
                  </a:cubicBezTo>
                  <a:lnTo>
                    <a:pt x="23813" y="1730312"/>
                  </a:lnTo>
                  <a:cubicBezTo>
                    <a:pt x="23813" y="1730312"/>
                    <a:pt x="23813" y="1730312"/>
                    <a:pt x="23813" y="1730312"/>
                  </a:cubicBezTo>
                  <a:cubicBezTo>
                    <a:pt x="45339" y="1730312"/>
                    <a:pt x="65722" y="1721834"/>
                    <a:pt x="81344" y="1706308"/>
                  </a:cubicBezTo>
                  <a:cubicBezTo>
                    <a:pt x="96774" y="1690878"/>
                    <a:pt x="105251" y="1670399"/>
                    <a:pt x="105251" y="1648682"/>
                  </a:cubicBezTo>
                  <a:cubicBezTo>
                    <a:pt x="105251" y="1603724"/>
                    <a:pt x="68771" y="1567148"/>
                    <a:pt x="23813" y="1567148"/>
                  </a:cubicBezTo>
                  <a:lnTo>
                    <a:pt x="12097" y="1567148"/>
                  </a:lnTo>
                  <a:cubicBezTo>
                    <a:pt x="8858" y="1567148"/>
                    <a:pt x="5810" y="1565910"/>
                    <a:pt x="3620" y="1563624"/>
                  </a:cubicBezTo>
                  <a:cubicBezTo>
                    <a:pt x="1334" y="1561338"/>
                    <a:pt x="95" y="1558290"/>
                    <a:pt x="95" y="1555147"/>
                  </a:cubicBezTo>
                  <a:lnTo>
                    <a:pt x="381" y="1124712"/>
                  </a:lnTo>
                  <a:cubicBezTo>
                    <a:pt x="381" y="1121092"/>
                    <a:pt x="2000" y="1117664"/>
                    <a:pt x="4858" y="1115378"/>
                  </a:cubicBezTo>
                  <a:cubicBezTo>
                    <a:pt x="36862" y="1089184"/>
                    <a:pt x="55245" y="1050703"/>
                    <a:pt x="55340" y="1009650"/>
                  </a:cubicBezTo>
                  <a:lnTo>
                    <a:pt x="55340" y="914495"/>
                  </a:lnTo>
                  <a:cubicBezTo>
                    <a:pt x="55340" y="878110"/>
                    <a:pt x="41243" y="843820"/>
                    <a:pt x="15430" y="818007"/>
                  </a:cubicBezTo>
                  <a:cubicBezTo>
                    <a:pt x="12097" y="814673"/>
                    <a:pt x="8763" y="811530"/>
                    <a:pt x="5239" y="808768"/>
                  </a:cubicBezTo>
                  <a:cubicBezTo>
                    <a:pt x="2381" y="806482"/>
                    <a:pt x="667" y="803053"/>
                    <a:pt x="667" y="799338"/>
                  </a:cubicBezTo>
                  <a:lnTo>
                    <a:pt x="857" y="528637"/>
                  </a:lnTo>
                  <a:cubicBezTo>
                    <a:pt x="857" y="521970"/>
                    <a:pt x="6287" y="516541"/>
                    <a:pt x="12954" y="516541"/>
                  </a:cubicBezTo>
                  <a:lnTo>
                    <a:pt x="24765" y="516541"/>
                  </a:lnTo>
                  <a:cubicBezTo>
                    <a:pt x="46387" y="516541"/>
                    <a:pt x="66866" y="508064"/>
                    <a:pt x="82296" y="492633"/>
                  </a:cubicBezTo>
                  <a:cubicBezTo>
                    <a:pt x="97727" y="477203"/>
                    <a:pt x="106299" y="456724"/>
                    <a:pt x="106299" y="435102"/>
                  </a:cubicBezTo>
                  <a:cubicBezTo>
                    <a:pt x="106299" y="390144"/>
                    <a:pt x="69818" y="353568"/>
                    <a:pt x="24860" y="353568"/>
                  </a:cubicBezTo>
                  <a:lnTo>
                    <a:pt x="13145" y="353568"/>
                  </a:lnTo>
                  <a:cubicBezTo>
                    <a:pt x="9906" y="353568"/>
                    <a:pt x="6858" y="352330"/>
                    <a:pt x="4667" y="350044"/>
                  </a:cubicBezTo>
                  <a:cubicBezTo>
                    <a:pt x="2381" y="347758"/>
                    <a:pt x="1143" y="344710"/>
                    <a:pt x="1143" y="341566"/>
                  </a:cubicBezTo>
                  <a:lnTo>
                    <a:pt x="1334" y="12097"/>
                  </a:lnTo>
                  <a:cubicBezTo>
                    <a:pt x="1334" y="5429"/>
                    <a:pt x="6763" y="0"/>
                    <a:pt x="13430" y="0"/>
                  </a:cubicBezTo>
                  <a:lnTo>
                    <a:pt x="93154" y="0"/>
                  </a:lnTo>
                  <a:cubicBezTo>
                    <a:pt x="96393" y="0"/>
                    <a:pt x="99441" y="1333"/>
                    <a:pt x="101632" y="3524"/>
                  </a:cubicBezTo>
                  <a:cubicBezTo>
                    <a:pt x="103822" y="5715"/>
                    <a:pt x="105156" y="8858"/>
                    <a:pt x="105156" y="12001"/>
                  </a:cubicBezTo>
                  <a:lnTo>
                    <a:pt x="105156" y="79057"/>
                  </a:lnTo>
                  <a:cubicBezTo>
                    <a:pt x="105156" y="149066"/>
                    <a:pt x="132302" y="214884"/>
                    <a:pt x="181832" y="264509"/>
                  </a:cubicBezTo>
                  <a:cubicBezTo>
                    <a:pt x="231267" y="314039"/>
                    <a:pt x="297085" y="341376"/>
                    <a:pt x="366998" y="341376"/>
                  </a:cubicBezTo>
                  <a:lnTo>
                    <a:pt x="435483" y="341376"/>
                  </a:lnTo>
                  <a:cubicBezTo>
                    <a:pt x="442151" y="341376"/>
                    <a:pt x="447485" y="346805"/>
                    <a:pt x="447485" y="353473"/>
                  </a:cubicBezTo>
                  <a:lnTo>
                    <a:pt x="446722" y="1621822"/>
                  </a:lnTo>
                  <a:cubicBezTo>
                    <a:pt x="446722" y="1625060"/>
                    <a:pt x="445484" y="1628108"/>
                    <a:pt x="443198" y="1630299"/>
                  </a:cubicBezTo>
                  <a:cubicBezTo>
                    <a:pt x="440912" y="1632585"/>
                    <a:pt x="437864" y="1633823"/>
                    <a:pt x="434721" y="1633823"/>
                  </a:cubicBezTo>
                  <a:lnTo>
                    <a:pt x="366236" y="1633823"/>
                  </a:lnTo>
                  <a:cubicBezTo>
                    <a:pt x="366236" y="1633823"/>
                    <a:pt x="366141" y="1633823"/>
                    <a:pt x="366046" y="1633823"/>
                  </a:cubicBezTo>
                  <a:cubicBezTo>
                    <a:pt x="296132" y="1633823"/>
                    <a:pt x="230410" y="1661065"/>
                    <a:pt x="180975" y="1710500"/>
                  </a:cubicBezTo>
                  <a:cubicBezTo>
                    <a:pt x="131445" y="1759934"/>
                    <a:pt x="104108" y="1825752"/>
                    <a:pt x="104108" y="1895666"/>
                  </a:cubicBezTo>
                  <a:lnTo>
                    <a:pt x="104108" y="1963960"/>
                  </a:lnTo>
                  <a:cubicBezTo>
                    <a:pt x="104108" y="1967198"/>
                    <a:pt x="102775" y="1970246"/>
                    <a:pt x="100489" y="1972437"/>
                  </a:cubicBezTo>
                  <a:cubicBezTo>
                    <a:pt x="98203" y="1974723"/>
                    <a:pt x="95155" y="1975961"/>
                    <a:pt x="92012" y="1975961"/>
                  </a:cubicBezTo>
                  <a:close/>
                  <a:moveTo>
                    <a:pt x="24098" y="1951958"/>
                  </a:moveTo>
                  <a:lnTo>
                    <a:pt x="79724" y="1951958"/>
                  </a:lnTo>
                  <a:cubicBezTo>
                    <a:pt x="79724" y="1951958"/>
                    <a:pt x="79724" y="1895761"/>
                    <a:pt x="79724" y="1895761"/>
                  </a:cubicBezTo>
                  <a:cubicBezTo>
                    <a:pt x="79724" y="1819370"/>
                    <a:pt x="109633" y="1747552"/>
                    <a:pt x="163639" y="1693545"/>
                  </a:cubicBezTo>
                  <a:cubicBezTo>
                    <a:pt x="217646" y="1639538"/>
                    <a:pt x="289465" y="1609820"/>
                    <a:pt x="365760" y="1609820"/>
                  </a:cubicBezTo>
                  <a:lnTo>
                    <a:pt x="422338" y="1609820"/>
                  </a:lnTo>
                  <a:cubicBezTo>
                    <a:pt x="422338" y="1609820"/>
                    <a:pt x="423101" y="365569"/>
                    <a:pt x="423101" y="365569"/>
                  </a:cubicBezTo>
                  <a:lnTo>
                    <a:pt x="366713" y="365569"/>
                  </a:lnTo>
                  <a:cubicBezTo>
                    <a:pt x="290322" y="365569"/>
                    <a:pt x="218504" y="335661"/>
                    <a:pt x="164497" y="281559"/>
                  </a:cubicBezTo>
                  <a:cubicBezTo>
                    <a:pt x="110490" y="227457"/>
                    <a:pt x="80772" y="155543"/>
                    <a:pt x="80772" y="79057"/>
                  </a:cubicBezTo>
                  <a:lnTo>
                    <a:pt x="80772" y="24098"/>
                  </a:lnTo>
                  <a:cubicBezTo>
                    <a:pt x="80772" y="24098"/>
                    <a:pt x="25146" y="24098"/>
                    <a:pt x="25146" y="24098"/>
                  </a:cubicBezTo>
                  <a:lnTo>
                    <a:pt x="24955" y="329470"/>
                  </a:lnTo>
                  <a:cubicBezTo>
                    <a:pt x="52959" y="329565"/>
                    <a:pt x="79248" y="340614"/>
                    <a:pt x="99155" y="360521"/>
                  </a:cubicBezTo>
                  <a:cubicBezTo>
                    <a:pt x="119158" y="380524"/>
                    <a:pt x="130112" y="407003"/>
                    <a:pt x="130112" y="435102"/>
                  </a:cubicBezTo>
                  <a:cubicBezTo>
                    <a:pt x="130112" y="463201"/>
                    <a:pt x="119063" y="489680"/>
                    <a:pt x="99060" y="509683"/>
                  </a:cubicBezTo>
                  <a:cubicBezTo>
                    <a:pt x="79153" y="529590"/>
                    <a:pt x="52769" y="540544"/>
                    <a:pt x="24765" y="540639"/>
                  </a:cubicBezTo>
                  <a:lnTo>
                    <a:pt x="24575" y="793623"/>
                  </a:lnTo>
                  <a:cubicBezTo>
                    <a:pt x="27146" y="795909"/>
                    <a:pt x="29718" y="798290"/>
                    <a:pt x="32290" y="800862"/>
                  </a:cubicBezTo>
                  <a:cubicBezTo>
                    <a:pt x="62675" y="831247"/>
                    <a:pt x="79343" y="871537"/>
                    <a:pt x="79343" y="914305"/>
                  </a:cubicBezTo>
                  <a:lnTo>
                    <a:pt x="79343" y="1009460"/>
                  </a:lnTo>
                  <a:cubicBezTo>
                    <a:pt x="79343" y="1055846"/>
                    <a:pt x="59341" y="1099471"/>
                    <a:pt x="24384" y="1130141"/>
                  </a:cubicBezTo>
                  <a:lnTo>
                    <a:pt x="24098" y="1542955"/>
                  </a:lnTo>
                  <a:cubicBezTo>
                    <a:pt x="52102" y="1543050"/>
                    <a:pt x="78391" y="1554099"/>
                    <a:pt x="98298" y="1574006"/>
                  </a:cubicBezTo>
                  <a:cubicBezTo>
                    <a:pt x="118301" y="1594009"/>
                    <a:pt x="129254" y="1620488"/>
                    <a:pt x="129254" y="1648587"/>
                  </a:cubicBezTo>
                  <a:cubicBezTo>
                    <a:pt x="129254" y="1676781"/>
                    <a:pt x="118205" y="1703356"/>
                    <a:pt x="98203" y="1723358"/>
                  </a:cubicBezTo>
                  <a:cubicBezTo>
                    <a:pt x="78105" y="1743266"/>
                    <a:pt x="51721" y="1754315"/>
                    <a:pt x="23908" y="1754315"/>
                  </a:cubicBezTo>
                  <a:lnTo>
                    <a:pt x="23908" y="195186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6"/>
            <p:cNvSpPr/>
            <p:nvPr/>
          </p:nvSpPr>
          <p:spPr>
            <a:xfrm>
              <a:off x="1687978" y="3991495"/>
              <a:ext cx="75819" cy="75819"/>
            </a:xfrm>
            <a:custGeom>
              <a:avLst/>
              <a:gdLst/>
              <a:ahLst/>
              <a:cxnLst/>
              <a:rect l="l" t="t" r="r" b="b"/>
              <a:pathLst>
                <a:path w="152400" h="152400" extrusionOk="0">
                  <a:moveTo>
                    <a:pt x="77343" y="154400"/>
                  </a:moveTo>
                  <a:lnTo>
                    <a:pt x="77343" y="154400"/>
                  </a:lnTo>
                  <a:cubicBezTo>
                    <a:pt x="56674" y="154400"/>
                    <a:pt x="37338" y="146399"/>
                    <a:pt x="22670" y="131826"/>
                  </a:cubicBezTo>
                  <a:cubicBezTo>
                    <a:pt x="8096" y="117253"/>
                    <a:pt x="0" y="97822"/>
                    <a:pt x="0" y="77248"/>
                  </a:cubicBezTo>
                  <a:cubicBezTo>
                    <a:pt x="0" y="34671"/>
                    <a:pt x="34671" y="0"/>
                    <a:pt x="77343" y="0"/>
                  </a:cubicBezTo>
                  <a:lnTo>
                    <a:pt x="77343" y="0"/>
                  </a:lnTo>
                  <a:cubicBezTo>
                    <a:pt x="119920" y="0"/>
                    <a:pt x="154496" y="34766"/>
                    <a:pt x="154496" y="77343"/>
                  </a:cubicBezTo>
                  <a:cubicBezTo>
                    <a:pt x="154496" y="119920"/>
                    <a:pt x="119825" y="154496"/>
                    <a:pt x="77343" y="154496"/>
                  </a:cubicBezTo>
                  <a:close/>
                  <a:moveTo>
                    <a:pt x="77343" y="24003"/>
                  </a:moveTo>
                  <a:cubicBezTo>
                    <a:pt x="48006" y="24003"/>
                    <a:pt x="24194" y="47816"/>
                    <a:pt x="24098" y="77152"/>
                  </a:cubicBezTo>
                  <a:cubicBezTo>
                    <a:pt x="24098" y="106394"/>
                    <a:pt x="47911" y="130207"/>
                    <a:pt x="77248" y="130207"/>
                  </a:cubicBezTo>
                  <a:lnTo>
                    <a:pt x="77248" y="130207"/>
                  </a:lnTo>
                  <a:cubicBezTo>
                    <a:pt x="106490" y="130207"/>
                    <a:pt x="130302" y="106394"/>
                    <a:pt x="130302" y="77152"/>
                  </a:cubicBezTo>
                  <a:cubicBezTo>
                    <a:pt x="130302" y="47816"/>
                    <a:pt x="106490" y="24003"/>
                    <a:pt x="77248" y="23908"/>
                  </a:cubicBezTo>
                  <a:lnTo>
                    <a:pt x="77248" y="239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6"/>
            <p:cNvSpPr/>
            <p:nvPr/>
          </p:nvSpPr>
          <p:spPr>
            <a:xfrm>
              <a:off x="1687552" y="4784591"/>
              <a:ext cx="75819" cy="75819"/>
            </a:xfrm>
            <a:custGeom>
              <a:avLst/>
              <a:gdLst/>
              <a:ahLst/>
              <a:cxnLst/>
              <a:rect l="l" t="t" r="r" b="b"/>
              <a:pathLst>
                <a:path w="152400" h="152400" extrusionOk="0">
                  <a:moveTo>
                    <a:pt x="77248" y="154400"/>
                  </a:moveTo>
                  <a:lnTo>
                    <a:pt x="77248" y="154400"/>
                  </a:lnTo>
                  <a:cubicBezTo>
                    <a:pt x="34576" y="154400"/>
                    <a:pt x="0" y="119729"/>
                    <a:pt x="0" y="77248"/>
                  </a:cubicBezTo>
                  <a:cubicBezTo>
                    <a:pt x="0" y="34671"/>
                    <a:pt x="34671" y="0"/>
                    <a:pt x="77343" y="0"/>
                  </a:cubicBezTo>
                  <a:lnTo>
                    <a:pt x="77343" y="0"/>
                  </a:lnTo>
                  <a:cubicBezTo>
                    <a:pt x="119920" y="0"/>
                    <a:pt x="154496" y="34766"/>
                    <a:pt x="154496" y="77343"/>
                  </a:cubicBezTo>
                  <a:cubicBezTo>
                    <a:pt x="154496" y="119920"/>
                    <a:pt x="119825" y="154496"/>
                    <a:pt x="77343" y="154496"/>
                  </a:cubicBezTo>
                  <a:close/>
                  <a:moveTo>
                    <a:pt x="77248" y="24003"/>
                  </a:moveTo>
                  <a:cubicBezTo>
                    <a:pt x="47911" y="24003"/>
                    <a:pt x="24098" y="47816"/>
                    <a:pt x="24003" y="77153"/>
                  </a:cubicBezTo>
                  <a:cubicBezTo>
                    <a:pt x="24003" y="106394"/>
                    <a:pt x="47816" y="130207"/>
                    <a:pt x="77153" y="130207"/>
                  </a:cubicBezTo>
                  <a:lnTo>
                    <a:pt x="77153" y="130207"/>
                  </a:lnTo>
                  <a:cubicBezTo>
                    <a:pt x="106394" y="130207"/>
                    <a:pt x="130207" y="106394"/>
                    <a:pt x="130207" y="77153"/>
                  </a:cubicBezTo>
                  <a:cubicBezTo>
                    <a:pt x="130207" y="47816"/>
                    <a:pt x="106394" y="23908"/>
                    <a:pt x="77153" y="23908"/>
                  </a:cubicBezTo>
                  <a:lnTo>
                    <a:pt x="77153" y="239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6"/>
            <p:cNvSpPr/>
            <p:nvPr/>
          </p:nvSpPr>
          <p:spPr>
            <a:xfrm>
              <a:off x="1451491" y="4099324"/>
              <a:ext cx="208502" cy="104251"/>
            </a:xfrm>
            <a:custGeom>
              <a:avLst/>
              <a:gdLst/>
              <a:ahLst/>
              <a:cxnLst/>
              <a:rect l="l" t="t" r="r" b="b"/>
              <a:pathLst>
                <a:path w="419100" h="209550" extrusionOk="0">
                  <a:moveTo>
                    <a:pt x="316325" y="211360"/>
                  </a:moveTo>
                  <a:lnTo>
                    <a:pt x="105728" y="211360"/>
                  </a:lnTo>
                  <a:cubicBezTo>
                    <a:pt x="47435" y="211265"/>
                    <a:pt x="0" y="163830"/>
                    <a:pt x="0" y="105537"/>
                  </a:cubicBezTo>
                  <a:cubicBezTo>
                    <a:pt x="0" y="77629"/>
                    <a:pt x="11049" y="51149"/>
                    <a:pt x="31052" y="31052"/>
                  </a:cubicBezTo>
                  <a:cubicBezTo>
                    <a:pt x="51149" y="11049"/>
                    <a:pt x="77629" y="0"/>
                    <a:pt x="105823" y="0"/>
                  </a:cubicBezTo>
                  <a:lnTo>
                    <a:pt x="316421" y="0"/>
                  </a:lnTo>
                  <a:cubicBezTo>
                    <a:pt x="316421" y="0"/>
                    <a:pt x="316421" y="95"/>
                    <a:pt x="316421" y="95"/>
                  </a:cubicBezTo>
                  <a:cubicBezTo>
                    <a:pt x="344519" y="95"/>
                    <a:pt x="370999" y="11144"/>
                    <a:pt x="391001" y="31147"/>
                  </a:cubicBezTo>
                  <a:cubicBezTo>
                    <a:pt x="411004" y="51149"/>
                    <a:pt x="421957" y="77629"/>
                    <a:pt x="421957" y="105728"/>
                  </a:cubicBezTo>
                  <a:cubicBezTo>
                    <a:pt x="421957" y="133826"/>
                    <a:pt x="410909" y="160306"/>
                    <a:pt x="390906" y="180308"/>
                  </a:cubicBezTo>
                  <a:cubicBezTo>
                    <a:pt x="370904" y="200311"/>
                    <a:pt x="344424" y="211265"/>
                    <a:pt x="316325" y="211265"/>
                  </a:cubicBezTo>
                  <a:close/>
                  <a:moveTo>
                    <a:pt x="105728" y="24098"/>
                  </a:moveTo>
                  <a:cubicBezTo>
                    <a:pt x="84011" y="24098"/>
                    <a:pt x="63532" y="32575"/>
                    <a:pt x="48101" y="48006"/>
                  </a:cubicBezTo>
                  <a:cubicBezTo>
                    <a:pt x="32671" y="63627"/>
                    <a:pt x="24098" y="84011"/>
                    <a:pt x="24098" y="105537"/>
                  </a:cubicBezTo>
                  <a:cubicBezTo>
                    <a:pt x="24098" y="150495"/>
                    <a:pt x="60674" y="187071"/>
                    <a:pt x="105728" y="187071"/>
                  </a:cubicBezTo>
                  <a:lnTo>
                    <a:pt x="316325" y="187071"/>
                  </a:lnTo>
                  <a:cubicBezTo>
                    <a:pt x="316325" y="187071"/>
                    <a:pt x="316325" y="187166"/>
                    <a:pt x="316325" y="187166"/>
                  </a:cubicBezTo>
                  <a:cubicBezTo>
                    <a:pt x="337947" y="187166"/>
                    <a:pt x="358426" y="178689"/>
                    <a:pt x="373856" y="163259"/>
                  </a:cubicBezTo>
                  <a:cubicBezTo>
                    <a:pt x="389287" y="147828"/>
                    <a:pt x="397859" y="127349"/>
                    <a:pt x="397859" y="105728"/>
                  </a:cubicBezTo>
                  <a:cubicBezTo>
                    <a:pt x="397859" y="84106"/>
                    <a:pt x="389382" y="63627"/>
                    <a:pt x="373952" y="48196"/>
                  </a:cubicBezTo>
                  <a:cubicBezTo>
                    <a:pt x="358521" y="32766"/>
                    <a:pt x="338042" y="24194"/>
                    <a:pt x="316421" y="24194"/>
                  </a:cubicBezTo>
                  <a:lnTo>
                    <a:pt x="105823" y="24194"/>
                  </a:lnTo>
                  <a:cubicBezTo>
                    <a:pt x="105823" y="24194"/>
                    <a:pt x="105823" y="24098"/>
                    <a:pt x="105823" y="240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36"/>
            <p:cNvSpPr/>
            <p:nvPr/>
          </p:nvSpPr>
          <p:spPr>
            <a:xfrm>
              <a:off x="1451159" y="4702418"/>
              <a:ext cx="208502" cy="104251"/>
            </a:xfrm>
            <a:custGeom>
              <a:avLst/>
              <a:gdLst/>
              <a:ahLst/>
              <a:cxnLst/>
              <a:rect l="l" t="t" r="r" b="b"/>
              <a:pathLst>
                <a:path w="419100" h="209550" extrusionOk="0">
                  <a:moveTo>
                    <a:pt x="316325" y="211455"/>
                  </a:moveTo>
                  <a:lnTo>
                    <a:pt x="105728" y="211455"/>
                  </a:lnTo>
                  <a:cubicBezTo>
                    <a:pt x="47435" y="211264"/>
                    <a:pt x="0" y="163830"/>
                    <a:pt x="0" y="105537"/>
                  </a:cubicBezTo>
                  <a:cubicBezTo>
                    <a:pt x="0" y="77629"/>
                    <a:pt x="11049" y="51149"/>
                    <a:pt x="31052" y="31052"/>
                  </a:cubicBezTo>
                  <a:cubicBezTo>
                    <a:pt x="51054" y="11049"/>
                    <a:pt x="77629" y="0"/>
                    <a:pt x="105823" y="0"/>
                  </a:cubicBezTo>
                  <a:lnTo>
                    <a:pt x="316421" y="0"/>
                  </a:lnTo>
                  <a:cubicBezTo>
                    <a:pt x="316421" y="0"/>
                    <a:pt x="316421" y="95"/>
                    <a:pt x="316421" y="95"/>
                  </a:cubicBezTo>
                  <a:cubicBezTo>
                    <a:pt x="344519" y="95"/>
                    <a:pt x="370999" y="11144"/>
                    <a:pt x="391001" y="31147"/>
                  </a:cubicBezTo>
                  <a:cubicBezTo>
                    <a:pt x="411004" y="51149"/>
                    <a:pt x="421958" y="77629"/>
                    <a:pt x="421958" y="105728"/>
                  </a:cubicBezTo>
                  <a:cubicBezTo>
                    <a:pt x="421958" y="133921"/>
                    <a:pt x="410909" y="160496"/>
                    <a:pt x="390906" y="180499"/>
                  </a:cubicBezTo>
                  <a:cubicBezTo>
                    <a:pt x="370713" y="200501"/>
                    <a:pt x="344234" y="211455"/>
                    <a:pt x="316325" y="211455"/>
                  </a:cubicBezTo>
                  <a:close/>
                  <a:moveTo>
                    <a:pt x="105728" y="24098"/>
                  </a:moveTo>
                  <a:cubicBezTo>
                    <a:pt x="84011" y="24098"/>
                    <a:pt x="63532" y="32576"/>
                    <a:pt x="48101" y="48006"/>
                  </a:cubicBezTo>
                  <a:cubicBezTo>
                    <a:pt x="32671" y="63532"/>
                    <a:pt x="24098" y="84011"/>
                    <a:pt x="24098" y="105537"/>
                  </a:cubicBezTo>
                  <a:cubicBezTo>
                    <a:pt x="24098" y="127254"/>
                    <a:pt x="32576" y="147733"/>
                    <a:pt x="48006" y="163258"/>
                  </a:cubicBezTo>
                  <a:cubicBezTo>
                    <a:pt x="63437" y="178689"/>
                    <a:pt x="83915" y="187262"/>
                    <a:pt x="105632" y="187262"/>
                  </a:cubicBezTo>
                  <a:lnTo>
                    <a:pt x="316230" y="187262"/>
                  </a:lnTo>
                  <a:cubicBezTo>
                    <a:pt x="316230" y="187262"/>
                    <a:pt x="316230" y="187357"/>
                    <a:pt x="316230" y="187357"/>
                  </a:cubicBezTo>
                  <a:cubicBezTo>
                    <a:pt x="337757" y="187357"/>
                    <a:pt x="358140" y="178879"/>
                    <a:pt x="373761" y="163354"/>
                  </a:cubicBezTo>
                  <a:cubicBezTo>
                    <a:pt x="389192" y="147923"/>
                    <a:pt x="397669" y="127445"/>
                    <a:pt x="397669" y="105728"/>
                  </a:cubicBezTo>
                  <a:cubicBezTo>
                    <a:pt x="397669" y="84106"/>
                    <a:pt x="389192" y="63627"/>
                    <a:pt x="373761" y="48196"/>
                  </a:cubicBezTo>
                  <a:cubicBezTo>
                    <a:pt x="358330" y="32766"/>
                    <a:pt x="337852" y="24194"/>
                    <a:pt x="316230" y="24194"/>
                  </a:cubicBezTo>
                  <a:lnTo>
                    <a:pt x="105632" y="24194"/>
                  </a:lnTo>
                  <a:cubicBezTo>
                    <a:pt x="105632" y="24194"/>
                    <a:pt x="105632" y="24098"/>
                    <a:pt x="105632" y="240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36"/>
            <p:cNvSpPr/>
            <p:nvPr/>
          </p:nvSpPr>
          <p:spPr>
            <a:xfrm>
              <a:off x="1503370" y="4795478"/>
              <a:ext cx="104251" cy="142161"/>
            </a:xfrm>
            <a:custGeom>
              <a:avLst/>
              <a:gdLst/>
              <a:ahLst/>
              <a:cxnLst/>
              <a:rect l="l" t="t" r="r" b="b"/>
              <a:pathLst>
                <a:path w="209550" h="285750" extrusionOk="0">
                  <a:moveTo>
                    <a:pt x="199263" y="293084"/>
                  </a:moveTo>
                  <a:lnTo>
                    <a:pt x="12002" y="293084"/>
                  </a:lnTo>
                  <a:cubicBezTo>
                    <a:pt x="5334" y="292989"/>
                    <a:pt x="0" y="287560"/>
                    <a:pt x="0" y="280892"/>
                  </a:cubicBezTo>
                  <a:lnTo>
                    <a:pt x="191" y="12002"/>
                  </a:lnTo>
                  <a:cubicBezTo>
                    <a:pt x="191" y="8763"/>
                    <a:pt x="1429" y="5715"/>
                    <a:pt x="3715" y="3524"/>
                  </a:cubicBezTo>
                  <a:cubicBezTo>
                    <a:pt x="6001" y="1238"/>
                    <a:pt x="9049" y="0"/>
                    <a:pt x="12192" y="0"/>
                  </a:cubicBezTo>
                  <a:lnTo>
                    <a:pt x="199454" y="0"/>
                  </a:lnTo>
                  <a:cubicBezTo>
                    <a:pt x="206121" y="95"/>
                    <a:pt x="211455" y="5524"/>
                    <a:pt x="211455" y="12192"/>
                  </a:cubicBezTo>
                  <a:lnTo>
                    <a:pt x="211265" y="281083"/>
                  </a:lnTo>
                  <a:cubicBezTo>
                    <a:pt x="211265" y="284321"/>
                    <a:pt x="210026" y="287369"/>
                    <a:pt x="207740" y="289560"/>
                  </a:cubicBezTo>
                  <a:cubicBezTo>
                    <a:pt x="205454" y="291846"/>
                    <a:pt x="202406" y="293084"/>
                    <a:pt x="199263" y="293084"/>
                  </a:cubicBezTo>
                  <a:close/>
                  <a:moveTo>
                    <a:pt x="24098" y="268891"/>
                  </a:moveTo>
                  <a:lnTo>
                    <a:pt x="187262" y="268891"/>
                  </a:lnTo>
                  <a:cubicBezTo>
                    <a:pt x="187262" y="268891"/>
                    <a:pt x="187357" y="24194"/>
                    <a:pt x="187357" y="24194"/>
                  </a:cubicBezTo>
                  <a:lnTo>
                    <a:pt x="24194" y="24194"/>
                  </a:lnTo>
                  <a:cubicBezTo>
                    <a:pt x="24194" y="24194"/>
                    <a:pt x="24098" y="268891"/>
                    <a:pt x="24098" y="268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36"/>
            <p:cNvSpPr/>
            <p:nvPr/>
          </p:nvSpPr>
          <p:spPr>
            <a:xfrm>
              <a:off x="1503512" y="4592014"/>
              <a:ext cx="104251" cy="118467"/>
            </a:xfrm>
            <a:custGeom>
              <a:avLst/>
              <a:gdLst/>
              <a:ahLst/>
              <a:cxnLst/>
              <a:rect l="l" t="t" r="r" b="b"/>
              <a:pathLst>
                <a:path w="209550" h="238125" extrusionOk="0">
                  <a:moveTo>
                    <a:pt x="199263" y="246354"/>
                  </a:moveTo>
                  <a:lnTo>
                    <a:pt x="12002" y="246354"/>
                  </a:lnTo>
                  <a:cubicBezTo>
                    <a:pt x="5334" y="246259"/>
                    <a:pt x="0" y="240830"/>
                    <a:pt x="0" y="234162"/>
                  </a:cubicBezTo>
                  <a:lnTo>
                    <a:pt x="0" y="12039"/>
                  </a:lnTo>
                  <a:cubicBezTo>
                    <a:pt x="95" y="5848"/>
                    <a:pt x="4858" y="609"/>
                    <a:pt x="11049" y="38"/>
                  </a:cubicBezTo>
                  <a:cubicBezTo>
                    <a:pt x="17336" y="-439"/>
                    <a:pt x="22860" y="3657"/>
                    <a:pt x="24003" y="9848"/>
                  </a:cubicBezTo>
                  <a:cubicBezTo>
                    <a:pt x="24194" y="10706"/>
                    <a:pt x="41624" y="99193"/>
                    <a:pt x="105823" y="99193"/>
                  </a:cubicBezTo>
                  <a:lnTo>
                    <a:pt x="105823" y="99193"/>
                  </a:lnTo>
                  <a:cubicBezTo>
                    <a:pt x="170021" y="99193"/>
                    <a:pt x="187357" y="10801"/>
                    <a:pt x="187547" y="9944"/>
                  </a:cubicBezTo>
                  <a:cubicBezTo>
                    <a:pt x="188690" y="3848"/>
                    <a:pt x="194215" y="-439"/>
                    <a:pt x="200501" y="133"/>
                  </a:cubicBezTo>
                  <a:cubicBezTo>
                    <a:pt x="206693" y="704"/>
                    <a:pt x="211455" y="5943"/>
                    <a:pt x="211455" y="12134"/>
                  </a:cubicBezTo>
                  <a:lnTo>
                    <a:pt x="211455" y="234257"/>
                  </a:lnTo>
                  <a:cubicBezTo>
                    <a:pt x="211360" y="240925"/>
                    <a:pt x="205930" y="246354"/>
                    <a:pt x="199263" y="246354"/>
                  </a:cubicBezTo>
                  <a:close/>
                  <a:moveTo>
                    <a:pt x="24098" y="222161"/>
                  </a:moveTo>
                  <a:lnTo>
                    <a:pt x="187262" y="222161"/>
                  </a:lnTo>
                  <a:cubicBezTo>
                    <a:pt x="187262" y="222161"/>
                    <a:pt x="187262" y="74618"/>
                    <a:pt x="187262" y="74618"/>
                  </a:cubicBezTo>
                  <a:cubicBezTo>
                    <a:pt x="171355" y="99764"/>
                    <a:pt x="145733" y="123291"/>
                    <a:pt x="105823" y="123291"/>
                  </a:cubicBezTo>
                  <a:lnTo>
                    <a:pt x="105823" y="123291"/>
                  </a:lnTo>
                  <a:cubicBezTo>
                    <a:pt x="65818" y="123291"/>
                    <a:pt x="40100" y="99669"/>
                    <a:pt x="24194" y="74333"/>
                  </a:cubicBezTo>
                  <a:lnTo>
                    <a:pt x="24194" y="22206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6"/>
            <p:cNvSpPr/>
            <p:nvPr/>
          </p:nvSpPr>
          <p:spPr>
            <a:xfrm>
              <a:off x="1503560" y="4488447"/>
              <a:ext cx="104251" cy="161115"/>
            </a:xfrm>
            <a:custGeom>
              <a:avLst/>
              <a:gdLst/>
              <a:ahLst/>
              <a:cxnLst/>
              <a:rect l="l" t="t" r="r" b="b"/>
              <a:pathLst>
                <a:path w="209550" h="323850" extrusionOk="0">
                  <a:moveTo>
                    <a:pt x="105728" y="331791"/>
                  </a:moveTo>
                  <a:lnTo>
                    <a:pt x="105728" y="331791"/>
                  </a:lnTo>
                  <a:cubicBezTo>
                    <a:pt x="21431" y="331791"/>
                    <a:pt x="1048" y="227206"/>
                    <a:pt x="190" y="222730"/>
                  </a:cubicBezTo>
                  <a:cubicBezTo>
                    <a:pt x="95" y="221968"/>
                    <a:pt x="0" y="221301"/>
                    <a:pt x="0" y="220539"/>
                  </a:cubicBezTo>
                  <a:lnTo>
                    <a:pt x="0" y="12037"/>
                  </a:lnTo>
                  <a:cubicBezTo>
                    <a:pt x="95" y="7369"/>
                    <a:pt x="2762" y="3179"/>
                    <a:pt x="7048" y="1178"/>
                  </a:cubicBezTo>
                  <a:cubicBezTo>
                    <a:pt x="11239" y="-822"/>
                    <a:pt x="16193" y="-250"/>
                    <a:pt x="19812" y="2702"/>
                  </a:cubicBezTo>
                  <a:cubicBezTo>
                    <a:pt x="44196" y="22610"/>
                    <a:pt x="74676" y="33563"/>
                    <a:pt x="105823" y="33563"/>
                  </a:cubicBezTo>
                  <a:lnTo>
                    <a:pt x="105918" y="33563"/>
                  </a:lnTo>
                  <a:cubicBezTo>
                    <a:pt x="137065" y="33563"/>
                    <a:pt x="167545" y="22705"/>
                    <a:pt x="191738" y="2893"/>
                  </a:cubicBezTo>
                  <a:cubicBezTo>
                    <a:pt x="195358" y="-60"/>
                    <a:pt x="200311" y="-631"/>
                    <a:pt x="204502" y="1369"/>
                  </a:cubicBezTo>
                  <a:cubicBezTo>
                    <a:pt x="208693" y="3369"/>
                    <a:pt x="211360" y="7655"/>
                    <a:pt x="211360" y="12227"/>
                  </a:cubicBezTo>
                  <a:lnTo>
                    <a:pt x="211360" y="220539"/>
                  </a:lnTo>
                  <a:cubicBezTo>
                    <a:pt x="211264" y="221301"/>
                    <a:pt x="211169" y="221968"/>
                    <a:pt x="211074" y="222730"/>
                  </a:cubicBezTo>
                  <a:cubicBezTo>
                    <a:pt x="210217" y="227206"/>
                    <a:pt x="189929" y="331696"/>
                    <a:pt x="105632" y="331696"/>
                  </a:cubicBezTo>
                  <a:close/>
                  <a:moveTo>
                    <a:pt x="24098" y="219301"/>
                  </a:moveTo>
                  <a:cubicBezTo>
                    <a:pt x="26194" y="229112"/>
                    <a:pt x="45148" y="307693"/>
                    <a:pt x="105728" y="307693"/>
                  </a:cubicBezTo>
                  <a:lnTo>
                    <a:pt x="105728" y="307693"/>
                  </a:lnTo>
                  <a:cubicBezTo>
                    <a:pt x="166211" y="307693"/>
                    <a:pt x="185166" y="229207"/>
                    <a:pt x="187262" y="219396"/>
                  </a:cubicBezTo>
                  <a:lnTo>
                    <a:pt x="187262" y="35373"/>
                  </a:lnTo>
                  <a:cubicBezTo>
                    <a:pt x="162782" y="49851"/>
                    <a:pt x="134684" y="57757"/>
                    <a:pt x="106013" y="57757"/>
                  </a:cubicBezTo>
                  <a:cubicBezTo>
                    <a:pt x="77343" y="57757"/>
                    <a:pt x="48959" y="49851"/>
                    <a:pt x="24194" y="35183"/>
                  </a:cubicBezTo>
                  <a:lnTo>
                    <a:pt x="24194" y="2193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6"/>
            <p:cNvSpPr/>
            <p:nvPr/>
          </p:nvSpPr>
          <p:spPr>
            <a:xfrm>
              <a:off x="1503701" y="4192337"/>
              <a:ext cx="104251" cy="142161"/>
            </a:xfrm>
            <a:custGeom>
              <a:avLst/>
              <a:gdLst/>
              <a:ahLst/>
              <a:cxnLst/>
              <a:rect l="l" t="t" r="r" b="b"/>
              <a:pathLst>
                <a:path w="209550" h="285750" extrusionOk="0">
                  <a:moveTo>
                    <a:pt x="12097" y="294894"/>
                  </a:moveTo>
                  <a:cubicBezTo>
                    <a:pt x="10382" y="294894"/>
                    <a:pt x="8572" y="294513"/>
                    <a:pt x="6953" y="293751"/>
                  </a:cubicBezTo>
                  <a:cubicBezTo>
                    <a:pt x="2762" y="291751"/>
                    <a:pt x="0" y="287464"/>
                    <a:pt x="0" y="282797"/>
                  </a:cubicBezTo>
                  <a:lnTo>
                    <a:pt x="190" y="12001"/>
                  </a:lnTo>
                  <a:cubicBezTo>
                    <a:pt x="190" y="8763"/>
                    <a:pt x="1429" y="5715"/>
                    <a:pt x="3715" y="3524"/>
                  </a:cubicBezTo>
                  <a:cubicBezTo>
                    <a:pt x="6001" y="1238"/>
                    <a:pt x="9049" y="0"/>
                    <a:pt x="12192" y="0"/>
                  </a:cubicBezTo>
                  <a:lnTo>
                    <a:pt x="199454" y="0"/>
                  </a:lnTo>
                  <a:cubicBezTo>
                    <a:pt x="206121" y="95"/>
                    <a:pt x="211455" y="5524"/>
                    <a:pt x="211455" y="12192"/>
                  </a:cubicBezTo>
                  <a:lnTo>
                    <a:pt x="211264" y="282892"/>
                  </a:lnTo>
                  <a:cubicBezTo>
                    <a:pt x="211264" y="287560"/>
                    <a:pt x="208597" y="291751"/>
                    <a:pt x="204406" y="293751"/>
                  </a:cubicBezTo>
                  <a:cubicBezTo>
                    <a:pt x="200215" y="295751"/>
                    <a:pt x="195263" y="295180"/>
                    <a:pt x="191643" y="292227"/>
                  </a:cubicBezTo>
                  <a:cubicBezTo>
                    <a:pt x="167069" y="272129"/>
                    <a:pt x="137351" y="261461"/>
                    <a:pt x="105728" y="261461"/>
                  </a:cubicBezTo>
                  <a:lnTo>
                    <a:pt x="105632" y="261461"/>
                  </a:lnTo>
                  <a:cubicBezTo>
                    <a:pt x="74200" y="261461"/>
                    <a:pt x="43720" y="272415"/>
                    <a:pt x="19717" y="292227"/>
                  </a:cubicBezTo>
                  <a:cubicBezTo>
                    <a:pt x="17526" y="294037"/>
                    <a:pt x="14764" y="294989"/>
                    <a:pt x="12002" y="294989"/>
                  </a:cubicBezTo>
                  <a:close/>
                  <a:moveTo>
                    <a:pt x="24289" y="24098"/>
                  </a:moveTo>
                  <a:lnTo>
                    <a:pt x="24289" y="259651"/>
                  </a:lnTo>
                  <a:cubicBezTo>
                    <a:pt x="48578" y="245078"/>
                    <a:pt x="76771" y="237268"/>
                    <a:pt x="105632" y="237268"/>
                  </a:cubicBezTo>
                  <a:lnTo>
                    <a:pt x="105728" y="237268"/>
                  </a:lnTo>
                  <a:cubicBezTo>
                    <a:pt x="134874" y="237268"/>
                    <a:pt x="162687" y="244983"/>
                    <a:pt x="187166" y="259651"/>
                  </a:cubicBezTo>
                  <a:lnTo>
                    <a:pt x="187166" y="24193"/>
                  </a:lnTo>
                  <a:cubicBezTo>
                    <a:pt x="187166" y="24193"/>
                    <a:pt x="24194" y="24098"/>
                    <a:pt x="24194" y="240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6"/>
            <p:cNvSpPr/>
            <p:nvPr/>
          </p:nvSpPr>
          <p:spPr>
            <a:xfrm>
              <a:off x="1503843" y="3912209"/>
              <a:ext cx="104251" cy="199025"/>
            </a:xfrm>
            <a:custGeom>
              <a:avLst/>
              <a:gdLst/>
              <a:ahLst/>
              <a:cxnLst/>
              <a:rect l="l" t="t" r="r" b="b"/>
              <a:pathLst>
                <a:path w="209550" h="400050" extrusionOk="0">
                  <a:moveTo>
                    <a:pt x="199263" y="400812"/>
                  </a:moveTo>
                  <a:lnTo>
                    <a:pt x="12002" y="400812"/>
                  </a:lnTo>
                  <a:cubicBezTo>
                    <a:pt x="5334" y="400717"/>
                    <a:pt x="0" y="395288"/>
                    <a:pt x="0" y="388620"/>
                  </a:cubicBezTo>
                  <a:lnTo>
                    <a:pt x="190" y="12002"/>
                  </a:lnTo>
                  <a:cubicBezTo>
                    <a:pt x="190" y="5334"/>
                    <a:pt x="5620" y="0"/>
                    <a:pt x="12287" y="0"/>
                  </a:cubicBezTo>
                  <a:lnTo>
                    <a:pt x="199549" y="0"/>
                  </a:lnTo>
                  <a:cubicBezTo>
                    <a:pt x="202787" y="95"/>
                    <a:pt x="205835" y="1429"/>
                    <a:pt x="208026" y="3620"/>
                  </a:cubicBezTo>
                  <a:cubicBezTo>
                    <a:pt x="210217" y="5810"/>
                    <a:pt x="211550" y="8954"/>
                    <a:pt x="211550" y="12192"/>
                  </a:cubicBezTo>
                  <a:lnTo>
                    <a:pt x="211360" y="388811"/>
                  </a:lnTo>
                  <a:cubicBezTo>
                    <a:pt x="211360" y="392049"/>
                    <a:pt x="210121" y="395097"/>
                    <a:pt x="207836" y="397288"/>
                  </a:cubicBezTo>
                  <a:cubicBezTo>
                    <a:pt x="205550" y="399574"/>
                    <a:pt x="202502" y="400812"/>
                    <a:pt x="199358" y="400812"/>
                  </a:cubicBezTo>
                  <a:close/>
                  <a:moveTo>
                    <a:pt x="24098" y="376619"/>
                  </a:moveTo>
                  <a:lnTo>
                    <a:pt x="187262" y="376619"/>
                  </a:lnTo>
                  <a:cubicBezTo>
                    <a:pt x="187262" y="376619"/>
                    <a:pt x="187452" y="59246"/>
                    <a:pt x="187452" y="59246"/>
                  </a:cubicBezTo>
                  <a:lnTo>
                    <a:pt x="187452" y="59246"/>
                  </a:lnTo>
                  <a:cubicBezTo>
                    <a:pt x="187452" y="59246"/>
                    <a:pt x="187452" y="24194"/>
                    <a:pt x="187452" y="24194"/>
                  </a:cubicBezTo>
                  <a:lnTo>
                    <a:pt x="24289" y="24194"/>
                  </a:lnTo>
                  <a:cubicBezTo>
                    <a:pt x="24289" y="24194"/>
                    <a:pt x="24098" y="376619"/>
                    <a:pt x="24098" y="3766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6"/>
            <p:cNvSpPr/>
            <p:nvPr/>
          </p:nvSpPr>
          <p:spPr>
            <a:xfrm>
              <a:off x="1506400" y="4342744"/>
              <a:ext cx="99512" cy="142161"/>
            </a:xfrm>
            <a:custGeom>
              <a:avLst/>
              <a:gdLst/>
              <a:ahLst/>
              <a:cxnLst/>
              <a:rect l="l" t="t" r="r" b="b"/>
              <a:pathLst>
                <a:path w="200025" h="285750" extrusionOk="0">
                  <a:moveTo>
                    <a:pt x="100203" y="290749"/>
                  </a:moveTo>
                  <a:lnTo>
                    <a:pt x="100203" y="290749"/>
                  </a:lnTo>
                  <a:cubicBezTo>
                    <a:pt x="73438" y="290749"/>
                    <a:pt x="48292" y="280272"/>
                    <a:pt x="29337" y="261222"/>
                  </a:cubicBezTo>
                  <a:cubicBezTo>
                    <a:pt x="10382" y="242172"/>
                    <a:pt x="0" y="217026"/>
                    <a:pt x="0" y="190260"/>
                  </a:cubicBezTo>
                  <a:lnTo>
                    <a:pt x="0" y="95106"/>
                  </a:lnTo>
                  <a:cubicBezTo>
                    <a:pt x="0" y="53005"/>
                    <a:pt x="26670" y="15096"/>
                    <a:pt x="66199" y="713"/>
                  </a:cubicBezTo>
                  <a:cubicBezTo>
                    <a:pt x="69913" y="-621"/>
                    <a:pt x="74009" y="-49"/>
                    <a:pt x="77248" y="2142"/>
                  </a:cubicBezTo>
                  <a:cubicBezTo>
                    <a:pt x="80486" y="4428"/>
                    <a:pt x="82391" y="8047"/>
                    <a:pt x="82391" y="12048"/>
                  </a:cubicBezTo>
                  <a:lnTo>
                    <a:pt x="82391" y="156066"/>
                  </a:lnTo>
                  <a:cubicBezTo>
                    <a:pt x="82391" y="159971"/>
                    <a:pt x="85058" y="162733"/>
                    <a:pt x="86678" y="164162"/>
                  </a:cubicBezTo>
                  <a:cubicBezTo>
                    <a:pt x="90202" y="167019"/>
                    <a:pt x="95155" y="168639"/>
                    <a:pt x="100298" y="168639"/>
                  </a:cubicBezTo>
                  <a:lnTo>
                    <a:pt x="100298" y="168639"/>
                  </a:lnTo>
                  <a:cubicBezTo>
                    <a:pt x="105442" y="168639"/>
                    <a:pt x="110395" y="167019"/>
                    <a:pt x="113919" y="164162"/>
                  </a:cubicBezTo>
                  <a:cubicBezTo>
                    <a:pt x="115538" y="162828"/>
                    <a:pt x="118300" y="159971"/>
                    <a:pt x="118300" y="156161"/>
                  </a:cubicBezTo>
                  <a:lnTo>
                    <a:pt x="118300" y="12333"/>
                  </a:lnTo>
                  <a:cubicBezTo>
                    <a:pt x="118300" y="8428"/>
                    <a:pt x="120301" y="4713"/>
                    <a:pt x="123444" y="2523"/>
                  </a:cubicBezTo>
                  <a:cubicBezTo>
                    <a:pt x="126682" y="237"/>
                    <a:pt x="130683" y="-335"/>
                    <a:pt x="134398" y="999"/>
                  </a:cubicBezTo>
                  <a:cubicBezTo>
                    <a:pt x="147923" y="5761"/>
                    <a:pt x="160687" y="13857"/>
                    <a:pt x="171259" y="24430"/>
                  </a:cubicBezTo>
                  <a:cubicBezTo>
                    <a:pt x="190214" y="43385"/>
                    <a:pt x="200596" y="68531"/>
                    <a:pt x="200596" y="95296"/>
                  </a:cubicBezTo>
                  <a:lnTo>
                    <a:pt x="200596" y="190451"/>
                  </a:lnTo>
                  <a:cubicBezTo>
                    <a:pt x="200596" y="245791"/>
                    <a:pt x="155543" y="290844"/>
                    <a:pt x="100203" y="290844"/>
                  </a:cubicBezTo>
                  <a:close/>
                  <a:moveTo>
                    <a:pt x="58198" y="31574"/>
                  </a:moveTo>
                  <a:cubicBezTo>
                    <a:pt x="37243" y="45576"/>
                    <a:pt x="24098" y="69293"/>
                    <a:pt x="24098" y="95106"/>
                  </a:cubicBezTo>
                  <a:lnTo>
                    <a:pt x="24098" y="190260"/>
                  </a:lnTo>
                  <a:cubicBezTo>
                    <a:pt x="24098" y="210644"/>
                    <a:pt x="31909" y="229789"/>
                    <a:pt x="46387" y="244267"/>
                  </a:cubicBezTo>
                  <a:cubicBezTo>
                    <a:pt x="60770" y="258745"/>
                    <a:pt x="79915" y="266651"/>
                    <a:pt x="100203" y="266651"/>
                  </a:cubicBezTo>
                  <a:lnTo>
                    <a:pt x="100203" y="266651"/>
                  </a:lnTo>
                  <a:cubicBezTo>
                    <a:pt x="142208" y="266651"/>
                    <a:pt x="176403" y="232456"/>
                    <a:pt x="176403" y="190356"/>
                  </a:cubicBezTo>
                  <a:lnTo>
                    <a:pt x="176403" y="95201"/>
                  </a:lnTo>
                  <a:cubicBezTo>
                    <a:pt x="176403" y="95201"/>
                    <a:pt x="176403" y="95201"/>
                    <a:pt x="176403" y="95201"/>
                  </a:cubicBezTo>
                  <a:cubicBezTo>
                    <a:pt x="176403" y="74913"/>
                    <a:pt x="168497" y="55767"/>
                    <a:pt x="154114" y="41385"/>
                  </a:cubicBezTo>
                  <a:cubicBezTo>
                    <a:pt x="150495" y="37765"/>
                    <a:pt x="146590" y="34527"/>
                    <a:pt x="142399" y="31669"/>
                  </a:cubicBezTo>
                  <a:lnTo>
                    <a:pt x="142399" y="156066"/>
                  </a:lnTo>
                  <a:cubicBezTo>
                    <a:pt x="142399" y="166162"/>
                    <a:pt x="137541" y="175878"/>
                    <a:pt x="129064" y="182736"/>
                  </a:cubicBezTo>
                  <a:cubicBezTo>
                    <a:pt x="121253" y="189117"/>
                    <a:pt x="110966" y="192642"/>
                    <a:pt x="100203" y="192642"/>
                  </a:cubicBezTo>
                  <a:lnTo>
                    <a:pt x="100203" y="192642"/>
                  </a:lnTo>
                  <a:cubicBezTo>
                    <a:pt x="89440" y="192642"/>
                    <a:pt x="79153" y="189117"/>
                    <a:pt x="71342" y="182640"/>
                  </a:cubicBezTo>
                  <a:cubicBezTo>
                    <a:pt x="62960" y="175782"/>
                    <a:pt x="58103" y="165972"/>
                    <a:pt x="58103" y="155970"/>
                  </a:cubicBezTo>
                  <a:lnTo>
                    <a:pt x="58103" y="3147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6"/>
            <p:cNvSpPr/>
            <p:nvPr/>
          </p:nvSpPr>
          <p:spPr>
            <a:xfrm>
              <a:off x="1535321" y="4313609"/>
              <a:ext cx="37909" cy="123206"/>
            </a:xfrm>
            <a:custGeom>
              <a:avLst/>
              <a:gdLst/>
              <a:ahLst/>
              <a:cxnLst/>
              <a:rect l="l" t="t" r="r" b="b"/>
              <a:pathLst>
                <a:path w="76200" h="247650" extrusionOk="0">
                  <a:moveTo>
                    <a:pt x="42101" y="251365"/>
                  </a:moveTo>
                  <a:lnTo>
                    <a:pt x="42101" y="251365"/>
                  </a:lnTo>
                  <a:cubicBezTo>
                    <a:pt x="31337" y="251365"/>
                    <a:pt x="21050" y="247841"/>
                    <a:pt x="13240" y="241363"/>
                  </a:cubicBezTo>
                  <a:cubicBezTo>
                    <a:pt x="4858" y="234505"/>
                    <a:pt x="0" y="224695"/>
                    <a:pt x="0" y="214693"/>
                  </a:cubicBezTo>
                  <a:lnTo>
                    <a:pt x="0" y="36576"/>
                  </a:lnTo>
                  <a:cubicBezTo>
                    <a:pt x="95" y="26479"/>
                    <a:pt x="4953" y="16669"/>
                    <a:pt x="13335" y="9811"/>
                  </a:cubicBezTo>
                  <a:cubicBezTo>
                    <a:pt x="21146" y="3429"/>
                    <a:pt x="31337" y="0"/>
                    <a:pt x="42196" y="0"/>
                  </a:cubicBezTo>
                  <a:lnTo>
                    <a:pt x="42196" y="0"/>
                  </a:lnTo>
                  <a:cubicBezTo>
                    <a:pt x="52959" y="0"/>
                    <a:pt x="63246" y="3524"/>
                    <a:pt x="71057" y="9906"/>
                  </a:cubicBezTo>
                  <a:cubicBezTo>
                    <a:pt x="79438" y="16764"/>
                    <a:pt x="84296" y="26575"/>
                    <a:pt x="84296" y="36671"/>
                  </a:cubicBezTo>
                  <a:lnTo>
                    <a:pt x="84296" y="214789"/>
                  </a:lnTo>
                  <a:cubicBezTo>
                    <a:pt x="84201" y="224885"/>
                    <a:pt x="79343" y="234601"/>
                    <a:pt x="70961" y="241459"/>
                  </a:cubicBezTo>
                  <a:cubicBezTo>
                    <a:pt x="63151" y="247841"/>
                    <a:pt x="52864" y="251365"/>
                    <a:pt x="42101" y="251365"/>
                  </a:cubicBezTo>
                  <a:close/>
                  <a:moveTo>
                    <a:pt x="42101" y="24098"/>
                  </a:moveTo>
                  <a:cubicBezTo>
                    <a:pt x="36957" y="24098"/>
                    <a:pt x="32004" y="25717"/>
                    <a:pt x="28480" y="28575"/>
                  </a:cubicBezTo>
                  <a:cubicBezTo>
                    <a:pt x="26861" y="29908"/>
                    <a:pt x="24098" y="32766"/>
                    <a:pt x="24098" y="36671"/>
                  </a:cubicBezTo>
                  <a:lnTo>
                    <a:pt x="24098" y="214789"/>
                  </a:lnTo>
                  <a:cubicBezTo>
                    <a:pt x="24003" y="218694"/>
                    <a:pt x="26765" y="221456"/>
                    <a:pt x="28385" y="222885"/>
                  </a:cubicBezTo>
                  <a:cubicBezTo>
                    <a:pt x="31909" y="225742"/>
                    <a:pt x="36862" y="227362"/>
                    <a:pt x="42005" y="227362"/>
                  </a:cubicBezTo>
                  <a:lnTo>
                    <a:pt x="42005" y="227362"/>
                  </a:lnTo>
                  <a:cubicBezTo>
                    <a:pt x="47149" y="227362"/>
                    <a:pt x="52102" y="225742"/>
                    <a:pt x="55626" y="222885"/>
                  </a:cubicBezTo>
                  <a:cubicBezTo>
                    <a:pt x="57245" y="221551"/>
                    <a:pt x="60008" y="218694"/>
                    <a:pt x="60008" y="214884"/>
                  </a:cubicBezTo>
                  <a:lnTo>
                    <a:pt x="60008" y="71056"/>
                  </a:lnTo>
                  <a:cubicBezTo>
                    <a:pt x="60008" y="71056"/>
                    <a:pt x="60008" y="71056"/>
                    <a:pt x="60008" y="71056"/>
                  </a:cubicBezTo>
                  <a:lnTo>
                    <a:pt x="60008" y="36862"/>
                  </a:lnTo>
                  <a:cubicBezTo>
                    <a:pt x="60008" y="32956"/>
                    <a:pt x="57245" y="30099"/>
                    <a:pt x="55626" y="28766"/>
                  </a:cubicBezTo>
                  <a:cubicBezTo>
                    <a:pt x="52102" y="25908"/>
                    <a:pt x="47339" y="24479"/>
                    <a:pt x="42005" y="242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6"/>
            <p:cNvSpPr/>
            <p:nvPr/>
          </p:nvSpPr>
          <p:spPr>
            <a:xfrm>
              <a:off x="695543" y="3935025"/>
              <a:ext cx="819793" cy="980908"/>
            </a:xfrm>
            <a:custGeom>
              <a:avLst/>
              <a:gdLst/>
              <a:ahLst/>
              <a:cxnLst/>
              <a:rect l="l" t="t" r="r" b="b"/>
              <a:pathLst>
                <a:path w="1647825" h="1971675" extrusionOk="0">
                  <a:moveTo>
                    <a:pt x="1637633" y="1977200"/>
                  </a:moveTo>
                  <a:lnTo>
                    <a:pt x="1637633" y="1977200"/>
                  </a:lnTo>
                  <a:lnTo>
                    <a:pt x="12001" y="1976247"/>
                  </a:lnTo>
                  <a:cubicBezTo>
                    <a:pt x="5334" y="1976247"/>
                    <a:pt x="0" y="1970818"/>
                    <a:pt x="0" y="1964150"/>
                  </a:cubicBezTo>
                  <a:lnTo>
                    <a:pt x="0" y="1744123"/>
                  </a:lnTo>
                  <a:cubicBezTo>
                    <a:pt x="95" y="1740884"/>
                    <a:pt x="1429" y="1737836"/>
                    <a:pt x="3619" y="1735550"/>
                  </a:cubicBezTo>
                  <a:cubicBezTo>
                    <a:pt x="5905" y="1733264"/>
                    <a:pt x="8953" y="1732026"/>
                    <a:pt x="12097" y="1732026"/>
                  </a:cubicBezTo>
                  <a:lnTo>
                    <a:pt x="23813" y="1732026"/>
                  </a:lnTo>
                  <a:cubicBezTo>
                    <a:pt x="23813" y="1732026"/>
                    <a:pt x="23813" y="1732026"/>
                    <a:pt x="23813" y="1732026"/>
                  </a:cubicBezTo>
                  <a:cubicBezTo>
                    <a:pt x="45434" y="1732026"/>
                    <a:pt x="65818" y="1723549"/>
                    <a:pt x="81343" y="1708118"/>
                  </a:cubicBezTo>
                  <a:cubicBezTo>
                    <a:pt x="96774" y="1692688"/>
                    <a:pt x="105346" y="1672209"/>
                    <a:pt x="105346" y="1650587"/>
                  </a:cubicBezTo>
                  <a:cubicBezTo>
                    <a:pt x="105346" y="1628966"/>
                    <a:pt x="96869" y="1608487"/>
                    <a:pt x="81439" y="1593056"/>
                  </a:cubicBezTo>
                  <a:cubicBezTo>
                    <a:pt x="66008" y="1577626"/>
                    <a:pt x="45529" y="1569053"/>
                    <a:pt x="23908" y="1569053"/>
                  </a:cubicBezTo>
                  <a:lnTo>
                    <a:pt x="12192" y="1569053"/>
                  </a:lnTo>
                  <a:cubicBezTo>
                    <a:pt x="5524" y="1569053"/>
                    <a:pt x="190" y="1563624"/>
                    <a:pt x="190" y="1556957"/>
                  </a:cubicBezTo>
                  <a:lnTo>
                    <a:pt x="476" y="1124712"/>
                  </a:lnTo>
                  <a:cubicBezTo>
                    <a:pt x="476" y="1121093"/>
                    <a:pt x="2095" y="1117664"/>
                    <a:pt x="4953" y="1115378"/>
                  </a:cubicBezTo>
                  <a:cubicBezTo>
                    <a:pt x="36957" y="1089184"/>
                    <a:pt x="55340" y="1050703"/>
                    <a:pt x="55435" y="1009650"/>
                  </a:cubicBezTo>
                  <a:lnTo>
                    <a:pt x="55435" y="914495"/>
                  </a:lnTo>
                  <a:cubicBezTo>
                    <a:pt x="55435" y="878110"/>
                    <a:pt x="41338" y="843820"/>
                    <a:pt x="15526" y="818007"/>
                  </a:cubicBezTo>
                  <a:cubicBezTo>
                    <a:pt x="12192" y="814483"/>
                    <a:pt x="8763" y="811530"/>
                    <a:pt x="5334" y="808768"/>
                  </a:cubicBezTo>
                  <a:cubicBezTo>
                    <a:pt x="2476" y="806482"/>
                    <a:pt x="762" y="802957"/>
                    <a:pt x="762" y="799338"/>
                  </a:cubicBezTo>
                  <a:lnTo>
                    <a:pt x="952" y="530447"/>
                  </a:lnTo>
                  <a:cubicBezTo>
                    <a:pt x="952" y="523780"/>
                    <a:pt x="6382" y="518351"/>
                    <a:pt x="13049" y="518351"/>
                  </a:cubicBezTo>
                  <a:lnTo>
                    <a:pt x="24860" y="518351"/>
                  </a:lnTo>
                  <a:cubicBezTo>
                    <a:pt x="46482" y="518351"/>
                    <a:pt x="66961" y="509873"/>
                    <a:pt x="82391" y="494443"/>
                  </a:cubicBezTo>
                  <a:cubicBezTo>
                    <a:pt x="97822" y="478917"/>
                    <a:pt x="106394" y="458343"/>
                    <a:pt x="106394" y="436721"/>
                  </a:cubicBezTo>
                  <a:cubicBezTo>
                    <a:pt x="106394" y="415099"/>
                    <a:pt x="97917" y="394621"/>
                    <a:pt x="82486" y="379190"/>
                  </a:cubicBezTo>
                  <a:cubicBezTo>
                    <a:pt x="67056" y="363760"/>
                    <a:pt x="46577" y="355187"/>
                    <a:pt x="24955" y="355187"/>
                  </a:cubicBezTo>
                  <a:lnTo>
                    <a:pt x="13240" y="355187"/>
                  </a:lnTo>
                  <a:cubicBezTo>
                    <a:pt x="10001" y="355187"/>
                    <a:pt x="6953" y="353949"/>
                    <a:pt x="4763" y="351663"/>
                  </a:cubicBezTo>
                  <a:cubicBezTo>
                    <a:pt x="2476" y="349377"/>
                    <a:pt x="1238" y="346329"/>
                    <a:pt x="1238" y="343186"/>
                  </a:cubicBezTo>
                  <a:lnTo>
                    <a:pt x="1429" y="12097"/>
                  </a:lnTo>
                  <a:cubicBezTo>
                    <a:pt x="1429" y="5429"/>
                    <a:pt x="6858" y="0"/>
                    <a:pt x="13525" y="0"/>
                  </a:cubicBezTo>
                  <a:lnTo>
                    <a:pt x="13525" y="0"/>
                  </a:lnTo>
                  <a:lnTo>
                    <a:pt x="1639157" y="952"/>
                  </a:lnTo>
                  <a:cubicBezTo>
                    <a:pt x="1645825" y="952"/>
                    <a:pt x="1651159" y="6382"/>
                    <a:pt x="1651159" y="13049"/>
                  </a:cubicBezTo>
                  <a:lnTo>
                    <a:pt x="1650968" y="342519"/>
                  </a:lnTo>
                  <a:cubicBezTo>
                    <a:pt x="1650968" y="345757"/>
                    <a:pt x="1649730" y="348806"/>
                    <a:pt x="1647444" y="351092"/>
                  </a:cubicBezTo>
                  <a:cubicBezTo>
                    <a:pt x="1645158" y="353378"/>
                    <a:pt x="1642110" y="354616"/>
                    <a:pt x="1638967" y="354616"/>
                  </a:cubicBezTo>
                  <a:lnTo>
                    <a:pt x="1627346" y="354616"/>
                  </a:lnTo>
                  <a:cubicBezTo>
                    <a:pt x="1627346" y="354616"/>
                    <a:pt x="1627346" y="354616"/>
                    <a:pt x="1627346" y="354616"/>
                  </a:cubicBezTo>
                  <a:cubicBezTo>
                    <a:pt x="1605629" y="354616"/>
                    <a:pt x="1585151" y="363093"/>
                    <a:pt x="1569720" y="378523"/>
                  </a:cubicBezTo>
                  <a:cubicBezTo>
                    <a:pt x="1554290" y="394144"/>
                    <a:pt x="1545717" y="414528"/>
                    <a:pt x="1545717" y="436055"/>
                  </a:cubicBezTo>
                  <a:cubicBezTo>
                    <a:pt x="1545717" y="481013"/>
                    <a:pt x="1582293" y="517589"/>
                    <a:pt x="1627346" y="517589"/>
                  </a:cubicBezTo>
                  <a:lnTo>
                    <a:pt x="1638871" y="517589"/>
                  </a:lnTo>
                  <a:cubicBezTo>
                    <a:pt x="1642110" y="517589"/>
                    <a:pt x="1645158" y="518827"/>
                    <a:pt x="1647349" y="521113"/>
                  </a:cubicBezTo>
                  <a:cubicBezTo>
                    <a:pt x="1649635" y="523399"/>
                    <a:pt x="1650873" y="526447"/>
                    <a:pt x="1650873" y="529590"/>
                  </a:cubicBezTo>
                  <a:lnTo>
                    <a:pt x="1650683" y="800386"/>
                  </a:lnTo>
                  <a:cubicBezTo>
                    <a:pt x="1650683" y="804005"/>
                    <a:pt x="1649063" y="807434"/>
                    <a:pt x="1646206" y="809720"/>
                  </a:cubicBezTo>
                  <a:cubicBezTo>
                    <a:pt x="1614297" y="835628"/>
                    <a:pt x="1596009" y="874109"/>
                    <a:pt x="1595914" y="915257"/>
                  </a:cubicBezTo>
                  <a:lnTo>
                    <a:pt x="1595914" y="1010412"/>
                  </a:lnTo>
                  <a:cubicBezTo>
                    <a:pt x="1595914" y="1051465"/>
                    <a:pt x="1614107" y="1089946"/>
                    <a:pt x="1646015" y="1116044"/>
                  </a:cubicBezTo>
                  <a:cubicBezTo>
                    <a:pt x="1648777" y="1118330"/>
                    <a:pt x="1650397" y="1121759"/>
                    <a:pt x="1650397" y="1125379"/>
                  </a:cubicBezTo>
                  <a:lnTo>
                    <a:pt x="1650111" y="1556004"/>
                  </a:lnTo>
                  <a:cubicBezTo>
                    <a:pt x="1650111" y="1559242"/>
                    <a:pt x="1648873" y="1562291"/>
                    <a:pt x="1646587" y="1564576"/>
                  </a:cubicBezTo>
                  <a:cubicBezTo>
                    <a:pt x="1644301" y="1566863"/>
                    <a:pt x="1641253" y="1568101"/>
                    <a:pt x="1638110" y="1568101"/>
                  </a:cubicBezTo>
                  <a:lnTo>
                    <a:pt x="1626489" y="1568101"/>
                  </a:lnTo>
                  <a:cubicBezTo>
                    <a:pt x="1626489" y="1568101"/>
                    <a:pt x="1626489" y="1568101"/>
                    <a:pt x="1626489" y="1568101"/>
                  </a:cubicBezTo>
                  <a:cubicBezTo>
                    <a:pt x="1604772" y="1568101"/>
                    <a:pt x="1584293" y="1576578"/>
                    <a:pt x="1568863" y="1592008"/>
                  </a:cubicBezTo>
                  <a:cubicBezTo>
                    <a:pt x="1553432" y="1607534"/>
                    <a:pt x="1544860" y="1628013"/>
                    <a:pt x="1544860" y="1649540"/>
                  </a:cubicBezTo>
                  <a:cubicBezTo>
                    <a:pt x="1544860" y="1671257"/>
                    <a:pt x="1553337" y="1691735"/>
                    <a:pt x="1568768" y="1707261"/>
                  </a:cubicBezTo>
                  <a:cubicBezTo>
                    <a:pt x="1584198" y="1722691"/>
                    <a:pt x="1604677" y="1731264"/>
                    <a:pt x="1626394" y="1731264"/>
                  </a:cubicBezTo>
                  <a:lnTo>
                    <a:pt x="1637919" y="1731264"/>
                  </a:lnTo>
                  <a:cubicBezTo>
                    <a:pt x="1641158" y="1731264"/>
                    <a:pt x="1644206" y="1732502"/>
                    <a:pt x="1646396" y="1734788"/>
                  </a:cubicBezTo>
                  <a:cubicBezTo>
                    <a:pt x="1648682" y="1737074"/>
                    <a:pt x="1649920" y="1740122"/>
                    <a:pt x="1649920" y="1743266"/>
                  </a:cubicBezTo>
                  <a:lnTo>
                    <a:pt x="1649920" y="1964912"/>
                  </a:lnTo>
                  <a:cubicBezTo>
                    <a:pt x="1649825" y="1968151"/>
                    <a:pt x="1648492" y="1971199"/>
                    <a:pt x="1646301" y="1973390"/>
                  </a:cubicBezTo>
                  <a:cubicBezTo>
                    <a:pt x="1644015" y="1975675"/>
                    <a:pt x="1640967" y="1976914"/>
                    <a:pt x="1637824" y="1976914"/>
                  </a:cubicBezTo>
                  <a:close/>
                  <a:moveTo>
                    <a:pt x="24003" y="1952149"/>
                  </a:moveTo>
                  <a:lnTo>
                    <a:pt x="1625536" y="1953101"/>
                  </a:lnTo>
                  <a:lnTo>
                    <a:pt x="1625536" y="1755553"/>
                  </a:lnTo>
                  <a:cubicBezTo>
                    <a:pt x="1567529" y="1755267"/>
                    <a:pt x="1520381" y="1707928"/>
                    <a:pt x="1520476" y="1649730"/>
                  </a:cubicBezTo>
                  <a:cubicBezTo>
                    <a:pt x="1520476" y="1621822"/>
                    <a:pt x="1531525" y="1595342"/>
                    <a:pt x="1551527" y="1575245"/>
                  </a:cubicBezTo>
                  <a:cubicBezTo>
                    <a:pt x="1571435" y="1555337"/>
                    <a:pt x="1597819" y="1544383"/>
                    <a:pt x="1625822" y="1544193"/>
                  </a:cubicBezTo>
                  <a:lnTo>
                    <a:pt x="1626108" y="1131189"/>
                  </a:lnTo>
                  <a:cubicBezTo>
                    <a:pt x="1591342" y="1100614"/>
                    <a:pt x="1571530" y="1056989"/>
                    <a:pt x="1571530" y="1010698"/>
                  </a:cubicBezTo>
                  <a:lnTo>
                    <a:pt x="1571530" y="915543"/>
                  </a:lnTo>
                  <a:cubicBezTo>
                    <a:pt x="1571530" y="869061"/>
                    <a:pt x="1591532" y="825436"/>
                    <a:pt x="1626299" y="795052"/>
                  </a:cubicBezTo>
                  <a:lnTo>
                    <a:pt x="1626489" y="541877"/>
                  </a:lnTo>
                  <a:cubicBezTo>
                    <a:pt x="1568386" y="541592"/>
                    <a:pt x="1521238" y="494252"/>
                    <a:pt x="1521238" y="436245"/>
                  </a:cubicBezTo>
                  <a:cubicBezTo>
                    <a:pt x="1521238" y="408337"/>
                    <a:pt x="1532287" y="381857"/>
                    <a:pt x="1552289" y="361760"/>
                  </a:cubicBezTo>
                  <a:cubicBezTo>
                    <a:pt x="1572196" y="341852"/>
                    <a:pt x="1598581" y="330898"/>
                    <a:pt x="1626584" y="330708"/>
                  </a:cubicBezTo>
                  <a:lnTo>
                    <a:pt x="1626775" y="25337"/>
                  </a:lnTo>
                  <a:lnTo>
                    <a:pt x="25241" y="24384"/>
                  </a:lnTo>
                  <a:lnTo>
                    <a:pt x="25051" y="331375"/>
                  </a:lnTo>
                  <a:cubicBezTo>
                    <a:pt x="53054" y="331470"/>
                    <a:pt x="79343" y="342519"/>
                    <a:pt x="99250" y="362426"/>
                  </a:cubicBezTo>
                  <a:cubicBezTo>
                    <a:pt x="119253" y="382429"/>
                    <a:pt x="130207" y="408908"/>
                    <a:pt x="130207" y="437007"/>
                  </a:cubicBezTo>
                  <a:cubicBezTo>
                    <a:pt x="130207" y="465011"/>
                    <a:pt x="119158" y="491585"/>
                    <a:pt x="99155" y="511683"/>
                  </a:cubicBezTo>
                  <a:cubicBezTo>
                    <a:pt x="79153" y="531590"/>
                    <a:pt x="52864" y="542639"/>
                    <a:pt x="24860" y="542735"/>
                  </a:cubicBezTo>
                  <a:lnTo>
                    <a:pt x="24670" y="793909"/>
                  </a:lnTo>
                  <a:cubicBezTo>
                    <a:pt x="27527" y="796385"/>
                    <a:pt x="30194" y="798862"/>
                    <a:pt x="32575" y="801434"/>
                  </a:cubicBezTo>
                  <a:cubicBezTo>
                    <a:pt x="62674" y="831628"/>
                    <a:pt x="79438" y="871919"/>
                    <a:pt x="79438" y="914686"/>
                  </a:cubicBezTo>
                  <a:lnTo>
                    <a:pt x="79438" y="1009840"/>
                  </a:lnTo>
                  <a:cubicBezTo>
                    <a:pt x="79438" y="1056227"/>
                    <a:pt x="59436" y="1099852"/>
                    <a:pt x="24479" y="1130522"/>
                  </a:cubicBezTo>
                  <a:lnTo>
                    <a:pt x="24193" y="1545146"/>
                  </a:lnTo>
                  <a:cubicBezTo>
                    <a:pt x="52197" y="1545146"/>
                    <a:pt x="78486" y="1556290"/>
                    <a:pt x="98393" y="1576197"/>
                  </a:cubicBezTo>
                  <a:cubicBezTo>
                    <a:pt x="118396" y="1596200"/>
                    <a:pt x="129349" y="1622679"/>
                    <a:pt x="129349" y="1650778"/>
                  </a:cubicBezTo>
                  <a:cubicBezTo>
                    <a:pt x="129349" y="1678876"/>
                    <a:pt x="118300" y="1705356"/>
                    <a:pt x="98298" y="1725358"/>
                  </a:cubicBezTo>
                  <a:cubicBezTo>
                    <a:pt x="78391" y="1745266"/>
                    <a:pt x="52006" y="1756315"/>
                    <a:pt x="24003" y="1756315"/>
                  </a:cubicBezTo>
                  <a:lnTo>
                    <a:pt x="24003" y="19522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36"/>
            <p:cNvSpPr/>
            <p:nvPr/>
          </p:nvSpPr>
          <p:spPr>
            <a:xfrm>
              <a:off x="1248989" y="3913393"/>
              <a:ext cx="236934" cy="33171"/>
            </a:xfrm>
            <a:custGeom>
              <a:avLst/>
              <a:gdLst/>
              <a:ahLst/>
              <a:cxnLst/>
              <a:rect l="l" t="t" r="r" b="b"/>
              <a:pathLst>
                <a:path w="476250" h="66675" extrusionOk="0">
                  <a:moveTo>
                    <a:pt x="473012" y="68771"/>
                  </a:moveTo>
                  <a:lnTo>
                    <a:pt x="473012" y="68771"/>
                  </a:lnTo>
                  <a:lnTo>
                    <a:pt x="12001" y="68485"/>
                  </a:lnTo>
                  <a:cubicBezTo>
                    <a:pt x="5334" y="68485"/>
                    <a:pt x="0" y="63056"/>
                    <a:pt x="0" y="56388"/>
                  </a:cubicBezTo>
                  <a:lnTo>
                    <a:pt x="0" y="12002"/>
                  </a:lnTo>
                  <a:cubicBezTo>
                    <a:pt x="0" y="8763"/>
                    <a:pt x="1333" y="5715"/>
                    <a:pt x="3524" y="3524"/>
                  </a:cubicBezTo>
                  <a:cubicBezTo>
                    <a:pt x="5715" y="1333"/>
                    <a:pt x="8858" y="0"/>
                    <a:pt x="12001" y="0"/>
                  </a:cubicBezTo>
                  <a:lnTo>
                    <a:pt x="12001" y="0"/>
                  </a:lnTo>
                  <a:lnTo>
                    <a:pt x="473012" y="286"/>
                  </a:lnTo>
                  <a:cubicBezTo>
                    <a:pt x="479679" y="286"/>
                    <a:pt x="485013" y="5715"/>
                    <a:pt x="485013" y="12383"/>
                  </a:cubicBezTo>
                  <a:lnTo>
                    <a:pt x="485013" y="56769"/>
                  </a:lnTo>
                  <a:cubicBezTo>
                    <a:pt x="485013" y="60008"/>
                    <a:pt x="483680" y="63056"/>
                    <a:pt x="481489" y="65246"/>
                  </a:cubicBezTo>
                  <a:cubicBezTo>
                    <a:pt x="479298" y="67437"/>
                    <a:pt x="476155" y="68771"/>
                    <a:pt x="473012" y="68771"/>
                  </a:cubicBezTo>
                  <a:close/>
                  <a:moveTo>
                    <a:pt x="24098" y="44387"/>
                  </a:moveTo>
                  <a:lnTo>
                    <a:pt x="461010" y="44672"/>
                  </a:lnTo>
                  <a:lnTo>
                    <a:pt x="461010" y="24384"/>
                  </a:lnTo>
                  <a:cubicBezTo>
                    <a:pt x="461010" y="24384"/>
                    <a:pt x="24098" y="24098"/>
                    <a:pt x="24098" y="24098"/>
                  </a:cubicBezTo>
                  <a:lnTo>
                    <a:pt x="24098" y="443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36"/>
            <p:cNvSpPr/>
            <p:nvPr/>
          </p:nvSpPr>
          <p:spPr>
            <a:xfrm>
              <a:off x="1311681" y="3776488"/>
              <a:ext cx="66342" cy="146899"/>
            </a:xfrm>
            <a:custGeom>
              <a:avLst/>
              <a:gdLst/>
              <a:ahLst/>
              <a:cxnLst/>
              <a:rect l="l" t="t" r="r" b="b"/>
              <a:pathLst>
                <a:path w="133350" h="295275" extrusionOk="0">
                  <a:moveTo>
                    <a:pt x="128739" y="299681"/>
                  </a:moveTo>
                  <a:lnTo>
                    <a:pt x="43014" y="299681"/>
                  </a:lnTo>
                  <a:cubicBezTo>
                    <a:pt x="39776" y="299681"/>
                    <a:pt x="36728" y="298347"/>
                    <a:pt x="34537" y="296061"/>
                  </a:cubicBezTo>
                  <a:cubicBezTo>
                    <a:pt x="32346" y="293775"/>
                    <a:pt x="31013" y="290727"/>
                    <a:pt x="31013" y="287584"/>
                  </a:cubicBezTo>
                  <a:lnTo>
                    <a:pt x="31013" y="105085"/>
                  </a:lnTo>
                  <a:cubicBezTo>
                    <a:pt x="31013" y="105085"/>
                    <a:pt x="10248" y="101942"/>
                    <a:pt x="10248" y="101942"/>
                  </a:cubicBezTo>
                  <a:cubicBezTo>
                    <a:pt x="6533" y="101370"/>
                    <a:pt x="3295" y="99084"/>
                    <a:pt x="1485" y="95846"/>
                  </a:cubicBezTo>
                  <a:cubicBezTo>
                    <a:pt x="-325" y="92512"/>
                    <a:pt x="-515" y="88607"/>
                    <a:pt x="1104" y="85083"/>
                  </a:cubicBezTo>
                  <a:cubicBezTo>
                    <a:pt x="13011" y="58603"/>
                    <a:pt x="23298" y="35457"/>
                    <a:pt x="35871" y="7168"/>
                  </a:cubicBezTo>
                  <a:cubicBezTo>
                    <a:pt x="38157" y="2025"/>
                    <a:pt x="43586" y="-833"/>
                    <a:pt x="49110" y="215"/>
                  </a:cubicBezTo>
                  <a:lnTo>
                    <a:pt x="131216" y="15550"/>
                  </a:lnTo>
                  <a:cubicBezTo>
                    <a:pt x="136931" y="16598"/>
                    <a:pt x="141027" y="21551"/>
                    <a:pt x="141027" y="27361"/>
                  </a:cubicBezTo>
                  <a:lnTo>
                    <a:pt x="140836" y="287584"/>
                  </a:lnTo>
                  <a:cubicBezTo>
                    <a:pt x="140836" y="294252"/>
                    <a:pt x="135407" y="299681"/>
                    <a:pt x="128739" y="299681"/>
                  </a:cubicBezTo>
                  <a:close/>
                  <a:moveTo>
                    <a:pt x="55111" y="275487"/>
                  </a:moveTo>
                  <a:lnTo>
                    <a:pt x="116643" y="275487"/>
                  </a:lnTo>
                  <a:cubicBezTo>
                    <a:pt x="116643" y="275487"/>
                    <a:pt x="116738" y="37362"/>
                    <a:pt x="116738" y="37362"/>
                  </a:cubicBezTo>
                  <a:lnTo>
                    <a:pt x="53778" y="25647"/>
                  </a:lnTo>
                  <a:cubicBezTo>
                    <a:pt x="45205" y="45078"/>
                    <a:pt x="37490" y="62318"/>
                    <a:pt x="29394" y="80415"/>
                  </a:cubicBezTo>
                  <a:lnTo>
                    <a:pt x="44824" y="82701"/>
                  </a:lnTo>
                  <a:cubicBezTo>
                    <a:pt x="50729" y="83559"/>
                    <a:pt x="55111" y="88702"/>
                    <a:pt x="55111" y="94608"/>
                  </a:cubicBezTo>
                  <a:lnTo>
                    <a:pt x="55111" y="2753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36"/>
            <p:cNvSpPr/>
            <p:nvPr/>
          </p:nvSpPr>
          <p:spPr>
            <a:xfrm>
              <a:off x="863583" y="3714941"/>
              <a:ext cx="483346" cy="137422"/>
            </a:xfrm>
            <a:custGeom>
              <a:avLst/>
              <a:gdLst/>
              <a:ahLst/>
              <a:cxnLst/>
              <a:rect l="l" t="t" r="r" b="b"/>
              <a:pathLst>
                <a:path w="971550" h="276225" extrusionOk="0">
                  <a:moveTo>
                    <a:pt x="890779" y="277511"/>
                  </a:moveTo>
                  <a:cubicBezTo>
                    <a:pt x="889351" y="277511"/>
                    <a:pt x="887922" y="277225"/>
                    <a:pt x="886493" y="276749"/>
                  </a:cubicBezTo>
                  <a:cubicBezTo>
                    <a:pt x="637033" y="181309"/>
                    <a:pt x="338996" y="181118"/>
                    <a:pt x="89155" y="276273"/>
                  </a:cubicBezTo>
                  <a:cubicBezTo>
                    <a:pt x="83155" y="278559"/>
                    <a:pt x="76487" y="275797"/>
                    <a:pt x="73820" y="269891"/>
                  </a:cubicBezTo>
                  <a:lnTo>
                    <a:pt x="64200" y="248269"/>
                  </a:lnTo>
                  <a:cubicBezTo>
                    <a:pt x="59056" y="236744"/>
                    <a:pt x="54389" y="226171"/>
                    <a:pt x="49912" y="216075"/>
                  </a:cubicBezTo>
                  <a:cubicBezTo>
                    <a:pt x="38197" y="189595"/>
                    <a:pt x="27909" y="166450"/>
                    <a:pt x="15241" y="137684"/>
                  </a:cubicBezTo>
                  <a:cubicBezTo>
                    <a:pt x="11812" y="130159"/>
                    <a:pt x="8097" y="121873"/>
                    <a:pt x="4288" y="113110"/>
                  </a:cubicBezTo>
                  <a:lnTo>
                    <a:pt x="1049" y="105680"/>
                  </a:lnTo>
                  <a:cubicBezTo>
                    <a:pt x="-284" y="102727"/>
                    <a:pt x="-380" y="99298"/>
                    <a:pt x="954" y="96250"/>
                  </a:cubicBezTo>
                  <a:cubicBezTo>
                    <a:pt x="2192" y="93202"/>
                    <a:pt x="4668" y="90821"/>
                    <a:pt x="7717" y="89583"/>
                  </a:cubicBezTo>
                  <a:cubicBezTo>
                    <a:pt x="312993" y="-30051"/>
                    <a:pt x="663227" y="-29861"/>
                    <a:pt x="968408" y="90154"/>
                  </a:cubicBezTo>
                  <a:cubicBezTo>
                    <a:pt x="971456" y="91393"/>
                    <a:pt x="973933" y="93774"/>
                    <a:pt x="975171" y="96822"/>
                  </a:cubicBezTo>
                  <a:cubicBezTo>
                    <a:pt x="976409" y="99870"/>
                    <a:pt x="976314" y="103299"/>
                    <a:pt x="974980" y="106347"/>
                  </a:cubicBezTo>
                  <a:lnTo>
                    <a:pt x="968122" y="121682"/>
                  </a:lnTo>
                  <a:cubicBezTo>
                    <a:pt x="965170" y="128445"/>
                    <a:pt x="962312" y="134827"/>
                    <a:pt x="959455" y="141018"/>
                  </a:cubicBezTo>
                  <a:cubicBezTo>
                    <a:pt x="946977" y="169212"/>
                    <a:pt x="936595" y="192358"/>
                    <a:pt x="924688" y="218932"/>
                  </a:cubicBezTo>
                  <a:cubicBezTo>
                    <a:pt x="920021" y="229505"/>
                    <a:pt x="915068" y="240745"/>
                    <a:pt x="909544" y="253222"/>
                  </a:cubicBezTo>
                  <a:lnTo>
                    <a:pt x="901828" y="270463"/>
                  </a:lnTo>
                  <a:cubicBezTo>
                    <a:pt x="899828" y="274939"/>
                    <a:pt x="895447" y="277606"/>
                    <a:pt x="890779" y="277606"/>
                  </a:cubicBezTo>
                  <a:close/>
                  <a:moveTo>
                    <a:pt x="487300" y="180928"/>
                  </a:moveTo>
                  <a:cubicBezTo>
                    <a:pt x="623508" y="180928"/>
                    <a:pt x="759715" y="203978"/>
                    <a:pt x="884398" y="250174"/>
                  </a:cubicBezTo>
                  <a:lnTo>
                    <a:pt x="887446" y="243316"/>
                  </a:lnTo>
                  <a:cubicBezTo>
                    <a:pt x="892970" y="230934"/>
                    <a:pt x="897923" y="219694"/>
                    <a:pt x="902590" y="209122"/>
                  </a:cubicBezTo>
                  <a:cubicBezTo>
                    <a:pt x="914497" y="182547"/>
                    <a:pt x="924879" y="159401"/>
                    <a:pt x="937357" y="131112"/>
                  </a:cubicBezTo>
                  <a:cubicBezTo>
                    <a:pt x="940214" y="124921"/>
                    <a:pt x="942976" y="118539"/>
                    <a:pt x="945929" y="111871"/>
                  </a:cubicBezTo>
                  <a:lnTo>
                    <a:pt x="947644" y="108061"/>
                  </a:lnTo>
                  <a:cubicBezTo>
                    <a:pt x="654750" y="-3667"/>
                    <a:pt x="321089" y="-3857"/>
                    <a:pt x="28100" y="107490"/>
                  </a:cubicBezTo>
                  <a:cubicBezTo>
                    <a:pt x="31243" y="114634"/>
                    <a:pt x="34291" y="121396"/>
                    <a:pt x="37149" y="127778"/>
                  </a:cubicBezTo>
                  <a:cubicBezTo>
                    <a:pt x="49912" y="156734"/>
                    <a:pt x="60199" y="179880"/>
                    <a:pt x="71915" y="206169"/>
                  </a:cubicBezTo>
                  <a:cubicBezTo>
                    <a:pt x="76487" y="216265"/>
                    <a:pt x="81154" y="226838"/>
                    <a:pt x="86298" y="238363"/>
                  </a:cubicBezTo>
                  <a:lnTo>
                    <a:pt x="91251" y="249603"/>
                  </a:lnTo>
                  <a:cubicBezTo>
                    <a:pt x="215743" y="203692"/>
                    <a:pt x="351474" y="180832"/>
                    <a:pt x="487205" y="1808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36"/>
            <p:cNvSpPr/>
            <p:nvPr/>
          </p:nvSpPr>
          <p:spPr>
            <a:xfrm>
              <a:off x="716749" y="3912588"/>
              <a:ext cx="236934" cy="33171"/>
            </a:xfrm>
            <a:custGeom>
              <a:avLst/>
              <a:gdLst/>
              <a:ahLst/>
              <a:cxnLst/>
              <a:rect l="l" t="t" r="r" b="b"/>
              <a:pathLst>
                <a:path w="476250" h="66675" extrusionOk="0">
                  <a:moveTo>
                    <a:pt x="473012" y="68961"/>
                  </a:moveTo>
                  <a:lnTo>
                    <a:pt x="473012" y="68961"/>
                  </a:lnTo>
                  <a:lnTo>
                    <a:pt x="12002" y="68675"/>
                  </a:lnTo>
                  <a:cubicBezTo>
                    <a:pt x="5334" y="68675"/>
                    <a:pt x="0" y="63246"/>
                    <a:pt x="0" y="56579"/>
                  </a:cubicBezTo>
                  <a:lnTo>
                    <a:pt x="0" y="12002"/>
                  </a:lnTo>
                  <a:cubicBezTo>
                    <a:pt x="0" y="8763"/>
                    <a:pt x="1333" y="5715"/>
                    <a:pt x="3524" y="3524"/>
                  </a:cubicBezTo>
                  <a:cubicBezTo>
                    <a:pt x="5715" y="1333"/>
                    <a:pt x="8858" y="0"/>
                    <a:pt x="12002" y="0"/>
                  </a:cubicBezTo>
                  <a:lnTo>
                    <a:pt x="12002" y="0"/>
                  </a:lnTo>
                  <a:lnTo>
                    <a:pt x="473012" y="286"/>
                  </a:lnTo>
                  <a:cubicBezTo>
                    <a:pt x="476250" y="286"/>
                    <a:pt x="479298" y="1524"/>
                    <a:pt x="481489" y="3810"/>
                  </a:cubicBezTo>
                  <a:cubicBezTo>
                    <a:pt x="483680" y="6096"/>
                    <a:pt x="485013" y="9144"/>
                    <a:pt x="485013" y="12383"/>
                  </a:cubicBezTo>
                  <a:lnTo>
                    <a:pt x="485013" y="56959"/>
                  </a:lnTo>
                  <a:cubicBezTo>
                    <a:pt x="485013" y="63627"/>
                    <a:pt x="479584" y="68961"/>
                    <a:pt x="472916" y="68961"/>
                  </a:cubicBezTo>
                  <a:close/>
                  <a:moveTo>
                    <a:pt x="24098" y="44577"/>
                  </a:moveTo>
                  <a:lnTo>
                    <a:pt x="461010" y="44863"/>
                  </a:lnTo>
                  <a:lnTo>
                    <a:pt x="461010" y="24479"/>
                  </a:lnTo>
                  <a:cubicBezTo>
                    <a:pt x="461010" y="24479"/>
                    <a:pt x="24098" y="24194"/>
                    <a:pt x="24098" y="24194"/>
                  </a:cubicBezTo>
                  <a:lnTo>
                    <a:pt x="24098" y="445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36"/>
            <p:cNvSpPr/>
            <p:nvPr/>
          </p:nvSpPr>
          <p:spPr>
            <a:xfrm>
              <a:off x="825147" y="3774976"/>
              <a:ext cx="71080" cy="146899"/>
            </a:xfrm>
            <a:custGeom>
              <a:avLst/>
              <a:gdLst/>
              <a:ahLst/>
              <a:cxnLst/>
              <a:rect l="l" t="t" r="r" b="b"/>
              <a:pathLst>
                <a:path w="142875" h="295275" extrusionOk="0">
                  <a:moveTo>
                    <a:pt x="97536" y="301200"/>
                  </a:moveTo>
                  <a:lnTo>
                    <a:pt x="12002" y="301200"/>
                  </a:lnTo>
                  <a:cubicBezTo>
                    <a:pt x="5334" y="301200"/>
                    <a:pt x="0" y="295771"/>
                    <a:pt x="0" y="289104"/>
                  </a:cubicBezTo>
                  <a:lnTo>
                    <a:pt x="191" y="28881"/>
                  </a:lnTo>
                  <a:cubicBezTo>
                    <a:pt x="191" y="23070"/>
                    <a:pt x="4382" y="18117"/>
                    <a:pt x="10097" y="17070"/>
                  </a:cubicBezTo>
                  <a:lnTo>
                    <a:pt x="101537" y="210"/>
                  </a:lnTo>
                  <a:cubicBezTo>
                    <a:pt x="107061" y="-837"/>
                    <a:pt x="112490" y="2115"/>
                    <a:pt x="114776" y="7164"/>
                  </a:cubicBezTo>
                  <a:cubicBezTo>
                    <a:pt x="127445" y="35929"/>
                    <a:pt x="137732" y="59075"/>
                    <a:pt x="149447" y="85459"/>
                  </a:cubicBezTo>
                  <a:cubicBezTo>
                    <a:pt x="150971" y="88888"/>
                    <a:pt x="150781" y="92889"/>
                    <a:pt x="148971" y="96127"/>
                  </a:cubicBezTo>
                  <a:cubicBezTo>
                    <a:pt x="147161" y="99461"/>
                    <a:pt x="143923" y="101652"/>
                    <a:pt x="140208" y="102223"/>
                  </a:cubicBezTo>
                  <a:lnTo>
                    <a:pt x="109823" y="106795"/>
                  </a:lnTo>
                  <a:lnTo>
                    <a:pt x="109823" y="289104"/>
                  </a:lnTo>
                  <a:cubicBezTo>
                    <a:pt x="109728" y="292342"/>
                    <a:pt x="108490" y="295390"/>
                    <a:pt x="106204" y="297581"/>
                  </a:cubicBezTo>
                  <a:cubicBezTo>
                    <a:pt x="103918" y="299867"/>
                    <a:pt x="100870" y="301105"/>
                    <a:pt x="97727" y="301105"/>
                  </a:cubicBezTo>
                  <a:close/>
                  <a:moveTo>
                    <a:pt x="24098" y="277007"/>
                  </a:moveTo>
                  <a:lnTo>
                    <a:pt x="85535" y="277007"/>
                  </a:lnTo>
                  <a:cubicBezTo>
                    <a:pt x="85535" y="277007"/>
                    <a:pt x="85630" y="96413"/>
                    <a:pt x="85630" y="96413"/>
                  </a:cubicBezTo>
                  <a:cubicBezTo>
                    <a:pt x="85630" y="90412"/>
                    <a:pt x="90011" y="85364"/>
                    <a:pt x="95917" y="84507"/>
                  </a:cubicBezTo>
                  <a:lnTo>
                    <a:pt x="120968" y="80792"/>
                  </a:lnTo>
                  <a:cubicBezTo>
                    <a:pt x="112967" y="62694"/>
                    <a:pt x="105251" y="45359"/>
                    <a:pt x="96584" y="25642"/>
                  </a:cubicBezTo>
                  <a:lnTo>
                    <a:pt x="24384" y="38977"/>
                  </a:lnTo>
                  <a:lnTo>
                    <a:pt x="24384" y="2771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36"/>
            <p:cNvSpPr/>
            <p:nvPr/>
          </p:nvSpPr>
          <p:spPr>
            <a:xfrm>
              <a:off x="550554" y="4099608"/>
              <a:ext cx="208502" cy="104251"/>
            </a:xfrm>
            <a:custGeom>
              <a:avLst/>
              <a:gdLst/>
              <a:ahLst/>
              <a:cxnLst/>
              <a:rect l="l" t="t" r="r" b="b"/>
              <a:pathLst>
                <a:path w="419100" h="209550" extrusionOk="0">
                  <a:moveTo>
                    <a:pt x="316325" y="211455"/>
                  </a:moveTo>
                  <a:lnTo>
                    <a:pt x="105727" y="211455"/>
                  </a:lnTo>
                  <a:cubicBezTo>
                    <a:pt x="47435" y="211265"/>
                    <a:pt x="0" y="163830"/>
                    <a:pt x="0" y="105537"/>
                  </a:cubicBezTo>
                  <a:cubicBezTo>
                    <a:pt x="0" y="77438"/>
                    <a:pt x="11049" y="50959"/>
                    <a:pt x="31052" y="30956"/>
                  </a:cubicBezTo>
                  <a:cubicBezTo>
                    <a:pt x="51054" y="10954"/>
                    <a:pt x="77533" y="0"/>
                    <a:pt x="105727" y="0"/>
                  </a:cubicBezTo>
                  <a:lnTo>
                    <a:pt x="316325" y="0"/>
                  </a:lnTo>
                  <a:cubicBezTo>
                    <a:pt x="316325" y="0"/>
                    <a:pt x="316325" y="95"/>
                    <a:pt x="316325" y="95"/>
                  </a:cubicBezTo>
                  <a:cubicBezTo>
                    <a:pt x="344424" y="95"/>
                    <a:pt x="370904" y="11144"/>
                    <a:pt x="390906" y="31147"/>
                  </a:cubicBezTo>
                  <a:cubicBezTo>
                    <a:pt x="410909" y="51149"/>
                    <a:pt x="421862" y="77629"/>
                    <a:pt x="421862" y="105728"/>
                  </a:cubicBezTo>
                  <a:cubicBezTo>
                    <a:pt x="421862" y="133731"/>
                    <a:pt x="410813" y="160306"/>
                    <a:pt x="390811" y="180404"/>
                  </a:cubicBezTo>
                  <a:cubicBezTo>
                    <a:pt x="370808" y="200406"/>
                    <a:pt x="344329" y="211455"/>
                    <a:pt x="316230" y="211455"/>
                  </a:cubicBezTo>
                  <a:close/>
                  <a:moveTo>
                    <a:pt x="105727" y="24098"/>
                  </a:moveTo>
                  <a:cubicBezTo>
                    <a:pt x="84011" y="24098"/>
                    <a:pt x="63532" y="32575"/>
                    <a:pt x="48101" y="48006"/>
                  </a:cubicBezTo>
                  <a:cubicBezTo>
                    <a:pt x="32671" y="63437"/>
                    <a:pt x="24098" y="83915"/>
                    <a:pt x="24098" y="105537"/>
                  </a:cubicBezTo>
                  <a:cubicBezTo>
                    <a:pt x="24098" y="150590"/>
                    <a:pt x="60674" y="187166"/>
                    <a:pt x="105727" y="187262"/>
                  </a:cubicBezTo>
                  <a:lnTo>
                    <a:pt x="316325" y="187262"/>
                  </a:lnTo>
                  <a:cubicBezTo>
                    <a:pt x="316325" y="187262"/>
                    <a:pt x="316325" y="187357"/>
                    <a:pt x="316325" y="187357"/>
                  </a:cubicBezTo>
                  <a:cubicBezTo>
                    <a:pt x="337947" y="187357"/>
                    <a:pt x="358426" y="178879"/>
                    <a:pt x="373856" y="163449"/>
                  </a:cubicBezTo>
                  <a:cubicBezTo>
                    <a:pt x="389287" y="147923"/>
                    <a:pt x="397859" y="127349"/>
                    <a:pt x="397859" y="105728"/>
                  </a:cubicBezTo>
                  <a:cubicBezTo>
                    <a:pt x="397859" y="84106"/>
                    <a:pt x="389382" y="63627"/>
                    <a:pt x="373952" y="48196"/>
                  </a:cubicBezTo>
                  <a:cubicBezTo>
                    <a:pt x="358521" y="32766"/>
                    <a:pt x="338042" y="24194"/>
                    <a:pt x="316421" y="24194"/>
                  </a:cubicBezTo>
                  <a:lnTo>
                    <a:pt x="105823" y="24194"/>
                  </a:lnTo>
                  <a:cubicBezTo>
                    <a:pt x="105823" y="24194"/>
                    <a:pt x="105823" y="24098"/>
                    <a:pt x="105823" y="240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36"/>
            <p:cNvSpPr/>
            <p:nvPr/>
          </p:nvSpPr>
          <p:spPr>
            <a:xfrm>
              <a:off x="550223" y="4702796"/>
              <a:ext cx="208502" cy="104251"/>
            </a:xfrm>
            <a:custGeom>
              <a:avLst/>
              <a:gdLst/>
              <a:ahLst/>
              <a:cxnLst/>
              <a:rect l="l" t="t" r="r" b="b"/>
              <a:pathLst>
                <a:path w="419100" h="209550" extrusionOk="0">
                  <a:moveTo>
                    <a:pt x="316231" y="211265"/>
                  </a:moveTo>
                  <a:lnTo>
                    <a:pt x="105633" y="211265"/>
                  </a:lnTo>
                  <a:cubicBezTo>
                    <a:pt x="77439" y="211169"/>
                    <a:pt x="50959" y="200120"/>
                    <a:pt x="30957" y="180118"/>
                  </a:cubicBezTo>
                  <a:cubicBezTo>
                    <a:pt x="10954" y="160115"/>
                    <a:pt x="-95" y="133636"/>
                    <a:pt x="1" y="105537"/>
                  </a:cubicBezTo>
                  <a:cubicBezTo>
                    <a:pt x="1" y="77248"/>
                    <a:pt x="11050" y="50768"/>
                    <a:pt x="31052" y="30956"/>
                  </a:cubicBezTo>
                  <a:cubicBezTo>
                    <a:pt x="51245" y="11049"/>
                    <a:pt x="77725" y="0"/>
                    <a:pt x="105728" y="0"/>
                  </a:cubicBezTo>
                  <a:lnTo>
                    <a:pt x="316326" y="0"/>
                  </a:lnTo>
                  <a:cubicBezTo>
                    <a:pt x="344425" y="95"/>
                    <a:pt x="370904" y="11144"/>
                    <a:pt x="390907" y="31147"/>
                  </a:cubicBezTo>
                  <a:cubicBezTo>
                    <a:pt x="410909" y="51149"/>
                    <a:pt x="421863" y="77629"/>
                    <a:pt x="421863" y="105728"/>
                  </a:cubicBezTo>
                  <a:cubicBezTo>
                    <a:pt x="421863" y="133826"/>
                    <a:pt x="410814" y="160306"/>
                    <a:pt x="390811" y="180308"/>
                  </a:cubicBezTo>
                  <a:cubicBezTo>
                    <a:pt x="370809" y="200311"/>
                    <a:pt x="344329" y="211265"/>
                    <a:pt x="316231" y="211265"/>
                  </a:cubicBezTo>
                  <a:close/>
                  <a:moveTo>
                    <a:pt x="105633" y="24003"/>
                  </a:moveTo>
                  <a:cubicBezTo>
                    <a:pt x="84011" y="24003"/>
                    <a:pt x="63532" y="32480"/>
                    <a:pt x="47911" y="47911"/>
                  </a:cubicBezTo>
                  <a:cubicBezTo>
                    <a:pt x="32481" y="63151"/>
                    <a:pt x="24004" y="83629"/>
                    <a:pt x="24004" y="105346"/>
                  </a:cubicBezTo>
                  <a:cubicBezTo>
                    <a:pt x="24004" y="126968"/>
                    <a:pt x="32481" y="147447"/>
                    <a:pt x="47911" y="162878"/>
                  </a:cubicBezTo>
                  <a:cubicBezTo>
                    <a:pt x="63342" y="178308"/>
                    <a:pt x="83821" y="186881"/>
                    <a:pt x="105538" y="186881"/>
                  </a:cubicBezTo>
                  <a:lnTo>
                    <a:pt x="316135" y="186881"/>
                  </a:lnTo>
                  <a:cubicBezTo>
                    <a:pt x="316135" y="186881"/>
                    <a:pt x="316135" y="186976"/>
                    <a:pt x="316135" y="186976"/>
                  </a:cubicBezTo>
                  <a:cubicBezTo>
                    <a:pt x="337757" y="186976"/>
                    <a:pt x="358141" y="178499"/>
                    <a:pt x="373666" y="163068"/>
                  </a:cubicBezTo>
                  <a:cubicBezTo>
                    <a:pt x="389097" y="147638"/>
                    <a:pt x="397669" y="127159"/>
                    <a:pt x="397669" y="105537"/>
                  </a:cubicBezTo>
                  <a:cubicBezTo>
                    <a:pt x="397669" y="83915"/>
                    <a:pt x="389192" y="63437"/>
                    <a:pt x="373762" y="48006"/>
                  </a:cubicBezTo>
                  <a:cubicBezTo>
                    <a:pt x="358331" y="32576"/>
                    <a:pt x="337852" y="24003"/>
                    <a:pt x="316231" y="24003"/>
                  </a:cubicBezTo>
                  <a:lnTo>
                    <a:pt x="105633" y="24003"/>
                  </a:lnTo>
                  <a:cubicBezTo>
                    <a:pt x="105633" y="24003"/>
                    <a:pt x="105633" y="23908"/>
                    <a:pt x="105633" y="23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36"/>
            <p:cNvSpPr/>
            <p:nvPr/>
          </p:nvSpPr>
          <p:spPr>
            <a:xfrm>
              <a:off x="602434" y="4795715"/>
              <a:ext cx="104251" cy="142161"/>
            </a:xfrm>
            <a:custGeom>
              <a:avLst/>
              <a:gdLst/>
              <a:ahLst/>
              <a:cxnLst/>
              <a:rect l="l" t="t" r="r" b="b"/>
              <a:pathLst>
                <a:path w="209550" h="285750" extrusionOk="0">
                  <a:moveTo>
                    <a:pt x="199263" y="291560"/>
                  </a:moveTo>
                  <a:lnTo>
                    <a:pt x="12002" y="291560"/>
                  </a:lnTo>
                  <a:cubicBezTo>
                    <a:pt x="8763" y="291465"/>
                    <a:pt x="5715" y="290132"/>
                    <a:pt x="3524" y="287941"/>
                  </a:cubicBezTo>
                  <a:cubicBezTo>
                    <a:pt x="1333" y="285750"/>
                    <a:pt x="0" y="282607"/>
                    <a:pt x="0" y="279368"/>
                  </a:cubicBezTo>
                  <a:lnTo>
                    <a:pt x="191" y="12097"/>
                  </a:lnTo>
                  <a:cubicBezTo>
                    <a:pt x="191" y="5429"/>
                    <a:pt x="5620" y="0"/>
                    <a:pt x="12287" y="0"/>
                  </a:cubicBezTo>
                  <a:lnTo>
                    <a:pt x="199549" y="0"/>
                  </a:lnTo>
                  <a:cubicBezTo>
                    <a:pt x="202787" y="0"/>
                    <a:pt x="205835" y="1334"/>
                    <a:pt x="208026" y="3620"/>
                  </a:cubicBezTo>
                  <a:cubicBezTo>
                    <a:pt x="210312" y="5905"/>
                    <a:pt x="211550" y="8954"/>
                    <a:pt x="211550" y="12097"/>
                  </a:cubicBezTo>
                  <a:lnTo>
                    <a:pt x="211360" y="279368"/>
                  </a:lnTo>
                  <a:cubicBezTo>
                    <a:pt x="211360" y="282607"/>
                    <a:pt x="210122" y="285655"/>
                    <a:pt x="207836" y="287846"/>
                  </a:cubicBezTo>
                  <a:cubicBezTo>
                    <a:pt x="205550" y="290036"/>
                    <a:pt x="202502" y="291370"/>
                    <a:pt x="199358" y="291370"/>
                  </a:cubicBezTo>
                  <a:close/>
                  <a:moveTo>
                    <a:pt x="24098" y="267367"/>
                  </a:moveTo>
                  <a:lnTo>
                    <a:pt x="187262" y="267367"/>
                  </a:lnTo>
                  <a:cubicBezTo>
                    <a:pt x="187262" y="267367"/>
                    <a:pt x="187262" y="232315"/>
                    <a:pt x="187262" y="232315"/>
                  </a:cubicBezTo>
                  <a:lnTo>
                    <a:pt x="187262" y="232315"/>
                  </a:lnTo>
                  <a:lnTo>
                    <a:pt x="187262" y="24289"/>
                  </a:lnTo>
                  <a:cubicBezTo>
                    <a:pt x="187262" y="24289"/>
                    <a:pt x="24194" y="24289"/>
                    <a:pt x="24194" y="24289"/>
                  </a:cubicBezTo>
                  <a:lnTo>
                    <a:pt x="24194" y="2674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36"/>
            <p:cNvSpPr/>
            <p:nvPr/>
          </p:nvSpPr>
          <p:spPr>
            <a:xfrm>
              <a:off x="602576" y="4591541"/>
              <a:ext cx="104251" cy="123206"/>
            </a:xfrm>
            <a:custGeom>
              <a:avLst/>
              <a:gdLst/>
              <a:ahLst/>
              <a:cxnLst/>
              <a:rect l="l" t="t" r="r" b="b"/>
              <a:pathLst>
                <a:path w="209550" h="247650" extrusionOk="0">
                  <a:moveTo>
                    <a:pt x="199263" y="248069"/>
                  </a:moveTo>
                  <a:lnTo>
                    <a:pt x="12001" y="248069"/>
                  </a:lnTo>
                  <a:cubicBezTo>
                    <a:pt x="8763" y="247973"/>
                    <a:pt x="5715" y="246640"/>
                    <a:pt x="3524" y="244449"/>
                  </a:cubicBezTo>
                  <a:cubicBezTo>
                    <a:pt x="1238" y="242163"/>
                    <a:pt x="0" y="239115"/>
                    <a:pt x="0" y="235972"/>
                  </a:cubicBezTo>
                  <a:lnTo>
                    <a:pt x="0" y="12039"/>
                  </a:lnTo>
                  <a:cubicBezTo>
                    <a:pt x="95" y="5848"/>
                    <a:pt x="4858" y="609"/>
                    <a:pt x="11049" y="38"/>
                  </a:cubicBezTo>
                  <a:cubicBezTo>
                    <a:pt x="17335" y="-439"/>
                    <a:pt x="22860" y="3657"/>
                    <a:pt x="24003" y="9848"/>
                  </a:cubicBezTo>
                  <a:cubicBezTo>
                    <a:pt x="24193" y="10706"/>
                    <a:pt x="41624" y="99193"/>
                    <a:pt x="105823" y="99193"/>
                  </a:cubicBezTo>
                  <a:lnTo>
                    <a:pt x="105823" y="99193"/>
                  </a:lnTo>
                  <a:cubicBezTo>
                    <a:pt x="169831" y="99193"/>
                    <a:pt x="187357" y="10801"/>
                    <a:pt x="187547" y="9944"/>
                  </a:cubicBezTo>
                  <a:cubicBezTo>
                    <a:pt x="188690" y="3848"/>
                    <a:pt x="194310" y="-439"/>
                    <a:pt x="200501" y="133"/>
                  </a:cubicBezTo>
                  <a:cubicBezTo>
                    <a:pt x="206692" y="704"/>
                    <a:pt x="211455" y="5943"/>
                    <a:pt x="211455" y="12134"/>
                  </a:cubicBezTo>
                  <a:lnTo>
                    <a:pt x="211455" y="236067"/>
                  </a:lnTo>
                  <a:cubicBezTo>
                    <a:pt x="211360" y="242735"/>
                    <a:pt x="205930" y="248164"/>
                    <a:pt x="199263" y="248164"/>
                  </a:cubicBezTo>
                  <a:close/>
                  <a:moveTo>
                    <a:pt x="24098" y="223875"/>
                  </a:moveTo>
                  <a:lnTo>
                    <a:pt x="187261" y="223875"/>
                  </a:lnTo>
                  <a:cubicBezTo>
                    <a:pt x="187261" y="223875"/>
                    <a:pt x="187261" y="74523"/>
                    <a:pt x="187261" y="74523"/>
                  </a:cubicBezTo>
                  <a:cubicBezTo>
                    <a:pt x="171355" y="99764"/>
                    <a:pt x="145732" y="123291"/>
                    <a:pt x="105823" y="123291"/>
                  </a:cubicBezTo>
                  <a:lnTo>
                    <a:pt x="105823" y="123291"/>
                  </a:lnTo>
                  <a:cubicBezTo>
                    <a:pt x="65818" y="123291"/>
                    <a:pt x="40195" y="99669"/>
                    <a:pt x="24193" y="74333"/>
                  </a:cubicBezTo>
                  <a:lnTo>
                    <a:pt x="24193" y="2237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36"/>
            <p:cNvSpPr/>
            <p:nvPr/>
          </p:nvSpPr>
          <p:spPr>
            <a:xfrm>
              <a:off x="602623" y="4487894"/>
              <a:ext cx="104251" cy="161115"/>
            </a:xfrm>
            <a:custGeom>
              <a:avLst/>
              <a:gdLst/>
              <a:ahLst/>
              <a:cxnLst/>
              <a:rect l="l" t="t" r="r" b="b"/>
              <a:pathLst>
                <a:path w="209550" h="323850" extrusionOk="0">
                  <a:moveTo>
                    <a:pt x="105727" y="331854"/>
                  </a:moveTo>
                  <a:lnTo>
                    <a:pt x="105727" y="331854"/>
                  </a:lnTo>
                  <a:cubicBezTo>
                    <a:pt x="21431" y="331854"/>
                    <a:pt x="1048" y="227270"/>
                    <a:pt x="191" y="222793"/>
                  </a:cubicBezTo>
                  <a:cubicBezTo>
                    <a:pt x="95" y="222031"/>
                    <a:pt x="0" y="221364"/>
                    <a:pt x="0" y="220602"/>
                  </a:cubicBezTo>
                  <a:lnTo>
                    <a:pt x="0" y="12100"/>
                  </a:lnTo>
                  <a:cubicBezTo>
                    <a:pt x="95" y="7433"/>
                    <a:pt x="2858" y="3146"/>
                    <a:pt x="7049" y="1146"/>
                  </a:cubicBezTo>
                  <a:cubicBezTo>
                    <a:pt x="11240" y="-854"/>
                    <a:pt x="16288" y="-187"/>
                    <a:pt x="19812" y="2765"/>
                  </a:cubicBezTo>
                  <a:cubicBezTo>
                    <a:pt x="44006" y="22673"/>
                    <a:pt x="74486" y="33626"/>
                    <a:pt x="105823" y="33626"/>
                  </a:cubicBezTo>
                  <a:lnTo>
                    <a:pt x="105918" y="33626"/>
                  </a:lnTo>
                  <a:cubicBezTo>
                    <a:pt x="137255" y="33626"/>
                    <a:pt x="167640" y="22768"/>
                    <a:pt x="191738" y="2956"/>
                  </a:cubicBezTo>
                  <a:cubicBezTo>
                    <a:pt x="195358" y="3"/>
                    <a:pt x="200311" y="-664"/>
                    <a:pt x="204502" y="1337"/>
                  </a:cubicBezTo>
                  <a:cubicBezTo>
                    <a:pt x="208693" y="3337"/>
                    <a:pt x="211360" y="7528"/>
                    <a:pt x="211360" y="12195"/>
                  </a:cubicBezTo>
                  <a:lnTo>
                    <a:pt x="211360" y="220507"/>
                  </a:lnTo>
                  <a:cubicBezTo>
                    <a:pt x="211265" y="221269"/>
                    <a:pt x="211169" y="222031"/>
                    <a:pt x="211074" y="222698"/>
                  </a:cubicBezTo>
                  <a:cubicBezTo>
                    <a:pt x="210217" y="227174"/>
                    <a:pt x="189738" y="331664"/>
                    <a:pt x="105632" y="331664"/>
                  </a:cubicBezTo>
                  <a:close/>
                  <a:moveTo>
                    <a:pt x="24098" y="219364"/>
                  </a:moveTo>
                  <a:cubicBezTo>
                    <a:pt x="26194" y="229175"/>
                    <a:pt x="45149" y="307756"/>
                    <a:pt x="105727" y="307756"/>
                  </a:cubicBezTo>
                  <a:lnTo>
                    <a:pt x="105727" y="307756"/>
                  </a:lnTo>
                  <a:cubicBezTo>
                    <a:pt x="166021" y="307756"/>
                    <a:pt x="185071" y="229270"/>
                    <a:pt x="187262" y="219459"/>
                  </a:cubicBezTo>
                  <a:lnTo>
                    <a:pt x="187262" y="35531"/>
                  </a:lnTo>
                  <a:cubicBezTo>
                    <a:pt x="162877" y="50009"/>
                    <a:pt x="134779" y="57820"/>
                    <a:pt x="106013" y="57820"/>
                  </a:cubicBezTo>
                  <a:lnTo>
                    <a:pt x="105918" y="57820"/>
                  </a:lnTo>
                  <a:cubicBezTo>
                    <a:pt x="77152" y="57820"/>
                    <a:pt x="48863" y="49914"/>
                    <a:pt x="24289" y="35341"/>
                  </a:cubicBezTo>
                  <a:lnTo>
                    <a:pt x="24289" y="2194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36"/>
            <p:cNvSpPr/>
            <p:nvPr/>
          </p:nvSpPr>
          <p:spPr>
            <a:xfrm>
              <a:off x="602718" y="4192669"/>
              <a:ext cx="104251" cy="142161"/>
            </a:xfrm>
            <a:custGeom>
              <a:avLst/>
              <a:gdLst/>
              <a:ahLst/>
              <a:cxnLst/>
              <a:rect l="l" t="t" r="r" b="b"/>
              <a:pathLst>
                <a:path w="209550" h="285750" extrusionOk="0">
                  <a:moveTo>
                    <a:pt x="12097" y="293180"/>
                  </a:moveTo>
                  <a:cubicBezTo>
                    <a:pt x="10382" y="293180"/>
                    <a:pt x="8572" y="292799"/>
                    <a:pt x="6953" y="292037"/>
                  </a:cubicBezTo>
                  <a:cubicBezTo>
                    <a:pt x="2762" y="290036"/>
                    <a:pt x="0" y="285750"/>
                    <a:pt x="0" y="281083"/>
                  </a:cubicBezTo>
                  <a:lnTo>
                    <a:pt x="190" y="12001"/>
                  </a:lnTo>
                  <a:cubicBezTo>
                    <a:pt x="190" y="8763"/>
                    <a:pt x="1429" y="5715"/>
                    <a:pt x="3715" y="3524"/>
                  </a:cubicBezTo>
                  <a:cubicBezTo>
                    <a:pt x="6001" y="1238"/>
                    <a:pt x="9049" y="0"/>
                    <a:pt x="12192" y="0"/>
                  </a:cubicBezTo>
                  <a:lnTo>
                    <a:pt x="199453" y="0"/>
                  </a:lnTo>
                  <a:cubicBezTo>
                    <a:pt x="206121" y="95"/>
                    <a:pt x="211455" y="5525"/>
                    <a:pt x="211455" y="12192"/>
                  </a:cubicBezTo>
                  <a:lnTo>
                    <a:pt x="211265" y="281083"/>
                  </a:lnTo>
                  <a:cubicBezTo>
                    <a:pt x="211265" y="285750"/>
                    <a:pt x="208597" y="289941"/>
                    <a:pt x="204406" y="291941"/>
                  </a:cubicBezTo>
                  <a:cubicBezTo>
                    <a:pt x="200215" y="293942"/>
                    <a:pt x="195263" y="293370"/>
                    <a:pt x="191643" y="290417"/>
                  </a:cubicBezTo>
                  <a:cubicBezTo>
                    <a:pt x="167069" y="270320"/>
                    <a:pt x="137350" y="259651"/>
                    <a:pt x="105727" y="259651"/>
                  </a:cubicBezTo>
                  <a:lnTo>
                    <a:pt x="105632" y="259651"/>
                  </a:lnTo>
                  <a:cubicBezTo>
                    <a:pt x="74200" y="259651"/>
                    <a:pt x="43720" y="270605"/>
                    <a:pt x="19717" y="290417"/>
                  </a:cubicBezTo>
                  <a:cubicBezTo>
                    <a:pt x="17526" y="292227"/>
                    <a:pt x="14764" y="293180"/>
                    <a:pt x="12001" y="293180"/>
                  </a:cubicBezTo>
                  <a:close/>
                  <a:moveTo>
                    <a:pt x="24289" y="24098"/>
                  </a:moveTo>
                  <a:lnTo>
                    <a:pt x="24289" y="257842"/>
                  </a:lnTo>
                  <a:cubicBezTo>
                    <a:pt x="48577" y="243269"/>
                    <a:pt x="76771" y="235458"/>
                    <a:pt x="105632" y="235458"/>
                  </a:cubicBezTo>
                  <a:lnTo>
                    <a:pt x="105727" y="235458"/>
                  </a:lnTo>
                  <a:cubicBezTo>
                    <a:pt x="134874" y="235458"/>
                    <a:pt x="162687" y="243173"/>
                    <a:pt x="187166" y="257842"/>
                  </a:cubicBezTo>
                  <a:lnTo>
                    <a:pt x="187166" y="24194"/>
                  </a:lnTo>
                  <a:cubicBezTo>
                    <a:pt x="187166" y="24194"/>
                    <a:pt x="24194" y="24098"/>
                    <a:pt x="24194" y="240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36"/>
            <p:cNvSpPr/>
            <p:nvPr/>
          </p:nvSpPr>
          <p:spPr>
            <a:xfrm>
              <a:off x="602908" y="3911642"/>
              <a:ext cx="104251" cy="199025"/>
            </a:xfrm>
            <a:custGeom>
              <a:avLst/>
              <a:gdLst/>
              <a:ahLst/>
              <a:cxnLst/>
              <a:rect l="l" t="t" r="r" b="b"/>
              <a:pathLst>
                <a:path w="209550" h="400050" extrusionOk="0">
                  <a:moveTo>
                    <a:pt x="199263" y="402431"/>
                  </a:moveTo>
                  <a:lnTo>
                    <a:pt x="12001" y="402431"/>
                  </a:lnTo>
                  <a:cubicBezTo>
                    <a:pt x="5334" y="402336"/>
                    <a:pt x="0" y="396907"/>
                    <a:pt x="0" y="390239"/>
                  </a:cubicBezTo>
                  <a:lnTo>
                    <a:pt x="190" y="12001"/>
                  </a:lnTo>
                  <a:cubicBezTo>
                    <a:pt x="190" y="5334"/>
                    <a:pt x="5620" y="0"/>
                    <a:pt x="12287" y="0"/>
                  </a:cubicBezTo>
                  <a:lnTo>
                    <a:pt x="199549" y="0"/>
                  </a:lnTo>
                  <a:cubicBezTo>
                    <a:pt x="202787" y="95"/>
                    <a:pt x="205835" y="1429"/>
                    <a:pt x="208026" y="3619"/>
                  </a:cubicBezTo>
                  <a:cubicBezTo>
                    <a:pt x="210217" y="5810"/>
                    <a:pt x="211550" y="8953"/>
                    <a:pt x="211550" y="12192"/>
                  </a:cubicBezTo>
                  <a:lnTo>
                    <a:pt x="211360" y="390430"/>
                  </a:lnTo>
                  <a:cubicBezTo>
                    <a:pt x="211360" y="393668"/>
                    <a:pt x="210121" y="396716"/>
                    <a:pt x="207836" y="398907"/>
                  </a:cubicBezTo>
                  <a:cubicBezTo>
                    <a:pt x="205549" y="401193"/>
                    <a:pt x="202501" y="402431"/>
                    <a:pt x="199358" y="402431"/>
                  </a:cubicBezTo>
                  <a:close/>
                  <a:moveTo>
                    <a:pt x="24098" y="378238"/>
                  </a:moveTo>
                  <a:lnTo>
                    <a:pt x="187261" y="378238"/>
                  </a:lnTo>
                  <a:cubicBezTo>
                    <a:pt x="187261" y="378238"/>
                    <a:pt x="187452" y="59341"/>
                    <a:pt x="187452" y="59341"/>
                  </a:cubicBezTo>
                  <a:lnTo>
                    <a:pt x="187452" y="59341"/>
                  </a:lnTo>
                  <a:cubicBezTo>
                    <a:pt x="187452" y="59341"/>
                    <a:pt x="187452" y="24289"/>
                    <a:pt x="187452" y="24289"/>
                  </a:cubicBezTo>
                  <a:lnTo>
                    <a:pt x="24289" y="24289"/>
                  </a:lnTo>
                  <a:cubicBezTo>
                    <a:pt x="24289" y="24289"/>
                    <a:pt x="24098" y="378238"/>
                    <a:pt x="24098" y="3782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36"/>
            <p:cNvSpPr/>
            <p:nvPr/>
          </p:nvSpPr>
          <p:spPr>
            <a:xfrm>
              <a:off x="605463" y="4342273"/>
              <a:ext cx="99512" cy="142161"/>
            </a:xfrm>
            <a:custGeom>
              <a:avLst/>
              <a:gdLst/>
              <a:ahLst/>
              <a:cxnLst/>
              <a:rect l="l" t="t" r="r" b="b"/>
              <a:pathLst>
                <a:path w="200025" h="285750" extrusionOk="0">
                  <a:moveTo>
                    <a:pt x="100203" y="290649"/>
                  </a:moveTo>
                  <a:lnTo>
                    <a:pt x="100203" y="290649"/>
                  </a:lnTo>
                  <a:cubicBezTo>
                    <a:pt x="73438" y="290649"/>
                    <a:pt x="48292" y="280172"/>
                    <a:pt x="29337" y="261122"/>
                  </a:cubicBezTo>
                  <a:cubicBezTo>
                    <a:pt x="10382" y="242072"/>
                    <a:pt x="0" y="216926"/>
                    <a:pt x="0" y="190161"/>
                  </a:cubicBezTo>
                  <a:lnTo>
                    <a:pt x="0" y="95006"/>
                  </a:lnTo>
                  <a:cubicBezTo>
                    <a:pt x="0" y="52905"/>
                    <a:pt x="26670" y="14996"/>
                    <a:pt x="66294" y="708"/>
                  </a:cubicBezTo>
                  <a:cubicBezTo>
                    <a:pt x="70009" y="-625"/>
                    <a:pt x="74105" y="-54"/>
                    <a:pt x="77343" y="2232"/>
                  </a:cubicBezTo>
                  <a:cubicBezTo>
                    <a:pt x="80582" y="4518"/>
                    <a:pt x="82487" y="8138"/>
                    <a:pt x="82487" y="12043"/>
                  </a:cubicBezTo>
                  <a:lnTo>
                    <a:pt x="82487" y="155871"/>
                  </a:lnTo>
                  <a:cubicBezTo>
                    <a:pt x="82487" y="162633"/>
                    <a:pt x="90678" y="168444"/>
                    <a:pt x="100394" y="168444"/>
                  </a:cubicBezTo>
                  <a:lnTo>
                    <a:pt x="100394" y="168444"/>
                  </a:lnTo>
                  <a:cubicBezTo>
                    <a:pt x="105537" y="168444"/>
                    <a:pt x="110490" y="166824"/>
                    <a:pt x="114014" y="163967"/>
                  </a:cubicBezTo>
                  <a:cubicBezTo>
                    <a:pt x="115634" y="162633"/>
                    <a:pt x="118396" y="159776"/>
                    <a:pt x="118396" y="155966"/>
                  </a:cubicBezTo>
                  <a:lnTo>
                    <a:pt x="118396" y="12138"/>
                  </a:lnTo>
                  <a:cubicBezTo>
                    <a:pt x="118396" y="8233"/>
                    <a:pt x="120396" y="4518"/>
                    <a:pt x="123539" y="2328"/>
                  </a:cubicBezTo>
                  <a:cubicBezTo>
                    <a:pt x="126683" y="42"/>
                    <a:pt x="130778" y="-530"/>
                    <a:pt x="134493" y="804"/>
                  </a:cubicBezTo>
                  <a:cubicBezTo>
                    <a:pt x="148019" y="5566"/>
                    <a:pt x="160401" y="13472"/>
                    <a:pt x="171164" y="24235"/>
                  </a:cubicBezTo>
                  <a:cubicBezTo>
                    <a:pt x="190214" y="43285"/>
                    <a:pt x="200692" y="68526"/>
                    <a:pt x="200692" y="95101"/>
                  </a:cubicBezTo>
                  <a:lnTo>
                    <a:pt x="200692" y="190256"/>
                  </a:lnTo>
                  <a:cubicBezTo>
                    <a:pt x="200692" y="217021"/>
                    <a:pt x="190119" y="242262"/>
                    <a:pt x="171164" y="261217"/>
                  </a:cubicBezTo>
                  <a:cubicBezTo>
                    <a:pt x="152210" y="280172"/>
                    <a:pt x="127064" y="290649"/>
                    <a:pt x="100394" y="290649"/>
                  </a:cubicBezTo>
                  <a:close/>
                  <a:moveTo>
                    <a:pt x="58198" y="31569"/>
                  </a:moveTo>
                  <a:cubicBezTo>
                    <a:pt x="37243" y="45476"/>
                    <a:pt x="24098" y="69193"/>
                    <a:pt x="24098" y="95006"/>
                  </a:cubicBezTo>
                  <a:lnTo>
                    <a:pt x="24098" y="190161"/>
                  </a:lnTo>
                  <a:cubicBezTo>
                    <a:pt x="24098" y="210544"/>
                    <a:pt x="31909" y="229689"/>
                    <a:pt x="46387" y="244167"/>
                  </a:cubicBezTo>
                  <a:cubicBezTo>
                    <a:pt x="60770" y="258645"/>
                    <a:pt x="79915" y="266551"/>
                    <a:pt x="100203" y="266551"/>
                  </a:cubicBezTo>
                  <a:lnTo>
                    <a:pt x="100203" y="266551"/>
                  </a:lnTo>
                  <a:cubicBezTo>
                    <a:pt x="120491" y="266551"/>
                    <a:pt x="139541" y="258645"/>
                    <a:pt x="153924" y="244167"/>
                  </a:cubicBezTo>
                  <a:cubicBezTo>
                    <a:pt x="168402" y="229689"/>
                    <a:pt x="176308" y="210544"/>
                    <a:pt x="176308" y="190256"/>
                  </a:cubicBezTo>
                  <a:lnTo>
                    <a:pt x="176308" y="95101"/>
                  </a:lnTo>
                  <a:cubicBezTo>
                    <a:pt x="176308" y="95101"/>
                    <a:pt x="176308" y="95101"/>
                    <a:pt x="176308" y="95101"/>
                  </a:cubicBezTo>
                  <a:cubicBezTo>
                    <a:pt x="176308" y="74908"/>
                    <a:pt x="168307" y="55763"/>
                    <a:pt x="153829" y="41285"/>
                  </a:cubicBezTo>
                  <a:cubicBezTo>
                    <a:pt x="150209" y="37665"/>
                    <a:pt x="146304" y="34427"/>
                    <a:pt x="142304" y="31665"/>
                  </a:cubicBezTo>
                  <a:lnTo>
                    <a:pt x="142304" y="156061"/>
                  </a:lnTo>
                  <a:cubicBezTo>
                    <a:pt x="142304" y="166158"/>
                    <a:pt x="137446" y="175873"/>
                    <a:pt x="128969" y="182731"/>
                  </a:cubicBezTo>
                  <a:cubicBezTo>
                    <a:pt x="121158" y="189113"/>
                    <a:pt x="110871" y="192637"/>
                    <a:pt x="100108" y="192637"/>
                  </a:cubicBezTo>
                  <a:lnTo>
                    <a:pt x="100108" y="192637"/>
                  </a:lnTo>
                  <a:cubicBezTo>
                    <a:pt x="76867" y="192637"/>
                    <a:pt x="58007" y="176159"/>
                    <a:pt x="58007" y="155966"/>
                  </a:cubicBezTo>
                  <a:lnTo>
                    <a:pt x="58007" y="315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36"/>
            <p:cNvSpPr/>
            <p:nvPr/>
          </p:nvSpPr>
          <p:spPr>
            <a:xfrm>
              <a:off x="634338" y="4313041"/>
              <a:ext cx="37910" cy="123206"/>
            </a:xfrm>
            <a:custGeom>
              <a:avLst/>
              <a:gdLst/>
              <a:ahLst/>
              <a:cxnLst/>
              <a:rect l="l" t="t" r="r" b="b"/>
              <a:pathLst>
                <a:path w="76200" h="247650" extrusionOk="0">
                  <a:moveTo>
                    <a:pt x="42100" y="251460"/>
                  </a:moveTo>
                  <a:lnTo>
                    <a:pt x="42100" y="251460"/>
                  </a:lnTo>
                  <a:cubicBezTo>
                    <a:pt x="18859" y="251460"/>
                    <a:pt x="0" y="234982"/>
                    <a:pt x="0" y="214789"/>
                  </a:cubicBezTo>
                  <a:lnTo>
                    <a:pt x="0" y="36671"/>
                  </a:lnTo>
                  <a:cubicBezTo>
                    <a:pt x="95" y="26479"/>
                    <a:pt x="4953" y="16764"/>
                    <a:pt x="13335" y="9906"/>
                  </a:cubicBezTo>
                  <a:cubicBezTo>
                    <a:pt x="21145" y="3524"/>
                    <a:pt x="31432" y="0"/>
                    <a:pt x="42196" y="0"/>
                  </a:cubicBezTo>
                  <a:lnTo>
                    <a:pt x="42196" y="0"/>
                  </a:lnTo>
                  <a:cubicBezTo>
                    <a:pt x="52959" y="0"/>
                    <a:pt x="63246" y="3524"/>
                    <a:pt x="71056" y="9906"/>
                  </a:cubicBezTo>
                  <a:cubicBezTo>
                    <a:pt x="79438" y="16764"/>
                    <a:pt x="84296" y="26575"/>
                    <a:pt x="84296" y="36671"/>
                  </a:cubicBezTo>
                  <a:lnTo>
                    <a:pt x="84296" y="214789"/>
                  </a:lnTo>
                  <a:cubicBezTo>
                    <a:pt x="84201" y="224885"/>
                    <a:pt x="79343" y="234601"/>
                    <a:pt x="70961" y="241459"/>
                  </a:cubicBezTo>
                  <a:cubicBezTo>
                    <a:pt x="63151" y="247840"/>
                    <a:pt x="52864" y="251365"/>
                    <a:pt x="42100" y="251365"/>
                  </a:cubicBezTo>
                  <a:close/>
                  <a:moveTo>
                    <a:pt x="42100" y="24193"/>
                  </a:moveTo>
                  <a:cubicBezTo>
                    <a:pt x="36862" y="24193"/>
                    <a:pt x="31909" y="25813"/>
                    <a:pt x="28480" y="28670"/>
                  </a:cubicBezTo>
                  <a:cubicBezTo>
                    <a:pt x="26479" y="30289"/>
                    <a:pt x="24098" y="32956"/>
                    <a:pt x="24098" y="36767"/>
                  </a:cubicBezTo>
                  <a:lnTo>
                    <a:pt x="24098" y="214884"/>
                  </a:lnTo>
                  <a:cubicBezTo>
                    <a:pt x="24003" y="221647"/>
                    <a:pt x="32194" y="227457"/>
                    <a:pt x="42005" y="227457"/>
                  </a:cubicBezTo>
                  <a:lnTo>
                    <a:pt x="42005" y="227457"/>
                  </a:lnTo>
                  <a:cubicBezTo>
                    <a:pt x="47149" y="227457"/>
                    <a:pt x="52102" y="225838"/>
                    <a:pt x="55626" y="222980"/>
                  </a:cubicBezTo>
                  <a:cubicBezTo>
                    <a:pt x="57245" y="221647"/>
                    <a:pt x="60007" y="218789"/>
                    <a:pt x="60007" y="214979"/>
                  </a:cubicBezTo>
                  <a:lnTo>
                    <a:pt x="60007" y="71152"/>
                  </a:lnTo>
                  <a:cubicBezTo>
                    <a:pt x="60007" y="71152"/>
                    <a:pt x="60007" y="71152"/>
                    <a:pt x="60007" y="71152"/>
                  </a:cubicBezTo>
                  <a:lnTo>
                    <a:pt x="60007" y="36957"/>
                  </a:lnTo>
                  <a:cubicBezTo>
                    <a:pt x="60007" y="33052"/>
                    <a:pt x="57245" y="30194"/>
                    <a:pt x="55626" y="28861"/>
                  </a:cubicBezTo>
                  <a:cubicBezTo>
                    <a:pt x="52102" y="26003"/>
                    <a:pt x="47149" y="24384"/>
                    <a:pt x="42005" y="24384"/>
                  </a:cubicBezTo>
                  <a:lnTo>
                    <a:pt x="42005" y="2438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36"/>
            <p:cNvSpPr/>
            <p:nvPr/>
          </p:nvSpPr>
          <p:spPr>
            <a:xfrm>
              <a:off x="393495" y="3934978"/>
              <a:ext cx="217980" cy="980908"/>
            </a:xfrm>
            <a:custGeom>
              <a:avLst/>
              <a:gdLst/>
              <a:ahLst/>
              <a:cxnLst/>
              <a:rect l="l" t="t" r="r" b="b"/>
              <a:pathLst>
                <a:path w="438150" h="1971675" extrusionOk="0">
                  <a:moveTo>
                    <a:pt x="432436" y="1976247"/>
                  </a:moveTo>
                  <a:lnTo>
                    <a:pt x="351093" y="1976247"/>
                  </a:lnTo>
                  <a:cubicBezTo>
                    <a:pt x="344425" y="1976247"/>
                    <a:pt x="339091" y="1970818"/>
                    <a:pt x="339091" y="1964150"/>
                  </a:cubicBezTo>
                  <a:lnTo>
                    <a:pt x="339091" y="1895856"/>
                  </a:lnTo>
                  <a:cubicBezTo>
                    <a:pt x="339091" y="1825943"/>
                    <a:pt x="311945" y="1760125"/>
                    <a:pt x="262510" y="1710595"/>
                  </a:cubicBezTo>
                  <a:cubicBezTo>
                    <a:pt x="213075" y="1661065"/>
                    <a:pt x="147353" y="1633728"/>
                    <a:pt x="77439" y="1633728"/>
                  </a:cubicBezTo>
                  <a:lnTo>
                    <a:pt x="12003" y="1633728"/>
                  </a:lnTo>
                  <a:cubicBezTo>
                    <a:pt x="5335" y="1633728"/>
                    <a:pt x="-94" y="1628299"/>
                    <a:pt x="1" y="1621631"/>
                  </a:cubicBezTo>
                  <a:lnTo>
                    <a:pt x="763" y="353282"/>
                  </a:lnTo>
                  <a:cubicBezTo>
                    <a:pt x="763" y="346615"/>
                    <a:pt x="6192" y="341186"/>
                    <a:pt x="12860" y="341186"/>
                  </a:cubicBezTo>
                  <a:lnTo>
                    <a:pt x="78297" y="341186"/>
                  </a:lnTo>
                  <a:cubicBezTo>
                    <a:pt x="78297" y="341186"/>
                    <a:pt x="78392" y="341186"/>
                    <a:pt x="78487" y="341186"/>
                  </a:cubicBezTo>
                  <a:cubicBezTo>
                    <a:pt x="148401" y="341186"/>
                    <a:pt x="214028" y="313944"/>
                    <a:pt x="263463" y="264509"/>
                  </a:cubicBezTo>
                  <a:cubicBezTo>
                    <a:pt x="312993" y="214979"/>
                    <a:pt x="340234" y="149162"/>
                    <a:pt x="340234" y="79153"/>
                  </a:cubicBezTo>
                  <a:lnTo>
                    <a:pt x="340234" y="12097"/>
                  </a:lnTo>
                  <a:cubicBezTo>
                    <a:pt x="340234" y="5429"/>
                    <a:pt x="345663" y="0"/>
                    <a:pt x="352331" y="0"/>
                  </a:cubicBezTo>
                  <a:lnTo>
                    <a:pt x="433674" y="0"/>
                  </a:lnTo>
                  <a:cubicBezTo>
                    <a:pt x="440342" y="0"/>
                    <a:pt x="445676" y="5429"/>
                    <a:pt x="445676" y="12097"/>
                  </a:cubicBezTo>
                  <a:lnTo>
                    <a:pt x="445486" y="343186"/>
                  </a:lnTo>
                  <a:cubicBezTo>
                    <a:pt x="445486" y="349853"/>
                    <a:pt x="440056" y="355283"/>
                    <a:pt x="433389" y="355283"/>
                  </a:cubicBezTo>
                  <a:lnTo>
                    <a:pt x="421768" y="355283"/>
                  </a:lnTo>
                  <a:cubicBezTo>
                    <a:pt x="400051" y="355283"/>
                    <a:pt x="379572" y="363760"/>
                    <a:pt x="364142" y="379190"/>
                  </a:cubicBezTo>
                  <a:cubicBezTo>
                    <a:pt x="348711" y="394621"/>
                    <a:pt x="340139" y="415100"/>
                    <a:pt x="340139" y="436721"/>
                  </a:cubicBezTo>
                  <a:cubicBezTo>
                    <a:pt x="340139" y="481775"/>
                    <a:pt x="376715" y="518350"/>
                    <a:pt x="421768" y="518446"/>
                  </a:cubicBezTo>
                  <a:lnTo>
                    <a:pt x="433389" y="518446"/>
                  </a:lnTo>
                  <a:cubicBezTo>
                    <a:pt x="440056" y="518446"/>
                    <a:pt x="445390" y="523875"/>
                    <a:pt x="445390" y="530543"/>
                  </a:cubicBezTo>
                  <a:lnTo>
                    <a:pt x="445200" y="799624"/>
                  </a:lnTo>
                  <a:cubicBezTo>
                    <a:pt x="445200" y="803243"/>
                    <a:pt x="443580" y="806672"/>
                    <a:pt x="440723" y="808958"/>
                  </a:cubicBezTo>
                  <a:cubicBezTo>
                    <a:pt x="408814" y="834866"/>
                    <a:pt x="390526" y="873347"/>
                    <a:pt x="390431" y="914495"/>
                  </a:cubicBezTo>
                  <a:lnTo>
                    <a:pt x="390431" y="1009650"/>
                  </a:lnTo>
                  <a:cubicBezTo>
                    <a:pt x="390431" y="1050703"/>
                    <a:pt x="408624" y="1089184"/>
                    <a:pt x="440532" y="1115282"/>
                  </a:cubicBezTo>
                  <a:cubicBezTo>
                    <a:pt x="443295" y="1117568"/>
                    <a:pt x="444914" y="1120997"/>
                    <a:pt x="444914" y="1124617"/>
                  </a:cubicBezTo>
                  <a:lnTo>
                    <a:pt x="444628" y="1556956"/>
                  </a:lnTo>
                  <a:cubicBezTo>
                    <a:pt x="444628" y="1563624"/>
                    <a:pt x="439199" y="1569053"/>
                    <a:pt x="432531" y="1569053"/>
                  </a:cubicBezTo>
                  <a:lnTo>
                    <a:pt x="420911" y="1569053"/>
                  </a:lnTo>
                  <a:cubicBezTo>
                    <a:pt x="399289" y="1569053"/>
                    <a:pt x="378811" y="1577531"/>
                    <a:pt x="363190" y="1592961"/>
                  </a:cubicBezTo>
                  <a:cubicBezTo>
                    <a:pt x="347759" y="1608201"/>
                    <a:pt x="339282" y="1628680"/>
                    <a:pt x="339282" y="1650397"/>
                  </a:cubicBezTo>
                  <a:cubicBezTo>
                    <a:pt x="339282" y="1672019"/>
                    <a:pt x="347759" y="1692497"/>
                    <a:pt x="363190" y="1707928"/>
                  </a:cubicBezTo>
                  <a:cubicBezTo>
                    <a:pt x="378620" y="1723358"/>
                    <a:pt x="399099" y="1731931"/>
                    <a:pt x="420816" y="1731931"/>
                  </a:cubicBezTo>
                  <a:lnTo>
                    <a:pt x="432436" y="1731931"/>
                  </a:lnTo>
                  <a:cubicBezTo>
                    <a:pt x="439104" y="1731931"/>
                    <a:pt x="444438" y="1737360"/>
                    <a:pt x="444438" y="1744028"/>
                  </a:cubicBezTo>
                  <a:lnTo>
                    <a:pt x="444438" y="1964055"/>
                  </a:lnTo>
                  <a:cubicBezTo>
                    <a:pt x="444342" y="1967294"/>
                    <a:pt x="443009" y="1970342"/>
                    <a:pt x="440818" y="1972532"/>
                  </a:cubicBezTo>
                  <a:cubicBezTo>
                    <a:pt x="438532" y="1974818"/>
                    <a:pt x="435484" y="1976056"/>
                    <a:pt x="432341" y="1976056"/>
                  </a:cubicBezTo>
                  <a:close/>
                  <a:moveTo>
                    <a:pt x="363190" y="1952054"/>
                  </a:moveTo>
                  <a:lnTo>
                    <a:pt x="420435" y="1952054"/>
                  </a:lnTo>
                  <a:cubicBezTo>
                    <a:pt x="420435" y="1952054"/>
                    <a:pt x="420530" y="1756124"/>
                    <a:pt x="420530" y="1756124"/>
                  </a:cubicBezTo>
                  <a:cubicBezTo>
                    <a:pt x="392526" y="1756029"/>
                    <a:pt x="366238" y="1744980"/>
                    <a:pt x="346330" y="1725073"/>
                  </a:cubicBezTo>
                  <a:cubicBezTo>
                    <a:pt x="326328" y="1705070"/>
                    <a:pt x="315279" y="1678591"/>
                    <a:pt x="315374" y="1650492"/>
                  </a:cubicBezTo>
                  <a:cubicBezTo>
                    <a:pt x="315374" y="1622203"/>
                    <a:pt x="326423" y="1595723"/>
                    <a:pt x="346425" y="1575911"/>
                  </a:cubicBezTo>
                  <a:cubicBezTo>
                    <a:pt x="366523" y="1556099"/>
                    <a:pt x="392812" y="1545146"/>
                    <a:pt x="420625" y="1544955"/>
                  </a:cubicBezTo>
                  <a:lnTo>
                    <a:pt x="420911" y="1130237"/>
                  </a:lnTo>
                  <a:cubicBezTo>
                    <a:pt x="386145" y="1099661"/>
                    <a:pt x="366333" y="1056037"/>
                    <a:pt x="366333" y="1009745"/>
                  </a:cubicBezTo>
                  <a:lnTo>
                    <a:pt x="366333" y="914591"/>
                  </a:lnTo>
                  <a:cubicBezTo>
                    <a:pt x="366333" y="868109"/>
                    <a:pt x="386335" y="824484"/>
                    <a:pt x="421101" y="794099"/>
                  </a:cubicBezTo>
                  <a:lnTo>
                    <a:pt x="421292" y="542639"/>
                  </a:lnTo>
                  <a:cubicBezTo>
                    <a:pt x="363190" y="542354"/>
                    <a:pt x="316041" y="495014"/>
                    <a:pt x="316041" y="436817"/>
                  </a:cubicBezTo>
                  <a:cubicBezTo>
                    <a:pt x="316041" y="408718"/>
                    <a:pt x="327090" y="382238"/>
                    <a:pt x="347092" y="362236"/>
                  </a:cubicBezTo>
                  <a:cubicBezTo>
                    <a:pt x="366999" y="342329"/>
                    <a:pt x="393384" y="331375"/>
                    <a:pt x="421387" y="331280"/>
                  </a:cubicBezTo>
                  <a:lnTo>
                    <a:pt x="421578" y="24289"/>
                  </a:lnTo>
                  <a:lnTo>
                    <a:pt x="364332" y="24289"/>
                  </a:lnTo>
                  <a:cubicBezTo>
                    <a:pt x="364332" y="24289"/>
                    <a:pt x="364332" y="79248"/>
                    <a:pt x="364332" y="79248"/>
                  </a:cubicBezTo>
                  <a:cubicBezTo>
                    <a:pt x="364332" y="155734"/>
                    <a:pt x="334519" y="227552"/>
                    <a:pt x="280417" y="281654"/>
                  </a:cubicBezTo>
                  <a:cubicBezTo>
                    <a:pt x="226410" y="335661"/>
                    <a:pt x="154687" y="365379"/>
                    <a:pt x="78392" y="365379"/>
                  </a:cubicBezTo>
                  <a:lnTo>
                    <a:pt x="24861" y="365379"/>
                  </a:lnTo>
                  <a:cubicBezTo>
                    <a:pt x="24861" y="365379"/>
                    <a:pt x="24099" y="1609630"/>
                    <a:pt x="24099" y="1609630"/>
                  </a:cubicBezTo>
                  <a:lnTo>
                    <a:pt x="77439" y="1609630"/>
                  </a:lnTo>
                  <a:cubicBezTo>
                    <a:pt x="153830" y="1609630"/>
                    <a:pt x="225553" y="1639538"/>
                    <a:pt x="279560" y="1693640"/>
                  </a:cubicBezTo>
                  <a:cubicBezTo>
                    <a:pt x="333567" y="1747742"/>
                    <a:pt x="363285" y="1819561"/>
                    <a:pt x="363190" y="1895951"/>
                  </a:cubicBezTo>
                  <a:lnTo>
                    <a:pt x="363190" y="19522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36"/>
            <p:cNvSpPr/>
            <p:nvPr/>
          </p:nvSpPr>
          <p:spPr>
            <a:xfrm>
              <a:off x="380999" y="4734795"/>
              <a:ext cx="189548" cy="189547"/>
            </a:xfrm>
            <a:custGeom>
              <a:avLst/>
              <a:gdLst/>
              <a:ahLst/>
              <a:cxnLst/>
              <a:rect l="l" t="t" r="r" b="b"/>
              <a:pathLst>
                <a:path w="381000" h="381000" extrusionOk="0">
                  <a:moveTo>
                    <a:pt x="376238" y="388620"/>
                  </a:moveTo>
                  <a:lnTo>
                    <a:pt x="179451" y="388620"/>
                  </a:lnTo>
                  <a:cubicBezTo>
                    <a:pt x="131540" y="388430"/>
                    <a:pt x="86487" y="369761"/>
                    <a:pt x="52578" y="335852"/>
                  </a:cubicBezTo>
                  <a:cubicBezTo>
                    <a:pt x="18669" y="301943"/>
                    <a:pt x="0" y="256794"/>
                    <a:pt x="0" y="208788"/>
                  </a:cubicBezTo>
                  <a:lnTo>
                    <a:pt x="0" y="12002"/>
                  </a:lnTo>
                  <a:cubicBezTo>
                    <a:pt x="95" y="8763"/>
                    <a:pt x="1429" y="5715"/>
                    <a:pt x="3620" y="3524"/>
                  </a:cubicBezTo>
                  <a:cubicBezTo>
                    <a:pt x="5906" y="1238"/>
                    <a:pt x="8954" y="0"/>
                    <a:pt x="12097" y="0"/>
                  </a:cubicBezTo>
                  <a:lnTo>
                    <a:pt x="102394" y="0"/>
                  </a:lnTo>
                  <a:cubicBezTo>
                    <a:pt x="178784" y="95"/>
                    <a:pt x="250508" y="29909"/>
                    <a:pt x="304514" y="84011"/>
                  </a:cubicBezTo>
                  <a:cubicBezTo>
                    <a:pt x="358521" y="138113"/>
                    <a:pt x="388239" y="209931"/>
                    <a:pt x="388144" y="286321"/>
                  </a:cubicBezTo>
                  <a:lnTo>
                    <a:pt x="388144" y="354616"/>
                  </a:lnTo>
                  <a:cubicBezTo>
                    <a:pt x="388144" y="354616"/>
                    <a:pt x="388144" y="354616"/>
                    <a:pt x="388144" y="354616"/>
                  </a:cubicBezTo>
                  <a:lnTo>
                    <a:pt x="388144" y="376523"/>
                  </a:lnTo>
                  <a:cubicBezTo>
                    <a:pt x="388144" y="383191"/>
                    <a:pt x="382715" y="388525"/>
                    <a:pt x="376047" y="388525"/>
                  </a:cubicBezTo>
                  <a:close/>
                  <a:moveTo>
                    <a:pt x="24289" y="24194"/>
                  </a:moveTo>
                  <a:lnTo>
                    <a:pt x="24289" y="208883"/>
                  </a:lnTo>
                  <a:cubicBezTo>
                    <a:pt x="24194" y="250412"/>
                    <a:pt x="40291" y="289465"/>
                    <a:pt x="69628" y="318897"/>
                  </a:cubicBezTo>
                  <a:cubicBezTo>
                    <a:pt x="98965" y="348234"/>
                    <a:pt x="138017" y="364427"/>
                    <a:pt x="179451" y="364427"/>
                  </a:cubicBezTo>
                  <a:lnTo>
                    <a:pt x="364141" y="364427"/>
                  </a:lnTo>
                  <a:cubicBezTo>
                    <a:pt x="364141" y="364427"/>
                    <a:pt x="364141" y="286417"/>
                    <a:pt x="364141" y="286417"/>
                  </a:cubicBezTo>
                  <a:cubicBezTo>
                    <a:pt x="364141" y="216503"/>
                    <a:pt x="336995" y="150686"/>
                    <a:pt x="287560" y="101155"/>
                  </a:cubicBezTo>
                  <a:cubicBezTo>
                    <a:pt x="238125" y="51626"/>
                    <a:pt x="172403" y="24289"/>
                    <a:pt x="102489" y="24289"/>
                  </a:cubicBezTo>
                  <a:lnTo>
                    <a:pt x="24194" y="24289"/>
                  </a:lnTo>
                  <a:close/>
                  <a:moveTo>
                    <a:pt x="376238" y="354711"/>
                  </a:moveTo>
                  <a:lnTo>
                    <a:pt x="376428" y="354711"/>
                  </a:lnTo>
                  <a:lnTo>
                    <a:pt x="376238" y="354711"/>
                  </a:lnTo>
                  <a:close/>
                  <a:moveTo>
                    <a:pt x="207740" y="253175"/>
                  </a:moveTo>
                  <a:lnTo>
                    <a:pt x="207740" y="253175"/>
                  </a:lnTo>
                  <a:cubicBezTo>
                    <a:pt x="187071" y="253175"/>
                    <a:pt x="167735" y="245173"/>
                    <a:pt x="153162" y="230600"/>
                  </a:cubicBezTo>
                  <a:cubicBezTo>
                    <a:pt x="138589" y="216027"/>
                    <a:pt x="130493" y="196596"/>
                    <a:pt x="130493" y="176022"/>
                  </a:cubicBezTo>
                  <a:cubicBezTo>
                    <a:pt x="130493" y="155353"/>
                    <a:pt x="138589" y="136017"/>
                    <a:pt x="153162" y="121348"/>
                  </a:cubicBezTo>
                  <a:cubicBezTo>
                    <a:pt x="167735" y="106775"/>
                    <a:pt x="187166" y="98774"/>
                    <a:pt x="207740" y="98774"/>
                  </a:cubicBezTo>
                  <a:lnTo>
                    <a:pt x="207740" y="98774"/>
                  </a:lnTo>
                  <a:cubicBezTo>
                    <a:pt x="228410" y="98774"/>
                    <a:pt x="247745" y="106871"/>
                    <a:pt x="262319" y="121444"/>
                  </a:cubicBezTo>
                  <a:cubicBezTo>
                    <a:pt x="276892" y="136017"/>
                    <a:pt x="284893" y="155448"/>
                    <a:pt x="284893" y="176117"/>
                  </a:cubicBezTo>
                  <a:cubicBezTo>
                    <a:pt x="284893" y="196787"/>
                    <a:pt x="276892" y="216122"/>
                    <a:pt x="262319" y="230696"/>
                  </a:cubicBezTo>
                  <a:cubicBezTo>
                    <a:pt x="247745" y="245269"/>
                    <a:pt x="228410" y="253270"/>
                    <a:pt x="207836" y="253270"/>
                  </a:cubicBezTo>
                  <a:close/>
                  <a:moveTo>
                    <a:pt x="207740" y="122872"/>
                  </a:moveTo>
                  <a:cubicBezTo>
                    <a:pt x="193548" y="122872"/>
                    <a:pt x="180213" y="128397"/>
                    <a:pt x="170212" y="138398"/>
                  </a:cubicBezTo>
                  <a:cubicBezTo>
                    <a:pt x="160115" y="148400"/>
                    <a:pt x="154591" y="161830"/>
                    <a:pt x="154591" y="176022"/>
                  </a:cubicBezTo>
                  <a:cubicBezTo>
                    <a:pt x="154591" y="190214"/>
                    <a:pt x="160115" y="203549"/>
                    <a:pt x="170117" y="213551"/>
                  </a:cubicBezTo>
                  <a:cubicBezTo>
                    <a:pt x="180118" y="223552"/>
                    <a:pt x="193548" y="229076"/>
                    <a:pt x="207740" y="229076"/>
                  </a:cubicBezTo>
                  <a:lnTo>
                    <a:pt x="207740" y="229076"/>
                  </a:lnTo>
                  <a:cubicBezTo>
                    <a:pt x="221933" y="229076"/>
                    <a:pt x="235268" y="223552"/>
                    <a:pt x="245269" y="213551"/>
                  </a:cubicBezTo>
                  <a:cubicBezTo>
                    <a:pt x="255270" y="203549"/>
                    <a:pt x="260795" y="190214"/>
                    <a:pt x="260795" y="176022"/>
                  </a:cubicBezTo>
                  <a:lnTo>
                    <a:pt x="272891" y="176022"/>
                  </a:lnTo>
                  <a:cubicBezTo>
                    <a:pt x="272891" y="176022"/>
                    <a:pt x="260795" y="176022"/>
                    <a:pt x="260795" y="176022"/>
                  </a:cubicBezTo>
                  <a:cubicBezTo>
                    <a:pt x="260795" y="161830"/>
                    <a:pt x="255270" y="148495"/>
                    <a:pt x="245269" y="138398"/>
                  </a:cubicBezTo>
                  <a:cubicBezTo>
                    <a:pt x="235268" y="128302"/>
                    <a:pt x="221933" y="122777"/>
                    <a:pt x="207740" y="122777"/>
                  </a:cubicBezTo>
                  <a:lnTo>
                    <a:pt x="207740" y="1227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36"/>
            <p:cNvSpPr/>
            <p:nvPr/>
          </p:nvSpPr>
          <p:spPr>
            <a:xfrm>
              <a:off x="381472" y="3923475"/>
              <a:ext cx="189548" cy="189547"/>
            </a:xfrm>
            <a:custGeom>
              <a:avLst/>
              <a:gdLst/>
              <a:ahLst/>
              <a:cxnLst/>
              <a:rect l="l" t="t" r="r" b="b"/>
              <a:pathLst>
                <a:path w="381000" h="381000" extrusionOk="0">
                  <a:moveTo>
                    <a:pt x="102489" y="388430"/>
                  </a:moveTo>
                  <a:lnTo>
                    <a:pt x="12001" y="388430"/>
                  </a:lnTo>
                  <a:cubicBezTo>
                    <a:pt x="5334" y="388430"/>
                    <a:pt x="0" y="383000"/>
                    <a:pt x="0" y="376333"/>
                  </a:cubicBezTo>
                  <a:lnTo>
                    <a:pt x="0" y="179451"/>
                  </a:lnTo>
                  <a:cubicBezTo>
                    <a:pt x="95" y="131540"/>
                    <a:pt x="18859" y="86487"/>
                    <a:pt x="52769" y="52578"/>
                  </a:cubicBezTo>
                  <a:cubicBezTo>
                    <a:pt x="86677" y="18669"/>
                    <a:pt x="131731" y="0"/>
                    <a:pt x="179642" y="0"/>
                  </a:cubicBezTo>
                  <a:lnTo>
                    <a:pt x="376523" y="0"/>
                  </a:lnTo>
                  <a:cubicBezTo>
                    <a:pt x="379762" y="95"/>
                    <a:pt x="382810" y="1429"/>
                    <a:pt x="385001" y="3619"/>
                  </a:cubicBezTo>
                  <a:cubicBezTo>
                    <a:pt x="387191" y="5810"/>
                    <a:pt x="388525" y="8953"/>
                    <a:pt x="388525" y="12192"/>
                  </a:cubicBezTo>
                  <a:lnTo>
                    <a:pt x="388525" y="102394"/>
                  </a:lnTo>
                  <a:cubicBezTo>
                    <a:pt x="388430" y="178879"/>
                    <a:pt x="358616" y="250698"/>
                    <a:pt x="304610" y="304800"/>
                  </a:cubicBezTo>
                  <a:cubicBezTo>
                    <a:pt x="250603" y="358807"/>
                    <a:pt x="178879" y="388525"/>
                    <a:pt x="102584" y="388525"/>
                  </a:cubicBezTo>
                  <a:close/>
                  <a:moveTo>
                    <a:pt x="24098" y="364236"/>
                  </a:moveTo>
                  <a:lnTo>
                    <a:pt x="102394" y="364236"/>
                  </a:lnTo>
                  <a:cubicBezTo>
                    <a:pt x="102394" y="364236"/>
                    <a:pt x="102489" y="364236"/>
                    <a:pt x="102584" y="364236"/>
                  </a:cubicBezTo>
                  <a:cubicBezTo>
                    <a:pt x="172498" y="364236"/>
                    <a:pt x="238125" y="336994"/>
                    <a:pt x="287560" y="287560"/>
                  </a:cubicBezTo>
                  <a:cubicBezTo>
                    <a:pt x="337090" y="238030"/>
                    <a:pt x="364331" y="172212"/>
                    <a:pt x="364331" y="102203"/>
                  </a:cubicBezTo>
                  <a:lnTo>
                    <a:pt x="364331" y="35147"/>
                  </a:lnTo>
                  <a:cubicBezTo>
                    <a:pt x="364331" y="35147"/>
                    <a:pt x="364331" y="35147"/>
                    <a:pt x="364331" y="35147"/>
                  </a:cubicBezTo>
                  <a:lnTo>
                    <a:pt x="364331" y="24098"/>
                  </a:lnTo>
                  <a:cubicBezTo>
                    <a:pt x="364331" y="24098"/>
                    <a:pt x="179642" y="24003"/>
                    <a:pt x="179642" y="24003"/>
                  </a:cubicBezTo>
                  <a:lnTo>
                    <a:pt x="179546" y="24003"/>
                  </a:lnTo>
                  <a:cubicBezTo>
                    <a:pt x="138113" y="24003"/>
                    <a:pt x="99155" y="40195"/>
                    <a:pt x="69723" y="69532"/>
                  </a:cubicBezTo>
                  <a:cubicBezTo>
                    <a:pt x="40291" y="98869"/>
                    <a:pt x="24098" y="137922"/>
                    <a:pt x="24098" y="179356"/>
                  </a:cubicBezTo>
                  <a:lnTo>
                    <a:pt x="24098" y="364236"/>
                  </a:lnTo>
                  <a:close/>
                  <a:moveTo>
                    <a:pt x="207740" y="289750"/>
                  </a:moveTo>
                  <a:lnTo>
                    <a:pt x="207740" y="289750"/>
                  </a:lnTo>
                  <a:cubicBezTo>
                    <a:pt x="165068" y="289750"/>
                    <a:pt x="130397" y="255079"/>
                    <a:pt x="130493" y="212503"/>
                  </a:cubicBezTo>
                  <a:cubicBezTo>
                    <a:pt x="130493" y="169926"/>
                    <a:pt x="165164" y="135255"/>
                    <a:pt x="207836" y="135255"/>
                  </a:cubicBezTo>
                  <a:lnTo>
                    <a:pt x="207836" y="135255"/>
                  </a:lnTo>
                  <a:cubicBezTo>
                    <a:pt x="228505" y="135255"/>
                    <a:pt x="247841" y="143351"/>
                    <a:pt x="262414" y="157924"/>
                  </a:cubicBezTo>
                  <a:cubicBezTo>
                    <a:pt x="276987" y="172498"/>
                    <a:pt x="284988" y="191929"/>
                    <a:pt x="284988" y="212598"/>
                  </a:cubicBezTo>
                  <a:cubicBezTo>
                    <a:pt x="284988" y="255079"/>
                    <a:pt x="250317" y="289655"/>
                    <a:pt x="207836" y="289655"/>
                  </a:cubicBezTo>
                  <a:close/>
                  <a:moveTo>
                    <a:pt x="207740" y="159353"/>
                  </a:moveTo>
                  <a:cubicBezTo>
                    <a:pt x="178403" y="159353"/>
                    <a:pt x="154591" y="183166"/>
                    <a:pt x="154495" y="212503"/>
                  </a:cubicBezTo>
                  <a:cubicBezTo>
                    <a:pt x="154495" y="241744"/>
                    <a:pt x="178308" y="265557"/>
                    <a:pt x="207645" y="265557"/>
                  </a:cubicBezTo>
                  <a:lnTo>
                    <a:pt x="207645" y="265557"/>
                  </a:lnTo>
                  <a:cubicBezTo>
                    <a:pt x="236887" y="265557"/>
                    <a:pt x="260699" y="241744"/>
                    <a:pt x="260699" y="212503"/>
                  </a:cubicBezTo>
                  <a:lnTo>
                    <a:pt x="260699" y="212503"/>
                  </a:lnTo>
                  <a:cubicBezTo>
                    <a:pt x="260699" y="198311"/>
                    <a:pt x="255175" y="184880"/>
                    <a:pt x="245174" y="174879"/>
                  </a:cubicBezTo>
                  <a:cubicBezTo>
                    <a:pt x="235172" y="164782"/>
                    <a:pt x="221837" y="159258"/>
                    <a:pt x="207645" y="159258"/>
                  </a:cubicBezTo>
                  <a:lnTo>
                    <a:pt x="207645" y="159258"/>
                  </a:lnTo>
                  <a:close/>
                </a:path>
              </a:pathLst>
            </a:custGeom>
            <a:solidFill>
              <a:srgbClr val="35357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36"/>
            <p:cNvSpPr/>
            <p:nvPr/>
          </p:nvSpPr>
          <p:spPr>
            <a:xfrm>
              <a:off x="446322" y="3990738"/>
              <a:ext cx="75819" cy="75819"/>
            </a:xfrm>
            <a:custGeom>
              <a:avLst/>
              <a:gdLst/>
              <a:ahLst/>
              <a:cxnLst/>
              <a:rect l="l" t="t" r="r" b="b"/>
              <a:pathLst>
                <a:path w="152400" h="152400" extrusionOk="0">
                  <a:moveTo>
                    <a:pt x="77248" y="154495"/>
                  </a:moveTo>
                  <a:lnTo>
                    <a:pt x="77248" y="154495"/>
                  </a:lnTo>
                  <a:cubicBezTo>
                    <a:pt x="34576" y="154495"/>
                    <a:pt x="-95" y="119824"/>
                    <a:pt x="0" y="77248"/>
                  </a:cubicBezTo>
                  <a:cubicBezTo>
                    <a:pt x="0" y="34671"/>
                    <a:pt x="34671" y="0"/>
                    <a:pt x="77343" y="0"/>
                  </a:cubicBezTo>
                  <a:lnTo>
                    <a:pt x="77343" y="0"/>
                  </a:lnTo>
                  <a:cubicBezTo>
                    <a:pt x="98012" y="0"/>
                    <a:pt x="117348" y="8096"/>
                    <a:pt x="131921" y="22669"/>
                  </a:cubicBezTo>
                  <a:cubicBezTo>
                    <a:pt x="146495" y="37243"/>
                    <a:pt x="154496" y="56674"/>
                    <a:pt x="154496" y="77343"/>
                  </a:cubicBezTo>
                  <a:cubicBezTo>
                    <a:pt x="154496" y="119920"/>
                    <a:pt x="119825" y="154495"/>
                    <a:pt x="77343" y="154495"/>
                  </a:cubicBezTo>
                  <a:close/>
                  <a:moveTo>
                    <a:pt x="77248" y="24098"/>
                  </a:moveTo>
                  <a:cubicBezTo>
                    <a:pt x="47911" y="24098"/>
                    <a:pt x="24098" y="47911"/>
                    <a:pt x="24003" y="77248"/>
                  </a:cubicBezTo>
                  <a:cubicBezTo>
                    <a:pt x="24003" y="106490"/>
                    <a:pt x="47816" y="130302"/>
                    <a:pt x="77153" y="130302"/>
                  </a:cubicBezTo>
                  <a:lnTo>
                    <a:pt x="77153" y="130302"/>
                  </a:lnTo>
                  <a:cubicBezTo>
                    <a:pt x="106394" y="130302"/>
                    <a:pt x="130207" y="106490"/>
                    <a:pt x="130207" y="77248"/>
                  </a:cubicBezTo>
                  <a:cubicBezTo>
                    <a:pt x="130207" y="63055"/>
                    <a:pt x="124682" y="49625"/>
                    <a:pt x="114681" y="39624"/>
                  </a:cubicBezTo>
                  <a:cubicBezTo>
                    <a:pt x="104680" y="29527"/>
                    <a:pt x="91345" y="24003"/>
                    <a:pt x="77153" y="24003"/>
                  </a:cubicBezTo>
                  <a:lnTo>
                    <a:pt x="77153" y="24003"/>
                  </a:lnTo>
                  <a:close/>
                </a:path>
              </a:pathLst>
            </a:custGeom>
            <a:solidFill>
              <a:srgbClr val="35357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36"/>
            <p:cNvSpPr/>
            <p:nvPr/>
          </p:nvSpPr>
          <p:spPr>
            <a:xfrm>
              <a:off x="445848" y="4783881"/>
              <a:ext cx="75819" cy="75819"/>
            </a:xfrm>
            <a:custGeom>
              <a:avLst/>
              <a:gdLst/>
              <a:ahLst/>
              <a:cxnLst/>
              <a:rect l="l" t="t" r="r" b="b"/>
              <a:pathLst>
                <a:path w="152400" h="152400" extrusionOk="0">
                  <a:moveTo>
                    <a:pt x="77248" y="154400"/>
                  </a:moveTo>
                  <a:lnTo>
                    <a:pt x="77248" y="154400"/>
                  </a:lnTo>
                  <a:cubicBezTo>
                    <a:pt x="56579" y="154400"/>
                    <a:pt x="37243" y="146399"/>
                    <a:pt x="22670" y="131826"/>
                  </a:cubicBezTo>
                  <a:cubicBezTo>
                    <a:pt x="8096" y="117253"/>
                    <a:pt x="0" y="97822"/>
                    <a:pt x="0" y="77248"/>
                  </a:cubicBezTo>
                  <a:cubicBezTo>
                    <a:pt x="0" y="56579"/>
                    <a:pt x="8096" y="37243"/>
                    <a:pt x="22670" y="22574"/>
                  </a:cubicBezTo>
                  <a:cubicBezTo>
                    <a:pt x="37243" y="8001"/>
                    <a:pt x="56674" y="0"/>
                    <a:pt x="77248" y="0"/>
                  </a:cubicBezTo>
                  <a:lnTo>
                    <a:pt x="77248" y="0"/>
                  </a:lnTo>
                  <a:cubicBezTo>
                    <a:pt x="97917" y="0"/>
                    <a:pt x="117253" y="8096"/>
                    <a:pt x="131826" y="22670"/>
                  </a:cubicBezTo>
                  <a:cubicBezTo>
                    <a:pt x="146399" y="37243"/>
                    <a:pt x="154400" y="56674"/>
                    <a:pt x="154400" y="77343"/>
                  </a:cubicBezTo>
                  <a:cubicBezTo>
                    <a:pt x="154400" y="98012"/>
                    <a:pt x="146399" y="117348"/>
                    <a:pt x="131826" y="131921"/>
                  </a:cubicBezTo>
                  <a:cubicBezTo>
                    <a:pt x="117253" y="146495"/>
                    <a:pt x="97917" y="154496"/>
                    <a:pt x="77343" y="154496"/>
                  </a:cubicBezTo>
                  <a:close/>
                  <a:moveTo>
                    <a:pt x="77248" y="24098"/>
                  </a:moveTo>
                  <a:cubicBezTo>
                    <a:pt x="63055" y="24098"/>
                    <a:pt x="49721" y="29623"/>
                    <a:pt x="39719" y="39624"/>
                  </a:cubicBezTo>
                  <a:cubicBezTo>
                    <a:pt x="29623" y="49625"/>
                    <a:pt x="24098" y="63055"/>
                    <a:pt x="24098" y="77248"/>
                  </a:cubicBezTo>
                  <a:cubicBezTo>
                    <a:pt x="24098" y="91440"/>
                    <a:pt x="29623" y="104775"/>
                    <a:pt x="39624" y="114776"/>
                  </a:cubicBezTo>
                  <a:cubicBezTo>
                    <a:pt x="49625" y="124778"/>
                    <a:pt x="63055" y="130302"/>
                    <a:pt x="77248" y="130302"/>
                  </a:cubicBezTo>
                  <a:lnTo>
                    <a:pt x="77248" y="130302"/>
                  </a:lnTo>
                  <a:cubicBezTo>
                    <a:pt x="91440" y="130302"/>
                    <a:pt x="104775" y="124778"/>
                    <a:pt x="114776" y="114776"/>
                  </a:cubicBezTo>
                  <a:cubicBezTo>
                    <a:pt x="124778" y="104775"/>
                    <a:pt x="130302" y="91440"/>
                    <a:pt x="130302" y="77248"/>
                  </a:cubicBezTo>
                  <a:cubicBezTo>
                    <a:pt x="130302" y="63055"/>
                    <a:pt x="124778" y="49721"/>
                    <a:pt x="114776" y="39624"/>
                  </a:cubicBezTo>
                  <a:cubicBezTo>
                    <a:pt x="104775" y="29528"/>
                    <a:pt x="91440" y="24003"/>
                    <a:pt x="77248" y="24003"/>
                  </a:cubicBezTo>
                  <a:lnTo>
                    <a:pt x="77248" y="240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36"/>
            <p:cNvSpPr/>
            <p:nvPr/>
          </p:nvSpPr>
          <p:spPr>
            <a:xfrm>
              <a:off x="1754627" y="4135914"/>
              <a:ext cx="9477" cy="544949"/>
            </a:xfrm>
            <a:custGeom>
              <a:avLst/>
              <a:gdLst/>
              <a:ahLst/>
              <a:cxnLst/>
              <a:rect l="l" t="t" r="r" b="b"/>
              <a:pathLst>
                <a:path w="19050" h="1095375" extrusionOk="0">
                  <a:moveTo>
                    <a:pt x="12001" y="1096709"/>
                  </a:moveTo>
                  <a:lnTo>
                    <a:pt x="12001" y="1096709"/>
                  </a:lnTo>
                  <a:cubicBezTo>
                    <a:pt x="5334" y="1096709"/>
                    <a:pt x="0" y="1091279"/>
                    <a:pt x="0" y="1084612"/>
                  </a:cubicBezTo>
                  <a:lnTo>
                    <a:pt x="667" y="12097"/>
                  </a:lnTo>
                  <a:cubicBezTo>
                    <a:pt x="667" y="5429"/>
                    <a:pt x="6096" y="0"/>
                    <a:pt x="12763" y="0"/>
                  </a:cubicBezTo>
                  <a:lnTo>
                    <a:pt x="12763" y="0"/>
                  </a:lnTo>
                  <a:cubicBezTo>
                    <a:pt x="19431" y="0"/>
                    <a:pt x="24765" y="5429"/>
                    <a:pt x="24765" y="12097"/>
                  </a:cubicBezTo>
                  <a:lnTo>
                    <a:pt x="24098" y="1084612"/>
                  </a:lnTo>
                  <a:cubicBezTo>
                    <a:pt x="24098" y="1091279"/>
                    <a:pt x="18669" y="1096709"/>
                    <a:pt x="12001" y="10967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36"/>
            <p:cNvSpPr/>
            <p:nvPr/>
          </p:nvSpPr>
          <p:spPr>
            <a:xfrm>
              <a:off x="437091" y="4146280"/>
              <a:ext cx="9477" cy="540210"/>
            </a:xfrm>
            <a:custGeom>
              <a:avLst/>
              <a:gdLst/>
              <a:ahLst/>
              <a:cxnLst/>
              <a:rect l="l" t="t" r="r" b="b"/>
              <a:pathLst>
                <a:path w="19050" h="1085850" extrusionOk="0">
                  <a:moveTo>
                    <a:pt x="12001" y="1087660"/>
                  </a:moveTo>
                  <a:lnTo>
                    <a:pt x="12001" y="1087660"/>
                  </a:lnTo>
                  <a:cubicBezTo>
                    <a:pt x="5334" y="1087660"/>
                    <a:pt x="0" y="1082231"/>
                    <a:pt x="0" y="1075563"/>
                  </a:cubicBezTo>
                  <a:lnTo>
                    <a:pt x="667" y="12097"/>
                  </a:lnTo>
                  <a:cubicBezTo>
                    <a:pt x="667" y="5429"/>
                    <a:pt x="6096" y="0"/>
                    <a:pt x="12764" y="0"/>
                  </a:cubicBezTo>
                  <a:lnTo>
                    <a:pt x="12764" y="0"/>
                  </a:lnTo>
                  <a:cubicBezTo>
                    <a:pt x="19431" y="0"/>
                    <a:pt x="24765" y="5429"/>
                    <a:pt x="24765" y="12097"/>
                  </a:cubicBezTo>
                  <a:lnTo>
                    <a:pt x="24098" y="1075563"/>
                  </a:lnTo>
                  <a:cubicBezTo>
                    <a:pt x="24098" y="1082231"/>
                    <a:pt x="18669" y="1087660"/>
                    <a:pt x="12001" y="10876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36"/>
            <p:cNvSpPr/>
            <p:nvPr/>
          </p:nvSpPr>
          <p:spPr>
            <a:xfrm>
              <a:off x="195923" y="3760903"/>
              <a:ext cx="644462" cy="473869"/>
            </a:xfrm>
            <a:custGeom>
              <a:avLst/>
              <a:gdLst/>
              <a:ahLst/>
              <a:cxnLst/>
              <a:rect l="l" t="t" r="r" b="b"/>
              <a:pathLst>
                <a:path w="1295400" h="952500" extrusionOk="0">
                  <a:moveTo>
                    <a:pt x="1286625" y="46816"/>
                  </a:moveTo>
                  <a:cubicBezTo>
                    <a:pt x="1364444" y="160926"/>
                    <a:pt x="1142893" y="447247"/>
                    <a:pt x="791801" y="686420"/>
                  </a:cubicBezTo>
                  <a:cubicBezTo>
                    <a:pt x="440805" y="925688"/>
                    <a:pt x="93333" y="1027129"/>
                    <a:pt x="15514" y="913020"/>
                  </a:cubicBezTo>
                  <a:cubicBezTo>
                    <a:pt x="-30492" y="845487"/>
                    <a:pt x="28468" y="717471"/>
                    <a:pt x="157341" y="574406"/>
                  </a:cubicBezTo>
                  <a:cubicBezTo>
                    <a:pt x="174010" y="637747"/>
                    <a:pt x="196679" y="697469"/>
                    <a:pt x="226493" y="747761"/>
                  </a:cubicBezTo>
                  <a:cubicBezTo>
                    <a:pt x="226493" y="747761"/>
                    <a:pt x="383084" y="754143"/>
                    <a:pt x="693694" y="542497"/>
                  </a:cubicBezTo>
                  <a:cubicBezTo>
                    <a:pt x="1004304" y="330852"/>
                    <a:pt x="1055549" y="182738"/>
                    <a:pt x="1055549" y="182738"/>
                  </a:cubicBezTo>
                  <a:cubicBezTo>
                    <a:pt x="1019735" y="136446"/>
                    <a:pt x="972491" y="93584"/>
                    <a:pt x="919532" y="54912"/>
                  </a:cubicBezTo>
                  <a:cubicBezTo>
                    <a:pt x="1099745" y="-12715"/>
                    <a:pt x="1240429" y="-20716"/>
                    <a:pt x="1286530" y="4681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36"/>
            <p:cNvSpPr/>
            <p:nvPr/>
          </p:nvSpPr>
          <p:spPr>
            <a:xfrm>
              <a:off x="249169" y="3678909"/>
              <a:ext cx="398050" cy="360140"/>
            </a:xfrm>
            <a:custGeom>
              <a:avLst/>
              <a:gdLst/>
              <a:ahLst/>
              <a:cxnLst/>
              <a:rect l="l" t="t" r="r" b="b"/>
              <a:pathLst>
                <a:path w="800100" h="723900" extrusionOk="0">
                  <a:moveTo>
                    <a:pt x="804483" y="214191"/>
                  </a:moveTo>
                  <a:cubicBezTo>
                    <a:pt x="803721" y="215620"/>
                    <a:pt x="802387" y="217715"/>
                    <a:pt x="800482" y="220859"/>
                  </a:cubicBezTo>
                  <a:cubicBezTo>
                    <a:pt x="799911" y="221621"/>
                    <a:pt x="799339" y="222478"/>
                    <a:pt x="798768" y="223526"/>
                  </a:cubicBezTo>
                  <a:cubicBezTo>
                    <a:pt x="798291" y="224192"/>
                    <a:pt x="797720" y="224954"/>
                    <a:pt x="797244" y="225811"/>
                  </a:cubicBezTo>
                  <a:cubicBezTo>
                    <a:pt x="796005" y="227812"/>
                    <a:pt x="794481" y="229907"/>
                    <a:pt x="792957" y="232288"/>
                  </a:cubicBezTo>
                  <a:cubicBezTo>
                    <a:pt x="792386" y="233051"/>
                    <a:pt x="791719" y="234003"/>
                    <a:pt x="791148" y="234860"/>
                  </a:cubicBezTo>
                  <a:cubicBezTo>
                    <a:pt x="788100" y="239147"/>
                    <a:pt x="784671" y="244100"/>
                    <a:pt x="780480" y="249529"/>
                  </a:cubicBezTo>
                  <a:cubicBezTo>
                    <a:pt x="780480" y="249624"/>
                    <a:pt x="780384" y="249719"/>
                    <a:pt x="780289" y="249910"/>
                  </a:cubicBezTo>
                  <a:cubicBezTo>
                    <a:pt x="778956" y="251720"/>
                    <a:pt x="777432" y="253529"/>
                    <a:pt x="775908" y="255625"/>
                  </a:cubicBezTo>
                  <a:cubicBezTo>
                    <a:pt x="775527" y="256006"/>
                    <a:pt x="775241" y="256482"/>
                    <a:pt x="774955" y="256863"/>
                  </a:cubicBezTo>
                  <a:cubicBezTo>
                    <a:pt x="772288" y="260292"/>
                    <a:pt x="769335" y="264007"/>
                    <a:pt x="766192" y="267912"/>
                  </a:cubicBezTo>
                  <a:cubicBezTo>
                    <a:pt x="762858" y="272008"/>
                    <a:pt x="759239" y="276484"/>
                    <a:pt x="755334" y="281152"/>
                  </a:cubicBezTo>
                  <a:cubicBezTo>
                    <a:pt x="752381" y="284676"/>
                    <a:pt x="749333" y="288200"/>
                    <a:pt x="746094" y="291915"/>
                  </a:cubicBezTo>
                  <a:cubicBezTo>
                    <a:pt x="745142" y="292868"/>
                    <a:pt x="744380" y="293820"/>
                    <a:pt x="743427" y="294963"/>
                  </a:cubicBezTo>
                  <a:cubicBezTo>
                    <a:pt x="740570" y="298202"/>
                    <a:pt x="737617" y="301535"/>
                    <a:pt x="734569" y="304774"/>
                  </a:cubicBezTo>
                  <a:cubicBezTo>
                    <a:pt x="733236" y="306107"/>
                    <a:pt x="731902" y="307536"/>
                    <a:pt x="730664" y="309060"/>
                  </a:cubicBezTo>
                  <a:cubicBezTo>
                    <a:pt x="728854" y="311060"/>
                    <a:pt x="727044" y="312965"/>
                    <a:pt x="725139" y="315061"/>
                  </a:cubicBezTo>
                  <a:cubicBezTo>
                    <a:pt x="718472" y="322205"/>
                    <a:pt x="711233" y="329634"/>
                    <a:pt x="703613" y="337349"/>
                  </a:cubicBezTo>
                  <a:cubicBezTo>
                    <a:pt x="700851" y="340112"/>
                    <a:pt x="697993" y="343064"/>
                    <a:pt x="695040" y="345922"/>
                  </a:cubicBezTo>
                  <a:cubicBezTo>
                    <a:pt x="690278" y="350684"/>
                    <a:pt x="685325" y="355542"/>
                    <a:pt x="680086" y="360400"/>
                  </a:cubicBezTo>
                  <a:cubicBezTo>
                    <a:pt x="677229" y="363067"/>
                    <a:pt x="674371" y="365734"/>
                    <a:pt x="671418" y="368496"/>
                  </a:cubicBezTo>
                  <a:cubicBezTo>
                    <a:pt x="667989" y="371830"/>
                    <a:pt x="664370" y="375164"/>
                    <a:pt x="660655" y="378593"/>
                  </a:cubicBezTo>
                  <a:cubicBezTo>
                    <a:pt x="656274" y="382593"/>
                    <a:pt x="651702" y="386689"/>
                    <a:pt x="647130" y="390784"/>
                  </a:cubicBezTo>
                  <a:cubicBezTo>
                    <a:pt x="639319" y="397738"/>
                    <a:pt x="631223" y="404882"/>
                    <a:pt x="622650" y="412121"/>
                  </a:cubicBezTo>
                  <a:cubicBezTo>
                    <a:pt x="618936" y="415264"/>
                    <a:pt x="614935" y="418598"/>
                    <a:pt x="611030" y="421836"/>
                  </a:cubicBezTo>
                  <a:cubicBezTo>
                    <a:pt x="607410" y="424884"/>
                    <a:pt x="603696" y="427932"/>
                    <a:pt x="599886" y="430980"/>
                  </a:cubicBezTo>
                  <a:cubicBezTo>
                    <a:pt x="596361" y="434028"/>
                    <a:pt x="592647" y="436981"/>
                    <a:pt x="588837" y="439934"/>
                  </a:cubicBezTo>
                  <a:cubicBezTo>
                    <a:pt x="584360" y="443648"/>
                    <a:pt x="579693" y="447268"/>
                    <a:pt x="575025" y="450982"/>
                  </a:cubicBezTo>
                  <a:cubicBezTo>
                    <a:pt x="570549" y="454507"/>
                    <a:pt x="565977" y="458126"/>
                    <a:pt x="561214" y="461746"/>
                  </a:cubicBezTo>
                  <a:cubicBezTo>
                    <a:pt x="554737" y="466794"/>
                    <a:pt x="548260" y="471842"/>
                    <a:pt x="541497" y="476795"/>
                  </a:cubicBezTo>
                  <a:cubicBezTo>
                    <a:pt x="535782" y="481177"/>
                    <a:pt x="529782" y="485654"/>
                    <a:pt x="523781" y="490035"/>
                  </a:cubicBezTo>
                  <a:cubicBezTo>
                    <a:pt x="512541" y="498322"/>
                    <a:pt x="500921" y="506609"/>
                    <a:pt x="488824" y="515086"/>
                  </a:cubicBezTo>
                  <a:cubicBezTo>
                    <a:pt x="485109" y="517753"/>
                    <a:pt x="481299" y="520325"/>
                    <a:pt x="477489" y="522896"/>
                  </a:cubicBezTo>
                  <a:cubicBezTo>
                    <a:pt x="473775" y="525563"/>
                    <a:pt x="469869" y="528230"/>
                    <a:pt x="465964" y="530802"/>
                  </a:cubicBezTo>
                  <a:cubicBezTo>
                    <a:pt x="462059" y="533469"/>
                    <a:pt x="458249" y="536041"/>
                    <a:pt x="454344" y="538613"/>
                  </a:cubicBezTo>
                  <a:cubicBezTo>
                    <a:pt x="450438" y="541280"/>
                    <a:pt x="446724" y="543851"/>
                    <a:pt x="442914" y="546233"/>
                  </a:cubicBezTo>
                  <a:cubicBezTo>
                    <a:pt x="430626" y="554424"/>
                    <a:pt x="418625" y="562139"/>
                    <a:pt x="406909" y="569569"/>
                  </a:cubicBezTo>
                  <a:cubicBezTo>
                    <a:pt x="400527" y="573665"/>
                    <a:pt x="394336" y="577570"/>
                    <a:pt x="388145" y="581285"/>
                  </a:cubicBezTo>
                  <a:cubicBezTo>
                    <a:pt x="381001" y="585761"/>
                    <a:pt x="373762" y="590048"/>
                    <a:pt x="366809" y="594239"/>
                  </a:cubicBezTo>
                  <a:cubicBezTo>
                    <a:pt x="361761" y="597287"/>
                    <a:pt x="356808" y="600239"/>
                    <a:pt x="351855" y="603097"/>
                  </a:cubicBezTo>
                  <a:cubicBezTo>
                    <a:pt x="346616" y="606145"/>
                    <a:pt x="341663" y="609098"/>
                    <a:pt x="336519" y="611955"/>
                  </a:cubicBezTo>
                  <a:cubicBezTo>
                    <a:pt x="323280" y="619480"/>
                    <a:pt x="310516" y="626624"/>
                    <a:pt x="298134" y="633196"/>
                  </a:cubicBezTo>
                  <a:cubicBezTo>
                    <a:pt x="288228" y="638435"/>
                    <a:pt x="278703" y="643388"/>
                    <a:pt x="269368" y="648150"/>
                  </a:cubicBezTo>
                  <a:cubicBezTo>
                    <a:pt x="264129" y="650912"/>
                    <a:pt x="258795" y="653484"/>
                    <a:pt x="253747" y="655961"/>
                  </a:cubicBezTo>
                  <a:cubicBezTo>
                    <a:pt x="248985" y="658247"/>
                    <a:pt x="244413" y="660533"/>
                    <a:pt x="239841" y="662628"/>
                  </a:cubicBezTo>
                  <a:cubicBezTo>
                    <a:pt x="236221" y="664343"/>
                    <a:pt x="232697" y="666057"/>
                    <a:pt x="229077" y="667676"/>
                  </a:cubicBezTo>
                  <a:cubicBezTo>
                    <a:pt x="222600" y="670724"/>
                    <a:pt x="216314" y="673582"/>
                    <a:pt x="210123" y="676249"/>
                  </a:cubicBezTo>
                  <a:cubicBezTo>
                    <a:pt x="206313" y="677963"/>
                    <a:pt x="202598" y="679487"/>
                    <a:pt x="198978" y="681107"/>
                  </a:cubicBezTo>
                  <a:cubicBezTo>
                    <a:pt x="188977" y="685393"/>
                    <a:pt x="179357" y="689393"/>
                    <a:pt x="170308" y="693013"/>
                  </a:cubicBezTo>
                  <a:cubicBezTo>
                    <a:pt x="167736" y="694061"/>
                    <a:pt x="165260" y="695013"/>
                    <a:pt x="162688" y="695966"/>
                  </a:cubicBezTo>
                  <a:cubicBezTo>
                    <a:pt x="160878" y="696537"/>
                    <a:pt x="159069" y="697299"/>
                    <a:pt x="157354" y="698061"/>
                  </a:cubicBezTo>
                  <a:cubicBezTo>
                    <a:pt x="153068" y="699585"/>
                    <a:pt x="148972" y="701204"/>
                    <a:pt x="144972" y="702728"/>
                  </a:cubicBezTo>
                  <a:cubicBezTo>
                    <a:pt x="143638" y="703109"/>
                    <a:pt x="142495" y="703586"/>
                    <a:pt x="141162" y="704062"/>
                  </a:cubicBezTo>
                  <a:cubicBezTo>
                    <a:pt x="136494" y="705776"/>
                    <a:pt x="132018" y="707300"/>
                    <a:pt x="127731" y="708824"/>
                  </a:cubicBezTo>
                  <a:cubicBezTo>
                    <a:pt x="122207" y="710634"/>
                    <a:pt x="117063" y="712253"/>
                    <a:pt x="112110" y="713968"/>
                  </a:cubicBezTo>
                  <a:cubicBezTo>
                    <a:pt x="107157" y="715492"/>
                    <a:pt x="102490" y="716921"/>
                    <a:pt x="98109" y="718254"/>
                  </a:cubicBezTo>
                  <a:cubicBezTo>
                    <a:pt x="97537" y="718349"/>
                    <a:pt x="97061" y="718445"/>
                    <a:pt x="96585" y="718730"/>
                  </a:cubicBezTo>
                  <a:cubicBezTo>
                    <a:pt x="94108" y="719397"/>
                    <a:pt x="91822" y="720064"/>
                    <a:pt x="89727" y="720731"/>
                  </a:cubicBezTo>
                  <a:cubicBezTo>
                    <a:pt x="89536" y="720731"/>
                    <a:pt x="89441" y="720731"/>
                    <a:pt x="89250" y="720731"/>
                  </a:cubicBezTo>
                  <a:cubicBezTo>
                    <a:pt x="82583" y="722540"/>
                    <a:pt x="76773" y="724064"/>
                    <a:pt x="71629" y="725303"/>
                  </a:cubicBezTo>
                  <a:cubicBezTo>
                    <a:pt x="70581" y="725493"/>
                    <a:pt x="69534" y="725684"/>
                    <a:pt x="68676" y="725969"/>
                  </a:cubicBezTo>
                  <a:cubicBezTo>
                    <a:pt x="65819" y="726541"/>
                    <a:pt x="63342" y="727112"/>
                    <a:pt x="61056" y="727589"/>
                  </a:cubicBezTo>
                  <a:cubicBezTo>
                    <a:pt x="60961" y="727589"/>
                    <a:pt x="60771" y="727589"/>
                    <a:pt x="60675" y="727779"/>
                  </a:cubicBezTo>
                  <a:cubicBezTo>
                    <a:pt x="59818" y="727874"/>
                    <a:pt x="59056" y="728065"/>
                    <a:pt x="58389" y="728255"/>
                  </a:cubicBezTo>
                  <a:cubicBezTo>
                    <a:pt x="57151" y="728446"/>
                    <a:pt x="56008" y="728732"/>
                    <a:pt x="55056" y="728922"/>
                  </a:cubicBezTo>
                  <a:cubicBezTo>
                    <a:pt x="51627" y="729494"/>
                    <a:pt x="49245" y="729970"/>
                    <a:pt x="47626" y="730160"/>
                  </a:cubicBezTo>
                  <a:cubicBezTo>
                    <a:pt x="47436" y="729684"/>
                    <a:pt x="47245" y="729208"/>
                    <a:pt x="47245" y="728732"/>
                  </a:cubicBezTo>
                  <a:cubicBezTo>
                    <a:pt x="-11048" y="497846"/>
                    <a:pt x="-13143" y="238861"/>
                    <a:pt x="28576" y="203809"/>
                  </a:cubicBezTo>
                  <a:cubicBezTo>
                    <a:pt x="51531" y="184473"/>
                    <a:pt x="104871" y="160184"/>
                    <a:pt x="134113" y="155422"/>
                  </a:cubicBezTo>
                  <a:cubicBezTo>
                    <a:pt x="177261" y="148183"/>
                    <a:pt x="215266" y="122275"/>
                    <a:pt x="237745" y="84842"/>
                  </a:cubicBezTo>
                  <a:cubicBezTo>
                    <a:pt x="252795" y="59410"/>
                    <a:pt x="294990" y="18548"/>
                    <a:pt x="321470" y="4260"/>
                  </a:cubicBezTo>
                  <a:cubicBezTo>
                    <a:pt x="369285" y="-21838"/>
                    <a:pt x="609601" y="74936"/>
                    <a:pt x="803149" y="213620"/>
                  </a:cubicBezTo>
                  <a:cubicBezTo>
                    <a:pt x="803530" y="213810"/>
                    <a:pt x="804006" y="214191"/>
                    <a:pt x="804387" y="2144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36"/>
            <p:cNvSpPr/>
            <p:nvPr/>
          </p:nvSpPr>
          <p:spPr>
            <a:xfrm>
              <a:off x="190025" y="3672986"/>
              <a:ext cx="658678" cy="568643"/>
            </a:xfrm>
            <a:custGeom>
              <a:avLst/>
              <a:gdLst/>
              <a:ahLst/>
              <a:cxnLst/>
              <a:rect l="l" t="t" r="r" b="b"/>
              <a:pathLst>
                <a:path w="1323975" h="1143000" extrusionOk="0">
                  <a:moveTo>
                    <a:pt x="149969" y="1148796"/>
                  </a:moveTo>
                  <a:cubicBezTo>
                    <a:pt x="86437" y="1148796"/>
                    <a:pt x="41003" y="1131365"/>
                    <a:pt x="17476" y="1096789"/>
                  </a:cubicBezTo>
                  <a:cubicBezTo>
                    <a:pt x="-30054" y="1026971"/>
                    <a:pt x="20429" y="900098"/>
                    <a:pt x="155969" y="748079"/>
                  </a:cubicBezTo>
                  <a:lnTo>
                    <a:pt x="155112" y="744840"/>
                  </a:lnTo>
                  <a:cubicBezTo>
                    <a:pt x="155112" y="744840"/>
                    <a:pt x="154922" y="743983"/>
                    <a:pt x="154826" y="743411"/>
                  </a:cubicBezTo>
                  <a:lnTo>
                    <a:pt x="154826" y="743411"/>
                  </a:lnTo>
                  <a:cubicBezTo>
                    <a:pt x="98057" y="518812"/>
                    <a:pt x="90628" y="247730"/>
                    <a:pt x="140158" y="206297"/>
                  </a:cubicBezTo>
                  <a:cubicBezTo>
                    <a:pt x="164542" y="185818"/>
                    <a:pt x="219692" y="160481"/>
                    <a:pt x="251410" y="155243"/>
                  </a:cubicBezTo>
                  <a:cubicBezTo>
                    <a:pt x="291224" y="148575"/>
                    <a:pt x="325895" y="124953"/>
                    <a:pt x="346755" y="90377"/>
                  </a:cubicBezTo>
                  <a:cubicBezTo>
                    <a:pt x="363233" y="62660"/>
                    <a:pt x="406953" y="20654"/>
                    <a:pt x="435147" y="5414"/>
                  </a:cubicBezTo>
                  <a:cubicBezTo>
                    <a:pt x="491535" y="-25542"/>
                    <a:pt x="741090" y="80471"/>
                    <a:pt x="929495" y="215536"/>
                  </a:cubicBezTo>
                  <a:lnTo>
                    <a:pt x="929495" y="215536"/>
                  </a:lnTo>
                  <a:cubicBezTo>
                    <a:pt x="930828" y="216393"/>
                    <a:pt x="932066" y="217536"/>
                    <a:pt x="933019" y="218584"/>
                  </a:cubicBezTo>
                  <a:cubicBezTo>
                    <a:pt x="1124281" y="147908"/>
                    <a:pt x="1260965" y="147242"/>
                    <a:pt x="1308685" y="217060"/>
                  </a:cubicBezTo>
                  <a:cubicBezTo>
                    <a:pt x="1391362" y="338408"/>
                    <a:pt x="1172668" y="626730"/>
                    <a:pt x="810813" y="873428"/>
                  </a:cubicBezTo>
                  <a:lnTo>
                    <a:pt x="810813" y="873428"/>
                  </a:lnTo>
                  <a:cubicBezTo>
                    <a:pt x="640030" y="989823"/>
                    <a:pt x="464579" y="1077739"/>
                    <a:pt x="316751" y="1120887"/>
                  </a:cubicBezTo>
                  <a:cubicBezTo>
                    <a:pt x="252553" y="1139651"/>
                    <a:pt x="196546" y="1148891"/>
                    <a:pt x="150254" y="1148891"/>
                  </a:cubicBezTo>
                  <a:close/>
                  <a:moveTo>
                    <a:pt x="178448" y="738744"/>
                  </a:moveTo>
                  <a:lnTo>
                    <a:pt x="180925" y="748269"/>
                  </a:lnTo>
                  <a:cubicBezTo>
                    <a:pt x="181877" y="752174"/>
                    <a:pt x="180925" y="756365"/>
                    <a:pt x="178163" y="759318"/>
                  </a:cubicBezTo>
                  <a:cubicBezTo>
                    <a:pt x="49385" y="902384"/>
                    <a:pt x="-3289" y="1023446"/>
                    <a:pt x="37383" y="1083168"/>
                  </a:cubicBezTo>
                  <a:cubicBezTo>
                    <a:pt x="71292" y="1132984"/>
                    <a:pt x="170638" y="1138223"/>
                    <a:pt x="309703" y="1097646"/>
                  </a:cubicBezTo>
                  <a:cubicBezTo>
                    <a:pt x="455150" y="1055165"/>
                    <a:pt x="628219" y="968392"/>
                    <a:pt x="796907" y="853330"/>
                  </a:cubicBezTo>
                  <a:lnTo>
                    <a:pt x="796907" y="853330"/>
                  </a:lnTo>
                  <a:cubicBezTo>
                    <a:pt x="1135997" y="622253"/>
                    <a:pt x="1361072" y="336980"/>
                    <a:pt x="1288492" y="230490"/>
                  </a:cubicBezTo>
                  <a:cubicBezTo>
                    <a:pt x="1247725" y="170864"/>
                    <a:pt x="1115804" y="175531"/>
                    <a:pt x="935686" y="243063"/>
                  </a:cubicBezTo>
                  <a:cubicBezTo>
                    <a:pt x="933971" y="243730"/>
                    <a:pt x="932066" y="244016"/>
                    <a:pt x="930257" y="243730"/>
                  </a:cubicBezTo>
                  <a:lnTo>
                    <a:pt x="919493" y="242587"/>
                  </a:lnTo>
                  <a:cubicBezTo>
                    <a:pt x="915398" y="242206"/>
                    <a:pt x="911778" y="239634"/>
                    <a:pt x="909873" y="235919"/>
                  </a:cubicBezTo>
                  <a:cubicBezTo>
                    <a:pt x="909016" y="234205"/>
                    <a:pt x="908635" y="232205"/>
                    <a:pt x="908635" y="230300"/>
                  </a:cubicBezTo>
                  <a:cubicBezTo>
                    <a:pt x="710610" y="89996"/>
                    <a:pt x="484772" y="5319"/>
                    <a:pt x="446387" y="26369"/>
                  </a:cubicBezTo>
                  <a:cubicBezTo>
                    <a:pt x="422098" y="39514"/>
                    <a:pt x="381426" y="78566"/>
                    <a:pt x="367234" y="102474"/>
                  </a:cubicBezTo>
                  <a:cubicBezTo>
                    <a:pt x="342755" y="143146"/>
                    <a:pt x="301988" y="170959"/>
                    <a:pt x="255220" y="178769"/>
                  </a:cubicBezTo>
                  <a:cubicBezTo>
                    <a:pt x="227788" y="183341"/>
                    <a:pt x="176639" y="206773"/>
                    <a:pt x="155493" y="224489"/>
                  </a:cubicBezTo>
                  <a:cubicBezTo>
                    <a:pt x="121394" y="253064"/>
                    <a:pt x="117965" y="499286"/>
                    <a:pt x="178067" y="737315"/>
                  </a:cubicBezTo>
                  <a:cubicBezTo>
                    <a:pt x="178163" y="737792"/>
                    <a:pt x="178258" y="738173"/>
                    <a:pt x="178353" y="7386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36"/>
            <p:cNvSpPr/>
            <p:nvPr/>
          </p:nvSpPr>
          <p:spPr>
            <a:xfrm>
              <a:off x="272932" y="3785257"/>
              <a:ext cx="445437" cy="345924"/>
            </a:xfrm>
            <a:custGeom>
              <a:avLst/>
              <a:gdLst/>
              <a:ahLst/>
              <a:cxnLst/>
              <a:rect l="l" t="t" r="r" b="b"/>
              <a:pathLst>
                <a:path w="895350" h="695325" extrusionOk="0">
                  <a:moveTo>
                    <a:pt x="900684" y="133826"/>
                  </a:moveTo>
                  <a:cubicBezTo>
                    <a:pt x="900684" y="133826"/>
                    <a:pt x="849344" y="281845"/>
                    <a:pt x="538829" y="493586"/>
                  </a:cubicBezTo>
                  <a:cubicBezTo>
                    <a:pt x="228219" y="705231"/>
                    <a:pt x="71628" y="698849"/>
                    <a:pt x="71628" y="698849"/>
                  </a:cubicBezTo>
                  <a:cubicBezTo>
                    <a:pt x="41815" y="648557"/>
                    <a:pt x="19145" y="588836"/>
                    <a:pt x="2477" y="525494"/>
                  </a:cubicBezTo>
                  <a:cubicBezTo>
                    <a:pt x="1619" y="522351"/>
                    <a:pt x="762" y="519113"/>
                    <a:pt x="0" y="515969"/>
                  </a:cubicBezTo>
                  <a:cubicBezTo>
                    <a:pt x="1619" y="515779"/>
                    <a:pt x="4001" y="515303"/>
                    <a:pt x="7429" y="514731"/>
                  </a:cubicBezTo>
                  <a:cubicBezTo>
                    <a:pt x="8382" y="514541"/>
                    <a:pt x="9620" y="514255"/>
                    <a:pt x="10763" y="514064"/>
                  </a:cubicBezTo>
                  <a:cubicBezTo>
                    <a:pt x="11430" y="513874"/>
                    <a:pt x="12192" y="513779"/>
                    <a:pt x="13049" y="513588"/>
                  </a:cubicBezTo>
                  <a:cubicBezTo>
                    <a:pt x="13049" y="513588"/>
                    <a:pt x="13335" y="513398"/>
                    <a:pt x="13430" y="513398"/>
                  </a:cubicBezTo>
                  <a:cubicBezTo>
                    <a:pt x="15716" y="512921"/>
                    <a:pt x="18288" y="512350"/>
                    <a:pt x="21050" y="511778"/>
                  </a:cubicBezTo>
                  <a:cubicBezTo>
                    <a:pt x="22003" y="511493"/>
                    <a:pt x="22955" y="511302"/>
                    <a:pt x="24003" y="511112"/>
                  </a:cubicBezTo>
                  <a:cubicBezTo>
                    <a:pt x="29051" y="509873"/>
                    <a:pt x="34957" y="508349"/>
                    <a:pt x="41624" y="506540"/>
                  </a:cubicBezTo>
                  <a:cubicBezTo>
                    <a:pt x="41719" y="506540"/>
                    <a:pt x="41815" y="506540"/>
                    <a:pt x="42101" y="506540"/>
                  </a:cubicBezTo>
                  <a:cubicBezTo>
                    <a:pt x="44291" y="505968"/>
                    <a:pt x="46482" y="505206"/>
                    <a:pt x="48958" y="504539"/>
                  </a:cubicBezTo>
                  <a:cubicBezTo>
                    <a:pt x="49435" y="504349"/>
                    <a:pt x="50006" y="504254"/>
                    <a:pt x="50482" y="504063"/>
                  </a:cubicBezTo>
                  <a:cubicBezTo>
                    <a:pt x="54864" y="502730"/>
                    <a:pt x="59627" y="501396"/>
                    <a:pt x="64484" y="499777"/>
                  </a:cubicBezTo>
                  <a:cubicBezTo>
                    <a:pt x="69437" y="498158"/>
                    <a:pt x="74581" y="496443"/>
                    <a:pt x="80105" y="494633"/>
                  </a:cubicBezTo>
                  <a:cubicBezTo>
                    <a:pt x="84391" y="493205"/>
                    <a:pt x="88868" y="491585"/>
                    <a:pt x="93536" y="489871"/>
                  </a:cubicBezTo>
                  <a:cubicBezTo>
                    <a:pt x="94774" y="489394"/>
                    <a:pt x="96012" y="488918"/>
                    <a:pt x="97345" y="488537"/>
                  </a:cubicBezTo>
                  <a:cubicBezTo>
                    <a:pt x="101346" y="487013"/>
                    <a:pt x="105442" y="485489"/>
                    <a:pt x="109728" y="483870"/>
                  </a:cubicBezTo>
                  <a:cubicBezTo>
                    <a:pt x="111442" y="483203"/>
                    <a:pt x="113348" y="482441"/>
                    <a:pt x="115062" y="481775"/>
                  </a:cubicBezTo>
                  <a:cubicBezTo>
                    <a:pt x="117634" y="480822"/>
                    <a:pt x="120015" y="479869"/>
                    <a:pt x="122682" y="478822"/>
                  </a:cubicBezTo>
                  <a:cubicBezTo>
                    <a:pt x="131731" y="475298"/>
                    <a:pt x="141256" y="471202"/>
                    <a:pt x="151352" y="466916"/>
                  </a:cubicBezTo>
                  <a:cubicBezTo>
                    <a:pt x="154972" y="465296"/>
                    <a:pt x="158687" y="463772"/>
                    <a:pt x="162497" y="462058"/>
                  </a:cubicBezTo>
                  <a:cubicBezTo>
                    <a:pt x="168688" y="459296"/>
                    <a:pt x="174974" y="456533"/>
                    <a:pt x="181451" y="453485"/>
                  </a:cubicBezTo>
                  <a:cubicBezTo>
                    <a:pt x="184975" y="451771"/>
                    <a:pt x="188500" y="450152"/>
                    <a:pt x="192215" y="448437"/>
                  </a:cubicBezTo>
                  <a:cubicBezTo>
                    <a:pt x="196787" y="446342"/>
                    <a:pt x="201454" y="444056"/>
                    <a:pt x="206121" y="441769"/>
                  </a:cubicBezTo>
                  <a:cubicBezTo>
                    <a:pt x="211169" y="439293"/>
                    <a:pt x="216503" y="436721"/>
                    <a:pt x="221742" y="433959"/>
                  </a:cubicBezTo>
                  <a:cubicBezTo>
                    <a:pt x="231172" y="429292"/>
                    <a:pt x="240697" y="424244"/>
                    <a:pt x="250508" y="419005"/>
                  </a:cubicBezTo>
                  <a:cubicBezTo>
                    <a:pt x="262795" y="412433"/>
                    <a:pt x="275654" y="405384"/>
                    <a:pt x="288893" y="397764"/>
                  </a:cubicBezTo>
                  <a:cubicBezTo>
                    <a:pt x="293942" y="394907"/>
                    <a:pt x="298990" y="391954"/>
                    <a:pt x="304229" y="388906"/>
                  </a:cubicBezTo>
                  <a:cubicBezTo>
                    <a:pt x="309182" y="386048"/>
                    <a:pt x="314135" y="383191"/>
                    <a:pt x="319183" y="380048"/>
                  </a:cubicBezTo>
                  <a:cubicBezTo>
                    <a:pt x="326136" y="375952"/>
                    <a:pt x="333280" y="371666"/>
                    <a:pt x="340519" y="367094"/>
                  </a:cubicBezTo>
                  <a:cubicBezTo>
                    <a:pt x="346710" y="363379"/>
                    <a:pt x="352997" y="359473"/>
                    <a:pt x="359283" y="355378"/>
                  </a:cubicBezTo>
                  <a:cubicBezTo>
                    <a:pt x="370999" y="347948"/>
                    <a:pt x="383000" y="340233"/>
                    <a:pt x="395288" y="332042"/>
                  </a:cubicBezTo>
                  <a:cubicBezTo>
                    <a:pt x="399002" y="329565"/>
                    <a:pt x="402812" y="326993"/>
                    <a:pt x="406718" y="324421"/>
                  </a:cubicBezTo>
                  <a:cubicBezTo>
                    <a:pt x="410528" y="321945"/>
                    <a:pt x="414433" y="319278"/>
                    <a:pt x="418338" y="316611"/>
                  </a:cubicBezTo>
                  <a:cubicBezTo>
                    <a:pt x="422243" y="313944"/>
                    <a:pt x="426053" y="311372"/>
                    <a:pt x="429863" y="308705"/>
                  </a:cubicBezTo>
                  <a:cubicBezTo>
                    <a:pt x="433673" y="306134"/>
                    <a:pt x="437483" y="303562"/>
                    <a:pt x="441198" y="300895"/>
                  </a:cubicBezTo>
                  <a:cubicBezTo>
                    <a:pt x="453295" y="292418"/>
                    <a:pt x="464915" y="284131"/>
                    <a:pt x="476155" y="275844"/>
                  </a:cubicBezTo>
                  <a:cubicBezTo>
                    <a:pt x="482156" y="271463"/>
                    <a:pt x="488156" y="267081"/>
                    <a:pt x="493871" y="262604"/>
                  </a:cubicBezTo>
                  <a:cubicBezTo>
                    <a:pt x="500634" y="257651"/>
                    <a:pt x="507111" y="252603"/>
                    <a:pt x="513588" y="247555"/>
                  </a:cubicBezTo>
                  <a:cubicBezTo>
                    <a:pt x="518255" y="243935"/>
                    <a:pt x="522827" y="240411"/>
                    <a:pt x="527399" y="236792"/>
                  </a:cubicBezTo>
                  <a:cubicBezTo>
                    <a:pt x="532067" y="233172"/>
                    <a:pt x="536734" y="229457"/>
                    <a:pt x="541210" y="225743"/>
                  </a:cubicBezTo>
                  <a:cubicBezTo>
                    <a:pt x="545021" y="222790"/>
                    <a:pt x="548735" y="219742"/>
                    <a:pt x="552260" y="216789"/>
                  </a:cubicBezTo>
                  <a:cubicBezTo>
                    <a:pt x="556070" y="213741"/>
                    <a:pt x="559784" y="210693"/>
                    <a:pt x="563404" y="207645"/>
                  </a:cubicBezTo>
                  <a:cubicBezTo>
                    <a:pt x="567309" y="204311"/>
                    <a:pt x="571214" y="201073"/>
                    <a:pt x="575024" y="197929"/>
                  </a:cubicBezTo>
                  <a:cubicBezTo>
                    <a:pt x="583502" y="190691"/>
                    <a:pt x="591693" y="183642"/>
                    <a:pt x="599504" y="176594"/>
                  </a:cubicBezTo>
                  <a:cubicBezTo>
                    <a:pt x="604076" y="172498"/>
                    <a:pt x="608648" y="168402"/>
                    <a:pt x="613029" y="164402"/>
                  </a:cubicBezTo>
                  <a:cubicBezTo>
                    <a:pt x="616744" y="160973"/>
                    <a:pt x="620363" y="157639"/>
                    <a:pt x="623792" y="154305"/>
                  </a:cubicBezTo>
                  <a:cubicBezTo>
                    <a:pt x="626745" y="151543"/>
                    <a:pt x="629603" y="148876"/>
                    <a:pt x="632460" y="146209"/>
                  </a:cubicBezTo>
                  <a:cubicBezTo>
                    <a:pt x="637604" y="141351"/>
                    <a:pt x="642557" y="136493"/>
                    <a:pt x="647414" y="131731"/>
                  </a:cubicBezTo>
                  <a:cubicBezTo>
                    <a:pt x="650367" y="128873"/>
                    <a:pt x="653225" y="125921"/>
                    <a:pt x="655987" y="123158"/>
                  </a:cubicBezTo>
                  <a:cubicBezTo>
                    <a:pt x="663607" y="115348"/>
                    <a:pt x="670941" y="107918"/>
                    <a:pt x="677513" y="100870"/>
                  </a:cubicBezTo>
                  <a:cubicBezTo>
                    <a:pt x="679418" y="98774"/>
                    <a:pt x="681228" y="96869"/>
                    <a:pt x="683038" y="94869"/>
                  </a:cubicBezTo>
                  <a:cubicBezTo>
                    <a:pt x="684276" y="93440"/>
                    <a:pt x="685610" y="92012"/>
                    <a:pt x="686943" y="90583"/>
                  </a:cubicBezTo>
                  <a:cubicBezTo>
                    <a:pt x="689991" y="87249"/>
                    <a:pt x="692944" y="84011"/>
                    <a:pt x="695801" y="80772"/>
                  </a:cubicBezTo>
                  <a:cubicBezTo>
                    <a:pt x="696659" y="79724"/>
                    <a:pt x="697516" y="78772"/>
                    <a:pt x="698468" y="77724"/>
                  </a:cubicBezTo>
                  <a:cubicBezTo>
                    <a:pt x="701612" y="74104"/>
                    <a:pt x="704755" y="70485"/>
                    <a:pt x="707708" y="66961"/>
                  </a:cubicBezTo>
                  <a:cubicBezTo>
                    <a:pt x="711613" y="62389"/>
                    <a:pt x="715232" y="57912"/>
                    <a:pt x="718566" y="53721"/>
                  </a:cubicBezTo>
                  <a:cubicBezTo>
                    <a:pt x="721709" y="49816"/>
                    <a:pt x="724662" y="46101"/>
                    <a:pt x="727329" y="42672"/>
                  </a:cubicBezTo>
                  <a:cubicBezTo>
                    <a:pt x="727615" y="42196"/>
                    <a:pt x="727901" y="41719"/>
                    <a:pt x="728282" y="41434"/>
                  </a:cubicBezTo>
                  <a:cubicBezTo>
                    <a:pt x="729806" y="39338"/>
                    <a:pt x="731330" y="37529"/>
                    <a:pt x="732663" y="35719"/>
                  </a:cubicBezTo>
                  <a:cubicBezTo>
                    <a:pt x="732758" y="35528"/>
                    <a:pt x="732854" y="35433"/>
                    <a:pt x="732854" y="35338"/>
                  </a:cubicBezTo>
                  <a:cubicBezTo>
                    <a:pt x="736949" y="29908"/>
                    <a:pt x="740474" y="24956"/>
                    <a:pt x="743522" y="20669"/>
                  </a:cubicBezTo>
                  <a:cubicBezTo>
                    <a:pt x="744093" y="19717"/>
                    <a:pt x="744760" y="18860"/>
                    <a:pt x="745331" y="18098"/>
                  </a:cubicBezTo>
                  <a:cubicBezTo>
                    <a:pt x="746855" y="15716"/>
                    <a:pt x="748379" y="13525"/>
                    <a:pt x="749618" y="11621"/>
                  </a:cubicBezTo>
                  <a:cubicBezTo>
                    <a:pt x="750189" y="10763"/>
                    <a:pt x="750665" y="10096"/>
                    <a:pt x="751142" y="9335"/>
                  </a:cubicBezTo>
                  <a:cubicBezTo>
                    <a:pt x="751713" y="8382"/>
                    <a:pt x="752285" y="7429"/>
                    <a:pt x="752856" y="6668"/>
                  </a:cubicBezTo>
                  <a:cubicBezTo>
                    <a:pt x="754666" y="3524"/>
                    <a:pt x="756095" y="1429"/>
                    <a:pt x="756857" y="0"/>
                  </a:cubicBezTo>
                  <a:cubicBezTo>
                    <a:pt x="759524" y="1905"/>
                    <a:pt x="762191" y="3905"/>
                    <a:pt x="764858" y="5810"/>
                  </a:cubicBezTo>
                  <a:cubicBezTo>
                    <a:pt x="817721" y="44482"/>
                    <a:pt x="864965" y="87440"/>
                    <a:pt x="900875" y="1336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36"/>
            <p:cNvSpPr/>
            <p:nvPr/>
          </p:nvSpPr>
          <p:spPr>
            <a:xfrm>
              <a:off x="283363" y="3714943"/>
              <a:ext cx="90035" cy="104251"/>
            </a:xfrm>
            <a:custGeom>
              <a:avLst/>
              <a:gdLst/>
              <a:ahLst/>
              <a:cxnLst/>
              <a:rect l="l" t="t" r="r" b="b"/>
              <a:pathLst>
                <a:path w="180975" h="209550" extrusionOk="0">
                  <a:moveTo>
                    <a:pt x="12062" y="218166"/>
                  </a:moveTo>
                  <a:cubicBezTo>
                    <a:pt x="7490" y="218166"/>
                    <a:pt x="3204" y="215594"/>
                    <a:pt x="1108" y="211213"/>
                  </a:cubicBezTo>
                  <a:cubicBezTo>
                    <a:pt x="-1654" y="205212"/>
                    <a:pt x="918" y="197973"/>
                    <a:pt x="6919" y="195211"/>
                  </a:cubicBezTo>
                  <a:cubicBezTo>
                    <a:pt x="8062" y="194639"/>
                    <a:pt x="125695" y="138632"/>
                    <a:pt x="157318" y="9187"/>
                  </a:cubicBezTo>
                  <a:cubicBezTo>
                    <a:pt x="158938" y="2710"/>
                    <a:pt x="165415" y="-1195"/>
                    <a:pt x="171892" y="329"/>
                  </a:cubicBezTo>
                  <a:cubicBezTo>
                    <a:pt x="178369" y="1948"/>
                    <a:pt x="182274" y="8425"/>
                    <a:pt x="180750" y="14902"/>
                  </a:cubicBezTo>
                  <a:cubicBezTo>
                    <a:pt x="146269" y="155777"/>
                    <a:pt x="22349" y="214642"/>
                    <a:pt x="17110" y="217023"/>
                  </a:cubicBezTo>
                  <a:cubicBezTo>
                    <a:pt x="15491" y="217785"/>
                    <a:pt x="13777" y="218166"/>
                    <a:pt x="12062" y="218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36"/>
            <p:cNvSpPr/>
            <p:nvPr/>
          </p:nvSpPr>
          <p:spPr>
            <a:xfrm>
              <a:off x="214903" y="4115563"/>
              <a:ext cx="298537" cy="94774"/>
            </a:xfrm>
            <a:custGeom>
              <a:avLst/>
              <a:gdLst/>
              <a:ahLst/>
              <a:cxnLst/>
              <a:rect l="l" t="t" r="r" b="b"/>
              <a:pathLst>
                <a:path w="600075" h="190500" extrusionOk="0">
                  <a:moveTo>
                    <a:pt x="108099" y="198304"/>
                  </a:moveTo>
                  <a:cubicBezTo>
                    <a:pt x="34757" y="198304"/>
                    <a:pt x="6467" y="174968"/>
                    <a:pt x="4086" y="172872"/>
                  </a:cubicBezTo>
                  <a:cubicBezTo>
                    <a:pt x="-867" y="168491"/>
                    <a:pt x="-1438" y="160871"/>
                    <a:pt x="3038" y="155822"/>
                  </a:cubicBezTo>
                  <a:cubicBezTo>
                    <a:pt x="7420" y="150869"/>
                    <a:pt x="14945" y="150393"/>
                    <a:pt x="19898" y="154679"/>
                  </a:cubicBezTo>
                  <a:cubicBezTo>
                    <a:pt x="21898" y="156299"/>
                    <a:pt x="147628" y="251739"/>
                    <a:pt x="583873" y="1613"/>
                  </a:cubicBezTo>
                  <a:cubicBezTo>
                    <a:pt x="589683" y="-1721"/>
                    <a:pt x="597017" y="279"/>
                    <a:pt x="600351" y="6089"/>
                  </a:cubicBezTo>
                  <a:cubicBezTo>
                    <a:pt x="603685" y="11900"/>
                    <a:pt x="601685" y="19234"/>
                    <a:pt x="595874" y="22568"/>
                  </a:cubicBezTo>
                  <a:cubicBezTo>
                    <a:pt x="347367" y="165062"/>
                    <a:pt x="195634" y="198399"/>
                    <a:pt x="108099" y="1983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36"/>
            <p:cNvSpPr/>
            <p:nvPr/>
          </p:nvSpPr>
          <p:spPr>
            <a:xfrm>
              <a:off x="266907" y="3932800"/>
              <a:ext cx="222718" cy="113729"/>
            </a:xfrm>
            <a:custGeom>
              <a:avLst/>
              <a:gdLst/>
              <a:ahLst/>
              <a:cxnLst/>
              <a:rect l="l" t="t" r="r" b="b"/>
              <a:pathLst>
                <a:path w="447675" h="228600" extrusionOk="0">
                  <a:moveTo>
                    <a:pt x="12028" y="231076"/>
                  </a:moveTo>
                  <a:cubicBezTo>
                    <a:pt x="6408" y="231076"/>
                    <a:pt x="1360" y="227076"/>
                    <a:pt x="217" y="221361"/>
                  </a:cubicBezTo>
                  <a:cubicBezTo>
                    <a:pt x="-1022" y="214788"/>
                    <a:pt x="3169" y="208502"/>
                    <a:pt x="9742" y="207168"/>
                  </a:cubicBezTo>
                  <a:cubicBezTo>
                    <a:pt x="12028" y="206692"/>
                    <a:pt x="236722" y="161258"/>
                    <a:pt x="434366" y="2667"/>
                  </a:cubicBezTo>
                  <a:cubicBezTo>
                    <a:pt x="439605" y="-1524"/>
                    <a:pt x="447130" y="-667"/>
                    <a:pt x="451321" y="4476"/>
                  </a:cubicBezTo>
                  <a:cubicBezTo>
                    <a:pt x="455512" y="9715"/>
                    <a:pt x="454654" y="17240"/>
                    <a:pt x="449416" y="21431"/>
                  </a:cubicBezTo>
                  <a:cubicBezTo>
                    <a:pt x="246914" y="183928"/>
                    <a:pt x="16600" y="230409"/>
                    <a:pt x="14314" y="230886"/>
                  </a:cubicBezTo>
                  <a:cubicBezTo>
                    <a:pt x="13552" y="230981"/>
                    <a:pt x="12790" y="231076"/>
                    <a:pt x="12028" y="2310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36"/>
            <p:cNvSpPr/>
            <p:nvPr/>
          </p:nvSpPr>
          <p:spPr>
            <a:xfrm>
              <a:off x="548764" y="3845763"/>
              <a:ext cx="175331" cy="180070"/>
            </a:xfrm>
            <a:custGeom>
              <a:avLst/>
              <a:gdLst/>
              <a:ahLst/>
              <a:cxnLst/>
              <a:rect l="l" t="t" r="r" b="b"/>
              <a:pathLst>
                <a:path w="352425" h="361950" extrusionOk="0">
                  <a:moveTo>
                    <a:pt x="12079" y="364213"/>
                  </a:moveTo>
                  <a:cubicBezTo>
                    <a:pt x="8269" y="364213"/>
                    <a:pt x="4554" y="362403"/>
                    <a:pt x="2173" y="359069"/>
                  </a:cubicBezTo>
                  <a:cubicBezTo>
                    <a:pt x="-1637" y="353640"/>
                    <a:pt x="-303" y="346115"/>
                    <a:pt x="5126" y="342305"/>
                  </a:cubicBezTo>
                  <a:cubicBezTo>
                    <a:pt x="270683" y="156663"/>
                    <a:pt x="333834" y="9025"/>
                    <a:pt x="334405" y="7501"/>
                  </a:cubicBezTo>
                  <a:cubicBezTo>
                    <a:pt x="336977" y="1310"/>
                    <a:pt x="344025" y="-1643"/>
                    <a:pt x="350121" y="929"/>
                  </a:cubicBezTo>
                  <a:cubicBezTo>
                    <a:pt x="356313" y="3501"/>
                    <a:pt x="359265" y="10454"/>
                    <a:pt x="356694" y="16645"/>
                  </a:cubicBezTo>
                  <a:cubicBezTo>
                    <a:pt x="354122" y="22932"/>
                    <a:pt x="291162" y="171712"/>
                    <a:pt x="18937" y="362022"/>
                  </a:cubicBezTo>
                  <a:cubicBezTo>
                    <a:pt x="16842" y="363451"/>
                    <a:pt x="14460" y="364213"/>
                    <a:pt x="12079" y="3642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36"/>
            <p:cNvSpPr/>
            <p:nvPr/>
          </p:nvSpPr>
          <p:spPr>
            <a:xfrm>
              <a:off x="533927" y="3753259"/>
              <a:ext cx="18955" cy="80558"/>
            </a:xfrm>
            <a:custGeom>
              <a:avLst/>
              <a:gdLst/>
              <a:ahLst/>
              <a:cxnLst/>
              <a:rect l="l" t="t" r="r" b="b"/>
              <a:pathLst>
                <a:path w="38100" h="161925" extrusionOk="0">
                  <a:moveTo>
                    <a:pt x="12123" y="167068"/>
                  </a:moveTo>
                  <a:cubicBezTo>
                    <a:pt x="11361" y="167068"/>
                    <a:pt x="10599" y="167068"/>
                    <a:pt x="9742" y="166878"/>
                  </a:cubicBezTo>
                  <a:cubicBezTo>
                    <a:pt x="3169" y="165545"/>
                    <a:pt x="-1022" y="159258"/>
                    <a:pt x="217" y="152686"/>
                  </a:cubicBezTo>
                  <a:cubicBezTo>
                    <a:pt x="9361" y="106394"/>
                    <a:pt x="14218" y="59055"/>
                    <a:pt x="14599" y="12001"/>
                  </a:cubicBezTo>
                  <a:cubicBezTo>
                    <a:pt x="14599" y="5334"/>
                    <a:pt x="20029" y="0"/>
                    <a:pt x="26696" y="0"/>
                  </a:cubicBezTo>
                  <a:lnTo>
                    <a:pt x="26791" y="0"/>
                  </a:lnTo>
                  <a:cubicBezTo>
                    <a:pt x="33459" y="0"/>
                    <a:pt x="38793" y="5524"/>
                    <a:pt x="38698" y="12192"/>
                  </a:cubicBezTo>
                  <a:cubicBezTo>
                    <a:pt x="38317" y="60770"/>
                    <a:pt x="33364" y="109633"/>
                    <a:pt x="23934" y="157353"/>
                  </a:cubicBezTo>
                  <a:cubicBezTo>
                    <a:pt x="22791" y="163068"/>
                    <a:pt x="17743" y="167068"/>
                    <a:pt x="12123" y="1670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36"/>
            <p:cNvSpPr/>
            <p:nvPr/>
          </p:nvSpPr>
          <p:spPr>
            <a:xfrm>
              <a:off x="571863" y="3774093"/>
              <a:ext cx="14216" cy="47387"/>
            </a:xfrm>
            <a:custGeom>
              <a:avLst/>
              <a:gdLst/>
              <a:ahLst/>
              <a:cxnLst/>
              <a:rect l="l" t="t" r="r" b="b"/>
              <a:pathLst>
                <a:path w="28575" h="95250" extrusionOk="0">
                  <a:moveTo>
                    <a:pt x="12083" y="95427"/>
                  </a:moveTo>
                  <a:cubicBezTo>
                    <a:pt x="11607" y="95427"/>
                    <a:pt x="11035" y="95427"/>
                    <a:pt x="10559" y="95427"/>
                  </a:cubicBezTo>
                  <a:cubicBezTo>
                    <a:pt x="3987" y="94569"/>
                    <a:pt x="-681" y="88569"/>
                    <a:pt x="81" y="81996"/>
                  </a:cubicBezTo>
                  <a:lnTo>
                    <a:pt x="9035" y="10559"/>
                  </a:lnTo>
                  <a:cubicBezTo>
                    <a:pt x="9892" y="3987"/>
                    <a:pt x="15988" y="-681"/>
                    <a:pt x="22465" y="81"/>
                  </a:cubicBezTo>
                  <a:cubicBezTo>
                    <a:pt x="29037" y="939"/>
                    <a:pt x="33800" y="6939"/>
                    <a:pt x="32943" y="13512"/>
                  </a:cubicBezTo>
                  <a:lnTo>
                    <a:pt x="23989" y="84949"/>
                  </a:lnTo>
                  <a:cubicBezTo>
                    <a:pt x="23227" y="91045"/>
                    <a:pt x="17988" y="95522"/>
                    <a:pt x="12083" y="955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36"/>
            <p:cNvSpPr/>
            <p:nvPr/>
          </p:nvSpPr>
          <p:spPr>
            <a:xfrm>
              <a:off x="1389039" y="3568650"/>
              <a:ext cx="213241" cy="293799"/>
            </a:xfrm>
            <a:custGeom>
              <a:avLst/>
              <a:gdLst/>
              <a:ahLst/>
              <a:cxnLst/>
              <a:rect l="l" t="t" r="r" b="b"/>
              <a:pathLst>
                <a:path w="428625" h="590550" extrusionOk="0">
                  <a:moveTo>
                    <a:pt x="267874" y="5911"/>
                  </a:moveTo>
                  <a:cubicBezTo>
                    <a:pt x="151574" y="-21711"/>
                    <a:pt x="34988" y="50107"/>
                    <a:pt x="7270" y="166407"/>
                  </a:cubicBezTo>
                  <a:cubicBezTo>
                    <a:pt x="7270" y="166407"/>
                    <a:pt x="6794" y="168312"/>
                    <a:pt x="6223" y="171932"/>
                  </a:cubicBezTo>
                  <a:cubicBezTo>
                    <a:pt x="5080" y="178314"/>
                    <a:pt x="2984" y="190125"/>
                    <a:pt x="1651" y="206222"/>
                  </a:cubicBezTo>
                  <a:cubicBezTo>
                    <a:pt x="1651" y="206889"/>
                    <a:pt x="1555" y="207651"/>
                    <a:pt x="1460" y="208317"/>
                  </a:cubicBezTo>
                  <a:cubicBezTo>
                    <a:pt x="-4350" y="281565"/>
                    <a:pt x="1460" y="439394"/>
                    <a:pt x="128714" y="591222"/>
                  </a:cubicBezTo>
                  <a:cubicBezTo>
                    <a:pt x="314261" y="526548"/>
                    <a:pt x="391414" y="369766"/>
                    <a:pt x="417417" y="299853"/>
                  </a:cubicBezTo>
                  <a:lnTo>
                    <a:pt x="417417" y="299853"/>
                  </a:lnTo>
                  <a:cubicBezTo>
                    <a:pt x="421513" y="290042"/>
                    <a:pt x="424942" y="279755"/>
                    <a:pt x="427418" y="269277"/>
                  </a:cubicBezTo>
                  <a:cubicBezTo>
                    <a:pt x="428085" y="267087"/>
                    <a:pt x="428371" y="265563"/>
                    <a:pt x="428466" y="265182"/>
                  </a:cubicBezTo>
                  <a:lnTo>
                    <a:pt x="428466" y="265182"/>
                  </a:lnTo>
                  <a:cubicBezTo>
                    <a:pt x="455136" y="149262"/>
                    <a:pt x="383413" y="33534"/>
                    <a:pt x="267779" y="6006"/>
                  </a:cubicBezTo>
                  <a:close/>
                  <a:moveTo>
                    <a:pt x="188722" y="339096"/>
                  </a:moveTo>
                  <a:cubicBezTo>
                    <a:pt x="114807" y="321570"/>
                    <a:pt x="69183" y="247465"/>
                    <a:pt x="86709" y="173551"/>
                  </a:cubicBezTo>
                  <a:cubicBezTo>
                    <a:pt x="104235" y="99637"/>
                    <a:pt x="178435" y="54108"/>
                    <a:pt x="252253" y="71634"/>
                  </a:cubicBezTo>
                  <a:cubicBezTo>
                    <a:pt x="326167" y="89160"/>
                    <a:pt x="371697" y="163264"/>
                    <a:pt x="354171" y="237083"/>
                  </a:cubicBezTo>
                  <a:cubicBezTo>
                    <a:pt x="336645" y="310997"/>
                    <a:pt x="262540" y="356526"/>
                    <a:pt x="188722" y="33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36"/>
            <p:cNvSpPr/>
            <p:nvPr/>
          </p:nvSpPr>
          <p:spPr>
            <a:xfrm>
              <a:off x="1454281" y="3746072"/>
              <a:ext cx="113728" cy="104251"/>
            </a:xfrm>
            <a:custGeom>
              <a:avLst/>
              <a:gdLst/>
              <a:ahLst/>
              <a:cxnLst/>
              <a:rect l="l" t="t" r="r" b="b"/>
              <a:pathLst>
                <a:path w="228600" h="209550" extrusionOk="0">
                  <a:moveTo>
                    <a:pt x="12102" y="217153"/>
                  </a:moveTo>
                  <a:cubicBezTo>
                    <a:pt x="7815" y="217153"/>
                    <a:pt x="3624" y="214867"/>
                    <a:pt x="1434" y="210771"/>
                  </a:cubicBezTo>
                  <a:cubicBezTo>
                    <a:pt x="-1710" y="204866"/>
                    <a:pt x="481" y="197627"/>
                    <a:pt x="6387" y="194483"/>
                  </a:cubicBezTo>
                  <a:cubicBezTo>
                    <a:pt x="88302" y="150383"/>
                    <a:pt x="158787" y="85041"/>
                    <a:pt x="210031" y="5507"/>
                  </a:cubicBezTo>
                  <a:cubicBezTo>
                    <a:pt x="213651" y="-112"/>
                    <a:pt x="221080" y="-1636"/>
                    <a:pt x="226700" y="1888"/>
                  </a:cubicBezTo>
                  <a:cubicBezTo>
                    <a:pt x="232320" y="5507"/>
                    <a:pt x="233939" y="12937"/>
                    <a:pt x="230319" y="18557"/>
                  </a:cubicBezTo>
                  <a:cubicBezTo>
                    <a:pt x="176789" y="101519"/>
                    <a:pt x="103351" y="169718"/>
                    <a:pt x="17817" y="215724"/>
                  </a:cubicBezTo>
                  <a:cubicBezTo>
                    <a:pt x="16007" y="216677"/>
                    <a:pt x="14007" y="217153"/>
                    <a:pt x="12102" y="2171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36"/>
            <p:cNvSpPr/>
            <p:nvPr/>
          </p:nvSpPr>
          <p:spPr>
            <a:xfrm>
              <a:off x="1802099" y="3772613"/>
              <a:ext cx="118467" cy="151638"/>
            </a:xfrm>
            <a:custGeom>
              <a:avLst/>
              <a:gdLst/>
              <a:ahLst/>
              <a:cxnLst/>
              <a:rect l="l" t="t" r="r" b="b"/>
              <a:pathLst>
                <a:path w="238125" h="304800" extrusionOk="0">
                  <a:moveTo>
                    <a:pt x="12108" y="313670"/>
                  </a:moveTo>
                  <a:cubicBezTo>
                    <a:pt x="9632" y="313670"/>
                    <a:pt x="7060" y="312908"/>
                    <a:pt x="4869" y="311289"/>
                  </a:cubicBezTo>
                  <a:cubicBezTo>
                    <a:pt x="-465" y="307288"/>
                    <a:pt x="-1608" y="299763"/>
                    <a:pt x="2393" y="294429"/>
                  </a:cubicBezTo>
                  <a:lnTo>
                    <a:pt x="218134" y="4869"/>
                  </a:lnTo>
                  <a:cubicBezTo>
                    <a:pt x="222135" y="-465"/>
                    <a:pt x="229659" y="-1608"/>
                    <a:pt x="234993" y="2393"/>
                  </a:cubicBezTo>
                  <a:cubicBezTo>
                    <a:pt x="240327" y="6393"/>
                    <a:pt x="241471" y="13918"/>
                    <a:pt x="237470" y="19252"/>
                  </a:cubicBezTo>
                  <a:lnTo>
                    <a:pt x="21729" y="308812"/>
                  </a:lnTo>
                  <a:cubicBezTo>
                    <a:pt x="19348" y="311955"/>
                    <a:pt x="15728" y="313670"/>
                    <a:pt x="12013" y="3136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36"/>
            <p:cNvSpPr/>
            <p:nvPr/>
          </p:nvSpPr>
          <p:spPr>
            <a:xfrm>
              <a:off x="1757279" y="3780430"/>
              <a:ext cx="47387" cy="123206"/>
            </a:xfrm>
            <a:custGeom>
              <a:avLst/>
              <a:gdLst/>
              <a:ahLst/>
              <a:cxnLst/>
              <a:rect l="l" t="t" r="r" b="b"/>
              <a:pathLst>
                <a:path w="95250" h="247650" extrusionOk="0">
                  <a:moveTo>
                    <a:pt x="11999" y="254315"/>
                  </a:moveTo>
                  <a:cubicBezTo>
                    <a:pt x="10761" y="254315"/>
                    <a:pt x="9523" y="254125"/>
                    <a:pt x="8380" y="253744"/>
                  </a:cubicBezTo>
                  <a:cubicBezTo>
                    <a:pt x="1998" y="251744"/>
                    <a:pt x="-1431" y="244981"/>
                    <a:pt x="569" y="238599"/>
                  </a:cubicBezTo>
                  <a:lnTo>
                    <a:pt x="73912" y="8380"/>
                  </a:lnTo>
                  <a:cubicBezTo>
                    <a:pt x="75912" y="1998"/>
                    <a:pt x="82675" y="-1431"/>
                    <a:pt x="89057" y="569"/>
                  </a:cubicBezTo>
                  <a:cubicBezTo>
                    <a:pt x="95438" y="2569"/>
                    <a:pt x="98867" y="9332"/>
                    <a:pt x="96867" y="15714"/>
                  </a:cubicBezTo>
                  <a:lnTo>
                    <a:pt x="23525" y="245933"/>
                  </a:lnTo>
                  <a:cubicBezTo>
                    <a:pt x="21905" y="251077"/>
                    <a:pt x="17143" y="254315"/>
                    <a:pt x="11999" y="2543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36"/>
            <p:cNvSpPr/>
            <p:nvPr/>
          </p:nvSpPr>
          <p:spPr>
            <a:xfrm>
              <a:off x="1709466" y="3807173"/>
              <a:ext cx="9477" cy="99512"/>
            </a:xfrm>
            <a:custGeom>
              <a:avLst/>
              <a:gdLst/>
              <a:ahLst/>
              <a:cxnLst/>
              <a:rect l="l" t="t" r="r" b="b"/>
              <a:pathLst>
                <a:path w="19050" h="200025" extrusionOk="0">
                  <a:moveTo>
                    <a:pt x="16007" y="202883"/>
                  </a:moveTo>
                  <a:cubicBezTo>
                    <a:pt x="9435" y="202883"/>
                    <a:pt x="4101" y="197644"/>
                    <a:pt x="4006" y="191072"/>
                  </a:cubicBezTo>
                  <a:lnTo>
                    <a:pt x="5" y="12287"/>
                  </a:lnTo>
                  <a:cubicBezTo>
                    <a:pt x="-185" y="5620"/>
                    <a:pt x="5149" y="95"/>
                    <a:pt x="11816" y="0"/>
                  </a:cubicBezTo>
                  <a:cubicBezTo>
                    <a:pt x="17912" y="381"/>
                    <a:pt x="24008" y="5144"/>
                    <a:pt x="24103" y="11811"/>
                  </a:cubicBezTo>
                  <a:lnTo>
                    <a:pt x="28104" y="190595"/>
                  </a:lnTo>
                  <a:cubicBezTo>
                    <a:pt x="28294" y="197263"/>
                    <a:pt x="22960" y="202787"/>
                    <a:pt x="16293" y="202883"/>
                  </a:cubicBezTo>
                  <a:lnTo>
                    <a:pt x="16007" y="2028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36"/>
            <p:cNvSpPr/>
            <p:nvPr/>
          </p:nvSpPr>
          <p:spPr>
            <a:xfrm>
              <a:off x="1839568" y="3869156"/>
              <a:ext cx="108990" cy="85296"/>
            </a:xfrm>
            <a:custGeom>
              <a:avLst/>
              <a:gdLst/>
              <a:ahLst/>
              <a:cxnLst/>
              <a:rect l="l" t="t" r="r" b="b"/>
              <a:pathLst>
                <a:path w="219075" h="171450" extrusionOk="0">
                  <a:moveTo>
                    <a:pt x="12054" y="174265"/>
                  </a:moveTo>
                  <a:cubicBezTo>
                    <a:pt x="8435" y="174265"/>
                    <a:pt x="4815" y="172646"/>
                    <a:pt x="2434" y="169502"/>
                  </a:cubicBezTo>
                  <a:cubicBezTo>
                    <a:pt x="-1567" y="164168"/>
                    <a:pt x="-519" y="156644"/>
                    <a:pt x="4720" y="152643"/>
                  </a:cubicBezTo>
                  <a:lnTo>
                    <a:pt x="203126" y="2434"/>
                  </a:lnTo>
                  <a:cubicBezTo>
                    <a:pt x="208364" y="-1567"/>
                    <a:pt x="215984" y="-519"/>
                    <a:pt x="219985" y="4720"/>
                  </a:cubicBezTo>
                  <a:cubicBezTo>
                    <a:pt x="223985" y="10054"/>
                    <a:pt x="222938" y="17579"/>
                    <a:pt x="217604" y="21579"/>
                  </a:cubicBezTo>
                  <a:lnTo>
                    <a:pt x="19198" y="171788"/>
                  </a:lnTo>
                  <a:cubicBezTo>
                    <a:pt x="17007" y="173408"/>
                    <a:pt x="14435" y="174265"/>
                    <a:pt x="11959" y="1742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36"/>
            <p:cNvSpPr/>
            <p:nvPr/>
          </p:nvSpPr>
          <p:spPr>
            <a:xfrm>
              <a:off x="1851647" y="3976710"/>
              <a:ext cx="75819" cy="28432"/>
            </a:xfrm>
            <a:custGeom>
              <a:avLst/>
              <a:gdLst/>
              <a:ahLst/>
              <a:cxnLst/>
              <a:rect l="l" t="t" r="r" b="b"/>
              <a:pathLst>
                <a:path w="152400" h="57150" extrusionOk="0">
                  <a:moveTo>
                    <a:pt x="12036" y="66233"/>
                  </a:moveTo>
                  <a:cubicBezTo>
                    <a:pt x="6988" y="66233"/>
                    <a:pt x="2225" y="62995"/>
                    <a:pt x="606" y="57851"/>
                  </a:cubicBezTo>
                  <a:cubicBezTo>
                    <a:pt x="-1489" y="51565"/>
                    <a:pt x="2035" y="44707"/>
                    <a:pt x="8321" y="42706"/>
                  </a:cubicBezTo>
                  <a:lnTo>
                    <a:pt x="138052" y="606"/>
                  </a:lnTo>
                  <a:cubicBezTo>
                    <a:pt x="144434" y="-1490"/>
                    <a:pt x="151196" y="2035"/>
                    <a:pt x="153292" y="8321"/>
                  </a:cubicBezTo>
                  <a:cubicBezTo>
                    <a:pt x="155387" y="14608"/>
                    <a:pt x="151863" y="21466"/>
                    <a:pt x="145577" y="23466"/>
                  </a:cubicBezTo>
                  <a:lnTo>
                    <a:pt x="15846" y="65567"/>
                  </a:lnTo>
                  <a:cubicBezTo>
                    <a:pt x="14608" y="65948"/>
                    <a:pt x="13369" y="66138"/>
                    <a:pt x="12131" y="66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466;p45">
            <a:extLst>
              <a:ext uri="{FF2B5EF4-FFF2-40B4-BE49-F238E27FC236}">
                <a16:creationId xmlns:a16="http://schemas.microsoft.com/office/drawing/2014/main" id="{3A1033FF-EA16-0FF0-A356-74E40DB910AE}"/>
              </a:ext>
            </a:extLst>
          </p:cNvPr>
          <p:cNvGrpSpPr/>
          <p:nvPr/>
        </p:nvGrpSpPr>
        <p:grpSpPr>
          <a:xfrm>
            <a:off x="592503" y="931915"/>
            <a:ext cx="3448972" cy="3279935"/>
            <a:chOff x="592503" y="931915"/>
            <a:chExt cx="3448972" cy="3279935"/>
          </a:xfrm>
        </p:grpSpPr>
        <p:grpSp>
          <p:nvGrpSpPr>
            <p:cNvPr id="3" name="Google Shape;1467;p45">
              <a:extLst>
                <a:ext uri="{FF2B5EF4-FFF2-40B4-BE49-F238E27FC236}">
                  <a16:creationId xmlns:a16="http://schemas.microsoft.com/office/drawing/2014/main" id="{E15C4635-55B6-67C0-EB8A-F3F0F1703F34}"/>
                </a:ext>
              </a:extLst>
            </p:cNvPr>
            <p:cNvGrpSpPr/>
            <p:nvPr/>
          </p:nvGrpSpPr>
          <p:grpSpPr>
            <a:xfrm>
              <a:off x="2230148" y="1479807"/>
              <a:ext cx="619132" cy="537375"/>
              <a:chOff x="-1086892" y="-6146492"/>
              <a:chExt cx="1255083" cy="1089347"/>
            </a:xfrm>
          </p:grpSpPr>
          <p:sp>
            <p:nvSpPr>
              <p:cNvPr id="128" name="Google Shape;1468;p45">
                <a:extLst>
                  <a:ext uri="{FF2B5EF4-FFF2-40B4-BE49-F238E27FC236}">
                    <a16:creationId xmlns:a16="http://schemas.microsoft.com/office/drawing/2014/main" id="{56363391-9B64-8165-0C65-879FA74D2DAE}"/>
                  </a:ext>
                </a:extLst>
              </p:cNvPr>
              <p:cNvSpPr/>
              <p:nvPr/>
            </p:nvSpPr>
            <p:spPr>
              <a:xfrm>
                <a:off x="-1075321" y="-6146492"/>
                <a:ext cx="1243513" cy="1074491"/>
              </a:xfrm>
              <a:custGeom>
                <a:avLst/>
                <a:gdLst/>
                <a:ahLst/>
                <a:cxnLst/>
                <a:rect l="l" t="t" r="r" b="b"/>
                <a:pathLst>
                  <a:path w="981075" h="847725" extrusionOk="0">
                    <a:moveTo>
                      <a:pt x="332829" y="691150"/>
                    </a:moveTo>
                    <a:cubicBezTo>
                      <a:pt x="275774" y="701247"/>
                      <a:pt x="247484" y="706771"/>
                      <a:pt x="191192" y="718677"/>
                    </a:cubicBezTo>
                    <a:cubicBezTo>
                      <a:pt x="216909" y="726964"/>
                      <a:pt x="229768" y="731155"/>
                      <a:pt x="255295" y="739632"/>
                    </a:cubicBezTo>
                    <a:cubicBezTo>
                      <a:pt x="173856" y="785257"/>
                      <a:pt x="90322" y="830215"/>
                      <a:pt x="120" y="856314"/>
                    </a:cubicBezTo>
                    <a:cubicBezTo>
                      <a:pt x="-1880" y="743442"/>
                      <a:pt x="21266" y="635143"/>
                      <a:pt x="55651" y="528177"/>
                    </a:cubicBezTo>
                    <a:cubicBezTo>
                      <a:pt x="64795" y="557133"/>
                      <a:pt x="69558" y="571611"/>
                      <a:pt x="79083" y="600758"/>
                    </a:cubicBezTo>
                    <a:cubicBezTo>
                      <a:pt x="82988" y="545608"/>
                      <a:pt x="88608" y="490173"/>
                      <a:pt x="96037" y="435404"/>
                    </a:cubicBezTo>
                    <a:cubicBezTo>
                      <a:pt x="135851" y="357299"/>
                      <a:pt x="188620" y="293196"/>
                      <a:pt x="249580" y="230997"/>
                    </a:cubicBezTo>
                    <a:cubicBezTo>
                      <a:pt x="262248" y="277003"/>
                      <a:pt x="268916" y="300149"/>
                      <a:pt x="282727" y="346631"/>
                    </a:cubicBezTo>
                    <a:cubicBezTo>
                      <a:pt x="298443" y="284814"/>
                      <a:pt x="315398" y="224425"/>
                      <a:pt x="334353" y="163560"/>
                    </a:cubicBezTo>
                    <a:cubicBezTo>
                      <a:pt x="412458" y="114697"/>
                      <a:pt x="490944" y="73263"/>
                      <a:pt x="579431" y="45927"/>
                    </a:cubicBezTo>
                    <a:cubicBezTo>
                      <a:pt x="571430" y="78502"/>
                      <a:pt x="567715" y="94980"/>
                      <a:pt x="560762" y="128413"/>
                    </a:cubicBezTo>
                    <a:cubicBezTo>
                      <a:pt x="599243" y="90599"/>
                      <a:pt x="640010" y="54023"/>
                      <a:pt x="681920" y="20019"/>
                    </a:cubicBezTo>
                    <a:cubicBezTo>
                      <a:pt x="782123" y="3350"/>
                      <a:pt x="882897" y="-6747"/>
                      <a:pt x="984243" y="5255"/>
                    </a:cubicBezTo>
                    <a:cubicBezTo>
                      <a:pt x="943191" y="80026"/>
                      <a:pt x="888612" y="147368"/>
                      <a:pt x="835939" y="214043"/>
                    </a:cubicBezTo>
                    <a:cubicBezTo>
                      <a:pt x="784314" y="233093"/>
                      <a:pt x="732974" y="254143"/>
                      <a:pt x="682872" y="276813"/>
                    </a:cubicBezTo>
                    <a:cubicBezTo>
                      <a:pt x="719639" y="280527"/>
                      <a:pt x="738022" y="282528"/>
                      <a:pt x="774693" y="286814"/>
                    </a:cubicBezTo>
                    <a:cubicBezTo>
                      <a:pt x="718782" y="351108"/>
                      <a:pt x="659917" y="412353"/>
                      <a:pt x="599910" y="472742"/>
                    </a:cubicBezTo>
                    <a:cubicBezTo>
                      <a:pt x="538664" y="480171"/>
                      <a:pt x="477704" y="488363"/>
                      <a:pt x="416649" y="497507"/>
                    </a:cubicBezTo>
                    <a:cubicBezTo>
                      <a:pt x="459892" y="515890"/>
                      <a:pt x="481419" y="525129"/>
                      <a:pt x="524281" y="543798"/>
                    </a:cubicBezTo>
                    <a:cubicBezTo>
                      <a:pt x="462845" y="596376"/>
                      <a:pt x="400266" y="646478"/>
                      <a:pt x="332829" y="6913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469;p45">
                <a:extLst>
                  <a:ext uri="{FF2B5EF4-FFF2-40B4-BE49-F238E27FC236}">
                    <a16:creationId xmlns:a16="http://schemas.microsoft.com/office/drawing/2014/main" id="{45723886-F1B2-BEFE-B8E1-91EB79F3BDF7}"/>
                  </a:ext>
                </a:extLst>
              </p:cNvPr>
              <p:cNvSpPr/>
              <p:nvPr/>
            </p:nvSpPr>
            <p:spPr>
              <a:xfrm>
                <a:off x="-1086892" y="-5926396"/>
                <a:ext cx="845106" cy="869251"/>
              </a:xfrm>
              <a:custGeom>
                <a:avLst/>
                <a:gdLst/>
                <a:ahLst/>
                <a:cxnLst/>
                <a:rect l="l" t="t" r="r" b="b"/>
                <a:pathLst>
                  <a:path w="666750" h="685800" extrusionOk="0">
                    <a:moveTo>
                      <a:pt x="9255" y="691879"/>
                    </a:moveTo>
                    <a:cubicBezTo>
                      <a:pt x="7540" y="691879"/>
                      <a:pt x="5826" y="691403"/>
                      <a:pt x="4302" y="690451"/>
                    </a:cubicBezTo>
                    <a:cubicBezTo>
                      <a:pt x="16" y="687688"/>
                      <a:pt x="-1318" y="682068"/>
                      <a:pt x="1444" y="677687"/>
                    </a:cubicBezTo>
                    <a:cubicBezTo>
                      <a:pt x="174037" y="404319"/>
                      <a:pt x="387778" y="183149"/>
                      <a:pt x="655050" y="1602"/>
                    </a:cubicBezTo>
                    <a:cubicBezTo>
                      <a:pt x="659241" y="-1255"/>
                      <a:pt x="665051" y="-207"/>
                      <a:pt x="667909" y="4079"/>
                    </a:cubicBezTo>
                    <a:cubicBezTo>
                      <a:pt x="670766" y="8270"/>
                      <a:pt x="669719" y="14080"/>
                      <a:pt x="665432" y="16938"/>
                    </a:cubicBezTo>
                    <a:cubicBezTo>
                      <a:pt x="400352" y="197055"/>
                      <a:pt x="188325" y="416416"/>
                      <a:pt x="17161" y="687593"/>
                    </a:cubicBezTo>
                    <a:cubicBezTo>
                      <a:pt x="15446" y="690355"/>
                      <a:pt x="12398" y="691879"/>
                      <a:pt x="9350" y="6918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 name="Google Shape;1470;p45">
              <a:extLst>
                <a:ext uri="{FF2B5EF4-FFF2-40B4-BE49-F238E27FC236}">
                  <a16:creationId xmlns:a16="http://schemas.microsoft.com/office/drawing/2014/main" id="{B0CC8760-A523-DC93-DE07-6D80A288AD3A}"/>
                </a:ext>
              </a:extLst>
            </p:cNvPr>
            <p:cNvGrpSpPr/>
            <p:nvPr/>
          </p:nvGrpSpPr>
          <p:grpSpPr>
            <a:xfrm>
              <a:off x="1367237" y="1582186"/>
              <a:ext cx="971633" cy="682171"/>
              <a:chOff x="-5157941" y="2849728"/>
              <a:chExt cx="1453235" cy="1020297"/>
            </a:xfrm>
          </p:grpSpPr>
          <p:sp>
            <p:nvSpPr>
              <p:cNvPr id="47" name="Google Shape;1471;p45">
                <a:extLst>
                  <a:ext uri="{FF2B5EF4-FFF2-40B4-BE49-F238E27FC236}">
                    <a16:creationId xmlns:a16="http://schemas.microsoft.com/office/drawing/2014/main" id="{8A2A51BA-4782-C10A-E3E2-545F65988D0C}"/>
                  </a:ext>
                </a:extLst>
              </p:cNvPr>
              <p:cNvSpPr/>
              <p:nvPr/>
            </p:nvSpPr>
            <p:spPr>
              <a:xfrm>
                <a:off x="-3989013" y="3586677"/>
                <a:ext cx="104775" cy="133350"/>
              </a:xfrm>
              <a:custGeom>
                <a:avLst/>
                <a:gdLst/>
                <a:ahLst/>
                <a:cxnLst/>
                <a:rect l="l" t="t" r="r" b="b"/>
                <a:pathLst>
                  <a:path w="104775" h="133350" extrusionOk="0">
                    <a:moveTo>
                      <a:pt x="108204" y="54102"/>
                    </a:moveTo>
                    <a:lnTo>
                      <a:pt x="108204" y="88773"/>
                    </a:lnTo>
                    <a:cubicBezTo>
                      <a:pt x="108204" y="105728"/>
                      <a:pt x="100393" y="120777"/>
                      <a:pt x="88202" y="130683"/>
                    </a:cubicBezTo>
                    <a:cubicBezTo>
                      <a:pt x="78867" y="138303"/>
                      <a:pt x="66961" y="142780"/>
                      <a:pt x="54102" y="142780"/>
                    </a:cubicBezTo>
                    <a:cubicBezTo>
                      <a:pt x="41243" y="142780"/>
                      <a:pt x="29337" y="138208"/>
                      <a:pt x="20002" y="130683"/>
                    </a:cubicBezTo>
                    <a:cubicBezTo>
                      <a:pt x="7906" y="120777"/>
                      <a:pt x="0" y="105632"/>
                      <a:pt x="0" y="88773"/>
                    </a:cubicBezTo>
                    <a:lnTo>
                      <a:pt x="0" y="54102"/>
                    </a:lnTo>
                    <a:cubicBezTo>
                      <a:pt x="0" y="37147"/>
                      <a:pt x="7811" y="22098"/>
                      <a:pt x="20002" y="12097"/>
                    </a:cubicBezTo>
                    <a:cubicBezTo>
                      <a:pt x="29337" y="4477"/>
                      <a:pt x="41243" y="0"/>
                      <a:pt x="54102" y="0"/>
                    </a:cubicBezTo>
                    <a:cubicBezTo>
                      <a:pt x="66961" y="0"/>
                      <a:pt x="78486" y="4286"/>
                      <a:pt x="88202" y="12192"/>
                    </a:cubicBezTo>
                    <a:cubicBezTo>
                      <a:pt x="89535" y="13335"/>
                      <a:pt x="91059" y="14573"/>
                      <a:pt x="92297" y="15907"/>
                    </a:cubicBezTo>
                    <a:cubicBezTo>
                      <a:pt x="102489" y="26098"/>
                      <a:pt x="108204" y="39719"/>
                      <a:pt x="108204" y="54102"/>
                    </a:cubicBezTo>
                    <a:close/>
                    <a:moveTo>
                      <a:pt x="86296" y="88773"/>
                    </a:moveTo>
                    <a:lnTo>
                      <a:pt x="86296" y="54102"/>
                    </a:lnTo>
                    <a:cubicBezTo>
                      <a:pt x="86296" y="45529"/>
                      <a:pt x="82963" y="37433"/>
                      <a:pt x="76867" y="31337"/>
                    </a:cubicBezTo>
                    <a:cubicBezTo>
                      <a:pt x="73438" y="27908"/>
                      <a:pt x="69437" y="25432"/>
                      <a:pt x="65056" y="23813"/>
                    </a:cubicBezTo>
                    <a:lnTo>
                      <a:pt x="65056" y="11430"/>
                    </a:lnTo>
                    <a:cubicBezTo>
                      <a:pt x="65056" y="6382"/>
                      <a:pt x="60198" y="2477"/>
                      <a:pt x="54102" y="2477"/>
                    </a:cubicBezTo>
                    <a:cubicBezTo>
                      <a:pt x="48006" y="2477"/>
                      <a:pt x="43149" y="6477"/>
                      <a:pt x="43149" y="11430"/>
                    </a:cubicBezTo>
                    <a:lnTo>
                      <a:pt x="43149" y="23813"/>
                    </a:lnTo>
                    <a:cubicBezTo>
                      <a:pt x="30766" y="28289"/>
                      <a:pt x="21907" y="40196"/>
                      <a:pt x="21907" y="54102"/>
                    </a:cubicBezTo>
                    <a:lnTo>
                      <a:pt x="21907" y="88773"/>
                    </a:lnTo>
                    <a:cubicBezTo>
                      <a:pt x="21907" y="106489"/>
                      <a:pt x="36290" y="120968"/>
                      <a:pt x="54007" y="120968"/>
                    </a:cubicBezTo>
                    <a:cubicBezTo>
                      <a:pt x="71724" y="120968"/>
                      <a:pt x="86106" y="106489"/>
                      <a:pt x="86106" y="8877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472;p45">
                <a:extLst>
                  <a:ext uri="{FF2B5EF4-FFF2-40B4-BE49-F238E27FC236}">
                    <a16:creationId xmlns:a16="http://schemas.microsoft.com/office/drawing/2014/main" id="{EF40C8BE-671A-A665-2E35-7E01D1AB238D}"/>
                  </a:ext>
                </a:extLst>
              </p:cNvPr>
              <p:cNvSpPr/>
              <p:nvPr/>
            </p:nvSpPr>
            <p:spPr>
              <a:xfrm>
                <a:off x="-3945864" y="3589248"/>
                <a:ext cx="19050" cy="76200"/>
              </a:xfrm>
              <a:custGeom>
                <a:avLst/>
                <a:gdLst/>
                <a:ahLst/>
                <a:cxnLst/>
                <a:rect l="l" t="t" r="r" b="b"/>
                <a:pathLst>
                  <a:path w="19050" h="76200" extrusionOk="0">
                    <a:moveTo>
                      <a:pt x="21907" y="21336"/>
                    </a:moveTo>
                    <a:lnTo>
                      <a:pt x="21907" y="73819"/>
                    </a:lnTo>
                    <a:cubicBezTo>
                      <a:pt x="21907" y="78772"/>
                      <a:pt x="17050" y="82677"/>
                      <a:pt x="10953" y="82677"/>
                    </a:cubicBezTo>
                    <a:cubicBezTo>
                      <a:pt x="4857" y="82677"/>
                      <a:pt x="0" y="78677"/>
                      <a:pt x="0" y="73819"/>
                    </a:cubicBezTo>
                    <a:lnTo>
                      <a:pt x="0" y="8954"/>
                    </a:lnTo>
                    <a:cubicBezTo>
                      <a:pt x="0" y="3905"/>
                      <a:pt x="4857" y="0"/>
                      <a:pt x="10953" y="0"/>
                    </a:cubicBezTo>
                    <a:cubicBezTo>
                      <a:pt x="17050" y="0"/>
                      <a:pt x="21907" y="4001"/>
                      <a:pt x="21907" y="8954"/>
                    </a:cubicBezTo>
                    <a:lnTo>
                      <a:pt x="21907" y="213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473;p45">
                <a:extLst>
                  <a:ext uri="{FF2B5EF4-FFF2-40B4-BE49-F238E27FC236}">
                    <a16:creationId xmlns:a16="http://schemas.microsoft.com/office/drawing/2014/main" id="{179993CA-B04A-605F-CAF8-5DAD117181E8}"/>
                  </a:ext>
                </a:extLst>
              </p:cNvPr>
              <p:cNvSpPr/>
              <p:nvPr/>
            </p:nvSpPr>
            <p:spPr>
              <a:xfrm>
                <a:off x="-4977327" y="3585438"/>
                <a:ext cx="104775" cy="133350"/>
              </a:xfrm>
              <a:custGeom>
                <a:avLst/>
                <a:gdLst/>
                <a:ahLst/>
                <a:cxnLst/>
                <a:rect l="l" t="t" r="r" b="b"/>
                <a:pathLst>
                  <a:path w="104775" h="133350" extrusionOk="0">
                    <a:moveTo>
                      <a:pt x="108204" y="54102"/>
                    </a:moveTo>
                    <a:lnTo>
                      <a:pt x="108204" y="88773"/>
                    </a:lnTo>
                    <a:cubicBezTo>
                      <a:pt x="108204" y="105728"/>
                      <a:pt x="100394" y="120777"/>
                      <a:pt x="88202" y="130683"/>
                    </a:cubicBezTo>
                    <a:cubicBezTo>
                      <a:pt x="78867" y="138303"/>
                      <a:pt x="66961" y="142780"/>
                      <a:pt x="54102" y="142780"/>
                    </a:cubicBezTo>
                    <a:cubicBezTo>
                      <a:pt x="41243" y="142780"/>
                      <a:pt x="29337" y="138208"/>
                      <a:pt x="20003" y="130683"/>
                    </a:cubicBezTo>
                    <a:cubicBezTo>
                      <a:pt x="7906" y="120777"/>
                      <a:pt x="0" y="105632"/>
                      <a:pt x="0" y="88773"/>
                    </a:cubicBezTo>
                    <a:lnTo>
                      <a:pt x="0" y="54102"/>
                    </a:lnTo>
                    <a:cubicBezTo>
                      <a:pt x="0" y="37147"/>
                      <a:pt x="7811" y="22098"/>
                      <a:pt x="20003" y="12097"/>
                    </a:cubicBezTo>
                    <a:cubicBezTo>
                      <a:pt x="29337" y="4477"/>
                      <a:pt x="41243" y="0"/>
                      <a:pt x="54102" y="0"/>
                    </a:cubicBezTo>
                    <a:cubicBezTo>
                      <a:pt x="66961" y="0"/>
                      <a:pt x="78486" y="4286"/>
                      <a:pt x="88202" y="12192"/>
                    </a:cubicBezTo>
                    <a:cubicBezTo>
                      <a:pt x="89535" y="13335"/>
                      <a:pt x="91059" y="14573"/>
                      <a:pt x="92297" y="15907"/>
                    </a:cubicBezTo>
                    <a:cubicBezTo>
                      <a:pt x="102489" y="26098"/>
                      <a:pt x="108204" y="39719"/>
                      <a:pt x="108204" y="54102"/>
                    </a:cubicBezTo>
                    <a:close/>
                    <a:moveTo>
                      <a:pt x="86296" y="88773"/>
                    </a:moveTo>
                    <a:lnTo>
                      <a:pt x="86296" y="54102"/>
                    </a:lnTo>
                    <a:cubicBezTo>
                      <a:pt x="86296" y="45529"/>
                      <a:pt x="82963" y="37433"/>
                      <a:pt x="76867" y="31337"/>
                    </a:cubicBezTo>
                    <a:cubicBezTo>
                      <a:pt x="73438" y="27908"/>
                      <a:pt x="69438" y="25337"/>
                      <a:pt x="65056" y="23813"/>
                    </a:cubicBezTo>
                    <a:lnTo>
                      <a:pt x="65056" y="11335"/>
                    </a:lnTo>
                    <a:cubicBezTo>
                      <a:pt x="65056" y="6382"/>
                      <a:pt x="60198" y="2477"/>
                      <a:pt x="54102" y="2477"/>
                    </a:cubicBezTo>
                    <a:cubicBezTo>
                      <a:pt x="48006" y="2477"/>
                      <a:pt x="43149" y="6477"/>
                      <a:pt x="43149" y="11335"/>
                    </a:cubicBezTo>
                    <a:lnTo>
                      <a:pt x="43149" y="23813"/>
                    </a:lnTo>
                    <a:cubicBezTo>
                      <a:pt x="30766" y="28289"/>
                      <a:pt x="21907" y="40196"/>
                      <a:pt x="21907" y="54102"/>
                    </a:cubicBezTo>
                    <a:lnTo>
                      <a:pt x="21907" y="88773"/>
                    </a:lnTo>
                    <a:cubicBezTo>
                      <a:pt x="21907" y="106489"/>
                      <a:pt x="36290" y="120968"/>
                      <a:pt x="54007" y="120968"/>
                    </a:cubicBezTo>
                    <a:cubicBezTo>
                      <a:pt x="71724" y="120968"/>
                      <a:pt x="86106" y="106489"/>
                      <a:pt x="86106" y="8877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474;p45">
                <a:extLst>
                  <a:ext uri="{FF2B5EF4-FFF2-40B4-BE49-F238E27FC236}">
                    <a16:creationId xmlns:a16="http://schemas.microsoft.com/office/drawing/2014/main" id="{5789DA7E-B884-DCE0-AF06-C5BD829BB6B3}"/>
                  </a:ext>
                </a:extLst>
              </p:cNvPr>
              <p:cNvSpPr/>
              <p:nvPr/>
            </p:nvSpPr>
            <p:spPr>
              <a:xfrm>
                <a:off x="-4934179" y="3588010"/>
                <a:ext cx="19050" cy="76200"/>
              </a:xfrm>
              <a:custGeom>
                <a:avLst/>
                <a:gdLst/>
                <a:ahLst/>
                <a:cxnLst/>
                <a:rect l="l" t="t" r="r" b="b"/>
                <a:pathLst>
                  <a:path w="19050" h="76200" extrusionOk="0">
                    <a:moveTo>
                      <a:pt x="21907" y="21241"/>
                    </a:moveTo>
                    <a:lnTo>
                      <a:pt x="21907" y="73724"/>
                    </a:lnTo>
                    <a:cubicBezTo>
                      <a:pt x="21907" y="78677"/>
                      <a:pt x="17050" y="82582"/>
                      <a:pt x="10953" y="82582"/>
                    </a:cubicBezTo>
                    <a:cubicBezTo>
                      <a:pt x="4858" y="82582"/>
                      <a:pt x="0" y="78581"/>
                      <a:pt x="0" y="73724"/>
                    </a:cubicBezTo>
                    <a:lnTo>
                      <a:pt x="0" y="8858"/>
                    </a:lnTo>
                    <a:cubicBezTo>
                      <a:pt x="0" y="3905"/>
                      <a:pt x="4858" y="0"/>
                      <a:pt x="10953" y="0"/>
                    </a:cubicBezTo>
                    <a:cubicBezTo>
                      <a:pt x="17050" y="0"/>
                      <a:pt x="21907" y="4001"/>
                      <a:pt x="21907" y="8858"/>
                    </a:cubicBezTo>
                    <a:lnTo>
                      <a:pt x="21907" y="213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475;p45">
                <a:extLst>
                  <a:ext uri="{FF2B5EF4-FFF2-40B4-BE49-F238E27FC236}">
                    <a16:creationId xmlns:a16="http://schemas.microsoft.com/office/drawing/2014/main" id="{3F348C3C-D6AE-B8C2-3919-D23D303A06BE}"/>
                  </a:ext>
                </a:extLst>
              </p:cNvPr>
              <p:cNvSpPr/>
              <p:nvPr/>
            </p:nvSpPr>
            <p:spPr>
              <a:xfrm>
                <a:off x="-5152506" y="3246729"/>
                <a:ext cx="1447800" cy="142875"/>
              </a:xfrm>
              <a:custGeom>
                <a:avLst/>
                <a:gdLst/>
                <a:ahLst/>
                <a:cxnLst/>
                <a:rect l="l" t="t" r="r" b="b"/>
                <a:pathLst>
                  <a:path w="1447800" h="142875" extrusionOk="0">
                    <a:moveTo>
                      <a:pt x="2110" y="120777"/>
                    </a:moveTo>
                    <a:cubicBezTo>
                      <a:pt x="-1129" y="111157"/>
                      <a:pt x="-843" y="100203"/>
                      <a:pt x="4396" y="90011"/>
                    </a:cubicBezTo>
                    <a:lnTo>
                      <a:pt x="38781" y="21907"/>
                    </a:lnTo>
                    <a:cubicBezTo>
                      <a:pt x="45544" y="8477"/>
                      <a:pt x="59545" y="0"/>
                      <a:pt x="74595" y="0"/>
                    </a:cubicBezTo>
                    <a:lnTo>
                      <a:pt x="1373615" y="0"/>
                    </a:lnTo>
                    <a:cubicBezTo>
                      <a:pt x="1388664" y="0"/>
                      <a:pt x="1402476" y="8477"/>
                      <a:pt x="1409333" y="21907"/>
                    </a:cubicBezTo>
                    <a:lnTo>
                      <a:pt x="1443814" y="90011"/>
                    </a:lnTo>
                    <a:cubicBezTo>
                      <a:pt x="1448957" y="100203"/>
                      <a:pt x="1449338" y="111157"/>
                      <a:pt x="1446100" y="120682"/>
                    </a:cubicBezTo>
                    <a:cubicBezTo>
                      <a:pt x="1440956" y="136207"/>
                      <a:pt x="1426478" y="148209"/>
                      <a:pt x="1408000" y="148209"/>
                    </a:cubicBezTo>
                    <a:lnTo>
                      <a:pt x="40305" y="148209"/>
                    </a:lnTo>
                    <a:cubicBezTo>
                      <a:pt x="21827" y="148209"/>
                      <a:pt x="7444" y="136207"/>
                      <a:pt x="2301" y="12077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476;p45">
                <a:extLst>
                  <a:ext uri="{FF2B5EF4-FFF2-40B4-BE49-F238E27FC236}">
                    <a16:creationId xmlns:a16="http://schemas.microsoft.com/office/drawing/2014/main" id="{C62514A7-B26F-4932-064F-7B5893B00F4B}"/>
                  </a:ext>
                </a:extLst>
              </p:cNvPr>
              <p:cNvSpPr/>
              <p:nvPr/>
            </p:nvSpPr>
            <p:spPr>
              <a:xfrm>
                <a:off x="-3900811" y="3513810"/>
                <a:ext cx="190500" cy="342900"/>
              </a:xfrm>
              <a:custGeom>
                <a:avLst/>
                <a:gdLst/>
                <a:ahLst/>
                <a:cxnLst/>
                <a:rect l="l" t="t" r="r" b="b"/>
                <a:pathLst>
                  <a:path w="190500" h="342900" extrusionOk="0">
                    <a:moveTo>
                      <a:pt x="194310" y="0"/>
                    </a:moveTo>
                    <a:lnTo>
                      <a:pt x="194310" y="267748"/>
                    </a:lnTo>
                    <a:cubicBezTo>
                      <a:pt x="194310" y="312991"/>
                      <a:pt x="157639" y="349758"/>
                      <a:pt x="112395" y="349758"/>
                    </a:cubicBezTo>
                    <a:lnTo>
                      <a:pt x="0" y="349758"/>
                    </a:lnTo>
                    <a:lnTo>
                      <a:pt x="0" y="203549"/>
                    </a:lnTo>
                    <a:cubicBezTo>
                      <a:pt x="12097" y="193643"/>
                      <a:pt x="20002" y="178498"/>
                      <a:pt x="20002" y="161639"/>
                    </a:cubicBezTo>
                    <a:lnTo>
                      <a:pt x="20002" y="126968"/>
                    </a:lnTo>
                    <a:cubicBezTo>
                      <a:pt x="20002" y="112586"/>
                      <a:pt x="14383" y="98965"/>
                      <a:pt x="4096" y="88773"/>
                    </a:cubicBezTo>
                    <a:cubicBezTo>
                      <a:pt x="2762" y="87439"/>
                      <a:pt x="1334" y="86201"/>
                      <a:pt x="0" y="85058"/>
                    </a:cubicBezTo>
                    <a:lnTo>
                      <a:pt x="0" y="27622"/>
                    </a:lnTo>
                    <a:lnTo>
                      <a:pt x="156210" y="27622"/>
                    </a:lnTo>
                    <a:cubicBezTo>
                      <a:pt x="174784" y="27622"/>
                      <a:pt x="189166" y="15526"/>
                      <a:pt x="19431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477;p45">
                <a:extLst>
                  <a:ext uri="{FF2B5EF4-FFF2-40B4-BE49-F238E27FC236}">
                    <a16:creationId xmlns:a16="http://schemas.microsoft.com/office/drawing/2014/main" id="{F2AEA88A-6E33-4AD3-D455-B3D9323D1F51}"/>
                  </a:ext>
                </a:extLst>
              </p:cNvPr>
              <p:cNvSpPr/>
              <p:nvPr/>
            </p:nvSpPr>
            <p:spPr>
              <a:xfrm>
                <a:off x="-3900811" y="3441421"/>
                <a:ext cx="190500" cy="95250"/>
              </a:xfrm>
              <a:custGeom>
                <a:avLst/>
                <a:gdLst/>
                <a:ahLst/>
                <a:cxnLst/>
                <a:rect l="l" t="t" r="r" b="b"/>
                <a:pathLst>
                  <a:path w="190500" h="95250" extrusionOk="0">
                    <a:moveTo>
                      <a:pt x="194310" y="47244"/>
                    </a:moveTo>
                    <a:lnTo>
                      <a:pt x="194310" y="72390"/>
                    </a:lnTo>
                    <a:cubicBezTo>
                      <a:pt x="189166" y="87916"/>
                      <a:pt x="174688" y="100013"/>
                      <a:pt x="156210" y="100013"/>
                    </a:cubicBezTo>
                    <a:lnTo>
                      <a:pt x="0" y="100013"/>
                    </a:lnTo>
                    <a:lnTo>
                      <a:pt x="0" y="27622"/>
                    </a:lnTo>
                    <a:lnTo>
                      <a:pt x="156210" y="27622"/>
                    </a:lnTo>
                    <a:cubicBezTo>
                      <a:pt x="174784" y="27622"/>
                      <a:pt x="189166" y="15526"/>
                      <a:pt x="194310" y="0"/>
                    </a:cubicBezTo>
                    <a:lnTo>
                      <a:pt x="194310" y="4714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478;p45">
                <a:extLst>
                  <a:ext uri="{FF2B5EF4-FFF2-40B4-BE49-F238E27FC236}">
                    <a16:creationId xmlns:a16="http://schemas.microsoft.com/office/drawing/2014/main" id="{57908D18-7142-1500-1291-BBD32CA2906B}"/>
                  </a:ext>
                </a:extLst>
              </p:cNvPr>
              <p:cNvSpPr/>
              <p:nvPr/>
            </p:nvSpPr>
            <p:spPr>
              <a:xfrm>
                <a:off x="-3900811" y="3367410"/>
                <a:ext cx="190500" cy="95250"/>
              </a:xfrm>
              <a:custGeom>
                <a:avLst/>
                <a:gdLst/>
                <a:ahLst/>
                <a:cxnLst/>
                <a:rect l="l" t="t" r="r" b="b"/>
                <a:pathLst>
                  <a:path w="190500" h="95250" extrusionOk="0">
                    <a:moveTo>
                      <a:pt x="194310" y="48863"/>
                    </a:moveTo>
                    <a:lnTo>
                      <a:pt x="194310" y="74009"/>
                    </a:lnTo>
                    <a:cubicBezTo>
                      <a:pt x="189166" y="89535"/>
                      <a:pt x="174688" y="101632"/>
                      <a:pt x="156210" y="101632"/>
                    </a:cubicBezTo>
                    <a:lnTo>
                      <a:pt x="0" y="101632"/>
                    </a:lnTo>
                    <a:lnTo>
                      <a:pt x="0" y="27527"/>
                    </a:lnTo>
                    <a:lnTo>
                      <a:pt x="156210" y="27527"/>
                    </a:lnTo>
                    <a:cubicBezTo>
                      <a:pt x="174688" y="27527"/>
                      <a:pt x="189166" y="15526"/>
                      <a:pt x="194310" y="0"/>
                    </a:cubicBezTo>
                    <a:lnTo>
                      <a:pt x="194310" y="4886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479;p45">
                <a:extLst>
                  <a:ext uri="{FF2B5EF4-FFF2-40B4-BE49-F238E27FC236}">
                    <a16:creationId xmlns:a16="http://schemas.microsoft.com/office/drawing/2014/main" id="{723F9308-5B53-8D95-72A2-72FAD8B6CA15}"/>
                  </a:ext>
                </a:extLst>
              </p:cNvPr>
              <p:cNvSpPr/>
              <p:nvPr/>
            </p:nvSpPr>
            <p:spPr>
              <a:xfrm>
                <a:off x="-3968915" y="3793179"/>
                <a:ext cx="66675" cy="66675"/>
              </a:xfrm>
              <a:custGeom>
                <a:avLst/>
                <a:gdLst/>
                <a:ahLst/>
                <a:cxnLst/>
                <a:rect l="l" t="t" r="r" b="b"/>
                <a:pathLst>
                  <a:path w="66675" h="66675" extrusionOk="0">
                    <a:moveTo>
                      <a:pt x="68104" y="0"/>
                    </a:moveTo>
                    <a:lnTo>
                      <a:pt x="68104" y="70295"/>
                    </a:lnTo>
                    <a:lnTo>
                      <a:pt x="0" y="70295"/>
                    </a:lnTo>
                    <a:lnTo>
                      <a:pt x="0" y="0"/>
                    </a:lnTo>
                    <a:cubicBezTo>
                      <a:pt x="0" y="0"/>
                      <a:pt x="6763" y="36195"/>
                      <a:pt x="34100" y="36195"/>
                    </a:cubicBezTo>
                    <a:cubicBezTo>
                      <a:pt x="61436" y="36195"/>
                      <a:pt x="68199" y="0"/>
                      <a:pt x="6819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480;p45">
                <a:extLst>
                  <a:ext uri="{FF2B5EF4-FFF2-40B4-BE49-F238E27FC236}">
                    <a16:creationId xmlns:a16="http://schemas.microsoft.com/office/drawing/2014/main" id="{6EF4294F-D7BD-DE0D-C93C-1365B50A1A00}"/>
                  </a:ext>
                </a:extLst>
              </p:cNvPr>
              <p:cNvSpPr/>
              <p:nvPr/>
            </p:nvSpPr>
            <p:spPr>
              <a:xfrm>
                <a:off x="-3969011" y="3717360"/>
                <a:ext cx="66675" cy="104775"/>
              </a:xfrm>
              <a:custGeom>
                <a:avLst/>
                <a:gdLst/>
                <a:ahLst/>
                <a:cxnLst/>
                <a:rect l="l" t="t" r="r" b="b"/>
                <a:pathLst>
                  <a:path w="66675" h="104775" extrusionOk="0">
                    <a:moveTo>
                      <a:pt x="68199" y="0"/>
                    </a:moveTo>
                    <a:lnTo>
                      <a:pt x="68199" y="75819"/>
                    </a:lnTo>
                    <a:cubicBezTo>
                      <a:pt x="68199" y="75819"/>
                      <a:pt x="61532" y="112014"/>
                      <a:pt x="34100" y="112014"/>
                    </a:cubicBezTo>
                    <a:cubicBezTo>
                      <a:pt x="6668" y="112014"/>
                      <a:pt x="0" y="75819"/>
                      <a:pt x="0" y="75819"/>
                    </a:cubicBezTo>
                    <a:lnTo>
                      <a:pt x="0" y="0"/>
                    </a:lnTo>
                    <a:cubicBezTo>
                      <a:pt x="9335" y="7620"/>
                      <a:pt x="21241" y="12097"/>
                      <a:pt x="34100" y="12097"/>
                    </a:cubicBezTo>
                    <a:cubicBezTo>
                      <a:pt x="46959" y="12097"/>
                      <a:pt x="58865" y="7525"/>
                      <a:pt x="6819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481;p45">
                <a:extLst>
                  <a:ext uri="{FF2B5EF4-FFF2-40B4-BE49-F238E27FC236}">
                    <a16:creationId xmlns:a16="http://schemas.microsoft.com/office/drawing/2014/main" id="{2F536266-F445-58F8-4C75-834462BE09BE}"/>
                  </a:ext>
                </a:extLst>
              </p:cNvPr>
              <p:cNvSpPr/>
              <p:nvPr/>
            </p:nvSpPr>
            <p:spPr>
              <a:xfrm>
                <a:off x="-3969011" y="3541432"/>
                <a:ext cx="66675" cy="57150"/>
              </a:xfrm>
              <a:custGeom>
                <a:avLst/>
                <a:gdLst/>
                <a:ahLst/>
                <a:cxnLst/>
                <a:rect l="l" t="t" r="r" b="b"/>
                <a:pathLst>
                  <a:path w="66675" h="57150" extrusionOk="0">
                    <a:moveTo>
                      <a:pt x="68199" y="0"/>
                    </a:moveTo>
                    <a:lnTo>
                      <a:pt x="68199" y="57436"/>
                    </a:lnTo>
                    <a:cubicBezTo>
                      <a:pt x="58484" y="49530"/>
                      <a:pt x="46673" y="45244"/>
                      <a:pt x="34100" y="45244"/>
                    </a:cubicBezTo>
                    <a:cubicBezTo>
                      <a:pt x="21527" y="45244"/>
                      <a:pt x="9335" y="49816"/>
                      <a:pt x="0" y="57340"/>
                    </a:cubicBezTo>
                    <a:lnTo>
                      <a:pt x="0" y="0"/>
                    </a:lnTo>
                    <a:lnTo>
                      <a:pt x="6810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482;p45">
                <a:extLst>
                  <a:ext uri="{FF2B5EF4-FFF2-40B4-BE49-F238E27FC236}">
                    <a16:creationId xmlns:a16="http://schemas.microsoft.com/office/drawing/2014/main" id="{088819EA-9FA5-1CA3-2CDF-DE367E63D719}"/>
                  </a:ext>
                </a:extLst>
              </p:cNvPr>
              <p:cNvSpPr/>
              <p:nvPr/>
            </p:nvSpPr>
            <p:spPr>
              <a:xfrm>
                <a:off x="-3968915" y="3469043"/>
                <a:ext cx="66675" cy="66675"/>
              </a:xfrm>
              <a:custGeom>
                <a:avLst/>
                <a:gdLst/>
                <a:ahLst/>
                <a:cxnLst/>
                <a:rect l="l" t="t" r="r" b="b"/>
                <a:pathLst>
                  <a:path w="66675" h="66675" extrusionOk="0">
                    <a:moveTo>
                      <a:pt x="0" y="0"/>
                    </a:moveTo>
                    <a:lnTo>
                      <a:pt x="68104" y="0"/>
                    </a:lnTo>
                    <a:lnTo>
                      <a:pt x="68104" y="72390"/>
                    </a:lnTo>
                    <a:lnTo>
                      <a:pt x="0" y="723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483;p45">
                <a:extLst>
                  <a:ext uri="{FF2B5EF4-FFF2-40B4-BE49-F238E27FC236}">
                    <a16:creationId xmlns:a16="http://schemas.microsoft.com/office/drawing/2014/main" id="{530C25FF-C944-5E36-7C6D-0503890CAF9E}"/>
                  </a:ext>
                </a:extLst>
              </p:cNvPr>
              <p:cNvSpPr/>
              <p:nvPr/>
            </p:nvSpPr>
            <p:spPr>
              <a:xfrm>
                <a:off x="-3968915" y="3397987"/>
                <a:ext cx="66675" cy="66675"/>
              </a:xfrm>
              <a:custGeom>
                <a:avLst/>
                <a:gdLst/>
                <a:ahLst/>
                <a:cxnLst/>
                <a:rect l="l" t="t" r="r" b="b"/>
                <a:pathLst>
                  <a:path w="66675" h="66675" extrusionOk="0">
                    <a:moveTo>
                      <a:pt x="0" y="0"/>
                    </a:moveTo>
                    <a:lnTo>
                      <a:pt x="68104" y="0"/>
                    </a:lnTo>
                    <a:lnTo>
                      <a:pt x="68104" y="71056"/>
                    </a:lnTo>
                    <a:lnTo>
                      <a:pt x="0" y="7105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484;p45">
                <a:extLst>
                  <a:ext uri="{FF2B5EF4-FFF2-40B4-BE49-F238E27FC236}">
                    <a16:creationId xmlns:a16="http://schemas.microsoft.com/office/drawing/2014/main" id="{BBF295BE-10D5-3719-C020-BE8585E38144}"/>
                  </a:ext>
                </a:extLst>
              </p:cNvPr>
              <p:cNvSpPr/>
              <p:nvPr/>
            </p:nvSpPr>
            <p:spPr>
              <a:xfrm>
                <a:off x="-4889125" y="3394938"/>
                <a:ext cx="981075" cy="66675"/>
              </a:xfrm>
              <a:custGeom>
                <a:avLst/>
                <a:gdLst/>
                <a:ahLst/>
                <a:cxnLst/>
                <a:rect l="l" t="t" r="r" b="b"/>
                <a:pathLst>
                  <a:path w="981075" h="66675" extrusionOk="0">
                    <a:moveTo>
                      <a:pt x="988314" y="0"/>
                    </a:moveTo>
                    <a:lnTo>
                      <a:pt x="988314" y="3048"/>
                    </a:lnTo>
                    <a:lnTo>
                      <a:pt x="920210" y="3048"/>
                    </a:lnTo>
                    <a:lnTo>
                      <a:pt x="920210" y="74104"/>
                    </a:lnTo>
                    <a:lnTo>
                      <a:pt x="0" y="74104"/>
                    </a:lnTo>
                    <a:lnTo>
                      <a:pt x="0" y="1810"/>
                    </a:lnTo>
                    <a:lnTo>
                      <a:pt x="0" y="0"/>
                    </a:lnTo>
                    <a:lnTo>
                      <a:pt x="988314"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485;p45">
                <a:extLst>
                  <a:ext uri="{FF2B5EF4-FFF2-40B4-BE49-F238E27FC236}">
                    <a16:creationId xmlns:a16="http://schemas.microsoft.com/office/drawing/2014/main" id="{80EB48E6-FAAC-8328-A787-F37B1296C2B8}"/>
                  </a:ext>
                </a:extLst>
              </p:cNvPr>
              <p:cNvSpPr/>
              <p:nvPr/>
            </p:nvSpPr>
            <p:spPr>
              <a:xfrm>
                <a:off x="-3966915" y="3610488"/>
                <a:ext cx="57150" cy="95250"/>
              </a:xfrm>
              <a:custGeom>
                <a:avLst/>
                <a:gdLst/>
                <a:ahLst/>
                <a:cxnLst/>
                <a:rect l="l" t="t" r="r" b="b"/>
                <a:pathLst>
                  <a:path w="57150" h="95250" extrusionOk="0">
                    <a:moveTo>
                      <a:pt x="64198" y="30289"/>
                    </a:moveTo>
                    <a:lnTo>
                      <a:pt x="64198" y="64961"/>
                    </a:lnTo>
                    <a:cubicBezTo>
                      <a:pt x="64198" y="82677"/>
                      <a:pt x="49816" y="97155"/>
                      <a:pt x="32099" y="97155"/>
                    </a:cubicBezTo>
                    <a:cubicBezTo>
                      <a:pt x="14383" y="97155"/>
                      <a:pt x="0" y="82677"/>
                      <a:pt x="0" y="64961"/>
                    </a:cubicBezTo>
                    <a:lnTo>
                      <a:pt x="0" y="30289"/>
                    </a:lnTo>
                    <a:cubicBezTo>
                      <a:pt x="0" y="16383"/>
                      <a:pt x="8858" y="4477"/>
                      <a:pt x="21241" y="0"/>
                    </a:cubicBezTo>
                    <a:lnTo>
                      <a:pt x="21241" y="52483"/>
                    </a:lnTo>
                    <a:cubicBezTo>
                      <a:pt x="21241" y="57436"/>
                      <a:pt x="26098" y="61341"/>
                      <a:pt x="32195" y="61341"/>
                    </a:cubicBezTo>
                    <a:cubicBezTo>
                      <a:pt x="38291" y="61341"/>
                      <a:pt x="43148" y="57340"/>
                      <a:pt x="43148" y="52483"/>
                    </a:cubicBezTo>
                    <a:lnTo>
                      <a:pt x="43148" y="0"/>
                    </a:lnTo>
                    <a:cubicBezTo>
                      <a:pt x="47530" y="1619"/>
                      <a:pt x="51530" y="4096"/>
                      <a:pt x="54959" y="7525"/>
                    </a:cubicBezTo>
                    <a:cubicBezTo>
                      <a:pt x="61055" y="13621"/>
                      <a:pt x="64389" y="21717"/>
                      <a:pt x="64389" y="3028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486;p45">
                <a:extLst>
                  <a:ext uri="{FF2B5EF4-FFF2-40B4-BE49-F238E27FC236}">
                    <a16:creationId xmlns:a16="http://schemas.microsoft.com/office/drawing/2014/main" id="{7A754DAB-4EC4-BDC2-2499-CEA066B5E77C}"/>
                  </a:ext>
                </a:extLst>
              </p:cNvPr>
              <p:cNvSpPr/>
              <p:nvPr/>
            </p:nvSpPr>
            <p:spPr>
              <a:xfrm>
                <a:off x="-4889125" y="3541338"/>
                <a:ext cx="914400" cy="314325"/>
              </a:xfrm>
              <a:custGeom>
                <a:avLst/>
                <a:gdLst/>
                <a:ahLst/>
                <a:cxnLst/>
                <a:rect l="l" t="t" r="r" b="b"/>
                <a:pathLst>
                  <a:path w="914400" h="314325" extrusionOk="0">
                    <a:moveTo>
                      <a:pt x="920210" y="251841"/>
                    </a:moveTo>
                    <a:lnTo>
                      <a:pt x="920210" y="322136"/>
                    </a:lnTo>
                    <a:lnTo>
                      <a:pt x="0" y="322136"/>
                    </a:lnTo>
                    <a:lnTo>
                      <a:pt x="0" y="174688"/>
                    </a:lnTo>
                    <a:cubicBezTo>
                      <a:pt x="12097" y="164783"/>
                      <a:pt x="20002" y="149638"/>
                      <a:pt x="20002" y="132779"/>
                    </a:cubicBezTo>
                    <a:lnTo>
                      <a:pt x="20002" y="98108"/>
                    </a:lnTo>
                    <a:cubicBezTo>
                      <a:pt x="20002" y="83725"/>
                      <a:pt x="14383" y="70104"/>
                      <a:pt x="4096" y="59912"/>
                    </a:cubicBezTo>
                    <a:cubicBezTo>
                      <a:pt x="2762" y="58579"/>
                      <a:pt x="1334" y="57341"/>
                      <a:pt x="0" y="56197"/>
                    </a:cubicBezTo>
                    <a:lnTo>
                      <a:pt x="0" y="0"/>
                    </a:lnTo>
                    <a:lnTo>
                      <a:pt x="369189" y="0"/>
                    </a:lnTo>
                    <a:lnTo>
                      <a:pt x="369189" y="100203"/>
                    </a:lnTo>
                    <a:lnTo>
                      <a:pt x="552164" y="100203"/>
                    </a:lnTo>
                    <a:lnTo>
                      <a:pt x="552164" y="0"/>
                    </a:lnTo>
                    <a:lnTo>
                      <a:pt x="920115" y="0"/>
                    </a:lnTo>
                    <a:lnTo>
                      <a:pt x="920115" y="57341"/>
                    </a:lnTo>
                    <a:cubicBezTo>
                      <a:pt x="908018" y="67342"/>
                      <a:pt x="900113" y="82391"/>
                      <a:pt x="900113" y="99346"/>
                    </a:cubicBezTo>
                    <a:lnTo>
                      <a:pt x="900113" y="134017"/>
                    </a:lnTo>
                    <a:cubicBezTo>
                      <a:pt x="900113" y="150971"/>
                      <a:pt x="907923" y="166021"/>
                      <a:pt x="920115" y="175927"/>
                    </a:cubicBezTo>
                    <a:lnTo>
                      <a:pt x="920115" y="251746"/>
                    </a:lnTo>
                    <a:close/>
                    <a:moveTo>
                      <a:pt x="722376" y="180499"/>
                    </a:moveTo>
                    <a:cubicBezTo>
                      <a:pt x="722376" y="144304"/>
                      <a:pt x="691896" y="132874"/>
                      <a:pt x="670846" y="129540"/>
                    </a:cubicBezTo>
                    <a:cubicBezTo>
                      <a:pt x="660559" y="127730"/>
                      <a:pt x="651224" y="135636"/>
                      <a:pt x="651224" y="146018"/>
                    </a:cubicBezTo>
                    <a:lnTo>
                      <a:pt x="651224" y="153353"/>
                    </a:lnTo>
                    <a:cubicBezTo>
                      <a:pt x="651224" y="153353"/>
                      <a:pt x="546449" y="186309"/>
                      <a:pt x="440817" y="186309"/>
                    </a:cubicBezTo>
                    <a:cubicBezTo>
                      <a:pt x="335185" y="186309"/>
                      <a:pt x="270415" y="153353"/>
                      <a:pt x="270415" y="153353"/>
                    </a:cubicBezTo>
                    <a:lnTo>
                      <a:pt x="270415" y="146018"/>
                    </a:lnTo>
                    <a:cubicBezTo>
                      <a:pt x="270415" y="135636"/>
                      <a:pt x="261271" y="127921"/>
                      <a:pt x="251079" y="129445"/>
                    </a:cubicBezTo>
                    <a:cubicBezTo>
                      <a:pt x="229934" y="132397"/>
                      <a:pt x="199168" y="143161"/>
                      <a:pt x="199168" y="179546"/>
                    </a:cubicBezTo>
                    <a:cubicBezTo>
                      <a:pt x="199168" y="215932"/>
                      <a:pt x="229648" y="227076"/>
                      <a:pt x="250698" y="230600"/>
                    </a:cubicBezTo>
                    <a:cubicBezTo>
                      <a:pt x="260985" y="232315"/>
                      <a:pt x="270320" y="224409"/>
                      <a:pt x="270320" y="213932"/>
                    </a:cubicBezTo>
                    <a:cubicBezTo>
                      <a:pt x="270320" y="213932"/>
                      <a:pt x="302228" y="257461"/>
                      <a:pt x="443389" y="257461"/>
                    </a:cubicBezTo>
                    <a:cubicBezTo>
                      <a:pt x="601980" y="257461"/>
                      <a:pt x="651129" y="213932"/>
                      <a:pt x="651129" y="213932"/>
                    </a:cubicBezTo>
                    <a:cubicBezTo>
                      <a:pt x="651129" y="224314"/>
                      <a:pt x="660273" y="232124"/>
                      <a:pt x="670465" y="230600"/>
                    </a:cubicBezTo>
                    <a:cubicBezTo>
                      <a:pt x="691610" y="227552"/>
                      <a:pt x="722376" y="216884"/>
                      <a:pt x="722376" y="1804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487;p45">
                <a:extLst>
                  <a:ext uri="{FF2B5EF4-FFF2-40B4-BE49-F238E27FC236}">
                    <a16:creationId xmlns:a16="http://schemas.microsoft.com/office/drawing/2014/main" id="{FDF5D56E-80C6-54C8-F1FF-4FB4DD3C9AD8}"/>
                  </a:ext>
                </a:extLst>
              </p:cNvPr>
              <p:cNvSpPr/>
              <p:nvPr/>
            </p:nvSpPr>
            <p:spPr>
              <a:xfrm>
                <a:off x="-4889125" y="3469043"/>
                <a:ext cx="914400" cy="66675"/>
              </a:xfrm>
              <a:custGeom>
                <a:avLst/>
                <a:gdLst/>
                <a:ahLst/>
                <a:cxnLst/>
                <a:rect l="l" t="t" r="r" b="b"/>
                <a:pathLst>
                  <a:path w="914400" h="66675" extrusionOk="0">
                    <a:moveTo>
                      <a:pt x="920210" y="0"/>
                    </a:moveTo>
                    <a:lnTo>
                      <a:pt x="920210" y="72390"/>
                    </a:lnTo>
                    <a:lnTo>
                      <a:pt x="552164" y="72390"/>
                    </a:lnTo>
                    <a:lnTo>
                      <a:pt x="369189" y="72390"/>
                    </a:lnTo>
                    <a:lnTo>
                      <a:pt x="0" y="72390"/>
                    </a:lnTo>
                    <a:lnTo>
                      <a:pt x="0" y="0"/>
                    </a:lnTo>
                    <a:lnTo>
                      <a:pt x="92021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488;p45">
                <a:extLst>
                  <a:ext uri="{FF2B5EF4-FFF2-40B4-BE49-F238E27FC236}">
                    <a16:creationId xmlns:a16="http://schemas.microsoft.com/office/drawing/2014/main" id="{1DA0984D-3003-6BF3-E1A5-B14013514AB8}"/>
                  </a:ext>
                </a:extLst>
              </p:cNvPr>
              <p:cNvSpPr/>
              <p:nvPr/>
            </p:nvSpPr>
            <p:spPr>
              <a:xfrm>
                <a:off x="-4238092" y="3670616"/>
                <a:ext cx="66675" cy="95250"/>
              </a:xfrm>
              <a:custGeom>
                <a:avLst/>
                <a:gdLst/>
                <a:ahLst/>
                <a:cxnLst/>
                <a:rect l="l" t="t" r="r" b="b"/>
                <a:pathLst>
                  <a:path w="66675" h="95250" extrusionOk="0">
                    <a:moveTo>
                      <a:pt x="19717" y="261"/>
                    </a:moveTo>
                    <a:cubicBezTo>
                      <a:pt x="40767" y="3691"/>
                      <a:pt x="71247" y="15025"/>
                      <a:pt x="71247" y="51220"/>
                    </a:cubicBezTo>
                    <a:cubicBezTo>
                      <a:pt x="71247" y="87415"/>
                      <a:pt x="40481" y="98274"/>
                      <a:pt x="19336" y="101322"/>
                    </a:cubicBezTo>
                    <a:cubicBezTo>
                      <a:pt x="9144" y="102846"/>
                      <a:pt x="0" y="95035"/>
                      <a:pt x="0" y="84653"/>
                    </a:cubicBezTo>
                    <a:lnTo>
                      <a:pt x="0" y="16740"/>
                    </a:lnTo>
                    <a:cubicBezTo>
                      <a:pt x="0" y="6262"/>
                      <a:pt x="9430" y="-1548"/>
                      <a:pt x="19621" y="26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489;p45">
                <a:extLst>
                  <a:ext uri="{FF2B5EF4-FFF2-40B4-BE49-F238E27FC236}">
                    <a16:creationId xmlns:a16="http://schemas.microsoft.com/office/drawing/2014/main" id="{7535F1DA-F3E8-B193-C269-5B2ED06F1665}"/>
                  </a:ext>
                </a:extLst>
              </p:cNvPr>
              <p:cNvSpPr/>
              <p:nvPr/>
            </p:nvSpPr>
            <p:spPr>
              <a:xfrm>
                <a:off x="-4618806" y="3694785"/>
                <a:ext cx="371475" cy="95250"/>
              </a:xfrm>
              <a:custGeom>
                <a:avLst/>
                <a:gdLst/>
                <a:ahLst/>
                <a:cxnLst/>
                <a:rect l="l" t="t" r="r" b="b"/>
                <a:pathLst>
                  <a:path w="371475" h="95250" extrusionOk="0">
                    <a:moveTo>
                      <a:pt x="380809" y="0"/>
                    </a:moveTo>
                    <a:lnTo>
                      <a:pt x="380809" y="60579"/>
                    </a:lnTo>
                    <a:cubicBezTo>
                      <a:pt x="380809" y="60579"/>
                      <a:pt x="331565" y="104108"/>
                      <a:pt x="173069" y="104108"/>
                    </a:cubicBezTo>
                    <a:cubicBezTo>
                      <a:pt x="31909" y="104108"/>
                      <a:pt x="0" y="60579"/>
                      <a:pt x="0" y="60579"/>
                    </a:cubicBezTo>
                    <a:lnTo>
                      <a:pt x="0" y="0"/>
                    </a:lnTo>
                    <a:cubicBezTo>
                      <a:pt x="0" y="0"/>
                      <a:pt x="64675" y="32956"/>
                      <a:pt x="170402" y="32956"/>
                    </a:cubicBezTo>
                    <a:cubicBezTo>
                      <a:pt x="276130" y="32956"/>
                      <a:pt x="380809" y="0"/>
                      <a:pt x="38080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490;p45">
                <a:extLst>
                  <a:ext uri="{FF2B5EF4-FFF2-40B4-BE49-F238E27FC236}">
                    <a16:creationId xmlns:a16="http://schemas.microsoft.com/office/drawing/2014/main" id="{DE17E3A0-D4FA-BD59-1DD9-791DB9884974}"/>
                  </a:ext>
                </a:extLst>
              </p:cNvPr>
              <p:cNvSpPr/>
              <p:nvPr/>
            </p:nvSpPr>
            <p:spPr>
              <a:xfrm>
                <a:off x="-4519936" y="3541432"/>
                <a:ext cx="180975" cy="95250"/>
              </a:xfrm>
              <a:custGeom>
                <a:avLst/>
                <a:gdLst/>
                <a:ahLst/>
                <a:cxnLst/>
                <a:rect l="l" t="t" r="r" b="b"/>
                <a:pathLst>
                  <a:path w="180975" h="95250" extrusionOk="0">
                    <a:moveTo>
                      <a:pt x="0" y="0"/>
                    </a:moveTo>
                    <a:lnTo>
                      <a:pt x="182976" y="0"/>
                    </a:lnTo>
                    <a:lnTo>
                      <a:pt x="182976" y="100203"/>
                    </a:lnTo>
                    <a:lnTo>
                      <a:pt x="0" y="10020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491;p45">
                <a:extLst>
                  <a:ext uri="{FF2B5EF4-FFF2-40B4-BE49-F238E27FC236}">
                    <a16:creationId xmlns:a16="http://schemas.microsoft.com/office/drawing/2014/main" id="{B493DD1A-5C5A-58C2-0AE4-BA6DB7C886E7}"/>
                  </a:ext>
                </a:extLst>
              </p:cNvPr>
              <p:cNvSpPr/>
              <p:nvPr/>
            </p:nvSpPr>
            <p:spPr>
              <a:xfrm>
                <a:off x="-4689958" y="3670685"/>
                <a:ext cx="66675" cy="95250"/>
              </a:xfrm>
              <a:custGeom>
                <a:avLst/>
                <a:gdLst/>
                <a:ahLst/>
                <a:cxnLst/>
                <a:rect l="l" t="t" r="r" b="b"/>
                <a:pathLst>
                  <a:path w="66675" h="95250" extrusionOk="0">
                    <a:moveTo>
                      <a:pt x="71152" y="24100"/>
                    </a:moveTo>
                    <a:lnTo>
                      <a:pt x="71152" y="84679"/>
                    </a:lnTo>
                    <a:cubicBezTo>
                      <a:pt x="71152" y="95157"/>
                      <a:pt x="61722" y="103062"/>
                      <a:pt x="51531" y="101348"/>
                    </a:cubicBezTo>
                    <a:cubicBezTo>
                      <a:pt x="30480" y="97824"/>
                      <a:pt x="0" y="86394"/>
                      <a:pt x="0" y="50294"/>
                    </a:cubicBezTo>
                    <a:cubicBezTo>
                      <a:pt x="0" y="14194"/>
                      <a:pt x="30766" y="3145"/>
                      <a:pt x="51911" y="192"/>
                    </a:cubicBezTo>
                    <a:cubicBezTo>
                      <a:pt x="62103" y="-1332"/>
                      <a:pt x="71247" y="6384"/>
                      <a:pt x="71247" y="16766"/>
                    </a:cubicBezTo>
                    <a:lnTo>
                      <a:pt x="71247" y="2410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492;p45">
                <a:extLst>
                  <a:ext uri="{FF2B5EF4-FFF2-40B4-BE49-F238E27FC236}">
                    <a16:creationId xmlns:a16="http://schemas.microsoft.com/office/drawing/2014/main" id="{7CD5B773-F149-D859-32D1-E246508D1C35}"/>
                  </a:ext>
                </a:extLst>
              </p:cNvPr>
              <p:cNvSpPr/>
              <p:nvPr/>
            </p:nvSpPr>
            <p:spPr>
              <a:xfrm>
                <a:off x="-4957229" y="3791940"/>
                <a:ext cx="66675" cy="66675"/>
              </a:xfrm>
              <a:custGeom>
                <a:avLst/>
                <a:gdLst/>
                <a:ahLst/>
                <a:cxnLst/>
                <a:rect l="l" t="t" r="r" b="b"/>
                <a:pathLst>
                  <a:path w="66675" h="66675" extrusionOk="0">
                    <a:moveTo>
                      <a:pt x="68104" y="0"/>
                    </a:moveTo>
                    <a:lnTo>
                      <a:pt x="68104" y="71628"/>
                    </a:lnTo>
                    <a:lnTo>
                      <a:pt x="0" y="71628"/>
                    </a:lnTo>
                    <a:lnTo>
                      <a:pt x="0" y="0"/>
                    </a:lnTo>
                    <a:cubicBezTo>
                      <a:pt x="0" y="0"/>
                      <a:pt x="6763" y="36195"/>
                      <a:pt x="34100" y="36195"/>
                    </a:cubicBezTo>
                    <a:cubicBezTo>
                      <a:pt x="61436" y="36195"/>
                      <a:pt x="68199" y="0"/>
                      <a:pt x="6819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493;p45">
                <a:extLst>
                  <a:ext uri="{FF2B5EF4-FFF2-40B4-BE49-F238E27FC236}">
                    <a16:creationId xmlns:a16="http://schemas.microsoft.com/office/drawing/2014/main" id="{827AE628-BA54-A9E8-B64F-0B84ADCDBB0B}"/>
                  </a:ext>
                </a:extLst>
              </p:cNvPr>
              <p:cNvSpPr/>
              <p:nvPr/>
            </p:nvSpPr>
            <p:spPr>
              <a:xfrm>
                <a:off x="-4957324" y="3716121"/>
                <a:ext cx="66675" cy="104775"/>
              </a:xfrm>
              <a:custGeom>
                <a:avLst/>
                <a:gdLst/>
                <a:ahLst/>
                <a:cxnLst/>
                <a:rect l="l" t="t" r="r" b="b"/>
                <a:pathLst>
                  <a:path w="66675" h="104775" extrusionOk="0">
                    <a:moveTo>
                      <a:pt x="68199" y="0"/>
                    </a:moveTo>
                    <a:lnTo>
                      <a:pt x="68199" y="75819"/>
                    </a:lnTo>
                    <a:cubicBezTo>
                      <a:pt x="68199" y="75819"/>
                      <a:pt x="61436" y="112014"/>
                      <a:pt x="34099" y="112014"/>
                    </a:cubicBezTo>
                    <a:cubicBezTo>
                      <a:pt x="6762" y="112014"/>
                      <a:pt x="0" y="75819"/>
                      <a:pt x="0" y="75819"/>
                    </a:cubicBezTo>
                    <a:lnTo>
                      <a:pt x="0" y="0"/>
                    </a:lnTo>
                    <a:cubicBezTo>
                      <a:pt x="9334" y="7620"/>
                      <a:pt x="21241" y="12097"/>
                      <a:pt x="34099" y="12097"/>
                    </a:cubicBezTo>
                    <a:cubicBezTo>
                      <a:pt x="46958" y="12097"/>
                      <a:pt x="58864" y="7525"/>
                      <a:pt x="6819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494;p45">
                <a:extLst>
                  <a:ext uri="{FF2B5EF4-FFF2-40B4-BE49-F238E27FC236}">
                    <a16:creationId xmlns:a16="http://schemas.microsoft.com/office/drawing/2014/main" id="{DC7CB9E5-C796-D114-9C31-3D9746C651B4}"/>
                  </a:ext>
                </a:extLst>
              </p:cNvPr>
              <p:cNvSpPr/>
              <p:nvPr/>
            </p:nvSpPr>
            <p:spPr>
              <a:xfrm>
                <a:off x="-4957324" y="3541432"/>
                <a:ext cx="66675" cy="47625"/>
              </a:xfrm>
              <a:custGeom>
                <a:avLst/>
                <a:gdLst/>
                <a:ahLst/>
                <a:cxnLst/>
                <a:rect l="l" t="t" r="r" b="b"/>
                <a:pathLst>
                  <a:path w="66675" h="47625" extrusionOk="0">
                    <a:moveTo>
                      <a:pt x="68199" y="0"/>
                    </a:moveTo>
                    <a:lnTo>
                      <a:pt x="68199" y="56197"/>
                    </a:lnTo>
                    <a:cubicBezTo>
                      <a:pt x="58483" y="48292"/>
                      <a:pt x="46672" y="44005"/>
                      <a:pt x="34099" y="44005"/>
                    </a:cubicBezTo>
                    <a:cubicBezTo>
                      <a:pt x="21526" y="44005"/>
                      <a:pt x="9334" y="48578"/>
                      <a:pt x="0" y="56102"/>
                    </a:cubicBezTo>
                    <a:lnTo>
                      <a:pt x="0" y="0"/>
                    </a:lnTo>
                    <a:lnTo>
                      <a:pt x="68103"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495;p45">
                <a:extLst>
                  <a:ext uri="{FF2B5EF4-FFF2-40B4-BE49-F238E27FC236}">
                    <a16:creationId xmlns:a16="http://schemas.microsoft.com/office/drawing/2014/main" id="{E9F70FCF-7755-7CBB-3FD4-A576A32F70BC}"/>
                  </a:ext>
                </a:extLst>
              </p:cNvPr>
              <p:cNvSpPr/>
              <p:nvPr/>
            </p:nvSpPr>
            <p:spPr>
              <a:xfrm>
                <a:off x="-4957229" y="3469043"/>
                <a:ext cx="66675" cy="66675"/>
              </a:xfrm>
              <a:custGeom>
                <a:avLst/>
                <a:gdLst/>
                <a:ahLst/>
                <a:cxnLst/>
                <a:rect l="l" t="t" r="r" b="b"/>
                <a:pathLst>
                  <a:path w="66675" h="66675" extrusionOk="0">
                    <a:moveTo>
                      <a:pt x="0" y="0"/>
                    </a:moveTo>
                    <a:lnTo>
                      <a:pt x="68104" y="0"/>
                    </a:lnTo>
                    <a:lnTo>
                      <a:pt x="68104" y="72390"/>
                    </a:lnTo>
                    <a:lnTo>
                      <a:pt x="0" y="723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496;p45">
                <a:extLst>
                  <a:ext uri="{FF2B5EF4-FFF2-40B4-BE49-F238E27FC236}">
                    <a16:creationId xmlns:a16="http://schemas.microsoft.com/office/drawing/2014/main" id="{E249FEEB-4DA7-8A89-D2B1-12699DA57131}"/>
                  </a:ext>
                </a:extLst>
              </p:cNvPr>
              <p:cNvSpPr/>
              <p:nvPr/>
            </p:nvSpPr>
            <p:spPr>
              <a:xfrm>
                <a:off x="-4957229" y="3396748"/>
                <a:ext cx="66675" cy="66675"/>
              </a:xfrm>
              <a:custGeom>
                <a:avLst/>
                <a:gdLst/>
                <a:ahLst/>
                <a:cxnLst/>
                <a:rect l="l" t="t" r="r" b="b"/>
                <a:pathLst>
                  <a:path w="66675" h="66675" extrusionOk="0">
                    <a:moveTo>
                      <a:pt x="0" y="0"/>
                    </a:moveTo>
                    <a:lnTo>
                      <a:pt x="68104" y="0"/>
                    </a:lnTo>
                    <a:lnTo>
                      <a:pt x="68104" y="72390"/>
                    </a:lnTo>
                    <a:lnTo>
                      <a:pt x="0" y="723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497;p45">
                <a:extLst>
                  <a:ext uri="{FF2B5EF4-FFF2-40B4-BE49-F238E27FC236}">
                    <a16:creationId xmlns:a16="http://schemas.microsoft.com/office/drawing/2014/main" id="{DBF525BA-494A-E21E-427F-415538C9AC5F}"/>
                  </a:ext>
                </a:extLst>
              </p:cNvPr>
              <p:cNvSpPr/>
              <p:nvPr/>
            </p:nvSpPr>
            <p:spPr>
              <a:xfrm>
                <a:off x="-5150396" y="3367506"/>
                <a:ext cx="257175" cy="95250"/>
              </a:xfrm>
              <a:custGeom>
                <a:avLst/>
                <a:gdLst/>
                <a:ahLst/>
                <a:cxnLst/>
                <a:rect l="l" t="t" r="r" b="b"/>
                <a:pathLst>
                  <a:path w="257175" h="95250" extrusionOk="0">
                    <a:moveTo>
                      <a:pt x="0" y="48768"/>
                    </a:moveTo>
                    <a:lnTo>
                      <a:pt x="0" y="0"/>
                    </a:lnTo>
                    <a:cubicBezTo>
                      <a:pt x="5143" y="15430"/>
                      <a:pt x="19621" y="27432"/>
                      <a:pt x="38005" y="27432"/>
                    </a:cubicBezTo>
                    <a:lnTo>
                      <a:pt x="261175" y="27432"/>
                    </a:lnTo>
                    <a:lnTo>
                      <a:pt x="261175" y="29242"/>
                    </a:lnTo>
                    <a:lnTo>
                      <a:pt x="193072" y="29242"/>
                    </a:lnTo>
                    <a:lnTo>
                      <a:pt x="193072" y="101632"/>
                    </a:lnTo>
                    <a:lnTo>
                      <a:pt x="38005" y="101632"/>
                    </a:lnTo>
                    <a:cubicBezTo>
                      <a:pt x="19526" y="101632"/>
                      <a:pt x="5143" y="89630"/>
                      <a:pt x="0" y="74104"/>
                    </a:cubicBezTo>
                    <a:lnTo>
                      <a:pt x="0" y="4886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498;p45">
                <a:extLst>
                  <a:ext uri="{FF2B5EF4-FFF2-40B4-BE49-F238E27FC236}">
                    <a16:creationId xmlns:a16="http://schemas.microsoft.com/office/drawing/2014/main" id="{91D7B6F9-990C-CA22-DD36-A33F85AE8B18}"/>
                  </a:ext>
                </a:extLst>
              </p:cNvPr>
              <p:cNvSpPr/>
              <p:nvPr/>
            </p:nvSpPr>
            <p:spPr>
              <a:xfrm>
                <a:off x="-4955229" y="3609251"/>
                <a:ext cx="57150" cy="95250"/>
              </a:xfrm>
              <a:custGeom>
                <a:avLst/>
                <a:gdLst/>
                <a:ahLst/>
                <a:cxnLst/>
                <a:rect l="l" t="t" r="r" b="b"/>
                <a:pathLst>
                  <a:path w="57150" h="95250" extrusionOk="0">
                    <a:moveTo>
                      <a:pt x="64198" y="30289"/>
                    </a:moveTo>
                    <a:lnTo>
                      <a:pt x="64198" y="64961"/>
                    </a:lnTo>
                    <a:cubicBezTo>
                      <a:pt x="64198" y="82677"/>
                      <a:pt x="49816" y="97155"/>
                      <a:pt x="32099" y="97155"/>
                    </a:cubicBezTo>
                    <a:cubicBezTo>
                      <a:pt x="14383" y="97155"/>
                      <a:pt x="0" y="82677"/>
                      <a:pt x="0" y="64961"/>
                    </a:cubicBezTo>
                    <a:lnTo>
                      <a:pt x="0" y="30289"/>
                    </a:lnTo>
                    <a:cubicBezTo>
                      <a:pt x="0" y="16383"/>
                      <a:pt x="8858" y="4477"/>
                      <a:pt x="21241" y="0"/>
                    </a:cubicBezTo>
                    <a:lnTo>
                      <a:pt x="21241" y="52483"/>
                    </a:lnTo>
                    <a:cubicBezTo>
                      <a:pt x="21241" y="57436"/>
                      <a:pt x="26098" y="61341"/>
                      <a:pt x="32195" y="61341"/>
                    </a:cubicBezTo>
                    <a:cubicBezTo>
                      <a:pt x="38291" y="61341"/>
                      <a:pt x="43149" y="57340"/>
                      <a:pt x="43149" y="52483"/>
                    </a:cubicBezTo>
                    <a:lnTo>
                      <a:pt x="43149" y="0"/>
                    </a:lnTo>
                    <a:cubicBezTo>
                      <a:pt x="47530" y="1524"/>
                      <a:pt x="51530" y="4096"/>
                      <a:pt x="54959" y="7525"/>
                    </a:cubicBezTo>
                    <a:cubicBezTo>
                      <a:pt x="61055" y="13621"/>
                      <a:pt x="64389" y="21717"/>
                      <a:pt x="64389" y="3028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499;p45">
                <a:extLst>
                  <a:ext uri="{FF2B5EF4-FFF2-40B4-BE49-F238E27FC236}">
                    <a16:creationId xmlns:a16="http://schemas.microsoft.com/office/drawing/2014/main" id="{2F002357-502A-0D40-9935-A98BEF9E7DF0}"/>
                  </a:ext>
                </a:extLst>
              </p:cNvPr>
              <p:cNvSpPr/>
              <p:nvPr/>
            </p:nvSpPr>
            <p:spPr>
              <a:xfrm>
                <a:off x="-5150301" y="3513906"/>
                <a:ext cx="190500" cy="342900"/>
              </a:xfrm>
              <a:custGeom>
                <a:avLst/>
                <a:gdLst/>
                <a:ahLst/>
                <a:cxnLst/>
                <a:rect l="l" t="t" r="r" b="b"/>
                <a:pathLst>
                  <a:path w="190500" h="342900" extrusionOk="0">
                    <a:moveTo>
                      <a:pt x="193071" y="278035"/>
                    </a:moveTo>
                    <a:lnTo>
                      <a:pt x="193071" y="349663"/>
                    </a:lnTo>
                    <a:lnTo>
                      <a:pt x="81915" y="349663"/>
                    </a:lnTo>
                    <a:cubicBezTo>
                      <a:pt x="36671" y="349663"/>
                      <a:pt x="0" y="312896"/>
                      <a:pt x="0" y="267653"/>
                    </a:cubicBezTo>
                    <a:lnTo>
                      <a:pt x="0" y="0"/>
                    </a:lnTo>
                    <a:cubicBezTo>
                      <a:pt x="5143" y="15526"/>
                      <a:pt x="19621" y="27527"/>
                      <a:pt x="38005" y="27527"/>
                    </a:cubicBezTo>
                    <a:lnTo>
                      <a:pt x="193071" y="27527"/>
                    </a:lnTo>
                    <a:lnTo>
                      <a:pt x="193071" y="83629"/>
                    </a:lnTo>
                    <a:cubicBezTo>
                      <a:pt x="180975" y="93631"/>
                      <a:pt x="173069" y="108680"/>
                      <a:pt x="173069" y="125635"/>
                    </a:cubicBezTo>
                    <a:lnTo>
                      <a:pt x="173069" y="160306"/>
                    </a:lnTo>
                    <a:cubicBezTo>
                      <a:pt x="173069" y="177260"/>
                      <a:pt x="180880" y="192310"/>
                      <a:pt x="193071" y="202216"/>
                    </a:cubicBezTo>
                    <a:lnTo>
                      <a:pt x="193071" y="2780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500;p45">
                <a:extLst>
                  <a:ext uri="{FF2B5EF4-FFF2-40B4-BE49-F238E27FC236}">
                    <a16:creationId xmlns:a16="http://schemas.microsoft.com/office/drawing/2014/main" id="{F5C2887C-1B84-479D-8849-A07A0AB592B4}"/>
                  </a:ext>
                </a:extLst>
              </p:cNvPr>
              <p:cNvSpPr/>
              <p:nvPr/>
            </p:nvSpPr>
            <p:spPr>
              <a:xfrm>
                <a:off x="-5150396" y="3441516"/>
                <a:ext cx="190500" cy="95250"/>
              </a:xfrm>
              <a:custGeom>
                <a:avLst/>
                <a:gdLst/>
                <a:ahLst/>
                <a:cxnLst/>
                <a:rect l="l" t="t" r="r" b="b"/>
                <a:pathLst>
                  <a:path w="190500" h="95250" extrusionOk="0">
                    <a:moveTo>
                      <a:pt x="0" y="47149"/>
                    </a:moveTo>
                    <a:lnTo>
                      <a:pt x="0" y="0"/>
                    </a:lnTo>
                    <a:cubicBezTo>
                      <a:pt x="5143" y="15526"/>
                      <a:pt x="19621" y="27527"/>
                      <a:pt x="38005" y="27527"/>
                    </a:cubicBezTo>
                    <a:lnTo>
                      <a:pt x="193072" y="27527"/>
                    </a:lnTo>
                    <a:lnTo>
                      <a:pt x="193072" y="99917"/>
                    </a:lnTo>
                    <a:lnTo>
                      <a:pt x="38005" y="99917"/>
                    </a:lnTo>
                    <a:cubicBezTo>
                      <a:pt x="19526" y="99917"/>
                      <a:pt x="5143" y="87916"/>
                      <a:pt x="0" y="72390"/>
                    </a:cubicBezTo>
                    <a:lnTo>
                      <a:pt x="0" y="4714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501;p45">
                <a:extLst>
                  <a:ext uri="{FF2B5EF4-FFF2-40B4-BE49-F238E27FC236}">
                    <a16:creationId xmlns:a16="http://schemas.microsoft.com/office/drawing/2014/main" id="{20BFD6F7-71FB-B81E-1A1A-FFDCF3F78200}"/>
                  </a:ext>
                </a:extLst>
              </p:cNvPr>
              <p:cNvSpPr/>
              <p:nvPr/>
            </p:nvSpPr>
            <p:spPr>
              <a:xfrm>
                <a:off x="-3953294" y="3581532"/>
                <a:ext cx="28575" cy="95250"/>
              </a:xfrm>
              <a:custGeom>
                <a:avLst/>
                <a:gdLst/>
                <a:ahLst/>
                <a:cxnLst/>
                <a:rect l="l" t="t" r="r" b="b"/>
                <a:pathLst>
                  <a:path w="28575" h="95250" extrusionOk="0">
                    <a:moveTo>
                      <a:pt x="18479" y="97917"/>
                    </a:moveTo>
                    <a:cubicBezTo>
                      <a:pt x="8096" y="97917"/>
                      <a:pt x="0" y="90678"/>
                      <a:pt x="0" y="81439"/>
                    </a:cubicBezTo>
                    <a:lnTo>
                      <a:pt x="0" y="16574"/>
                    </a:lnTo>
                    <a:cubicBezTo>
                      <a:pt x="0" y="7334"/>
                      <a:pt x="8096" y="0"/>
                      <a:pt x="18479" y="0"/>
                    </a:cubicBezTo>
                    <a:cubicBezTo>
                      <a:pt x="28861" y="0"/>
                      <a:pt x="36957" y="7239"/>
                      <a:pt x="36957" y="16574"/>
                    </a:cubicBezTo>
                    <a:lnTo>
                      <a:pt x="36957" y="81439"/>
                    </a:lnTo>
                    <a:cubicBezTo>
                      <a:pt x="36957" y="90678"/>
                      <a:pt x="28861" y="97917"/>
                      <a:pt x="18479" y="97917"/>
                    </a:cubicBezTo>
                    <a:close/>
                    <a:moveTo>
                      <a:pt x="18479" y="15240"/>
                    </a:moveTo>
                    <a:cubicBezTo>
                      <a:pt x="16193" y="15240"/>
                      <a:pt x="15145" y="16383"/>
                      <a:pt x="15145" y="16669"/>
                    </a:cubicBezTo>
                    <a:lnTo>
                      <a:pt x="15145" y="81534"/>
                    </a:lnTo>
                    <a:cubicBezTo>
                      <a:pt x="15145" y="81534"/>
                      <a:pt x="16478" y="82868"/>
                      <a:pt x="18479" y="82868"/>
                    </a:cubicBezTo>
                    <a:cubicBezTo>
                      <a:pt x="20479" y="82868"/>
                      <a:pt x="21717" y="81915"/>
                      <a:pt x="21812" y="81534"/>
                    </a:cubicBezTo>
                    <a:lnTo>
                      <a:pt x="21812" y="16764"/>
                    </a:lnTo>
                    <a:cubicBezTo>
                      <a:pt x="21812" y="16764"/>
                      <a:pt x="20669" y="15335"/>
                      <a:pt x="18479" y="15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502;p45">
                <a:extLst>
                  <a:ext uri="{FF2B5EF4-FFF2-40B4-BE49-F238E27FC236}">
                    <a16:creationId xmlns:a16="http://schemas.microsoft.com/office/drawing/2014/main" id="{F6EDF086-B25A-5F5F-0389-1A92CBE48EC3}"/>
                  </a:ext>
                </a:extLst>
              </p:cNvPr>
              <p:cNvSpPr/>
              <p:nvPr/>
            </p:nvSpPr>
            <p:spPr>
              <a:xfrm>
                <a:off x="-4941704" y="3580295"/>
                <a:ext cx="28575" cy="95250"/>
              </a:xfrm>
              <a:custGeom>
                <a:avLst/>
                <a:gdLst/>
                <a:ahLst/>
                <a:cxnLst/>
                <a:rect l="l" t="t" r="r" b="b"/>
                <a:pathLst>
                  <a:path w="28575" h="95250" extrusionOk="0">
                    <a:moveTo>
                      <a:pt x="18479" y="97822"/>
                    </a:moveTo>
                    <a:cubicBezTo>
                      <a:pt x="8097" y="97822"/>
                      <a:pt x="0" y="90583"/>
                      <a:pt x="0" y="81344"/>
                    </a:cubicBezTo>
                    <a:lnTo>
                      <a:pt x="0" y="16478"/>
                    </a:lnTo>
                    <a:cubicBezTo>
                      <a:pt x="0" y="7239"/>
                      <a:pt x="8097" y="0"/>
                      <a:pt x="18479" y="0"/>
                    </a:cubicBezTo>
                    <a:cubicBezTo>
                      <a:pt x="28861" y="0"/>
                      <a:pt x="36957" y="7239"/>
                      <a:pt x="36957" y="16478"/>
                    </a:cubicBezTo>
                    <a:lnTo>
                      <a:pt x="36957" y="81344"/>
                    </a:lnTo>
                    <a:cubicBezTo>
                      <a:pt x="36957" y="90583"/>
                      <a:pt x="28861" y="97822"/>
                      <a:pt x="18479" y="97822"/>
                    </a:cubicBezTo>
                    <a:close/>
                    <a:moveTo>
                      <a:pt x="18479" y="15145"/>
                    </a:moveTo>
                    <a:cubicBezTo>
                      <a:pt x="16383" y="15145"/>
                      <a:pt x="15240" y="16097"/>
                      <a:pt x="15145" y="16478"/>
                    </a:cubicBezTo>
                    <a:lnTo>
                      <a:pt x="15145" y="81344"/>
                    </a:lnTo>
                    <a:cubicBezTo>
                      <a:pt x="15145" y="81344"/>
                      <a:pt x="16479" y="82677"/>
                      <a:pt x="18479" y="82677"/>
                    </a:cubicBezTo>
                    <a:cubicBezTo>
                      <a:pt x="20479" y="82677"/>
                      <a:pt x="21717" y="81725"/>
                      <a:pt x="21813" y="81344"/>
                    </a:cubicBezTo>
                    <a:lnTo>
                      <a:pt x="21813" y="16478"/>
                    </a:lnTo>
                    <a:cubicBezTo>
                      <a:pt x="21813" y="16478"/>
                      <a:pt x="20479" y="15145"/>
                      <a:pt x="18479" y="151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503;p45">
                <a:extLst>
                  <a:ext uri="{FF2B5EF4-FFF2-40B4-BE49-F238E27FC236}">
                    <a16:creationId xmlns:a16="http://schemas.microsoft.com/office/drawing/2014/main" id="{A64A4DCF-9188-3883-8020-38904E8C77A9}"/>
                  </a:ext>
                </a:extLst>
              </p:cNvPr>
              <p:cNvSpPr/>
              <p:nvPr/>
            </p:nvSpPr>
            <p:spPr>
              <a:xfrm>
                <a:off x="-3908337" y="3359867"/>
                <a:ext cx="200025" cy="38100"/>
              </a:xfrm>
              <a:custGeom>
                <a:avLst/>
                <a:gdLst/>
                <a:ahLst/>
                <a:cxnLst/>
                <a:rect l="l" t="t" r="r" b="b"/>
                <a:pathLst>
                  <a:path w="200025" h="38100" extrusionOk="0">
                    <a:moveTo>
                      <a:pt x="163735" y="42597"/>
                    </a:moveTo>
                    <a:lnTo>
                      <a:pt x="7525" y="42597"/>
                    </a:lnTo>
                    <a:cubicBezTo>
                      <a:pt x="3334" y="42597"/>
                      <a:pt x="0" y="39168"/>
                      <a:pt x="0" y="35072"/>
                    </a:cubicBezTo>
                    <a:cubicBezTo>
                      <a:pt x="0" y="30976"/>
                      <a:pt x="3429" y="27547"/>
                      <a:pt x="7525" y="27547"/>
                    </a:cubicBezTo>
                    <a:lnTo>
                      <a:pt x="163735" y="27547"/>
                    </a:lnTo>
                    <a:cubicBezTo>
                      <a:pt x="177832" y="27547"/>
                      <a:pt x="190215" y="18593"/>
                      <a:pt x="194691" y="5164"/>
                    </a:cubicBezTo>
                    <a:cubicBezTo>
                      <a:pt x="196025" y="1163"/>
                      <a:pt x="200216" y="-933"/>
                      <a:pt x="204216" y="401"/>
                    </a:cubicBezTo>
                    <a:cubicBezTo>
                      <a:pt x="208217" y="1734"/>
                      <a:pt x="210312" y="6021"/>
                      <a:pt x="208979" y="9926"/>
                    </a:cubicBezTo>
                    <a:cubicBezTo>
                      <a:pt x="202502" y="29452"/>
                      <a:pt x="184309" y="42597"/>
                      <a:pt x="163735" y="425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504;p45">
                <a:extLst>
                  <a:ext uri="{FF2B5EF4-FFF2-40B4-BE49-F238E27FC236}">
                    <a16:creationId xmlns:a16="http://schemas.microsoft.com/office/drawing/2014/main" id="{D31625C8-8C42-1917-59A4-3FC1F47EBDF8}"/>
                  </a:ext>
                </a:extLst>
              </p:cNvPr>
              <p:cNvSpPr/>
              <p:nvPr/>
            </p:nvSpPr>
            <p:spPr>
              <a:xfrm>
                <a:off x="-3976440" y="3785619"/>
                <a:ext cx="76200" cy="76200"/>
              </a:xfrm>
              <a:custGeom>
                <a:avLst/>
                <a:gdLst/>
                <a:ahLst/>
                <a:cxnLst/>
                <a:rect l="l" t="t" r="r" b="b"/>
                <a:pathLst>
                  <a:path w="76200" h="76200" extrusionOk="0">
                    <a:moveTo>
                      <a:pt x="75629" y="85474"/>
                    </a:moveTo>
                    <a:lnTo>
                      <a:pt x="7525" y="85474"/>
                    </a:lnTo>
                    <a:cubicBezTo>
                      <a:pt x="3334" y="85474"/>
                      <a:pt x="0" y="82045"/>
                      <a:pt x="0" y="77950"/>
                    </a:cubicBezTo>
                    <a:lnTo>
                      <a:pt x="0" y="7655"/>
                    </a:lnTo>
                    <a:cubicBezTo>
                      <a:pt x="0" y="3750"/>
                      <a:pt x="2953" y="512"/>
                      <a:pt x="6858" y="130"/>
                    </a:cubicBezTo>
                    <a:cubicBezTo>
                      <a:pt x="10763" y="-155"/>
                      <a:pt x="14288" y="2416"/>
                      <a:pt x="14954" y="6227"/>
                    </a:cubicBezTo>
                    <a:cubicBezTo>
                      <a:pt x="14954" y="6512"/>
                      <a:pt x="20955" y="36230"/>
                      <a:pt x="41624" y="36230"/>
                    </a:cubicBezTo>
                    <a:cubicBezTo>
                      <a:pt x="62293" y="36230"/>
                      <a:pt x="68199" y="6512"/>
                      <a:pt x="68294" y="6227"/>
                    </a:cubicBezTo>
                    <a:cubicBezTo>
                      <a:pt x="68961" y="2416"/>
                      <a:pt x="72485" y="-346"/>
                      <a:pt x="76391" y="35"/>
                    </a:cubicBezTo>
                    <a:cubicBezTo>
                      <a:pt x="80296" y="416"/>
                      <a:pt x="83248" y="3655"/>
                      <a:pt x="83248" y="7560"/>
                    </a:cubicBezTo>
                    <a:lnTo>
                      <a:pt x="83248" y="77854"/>
                    </a:lnTo>
                    <a:cubicBezTo>
                      <a:pt x="83248" y="82045"/>
                      <a:pt x="79820" y="85379"/>
                      <a:pt x="75724" y="85379"/>
                    </a:cubicBezTo>
                    <a:close/>
                    <a:moveTo>
                      <a:pt x="15050" y="70330"/>
                    </a:moveTo>
                    <a:lnTo>
                      <a:pt x="68103" y="70330"/>
                    </a:lnTo>
                    <a:lnTo>
                      <a:pt x="68103" y="39659"/>
                    </a:lnTo>
                    <a:cubicBezTo>
                      <a:pt x="61913" y="46231"/>
                      <a:pt x="53340" y="51280"/>
                      <a:pt x="41624" y="51280"/>
                    </a:cubicBezTo>
                    <a:cubicBezTo>
                      <a:pt x="29909" y="51280"/>
                      <a:pt x="21336" y="46231"/>
                      <a:pt x="15144" y="39564"/>
                    </a:cubicBezTo>
                    <a:lnTo>
                      <a:pt x="15144" y="7033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505;p45">
                <a:extLst>
                  <a:ext uri="{FF2B5EF4-FFF2-40B4-BE49-F238E27FC236}">
                    <a16:creationId xmlns:a16="http://schemas.microsoft.com/office/drawing/2014/main" id="{69BB94E2-71C9-EF19-CDE6-2A020BD57C97}"/>
                  </a:ext>
                </a:extLst>
              </p:cNvPr>
              <p:cNvSpPr/>
              <p:nvPr/>
            </p:nvSpPr>
            <p:spPr>
              <a:xfrm>
                <a:off x="-3976440" y="3709739"/>
                <a:ext cx="76200" cy="123825"/>
              </a:xfrm>
              <a:custGeom>
                <a:avLst/>
                <a:gdLst/>
                <a:ahLst/>
                <a:cxnLst/>
                <a:rect l="l" t="t" r="r" b="b"/>
                <a:pathLst>
                  <a:path w="76200" h="123825" extrusionOk="0">
                    <a:moveTo>
                      <a:pt x="41624" y="127159"/>
                    </a:moveTo>
                    <a:cubicBezTo>
                      <a:pt x="8382" y="127159"/>
                      <a:pt x="476" y="86583"/>
                      <a:pt x="95" y="84773"/>
                    </a:cubicBezTo>
                    <a:cubicBezTo>
                      <a:pt x="95" y="84297"/>
                      <a:pt x="0" y="83821"/>
                      <a:pt x="0" y="83440"/>
                    </a:cubicBezTo>
                    <a:lnTo>
                      <a:pt x="0" y="7621"/>
                    </a:lnTo>
                    <a:cubicBezTo>
                      <a:pt x="0" y="4668"/>
                      <a:pt x="1714" y="2001"/>
                      <a:pt x="4286" y="763"/>
                    </a:cubicBezTo>
                    <a:cubicBezTo>
                      <a:pt x="6953" y="-476"/>
                      <a:pt x="10001" y="-94"/>
                      <a:pt x="12287" y="1715"/>
                    </a:cubicBezTo>
                    <a:cubicBezTo>
                      <a:pt x="28766" y="15146"/>
                      <a:pt x="54388" y="15146"/>
                      <a:pt x="70866" y="1715"/>
                    </a:cubicBezTo>
                    <a:cubicBezTo>
                      <a:pt x="73152" y="-94"/>
                      <a:pt x="76295" y="-571"/>
                      <a:pt x="78867" y="763"/>
                    </a:cubicBezTo>
                    <a:cubicBezTo>
                      <a:pt x="81534" y="2001"/>
                      <a:pt x="83153" y="4668"/>
                      <a:pt x="83153" y="7621"/>
                    </a:cubicBezTo>
                    <a:lnTo>
                      <a:pt x="83153" y="83440"/>
                    </a:lnTo>
                    <a:cubicBezTo>
                      <a:pt x="83153" y="83440"/>
                      <a:pt x="83153" y="84392"/>
                      <a:pt x="83058" y="84773"/>
                    </a:cubicBezTo>
                    <a:cubicBezTo>
                      <a:pt x="82772" y="86488"/>
                      <a:pt x="74866" y="127159"/>
                      <a:pt x="41529" y="127159"/>
                    </a:cubicBezTo>
                    <a:close/>
                    <a:moveTo>
                      <a:pt x="15144" y="82678"/>
                    </a:moveTo>
                    <a:cubicBezTo>
                      <a:pt x="16097" y="86964"/>
                      <a:pt x="22670" y="112110"/>
                      <a:pt x="41624" y="112110"/>
                    </a:cubicBezTo>
                    <a:cubicBezTo>
                      <a:pt x="60579" y="112110"/>
                      <a:pt x="67246" y="86964"/>
                      <a:pt x="68103" y="82678"/>
                    </a:cubicBezTo>
                    <a:lnTo>
                      <a:pt x="68103" y="21241"/>
                    </a:lnTo>
                    <a:cubicBezTo>
                      <a:pt x="51625" y="29147"/>
                      <a:pt x="31528" y="29147"/>
                      <a:pt x="15050" y="21241"/>
                    </a:cubicBezTo>
                    <a:lnTo>
                      <a:pt x="15050" y="825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506;p45">
                <a:extLst>
                  <a:ext uri="{FF2B5EF4-FFF2-40B4-BE49-F238E27FC236}">
                    <a16:creationId xmlns:a16="http://schemas.microsoft.com/office/drawing/2014/main" id="{48BF5276-5BBA-1C3B-614A-B032AB537BBF}"/>
                  </a:ext>
                </a:extLst>
              </p:cNvPr>
              <p:cNvSpPr/>
              <p:nvPr/>
            </p:nvSpPr>
            <p:spPr>
              <a:xfrm>
                <a:off x="-3976440" y="3390462"/>
                <a:ext cx="76200" cy="209550"/>
              </a:xfrm>
              <a:custGeom>
                <a:avLst/>
                <a:gdLst/>
                <a:ahLst/>
                <a:cxnLst/>
                <a:rect l="l" t="t" r="r" b="b"/>
                <a:pathLst>
                  <a:path w="76200" h="209550" extrusionOk="0">
                    <a:moveTo>
                      <a:pt x="75629" y="216027"/>
                    </a:moveTo>
                    <a:cubicBezTo>
                      <a:pt x="73914" y="216027"/>
                      <a:pt x="72200" y="215455"/>
                      <a:pt x="70866" y="214313"/>
                    </a:cubicBezTo>
                    <a:cubicBezTo>
                      <a:pt x="62389" y="207454"/>
                      <a:pt x="52292" y="203835"/>
                      <a:pt x="41529" y="203835"/>
                    </a:cubicBezTo>
                    <a:cubicBezTo>
                      <a:pt x="30766" y="203835"/>
                      <a:pt x="20478" y="207550"/>
                      <a:pt x="12287" y="214217"/>
                    </a:cubicBezTo>
                    <a:cubicBezTo>
                      <a:pt x="10001" y="216122"/>
                      <a:pt x="6953" y="216503"/>
                      <a:pt x="4286" y="215170"/>
                    </a:cubicBezTo>
                    <a:cubicBezTo>
                      <a:pt x="1619" y="213931"/>
                      <a:pt x="0" y="211264"/>
                      <a:pt x="0" y="208312"/>
                    </a:cubicBezTo>
                    <a:lnTo>
                      <a:pt x="0" y="7525"/>
                    </a:lnTo>
                    <a:cubicBezTo>
                      <a:pt x="0" y="3334"/>
                      <a:pt x="3429" y="0"/>
                      <a:pt x="7525" y="0"/>
                    </a:cubicBezTo>
                    <a:lnTo>
                      <a:pt x="75629" y="0"/>
                    </a:lnTo>
                    <a:cubicBezTo>
                      <a:pt x="79820" y="0"/>
                      <a:pt x="83153" y="3429"/>
                      <a:pt x="83153" y="7525"/>
                    </a:cubicBezTo>
                    <a:lnTo>
                      <a:pt x="83153" y="208407"/>
                    </a:lnTo>
                    <a:cubicBezTo>
                      <a:pt x="83153" y="211360"/>
                      <a:pt x="81439" y="214027"/>
                      <a:pt x="78867" y="215265"/>
                    </a:cubicBezTo>
                    <a:cubicBezTo>
                      <a:pt x="77819" y="215741"/>
                      <a:pt x="76771" y="216027"/>
                      <a:pt x="75629" y="216027"/>
                    </a:cubicBezTo>
                    <a:close/>
                    <a:moveTo>
                      <a:pt x="41529" y="188690"/>
                    </a:moveTo>
                    <a:cubicBezTo>
                      <a:pt x="50863" y="188690"/>
                      <a:pt x="59817" y="190786"/>
                      <a:pt x="68009" y="194691"/>
                    </a:cubicBezTo>
                    <a:lnTo>
                      <a:pt x="68009" y="15145"/>
                    </a:lnTo>
                    <a:lnTo>
                      <a:pt x="14954" y="15145"/>
                    </a:lnTo>
                    <a:lnTo>
                      <a:pt x="14954" y="194691"/>
                    </a:lnTo>
                    <a:cubicBezTo>
                      <a:pt x="23146" y="190786"/>
                      <a:pt x="32290" y="188690"/>
                      <a:pt x="41434" y="1886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507;p45">
                <a:extLst>
                  <a:ext uri="{FF2B5EF4-FFF2-40B4-BE49-F238E27FC236}">
                    <a16:creationId xmlns:a16="http://schemas.microsoft.com/office/drawing/2014/main" id="{A517ADB9-065F-4E5B-9C5E-B35717480FD5}"/>
                  </a:ext>
                </a:extLst>
              </p:cNvPr>
              <p:cNvSpPr/>
              <p:nvPr/>
            </p:nvSpPr>
            <p:spPr>
              <a:xfrm>
                <a:off x="-4896650" y="3387509"/>
                <a:ext cx="1000125" cy="85725"/>
              </a:xfrm>
              <a:custGeom>
                <a:avLst/>
                <a:gdLst/>
                <a:ahLst/>
                <a:cxnLst/>
                <a:rect l="l" t="t" r="r" b="b"/>
                <a:pathLst>
                  <a:path w="1000125" h="85725" extrusionOk="0">
                    <a:moveTo>
                      <a:pt x="927735" y="89154"/>
                    </a:moveTo>
                    <a:lnTo>
                      <a:pt x="7525" y="89154"/>
                    </a:lnTo>
                    <a:cubicBezTo>
                      <a:pt x="3334" y="89154"/>
                      <a:pt x="0" y="85725"/>
                      <a:pt x="0" y="81629"/>
                    </a:cubicBezTo>
                    <a:lnTo>
                      <a:pt x="0" y="7525"/>
                    </a:lnTo>
                    <a:cubicBezTo>
                      <a:pt x="0" y="3334"/>
                      <a:pt x="3429" y="0"/>
                      <a:pt x="7525" y="0"/>
                    </a:cubicBezTo>
                    <a:lnTo>
                      <a:pt x="995839" y="0"/>
                    </a:lnTo>
                    <a:cubicBezTo>
                      <a:pt x="1000030" y="0"/>
                      <a:pt x="1003363" y="3429"/>
                      <a:pt x="1003363" y="7525"/>
                    </a:cubicBezTo>
                    <a:lnTo>
                      <a:pt x="1003363" y="10573"/>
                    </a:lnTo>
                    <a:cubicBezTo>
                      <a:pt x="1003363" y="14764"/>
                      <a:pt x="999934" y="18097"/>
                      <a:pt x="995839" y="18097"/>
                    </a:cubicBezTo>
                    <a:lnTo>
                      <a:pt x="935260" y="18097"/>
                    </a:lnTo>
                    <a:lnTo>
                      <a:pt x="935260" y="81629"/>
                    </a:lnTo>
                    <a:cubicBezTo>
                      <a:pt x="935260" y="85820"/>
                      <a:pt x="931830" y="89154"/>
                      <a:pt x="927735" y="89154"/>
                    </a:cubicBezTo>
                    <a:close/>
                    <a:moveTo>
                      <a:pt x="15144" y="74009"/>
                    </a:moveTo>
                    <a:lnTo>
                      <a:pt x="920210" y="74009"/>
                    </a:lnTo>
                    <a:lnTo>
                      <a:pt x="920210" y="14954"/>
                    </a:lnTo>
                    <a:lnTo>
                      <a:pt x="15144" y="14954"/>
                    </a:lnTo>
                    <a:lnTo>
                      <a:pt x="15144" y="740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508;p45">
                <a:extLst>
                  <a:ext uri="{FF2B5EF4-FFF2-40B4-BE49-F238E27FC236}">
                    <a16:creationId xmlns:a16="http://schemas.microsoft.com/office/drawing/2014/main" id="{BCDAD19D-5053-6C9D-5885-264567485237}"/>
                  </a:ext>
                </a:extLst>
              </p:cNvPr>
              <p:cNvSpPr/>
              <p:nvPr/>
            </p:nvSpPr>
            <p:spPr>
              <a:xfrm>
                <a:off x="-3974535" y="3603082"/>
                <a:ext cx="76200" cy="104775"/>
              </a:xfrm>
              <a:custGeom>
                <a:avLst/>
                <a:gdLst/>
                <a:ahLst/>
                <a:cxnLst/>
                <a:rect l="l" t="t" r="r" b="b"/>
                <a:pathLst>
                  <a:path w="76200" h="104775" extrusionOk="0">
                    <a:moveTo>
                      <a:pt x="39719" y="112182"/>
                    </a:moveTo>
                    <a:cubicBezTo>
                      <a:pt x="17812" y="112182"/>
                      <a:pt x="0" y="94370"/>
                      <a:pt x="0" y="72462"/>
                    </a:cubicBezTo>
                    <a:lnTo>
                      <a:pt x="0" y="37791"/>
                    </a:lnTo>
                    <a:cubicBezTo>
                      <a:pt x="0" y="21027"/>
                      <a:pt x="10573" y="6073"/>
                      <a:pt x="26194" y="453"/>
                    </a:cubicBezTo>
                    <a:cubicBezTo>
                      <a:pt x="28480" y="-404"/>
                      <a:pt x="31052" y="-23"/>
                      <a:pt x="33051" y="1406"/>
                    </a:cubicBezTo>
                    <a:cubicBezTo>
                      <a:pt x="35052" y="2835"/>
                      <a:pt x="36290" y="5121"/>
                      <a:pt x="36290" y="7597"/>
                    </a:cubicBezTo>
                    <a:lnTo>
                      <a:pt x="36290" y="60080"/>
                    </a:lnTo>
                    <a:cubicBezTo>
                      <a:pt x="36290" y="60080"/>
                      <a:pt x="37623" y="61414"/>
                      <a:pt x="39624" y="61414"/>
                    </a:cubicBezTo>
                    <a:cubicBezTo>
                      <a:pt x="41624" y="61414"/>
                      <a:pt x="42863" y="60461"/>
                      <a:pt x="42958" y="60080"/>
                    </a:cubicBezTo>
                    <a:lnTo>
                      <a:pt x="42958" y="7692"/>
                    </a:lnTo>
                    <a:cubicBezTo>
                      <a:pt x="42958" y="5216"/>
                      <a:pt x="44196" y="2930"/>
                      <a:pt x="46196" y="1501"/>
                    </a:cubicBezTo>
                    <a:cubicBezTo>
                      <a:pt x="48196" y="73"/>
                      <a:pt x="50768" y="-213"/>
                      <a:pt x="53149" y="644"/>
                    </a:cubicBezTo>
                    <a:cubicBezTo>
                      <a:pt x="58674" y="2644"/>
                      <a:pt x="63627" y="5787"/>
                      <a:pt x="67723" y="9883"/>
                    </a:cubicBezTo>
                    <a:cubicBezTo>
                      <a:pt x="75152" y="17408"/>
                      <a:pt x="79343" y="27314"/>
                      <a:pt x="79343" y="37982"/>
                    </a:cubicBezTo>
                    <a:lnTo>
                      <a:pt x="79343" y="72653"/>
                    </a:lnTo>
                    <a:cubicBezTo>
                      <a:pt x="79343" y="94560"/>
                      <a:pt x="61531" y="112372"/>
                      <a:pt x="39624" y="112372"/>
                    </a:cubicBezTo>
                    <a:close/>
                    <a:moveTo>
                      <a:pt x="21241" y="21504"/>
                    </a:moveTo>
                    <a:cubicBezTo>
                      <a:pt x="17430" y="25885"/>
                      <a:pt x="15144" y="31600"/>
                      <a:pt x="15144" y="37791"/>
                    </a:cubicBezTo>
                    <a:lnTo>
                      <a:pt x="15144" y="72462"/>
                    </a:lnTo>
                    <a:cubicBezTo>
                      <a:pt x="15144" y="86083"/>
                      <a:pt x="26194" y="97132"/>
                      <a:pt x="39719" y="97132"/>
                    </a:cubicBezTo>
                    <a:cubicBezTo>
                      <a:pt x="53244" y="97132"/>
                      <a:pt x="64294" y="86083"/>
                      <a:pt x="64294" y="72462"/>
                    </a:cubicBezTo>
                    <a:lnTo>
                      <a:pt x="64294" y="37791"/>
                    </a:lnTo>
                    <a:cubicBezTo>
                      <a:pt x="64294" y="31695"/>
                      <a:pt x="62103" y="25981"/>
                      <a:pt x="58198" y="21504"/>
                    </a:cubicBezTo>
                    <a:lnTo>
                      <a:pt x="58198" y="59889"/>
                    </a:lnTo>
                    <a:cubicBezTo>
                      <a:pt x="58198" y="69129"/>
                      <a:pt x="50102" y="76368"/>
                      <a:pt x="39719" y="76368"/>
                    </a:cubicBezTo>
                    <a:cubicBezTo>
                      <a:pt x="29337" y="76368"/>
                      <a:pt x="21241" y="69129"/>
                      <a:pt x="21241" y="59889"/>
                    </a:cubicBezTo>
                    <a:lnTo>
                      <a:pt x="21241" y="215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509;p45">
                <a:extLst>
                  <a:ext uri="{FF2B5EF4-FFF2-40B4-BE49-F238E27FC236}">
                    <a16:creationId xmlns:a16="http://schemas.microsoft.com/office/drawing/2014/main" id="{5076571C-7CB9-C828-4072-E79248BAB355}"/>
                  </a:ext>
                </a:extLst>
              </p:cNvPr>
              <p:cNvSpPr/>
              <p:nvPr/>
            </p:nvSpPr>
            <p:spPr>
              <a:xfrm>
                <a:off x="-4693768" y="3666992"/>
                <a:ext cx="523875" cy="133350"/>
              </a:xfrm>
              <a:custGeom>
                <a:avLst/>
                <a:gdLst/>
                <a:ahLst/>
                <a:cxnLst/>
                <a:rect l="l" t="t" r="r" b="b"/>
                <a:pathLst>
                  <a:path w="523875" h="133350" extrusionOk="0">
                    <a:moveTo>
                      <a:pt x="247935" y="135712"/>
                    </a:moveTo>
                    <a:cubicBezTo>
                      <a:pt x="135064" y="135712"/>
                      <a:pt x="91059" y="108185"/>
                      <a:pt x="77248" y="96088"/>
                    </a:cubicBezTo>
                    <a:cubicBezTo>
                      <a:pt x="76009" y="99136"/>
                      <a:pt x="74009" y="101993"/>
                      <a:pt x="71438" y="104184"/>
                    </a:cubicBezTo>
                    <a:cubicBezTo>
                      <a:pt x="66770" y="108090"/>
                      <a:pt x="60674" y="109804"/>
                      <a:pt x="54673" y="108851"/>
                    </a:cubicBezTo>
                    <a:cubicBezTo>
                      <a:pt x="19431" y="102851"/>
                      <a:pt x="0" y="83420"/>
                      <a:pt x="0" y="54083"/>
                    </a:cubicBezTo>
                    <a:cubicBezTo>
                      <a:pt x="0" y="14078"/>
                      <a:pt x="34576" y="3124"/>
                      <a:pt x="55150" y="266"/>
                    </a:cubicBezTo>
                    <a:cubicBezTo>
                      <a:pt x="61150" y="-686"/>
                      <a:pt x="67151" y="1124"/>
                      <a:pt x="71723" y="5029"/>
                    </a:cubicBezTo>
                    <a:cubicBezTo>
                      <a:pt x="76295" y="8934"/>
                      <a:pt x="78867" y="14649"/>
                      <a:pt x="78867" y="20650"/>
                    </a:cubicBezTo>
                    <a:lnTo>
                      <a:pt x="78867" y="25603"/>
                    </a:lnTo>
                    <a:cubicBezTo>
                      <a:pt x="90678" y="31032"/>
                      <a:pt x="152305" y="57131"/>
                      <a:pt x="245459" y="57131"/>
                    </a:cubicBezTo>
                    <a:cubicBezTo>
                      <a:pt x="338614" y="57131"/>
                      <a:pt x="435197" y="30175"/>
                      <a:pt x="452151" y="25127"/>
                    </a:cubicBezTo>
                    <a:lnTo>
                      <a:pt x="452151" y="20555"/>
                    </a:lnTo>
                    <a:cubicBezTo>
                      <a:pt x="452151" y="14459"/>
                      <a:pt x="454819" y="8744"/>
                      <a:pt x="459486" y="4839"/>
                    </a:cubicBezTo>
                    <a:cubicBezTo>
                      <a:pt x="464153" y="933"/>
                      <a:pt x="470249" y="-686"/>
                      <a:pt x="476250" y="266"/>
                    </a:cubicBezTo>
                    <a:cubicBezTo>
                      <a:pt x="496634" y="3600"/>
                      <a:pt x="530923" y="15030"/>
                      <a:pt x="530923" y="54940"/>
                    </a:cubicBezTo>
                    <a:cubicBezTo>
                      <a:pt x="530923" y="84467"/>
                      <a:pt x="511397" y="103613"/>
                      <a:pt x="475774" y="108756"/>
                    </a:cubicBezTo>
                    <a:cubicBezTo>
                      <a:pt x="469868" y="109614"/>
                      <a:pt x="463772" y="107899"/>
                      <a:pt x="459295" y="103994"/>
                    </a:cubicBezTo>
                    <a:cubicBezTo>
                      <a:pt x="456438" y="101517"/>
                      <a:pt x="454437" y="98469"/>
                      <a:pt x="453200" y="95040"/>
                    </a:cubicBezTo>
                    <a:cubicBezTo>
                      <a:pt x="436912" y="105899"/>
                      <a:pt x="380238" y="135712"/>
                      <a:pt x="248126" y="135712"/>
                    </a:cubicBezTo>
                    <a:close/>
                    <a:moveTo>
                      <a:pt x="74866" y="84658"/>
                    </a:moveTo>
                    <a:cubicBezTo>
                      <a:pt x="76009" y="84658"/>
                      <a:pt x="77152" y="85230"/>
                      <a:pt x="77914" y="86182"/>
                    </a:cubicBezTo>
                    <a:cubicBezTo>
                      <a:pt x="78200" y="86563"/>
                      <a:pt x="111061" y="128187"/>
                      <a:pt x="247935" y="128187"/>
                    </a:cubicBezTo>
                    <a:cubicBezTo>
                      <a:pt x="402622" y="128187"/>
                      <a:pt x="452723" y="85991"/>
                      <a:pt x="453200" y="85611"/>
                    </a:cubicBezTo>
                    <a:cubicBezTo>
                      <a:pt x="454343" y="84658"/>
                      <a:pt x="455866" y="84372"/>
                      <a:pt x="457295" y="85039"/>
                    </a:cubicBezTo>
                    <a:cubicBezTo>
                      <a:pt x="458628" y="85611"/>
                      <a:pt x="459486" y="86944"/>
                      <a:pt x="459486" y="88468"/>
                    </a:cubicBezTo>
                    <a:cubicBezTo>
                      <a:pt x="459486" y="92278"/>
                      <a:pt x="461105" y="95898"/>
                      <a:pt x="464058" y="98374"/>
                    </a:cubicBezTo>
                    <a:cubicBezTo>
                      <a:pt x="466916" y="100850"/>
                      <a:pt x="470725" y="101898"/>
                      <a:pt x="474536" y="101422"/>
                    </a:cubicBezTo>
                    <a:cubicBezTo>
                      <a:pt x="474536" y="101422"/>
                      <a:pt x="474536" y="101422"/>
                      <a:pt x="474536" y="101422"/>
                    </a:cubicBezTo>
                    <a:cubicBezTo>
                      <a:pt x="496728" y="98183"/>
                      <a:pt x="523208" y="87515"/>
                      <a:pt x="523208" y="55035"/>
                    </a:cubicBezTo>
                    <a:cubicBezTo>
                      <a:pt x="523208" y="22555"/>
                      <a:pt x="496919" y="11315"/>
                      <a:pt x="474821" y="7791"/>
                    </a:cubicBezTo>
                    <a:cubicBezTo>
                      <a:pt x="471011" y="7124"/>
                      <a:pt x="467106" y="8172"/>
                      <a:pt x="464153" y="10649"/>
                    </a:cubicBezTo>
                    <a:cubicBezTo>
                      <a:pt x="461200" y="13125"/>
                      <a:pt x="459581" y="16745"/>
                      <a:pt x="459581" y="20555"/>
                    </a:cubicBezTo>
                    <a:lnTo>
                      <a:pt x="459581" y="27889"/>
                    </a:lnTo>
                    <a:cubicBezTo>
                      <a:pt x="459581" y="29508"/>
                      <a:pt x="458534" y="31032"/>
                      <a:pt x="456914" y="31508"/>
                    </a:cubicBezTo>
                    <a:cubicBezTo>
                      <a:pt x="455866" y="31794"/>
                      <a:pt x="350329" y="64656"/>
                      <a:pt x="245364" y="64656"/>
                    </a:cubicBezTo>
                    <a:cubicBezTo>
                      <a:pt x="140398" y="64656"/>
                      <a:pt x="73914" y="31604"/>
                      <a:pt x="73247" y="31318"/>
                    </a:cubicBezTo>
                    <a:cubicBezTo>
                      <a:pt x="72009" y="30651"/>
                      <a:pt x="71151" y="29413"/>
                      <a:pt x="71151" y="27984"/>
                    </a:cubicBezTo>
                    <a:lnTo>
                      <a:pt x="71151" y="20650"/>
                    </a:lnTo>
                    <a:cubicBezTo>
                      <a:pt x="71151" y="16840"/>
                      <a:pt x="69532" y="13221"/>
                      <a:pt x="66675" y="10744"/>
                    </a:cubicBezTo>
                    <a:cubicBezTo>
                      <a:pt x="63818" y="8267"/>
                      <a:pt x="60007" y="7220"/>
                      <a:pt x="56197" y="7791"/>
                    </a:cubicBezTo>
                    <a:cubicBezTo>
                      <a:pt x="34004" y="10934"/>
                      <a:pt x="7525" y="21507"/>
                      <a:pt x="7525" y="54178"/>
                    </a:cubicBezTo>
                    <a:cubicBezTo>
                      <a:pt x="7525" y="86849"/>
                      <a:pt x="33814" y="97803"/>
                      <a:pt x="55912" y="101517"/>
                    </a:cubicBezTo>
                    <a:cubicBezTo>
                      <a:pt x="59722" y="102184"/>
                      <a:pt x="63627" y="101041"/>
                      <a:pt x="66580" y="98565"/>
                    </a:cubicBezTo>
                    <a:cubicBezTo>
                      <a:pt x="69532" y="96088"/>
                      <a:pt x="71151" y="92468"/>
                      <a:pt x="71151" y="88563"/>
                    </a:cubicBezTo>
                    <a:cubicBezTo>
                      <a:pt x="71151" y="86944"/>
                      <a:pt x="72200" y="85515"/>
                      <a:pt x="73723" y="84944"/>
                    </a:cubicBezTo>
                    <a:cubicBezTo>
                      <a:pt x="74104" y="84848"/>
                      <a:pt x="74486" y="84753"/>
                      <a:pt x="74866" y="84753"/>
                    </a:cubicBezTo>
                    <a:close/>
                  </a:path>
                </a:pathLst>
              </a:custGeom>
              <a:solidFill>
                <a:srgbClr val="35357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510;p45">
                <a:extLst>
                  <a:ext uri="{FF2B5EF4-FFF2-40B4-BE49-F238E27FC236}">
                    <a16:creationId xmlns:a16="http://schemas.microsoft.com/office/drawing/2014/main" id="{4367A941-7DE1-F4E1-12EC-802E6C3B0611}"/>
                  </a:ext>
                </a:extLst>
              </p:cNvPr>
              <p:cNvSpPr/>
              <p:nvPr/>
            </p:nvSpPr>
            <p:spPr>
              <a:xfrm>
                <a:off x="-4245617" y="3663079"/>
                <a:ext cx="85725" cy="114300"/>
              </a:xfrm>
              <a:custGeom>
                <a:avLst/>
                <a:gdLst/>
                <a:ahLst/>
                <a:cxnLst/>
                <a:rect l="l" t="t" r="r" b="b"/>
                <a:pathLst>
                  <a:path w="85725" h="114300" extrusionOk="0">
                    <a:moveTo>
                      <a:pt x="24384" y="116669"/>
                    </a:moveTo>
                    <a:cubicBezTo>
                      <a:pt x="18574" y="116669"/>
                      <a:pt x="12954" y="114573"/>
                      <a:pt x="8477" y="110764"/>
                    </a:cubicBezTo>
                    <a:cubicBezTo>
                      <a:pt x="3048" y="106096"/>
                      <a:pt x="0" y="99334"/>
                      <a:pt x="0" y="92190"/>
                    </a:cubicBezTo>
                    <a:lnTo>
                      <a:pt x="0" y="24277"/>
                    </a:lnTo>
                    <a:cubicBezTo>
                      <a:pt x="0" y="17133"/>
                      <a:pt x="3143" y="10275"/>
                      <a:pt x="8667" y="5703"/>
                    </a:cubicBezTo>
                    <a:cubicBezTo>
                      <a:pt x="14192" y="1036"/>
                      <a:pt x="21431" y="-869"/>
                      <a:pt x="28480" y="369"/>
                    </a:cubicBezTo>
                    <a:cubicBezTo>
                      <a:pt x="65246" y="6370"/>
                      <a:pt x="86392" y="27610"/>
                      <a:pt x="86392" y="58852"/>
                    </a:cubicBezTo>
                    <a:cubicBezTo>
                      <a:pt x="86392" y="90094"/>
                      <a:pt x="65627" y="110954"/>
                      <a:pt x="28004" y="116383"/>
                    </a:cubicBezTo>
                    <a:cubicBezTo>
                      <a:pt x="26765" y="116574"/>
                      <a:pt x="25527" y="116669"/>
                      <a:pt x="24384" y="116669"/>
                    </a:cubicBezTo>
                    <a:close/>
                    <a:moveTo>
                      <a:pt x="24384" y="15132"/>
                    </a:moveTo>
                    <a:cubicBezTo>
                      <a:pt x="22193" y="15132"/>
                      <a:pt x="20098" y="15895"/>
                      <a:pt x="18479" y="17323"/>
                    </a:cubicBezTo>
                    <a:cubicBezTo>
                      <a:pt x="16383" y="19133"/>
                      <a:pt x="15240" y="21610"/>
                      <a:pt x="15240" y="24372"/>
                    </a:cubicBezTo>
                    <a:lnTo>
                      <a:pt x="15240" y="92285"/>
                    </a:lnTo>
                    <a:cubicBezTo>
                      <a:pt x="15240" y="95047"/>
                      <a:pt x="16383" y="97524"/>
                      <a:pt x="18479" y="99334"/>
                    </a:cubicBezTo>
                    <a:cubicBezTo>
                      <a:pt x="20574" y="101143"/>
                      <a:pt x="23241" y="101905"/>
                      <a:pt x="25908" y="101429"/>
                    </a:cubicBezTo>
                    <a:cubicBezTo>
                      <a:pt x="56102" y="97048"/>
                      <a:pt x="71342" y="82665"/>
                      <a:pt x="71342" y="58757"/>
                    </a:cubicBezTo>
                    <a:cubicBezTo>
                      <a:pt x="71342" y="28848"/>
                      <a:pt x="46767" y="18562"/>
                      <a:pt x="26098" y="15228"/>
                    </a:cubicBezTo>
                    <a:cubicBezTo>
                      <a:pt x="26098" y="15228"/>
                      <a:pt x="26098" y="15228"/>
                      <a:pt x="26098" y="15228"/>
                    </a:cubicBezTo>
                    <a:cubicBezTo>
                      <a:pt x="25527" y="15132"/>
                      <a:pt x="25051" y="15132"/>
                      <a:pt x="24479" y="151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511;p45">
                <a:extLst>
                  <a:ext uri="{FF2B5EF4-FFF2-40B4-BE49-F238E27FC236}">
                    <a16:creationId xmlns:a16="http://schemas.microsoft.com/office/drawing/2014/main" id="{60EF040A-C550-5625-56EC-147C7984433A}"/>
                  </a:ext>
                </a:extLst>
              </p:cNvPr>
              <p:cNvSpPr/>
              <p:nvPr/>
            </p:nvSpPr>
            <p:spPr>
              <a:xfrm>
                <a:off x="-4626330" y="3687098"/>
                <a:ext cx="390525" cy="114300"/>
              </a:xfrm>
              <a:custGeom>
                <a:avLst/>
                <a:gdLst/>
                <a:ahLst/>
                <a:cxnLst/>
                <a:rect l="l" t="t" r="r" b="b"/>
                <a:pathLst>
                  <a:path w="390525" h="114300" extrusionOk="0">
                    <a:moveTo>
                      <a:pt x="180594" y="119321"/>
                    </a:moveTo>
                    <a:cubicBezTo>
                      <a:pt x="37242" y="119321"/>
                      <a:pt x="2857" y="74553"/>
                      <a:pt x="1428" y="72648"/>
                    </a:cubicBezTo>
                    <a:cubicBezTo>
                      <a:pt x="476" y="71315"/>
                      <a:pt x="0" y="69791"/>
                      <a:pt x="0" y="68172"/>
                    </a:cubicBezTo>
                    <a:lnTo>
                      <a:pt x="0" y="7593"/>
                    </a:lnTo>
                    <a:cubicBezTo>
                      <a:pt x="0" y="4926"/>
                      <a:pt x="1333" y="2544"/>
                      <a:pt x="3619" y="1116"/>
                    </a:cubicBezTo>
                    <a:cubicBezTo>
                      <a:pt x="5810" y="-218"/>
                      <a:pt x="8667" y="-408"/>
                      <a:pt x="10953" y="830"/>
                    </a:cubicBezTo>
                    <a:cubicBezTo>
                      <a:pt x="11620" y="1116"/>
                      <a:pt x="75533" y="32929"/>
                      <a:pt x="177927" y="32929"/>
                    </a:cubicBezTo>
                    <a:cubicBezTo>
                      <a:pt x="280321" y="32929"/>
                      <a:pt x="385000" y="639"/>
                      <a:pt x="386048" y="353"/>
                    </a:cubicBezTo>
                    <a:cubicBezTo>
                      <a:pt x="388334" y="-313"/>
                      <a:pt x="390810" y="68"/>
                      <a:pt x="392811" y="1497"/>
                    </a:cubicBezTo>
                    <a:cubicBezTo>
                      <a:pt x="394716" y="2925"/>
                      <a:pt x="395859" y="5211"/>
                      <a:pt x="395859" y="7593"/>
                    </a:cubicBezTo>
                    <a:lnTo>
                      <a:pt x="395859" y="68172"/>
                    </a:lnTo>
                    <a:cubicBezTo>
                      <a:pt x="395859" y="70362"/>
                      <a:pt x="394906" y="72362"/>
                      <a:pt x="393287" y="73791"/>
                    </a:cubicBezTo>
                    <a:cubicBezTo>
                      <a:pt x="391191" y="75696"/>
                      <a:pt x="340137" y="119226"/>
                      <a:pt x="180498" y="119226"/>
                    </a:cubicBezTo>
                    <a:close/>
                    <a:moveTo>
                      <a:pt x="15144" y="65314"/>
                    </a:moveTo>
                    <a:cubicBezTo>
                      <a:pt x="22764" y="72743"/>
                      <a:pt x="61913" y="104176"/>
                      <a:pt x="180594" y="104176"/>
                    </a:cubicBezTo>
                    <a:cubicBezTo>
                      <a:pt x="314230" y="104176"/>
                      <a:pt x="368903" y="72553"/>
                      <a:pt x="380809" y="64457"/>
                    </a:cubicBezTo>
                    <a:lnTo>
                      <a:pt x="380809" y="17784"/>
                    </a:lnTo>
                    <a:cubicBezTo>
                      <a:pt x="352044" y="25881"/>
                      <a:pt x="264795" y="48169"/>
                      <a:pt x="177927" y="48169"/>
                    </a:cubicBezTo>
                    <a:cubicBezTo>
                      <a:pt x="95535" y="48169"/>
                      <a:pt x="38005" y="28738"/>
                      <a:pt x="15144" y="19308"/>
                    </a:cubicBezTo>
                    <a:lnTo>
                      <a:pt x="15144" y="653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512;p45">
                <a:extLst>
                  <a:ext uri="{FF2B5EF4-FFF2-40B4-BE49-F238E27FC236}">
                    <a16:creationId xmlns:a16="http://schemas.microsoft.com/office/drawing/2014/main" id="{E8F5B0E2-F55C-CB20-EDF7-56E02B014A91}"/>
                  </a:ext>
                </a:extLst>
              </p:cNvPr>
              <p:cNvSpPr/>
              <p:nvPr/>
            </p:nvSpPr>
            <p:spPr>
              <a:xfrm>
                <a:off x="-4527462" y="3533907"/>
                <a:ext cx="190500" cy="114300"/>
              </a:xfrm>
              <a:custGeom>
                <a:avLst/>
                <a:gdLst/>
                <a:ahLst/>
                <a:cxnLst/>
                <a:rect l="l" t="t" r="r" b="b"/>
                <a:pathLst>
                  <a:path w="190500" h="114300" extrusionOk="0">
                    <a:moveTo>
                      <a:pt x="190500" y="115253"/>
                    </a:moveTo>
                    <a:lnTo>
                      <a:pt x="7525" y="115253"/>
                    </a:lnTo>
                    <a:cubicBezTo>
                      <a:pt x="3334" y="115253"/>
                      <a:pt x="0" y="111824"/>
                      <a:pt x="0" y="107728"/>
                    </a:cubicBezTo>
                    <a:lnTo>
                      <a:pt x="0" y="7525"/>
                    </a:lnTo>
                    <a:cubicBezTo>
                      <a:pt x="0" y="3334"/>
                      <a:pt x="3429" y="0"/>
                      <a:pt x="7525" y="0"/>
                    </a:cubicBezTo>
                    <a:lnTo>
                      <a:pt x="190500" y="0"/>
                    </a:lnTo>
                    <a:cubicBezTo>
                      <a:pt x="194691" y="0"/>
                      <a:pt x="198025" y="3429"/>
                      <a:pt x="198025" y="7525"/>
                    </a:cubicBezTo>
                    <a:lnTo>
                      <a:pt x="198025" y="107728"/>
                    </a:lnTo>
                    <a:cubicBezTo>
                      <a:pt x="198025" y="111919"/>
                      <a:pt x="194596" y="115253"/>
                      <a:pt x="190500" y="115253"/>
                    </a:cubicBezTo>
                    <a:close/>
                    <a:moveTo>
                      <a:pt x="15050" y="100108"/>
                    </a:moveTo>
                    <a:lnTo>
                      <a:pt x="182880" y="100108"/>
                    </a:lnTo>
                    <a:lnTo>
                      <a:pt x="182880" y="15050"/>
                    </a:lnTo>
                    <a:lnTo>
                      <a:pt x="15050" y="15050"/>
                    </a:lnTo>
                    <a:lnTo>
                      <a:pt x="15050" y="1001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513;p45">
                <a:extLst>
                  <a:ext uri="{FF2B5EF4-FFF2-40B4-BE49-F238E27FC236}">
                    <a16:creationId xmlns:a16="http://schemas.microsoft.com/office/drawing/2014/main" id="{B4689444-D7EF-7C1D-0D97-4411CFBD3EAB}"/>
                  </a:ext>
                </a:extLst>
              </p:cNvPr>
              <p:cNvSpPr/>
              <p:nvPr/>
            </p:nvSpPr>
            <p:spPr>
              <a:xfrm>
                <a:off x="-4697578" y="3663176"/>
                <a:ext cx="85725" cy="114300"/>
              </a:xfrm>
              <a:custGeom>
                <a:avLst/>
                <a:gdLst/>
                <a:ahLst/>
                <a:cxnLst/>
                <a:rect l="l" t="t" r="r" b="b"/>
                <a:pathLst>
                  <a:path w="85725" h="114300" extrusionOk="0">
                    <a:moveTo>
                      <a:pt x="61913" y="116572"/>
                    </a:moveTo>
                    <a:cubicBezTo>
                      <a:pt x="60579" y="116572"/>
                      <a:pt x="59246" y="116477"/>
                      <a:pt x="57912" y="116286"/>
                    </a:cubicBezTo>
                    <a:cubicBezTo>
                      <a:pt x="20574" y="110000"/>
                      <a:pt x="0" y="89140"/>
                      <a:pt x="0" y="57803"/>
                    </a:cubicBezTo>
                    <a:cubicBezTo>
                      <a:pt x="0" y="26466"/>
                      <a:pt x="21241" y="5511"/>
                      <a:pt x="58388" y="272"/>
                    </a:cubicBezTo>
                    <a:cubicBezTo>
                      <a:pt x="65341" y="-776"/>
                      <a:pt x="72485" y="1225"/>
                      <a:pt x="77914" y="5892"/>
                    </a:cubicBezTo>
                    <a:cubicBezTo>
                      <a:pt x="83248" y="10464"/>
                      <a:pt x="86392" y="17227"/>
                      <a:pt x="86392" y="24370"/>
                    </a:cubicBezTo>
                    <a:lnTo>
                      <a:pt x="86392" y="92284"/>
                    </a:lnTo>
                    <a:cubicBezTo>
                      <a:pt x="86392" y="99523"/>
                      <a:pt x="83248" y="106285"/>
                      <a:pt x="77820" y="110952"/>
                    </a:cubicBezTo>
                    <a:cubicBezTo>
                      <a:pt x="73343" y="114762"/>
                      <a:pt x="67723" y="116763"/>
                      <a:pt x="62008" y="116763"/>
                    </a:cubicBezTo>
                    <a:close/>
                    <a:moveTo>
                      <a:pt x="62008" y="15036"/>
                    </a:moveTo>
                    <a:cubicBezTo>
                      <a:pt x="61532" y="15036"/>
                      <a:pt x="61056" y="15036"/>
                      <a:pt x="60579" y="15131"/>
                    </a:cubicBezTo>
                    <a:cubicBezTo>
                      <a:pt x="39814" y="18084"/>
                      <a:pt x="15145" y="27894"/>
                      <a:pt x="15145" y="57803"/>
                    </a:cubicBezTo>
                    <a:cubicBezTo>
                      <a:pt x="15145" y="87711"/>
                      <a:pt x="39720" y="97903"/>
                      <a:pt x="60389" y="101427"/>
                    </a:cubicBezTo>
                    <a:cubicBezTo>
                      <a:pt x="63151" y="101809"/>
                      <a:pt x="65913" y="101142"/>
                      <a:pt x="68009" y="99332"/>
                    </a:cubicBezTo>
                    <a:cubicBezTo>
                      <a:pt x="70104" y="97522"/>
                      <a:pt x="71247" y="95046"/>
                      <a:pt x="71247" y="92188"/>
                    </a:cubicBezTo>
                    <a:lnTo>
                      <a:pt x="71247" y="24275"/>
                    </a:lnTo>
                    <a:cubicBezTo>
                      <a:pt x="71247" y="21513"/>
                      <a:pt x="70104" y="19036"/>
                      <a:pt x="68104" y="17322"/>
                    </a:cubicBezTo>
                    <a:cubicBezTo>
                      <a:pt x="66390" y="15893"/>
                      <a:pt x="64294" y="15131"/>
                      <a:pt x="62103" y="151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514;p45">
                <a:extLst>
                  <a:ext uri="{FF2B5EF4-FFF2-40B4-BE49-F238E27FC236}">
                    <a16:creationId xmlns:a16="http://schemas.microsoft.com/office/drawing/2014/main" id="{9F10AAF1-C2D1-7FA0-E37D-32E020C30653}"/>
                  </a:ext>
                </a:extLst>
              </p:cNvPr>
              <p:cNvSpPr/>
              <p:nvPr/>
            </p:nvSpPr>
            <p:spPr>
              <a:xfrm>
                <a:off x="-4964754" y="3784300"/>
                <a:ext cx="76200" cy="85725"/>
              </a:xfrm>
              <a:custGeom>
                <a:avLst/>
                <a:gdLst/>
                <a:ahLst/>
                <a:cxnLst/>
                <a:rect l="l" t="t" r="r" b="b"/>
                <a:pathLst>
                  <a:path w="76200" h="85725" extrusionOk="0">
                    <a:moveTo>
                      <a:pt x="75629" y="86794"/>
                    </a:moveTo>
                    <a:lnTo>
                      <a:pt x="7525" y="86794"/>
                    </a:lnTo>
                    <a:cubicBezTo>
                      <a:pt x="3334" y="86794"/>
                      <a:pt x="0" y="83365"/>
                      <a:pt x="0" y="79269"/>
                    </a:cubicBezTo>
                    <a:lnTo>
                      <a:pt x="0" y="7641"/>
                    </a:lnTo>
                    <a:cubicBezTo>
                      <a:pt x="0" y="3736"/>
                      <a:pt x="2953" y="497"/>
                      <a:pt x="6858" y="116"/>
                    </a:cubicBezTo>
                    <a:cubicBezTo>
                      <a:pt x="10763" y="-265"/>
                      <a:pt x="14288" y="2402"/>
                      <a:pt x="14954" y="6212"/>
                    </a:cubicBezTo>
                    <a:cubicBezTo>
                      <a:pt x="14954" y="6498"/>
                      <a:pt x="20955" y="36216"/>
                      <a:pt x="41624" y="36216"/>
                    </a:cubicBezTo>
                    <a:cubicBezTo>
                      <a:pt x="62293" y="36216"/>
                      <a:pt x="68199" y="6498"/>
                      <a:pt x="68294" y="6212"/>
                    </a:cubicBezTo>
                    <a:cubicBezTo>
                      <a:pt x="68961" y="2402"/>
                      <a:pt x="72580" y="-265"/>
                      <a:pt x="76391" y="21"/>
                    </a:cubicBezTo>
                    <a:cubicBezTo>
                      <a:pt x="80296" y="402"/>
                      <a:pt x="83248" y="3640"/>
                      <a:pt x="83248" y="7546"/>
                    </a:cubicBezTo>
                    <a:lnTo>
                      <a:pt x="83248" y="79174"/>
                    </a:lnTo>
                    <a:cubicBezTo>
                      <a:pt x="83248" y="83365"/>
                      <a:pt x="79820" y="86699"/>
                      <a:pt x="75724" y="86699"/>
                    </a:cubicBezTo>
                    <a:close/>
                    <a:moveTo>
                      <a:pt x="15050" y="71649"/>
                    </a:moveTo>
                    <a:lnTo>
                      <a:pt x="68104" y="71649"/>
                    </a:lnTo>
                    <a:lnTo>
                      <a:pt x="68104" y="39645"/>
                    </a:lnTo>
                    <a:cubicBezTo>
                      <a:pt x="61913" y="46312"/>
                      <a:pt x="53340" y="51361"/>
                      <a:pt x="41624" y="51361"/>
                    </a:cubicBezTo>
                    <a:cubicBezTo>
                      <a:pt x="29909" y="51361"/>
                      <a:pt x="21336" y="46312"/>
                      <a:pt x="15145" y="39645"/>
                    </a:cubicBezTo>
                    <a:lnTo>
                      <a:pt x="15145" y="716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515;p45">
                <a:extLst>
                  <a:ext uri="{FF2B5EF4-FFF2-40B4-BE49-F238E27FC236}">
                    <a16:creationId xmlns:a16="http://schemas.microsoft.com/office/drawing/2014/main" id="{1128716E-4A11-6363-1239-E5E6D10094F9}"/>
                  </a:ext>
                </a:extLst>
              </p:cNvPr>
              <p:cNvSpPr/>
              <p:nvPr/>
            </p:nvSpPr>
            <p:spPr>
              <a:xfrm>
                <a:off x="-4964849" y="3708542"/>
                <a:ext cx="76200" cy="123825"/>
              </a:xfrm>
              <a:custGeom>
                <a:avLst/>
                <a:gdLst/>
                <a:ahLst/>
                <a:cxnLst/>
                <a:rect l="l" t="t" r="r" b="b"/>
                <a:pathLst>
                  <a:path w="76200" h="123825" extrusionOk="0">
                    <a:moveTo>
                      <a:pt x="41624" y="127118"/>
                    </a:moveTo>
                    <a:cubicBezTo>
                      <a:pt x="8382" y="127118"/>
                      <a:pt x="476" y="86542"/>
                      <a:pt x="95" y="84732"/>
                    </a:cubicBezTo>
                    <a:cubicBezTo>
                      <a:pt x="95" y="84255"/>
                      <a:pt x="0" y="83779"/>
                      <a:pt x="0" y="83398"/>
                    </a:cubicBezTo>
                    <a:lnTo>
                      <a:pt x="0" y="7579"/>
                    </a:lnTo>
                    <a:cubicBezTo>
                      <a:pt x="0" y="4626"/>
                      <a:pt x="1714" y="1960"/>
                      <a:pt x="4286" y="721"/>
                    </a:cubicBezTo>
                    <a:cubicBezTo>
                      <a:pt x="6954" y="-517"/>
                      <a:pt x="10001" y="-136"/>
                      <a:pt x="12288" y="1674"/>
                    </a:cubicBezTo>
                    <a:cubicBezTo>
                      <a:pt x="28766" y="15104"/>
                      <a:pt x="54388" y="15104"/>
                      <a:pt x="70866" y="1674"/>
                    </a:cubicBezTo>
                    <a:cubicBezTo>
                      <a:pt x="73152" y="-136"/>
                      <a:pt x="76295" y="-517"/>
                      <a:pt x="78867" y="721"/>
                    </a:cubicBezTo>
                    <a:cubicBezTo>
                      <a:pt x="81534" y="1960"/>
                      <a:pt x="83154" y="4626"/>
                      <a:pt x="83154" y="7579"/>
                    </a:cubicBezTo>
                    <a:lnTo>
                      <a:pt x="83154" y="83398"/>
                    </a:lnTo>
                    <a:cubicBezTo>
                      <a:pt x="83154" y="83398"/>
                      <a:pt x="83154" y="84351"/>
                      <a:pt x="83058" y="84732"/>
                    </a:cubicBezTo>
                    <a:cubicBezTo>
                      <a:pt x="82772" y="86446"/>
                      <a:pt x="74772" y="127118"/>
                      <a:pt x="41529" y="127118"/>
                    </a:cubicBezTo>
                    <a:close/>
                    <a:moveTo>
                      <a:pt x="15145" y="82636"/>
                    </a:moveTo>
                    <a:cubicBezTo>
                      <a:pt x="16097" y="86923"/>
                      <a:pt x="22670" y="112068"/>
                      <a:pt x="41624" y="112068"/>
                    </a:cubicBezTo>
                    <a:cubicBezTo>
                      <a:pt x="60579" y="112068"/>
                      <a:pt x="67151" y="86923"/>
                      <a:pt x="68104" y="82636"/>
                    </a:cubicBezTo>
                    <a:lnTo>
                      <a:pt x="68104" y="21295"/>
                    </a:lnTo>
                    <a:cubicBezTo>
                      <a:pt x="51625" y="29106"/>
                      <a:pt x="31528" y="29106"/>
                      <a:pt x="15050" y="21295"/>
                    </a:cubicBezTo>
                    <a:lnTo>
                      <a:pt x="15050" y="8263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516;p45">
                <a:extLst>
                  <a:ext uri="{FF2B5EF4-FFF2-40B4-BE49-F238E27FC236}">
                    <a16:creationId xmlns:a16="http://schemas.microsoft.com/office/drawing/2014/main" id="{BF622862-776F-CB69-03E9-D8BB52F8ECA9}"/>
                  </a:ext>
                </a:extLst>
              </p:cNvPr>
              <p:cNvSpPr/>
              <p:nvPr/>
            </p:nvSpPr>
            <p:spPr>
              <a:xfrm>
                <a:off x="-4964754" y="3389223"/>
                <a:ext cx="76200" cy="209550"/>
              </a:xfrm>
              <a:custGeom>
                <a:avLst/>
                <a:gdLst/>
                <a:ahLst/>
                <a:cxnLst/>
                <a:rect l="l" t="t" r="r" b="b"/>
                <a:pathLst>
                  <a:path w="76200" h="209550" extrusionOk="0">
                    <a:moveTo>
                      <a:pt x="75629" y="215932"/>
                    </a:moveTo>
                    <a:cubicBezTo>
                      <a:pt x="73914" y="215932"/>
                      <a:pt x="72200" y="215360"/>
                      <a:pt x="70866" y="214217"/>
                    </a:cubicBezTo>
                    <a:cubicBezTo>
                      <a:pt x="54102" y="200501"/>
                      <a:pt x="28766" y="200596"/>
                      <a:pt x="12287" y="214217"/>
                    </a:cubicBezTo>
                    <a:cubicBezTo>
                      <a:pt x="10001" y="216027"/>
                      <a:pt x="6953" y="216408"/>
                      <a:pt x="4286" y="215170"/>
                    </a:cubicBezTo>
                    <a:cubicBezTo>
                      <a:pt x="1619" y="213932"/>
                      <a:pt x="0" y="211265"/>
                      <a:pt x="0" y="208312"/>
                    </a:cubicBezTo>
                    <a:lnTo>
                      <a:pt x="0" y="7525"/>
                    </a:lnTo>
                    <a:cubicBezTo>
                      <a:pt x="0" y="3334"/>
                      <a:pt x="3429" y="0"/>
                      <a:pt x="7525" y="0"/>
                    </a:cubicBezTo>
                    <a:lnTo>
                      <a:pt x="75629" y="0"/>
                    </a:lnTo>
                    <a:cubicBezTo>
                      <a:pt x="79820" y="0"/>
                      <a:pt x="83153" y="3429"/>
                      <a:pt x="83153" y="7525"/>
                    </a:cubicBezTo>
                    <a:lnTo>
                      <a:pt x="83153" y="208407"/>
                    </a:lnTo>
                    <a:cubicBezTo>
                      <a:pt x="83153" y="211360"/>
                      <a:pt x="81439" y="214027"/>
                      <a:pt x="78867" y="215265"/>
                    </a:cubicBezTo>
                    <a:cubicBezTo>
                      <a:pt x="77819" y="215741"/>
                      <a:pt x="76771" y="216027"/>
                      <a:pt x="75629" y="216027"/>
                    </a:cubicBezTo>
                    <a:close/>
                    <a:moveTo>
                      <a:pt x="41529" y="188595"/>
                    </a:moveTo>
                    <a:cubicBezTo>
                      <a:pt x="50864" y="188595"/>
                      <a:pt x="59817" y="190691"/>
                      <a:pt x="68009" y="194596"/>
                    </a:cubicBezTo>
                    <a:lnTo>
                      <a:pt x="68009" y="15050"/>
                    </a:lnTo>
                    <a:lnTo>
                      <a:pt x="14954" y="15050"/>
                    </a:lnTo>
                    <a:lnTo>
                      <a:pt x="14954" y="194596"/>
                    </a:lnTo>
                    <a:cubicBezTo>
                      <a:pt x="23146" y="190691"/>
                      <a:pt x="32290" y="188595"/>
                      <a:pt x="41434" y="1885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517;p45">
                <a:extLst>
                  <a:ext uri="{FF2B5EF4-FFF2-40B4-BE49-F238E27FC236}">
                    <a16:creationId xmlns:a16="http://schemas.microsoft.com/office/drawing/2014/main" id="{2C287880-AFF1-5353-C836-34E9DC9F0E01}"/>
                  </a:ext>
                </a:extLst>
              </p:cNvPr>
              <p:cNvSpPr/>
              <p:nvPr/>
            </p:nvSpPr>
            <p:spPr>
              <a:xfrm>
                <a:off x="-5157941" y="3359962"/>
                <a:ext cx="276225" cy="38100"/>
              </a:xfrm>
              <a:custGeom>
                <a:avLst/>
                <a:gdLst/>
                <a:ahLst/>
                <a:cxnLst/>
                <a:rect l="l" t="t" r="r" b="b"/>
                <a:pathLst>
                  <a:path w="276225" h="38100" extrusionOk="0">
                    <a:moveTo>
                      <a:pt x="268815" y="44311"/>
                    </a:moveTo>
                    <a:lnTo>
                      <a:pt x="200711" y="44311"/>
                    </a:lnTo>
                    <a:cubicBezTo>
                      <a:pt x="198902" y="44311"/>
                      <a:pt x="197187" y="43644"/>
                      <a:pt x="195854" y="42501"/>
                    </a:cubicBezTo>
                    <a:lnTo>
                      <a:pt x="45645" y="42501"/>
                    </a:lnTo>
                    <a:cubicBezTo>
                      <a:pt x="25166" y="42501"/>
                      <a:pt x="6973" y="29452"/>
                      <a:pt x="401" y="9926"/>
                    </a:cubicBezTo>
                    <a:cubicBezTo>
                      <a:pt x="-933" y="5926"/>
                      <a:pt x="1163" y="1639"/>
                      <a:pt x="5163" y="401"/>
                    </a:cubicBezTo>
                    <a:cubicBezTo>
                      <a:pt x="9164" y="-932"/>
                      <a:pt x="13450" y="1163"/>
                      <a:pt x="14688" y="5163"/>
                    </a:cubicBezTo>
                    <a:cubicBezTo>
                      <a:pt x="19260" y="18689"/>
                      <a:pt x="31357" y="27452"/>
                      <a:pt x="45549" y="27452"/>
                    </a:cubicBezTo>
                    <a:lnTo>
                      <a:pt x="268720" y="27452"/>
                    </a:lnTo>
                    <a:cubicBezTo>
                      <a:pt x="272911" y="27452"/>
                      <a:pt x="276245" y="30881"/>
                      <a:pt x="276245" y="34977"/>
                    </a:cubicBezTo>
                    <a:lnTo>
                      <a:pt x="276245" y="36786"/>
                    </a:lnTo>
                    <a:cubicBezTo>
                      <a:pt x="276245" y="40977"/>
                      <a:pt x="272816" y="44311"/>
                      <a:pt x="268720" y="443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518;p45">
                <a:extLst>
                  <a:ext uri="{FF2B5EF4-FFF2-40B4-BE49-F238E27FC236}">
                    <a16:creationId xmlns:a16="http://schemas.microsoft.com/office/drawing/2014/main" id="{B02828C1-EB35-0F58-E587-622616BEAC8D}"/>
                  </a:ext>
                </a:extLst>
              </p:cNvPr>
              <p:cNvSpPr/>
              <p:nvPr/>
            </p:nvSpPr>
            <p:spPr>
              <a:xfrm>
                <a:off x="-4962944" y="3601749"/>
                <a:ext cx="76200" cy="104775"/>
              </a:xfrm>
              <a:custGeom>
                <a:avLst/>
                <a:gdLst/>
                <a:ahLst/>
                <a:cxnLst/>
                <a:rect l="l" t="t" r="r" b="b"/>
                <a:pathLst>
                  <a:path w="76200" h="104775" extrusionOk="0">
                    <a:moveTo>
                      <a:pt x="39719" y="112181"/>
                    </a:moveTo>
                    <a:cubicBezTo>
                      <a:pt x="17812" y="112181"/>
                      <a:pt x="0" y="94370"/>
                      <a:pt x="0" y="72462"/>
                    </a:cubicBezTo>
                    <a:lnTo>
                      <a:pt x="0" y="37791"/>
                    </a:lnTo>
                    <a:cubicBezTo>
                      <a:pt x="0" y="21122"/>
                      <a:pt x="10573" y="6073"/>
                      <a:pt x="26194" y="453"/>
                    </a:cubicBezTo>
                    <a:cubicBezTo>
                      <a:pt x="28480" y="-404"/>
                      <a:pt x="31052" y="-23"/>
                      <a:pt x="33051" y="1406"/>
                    </a:cubicBezTo>
                    <a:cubicBezTo>
                      <a:pt x="35052" y="2835"/>
                      <a:pt x="36290" y="5121"/>
                      <a:pt x="36290" y="7597"/>
                    </a:cubicBezTo>
                    <a:lnTo>
                      <a:pt x="36290" y="60080"/>
                    </a:lnTo>
                    <a:cubicBezTo>
                      <a:pt x="36290" y="60080"/>
                      <a:pt x="37624" y="61413"/>
                      <a:pt x="39624" y="61413"/>
                    </a:cubicBezTo>
                    <a:cubicBezTo>
                      <a:pt x="41624" y="61413"/>
                      <a:pt x="42863" y="60461"/>
                      <a:pt x="42958" y="60080"/>
                    </a:cubicBezTo>
                    <a:lnTo>
                      <a:pt x="42958" y="7692"/>
                    </a:lnTo>
                    <a:cubicBezTo>
                      <a:pt x="42958" y="5216"/>
                      <a:pt x="44101" y="2930"/>
                      <a:pt x="46101" y="1501"/>
                    </a:cubicBezTo>
                    <a:cubicBezTo>
                      <a:pt x="48101" y="72"/>
                      <a:pt x="50673" y="-309"/>
                      <a:pt x="52959" y="548"/>
                    </a:cubicBezTo>
                    <a:cubicBezTo>
                      <a:pt x="58388" y="2454"/>
                      <a:pt x="63436" y="5692"/>
                      <a:pt x="67627" y="9883"/>
                    </a:cubicBezTo>
                    <a:cubicBezTo>
                      <a:pt x="75152" y="17408"/>
                      <a:pt x="79248" y="27314"/>
                      <a:pt x="79248" y="37982"/>
                    </a:cubicBezTo>
                    <a:lnTo>
                      <a:pt x="79248" y="72653"/>
                    </a:lnTo>
                    <a:cubicBezTo>
                      <a:pt x="79248" y="94560"/>
                      <a:pt x="61436" y="112372"/>
                      <a:pt x="39529" y="112372"/>
                    </a:cubicBezTo>
                    <a:close/>
                    <a:moveTo>
                      <a:pt x="21241" y="21504"/>
                    </a:moveTo>
                    <a:cubicBezTo>
                      <a:pt x="17431" y="25885"/>
                      <a:pt x="15145" y="31600"/>
                      <a:pt x="15145" y="37696"/>
                    </a:cubicBezTo>
                    <a:lnTo>
                      <a:pt x="15145" y="72367"/>
                    </a:lnTo>
                    <a:cubicBezTo>
                      <a:pt x="15145" y="85988"/>
                      <a:pt x="26194" y="97037"/>
                      <a:pt x="39719" y="97037"/>
                    </a:cubicBezTo>
                    <a:cubicBezTo>
                      <a:pt x="53245" y="97037"/>
                      <a:pt x="64294" y="85988"/>
                      <a:pt x="64294" y="72367"/>
                    </a:cubicBezTo>
                    <a:lnTo>
                      <a:pt x="64294" y="37696"/>
                    </a:lnTo>
                    <a:cubicBezTo>
                      <a:pt x="64294" y="31600"/>
                      <a:pt x="62103" y="25885"/>
                      <a:pt x="58198" y="21408"/>
                    </a:cubicBezTo>
                    <a:lnTo>
                      <a:pt x="58198" y="59794"/>
                    </a:lnTo>
                    <a:cubicBezTo>
                      <a:pt x="58198" y="69033"/>
                      <a:pt x="50102" y="76272"/>
                      <a:pt x="39719" y="76272"/>
                    </a:cubicBezTo>
                    <a:cubicBezTo>
                      <a:pt x="29337" y="76272"/>
                      <a:pt x="21241" y="69033"/>
                      <a:pt x="21241" y="59794"/>
                    </a:cubicBezTo>
                    <a:lnTo>
                      <a:pt x="21241" y="214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519;p45">
                <a:extLst>
                  <a:ext uri="{FF2B5EF4-FFF2-40B4-BE49-F238E27FC236}">
                    <a16:creationId xmlns:a16="http://schemas.microsoft.com/office/drawing/2014/main" id="{4A95524D-31C7-6B01-7B70-3CD1652BBC30}"/>
                  </a:ext>
                </a:extLst>
              </p:cNvPr>
              <p:cNvSpPr/>
              <p:nvPr/>
            </p:nvSpPr>
            <p:spPr>
              <a:xfrm>
                <a:off x="-4494029" y="3551053"/>
                <a:ext cx="66675" cy="66675"/>
              </a:xfrm>
              <a:custGeom>
                <a:avLst/>
                <a:gdLst/>
                <a:ahLst/>
                <a:cxnLst/>
                <a:rect l="l" t="t" r="r" b="b"/>
                <a:pathLst>
                  <a:path w="66675" h="66675" extrusionOk="0">
                    <a:moveTo>
                      <a:pt x="36481" y="72962"/>
                    </a:moveTo>
                    <a:cubicBezTo>
                      <a:pt x="16383" y="72962"/>
                      <a:pt x="0" y="56579"/>
                      <a:pt x="0" y="36481"/>
                    </a:cubicBezTo>
                    <a:cubicBezTo>
                      <a:pt x="0" y="16383"/>
                      <a:pt x="16383" y="0"/>
                      <a:pt x="36481" y="0"/>
                    </a:cubicBezTo>
                    <a:cubicBezTo>
                      <a:pt x="56579" y="0"/>
                      <a:pt x="72962" y="16383"/>
                      <a:pt x="72962" y="36481"/>
                    </a:cubicBezTo>
                    <a:cubicBezTo>
                      <a:pt x="72962" y="56579"/>
                      <a:pt x="56579" y="72962"/>
                      <a:pt x="36481" y="72962"/>
                    </a:cubicBezTo>
                    <a:close/>
                    <a:moveTo>
                      <a:pt x="36481" y="15049"/>
                    </a:moveTo>
                    <a:cubicBezTo>
                      <a:pt x="24670" y="15049"/>
                      <a:pt x="15050" y="24670"/>
                      <a:pt x="15050" y="36481"/>
                    </a:cubicBezTo>
                    <a:cubicBezTo>
                      <a:pt x="15050" y="48292"/>
                      <a:pt x="24670" y="57912"/>
                      <a:pt x="36481" y="57912"/>
                    </a:cubicBezTo>
                    <a:cubicBezTo>
                      <a:pt x="48292" y="57912"/>
                      <a:pt x="57912" y="48292"/>
                      <a:pt x="57912" y="36481"/>
                    </a:cubicBezTo>
                    <a:cubicBezTo>
                      <a:pt x="57912" y="24670"/>
                      <a:pt x="48292" y="15049"/>
                      <a:pt x="36481" y="15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520;p45">
                <a:extLst>
                  <a:ext uri="{FF2B5EF4-FFF2-40B4-BE49-F238E27FC236}">
                    <a16:creationId xmlns:a16="http://schemas.microsoft.com/office/drawing/2014/main" id="{21035000-7002-4740-9E2A-21F4A4F0FF2A}"/>
                  </a:ext>
                </a:extLst>
              </p:cNvPr>
              <p:cNvSpPr/>
              <p:nvPr/>
            </p:nvSpPr>
            <p:spPr>
              <a:xfrm>
                <a:off x="-4909890" y="3041371"/>
                <a:ext cx="66675" cy="114300"/>
              </a:xfrm>
              <a:custGeom>
                <a:avLst/>
                <a:gdLst/>
                <a:ahLst/>
                <a:cxnLst/>
                <a:rect l="l" t="t" r="r" b="b"/>
                <a:pathLst>
                  <a:path w="66675" h="114300" extrusionOk="0">
                    <a:moveTo>
                      <a:pt x="68103" y="47339"/>
                    </a:moveTo>
                    <a:lnTo>
                      <a:pt x="68103" y="89440"/>
                    </a:lnTo>
                    <a:cubicBezTo>
                      <a:pt x="68103" y="108109"/>
                      <a:pt x="52768" y="123539"/>
                      <a:pt x="34100" y="123539"/>
                    </a:cubicBezTo>
                    <a:cubicBezTo>
                      <a:pt x="15430" y="123539"/>
                      <a:pt x="0" y="108204"/>
                      <a:pt x="0" y="89440"/>
                    </a:cubicBezTo>
                    <a:lnTo>
                      <a:pt x="0" y="34004"/>
                    </a:lnTo>
                    <a:cubicBezTo>
                      <a:pt x="0" y="15335"/>
                      <a:pt x="15335" y="0"/>
                      <a:pt x="34100" y="0"/>
                    </a:cubicBezTo>
                    <a:cubicBezTo>
                      <a:pt x="43434" y="0"/>
                      <a:pt x="51911" y="3810"/>
                      <a:pt x="58102" y="10001"/>
                    </a:cubicBezTo>
                    <a:cubicBezTo>
                      <a:pt x="64294" y="16193"/>
                      <a:pt x="68103" y="24670"/>
                      <a:pt x="68103" y="34004"/>
                    </a:cubicBezTo>
                    <a:lnTo>
                      <a:pt x="68103" y="474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1521;p45">
                <a:extLst>
                  <a:ext uri="{FF2B5EF4-FFF2-40B4-BE49-F238E27FC236}">
                    <a16:creationId xmlns:a16="http://schemas.microsoft.com/office/drawing/2014/main" id="{5CE47958-5F06-E1CD-55CF-9F520FB1D1C7}"/>
                  </a:ext>
                </a:extLst>
              </p:cNvPr>
              <p:cNvSpPr/>
              <p:nvPr/>
            </p:nvSpPr>
            <p:spPr>
              <a:xfrm>
                <a:off x="-4502601" y="3088710"/>
                <a:ext cx="142875" cy="76200"/>
              </a:xfrm>
              <a:custGeom>
                <a:avLst/>
                <a:gdLst/>
                <a:ahLst/>
                <a:cxnLst/>
                <a:rect l="l" t="t" r="r" b="b"/>
                <a:pathLst>
                  <a:path w="142875" h="76200" extrusionOk="0">
                    <a:moveTo>
                      <a:pt x="0" y="0"/>
                    </a:moveTo>
                    <a:lnTo>
                      <a:pt x="148400" y="0"/>
                    </a:lnTo>
                    <a:lnTo>
                      <a:pt x="148400" y="81344"/>
                    </a:lnTo>
                    <a:lnTo>
                      <a:pt x="0" y="813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1522;p45">
                <a:extLst>
                  <a:ext uri="{FF2B5EF4-FFF2-40B4-BE49-F238E27FC236}">
                    <a16:creationId xmlns:a16="http://schemas.microsoft.com/office/drawing/2014/main" id="{8ADCB3F7-B8E9-4163-C886-A281352F69BB}"/>
                  </a:ext>
                </a:extLst>
              </p:cNvPr>
              <p:cNvSpPr/>
              <p:nvPr/>
            </p:nvSpPr>
            <p:spPr>
              <a:xfrm>
                <a:off x="-3983108" y="3041371"/>
                <a:ext cx="66675" cy="114300"/>
              </a:xfrm>
              <a:custGeom>
                <a:avLst/>
                <a:gdLst/>
                <a:ahLst/>
                <a:cxnLst/>
                <a:rect l="l" t="t" r="r" b="b"/>
                <a:pathLst>
                  <a:path w="66675" h="114300" extrusionOk="0">
                    <a:moveTo>
                      <a:pt x="68199" y="47339"/>
                    </a:moveTo>
                    <a:lnTo>
                      <a:pt x="68199" y="89440"/>
                    </a:lnTo>
                    <a:cubicBezTo>
                      <a:pt x="68199" y="108109"/>
                      <a:pt x="52864" y="123539"/>
                      <a:pt x="34100" y="123539"/>
                    </a:cubicBezTo>
                    <a:cubicBezTo>
                      <a:pt x="15335" y="123539"/>
                      <a:pt x="0" y="108204"/>
                      <a:pt x="0" y="89440"/>
                    </a:cubicBezTo>
                    <a:lnTo>
                      <a:pt x="0" y="34004"/>
                    </a:lnTo>
                    <a:cubicBezTo>
                      <a:pt x="0" y="15335"/>
                      <a:pt x="15335" y="0"/>
                      <a:pt x="34100" y="0"/>
                    </a:cubicBezTo>
                    <a:cubicBezTo>
                      <a:pt x="43434" y="0"/>
                      <a:pt x="52007" y="3810"/>
                      <a:pt x="58198" y="10001"/>
                    </a:cubicBezTo>
                    <a:cubicBezTo>
                      <a:pt x="64389" y="16193"/>
                      <a:pt x="68199" y="24670"/>
                      <a:pt x="68199" y="34004"/>
                    </a:cubicBezTo>
                    <a:lnTo>
                      <a:pt x="68199" y="4743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1523;p45">
                <a:extLst>
                  <a:ext uri="{FF2B5EF4-FFF2-40B4-BE49-F238E27FC236}">
                    <a16:creationId xmlns:a16="http://schemas.microsoft.com/office/drawing/2014/main" id="{3896B50D-2943-3244-E47A-916087CA2B0E}"/>
                  </a:ext>
                </a:extLst>
              </p:cNvPr>
              <p:cNvSpPr/>
              <p:nvPr/>
            </p:nvSpPr>
            <p:spPr>
              <a:xfrm>
                <a:off x="-5015440" y="2849728"/>
                <a:ext cx="1171575" cy="114300"/>
              </a:xfrm>
              <a:custGeom>
                <a:avLst/>
                <a:gdLst/>
                <a:ahLst/>
                <a:cxnLst/>
                <a:rect l="l" t="t" r="r" b="b"/>
                <a:pathLst>
                  <a:path w="1171575" h="114300" extrusionOk="0">
                    <a:moveTo>
                      <a:pt x="1727" y="97822"/>
                    </a:moveTo>
                    <a:cubicBezTo>
                      <a:pt x="-939" y="90106"/>
                      <a:pt x="-654" y="81248"/>
                      <a:pt x="3537" y="72961"/>
                    </a:cubicBezTo>
                    <a:lnTo>
                      <a:pt x="31445" y="17812"/>
                    </a:lnTo>
                    <a:cubicBezTo>
                      <a:pt x="36970" y="6953"/>
                      <a:pt x="48209" y="0"/>
                      <a:pt x="60402" y="0"/>
                    </a:cubicBezTo>
                    <a:lnTo>
                      <a:pt x="1113581" y="0"/>
                    </a:lnTo>
                    <a:cubicBezTo>
                      <a:pt x="1125773" y="0"/>
                      <a:pt x="1137012" y="6858"/>
                      <a:pt x="1142537" y="17812"/>
                    </a:cubicBezTo>
                    <a:lnTo>
                      <a:pt x="1170445" y="72961"/>
                    </a:lnTo>
                    <a:cubicBezTo>
                      <a:pt x="1174636" y="81248"/>
                      <a:pt x="1174922" y="90106"/>
                      <a:pt x="1172255" y="97917"/>
                    </a:cubicBezTo>
                    <a:cubicBezTo>
                      <a:pt x="1168064" y="110490"/>
                      <a:pt x="1156348" y="120205"/>
                      <a:pt x="1141394" y="120205"/>
                    </a:cubicBezTo>
                    <a:lnTo>
                      <a:pt x="32493" y="120205"/>
                    </a:lnTo>
                    <a:cubicBezTo>
                      <a:pt x="17539" y="120205"/>
                      <a:pt x="5823" y="110395"/>
                      <a:pt x="1632" y="978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524;p45">
                <a:extLst>
                  <a:ext uri="{FF2B5EF4-FFF2-40B4-BE49-F238E27FC236}">
                    <a16:creationId xmlns:a16="http://schemas.microsoft.com/office/drawing/2014/main" id="{39E5A27E-5D43-89F4-D5D5-E52D10DEC816}"/>
                  </a:ext>
                </a:extLst>
              </p:cNvPr>
              <p:cNvSpPr/>
              <p:nvPr/>
            </p:nvSpPr>
            <p:spPr>
              <a:xfrm>
                <a:off x="-5013713" y="3066325"/>
                <a:ext cx="1162050" cy="276225"/>
              </a:xfrm>
              <a:custGeom>
                <a:avLst/>
                <a:gdLst/>
                <a:ahLst/>
                <a:cxnLst/>
                <a:rect l="l" t="t" r="r" b="b"/>
                <a:pathLst>
                  <a:path w="1162050" h="276225" extrusionOk="0">
                    <a:moveTo>
                      <a:pt x="1170623" y="95"/>
                    </a:moveTo>
                    <a:lnTo>
                      <a:pt x="1170623" y="217075"/>
                    </a:lnTo>
                    <a:cubicBezTo>
                      <a:pt x="1170623" y="253746"/>
                      <a:pt x="1140905" y="283464"/>
                      <a:pt x="1104233" y="283464"/>
                    </a:cubicBezTo>
                    <a:lnTo>
                      <a:pt x="66390" y="283464"/>
                    </a:lnTo>
                    <a:cubicBezTo>
                      <a:pt x="29718" y="283464"/>
                      <a:pt x="0" y="253746"/>
                      <a:pt x="0" y="217075"/>
                    </a:cubicBezTo>
                    <a:lnTo>
                      <a:pt x="0" y="0"/>
                    </a:lnTo>
                    <a:cubicBezTo>
                      <a:pt x="4191" y="12573"/>
                      <a:pt x="15907" y="22288"/>
                      <a:pt x="30861" y="22288"/>
                    </a:cubicBezTo>
                    <a:lnTo>
                      <a:pt x="103918" y="22288"/>
                    </a:lnTo>
                    <a:lnTo>
                      <a:pt x="103918" y="64389"/>
                    </a:lnTo>
                    <a:cubicBezTo>
                      <a:pt x="103918" y="83058"/>
                      <a:pt x="119253" y="98488"/>
                      <a:pt x="138017" y="98488"/>
                    </a:cubicBezTo>
                    <a:cubicBezTo>
                      <a:pt x="156782" y="98488"/>
                      <a:pt x="172021" y="83153"/>
                      <a:pt x="172021" y="64389"/>
                    </a:cubicBezTo>
                    <a:lnTo>
                      <a:pt x="172021" y="22288"/>
                    </a:lnTo>
                    <a:lnTo>
                      <a:pt x="511207" y="22288"/>
                    </a:lnTo>
                    <a:lnTo>
                      <a:pt x="511207" y="103632"/>
                    </a:lnTo>
                    <a:lnTo>
                      <a:pt x="659606" y="103632"/>
                    </a:lnTo>
                    <a:lnTo>
                      <a:pt x="659606" y="22288"/>
                    </a:lnTo>
                    <a:lnTo>
                      <a:pt x="1030796" y="22288"/>
                    </a:lnTo>
                    <a:lnTo>
                      <a:pt x="1030796" y="64389"/>
                    </a:lnTo>
                    <a:cubicBezTo>
                      <a:pt x="1030796" y="83058"/>
                      <a:pt x="1046131" y="98488"/>
                      <a:pt x="1064895" y="98488"/>
                    </a:cubicBezTo>
                    <a:cubicBezTo>
                      <a:pt x="1083659" y="98488"/>
                      <a:pt x="1098995" y="83153"/>
                      <a:pt x="1098995" y="64389"/>
                    </a:cubicBezTo>
                    <a:lnTo>
                      <a:pt x="1098995" y="22288"/>
                    </a:lnTo>
                    <a:lnTo>
                      <a:pt x="1139952" y="22288"/>
                    </a:lnTo>
                    <a:cubicBezTo>
                      <a:pt x="1155002" y="22288"/>
                      <a:pt x="1166622" y="12573"/>
                      <a:pt x="1170813" y="0"/>
                    </a:cubicBezTo>
                    <a:close/>
                    <a:moveTo>
                      <a:pt x="812388" y="114586"/>
                    </a:moveTo>
                    <a:lnTo>
                      <a:pt x="812388" y="81439"/>
                    </a:lnTo>
                    <a:lnTo>
                      <a:pt x="713327" y="81439"/>
                    </a:lnTo>
                    <a:lnTo>
                      <a:pt x="713327" y="114586"/>
                    </a:lnTo>
                    <a:lnTo>
                      <a:pt x="749618" y="114586"/>
                    </a:lnTo>
                    <a:lnTo>
                      <a:pt x="749618" y="156591"/>
                    </a:lnTo>
                    <a:lnTo>
                      <a:pt x="738092" y="158305"/>
                    </a:lnTo>
                    <a:cubicBezTo>
                      <a:pt x="735425" y="152305"/>
                      <a:pt x="732473" y="145733"/>
                      <a:pt x="729139" y="138113"/>
                    </a:cubicBezTo>
                    <a:cubicBezTo>
                      <a:pt x="630746" y="175641"/>
                      <a:pt x="539592" y="175546"/>
                      <a:pt x="441389" y="138113"/>
                    </a:cubicBezTo>
                    <a:cubicBezTo>
                      <a:pt x="437865" y="145923"/>
                      <a:pt x="435007" y="152590"/>
                      <a:pt x="432245" y="158687"/>
                    </a:cubicBezTo>
                    <a:lnTo>
                      <a:pt x="415862" y="156305"/>
                    </a:lnTo>
                    <a:lnTo>
                      <a:pt x="415862" y="114681"/>
                    </a:lnTo>
                    <a:lnTo>
                      <a:pt x="449104" y="114681"/>
                    </a:lnTo>
                    <a:lnTo>
                      <a:pt x="449104" y="81534"/>
                    </a:lnTo>
                    <a:lnTo>
                      <a:pt x="350044" y="81534"/>
                    </a:lnTo>
                    <a:lnTo>
                      <a:pt x="350044" y="114681"/>
                    </a:lnTo>
                    <a:lnTo>
                      <a:pt x="382620" y="114681"/>
                    </a:lnTo>
                    <a:lnTo>
                      <a:pt x="382620" y="182499"/>
                    </a:lnTo>
                    <a:lnTo>
                      <a:pt x="418624" y="189167"/>
                    </a:lnTo>
                    <a:cubicBezTo>
                      <a:pt x="416909" y="193072"/>
                      <a:pt x="415004" y="197263"/>
                      <a:pt x="413004" y="201930"/>
                    </a:cubicBezTo>
                    <a:cubicBezTo>
                      <a:pt x="529590" y="247650"/>
                      <a:pt x="640652" y="247650"/>
                      <a:pt x="757333" y="201930"/>
                    </a:cubicBezTo>
                    <a:cubicBezTo>
                      <a:pt x="755238" y="197168"/>
                      <a:pt x="753237" y="192786"/>
                      <a:pt x="751427" y="188786"/>
                    </a:cubicBezTo>
                    <a:lnTo>
                      <a:pt x="782764" y="182975"/>
                    </a:lnTo>
                    <a:lnTo>
                      <a:pt x="782764" y="114776"/>
                    </a:lnTo>
                    <a:lnTo>
                      <a:pt x="812292" y="1147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525;p45">
                <a:extLst>
                  <a:ext uri="{FF2B5EF4-FFF2-40B4-BE49-F238E27FC236}">
                    <a16:creationId xmlns:a16="http://schemas.microsoft.com/office/drawing/2014/main" id="{2FB2B22B-7ADB-C80A-33CB-F74B239322F0}"/>
                  </a:ext>
                </a:extLst>
              </p:cNvPr>
              <p:cNvSpPr/>
              <p:nvPr/>
            </p:nvSpPr>
            <p:spPr>
              <a:xfrm>
                <a:off x="-3949008" y="3007747"/>
                <a:ext cx="104775" cy="76200"/>
              </a:xfrm>
              <a:custGeom>
                <a:avLst/>
                <a:gdLst/>
                <a:ahLst/>
                <a:cxnLst/>
                <a:rect l="l" t="t" r="r" b="b"/>
                <a:pathLst>
                  <a:path w="104775" h="76200" extrusionOk="0">
                    <a:moveTo>
                      <a:pt x="105918" y="38195"/>
                    </a:moveTo>
                    <a:lnTo>
                      <a:pt x="105918" y="58674"/>
                    </a:lnTo>
                    <a:cubicBezTo>
                      <a:pt x="101727" y="71247"/>
                      <a:pt x="90011" y="80963"/>
                      <a:pt x="75057" y="80963"/>
                    </a:cubicBezTo>
                    <a:lnTo>
                      <a:pt x="34100" y="80963"/>
                    </a:lnTo>
                    <a:lnTo>
                      <a:pt x="34100" y="67532"/>
                    </a:lnTo>
                    <a:cubicBezTo>
                      <a:pt x="34100" y="58103"/>
                      <a:pt x="30289" y="49721"/>
                      <a:pt x="24098" y="43529"/>
                    </a:cubicBezTo>
                    <a:cubicBezTo>
                      <a:pt x="17907" y="37338"/>
                      <a:pt x="9334" y="33528"/>
                      <a:pt x="0" y="33528"/>
                    </a:cubicBezTo>
                    <a:lnTo>
                      <a:pt x="0" y="22288"/>
                    </a:lnTo>
                    <a:lnTo>
                      <a:pt x="74962" y="22288"/>
                    </a:lnTo>
                    <a:cubicBezTo>
                      <a:pt x="90011" y="22288"/>
                      <a:pt x="101632" y="12573"/>
                      <a:pt x="105823" y="0"/>
                    </a:cubicBezTo>
                    <a:lnTo>
                      <a:pt x="105823" y="381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526;p45">
                <a:extLst>
                  <a:ext uri="{FF2B5EF4-FFF2-40B4-BE49-F238E27FC236}">
                    <a16:creationId xmlns:a16="http://schemas.microsoft.com/office/drawing/2014/main" id="{5D61883A-00D4-D45D-0160-F99B7454AB04}"/>
                  </a:ext>
                </a:extLst>
              </p:cNvPr>
              <p:cNvSpPr/>
              <p:nvPr/>
            </p:nvSpPr>
            <p:spPr>
              <a:xfrm>
                <a:off x="-5013713" y="2947549"/>
                <a:ext cx="1162050" cy="76200"/>
              </a:xfrm>
              <a:custGeom>
                <a:avLst/>
                <a:gdLst/>
                <a:ahLst/>
                <a:cxnLst/>
                <a:rect l="l" t="t" r="r" b="b"/>
                <a:pathLst>
                  <a:path w="1162050" h="76200" extrusionOk="0">
                    <a:moveTo>
                      <a:pt x="0" y="39719"/>
                    </a:moveTo>
                    <a:lnTo>
                      <a:pt x="0" y="0"/>
                    </a:lnTo>
                    <a:cubicBezTo>
                      <a:pt x="4096" y="12573"/>
                      <a:pt x="15907" y="22384"/>
                      <a:pt x="30861" y="22384"/>
                    </a:cubicBezTo>
                    <a:lnTo>
                      <a:pt x="1139762" y="22384"/>
                    </a:lnTo>
                    <a:cubicBezTo>
                      <a:pt x="1154811" y="22384"/>
                      <a:pt x="1166432" y="12668"/>
                      <a:pt x="1170623" y="95"/>
                    </a:cubicBezTo>
                    <a:lnTo>
                      <a:pt x="1170623" y="60198"/>
                    </a:lnTo>
                    <a:cubicBezTo>
                      <a:pt x="1166432" y="72771"/>
                      <a:pt x="1154716" y="82487"/>
                      <a:pt x="1139762" y="82487"/>
                    </a:cubicBezTo>
                    <a:lnTo>
                      <a:pt x="30861" y="82487"/>
                    </a:lnTo>
                    <a:cubicBezTo>
                      <a:pt x="15907" y="82487"/>
                      <a:pt x="4191" y="72771"/>
                      <a:pt x="0" y="60198"/>
                    </a:cubicBezTo>
                    <a:lnTo>
                      <a:pt x="0" y="3981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527;p45">
                <a:extLst>
                  <a:ext uri="{FF2B5EF4-FFF2-40B4-BE49-F238E27FC236}">
                    <a16:creationId xmlns:a16="http://schemas.microsoft.com/office/drawing/2014/main" id="{E0CB1133-CE35-E407-3BCC-95461D88B2DB}"/>
                  </a:ext>
                </a:extLst>
              </p:cNvPr>
              <p:cNvSpPr/>
              <p:nvPr/>
            </p:nvSpPr>
            <p:spPr>
              <a:xfrm>
                <a:off x="-4875790" y="3030036"/>
                <a:ext cx="923925" cy="57150"/>
              </a:xfrm>
              <a:custGeom>
                <a:avLst/>
                <a:gdLst/>
                <a:ahLst/>
                <a:cxnLst/>
                <a:rect l="l" t="t" r="r" b="b"/>
                <a:pathLst>
                  <a:path w="923925" h="57150" extrusionOk="0">
                    <a:moveTo>
                      <a:pt x="926782" y="0"/>
                    </a:moveTo>
                    <a:lnTo>
                      <a:pt x="926782" y="11239"/>
                    </a:lnTo>
                    <a:cubicBezTo>
                      <a:pt x="908018" y="11239"/>
                      <a:pt x="892683" y="26575"/>
                      <a:pt x="892683" y="45244"/>
                    </a:cubicBezTo>
                    <a:lnTo>
                      <a:pt x="892683" y="58674"/>
                    </a:lnTo>
                    <a:lnTo>
                      <a:pt x="34004" y="58674"/>
                    </a:lnTo>
                    <a:lnTo>
                      <a:pt x="34004" y="45244"/>
                    </a:lnTo>
                    <a:cubicBezTo>
                      <a:pt x="34004" y="35814"/>
                      <a:pt x="30194" y="27432"/>
                      <a:pt x="24003" y="21241"/>
                    </a:cubicBezTo>
                    <a:cubicBezTo>
                      <a:pt x="17812" y="15049"/>
                      <a:pt x="9334" y="11239"/>
                      <a:pt x="0" y="11239"/>
                    </a:cubicBezTo>
                    <a:lnTo>
                      <a:pt x="0" y="0"/>
                    </a:lnTo>
                    <a:lnTo>
                      <a:pt x="926782"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528;p45">
                <a:extLst>
                  <a:ext uri="{FF2B5EF4-FFF2-40B4-BE49-F238E27FC236}">
                    <a16:creationId xmlns:a16="http://schemas.microsoft.com/office/drawing/2014/main" id="{D87334B7-A04D-55F2-CBA4-4138C30F76E2}"/>
                  </a:ext>
                </a:extLst>
              </p:cNvPr>
              <p:cNvSpPr/>
              <p:nvPr/>
            </p:nvSpPr>
            <p:spPr>
              <a:xfrm>
                <a:off x="-4300385" y="3147765"/>
                <a:ext cx="95250" cy="28575"/>
              </a:xfrm>
              <a:custGeom>
                <a:avLst/>
                <a:gdLst/>
                <a:ahLst/>
                <a:cxnLst/>
                <a:rect l="l" t="t" r="r" b="b"/>
                <a:pathLst>
                  <a:path w="95250" h="28575" extrusionOk="0">
                    <a:moveTo>
                      <a:pt x="99060" y="0"/>
                    </a:moveTo>
                    <a:lnTo>
                      <a:pt x="99060" y="33147"/>
                    </a:lnTo>
                    <a:lnTo>
                      <a:pt x="69532" y="33147"/>
                    </a:lnTo>
                    <a:lnTo>
                      <a:pt x="36290" y="33147"/>
                    </a:lnTo>
                    <a:lnTo>
                      <a:pt x="0" y="33147"/>
                    </a:lnTo>
                    <a:lnTo>
                      <a:pt x="0" y="0"/>
                    </a:lnTo>
                    <a:lnTo>
                      <a:pt x="9906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529;p45">
                <a:extLst>
                  <a:ext uri="{FF2B5EF4-FFF2-40B4-BE49-F238E27FC236}">
                    <a16:creationId xmlns:a16="http://schemas.microsoft.com/office/drawing/2014/main" id="{53F4CAF3-FD25-DA00-EB40-C7669EC52D7A}"/>
                  </a:ext>
                </a:extLst>
              </p:cNvPr>
              <p:cNvSpPr/>
              <p:nvPr/>
            </p:nvSpPr>
            <p:spPr>
              <a:xfrm>
                <a:off x="-4275621" y="3180912"/>
                <a:ext cx="38100" cy="66675"/>
              </a:xfrm>
              <a:custGeom>
                <a:avLst/>
                <a:gdLst/>
                <a:ahLst/>
                <a:cxnLst/>
                <a:rect l="l" t="t" r="r" b="b"/>
                <a:pathLst>
                  <a:path w="38100" h="66675" extrusionOk="0">
                    <a:moveTo>
                      <a:pt x="44768" y="0"/>
                    </a:moveTo>
                    <a:lnTo>
                      <a:pt x="44768" y="68199"/>
                    </a:lnTo>
                    <a:lnTo>
                      <a:pt x="13431" y="74009"/>
                    </a:lnTo>
                    <a:cubicBezTo>
                      <a:pt x="8573" y="62960"/>
                      <a:pt x="4572" y="54007"/>
                      <a:pt x="0" y="43720"/>
                    </a:cubicBezTo>
                    <a:lnTo>
                      <a:pt x="11525" y="42005"/>
                    </a:lnTo>
                    <a:lnTo>
                      <a:pt x="11525" y="0"/>
                    </a:lnTo>
                    <a:lnTo>
                      <a:pt x="44768"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530;p45">
                <a:extLst>
                  <a:ext uri="{FF2B5EF4-FFF2-40B4-BE49-F238E27FC236}">
                    <a16:creationId xmlns:a16="http://schemas.microsoft.com/office/drawing/2014/main" id="{0FA3CD0C-A9C1-AFB6-8E48-D0CBE19425B3}"/>
                  </a:ext>
                </a:extLst>
              </p:cNvPr>
              <p:cNvSpPr/>
              <p:nvPr/>
            </p:nvSpPr>
            <p:spPr>
              <a:xfrm>
                <a:off x="-4600613" y="3204342"/>
                <a:ext cx="342900" cy="95250"/>
              </a:xfrm>
              <a:custGeom>
                <a:avLst/>
                <a:gdLst/>
                <a:ahLst/>
                <a:cxnLst/>
                <a:rect l="l" t="t" r="r" b="b"/>
                <a:pathLst>
                  <a:path w="342900" h="95250" extrusionOk="0">
                    <a:moveTo>
                      <a:pt x="338424" y="50483"/>
                    </a:moveTo>
                    <a:cubicBezTo>
                      <a:pt x="340233" y="54578"/>
                      <a:pt x="342233" y="58865"/>
                      <a:pt x="344329" y="63627"/>
                    </a:cubicBezTo>
                    <a:cubicBezTo>
                      <a:pt x="227743" y="109347"/>
                      <a:pt x="116681" y="109347"/>
                      <a:pt x="0" y="63627"/>
                    </a:cubicBezTo>
                    <a:cubicBezTo>
                      <a:pt x="2000" y="59055"/>
                      <a:pt x="3906" y="54864"/>
                      <a:pt x="5620" y="50864"/>
                    </a:cubicBezTo>
                    <a:cubicBezTo>
                      <a:pt x="10573" y="39815"/>
                      <a:pt x="14574" y="30766"/>
                      <a:pt x="19145" y="20574"/>
                    </a:cubicBezTo>
                    <a:cubicBezTo>
                      <a:pt x="21908" y="14383"/>
                      <a:pt x="24765" y="7811"/>
                      <a:pt x="28290" y="0"/>
                    </a:cubicBezTo>
                    <a:cubicBezTo>
                      <a:pt x="126492" y="37433"/>
                      <a:pt x="217647" y="37529"/>
                      <a:pt x="316039" y="0"/>
                    </a:cubicBezTo>
                    <a:cubicBezTo>
                      <a:pt x="319469" y="7716"/>
                      <a:pt x="322326" y="14192"/>
                      <a:pt x="324993" y="20193"/>
                    </a:cubicBezTo>
                    <a:cubicBezTo>
                      <a:pt x="329565" y="30385"/>
                      <a:pt x="333566" y="39434"/>
                      <a:pt x="338424" y="5048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531;p45">
                <a:extLst>
                  <a:ext uri="{FF2B5EF4-FFF2-40B4-BE49-F238E27FC236}">
                    <a16:creationId xmlns:a16="http://schemas.microsoft.com/office/drawing/2014/main" id="{EE297692-A10D-FBFA-C8AA-B7F2C3CE6A3B}"/>
                  </a:ext>
                </a:extLst>
              </p:cNvPr>
              <p:cNvSpPr/>
              <p:nvPr/>
            </p:nvSpPr>
            <p:spPr>
              <a:xfrm>
                <a:off x="-4663574" y="3147765"/>
                <a:ext cx="95250" cy="28575"/>
              </a:xfrm>
              <a:custGeom>
                <a:avLst/>
                <a:gdLst/>
                <a:ahLst/>
                <a:cxnLst/>
                <a:rect l="l" t="t" r="r" b="b"/>
                <a:pathLst>
                  <a:path w="95250" h="28575" extrusionOk="0">
                    <a:moveTo>
                      <a:pt x="99060" y="0"/>
                    </a:moveTo>
                    <a:lnTo>
                      <a:pt x="99060" y="33147"/>
                    </a:lnTo>
                    <a:lnTo>
                      <a:pt x="65818" y="33147"/>
                    </a:lnTo>
                    <a:lnTo>
                      <a:pt x="32671" y="33147"/>
                    </a:lnTo>
                    <a:lnTo>
                      <a:pt x="0" y="33147"/>
                    </a:lnTo>
                    <a:lnTo>
                      <a:pt x="0" y="0"/>
                    </a:lnTo>
                    <a:lnTo>
                      <a:pt x="9906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532;p45">
                <a:extLst>
                  <a:ext uri="{FF2B5EF4-FFF2-40B4-BE49-F238E27FC236}">
                    <a16:creationId xmlns:a16="http://schemas.microsoft.com/office/drawing/2014/main" id="{E1858908-01E8-DEB2-26EA-8221EE9156A8}"/>
                  </a:ext>
                </a:extLst>
              </p:cNvPr>
              <p:cNvSpPr/>
              <p:nvPr/>
            </p:nvSpPr>
            <p:spPr>
              <a:xfrm>
                <a:off x="-4630903" y="3180816"/>
                <a:ext cx="47625" cy="66675"/>
              </a:xfrm>
              <a:custGeom>
                <a:avLst/>
                <a:gdLst/>
                <a:ahLst/>
                <a:cxnLst/>
                <a:rect l="l" t="t" r="r" b="b"/>
                <a:pathLst>
                  <a:path w="47625" h="66675" extrusionOk="0">
                    <a:moveTo>
                      <a:pt x="33147" y="41815"/>
                    </a:moveTo>
                    <a:lnTo>
                      <a:pt x="49530" y="44196"/>
                    </a:lnTo>
                    <a:cubicBezTo>
                      <a:pt x="44958" y="54388"/>
                      <a:pt x="40957" y="63437"/>
                      <a:pt x="36005" y="74486"/>
                    </a:cubicBezTo>
                    <a:lnTo>
                      <a:pt x="0" y="67818"/>
                    </a:lnTo>
                    <a:lnTo>
                      <a:pt x="0" y="0"/>
                    </a:lnTo>
                    <a:lnTo>
                      <a:pt x="33242" y="0"/>
                    </a:lnTo>
                    <a:lnTo>
                      <a:pt x="33242" y="4162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533;p45">
                <a:extLst>
                  <a:ext uri="{FF2B5EF4-FFF2-40B4-BE49-F238E27FC236}">
                    <a16:creationId xmlns:a16="http://schemas.microsoft.com/office/drawing/2014/main" id="{DACA9F0D-E050-5C9F-C514-D60ED2320ACE}"/>
                  </a:ext>
                </a:extLst>
              </p:cNvPr>
              <p:cNvSpPr/>
              <p:nvPr/>
            </p:nvSpPr>
            <p:spPr>
              <a:xfrm>
                <a:off x="-5013713" y="3007652"/>
                <a:ext cx="133350" cy="76200"/>
              </a:xfrm>
              <a:custGeom>
                <a:avLst/>
                <a:gdLst/>
                <a:ahLst/>
                <a:cxnLst/>
                <a:rect l="l" t="t" r="r" b="b"/>
                <a:pathLst>
                  <a:path w="133350" h="76200" extrusionOk="0">
                    <a:moveTo>
                      <a:pt x="0" y="38291"/>
                    </a:moveTo>
                    <a:lnTo>
                      <a:pt x="0" y="0"/>
                    </a:lnTo>
                    <a:cubicBezTo>
                      <a:pt x="4191" y="12573"/>
                      <a:pt x="15907" y="22288"/>
                      <a:pt x="30861" y="22288"/>
                    </a:cubicBezTo>
                    <a:lnTo>
                      <a:pt x="138017" y="22288"/>
                    </a:lnTo>
                    <a:lnTo>
                      <a:pt x="138017" y="33528"/>
                    </a:lnTo>
                    <a:cubicBezTo>
                      <a:pt x="119253" y="33528"/>
                      <a:pt x="103918" y="48863"/>
                      <a:pt x="103918" y="67532"/>
                    </a:cubicBezTo>
                    <a:lnTo>
                      <a:pt x="103918" y="80963"/>
                    </a:lnTo>
                    <a:lnTo>
                      <a:pt x="30861" y="80963"/>
                    </a:lnTo>
                    <a:cubicBezTo>
                      <a:pt x="15907" y="80963"/>
                      <a:pt x="4191" y="71247"/>
                      <a:pt x="0" y="58674"/>
                    </a:cubicBezTo>
                    <a:lnTo>
                      <a:pt x="0" y="382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534;p45">
                <a:extLst>
                  <a:ext uri="{FF2B5EF4-FFF2-40B4-BE49-F238E27FC236}">
                    <a16:creationId xmlns:a16="http://schemas.microsoft.com/office/drawing/2014/main" id="{EBFC91BB-C035-C42E-7A8D-F87F23BF404B}"/>
                  </a:ext>
                </a:extLst>
              </p:cNvPr>
              <p:cNvSpPr/>
              <p:nvPr/>
            </p:nvSpPr>
            <p:spPr>
              <a:xfrm>
                <a:off x="-4917510" y="3033751"/>
                <a:ext cx="76200" cy="133350"/>
              </a:xfrm>
              <a:custGeom>
                <a:avLst/>
                <a:gdLst/>
                <a:ahLst/>
                <a:cxnLst/>
                <a:rect l="l" t="t" r="r" b="b"/>
                <a:pathLst>
                  <a:path w="76200" h="133350" extrusionOk="0">
                    <a:moveTo>
                      <a:pt x="41720" y="138589"/>
                    </a:moveTo>
                    <a:cubicBezTo>
                      <a:pt x="18764" y="138589"/>
                      <a:pt x="0" y="119920"/>
                      <a:pt x="0" y="96964"/>
                    </a:cubicBezTo>
                    <a:lnTo>
                      <a:pt x="0" y="41529"/>
                    </a:lnTo>
                    <a:cubicBezTo>
                      <a:pt x="0" y="18574"/>
                      <a:pt x="18669" y="0"/>
                      <a:pt x="41720" y="0"/>
                    </a:cubicBezTo>
                    <a:cubicBezTo>
                      <a:pt x="52768" y="0"/>
                      <a:pt x="63246" y="4286"/>
                      <a:pt x="71056" y="12192"/>
                    </a:cubicBezTo>
                    <a:cubicBezTo>
                      <a:pt x="78962" y="20098"/>
                      <a:pt x="83248" y="30575"/>
                      <a:pt x="83248" y="41529"/>
                    </a:cubicBezTo>
                    <a:lnTo>
                      <a:pt x="83248" y="96964"/>
                    </a:lnTo>
                    <a:cubicBezTo>
                      <a:pt x="83248" y="119920"/>
                      <a:pt x="64579" y="138589"/>
                      <a:pt x="41720" y="138589"/>
                    </a:cubicBezTo>
                    <a:close/>
                    <a:moveTo>
                      <a:pt x="41720" y="15145"/>
                    </a:moveTo>
                    <a:cubicBezTo>
                      <a:pt x="27051" y="15145"/>
                      <a:pt x="15144" y="26956"/>
                      <a:pt x="15144" y="41624"/>
                    </a:cubicBezTo>
                    <a:lnTo>
                      <a:pt x="15144" y="97059"/>
                    </a:lnTo>
                    <a:cubicBezTo>
                      <a:pt x="15144" y="111633"/>
                      <a:pt x="27051" y="123539"/>
                      <a:pt x="41720" y="123539"/>
                    </a:cubicBezTo>
                    <a:cubicBezTo>
                      <a:pt x="56388" y="123539"/>
                      <a:pt x="68199" y="111633"/>
                      <a:pt x="68199" y="97059"/>
                    </a:cubicBezTo>
                    <a:lnTo>
                      <a:pt x="68199" y="41624"/>
                    </a:lnTo>
                    <a:cubicBezTo>
                      <a:pt x="68199" y="34671"/>
                      <a:pt x="65437" y="28003"/>
                      <a:pt x="60388" y="22955"/>
                    </a:cubicBezTo>
                    <a:cubicBezTo>
                      <a:pt x="55436" y="18002"/>
                      <a:pt x="48768" y="15240"/>
                      <a:pt x="41720" y="15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535;p45">
                <a:extLst>
                  <a:ext uri="{FF2B5EF4-FFF2-40B4-BE49-F238E27FC236}">
                    <a16:creationId xmlns:a16="http://schemas.microsoft.com/office/drawing/2014/main" id="{17211D49-A6FD-3FB3-0DAF-0B684E1B89A9}"/>
                  </a:ext>
                </a:extLst>
              </p:cNvPr>
              <p:cNvSpPr/>
              <p:nvPr/>
            </p:nvSpPr>
            <p:spPr>
              <a:xfrm>
                <a:off x="-3990632" y="3033751"/>
                <a:ext cx="76200" cy="133350"/>
              </a:xfrm>
              <a:custGeom>
                <a:avLst/>
                <a:gdLst/>
                <a:ahLst/>
                <a:cxnLst/>
                <a:rect l="l" t="t" r="r" b="b"/>
                <a:pathLst>
                  <a:path w="76200" h="133350" extrusionOk="0">
                    <a:moveTo>
                      <a:pt x="41624" y="138589"/>
                    </a:moveTo>
                    <a:cubicBezTo>
                      <a:pt x="18669" y="138589"/>
                      <a:pt x="0" y="119920"/>
                      <a:pt x="0" y="96964"/>
                    </a:cubicBezTo>
                    <a:lnTo>
                      <a:pt x="0" y="41529"/>
                    </a:lnTo>
                    <a:cubicBezTo>
                      <a:pt x="0" y="18574"/>
                      <a:pt x="18669" y="0"/>
                      <a:pt x="41624" y="0"/>
                    </a:cubicBezTo>
                    <a:cubicBezTo>
                      <a:pt x="52578" y="0"/>
                      <a:pt x="63341" y="4477"/>
                      <a:pt x="71056" y="12192"/>
                    </a:cubicBezTo>
                    <a:cubicBezTo>
                      <a:pt x="78962" y="20098"/>
                      <a:pt x="83248" y="30575"/>
                      <a:pt x="83248" y="41529"/>
                    </a:cubicBezTo>
                    <a:lnTo>
                      <a:pt x="83248" y="96964"/>
                    </a:lnTo>
                    <a:cubicBezTo>
                      <a:pt x="83248" y="119920"/>
                      <a:pt x="64579" y="138589"/>
                      <a:pt x="41624" y="138589"/>
                    </a:cubicBezTo>
                    <a:close/>
                    <a:moveTo>
                      <a:pt x="41624" y="15145"/>
                    </a:moveTo>
                    <a:cubicBezTo>
                      <a:pt x="27051" y="15145"/>
                      <a:pt x="15144" y="26956"/>
                      <a:pt x="15144" y="41624"/>
                    </a:cubicBezTo>
                    <a:lnTo>
                      <a:pt x="15144" y="97059"/>
                    </a:lnTo>
                    <a:cubicBezTo>
                      <a:pt x="15144" y="111633"/>
                      <a:pt x="27051" y="123539"/>
                      <a:pt x="41624" y="123539"/>
                    </a:cubicBezTo>
                    <a:cubicBezTo>
                      <a:pt x="56197" y="123539"/>
                      <a:pt x="68103" y="111633"/>
                      <a:pt x="68103" y="97059"/>
                    </a:cubicBezTo>
                    <a:lnTo>
                      <a:pt x="68103" y="41624"/>
                    </a:lnTo>
                    <a:cubicBezTo>
                      <a:pt x="68103" y="34671"/>
                      <a:pt x="65341" y="28003"/>
                      <a:pt x="60293" y="22955"/>
                    </a:cubicBezTo>
                    <a:cubicBezTo>
                      <a:pt x="55436" y="18097"/>
                      <a:pt x="48577" y="15240"/>
                      <a:pt x="41624" y="15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536;p45">
                <a:extLst>
                  <a:ext uri="{FF2B5EF4-FFF2-40B4-BE49-F238E27FC236}">
                    <a16:creationId xmlns:a16="http://schemas.microsoft.com/office/drawing/2014/main" id="{BC99E2A2-2FE2-F7B8-B8FB-6C868120E1A6}"/>
                  </a:ext>
                </a:extLst>
              </p:cNvPr>
              <p:cNvSpPr/>
              <p:nvPr/>
            </p:nvSpPr>
            <p:spPr>
              <a:xfrm>
                <a:off x="-4671003" y="3140335"/>
                <a:ext cx="476250" cy="161925"/>
              </a:xfrm>
              <a:custGeom>
                <a:avLst/>
                <a:gdLst/>
                <a:ahLst/>
                <a:cxnLst/>
                <a:rect l="l" t="t" r="r" b="b"/>
                <a:pathLst>
                  <a:path w="476250" h="161925" extrusionOk="0">
                    <a:moveTo>
                      <a:pt x="242601" y="169355"/>
                    </a:moveTo>
                    <a:cubicBezTo>
                      <a:pt x="184595" y="169355"/>
                      <a:pt x="126587" y="157829"/>
                      <a:pt x="67723" y="134779"/>
                    </a:cubicBezTo>
                    <a:cubicBezTo>
                      <a:pt x="65817" y="134017"/>
                      <a:pt x="64294" y="132493"/>
                      <a:pt x="63532" y="130588"/>
                    </a:cubicBezTo>
                    <a:cubicBezTo>
                      <a:pt x="62769" y="128683"/>
                      <a:pt x="62769" y="126492"/>
                      <a:pt x="63532" y="124683"/>
                    </a:cubicBezTo>
                    <a:lnTo>
                      <a:pt x="65341" y="120682"/>
                    </a:lnTo>
                    <a:lnTo>
                      <a:pt x="38766" y="115824"/>
                    </a:lnTo>
                    <a:cubicBezTo>
                      <a:pt x="35147" y="115158"/>
                      <a:pt x="32575" y="112014"/>
                      <a:pt x="32575" y="108395"/>
                    </a:cubicBezTo>
                    <a:lnTo>
                      <a:pt x="32575" y="48197"/>
                    </a:lnTo>
                    <a:lnTo>
                      <a:pt x="7525" y="48197"/>
                    </a:lnTo>
                    <a:cubicBezTo>
                      <a:pt x="3334" y="48197"/>
                      <a:pt x="0" y="44768"/>
                      <a:pt x="0" y="40672"/>
                    </a:cubicBezTo>
                    <a:lnTo>
                      <a:pt x="0" y="7525"/>
                    </a:lnTo>
                    <a:cubicBezTo>
                      <a:pt x="0" y="3334"/>
                      <a:pt x="3429" y="0"/>
                      <a:pt x="7525" y="0"/>
                    </a:cubicBezTo>
                    <a:lnTo>
                      <a:pt x="106585" y="0"/>
                    </a:lnTo>
                    <a:cubicBezTo>
                      <a:pt x="110776" y="0"/>
                      <a:pt x="114109" y="3429"/>
                      <a:pt x="114109" y="7525"/>
                    </a:cubicBezTo>
                    <a:lnTo>
                      <a:pt x="114109" y="40672"/>
                    </a:lnTo>
                    <a:cubicBezTo>
                      <a:pt x="114109" y="44863"/>
                      <a:pt x="110680" y="48197"/>
                      <a:pt x="106585" y="48197"/>
                    </a:cubicBezTo>
                    <a:lnTo>
                      <a:pt x="80867" y="48197"/>
                    </a:lnTo>
                    <a:lnTo>
                      <a:pt x="80867" y="75819"/>
                    </a:lnTo>
                    <a:lnTo>
                      <a:pt x="85058" y="76486"/>
                    </a:lnTo>
                    <a:lnTo>
                      <a:pt x="91821" y="61151"/>
                    </a:lnTo>
                    <a:cubicBezTo>
                      <a:pt x="93440" y="57436"/>
                      <a:pt x="97631" y="55721"/>
                      <a:pt x="101441" y="57150"/>
                    </a:cubicBezTo>
                    <a:cubicBezTo>
                      <a:pt x="197739" y="93917"/>
                      <a:pt x="287464" y="93917"/>
                      <a:pt x="383762" y="57150"/>
                    </a:cubicBezTo>
                    <a:cubicBezTo>
                      <a:pt x="387477" y="55721"/>
                      <a:pt x="391763" y="57436"/>
                      <a:pt x="393382" y="61151"/>
                    </a:cubicBezTo>
                    <a:lnTo>
                      <a:pt x="399383" y="74676"/>
                    </a:lnTo>
                    <a:lnTo>
                      <a:pt x="399383" y="48292"/>
                    </a:lnTo>
                    <a:lnTo>
                      <a:pt x="370618" y="48292"/>
                    </a:lnTo>
                    <a:cubicBezTo>
                      <a:pt x="366426" y="48292"/>
                      <a:pt x="363093" y="44863"/>
                      <a:pt x="363093" y="40767"/>
                    </a:cubicBezTo>
                    <a:lnTo>
                      <a:pt x="363093" y="7620"/>
                    </a:lnTo>
                    <a:cubicBezTo>
                      <a:pt x="363093" y="3429"/>
                      <a:pt x="366522" y="95"/>
                      <a:pt x="370618" y="95"/>
                    </a:cubicBezTo>
                    <a:lnTo>
                      <a:pt x="469678" y="95"/>
                    </a:lnTo>
                    <a:cubicBezTo>
                      <a:pt x="473869" y="95"/>
                      <a:pt x="477202" y="3524"/>
                      <a:pt x="477202" y="7620"/>
                    </a:cubicBezTo>
                    <a:lnTo>
                      <a:pt x="477202" y="40767"/>
                    </a:lnTo>
                    <a:cubicBezTo>
                      <a:pt x="477202" y="44958"/>
                      <a:pt x="473773" y="48292"/>
                      <a:pt x="469678" y="48292"/>
                    </a:cubicBezTo>
                    <a:lnTo>
                      <a:pt x="447675" y="48292"/>
                    </a:lnTo>
                    <a:lnTo>
                      <a:pt x="447675" y="108871"/>
                    </a:lnTo>
                    <a:cubicBezTo>
                      <a:pt x="447675" y="112491"/>
                      <a:pt x="445103" y="115634"/>
                      <a:pt x="441484" y="116300"/>
                    </a:cubicBezTo>
                    <a:lnTo>
                      <a:pt x="419576" y="120301"/>
                    </a:lnTo>
                    <a:cubicBezTo>
                      <a:pt x="420243" y="121730"/>
                      <a:pt x="420910" y="123254"/>
                      <a:pt x="421576" y="124778"/>
                    </a:cubicBezTo>
                    <a:cubicBezTo>
                      <a:pt x="422434" y="126683"/>
                      <a:pt x="422434" y="128778"/>
                      <a:pt x="421576" y="130683"/>
                    </a:cubicBezTo>
                    <a:cubicBezTo>
                      <a:pt x="420814" y="132588"/>
                      <a:pt x="419290" y="134112"/>
                      <a:pt x="417385" y="134874"/>
                    </a:cubicBezTo>
                    <a:cubicBezTo>
                      <a:pt x="358521" y="157925"/>
                      <a:pt x="300514" y="169450"/>
                      <a:pt x="242506" y="169450"/>
                    </a:cubicBezTo>
                    <a:close/>
                    <a:moveTo>
                      <a:pt x="80581" y="123539"/>
                    </a:moveTo>
                    <a:cubicBezTo>
                      <a:pt x="190881" y="165068"/>
                      <a:pt x="294322" y="165068"/>
                      <a:pt x="404622" y="123539"/>
                    </a:cubicBezTo>
                    <a:cubicBezTo>
                      <a:pt x="403955" y="122111"/>
                      <a:pt x="403384" y="120777"/>
                      <a:pt x="402812" y="119444"/>
                    </a:cubicBezTo>
                    <a:lnTo>
                      <a:pt x="402050" y="117634"/>
                    </a:lnTo>
                    <a:cubicBezTo>
                      <a:pt x="401098" y="115538"/>
                      <a:pt x="401193" y="113062"/>
                      <a:pt x="402241" y="111062"/>
                    </a:cubicBezTo>
                    <a:cubicBezTo>
                      <a:pt x="403288" y="108966"/>
                      <a:pt x="405289" y="107537"/>
                      <a:pt x="407575" y="107156"/>
                    </a:cubicBezTo>
                    <a:lnTo>
                      <a:pt x="432721" y="102489"/>
                    </a:lnTo>
                    <a:lnTo>
                      <a:pt x="432721" y="40577"/>
                    </a:lnTo>
                    <a:cubicBezTo>
                      <a:pt x="432721" y="36386"/>
                      <a:pt x="436150" y="33052"/>
                      <a:pt x="440245" y="33052"/>
                    </a:cubicBezTo>
                    <a:lnTo>
                      <a:pt x="462248" y="33052"/>
                    </a:lnTo>
                    <a:lnTo>
                      <a:pt x="462248" y="15050"/>
                    </a:lnTo>
                    <a:lnTo>
                      <a:pt x="378237" y="15050"/>
                    </a:lnTo>
                    <a:lnTo>
                      <a:pt x="378237" y="33052"/>
                    </a:lnTo>
                    <a:lnTo>
                      <a:pt x="407003" y="33052"/>
                    </a:lnTo>
                    <a:cubicBezTo>
                      <a:pt x="411194" y="33052"/>
                      <a:pt x="414528" y="36481"/>
                      <a:pt x="414528" y="40577"/>
                    </a:cubicBezTo>
                    <a:lnTo>
                      <a:pt x="414528" y="82582"/>
                    </a:lnTo>
                    <a:cubicBezTo>
                      <a:pt x="414528" y="86297"/>
                      <a:pt x="411766" y="89535"/>
                      <a:pt x="408051" y="90011"/>
                    </a:cubicBezTo>
                    <a:lnTo>
                      <a:pt x="396526" y="91726"/>
                    </a:lnTo>
                    <a:cubicBezTo>
                      <a:pt x="393192" y="92202"/>
                      <a:pt x="389858" y="90392"/>
                      <a:pt x="388525" y="87344"/>
                    </a:cubicBezTo>
                    <a:lnTo>
                      <a:pt x="382428" y="73628"/>
                    </a:lnTo>
                    <a:cubicBezTo>
                      <a:pt x="287178" y="108490"/>
                      <a:pt x="197929" y="108395"/>
                      <a:pt x="102775" y="73628"/>
                    </a:cubicBezTo>
                    <a:lnTo>
                      <a:pt x="96488" y="87725"/>
                    </a:lnTo>
                    <a:cubicBezTo>
                      <a:pt x="95059" y="90869"/>
                      <a:pt x="91821" y="92583"/>
                      <a:pt x="88487" y="92107"/>
                    </a:cubicBezTo>
                    <a:lnTo>
                      <a:pt x="72199" y="89630"/>
                    </a:lnTo>
                    <a:cubicBezTo>
                      <a:pt x="68485" y="89059"/>
                      <a:pt x="65722" y="85916"/>
                      <a:pt x="65722" y="82201"/>
                    </a:cubicBezTo>
                    <a:lnTo>
                      <a:pt x="65722" y="40577"/>
                    </a:lnTo>
                    <a:cubicBezTo>
                      <a:pt x="65722" y="36386"/>
                      <a:pt x="69151" y="33052"/>
                      <a:pt x="73247" y="33052"/>
                    </a:cubicBezTo>
                    <a:lnTo>
                      <a:pt x="98964" y="33052"/>
                    </a:lnTo>
                    <a:lnTo>
                      <a:pt x="98964" y="15050"/>
                    </a:lnTo>
                    <a:lnTo>
                      <a:pt x="14954" y="15050"/>
                    </a:lnTo>
                    <a:lnTo>
                      <a:pt x="14954" y="33052"/>
                    </a:lnTo>
                    <a:lnTo>
                      <a:pt x="40005" y="33052"/>
                    </a:lnTo>
                    <a:cubicBezTo>
                      <a:pt x="44196" y="33052"/>
                      <a:pt x="47530" y="36481"/>
                      <a:pt x="47530" y="40577"/>
                    </a:cubicBezTo>
                    <a:lnTo>
                      <a:pt x="47530" y="102108"/>
                    </a:lnTo>
                    <a:lnTo>
                      <a:pt x="77343" y="107633"/>
                    </a:lnTo>
                    <a:cubicBezTo>
                      <a:pt x="79629" y="108014"/>
                      <a:pt x="81534" y="109442"/>
                      <a:pt x="82677" y="111538"/>
                    </a:cubicBezTo>
                    <a:cubicBezTo>
                      <a:pt x="83725" y="113538"/>
                      <a:pt x="83820" y="116015"/>
                      <a:pt x="82962" y="118110"/>
                    </a:cubicBezTo>
                    <a:lnTo>
                      <a:pt x="80486" y="123635"/>
                    </a:lnTo>
                    <a:close/>
                  </a:path>
                </a:pathLst>
              </a:custGeom>
              <a:solidFill>
                <a:srgbClr val="35357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537;p45">
                <a:extLst>
                  <a:ext uri="{FF2B5EF4-FFF2-40B4-BE49-F238E27FC236}">
                    <a16:creationId xmlns:a16="http://schemas.microsoft.com/office/drawing/2014/main" id="{2EAE1A35-940E-7B30-291C-E0A62792F22D}"/>
                  </a:ext>
                </a:extLst>
              </p:cNvPr>
              <p:cNvSpPr/>
              <p:nvPr/>
            </p:nvSpPr>
            <p:spPr>
              <a:xfrm>
                <a:off x="-3956533" y="3000415"/>
                <a:ext cx="114300" cy="95250"/>
              </a:xfrm>
              <a:custGeom>
                <a:avLst/>
                <a:gdLst/>
                <a:ahLst/>
                <a:cxnLst/>
                <a:rect l="l" t="t" r="r" b="b"/>
                <a:pathLst>
                  <a:path w="114300" h="95250" extrusionOk="0">
                    <a:moveTo>
                      <a:pt x="82487" y="95820"/>
                    </a:moveTo>
                    <a:lnTo>
                      <a:pt x="41529" y="95820"/>
                    </a:lnTo>
                    <a:cubicBezTo>
                      <a:pt x="37338" y="95820"/>
                      <a:pt x="34004" y="92391"/>
                      <a:pt x="34004" y="88295"/>
                    </a:cubicBezTo>
                    <a:lnTo>
                      <a:pt x="34004" y="74865"/>
                    </a:lnTo>
                    <a:cubicBezTo>
                      <a:pt x="34004" y="67911"/>
                      <a:pt x="31242" y="61244"/>
                      <a:pt x="26194" y="56196"/>
                    </a:cubicBezTo>
                    <a:cubicBezTo>
                      <a:pt x="21336" y="51338"/>
                      <a:pt x="14478" y="48481"/>
                      <a:pt x="7525" y="48481"/>
                    </a:cubicBezTo>
                    <a:cubicBezTo>
                      <a:pt x="3334" y="48481"/>
                      <a:pt x="0" y="45051"/>
                      <a:pt x="0" y="40956"/>
                    </a:cubicBezTo>
                    <a:lnTo>
                      <a:pt x="0" y="29716"/>
                    </a:lnTo>
                    <a:cubicBezTo>
                      <a:pt x="0" y="25525"/>
                      <a:pt x="3429" y="22191"/>
                      <a:pt x="7525" y="22191"/>
                    </a:cubicBezTo>
                    <a:lnTo>
                      <a:pt x="82487" y="22191"/>
                    </a:lnTo>
                    <a:cubicBezTo>
                      <a:pt x="93440" y="22191"/>
                      <a:pt x="102775" y="15524"/>
                      <a:pt x="106204" y="5142"/>
                    </a:cubicBezTo>
                    <a:cubicBezTo>
                      <a:pt x="107347" y="1617"/>
                      <a:pt x="110966" y="-478"/>
                      <a:pt x="114586" y="93"/>
                    </a:cubicBezTo>
                    <a:cubicBezTo>
                      <a:pt x="118206" y="665"/>
                      <a:pt x="120968" y="3808"/>
                      <a:pt x="120968" y="7523"/>
                    </a:cubicBezTo>
                    <a:lnTo>
                      <a:pt x="120968" y="66197"/>
                    </a:lnTo>
                    <a:cubicBezTo>
                      <a:pt x="120968" y="67054"/>
                      <a:pt x="120872" y="67816"/>
                      <a:pt x="120587" y="68578"/>
                    </a:cubicBezTo>
                    <a:cubicBezTo>
                      <a:pt x="115062" y="84961"/>
                      <a:pt x="99822" y="96010"/>
                      <a:pt x="82487" y="96010"/>
                    </a:cubicBezTo>
                    <a:close/>
                    <a:moveTo>
                      <a:pt x="49054" y="80675"/>
                    </a:moveTo>
                    <a:lnTo>
                      <a:pt x="82487" y="80675"/>
                    </a:lnTo>
                    <a:cubicBezTo>
                      <a:pt x="93059" y="80675"/>
                      <a:pt x="102108" y="74389"/>
                      <a:pt x="105823" y="64673"/>
                    </a:cubicBezTo>
                    <a:lnTo>
                      <a:pt x="105823" y="29621"/>
                    </a:lnTo>
                    <a:cubicBezTo>
                      <a:pt x="99156" y="34383"/>
                      <a:pt x="91059" y="37050"/>
                      <a:pt x="82487" y="37050"/>
                    </a:cubicBezTo>
                    <a:lnTo>
                      <a:pt x="24861" y="37050"/>
                    </a:lnTo>
                    <a:cubicBezTo>
                      <a:pt x="29337" y="39051"/>
                      <a:pt x="33433" y="41908"/>
                      <a:pt x="36957" y="45433"/>
                    </a:cubicBezTo>
                    <a:cubicBezTo>
                      <a:pt x="44863" y="53338"/>
                      <a:pt x="49149" y="63816"/>
                      <a:pt x="49149" y="74769"/>
                    </a:cubicBezTo>
                    <a:lnTo>
                      <a:pt x="49149" y="80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538;p45">
                <a:extLst>
                  <a:ext uri="{FF2B5EF4-FFF2-40B4-BE49-F238E27FC236}">
                    <a16:creationId xmlns:a16="http://schemas.microsoft.com/office/drawing/2014/main" id="{05CB6BAB-52EE-F0B8-2D2A-FD85D2516881}"/>
                  </a:ext>
                </a:extLst>
              </p:cNvPr>
              <p:cNvSpPr/>
              <p:nvPr/>
            </p:nvSpPr>
            <p:spPr>
              <a:xfrm>
                <a:off x="-5021237" y="2940100"/>
                <a:ext cx="1181100" cy="95250"/>
              </a:xfrm>
              <a:custGeom>
                <a:avLst/>
                <a:gdLst/>
                <a:ahLst/>
                <a:cxnLst/>
                <a:rect l="l" t="t" r="r" b="b"/>
                <a:pathLst>
                  <a:path w="1181100" h="95250" extrusionOk="0">
                    <a:moveTo>
                      <a:pt x="1147286" y="97461"/>
                    </a:moveTo>
                    <a:lnTo>
                      <a:pt x="38385" y="97461"/>
                    </a:lnTo>
                    <a:cubicBezTo>
                      <a:pt x="21145" y="97461"/>
                      <a:pt x="5810" y="86412"/>
                      <a:pt x="381" y="70029"/>
                    </a:cubicBezTo>
                    <a:cubicBezTo>
                      <a:pt x="95" y="69267"/>
                      <a:pt x="0" y="68410"/>
                      <a:pt x="0" y="67648"/>
                    </a:cubicBezTo>
                    <a:lnTo>
                      <a:pt x="0" y="7545"/>
                    </a:lnTo>
                    <a:cubicBezTo>
                      <a:pt x="0" y="3830"/>
                      <a:pt x="2667" y="687"/>
                      <a:pt x="6382" y="116"/>
                    </a:cubicBezTo>
                    <a:cubicBezTo>
                      <a:pt x="10001" y="-551"/>
                      <a:pt x="13621" y="1735"/>
                      <a:pt x="14764" y="5259"/>
                    </a:cubicBezTo>
                    <a:cubicBezTo>
                      <a:pt x="18098" y="15546"/>
                      <a:pt x="27623" y="22404"/>
                      <a:pt x="38385" y="22404"/>
                    </a:cubicBezTo>
                    <a:lnTo>
                      <a:pt x="1147286" y="22404"/>
                    </a:lnTo>
                    <a:cubicBezTo>
                      <a:pt x="1158240" y="22404"/>
                      <a:pt x="1167575" y="15641"/>
                      <a:pt x="1171004" y="5259"/>
                    </a:cubicBezTo>
                    <a:cubicBezTo>
                      <a:pt x="1172147" y="1735"/>
                      <a:pt x="1175766" y="-361"/>
                      <a:pt x="1179386" y="211"/>
                    </a:cubicBezTo>
                    <a:cubicBezTo>
                      <a:pt x="1183005" y="782"/>
                      <a:pt x="1185767" y="3925"/>
                      <a:pt x="1185767" y="7640"/>
                    </a:cubicBezTo>
                    <a:lnTo>
                      <a:pt x="1185767" y="67743"/>
                    </a:lnTo>
                    <a:cubicBezTo>
                      <a:pt x="1185767" y="68600"/>
                      <a:pt x="1185672" y="69362"/>
                      <a:pt x="1185386" y="70124"/>
                    </a:cubicBezTo>
                    <a:cubicBezTo>
                      <a:pt x="1179862" y="86507"/>
                      <a:pt x="1164622" y="97556"/>
                      <a:pt x="1147286" y="97556"/>
                    </a:cubicBezTo>
                    <a:close/>
                    <a:moveTo>
                      <a:pt x="15050" y="66314"/>
                    </a:moveTo>
                    <a:cubicBezTo>
                      <a:pt x="18764" y="76125"/>
                      <a:pt x="27813" y="82411"/>
                      <a:pt x="38291" y="82411"/>
                    </a:cubicBezTo>
                    <a:lnTo>
                      <a:pt x="1147191" y="82411"/>
                    </a:lnTo>
                    <a:cubicBezTo>
                      <a:pt x="1157764" y="82411"/>
                      <a:pt x="1166813" y="76220"/>
                      <a:pt x="1170527" y="66409"/>
                    </a:cubicBezTo>
                    <a:lnTo>
                      <a:pt x="1170527" y="30024"/>
                    </a:lnTo>
                    <a:cubicBezTo>
                      <a:pt x="1163860" y="34786"/>
                      <a:pt x="1155763" y="37549"/>
                      <a:pt x="1147191" y="37549"/>
                    </a:cubicBezTo>
                    <a:lnTo>
                      <a:pt x="38291" y="37549"/>
                    </a:lnTo>
                    <a:cubicBezTo>
                      <a:pt x="29718" y="37549"/>
                      <a:pt x="21622" y="34786"/>
                      <a:pt x="15050" y="30119"/>
                    </a:cubicBezTo>
                    <a:lnTo>
                      <a:pt x="15050" y="664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539;p45">
                <a:extLst>
                  <a:ext uri="{FF2B5EF4-FFF2-40B4-BE49-F238E27FC236}">
                    <a16:creationId xmlns:a16="http://schemas.microsoft.com/office/drawing/2014/main" id="{2F6607AA-8DFF-25CD-EF03-292308A19401}"/>
                  </a:ext>
                </a:extLst>
              </p:cNvPr>
              <p:cNvSpPr/>
              <p:nvPr/>
            </p:nvSpPr>
            <p:spPr>
              <a:xfrm>
                <a:off x="-4883315" y="3022606"/>
                <a:ext cx="933450" cy="66675"/>
              </a:xfrm>
              <a:custGeom>
                <a:avLst/>
                <a:gdLst/>
                <a:ahLst/>
                <a:cxnLst/>
                <a:rect l="l" t="t" r="r" b="b"/>
                <a:pathLst>
                  <a:path w="933450" h="66675" extrusionOk="0">
                    <a:moveTo>
                      <a:pt x="900208" y="73628"/>
                    </a:moveTo>
                    <a:lnTo>
                      <a:pt x="41529" y="73628"/>
                    </a:lnTo>
                    <a:cubicBezTo>
                      <a:pt x="37338" y="73628"/>
                      <a:pt x="34004" y="70199"/>
                      <a:pt x="34004" y="66104"/>
                    </a:cubicBezTo>
                    <a:lnTo>
                      <a:pt x="34004" y="52673"/>
                    </a:lnTo>
                    <a:cubicBezTo>
                      <a:pt x="34004" y="45720"/>
                      <a:pt x="31242" y="39053"/>
                      <a:pt x="26194" y="34004"/>
                    </a:cubicBezTo>
                    <a:cubicBezTo>
                      <a:pt x="21241" y="29051"/>
                      <a:pt x="14574" y="26289"/>
                      <a:pt x="7525" y="26289"/>
                    </a:cubicBezTo>
                    <a:cubicBezTo>
                      <a:pt x="3334" y="26289"/>
                      <a:pt x="0" y="22860"/>
                      <a:pt x="0" y="18764"/>
                    </a:cubicBezTo>
                    <a:lnTo>
                      <a:pt x="0" y="7525"/>
                    </a:lnTo>
                    <a:cubicBezTo>
                      <a:pt x="0" y="3334"/>
                      <a:pt x="3429" y="0"/>
                      <a:pt x="7525" y="0"/>
                    </a:cubicBezTo>
                    <a:lnTo>
                      <a:pt x="934308" y="0"/>
                    </a:lnTo>
                    <a:cubicBezTo>
                      <a:pt x="938499" y="0"/>
                      <a:pt x="941832" y="3429"/>
                      <a:pt x="941832" y="7525"/>
                    </a:cubicBezTo>
                    <a:lnTo>
                      <a:pt x="941832" y="18764"/>
                    </a:lnTo>
                    <a:cubicBezTo>
                      <a:pt x="941832" y="22955"/>
                      <a:pt x="938403" y="26289"/>
                      <a:pt x="934308" y="26289"/>
                    </a:cubicBezTo>
                    <a:cubicBezTo>
                      <a:pt x="919734" y="26289"/>
                      <a:pt x="907828" y="38100"/>
                      <a:pt x="907828" y="52769"/>
                    </a:cubicBezTo>
                    <a:lnTo>
                      <a:pt x="907828" y="66199"/>
                    </a:lnTo>
                    <a:cubicBezTo>
                      <a:pt x="907828" y="70390"/>
                      <a:pt x="904399" y="73723"/>
                      <a:pt x="900303" y="73723"/>
                    </a:cubicBezTo>
                    <a:close/>
                    <a:moveTo>
                      <a:pt x="49054" y="58484"/>
                    </a:moveTo>
                    <a:lnTo>
                      <a:pt x="892683" y="58484"/>
                    </a:lnTo>
                    <a:lnTo>
                      <a:pt x="892683" y="52673"/>
                    </a:lnTo>
                    <a:cubicBezTo>
                      <a:pt x="892683" y="36004"/>
                      <a:pt x="902589" y="21527"/>
                      <a:pt x="916877" y="14954"/>
                    </a:cubicBezTo>
                    <a:lnTo>
                      <a:pt x="24955" y="14954"/>
                    </a:lnTo>
                    <a:cubicBezTo>
                      <a:pt x="29337" y="16954"/>
                      <a:pt x="33338" y="19812"/>
                      <a:pt x="36862" y="23336"/>
                    </a:cubicBezTo>
                    <a:cubicBezTo>
                      <a:pt x="44768" y="31242"/>
                      <a:pt x="49054" y="41720"/>
                      <a:pt x="49054" y="52673"/>
                    </a:cubicBezTo>
                    <a:lnTo>
                      <a:pt x="49054" y="5848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540;p45">
                <a:extLst>
                  <a:ext uri="{FF2B5EF4-FFF2-40B4-BE49-F238E27FC236}">
                    <a16:creationId xmlns:a16="http://schemas.microsoft.com/office/drawing/2014/main" id="{40C3B40F-0FC2-7800-330C-2637131D5F41}"/>
                  </a:ext>
                </a:extLst>
              </p:cNvPr>
              <p:cNvSpPr/>
              <p:nvPr/>
            </p:nvSpPr>
            <p:spPr>
              <a:xfrm>
                <a:off x="-4307910" y="3140335"/>
                <a:ext cx="104775" cy="47625"/>
              </a:xfrm>
              <a:custGeom>
                <a:avLst/>
                <a:gdLst/>
                <a:ahLst/>
                <a:cxnLst/>
                <a:rect l="l" t="t" r="r" b="b"/>
                <a:pathLst>
                  <a:path w="104775" h="47625" extrusionOk="0">
                    <a:moveTo>
                      <a:pt x="106585" y="48197"/>
                    </a:moveTo>
                    <a:lnTo>
                      <a:pt x="7525" y="48197"/>
                    </a:lnTo>
                    <a:cubicBezTo>
                      <a:pt x="3334" y="48197"/>
                      <a:pt x="0" y="44768"/>
                      <a:pt x="0" y="40672"/>
                    </a:cubicBezTo>
                    <a:lnTo>
                      <a:pt x="0" y="7525"/>
                    </a:lnTo>
                    <a:cubicBezTo>
                      <a:pt x="0" y="3334"/>
                      <a:pt x="3429" y="0"/>
                      <a:pt x="7525" y="0"/>
                    </a:cubicBezTo>
                    <a:lnTo>
                      <a:pt x="106585" y="0"/>
                    </a:lnTo>
                    <a:cubicBezTo>
                      <a:pt x="110776" y="0"/>
                      <a:pt x="114109" y="3429"/>
                      <a:pt x="114109" y="7525"/>
                    </a:cubicBezTo>
                    <a:lnTo>
                      <a:pt x="114109" y="40672"/>
                    </a:lnTo>
                    <a:cubicBezTo>
                      <a:pt x="114109" y="44863"/>
                      <a:pt x="110680" y="48197"/>
                      <a:pt x="106585" y="48197"/>
                    </a:cubicBezTo>
                    <a:close/>
                    <a:moveTo>
                      <a:pt x="15049" y="33052"/>
                    </a:moveTo>
                    <a:lnTo>
                      <a:pt x="99060" y="33052"/>
                    </a:lnTo>
                    <a:lnTo>
                      <a:pt x="99060" y="15050"/>
                    </a:lnTo>
                    <a:lnTo>
                      <a:pt x="15049" y="15050"/>
                    </a:lnTo>
                    <a:lnTo>
                      <a:pt x="15049" y="330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541;p45">
                <a:extLst>
                  <a:ext uri="{FF2B5EF4-FFF2-40B4-BE49-F238E27FC236}">
                    <a16:creationId xmlns:a16="http://schemas.microsoft.com/office/drawing/2014/main" id="{79890CA2-E9C9-266F-A690-1940979E863F}"/>
                  </a:ext>
                </a:extLst>
              </p:cNvPr>
              <p:cNvSpPr/>
              <p:nvPr/>
            </p:nvSpPr>
            <p:spPr>
              <a:xfrm>
                <a:off x="-4283128" y="3173578"/>
                <a:ext cx="57150" cy="85725"/>
              </a:xfrm>
              <a:custGeom>
                <a:avLst/>
                <a:gdLst/>
                <a:ahLst/>
                <a:cxnLst/>
                <a:rect l="l" t="t" r="r" b="b"/>
                <a:pathLst>
                  <a:path w="57150" h="85725" extrusionOk="0">
                    <a:moveTo>
                      <a:pt x="20938" y="88868"/>
                    </a:moveTo>
                    <a:cubicBezTo>
                      <a:pt x="17985" y="88868"/>
                      <a:pt x="15222" y="87154"/>
                      <a:pt x="13985" y="84391"/>
                    </a:cubicBezTo>
                    <a:lnTo>
                      <a:pt x="649" y="54197"/>
                    </a:lnTo>
                    <a:cubicBezTo>
                      <a:pt x="-303" y="52006"/>
                      <a:pt x="-208" y="49530"/>
                      <a:pt x="935" y="47530"/>
                    </a:cubicBezTo>
                    <a:cubicBezTo>
                      <a:pt x="2078" y="45434"/>
                      <a:pt x="4078" y="44005"/>
                      <a:pt x="6460" y="43720"/>
                    </a:cubicBezTo>
                    <a:lnTo>
                      <a:pt x="11508" y="42958"/>
                    </a:lnTo>
                    <a:lnTo>
                      <a:pt x="11508" y="7525"/>
                    </a:lnTo>
                    <a:cubicBezTo>
                      <a:pt x="11508" y="3334"/>
                      <a:pt x="14937" y="0"/>
                      <a:pt x="19033" y="0"/>
                    </a:cubicBezTo>
                    <a:lnTo>
                      <a:pt x="52275" y="0"/>
                    </a:lnTo>
                    <a:cubicBezTo>
                      <a:pt x="56466" y="0"/>
                      <a:pt x="59800" y="3429"/>
                      <a:pt x="59800" y="7525"/>
                    </a:cubicBezTo>
                    <a:lnTo>
                      <a:pt x="59800" y="75724"/>
                    </a:lnTo>
                    <a:cubicBezTo>
                      <a:pt x="59800" y="79343"/>
                      <a:pt x="57228" y="82487"/>
                      <a:pt x="53608" y="83153"/>
                    </a:cubicBezTo>
                    <a:lnTo>
                      <a:pt x="22271" y="88963"/>
                    </a:lnTo>
                    <a:cubicBezTo>
                      <a:pt x="22271" y="88963"/>
                      <a:pt x="21319" y="89059"/>
                      <a:pt x="20938" y="89059"/>
                    </a:cubicBezTo>
                    <a:close/>
                    <a:moveTo>
                      <a:pt x="18461" y="57055"/>
                    </a:moveTo>
                    <a:lnTo>
                      <a:pt x="25414" y="72771"/>
                    </a:lnTo>
                    <a:lnTo>
                      <a:pt x="44750" y="69247"/>
                    </a:lnTo>
                    <a:lnTo>
                      <a:pt x="44750" y="14954"/>
                    </a:lnTo>
                    <a:lnTo>
                      <a:pt x="26557" y="14954"/>
                    </a:lnTo>
                    <a:lnTo>
                      <a:pt x="26557" y="49339"/>
                    </a:lnTo>
                    <a:cubicBezTo>
                      <a:pt x="26557" y="53054"/>
                      <a:pt x="23795" y="56293"/>
                      <a:pt x="20080" y="56769"/>
                    </a:cubicBezTo>
                    <a:lnTo>
                      <a:pt x="18366" y="570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542;p45">
                <a:extLst>
                  <a:ext uri="{FF2B5EF4-FFF2-40B4-BE49-F238E27FC236}">
                    <a16:creationId xmlns:a16="http://schemas.microsoft.com/office/drawing/2014/main" id="{E4A22286-8057-62CE-03E2-98FF216C46C4}"/>
                  </a:ext>
                </a:extLst>
              </p:cNvPr>
              <p:cNvSpPr/>
              <p:nvPr/>
            </p:nvSpPr>
            <p:spPr>
              <a:xfrm>
                <a:off x="-4608043" y="3196889"/>
                <a:ext cx="352425" cy="104775"/>
              </a:xfrm>
              <a:custGeom>
                <a:avLst/>
                <a:gdLst/>
                <a:ahLst/>
                <a:cxnLst/>
                <a:rect l="l" t="t" r="r" b="b"/>
                <a:pathLst>
                  <a:path w="352425" h="104775" extrusionOk="0">
                    <a:moveTo>
                      <a:pt x="179642" y="112801"/>
                    </a:moveTo>
                    <a:cubicBezTo>
                      <a:pt x="121635" y="112801"/>
                      <a:pt x="63627" y="101276"/>
                      <a:pt x="4763" y="78225"/>
                    </a:cubicBezTo>
                    <a:cubicBezTo>
                      <a:pt x="2858" y="77463"/>
                      <a:pt x="1334" y="75939"/>
                      <a:pt x="572" y="74034"/>
                    </a:cubicBezTo>
                    <a:cubicBezTo>
                      <a:pt x="-191" y="72129"/>
                      <a:pt x="-191" y="69939"/>
                      <a:pt x="572" y="68129"/>
                    </a:cubicBezTo>
                    <a:lnTo>
                      <a:pt x="28861" y="4502"/>
                    </a:lnTo>
                    <a:cubicBezTo>
                      <a:pt x="30480" y="787"/>
                      <a:pt x="34671" y="-927"/>
                      <a:pt x="38481" y="501"/>
                    </a:cubicBezTo>
                    <a:cubicBezTo>
                      <a:pt x="134779" y="37268"/>
                      <a:pt x="224504" y="37268"/>
                      <a:pt x="320802" y="501"/>
                    </a:cubicBezTo>
                    <a:cubicBezTo>
                      <a:pt x="324517" y="-927"/>
                      <a:pt x="328803" y="787"/>
                      <a:pt x="330422" y="4502"/>
                    </a:cubicBezTo>
                    <a:lnTo>
                      <a:pt x="353568" y="56699"/>
                    </a:lnTo>
                    <a:cubicBezTo>
                      <a:pt x="355187" y="60223"/>
                      <a:pt x="356902" y="64033"/>
                      <a:pt x="358711" y="68224"/>
                    </a:cubicBezTo>
                    <a:cubicBezTo>
                      <a:pt x="359569" y="70129"/>
                      <a:pt x="359569" y="72225"/>
                      <a:pt x="358711" y="74129"/>
                    </a:cubicBezTo>
                    <a:cubicBezTo>
                      <a:pt x="357950" y="76035"/>
                      <a:pt x="356425" y="77559"/>
                      <a:pt x="354520" y="78320"/>
                    </a:cubicBezTo>
                    <a:cubicBezTo>
                      <a:pt x="295656" y="101371"/>
                      <a:pt x="237649" y="112896"/>
                      <a:pt x="179642" y="112896"/>
                    </a:cubicBezTo>
                    <a:close/>
                    <a:moveTo>
                      <a:pt x="17621" y="66986"/>
                    </a:moveTo>
                    <a:cubicBezTo>
                      <a:pt x="127921" y="108515"/>
                      <a:pt x="231362" y="108515"/>
                      <a:pt x="341662" y="66986"/>
                    </a:cubicBezTo>
                    <a:cubicBezTo>
                      <a:pt x="340995" y="65557"/>
                      <a:pt x="340424" y="64224"/>
                      <a:pt x="339852" y="62890"/>
                    </a:cubicBezTo>
                    <a:lnTo>
                      <a:pt x="319564" y="17075"/>
                    </a:lnTo>
                    <a:cubicBezTo>
                      <a:pt x="224314" y="51936"/>
                      <a:pt x="135065" y="51841"/>
                      <a:pt x="39910" y="17075"/>
                    </a:cubicBezTo>
                    <a:lnTo>
                      <a:pt x="17717" y="66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543;p45">
                <a:extLst>
                  <a:ext uri="{FF2B5EF4-FFF2-40B4-BE49-F238E27FC236}">
                    <a16:creationId xmlns:a16="http://schemas.microsoft.com/office/drawing/2014/main" id="{E044D665-5018-EA18-09A2-8AB77EEDE4F5}"/>
                  </a:ext>
                </a:extLst>
              </p:cNvPr>
              <p:cNvSpPr/>
              <p:nvPr/>
            </p:nvSpPr>
            <p:spPr>
              <a:xfrm>
                <a:off x="-4671098" y="3140335"/>
                <a:ext cx="104775" cy="47625"/>
              </a:xfrm>
              <a:custGeom>
                <a:avLst/>
                <a:gdLst/>
                <a:ahLst/>
                <a:cxnLst/>
                <a:rect l="l" t="t" r="r" b="b"/>
                <a:pathLst>
                  <a:path w="104775" h="47625" extrusionOk="0">
                    <a:moveTo>
                      <a:pt x="106585" y="48197"/>
                    </a:moveTo>
                    <a:lnTo>
                      <a:pt x="7525" y="48197"/>
                    </a:lnTo>
                    <a:cubicBezTo>
                      <a:pt x="3334" y="48197"/>
                      <a:pt x="0" y="44768"/>
                      <a:pt x="0" y="40672"/>
                    </a:cubicBezTo>
                    <a:lnTo>
                      <a:pt x="0" y="7525"/>
                    </a:lnTo>
                    <a:cubicBezTo>
                      <a:pt x="0" y="3334"/>
                      <a:pt x="3429" y="0"/>
                      <a:pt x="7525" y="0"/>
                    </a:cubicBezTo>
                    <a:lnTo>
                      <a:pt x="106585" y="0"/>
                    </a:lnTo>
                    <a:cubicBezTo>
                      <a:pt x="110776" y="0"/>
                      <a:pt x="114109" y="3429"/>
                      <a:pt x="114109" y="7525"/>
                    </a:cubicBezTo>
                    <a:lnTo>
                      <a:pt x="114109" y="40672"/>
                    </a:lnTo>
                    <a:cubicBezTo>
                      <a:pt x="114109" y="44863"/>
                      <a:pt x="110680" y="48197"/>
                      <a:pt x="106585" y="48197"/>
                    </a:cubicBezTo>
                    <a:close/>
                    <a:moveTo>
                      <a:pt x="15049" y="33052"/>
                    </a:moveTo>
                    <a:lnTo>
                      <a:pt x="99060" y="33052"/>
                    </a:lnTo>
                    <a:lnTo>
                      <a:pt x="99060" y="15050"/>
                    </a:lnTo>
                    <a:lnTo>
                      <a:pt x="15049" y="15050"/>
                    </a:lnTo>
                    <a:lnTo>
                      <a:pt x="15049" y="330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544;p45">
                <a:extLst>
                  <a:ext uri="{FF2B5EF4-FFF2-40B4-BE49-F238E27FC236}">
                    <a16:creationId xmlns:a16="http://schemas.microsoft.com/office/drawing/2014/main" id="{5FDBF302-4A79-9CD5-B7F9-5919F1DA79E6}"/>
                  </a:ext>
                </a:extLst>
              </p:cNvPr>
              <p:cNvSpPr/>
              <p:nvPr/>
            </p:nvSpPr>
            <p:spPr>
              <a:xfrm>
                <a:off x="-4638427" y="3173387"/>
                <a:ext cx="57150" cy="85725"/>
              </a:xfrm>
              <a:custGeom>
                <a:avLst/>
                <a:gdLst/>
                <a:ahLst/>
                <a:cxnLst/>
                <a:rect l="l" t="t" r="r" b="b"/>
                <a:pathLst>
                  <a:path w="57150" h="85725" extrusionOk="0">
                    <a:moveTo>
                      <a:pt x="43529" y="89535"/>
                    </a:moveTo>
                    <a:cubicBezTo>
                      <a:pt x="43529" y="89535"/>
                      <a:pt x="42576" y="89535"/>
                      <a:pt x="42196" y="89440"/>
                    </a:cubicBezTo>
                    <a:lnTo>
                      <a:pt x="6191" y="82772"/>
                    </a:lnTo>
                    <a:cubicBezTo>
                      <a:pt x="2572" y="82106"/>
                      <a:pt x="0" y="78962"/>
                      <a:pt x="0" y="75343"/>
                    </a:cubicBezTo>
                    <a:lnTo>
                      <a:pt x="0" y="7525"/>
                    </a:lnTo>
                    <a:cubicBezTo>
                      <a:pt x="0" y="3334"/>
                      <a:pt x="3429" y="0"/>
                      <a:pt x="7525" y="0"/>
                    </a:cubicBezTo>
                    <a:lnTo>
                      <a:pt x="40767" y="0"/>
                    </a:lnTo>
                    <a:cubicBezTo>
                      <a:pt x="44958" y="0"/>
                      <a:pt x="48292" y="3429"/>
                      <a:pt x="48292" y="7525"/>
                    </a:cubicBezTo>
                    <a:lnTo>
                      <a:pt x="48292" y="42672"/>
                    </a:lnTo>
                    <a:lnTo>
                      <a:pt x="58198" y="44101"/>
                    </a:lnTo>
                    <a:cubicBezTo>
                      <a:pt x="60579" y="44482"/>
                      <a:pt x="62579" y="45911"/>
                      <a:pt x="63722" y="47911"/>
                    </a:cubicBezTo>
                    <a:cubicBezTo>
                      <a:pt x="64865" y="50006"/>
                      <a:pt x="64961" y="52483"/>
                      <a:pt x="64008" y="54674"/>
                    </a:cubicBezTo>
                    <a:lnTo>
                      <a:pt x="50482" y="84963"/>
                    </a:lnTo>
                    <a:cubicBezTo>
                      <a:pt x="49244" y="87725"/>
                      <a:pt x="46482" y="89440"/>
                      <a:pt x="43625" y="89440"/>
                    </a:cubicBezTo>
                    <a:close/>
                    <a:moveTo>
                      <a:pt x="15050" y="69056"/>
                    </a:moveTo>
                    <a:lnTo>
                      <a:pt x="39052" y="73438"/>
                    </a:lnTo>
                    <a:lnTo>
                      <a:pt x="46101" y="57626"/>
                    </a:lnTo>
                    <a:lnTo>
                      <a:pt x="39624" y="56674"/>
                    </a:lnTo>
                    <a:cubicBezTo>
                      <a:pt x="35909" y="56102"/>
                      <a:pt x="33147" y="52959"/>
                      <a:pt x="33147" y="49244"/>
                    </a:cubicBezTo>
                    <a:lnTo>
                      <a:pt x="33147" y="15145"/>
                    </a:lnTo>
                    <a:lnTo>
                      <a:pt x="15050" y="15145"/>
                    </a:lnTo>
                    <a:lnTo>
                      <a:pt x="15050" y="690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545;p45">
                <a:extLst>
                  <a:ext uri="{FF2B5EF4-FFF2-40B4-BE49-F238E27FC236}">
                    <a16:creationId xmlns:a16="http://schemas.microsoft.com/office/drawing/2014/main" id="{CF82EE9E-8E73-08E9-4E4E-B2DE2D00ACD0}"/>
                  </a:ext>
                </a:extLst>
              </p:cNvPr>
              <p:cNvSpPr/>
              <p:nvPr/>
            </p:nvSpPr>
            <p:spPr>
              <a:xfrm>
                <a:off x="-5021333" y="3000199"/>
                <a:ext cx="152400" cy="95250"/>
              </a:xfrm>
              <a:custGeom>
                <a:avLst/>
                <a:gdLst/>
                <a:ahLst/>
                <a:cxnLst/>
                <a:rect l="l" t="t" r="r" b="b"/>
                <a:pathLst>
                  <a:path w="152400" h="95250" extrusionOk="0">
                    <a:moveTo>
                      <a:pt x="111443" y="96036"/>
                    </a:moveTo>
                    <a:lnTo>
                      <a:pt x="38386" y="96036"/>
                    </a:lnTo>
                    <a:cubicBezTo>
                      <a:pt x="21146" y="96036"/>
                      <a:pt x="5905" y="84987"/>
                      <a:pt x="381" y="68604"/>
                    </a:cubicBezTo>
                    <a:cubicBezTo>
                      <a:pt x="95" y="67842"/>
                      <a:pt x="0" y="66985"/>
                      <a:pt x="0" y="66223"/>
                    </a:cubicBezTo>
                    <a:lnTo>
                      <a:pt x="0" y="7549"/>
                    </a:lnTo>
                    <a:cubicBezTo>
                      <a:pt x="0" y="3834"/>
                      <a:pt x="2667" y="691"/>
                      <a:pt x="6382" y="119"/>
                    </a:cubicBezTo>
                    <a:cubicBezTo>
                      <a:pt x="10096" y="-548"/>
                      <a:pt x="13621" y="1643"/>
                      <a:pt x="14764" y="5167"/>
                    </a:cubicBezTo>
                    <a:cubicBezTo>
                      <a:pt x="18193" y="15550"/>
                      <a:pt x="27527" y="22312"/>
                      <a:pt x="38481" y="22312"/>
                    </a:cubicBezTo>
                    <a:lnTo>
                      <a:pt x="145637" y="22312"/>
                    </a:lnTo>
                    <a:cubicBezTo>
                      <a:pt x="149828" y="22312"/>
                      <a:pt x="153162" y="25742"/>
                      <a:pt x="153162" y="29837"/>
                    </a:cubicBezTo>
                    <a:lnTo>
                      <a:pt x="153162" y="41077"/>
                    </a:lnTo>
                    <a:cubicBezTo>
                      <a:pt x="153162" y="45268"/>
                      <a:pt x="149733" y="48601"/>
                      <a:pt x="145637" y="48601"/>
                    </a:cubicBezTo>
                    <a:cubicBezTo>
                      <a:pt x="130969" y="48601"/>
                      <a:pt x="119063" y="60412"/>
                      <a:pt x="119063" y="75081"/>
                    </a:cubicBezTo>
                    <a:lnTo>
                      <a:pt x="119063" y="88511"/>
                    </a:lnTo>
                    <a:cubicBezTo>
                      <a:pt x="119063" y="92702"/>
                      <a:pt x="115634" y="96036"/>
                      <a:pt x="111538" y="96036"/>
                    </a:cubicBezTo>
                    <a:close/>
                    <a:moveTo>
                      <a:pt x="15145" y="64889"/>
                    </a:moveTo>
                    <a:cubicBezTo>
                      <a:pt x="18859" y="74700"/>
                      <a:pt x="27908" y="80986"/>
                      <a:pt x="38386" y="80986"/>
                    </a:cubicBezTo>
                    <a:lnTo>
                      <a:pt x="103823" y="80986"/>
                    </a:lnTo>
                    <a:lnTo>
                      <a:pt x="103823" y="75176"/>
                    </a:lnTo>
                    <a:cubicBezTo>
                      <a:pt x="103823" y="58508"/>
                      <a:pt x="113729" y="44029"/>
                      <a:pt x="128016" y="37457"/>
                    </a:cubicBezTo>
                    <a:lnTo>
                      <a:pt x="38291" y="37457"/>
                    </a:lnTo>
                    <a:cubicBezTo>
                      <a:pt x="29718" y="37457"/>
                      <a:pt x="21622" y="34695"/>
                      <a:pt x="15050" y="30028"/>
                    </a:cubicBezTo>
                    <a:lnTo>
                      <a:pt x="15050" y="6498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546;p45">
                <a:extLst>
                  <a:ext uri="{FF2B5EF4-FFF2-40B4-BE49-F238E27FC236}">
                    <a16:creationId xmlns:a16="http://schemas.microsoft.com/office/drawing/2014/main" id="{5282DA12-4DE9-F037-A496-CBF1EFC94CBB}"/>
                  </a:ext>
                </a:extLst>
              </p:cNvPr>
              <p:cNvSpPr/>
              <p:nvPr/>
            </p:nvSpPr>
            <p:spPr>
              <a:xfrm>
                <a:off x="-4263809" y="3312643"/>
                <a:ext cx="314325" cy="9525"/>
              </a:xfrm>
              <a:custGeom>
                <a:avLst/>
                <a:gdLst/>
                <a:ahLst/>
                <a:cxnLst/>
                <a:rect l="l" t="t" r="r" b="b"/>
                <a:pathLst>
                  <a:path w="314325" h="9525" extrusionOk="0">
                    <a:moveTo>
                      <a:pt x="307181" y="15049"/>
                    </a:moveTo>
                    <a:lnTo>
                      <a:pt x="7525" y="15049"/>
                    </a:lnTo>
                    <a:cubicBezTo>
                      <a:pt x="3334" y="15049"/>
                      <a:pt x="0" y="11621"/>
                      <a:pt x="0" y="7525"/>
                    </a:cubicBezTo>
                    <a:cubicBezTo>
                      <a:pt x="0" y="3429"/>
                      <a:pt x="3429" y="0"/>
                      <a:pt x="7525" y="0"/>
                    </a:cubicBezTo>
                    <a:lnTo>
                      <a:pt x="307181" y="0"/>
                    </a:lnTo>
                    <a:cubicBezTo>
                      <a:pt x="311372" y="0"/>
                      <a:pt x="314706" y="3429"/>
                      <a:pt x="314706" y="7525"/>
                    </a:cubicBezTo>
                    <a:cubicBezTo>
                      <a:pt x="314706" y="11621"/>
                      <a:pt x="311277" y="15049"/>
                      <a:pt x="307181" y="15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547;p45">
                <a:extLst>
                  <a:ext uri="{FF2B5EF4-FFF2-40B4-BE49-F238E27FC236}">
                    <a16:creationId xmlns:a16="http://schemas.microsoft.com/office/drawing/2014/main" id="{3EE7773A-E252-C498-A912-779272982CEE}"/>
                  </a:ext>
                </a:extLst>
              </p:cNvPr>
              <p:cNvSpPr/>
              <p:nvPr/>
            </p:nvSpPr>
            <p:spPr>
              <a:xfrm>
                <a:off x="-4944847" y="3317596"/>
                <a:ext cx="342900" cy="9525"/>
              </a:xfrm>
              <a:custGeom>
                <a:avLst/>
                <a:gdLst/>
                <a:ahLst/>
                <a:cxnLst/>
                <a:rect l="l" t="t" r="r" b="b"/>
                <a:pathLst>
                  <a:path w="342900" h="9525" extrusionOk="0">
                    <a:moveTo>
                      <a:pt x="338709" y="15049"/>
                    </a:moveTo>
                    <a:lnTo>
                      <a:pt x="7525" y="15049"/>
                    </a:lnTo>
                    <a:cubicBezTo>
                      <a:pt x="3334" y="15049"/>
                      <a:pt x="0" y="11621"/>
                      <a:pt x="0" y="7525"/>
                    </a:cubicBezTo>
                    <a:cubicBezTo>
                      <a:pt x="0" y="3429"/>
                      <a:pt x="3429" y="0"/>
                      <a:pt x="7525" y="0"/>
                    </a:cubicBezTo>
                    <a:lnTo>
                      <a:pt x="338709" y="0"/>
                    </a:lnTo>
                    <a:cubicBezTo>
                      <a:pt x="342900" y="0"/>
                      <a:pt x="346234" y="3429"/>
                      <a:pt x="346234" y="7525"/>
                    </a:cubicBezTo>
                    <a:cubicBezTo>
                      <a:pt x="346234" y="11621"/>
                      <a:pt x="342805" y="15049"/>
                      <a:pt x="338709" y="150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548;p45">
                <a:extLst>
                  <a:ext uri="{FF2B5EF4-FFF2-40B4-BE49-F238E27FC236}">
                    <a16:creationId xmlns:a16="http://schemas.microsoft.com/office/drawing/2014/main" id="{57479B48-33AE-9F5D-9B1D-19E6259F7518}"/>
                  </a:ext>
                </a:extLst>
              </p:cNvPr>
              <p:cNvSpPr/>
              <p:nvPr/>
            </p:nvSpPr>
            <p:spPr>
              <a:xfrm>
                <a:off x="-4487552" y="3102140"/>
                <a:ext cx="57150" cy="57150"/>
              </a:xfrm>
              <a:custGeom>
                <a:avLst/>
                <a:gdLst/>
                <a:ahLst/>
                <a:cxnLst/>
                <a:rect l="l" t="t" r="r" b="b"/>
                <a:pathLst>
                  <a:path w="57150" h="57150" extrusionOk="0">
                    <a:moveTo>
                      <a:pt x="29719" y="59341"/>
                    </a:moveTo>
                    <a:cubicBezTo>
                      <a:pt x="13335" y="59341"/>
                      <a:pt x="0" y="46006"/>
                      <a:pt x="0" y="29718"/>
                    </a:cubicBezTo>
                    <a:cubicBezTo>
                      <a:pt x="0" y="13430"/>
                      <a:pt x="13335" y="0"/>
                      <a:pt x="29719" y="0"/>
                    </a:cubicBezTo>
                    <a:cubicBezTo>
                      <a:pt x="46101" y="0"/>
                      <a:pt x="59436" y="13335"/>
                      <a:pt x="59436" y="29718"/>
                    </a:cubicBezTo>
                    <a:cubicBezTo>
                      <a:pt x="59436" y="46101"/>
                      <a:pt x="46101" y="59341"/>
                      <a:pt x="29719" y="59341"/>
                    </a:cubicBezTo>
                    <a:close/>
                    <a:moveTo>
                      <a:pt x="29719" y="15145"/>
                    </a:moveTo>
                    <a:cubicBezTo>
                      <a:pt x="21717" y="15145"/>
                      <a:pt x="15145" y="21717"/>
                      <a:pt x="15145" y="29718"/>
                    </a:cubicBezTo>
                    <a:cubicBezTo>
                      <a:pt x="15145" y="37719"/>
                      <a:pt x="21717" y="44291"/>
                      <a:pt x="29719" y="44291"/>
                    </a:cubicBezTo>
                    <a:cubicBezTo>
                      <a:pt x="37719" y="44291"/>
                      <a:pt x="44291" y="37719"/>
                      <a:pt x="44291" y="29718"/>
                    </a:cubicBezTo>
                    <a:cubicBezTo>
                      <a:pt x="44291" y="21717"/>
                      <a:pt x="37719" y="15145"/>
                      <a:pt x="29719" y="151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549;p45">
                <a:extLst>
                  <a:ext uri="{FF2B5EF4-FFF2-40B4-BE49-F238E27FC236}">
                    <a16:creationId xmlns:a16="http://schemas.microsoft.com/office/drawing/2014/main" id="{D21D3A48-8857-C62A-4357-C62F451CF4D5}"/>
                  </a:ext>
                </a:extLst>
              </p:cNvPr>
              <p:cNvSpPr/>
              <p:nvPr/>
            </p:nvSpPr>
            <p:spPr>
              <a:xfrm>
                <a:off x="-4409065" y="3099473"/>
                <a:ext cx="9525" cy="57150"/>
              </a:xfrm>
              <a:custGeom>
                <a:avLst/>
                <a:gdLst/>
                <a:ahLst/>
                <a:cxnLst/>
                <a:rect l="l" t="t" r="r" b="b"/>
                <a:pathLst>
                  <a:path w="9525" h="57150" extrusionOk="0">
                    <a:moveTo>
                      <a:pt x="7525" y="59246"/>
                    </a:moveTo>
                    <a:cubicBezTo>
                      <a:pt x="3334" y="59246"/>
                      <a:pt x="0" y="55816"/>
                      <a:pt x="0" y="51721"/>
                    </a:cubicBezTo>
                    <a:lnTo>
                      <a:pt x="0" y="7525"/>
                    </a:lnTo>
                    <a:cubicBezTo>
                      <a:pt x="0" y="3334"/>
                      <a:pt x="3429" y="0"/>
                      <a:pt x="7525" y="0"/>
                    </a:cubicBezTo>
                    <a:cubicBezTo>
                      <a:pt x="11620" y="0"/>
                      <a:pt x="15049" y="3429"/>
                      <a:pt x="15049" y="7525"/>
                    </a:cubicBezTo>
                    <a:lnTo>
                      <a:pt x="15049" y="51721"/>
                    </a:lnTo>
                    <a:cubicBezTo>
                      <a:pt x="15049" y="55912"/>
                      <a:pt x="11620" y="59246"/>
                      <a:pt x="7525" y="59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550;p45">
                <a:extLst>
                  <a:ext uri="{FF2B5EF4-FFF2-40B4-BE49-F238E27FC236}">
                    <a16:creationId xmlns:a16="http://schemas.microsoft.com/office/drawing/2014/main" id="{61168ED7-F926-F5E2-53F0-47F9DA94CB6E}"/>
                  </a:ext>
                </a:extLst>
              </p:cNvPr>
              <p:cNvSpPr/>
              <p:nvPr/>
            </p:nvSpPr>
            <p:spPr>
              <a:xfrm>
                <a:off x="-4896352" y="3108050"/>
                <a:ext cx="34885" cy="34885"/>
              </a:xfrm>
              <a:custGeom>
                <a:avLst/>
                <a:gdLst/>
                <a:ahLst/>
                <a:cxnLst/>
                <a:rect l="l" t="t" r="r" b="b"/>
                <a:pathLst>
                  <a:path w="47625" h="47625" extrusionOk="0">
                    <a:moveTo>
                      <a:pt x="26861" y="53721"/>
                    </a:moveTo>
                    <a:cubicBezTo>
                      <a:pt x="12097" y="53721"/>
                      <a:pt x="0" y="41624"/>
                      <a:pt x="0" y="26861"/>
                    </a:cubicBezTo>
                    <a:cubicBezTo>
                      <a:pt x="0" y="12097"/>
                      <a:pt x="12002" y="0"/>
                      <a:pt x="26861" y="0"/>
                    </a:cubicBezTo>
                    <a:cubicBezTo>
                      <a:pt x="41720" y="0"/>
                      <a:pt x="53721" y="12097"/>
                      <a:pt x="53721" y="26861"/>
                    </a:cubicBezTo>
                    <a:cubicBezTo>
                      <a:pt x="53721" y="41624"/>
                      <a:pt x="41624" y="53721"/>
                      <a:pt x="26861" y="53721"/>
                    </a:cubicBezTo>
                    <a:close/>
                    <a:moveTo>
                      <a:pt x="26861" y="15145"/>
                    </a:moveTo>
                    <a:cubicBezTo>
                      <a:pt x="20384" y="15145"/>
                      <a:pt x="15144" y="20384"/>
                      <a:pt x="15144" y="26861"/>
                    </a:cubicBezTo>
                    <a:cubicBezTo>
                      <a:pt x="15144" y="33338"/>
                      <a:pt x="20384" y="38576"/>
                      <a:pt x="26861" y="38576"/>
                    </a:cubicBezTo>
                    <a:cubicBezTo>
                      <a:pt x="33338" y="38576"/>
                      <a:pt x="38576" y="33338"/>
                      <a:pt x="38576" y="26861"/>
                    </a:cubicBezTo>
                    <a:cubicBezTo>
                      <a:pt x="38576" y="20384"/>
                      <a:pt x="33338" y="15145"/>
                      <a:pt x="26861" y="151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551;p45">
                <a:extLst>
                  <a:ext uri="{FF2B5EF4-FFF2-40B4-BE49-F238E27FC236}">
                    <a16:creationId xmlns:a16="http://schemas.microsoft.com/office/drawing/2014/main" id="{31A47708-E968-823E-4DBC-D17F858C7CE5}"/>
                  </a:ext>
                </a:extLst>
              </p:cNvPr>
              <p:cNvSpPr/>
              <p:nvPr/>
            </p:nvSpPr>
            <p:spPr>
              <a:xfrm>
                <a:off x="-3967327" y="3108050"/>
                <a:ext cx="34885" cy="34885"/>
              </a:xfrm>
              <a:custGeom>
                <a:avLst/>
                <a:gdLst/>
                <a:ahLst/>
                <a:cxnLst/>
                <a:rect l="l" t="t" r="r" b="b"/>
                <a:pathLst>
                  <a:path w="47625" h="47625" extrusionOk="0">
                    <a:moveTo>
                      <a:pt x="26861" y="53721"/>
                    </a:moveTo>
                    <a:cubicBezTo>
                      <a:pt x="12097" y="53721"/>
                      <a:pt x="0" y="41624"/>
                      <a:pt x="0" y="26861"/>
                    </a:cubicBezTo>
                    <a:cubicBezTo>
                      <a:pt x="0" y="12097"/>
                      <a:pt x="12002" y="0"/>
                      <a:pt x="26861" y="0"/>
                    </a:cubicBezTo>
                    <a:cubicBezTo>
                      <a:pt x="41720" y="0"/>
                      <a:pt x="53721" y="12097"/>
                      <a:pt x="53721" y="26861"/>
                    </a:cubicBezTo>
                    <a:cubicBezTo>
                      <a:pt x="53721" y="41624"/>
                      <a:pt x="41624" y="53721"/>
                      <a:pt x="26861" y="53721"/>
                    </a:cubicBezTo>
                    <a:close/>
                    <a:moveTo>
                      <a:pt x="26861" y="15145"/>
                    </a:moveTo>
                    <a:cubicBezTo>
                      <a:pt x="20384" y="15145"/>
                      <a:pt x="15144" y="20384"/>
                      <a:pt x="15144" y="26861"/>
                    </a:cubicBezTo>
                    <a:cubicBezTo>
                      <a:pt x="15144" y="33338"/>
                      <a:pt x="20384" y="38576"/>
                      <a:pt x="26861" y="38576"/>
                    </a:cubicBezTo>
                    <a:cubicBezTo>
                      <a:pt x="33338" y="38576"/>
                      <a:pt x="38576" y="33338"/>
                      <a:pt x="38576" y="26861"/>
                    </a:cubicBezTo>
                    <a:cubicBezTo>
                      <a:pt x="38576" y="20384"/>
                      <a:pt x="33338" y="15145"/>
                      <a:pt x="26861" y="151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 name="Google Shape;1552;p45">
              <a:extLst>
                <a:ext uri="{FF2B5EF4-FFF2-40B4-BE49-F238E27FC236}">
                  <a16:creationId xmlns:a16="http://schemas.microsoft.com/office/drawing/2014/main" id="{84C899E4-A80D-9D3F-5234-9B37A79E6190}"/>
                </a:ext>
              </a:extLst>
            </p:cNvPr>
            <p:cNvGrpSpPr/>
            <p:nvPr/>
          </p:nvGrpSpPr>
          <p:grpSpPr>
            <a:xfrm flipH="1">
              <a:off x="820515" y="2246822"/>
              <a:ext cx="3220959" cy="1965028"/>
              <a:chOff x="12028123" y="-6596290"/>
              <a:chExt cx="1690260" cy="1031186"/>
            </a:xfrm>
          </p:grpSpPr>
          <p:sp>
            <p:nvSpPr>
              <p:cNvPr id="11" name="Google Shape;1553;p45">
                <a:extLst>
                  <a:ext uri="{FF2B5EF4-FFF2-40B4-BE49-F238E27FC236}">
                    <a16:creationId xmlns:a16="http://schemas.microsoft.com/office/drawing/2014/main" id="{3DCE45EE-E5BF-E24C-325C-DF943D9F7511}"/>
                  </a:ext>
                </a:extLst>
              </p:cNvPr>
              <p:cNvSpPr/>
              <p:nvPr/>
            </p:nvSpPr>
            <p:spPr>
              <a:xfrm>
                <a:off x="12141188" y="-6005957"/>
                <a:ext cx="1482290" cy="269507"/>
              </a:xfrm>
              <a:custGeom>
                <a:avLst/>
                <a:gdLst/>
                <a:ahLst/>
                <a:cxnLst/>
                <a:rect l="l" t="t" r="r" b="b"/>
                <a:pathLst>
                  <a:path w="1482290" h="269507" extrusionOk="0">
                    <a:moveTo>
                      <a:pt x="256" y="274015"/>
                    </a:moveTo>
                    <a:lnTo>
                      <a:pt x="1479595" y="272347"/>
                    </a:lnTo>
                    <a:cubicBezTo>
                      <a:pt x="1479595" y="272347"/>
                      <a:pt x="1532855" y="58666"/>
                      <a:pt x="1333869" y="27480"/>
                    </a:cubicBezTo>
                    <a:cubicBezTo>
                      <a:pt x="1169726" y="1749"/>
                      <a:pt x="237166" y="-30720"/>
                      <a:pt x="87012" y="59436"/>
                    </a:cubicBezTo>
                    <a:cubicBezTo>
                      <a:pt x="37795" y="88954"/>
                      <a:pt x="-3658" y="264711"/>
                      <a:pt x="256" y="2740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554;p45">
                <a:extLst>
                  <a:ext uri="{FF2B5EF4-FFF2-40B4-BE49-F238E27FC236}">
                    <a16:creationId xmlns:a16="http://schemas.microsoft.com/office/drawing/2014/main" id="{C7145AEC-4276-F85C-5F11-6AE9C0653C7A}"/>
                  </a:ext>
                </a:extLst>
              </p:cNvPr>
              <p:cNvSpPr/>
              <p:nvPr/>
            </p:nvSpPr>
            <p:spPr>
              <a:xfrm>
                <a:off x="12067779" y="-6480274"/>
                <a:ext cx="1642711" cy="744353"/>
              </a:xfrm>
              <a:custGeom>
                <a:avLst/>
                <a:gdLst/>
                <a:ahLst/>
                <a:cxnLst/>
                <a:rect l="l" t="t" r="r" b="b"/>
                <a:pathLst>
                  <a:path w="1642711" h="744353" extrusionOk="0">
                    <a:moveTo>
                      <a:pt x="1497691" y="64"/>
                    </a:moveTo>
                    <a:lnTo>
                      <a:pt x="736654" y="64"/>
                    </a:lnTo>
                    <a:cubicBezTo>
                      <a:pt x="714644" y="64"/>
                      <a:pt x="693469" y="8406"/>
                      <a:pt x="677362" y="23421"/>
                    </a:cubicBezTo>
                    <a:lnTo>
                      <a:pt x="453350" y="318468"/>
                    </a:lnTo>
                    <a:lnTo>
                      <a:pt x="116081" y="355557"/>
                    </a:lnTo>
                    <a:cubicBezTo>
                      <a:pt x="25604" y="370508"/>
                      <a:pt x="2760" y="411320"/>
                      <a:pt x="2760" y="482226"/>
                    </a:cubicBezTo>
                    <a:cubicBezTo>
                      <a:pt x="2760" y="531507"/>
                      <a:pt x="0" y="679223"/>
                      <a:pt x="0" y="679223"/>
                    </a:cubicBezTo>
                    <a:lnTo>
                      <a:pt x="73730" y="748268"/>
                    </a:lnTo>
                    <a:lnTo>
                      <a:pt x="95162" y="748268"/>
                    </a:lnTo>
                    <a:cubicBezTo>
                      <a:pt x="95162" y="747690"/>
                      <a:pt x="95162" y="747113"/>
                      <a:pt x="95162" y="746599"/>
                    </a:cubicBezTo>
                    <a:cubicBezTo>
                      <a:pt x="95162" y="641427"/>
                      <a:pt x="180442" y="556083"/>
                      <a:pt x="285678" y="556083"/>
                    </a:cubicBezTo>
                    <a:cubicBezTo>
                      <a:pt x="390914" y="556083"/>
                      <a:pt x="476194" y="641363"/>
                      <a:pt x="476194" y="746599"/>
                    </a:cubicBezTo>
                    <a:cubicBezTo>
                      <a:pt x="476194" y="747177"/>
                      <a:pt x="476194" y="747754"/>
                      <a:pt x="476194" y="748268"/>
                    </a:cubicBezTo>
                    <a:lnTo>
                      <a:pt x="1172293" y="748268"/>
                    </a:lnTo>
                    <a:cubicBezTo>
                      <a:pt x="1172293" y="747690"/>
                      <a:pt x="1172293" y="747113"/>
                      <a:pt x="1172293" y="746599"/>
                    </a:cubicBezTo>
                    <a:cubicBezTo>
                      <a:pt x="1172293" y="641427"/>
                      <a:pt x="1257573" y="556083"/>
                      <a:pt x="1362809" y="556083"/>
                    </a:cubicBezTo>
                    <a:cubicBezTo>
                      <a:pt x="1468045" y="556083"/>
                      <a:pt x="1553325" y="641363"/>
                      <a:pt x="1553325" y="746599"/>
                    </a:cubicBezTo>
                    <a:cubicBezTo>
                      <a:pt x="1553325" y="746856"/>
                      <a:pt x="1553325" y="747113"/>
                      <a:pt x="1553325" y="747369"/>
                    </a:cubicBezTo>
                    <a:lnTo>
                      <a:pt x="1642712" y="719328"/>
                    </a:lnTo>
                    <a:lnTo>
                      <a:pt x="1642712" y="269122"/>
                    </a:lnTo>
                    <a:lnTo>
                      <a:pt x="1578159" y="53324"/>
                    </a:lnTo>
                    <a:cubicBezTo>
                      <a:pt x="1564619" y="21047"/>
                      <a:pt x="1532984" y="0"/>
                      <a:pt x="149794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555;p45">
                <a:extLst>
                  <a:ext uri="{FF2B5EF4-FFF2-40B4-BE49-F238E27FC236}">
                    <a16:creationId xmlns:a16="http://schemas.microsoft.com/office/drawing/2014/main" id="{1803D1B6-1116-49C1-5E2C-2720F255567F}"/>
                  </a:ext>
                </a:extLst>
              </p:cNvPr>
              <p:cNvSpPr/>
              <p:nvPr/>
            </p:nvSpPr>
            <p:spPr>
              <a:xfrm>
                <a:off x="12150441" y="-5956286"/>
                <a:ext cx="404261" cy="224589"/>
              </a:xfrm>
              <a:custGeom>
                <a:avLst/>
                <a:gdLst/>
                <a:ahLst/>
                <a:cxnLst/>
                <a:rect l="l" t="t" r="r" b="b"/>
                <a:pathLst>
                  <a:path w="404261" h="224589" extrusionOk="0">
                    <a:moveTo>
                      <a:pt x="1848" y="222997"/>
                    </a:moveTo>
                    <a:cubicBezTo>
                      <a:pt x="1848" y="-66210"/>
                      <a:pt x="403863" y="-76862"/>
                      <a:pt x="403863" y="22120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556;p45">
                <a:extLst>
                  <a:ext uri="{FF2B5EF4-FFF2-40B4-BE49-F238E27FC236}">
                    <a16:creationId xmlns:a16="http://schemas.microsoft.com/office/drawing/2014/main" id="{73C809EB-468F-7A0B-E5B4-15C1E2A32A60}"/>
                  </a:ext>
                </a:extLst>
              </p:cNvPr>
              <p:cNvSpPr/>
              <p:nvPr/>
            </p:nvSpPr>
            <p:spPr>
              <a:xfrm>
                <a:off x="13227443" y="-5957353"/>
                <a:ext cx="404261" cy="224589"/>
              </a:xfrm>
              <a:custGeom>
                <a:avLst/>
                <a:gdLst/>
                <a:ahLst/>
                <a:cxnLst/>
                <a:rect l="l" t="t" r="r" b="b"/>
                <a:pathLst>
                  <a:path w="404261" h="224589" extrusionOk="0">
                    <a:moveTo>
                      <a:pt x="1848" y="222973"/>
                    </a:moveTo>
                    <a:cubicBezTo>
                      <a:pt x="1848" y="-62961"/>
                      <a:pt x="394880" y="-76565"/>
                      <a:pt x="403735" y="21123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57;p45">
                <a:extLst>
                  <a:ext uri="{FF2B5EF4-FFF2-40B4-BE49-F238E27FC236}">
                    <a16:creationId xmlns:a16="http://schemas.microsoft.com/office/drawing/2014/main" id="{C3371C23-803E-B5E7-0884-32B895011774}"/>
                  </a:ext>
                </a:extLst>
              </p:cNvPr>
              <p:cNvSpPr/>
              <p:nvPr/>
            </p:nvSpPr>
            <p:spPr>
              <a:xfrm>
                <a:off x="13234618" y="-6091092"/>
                <a:ext cx="96252" cy="19250"/>
              </a:xfrm>
              <a:custGeom>
                <a:avLst/>
                <a:gdLst/>
                <a:ahLst/>
                <a:cxnLst/>
                <a:rect l="l" t="t" r="r" b="b"/>
                <a:pathLst>
                  <a:path w="96252" h="19250" extrusionOk="0">
                    <a:moveTo>
                      <a:pt x="0" y="0"/>
                    </a:moveTo>
                    <a:lnTo>
                      <a:pt x="99525" y="0"/>
                    </a:lnTo>
                    <a:cubicBezTo>
                      <a:pt x="99525" y="12320"/>
                      <a:pt x="89579" y="22266"/>
                      <a:pt x="77258" y="22266"/>
                    </a:cubicBezTo>
                    <a:lnTo>
                      <a:pt x="22330" y="22266"/>
                    </a:lnTo>
                    <a:cubicBezTo>
                      <a:pt x="10010" y="22266"/>
                      <a:pt x="64" y="12320"/>
                      <a:pt x="64" y="0"/>
                    </a:cubicBezTo>
                    <a:lnTo>
                      <a:pt x="64"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558;p45">
                <a:extLst>
                  <a:ext uri="{FF2B5EF4-FFF2-40B4-BE49-F238E27FC236}">
                    <a16:creationId xmlns:a16="http://schemas.microsoft.com/office/drawing/2014/main" id="{9D3AA114-FB2A-ED8F-DBBD-A481BF74D2F0}"/>
                  </a:ext>
                </a:extLst>
              </p:cNvPr>
              <p:cNvSpPr/>
              <p:nvPr/>
            </p:nvSpPr>
            <p:spPr>
              <a:xfrm>
                <a:off x="12854227" y="-6091092"/>
                <a:ext cx="96252" cy="19250"/>
              </a:xfrm>
              <a:custGeom>
                <a:avLst/>
                <a:gdLst/>
                <a:ahLst/>
                <a:cxnLst/>
                <a:rect l="l" t="t" r="r" b="b"/>
                <a:pathLst>
                  <a:path w="96252" h="19250" extrusionOk="0">
                    <a:moveTo>
                      <a:pt x="0" y="0"/>
                    </a:moveTo>
                    <a:lnTo>
                      <a:pt x="99525" y="0"/>
                    </a:lnTo>
                    <a:cubicBezTo>
                      <a:pt x="99525" y="12320"/>
                      <a:pt x="89579" y="22266"/>
                      <a:pt x="77259" y="22266"/>
                    </a:cubicBezTo>
                    <a:lnTo>
                      <a:pt x="22330" y="22266"/>
                    </a:lnTo>
                    <a:cubicBezTo>
                      <a:pt x="10010" y="22266"/>
                      <a:pt x="64" y="12320"/>
                      <a:pt x="64" y="0"/>
                    </a:cubicBezTo>
                    <a:lnTo>
                      <a:pt x="64"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559;p45">
                <a:extLst>
                  <a:ext uri="{FF2B5EF4-FFF2-40B4-BE49-F238E27FC236}">
                    <a16:creationId xmlns:a16="http://schemas.microsoft.com/office/drawing/2014/main" id="{54F6BEE7-0018-50A4-4158-9BE4F556F84E}"/>
                  </a:ext>
                </a:extLst>
              </p:cNvPr>
              <p:cNvSpPr/>
              <p:nvPr/>
            </p:nvSpPr>
            <p:spPr>
              <a:xfrm>
                <a:off x="12854227" y="-6113038"/>
                <a:ext cx="96252" cy="19250"/>
              </a:xfrm>
              <a:custGeom>
                <a:avLst/>
                <a:gdLst/>
                <a:ahLst/>
                <a:cxnLst/>
                <a:rect l="l" t="t" r="r" b="b"/>
                <a:pathLst>
                  <a:path w="96252" h="19250" extrusionOk="0">
                    <a:moveTo>
                      <a:pt x="99525" y="22266"/>
                    </a:moveTo>
                    <a:lnTo>
                      <a:pt x="0" y="22266"/>
                    </a:lnTo>
                    <a:cubicBezTo>
                      <a:pt x="0" y="9946"/>
                      <a:pt x="9946" y="0"/>
                      <a:pt x="22266" y="0"/>
                    </a:cubicBezTo>
                    <a:lnTo>
                      <a:pt x="77195" y="0"/>
                    </a:lnTo>
                    <a:cubicBezTo>
                      <a:pt x="89515" y="0"/>
                      <a:pt x="99461" y="9946"/>
                      <a:pt x="99461" y="22266"/>
                    </a:cubicBezTo>
                    <a:lnTo>
                      <a:pt x="99461" y="2226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560;p45">
                <a:extLst>
                  <a:ext uri="{FF2B5EF4-FFF2-40B4-BE49-F238E27FC236}">
                    <a16:creationId xmlns:a16="http://schemas.microsoft.com/office/drawing/2014/main" id="{96B925CA-E59A-165D-9B28-946D7D465F1E}"/>
                  </a:ext>
                </a:extLst>
              </p:cNvPr>
              <p:cNvSpPr/>
              <p:nvPr/>
            </p:nvSpPr>
            <p:spPr>
              <a:xfrm>
                <a:off x="12552456" y="-6448690"/>
                <a:ext cx="1065195" cy="673768"/>
              </a:xfrm>
              <a:custGeom>
                <a:avLst/>
                <a:gdLst/>
                <a:ahLst/>
                <a:cxnLst/>
                <a:rect l="l" t="t" r="r" b="b"/>
                <a:pathLst>
                  <a:path w="1065195" h="673768" extrusionOk="0">
                    <a:moveTo>
                      <a:pt x="496138" y="674397"/>
                    </a:moveTo>
                    <a:lnTo>
                      <a:pt x="626784" y="667659"/>
                    </a:lnTo>
                    <a:cubicBezTo>
                      <a:pt x="640581" y="667082"/>
                      <a:pt x="652772" y="657713"/>
                      <a:pt x="657008" y="644366"/>
                    </a:cubicBezTo>
                    <a:cubicBezTo>
                      <a:pt x="664836" y="619726"/>
                      <a:pt x="679659" y="585588"/>
                      <a:pt x="708471" y="552349"/>
                    </a:cubicBezTo>
                    <a:cubicBezTo>
                      <a:pt x="732855" y="524243"/>
                      <a:pt x="759035" y="506276"/>
                      <a:pt x="779184" y="495111"/>
                    </a:cubicBezTo>
                    <a:cubicBezTo>
                      <a:pt x="789836" y="489207"/>
                      <a:pt x="796574" y="478042"/>
                      <a:pt x="796574" y="466107"/>
                    </a:cubicBezTo>
                    <a:lnTo>
                      <a:pt x="796574" y="33676"/>
                    </a:lnTo>
                    <a:cubicBezTo>
                      <a:pt x="796574" y="16158"/>
                      <a:pt x="782329" y="1912"/>
                      <a:pt x="764811" y="1912"/>
                    </a:cubicBezTo>
                    <a:lnTo>
                      <a:pt x="496138" y="1912"/>
                    </a:lnTo>
                    <a:cubicBezTo>
                      <a:pt x="478619" y="1912"/>
                      <a:pt x="464374" y="16158"/>
                      <a:pt x="464374" y="33676"/>
                    </a:cubicBezTo>
                    <a:lnTo>
                      <a:pt x="464374" y="642698"/>
                    </a:lnTo>
                    <a:cubicBezTo>
                      <a:pt x="464374" y="660216"/>
                      <a:pt x="478619" y="674461"/>
                      <a:pt x="496138" y="674461"/>
                    </a:cubicBezTo>
                    <a:close/>
                    <a:moveTo>
                      <a:pt x="982278" y="1848"/>
                    </a:moveTo>
                    <a:lnTo>
                      <a:pt x="861705" y="1848"/>
                    </a:lnTo>
                    <a:cubicBezTo>
                      <a:pt x="844187" y="1848"/>
                      <a:pt x="829941" y="16093"/>
                      <a:pt x="829941" y="33611"/>
                    </a:cubicBezTo>
                    <a:lnTo>
                      <a:pt x="829941" y="263719"/>
                    </a:lnTo>
                    <a:cubicBezTo>
                      <a:pt x="829941" y="281237"/>
                      <a:pt x="844187" y="295483"/>
                      <a:pt x="861705" y="295483"/>
                    </a:cubicBezTo>
                    <a:lnTo>
                      <a:pt x="1035152" y="295483"/>
                    </a:lnTo>
                    <a:cubicBezTo>
                      <a:pt x="1056584" y="295483"/>
                      <a:pt x="1071857" y="274692"/>
                      <a:pt x="1065440" y="254222"/>
                    </a:cubicBezTo>
                    <a:lnTo>
                      <a:pt x="1012629" y="24114"/>
                    </a:lnTo>
                    <a:cubicBezTo>
                      <a:pt x="1008458" y="10896"/>
                      <a:pt x="996202" y="1848"/>
                      <a:pt x="982341" y="1848"/>
                    </a:cubicBezTo>
                    <a:close/>
                    <a:moveTo>
                      <a:pt x="1848" y="306456"/>
                    </a:moveTo>
                    <a:lnTo>
                      <a:pt x="1848" y="674333"/>
                    </a:lnTo>
                    <a:lnTo>
                      <a:pt x="399179" y="674333"/>
                    </a:lnTo>
                    <a:cubicBezTo>
                      <a:pt x="416697" y="674333"/>
                      <a:pt x="430942" y="660088"/>
                      <a:pt x="430942" y="642570"/>
                    </a:cubicBezTo>
                    <a:lnTo>
                      <a:pt x="430942" y="33676"/>
                    </a:lnTo>
                    <a:cubicBezTo>
                      <a:pt x="430942" y="16158"/>
                      <a:pt x="416697" y="1912"/>
                      <a:pt x="399179" y="1912"/>
                    </a:cubicBezTo>
                    <a:lnTo>
                      <a:pt x="218801" y="1912"/>
                    </a:lnTo>
                    <a:cubicBezTo>
                      <a:pt x="210074" y="1912"/>
                      <a:pt x="201733" y="5506"/>
                      <a:pt x="195765" y="11794"/>
                    </a:cubicBezTo>
                    <a:lnTo>
                      <a:pt x="1848" y="30652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561;p45">
                <a:extLst>
                  <a:ext uri="{FF2B5EF4-FFF2-40B4-BE49-F238E27FC236}">
                    <a16:creationId xmlns:a16="http://schemas.microsoft.com/office/drawing/2014/main" id="{8F9B2A9D-B9CB-E4D5-1D2C-4ECB2CCD3A3B}"/>
                  </a:ext>
                </a:extLst>
              </p:cNvPr>
              <p:cNvSpPr/>
              <p:nvPr/>
            </p:nvSpPr>
            <p:spPr>
              <a:xfrm>
                <a:off x="12067663" y="-6144018"/>
                <a:ext cx="1642711" cy="173254"/>
              </a:xfrm>
              <a:custGeom>
                <a:avLst/>
                <a:gdLst/>
                <a:ahLst/>
                <a:cxnLst/>
                <a:rect l="l" t="t" r="r" b="b"/>
                <a:pathLst>
                  <a:path w="1642711" h="173254" extrusionOk="0">
                    <a:moveTo>
                      <a:pt x="1848" y="176194"/>
                    </a:moveTo>
                    <a:lnTo>
                      <a:pt x="51514" y="176194"/>
                    </a:lnTo>
                    <a:lnTo>
                      <a:pt x="51514" y="89245"/>
                    </a:lnTo>
                    <a:lnTo>
                      <a:pt x="486705" y="1848"/>
                    </a:lnTo>
                    <a:lnTo>
                      <a:pt x="1642507" y="184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562;p45">
                <a:extLst>
                  <a:ext uri="{FF2B5EF4-FFF2-40B4-BE49-F238E27FC236}">
                    <a16:creationId xmlns:a16="http://schemas.microsoft.com/office/drawing/2014/main" id="{493F57BC-6AD5-5C6C-5825-3F1DD4DC794E}"/>
                  </a:ext>
                </a:extLst>
              </p:cNvPr>
              <p:cNvSpPr/>
              <p:nvPr/>
            </p:nvSpPr>
            <p:spPr>
              <a:xfrm>
                <a:off x="13234618" y="-6113038"/>
                <a:ext cx="96252" cy="19250"/>
              </a:xfrm>
              <a:custGeom>
                <a:avLst/>
                <a:gdLst/>
                <a:ahLst/>
                <a:cxnLst/>
                <a:rect l="l" t="t" r="r" b="b"/>
                <a:pathLst>
                  <a:path w="96252" h="19250" extrusionOk="0">
                    <a:moveTo>
                      <a:pt x="99525" y="22266"/>
                    </a:moveTo>
                    <a:lnTo>
                      <a:pt x="0" y="22266"/>
                    </a:lnTo>
                    <a:cubicBezTo>
                      <a:pt x="0" y="9946"/>
                      <a:pt x="9946" y="0"/>
                      <a:pt x="22266" y="0"/>
                    </a:cubicBezTo>
                    <a:lnTo>
                      <a:pt x="77194" y="0"/>
                    </a:lnTo>
                    <a:cubicBezTo>
                      <a:pt x="89515" y="0"/>
                      <a:pt x="99461" y="9946"/>
                      <a:pt x="99461" y="22266"/>
                    </a:cubicBezTo>
                    <a:lnTo>
                      <a:pt x="99461" y="2226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563;p45">
                <a:extLst>
                  <a:ext uri="{FF2B5EF4-FFF2-40B4-BE49-F238E27FC236}">
                    <a16:creationId xmlns:a16="http://schemas.microsoft.com/office/drawing/2014/main" id="{EA8493E6-4252-CBD3-E2F8-333515B316F6}"/>
                  </a:ext>
                </a:extLst>
              </p:cNvPr>
              <p:cNvSpPr/>
              <p:nvPr/>
            </p:nvSpPr>
            <p:spPr>
              <a:xfrm>
                <a:off x="12619154" y="-6427399"/>
                <a:ext cx="975359" cy="250256"/>
              </a:xfrm>
              <a:custGeom>
                <a:avLst/>
                <a:gdLst/>
                <a:ahLst/>
                <a:cxnLst/>
                <a:rect l="l" t="t" r="r" b="b"/>
                <a:pathLst>
                  <a:path w="975359" h="250256" extrusionOk="0">
                    <a:moveTo>
                      <a:pt x="800782" y="254877"/>
                    </a:moveTo>
                    <a:cubicBezTo>
                      <a:pt x="790836" y="254877"/>
                      <a:pt x="782686" y="246792"/>
                      <a:pt x="782686" y="236781"/>
                    </a:cubicBezTo>
                    <a:lnTo>
                      <a:pt x="782686" y="18095"/>
                    </a:lnTo>
                    <a:cubicBezTo>
                      <a:pt x="782686" y="8149"/>
                      <a:pt x="790771" y="0"/>
                      <a:pt x="800782" y="0"/>
                    </a:cubicBezTo>
                    <a:lnTo>
                      <a:pt x="911473" y="0"/>
                    </a:lnTo>
                    <a:cubicBezTo>
                      <a:pt x="919429" y="0"/>
                      <a:pt x="926359" y="5069"/>
                      <a:pt x="928734" y="12641"/>
                    </a:cubicBezTo>
                    <a:lnTo>
                      <a:pt x="977951" y="231327"/>
                    </a:lnTo>
                    <a:cubicBezTo>
                      <a:pt x="979684" y="236910"/>
                      <a:pt x="978721" y="242749"/>
                      <a:pt x="975256" y="247433"/>
                    </a:cubicBezTo>
                    <a:cubicBezTo>
                      <a:pt x="971790" y="252118"/>
                      <a:pt x="966465" y="254813"/>
                      <a:pt x="960689" y="254813"/>
                    </a:cubicBezTo>
                    <a:lnTo>
                      <a:pt x="800782" y="254813"/>
                    </a:lnTo>
                    <a:close/>
                    <a:moveTo>
                      <a:pt x="435214" y="254877"/>
                    </a:moveTo>
                    <a:cubicBezTo>
                      <a:pt x="425268" y="254877"/>
                      <a:pt x="417119" y="246792"/>
                      <a:pt x="417119" y="236781"/>
                    </a:cubicBezTo>
                    <a:lnTo>
                      <a:pt x="417119" y="18095"/>
                    </a:lnTo>
                    <a:cubicBezTo>
                      <a:pt x="417119" y="8149"/>
                      <a:pt x="425204" y="0"/>
                      <a:pt x="435214" y="0"/>
                    </a:cubicBezTo>
                    <a:lnTo>
                      <a:pt x="692402" y="0"/>
                    </a:lnTo>
                    <a:cubicBezTo>
                      <a:pt x="702347" y="0"/>
                      <a:pt x="710497" y="8085"/>
                      <a:pt x="710497" y="18095"/>
                    </a:cubicBezTo>
                    <a:lnTo>
                      <a:pt x="710497" y="236781"/>
                    </a:lnTo>
                    <a:cubicBezTo>
                      <a:pt x="710497" y="246728"/>
                      <a:pt x="702411" y="254877"/>
                      <a:pt x="692402" y="254877"/>
                    </a:cubicBezTo>
                    <a:lnTo>
                      <a:pt x="435214" y="254877"/>
                    </a:lnTo>
                    <a:close/>
                    <a:moveTo>
                      <a:pt x="18119" y="254877"/>
                    </a:moveTo>
                    <a:cubicBezTo>
                      <a:pt x="9264" y="254877"/>
                      <a:pt x="3681" y="249166"/>
                      <a:pt x="1436" y="243840"/>
                    </a:cubicBezTo>
                    <a:cubicBezTo>
                      <a:pt x="-810" y="238514"/>
                      <a:pt x="-1003" y="230493"/>
                      <a:pt x="5158" y="224204"/>
                    </a:cubicBezTo>
                    <a:lnTo>
                      <a:pt x="141387" y="5518"/>
                    </a:lnTo>
                    <a:cubicBezTo>
                      <a:pt x="144788" y="2053"/>
                      <a:pt x="149473" y="64"/>
                      <a:pt x="154349" y="64"/>
                    </a:cubicBezTo>
                    <a:lnTo>
                      <a:pt x="326834" y="64"/>
                    </a:lnTo>
                    <a:cubicBezTo>
                      <a:pt x="336780" y="64"/>
                      <a:pt x="344929" y="8149"/>
                      <a:pt x="344929" y="18160"/>
                    </a:cubicBezTo>
                    <a:lnTo>
                      <a:pt x="344929" y="236846"/>
                    </a:lnTo>
                    <a:cubicBezTo>
                      <a:pt x="344929" y="246792"/>
                      <a:pt x="336844" y="254941"/>
                      <a:pt x="326834" y="254941"/>
                    </a:cubicBezTo>
                    <a:lnTo>
                      <a:pt x="18119" y="25494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564;p45">
                <a:extLst>
                  <a:ext uri="{FF2B5EF4-FFF2-40B4-BE49-F238E27FC236}">
                    <a16:creationId xmlns:a16="http://schemas.microsoft.com/office/drawing/2014/main" id="{9A14069B-78EA-797B-DF85-2C9A8C955939}"/>
                  </a:ext>
                </a:extLst>
              </p:cNvPr>
              <p:cNvSpPr/>
              <p:nvPr/>
            </p:nvSpPr>
            <p:spPr>
              <a:xfrm>
                <a:off x="12036272" y="-5813371"/>
                <a:ext cx="1668378" cy="77002"/>
              </a:xfrm>
              <a:custGeom>
                <a:avLst/>
                <a:gdLst/>
                <a:ahLst/>
                <a:cxnLst/>
                <a:rect l="l" t="t" r="r" b="b"/>
                <a:pathLst>
                  <a:path w="1668378" h="77002" extrusionOk="0">
                    <a:moveTo>
                      <a:pt x="2887" y="0"/>
                    </a:moveTo>
                    <a:lnTo>
                      <a:pt x="0" y="12384"/>
                    </a:lnTo>
                    <a:lnTo>
                      <a:pt x="105172" y="81430"/>
                    </a:lnTo>
                    <a:lnTo>
                      <a:pt x="126604" y="81430"/>
                    </a:lnTo>
                    <a:cubicBezTo>
                      <a:pt x="126604" y="80852"/>
                      <a:pt x="126604" y="80275"/>
                      <a:pt x="126604" y="79761"/>
                    </a:cubicBezTo>
                    <a:cubicBezTo>
                      <a:pt x="126604" y="51270"/>
                      <a:pt x="132893" y="24256"/>
                      <a:pt x="144058" y="0"/>
                    </a:cubicBezTo>
                    <a:lnTo>
                      <a:pt x="2951" y="0"/>
                    </a:lnTo>
                    <a:close/>
                    <a:moveTo>
                      <a:pt x="1567057" y="0"/>
                    </a:moveTo>
                    <a:cubicBezTo>
                      <a:pt x="1578286" y="24256"/>
                      <a:pt x="1584510" y="51270"/>
                      <a:pt x="1584510" y="79761"/>
                    </a:cubicBezTo>
                    <a:cubicBezTo>
                      <a:pt x="1584510" y="80018"/>
                      <a:pt x="1584510" y="80275"/>
                      <a:pt x="1584510" y="80531"/>
                    </a:cubicBezTo>
                    <a:lnTo>
                      <a:pt x="1673897" y="52490"/>
                    </a:lnTo>
                    <a:lnTo>
                      <a:pt x="1673897" y="0"/>
                    </a:lnTo>
                    <a:lnTo>
                      <a:pt x="1567121" y="0"/>
                    </a:lnTo>
                    <a:close/>
                    <a:moveTo>
                      <a:pt x="490054" y="0"/>
                    </a:moveTo>
                    <a:cubicBezTo>
                      <a:pt x="501284" y="24256"/>
                      <a:pt x="507508" y="51270"/>
                      <a:pt x="507508" y="79761"/>
                    </a:cubicBezTo>
                    <a:cubicBezTo>
                      <a:pt x="507508" y="80339"/>
                      <a:pt x="507508" y="80916"/>
                      <a:pt x="507508" y="81430"/>
                    </a:cubicBezTo>
                    <a:lnTo>
                      <a:pt x="1203607" y="81430"/>
                    </a:lnTo>
                    <a:cubicBezTo>
                      <a:pt x="1203607" y="80852"/>
                      <a:pt x="1203607" y="80275"/>
                      <a:pt x="1203607" y="79761"/>
                    </a:cubicBezTo>
                    <a:cubicBezTo>
                      <a:pt x="1203607" y="51270"/>
                      <a:pt x="1209895" y="24256"/>
                      <a:pt x="1221060" y="0"/>
                    </a:cubicBezTo>
                    <a:lnTo>
                      <a:pt x="49011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565;p45">
                <a:extLst>
                  <a:ext uri="{FF2B5EF4-FFF2-40B4-BE49-F238E27FC236}">
                    <a16:creationId xmlns:a16="http://schemas.microsoft.com/office/drawing/2014/main" id="{26FC744C-27E0-A814-A4B8-042FC9EFD885}"/>
                  </a:ext>
                </a:extLst>
              </p:cNvPr>
              <p:cNvSpPr/>
              <p:nvPr/>
            </p:nvSpPr>
            <p:spPr>
              <a:xfrm>
                <a:off x="12575159" y="-6131133"/>
                <a:ext cx="19250" cy="57751"/>
              </a:xfrm>
              <a:custGeom>
                <a:avLst/>
                <a:gdLst/>
                <a:ahLst/>
                <a:cxnLst/>
                <a:rect l="l" t="t" r="r" b="b"/>
                <a:pathLst>
                  <a:path w="19250" h="57751" extrusionOk="0">
                    <a:moveTo>
                      <a:pt x="10908" y="62179"/>
                    </a:moveTo>
                    <a:lnTo>
                      <a:pt x="10908" y="62179"/>
                    </a:lnTo>
                    <a:cubicBezTo>
                      <a:pt x="4877" y="62179"/>
                      <a:pt x="0" y="57302"/>
                      <a:pt x="0" y="51271"/>
                    </a:cubicBezTo>
                    <a:lnTo>
                      <a:pt x="0" y="10909"/>
                    </a:lnTo>
                    <a:cubicBezTo>
                      <a:pt x="0" y="4877"/>
                      <a:pt x="4877" y="0"/>
                      <a:pt x="10908" y="0"/>
                    </a:cubicBezTo>
                    <a:lnTo>
                      <a:pt x="10908" y="0"/>
                    </a:lnTo>
                    <a:cubicBezTo>
                      <a:pt x="16941" y="0"/>
                      <a:pt x="21817" y="4877"/>
                      <a:pt x="21817" y="10909"/>
                    </a:cubicBezTo>
                    <a:lnTo>
                      <a:pt x="21817" y="51271"/>
                    </a:lnTo>
                    <a:cubicBezTo>
                      <a:pt x="21817" y="57302"/>
                      <a:pt x="16941" y="62179"/>
                      <a:pt x="10908" y="6217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566;p45">
                <a:extLst>
                  <a:ext uri="{FF2B5EF4-FFF2-40B4-BE49-F238E27FC236}">
                    <a16:creationId xmlns:a16="http://schemas.microsoft.com/office/drawing/2014/main" id="{A2CA51F7-DD24-58A7-BA38-1A1BCB4AEF09}"/>
                  </a:ext>
                </a:extLst>
              </p:cNvPr>
              <p:cNvSpPr/>
              <p:nvPr/>
            </p:nvSpPr>
            <p:spPr>
              <a:xfrm>
                <a:off x="12586003" y="-6148395"/>
                <a:ext cx="32084" cy="57751"/>
              </a:xfrm>
              <a:custGeom>
                <a:avLst/>
                <a:gdLst/>
                <a:ahLst/>
                <a:cxnLst/>
                <a:rect l="l" t="t" r="r" b="b"/>
                <a:pathLst>
                  <a:path w="32084" h="57751" extrusionOk="0">
                    <a:moveTo>
                      <a:pt x="37860" y="8599"/>
                    </a:moveTo>
                    <a:lnTo>
                      <a:pt x="8406" y="59292"/>
                    </a:lnTo>
                    <a:cubicBezTo>
                      <a:pt x="5647" y="62757"/>
                      <a:pt x="0" y="60832"/>
                      <a:pt x="0" y="56340"/>
                    </a:cubicBezTo>
                    <a:lnTo>
                      <a:pt x="0" y="33175"/>
                    </a:lnTo>
                    <a:cubicBezTo>
                      <a:pt x="0" y="31892"/>
                      <a:pt x="514" y="30608"/>
                      <a:pt x="1477" y="29710"/>
                    </a:cubicBezTo>
                    <a:lnTo>
                      <a:pt x="33111" y="0"/>
                    </a:ln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567;p45">
                <a:extLst>
                  <a:ext uri="{FF2B5EF4-FFF2-40B4-BE49-F238E27FC236}">
                    <a16:creationId xmlns:a16="http://schemas.microsoft.com/office/drawing/2014/main" id="{5C9424EB-6D93-D93B-2484-003AECCBED14}"/>
                  </a:ext>
                </a:extLst>
              </p:cNvPr>
              <p:cNvSpPr/>
              <p:nvPr/>
            </p:nvSpPr>
            <p:spPr>
              <a:xfrm>
                <a:off x="12619114" y="-6230530"/>
                <a:ext cx="19250" cy="115503"/>
              </a:xfrm>
              <a:custGeom>
                <a:avLst/>
                <a:gdLst/>
                <a:ahLst/>
                <a:cxnLst/>
                <a:rect l="l" t="t" r="r" b="b"/>
                <a:pathLst>
                  <a:path w="19250" h="115503" extrusionOk="0">
                    <a:moveTo>
                      <a:pt x="16555" y="64"/>
                    </a:moveTo>
                    <a:lnTo>
                      <a:pt x="23357" y="64"/>
                    </a:lnTo>
                    <a:lnTo>
                      <a:pt x="23357" y="115888"/>
                    </a:lnTo>
                    <a:lnTo>
                      <a:pt x="16555" y="115888"/>
                    </a:lnTo>
                    <a:cubicBezTo>
                      <a:pt x="7444" y="115888"/>
                      <a:pt x="0" y="108509"/>
                      <a:pt x="0" y="99333"/>
                    </a:cubicBezTo>
                    <a:lnTo>
                      <a:pt x="0" y="16555"/>
                    </a:lnTo>
                    <a:cubicBezTo>
                      <a:pt x="0" y="7444"/>
                      <a:pt x="7380" y="0"/>
                      <a:pt x="1655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568;p45">
                <a:extLst>
                  <a:ext uri="{FF2B5EF4-FFF2-40B4-BE49-F238E27FC236}">
                    <a16:creationId xmlns:a16="http://schemas.microsoft.com/office/drawing/2014/main" id="{5A62AAFC-1812-2AB3-3C53-0E710B8F27F8}"/>
                  </a:ext>
                </a:extLst>
              </p:cNvPr>
              <p:cNvSpPr/>
              <p:nvPr/>
            </p:nvSpPr>
            <p:spPr>
              <a:xfrm>
                <a:off x="12638381" y="-6232314"/>
                <a:ext cx="6300" cy="115503"/>
              </a:xfrm>
              <a:custGeom>
                <a:avLst/>
                <a:gdLst/>
                <a:ahLst/>
                <a:cxnLst/>
                <a:rect l="l" t="t" r="r" b="b"/>
                <a:pathLst>
                  <a:path w="120000" h="115503" extrusionOk="0">
                    <a:moveTo>
                      <a:pt x="34558" y="1848"/>
                    </a:moveTo>
                    <a:lnTo>
                      <a:pt x="34558" y="117672"/>
                    </a:lnTo>
                  </a:path>
                </a:pathLst>
              </a:custGeom>
              <a:solidFill>
                <a:schemeClr val="dk1"/>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569;p45">
                <a:extLst>
                  <a:ext uri="{FF2B5EF4-FFF2-40B4-BE49-F238E27FC236}">
                    <a16:creationId xmlns:a16="http://schemas.microsoft.com/office/drawing/2014/main" id="{D5A9AEB0-1C3B-E68C-4B24-1E3171AD306F}"/>
                  </a:ext>
                </a:extLst>
              </p:cNvPr>
              <p:cNvSpPr/>
              <p:nvPr/>
            </p:nvSpPr>
            <p:spPr>
              <a:xfrm>
                <a:off x="12181742" y="-5905196"/>
                <a:ext cx="340092" cy="340092"/>
              </a:xfrm>
              <a:custGeom>
                <a:avLst/>
                <a:gdLst/>
                <a:ahLst/>
                <a:cxnLst/>
                <a:rect l="l" t="t" r="r" b="b"/>
                <a:pathLst>
                  <a:path w="340092" h="340092" extrusionOk="0">
                    <a:moveTo>
                      <a:pt x="171586" y="343173"/>
                    </a:moveTo>
                    <a:cubicBezTo>
                      <a:pt x="77002" y="343173"/>
                      <a:pt x="0" y="266171"/>
                      <a:pt x="0" y="171586"/>
                    </a:cubicBezTo>
                    <a:cubicBezTo>
                      <a:pt x="0" y="77002"/>
                      <a:pt x="77002" y="0"/>
                      <a:pt x="171586" y="0"/>
                    </a:cubicBezTo>
                    <a:cubicBezTo>
                      <a:pt x="266171" y="0"/>
                      <a:pt x="343173" y="77002"/>
                      <a:pt x="343173" y="171586"/>
                    </a:cubicBezTo>
                    <a:cubicBezTo>
                      <a:pt x="343173" y="266171"/>
                      <a:pt x="266171" y="343173"/>
                      <a:pt x="171586" y="3431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570;p45">
                <a:extLst>
                  <a:ext uri="{FF2B5EF4-FFF2-40B4-BE49-F238E27FC236}">
                    <a16:creationId xmlns:a16="http://schemas.microsoft.com/office/drawing/2014/main" id="{AF3F726F-2351-35FA-523A-DE1ED3DA6895}"/>
                  </a:ext>
                </a:extLst>
              </p:cNvPr>
              <p:cNvSpPr/>
              <p:nvPr/>
            </p:nvSpPr>
            <p:spPr>
              <a:xfrm>
                <a:off x="12205561" y="-5881377"/>
                <a:ext cx="295174" cy="295174"/>
              </a:xfrm>
              <a:custGeom>
                <a:avLst/>
                <a:gdLst/>
                <a:ahLst/>
                <a:cxnLst/>
                <a:rect l="l" t="t" r="r" b="b"/>
                <a:pathLst>
                  <a:path w="295174" h="295174" extrusionOk="0">
                    <a:moveTo>
                      <a:pt x="293686" y="147767"/>
                    </a:moveTo>
                    <a:cubicBezTo>
                      <a:pt x="293686" y="228356"/>
                      <a:pt x="228356" y="293686"/>
                      <a:pt x="147767" y="293686"/>
                    </a:cubicBezTo>
                    <a:cubicBezTo>
                      <a:pt x="67179" y="293686"/>
                      <a:pt x="1849" y="228356"/>
                      <a:pt x="1849" y="147767"/>
                    </a:cubicBezTo>
                    <a:cubicBezTo>
                      <a:pt x="1849" y="67178"/>
                      <a:pt x="67179" y="1848"/>
                      <a:pt x="147767" y="1848"/>
                    </a:cubicBezTo>
                    <a:cubicBezTo>
                      <a:pt x="228356" y="1848"/>
                      <a:pt x="293686" y="67178"/>
                      <a:pt x="293686" y="14776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571;p45">
                <a:extLst>
                  <a:ext uri="{FF2B5EF4-FFF2-40B4-BE49-F238E27FC236}">
                    <a16:creationId xmlns:a16="http://schemas.microsoft.com/office/drawing/2014/main" id="{44FC8D1B-0A92-59B4-685E-AB8B0ACAF341}"/>
                  </a:ext>
                </a:extLst>
              </p:cNvPr>
              <p:cNvSpPr/>
              <p:nvPr/>
            </p:nvSpPr>
            <p:spPr>
              <a:xfrm>
                <a:off x="12238386" y="-5848618"/>
                <a:ext cx="224589" cy="224589"/>
              </a:xfrm>
              <a:custGeom>
                <a:avLst/>
                <a:gdLst/>
                <a:ahLst/>
                <a:cxnLst/>
                <a:rect l="l" t="t" r="r" b="b"/>
                <a:pathLst>
                  <a:path w="224589" h="224589" extrusionOk="0">
                    <a:moveTo>
                      <a:pt x="172466" y="57489"/>
                    </a:moveTo>
                    <a:cubicBezTo>
                      <a:pt x="204216" y="89239"/>
                      <a:pt x="204216" y="140716"/>
                      <a:pt x="172466" y="172466"/>
                    </a:cubicBezTo>
                    <a:cubicBezTo>
                      <a:pt x="140716" y="204217"/>
                      <a:pt x="89238" y="204217"/>
                      <a:pt x="57488" y="172467"/>
                    </a:cubicBezTo>
                    <a:cubicBezTo>
                      <a:pt x="25738" y="140717"/>
                      <a:pt x="25738" y="89239"/>
                      <a:pt x="57489" y="57489"/>
                    </a:cubicBezTo>
                    <a:cubicBezTo>
                      <a:pt x="89239" y="25739"/>
                      <a:pt x="140716" y="25739"/>
                      <a:pt x="172466" y="5748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572;p45">
                <a:extLst>
                  <a:ext uri="{FF2B5EF4-FFF2-40B4-BE49-F238E27FC236}">
                    <a16:creationId xmlns:a16="http://schemas.microsoft.com/office/drawing/2014/main" id="{5985959C-3E4D-03CE-D29E-9A5E9D7963BB}"/>
                  </a:ext>
                </a:extLst>
              </p:cNvPr>
              <p:cNvSpPr/>
              <p:nvPr/>
            </p:nvSpPr>
            <p:spPr>
              <a:xfrm>
                <a:off x="13258745" y="-5905196"/>
                <a:ext cx="340092" cy="340092"/>
              </a:xfrm>
              <a:custGeom>
                <a:avLst/>
                <a:gdLst/>
                <a:ahLst/>
                <a:cxnLst/>
                <a:rect l="l" t="t" r="r" b="b"/>
                <a:pathLst>
                  <a:path w="340092" h="340092" extrusionOk="0">
                    <a:moveTo>
                      <a:pt x="171586" y="343173"/>
                    </a:moveTo>
                    <a:cubicBezTo>
                      <a:pt x="77002" y="343173"/>
                      <a:pt x="0" y="266171"/>
                      <a:pt x="0" y="171586"/>
                    </a:cubicBezTo>
                    <a:cubicBezTo>
                      <a:pt x="0" y="77002"/>
                      <a:pt x="77002" y="0"/>
                      <a:pt x="171586" y="0"/>
                    </a:cubicBezTo>
                    <a:cubicBezTo>
                      <a:pt x="266171" y="0"/>
                      <a:pt x="343173" y="77002"/>
                      <a:pt x="343173" y="171586"/>
                    </a:cubicBezTo>
                    <a:cubicBezTo>
                      <a:pt x="343173" y="266171"/>
                      <a:pt x="266171" y="343173"/>
                      <a:pt x="171586" y="3431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573;p45">
                <a:extLst>
                  <a:ext uri="{FF2B5EF4-FFF2-40B4-BE49-F238E27FC236}">
                    <a16:creationId xmlns:a16="http://schemas.microsoft.com/office/drawing/2014/main" id="{57EA536D-8D5C-87CF-66DC-A04731918FDB}"/>
                  </a:ext>
                </a:extLst>
              </p:cNvPr>
              <p:cNvSpPr/>
              <p:nvPr/>
            </p:nvSpPr>
            <p:spPr>
              <a:xfrm>
                <a:off x="13282564" y="-5881377"/>
                <a:ext cx="295174" cy="295174"/>
              </a:xfrm>
              <a:custGeom>
                <a:avLst/>
                <a:gdLst/>
                <a:ahLst/>
                <a:cxnLst/>
                <a:rect l="l" t="t" r="r" b="b"/>
                <a:pathLst>
                  <a:path w="295174" h="295174" extrusionOk="0">
                    <a:moveTo>
                      <a:pt x="293686" y="147767"/>
                    </a:moveTo>
                    <a:cubicBezTo>
                      <a:pt x="293686" y="228356"/>
                      <a:pt x="228356" y="293686"/>
                      <a:pt x="147767" y="293686"/>
                    </a:cubicBezTo>
                    <a:cubicBezTo>
                      <a:pt x="67178" y="293686"/>
                      <a:pt x="1848" y="228356"/>
                      <a:pt x="1848" y="147767"/>
                    </a:cubicBezTo>
                    <a:cubicBezTo>
                      <a:pt x="1848" y="67178"/>
                      <a:pt x="67178" y="1848"/>
                      <a:pt x="147767" y="1848"/>
                    </a:cubicBezTo>
                    <a:cubicBezTo>
                      <a:pt x="228356" y="1848"/>
                      <a:pt x="293686" y="67178"/>
                      <a:pt x="293686" y="14776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574;p45">
                <a:extLst>
                  <a:ext uri="{FF2B5EF4-FFF2-40B4-BE49-F238E27FC236}">
                    <a16:creationId xmlns:a16="http://schemas.microsoft.com/office/drawing/2014/main" id="{26561C42-AA45-EBD2-308B-D12048AF71BA}"/>
                  </a:ext>
                </a:extLst>
              </p:cNvPr>
              <p:cNvSpPr/>
              <p:nvPr/>
            </p:nvSpPr>
            <p:spPr>
              <a:xfrm>
                <a:off x="13332779" y="-5831849"/>
                <a:ext cx="192505" cy="192505"/>
              </a:xfrm>
              <a:custGeom>
                <a:avLst/>
                <a:gdLst/>
                <a:ahLst/>
                <a:cxnLst/>
                <a:rect l="l" t="t" r="r" b="b"/>
                <a:pathLst>
                  <a:path w="192505" h="192505" extrusionOk="0">
                    <a:moveTo>
                      <a:pt x="118175" y="19641"/>
                    </a:moveTo>
                    <a:cubicBezTo>
                      <a:pt x="161747" y="30489"/>
                      <a:pt x="188275" y="74604"/>
                      <a:pt x="177427" y="118176"/>
                    </a:cubicBezTo>
                    <a:cubicBezTo>
                      <a:pt x="166580" y="161747"/>
                      <a:pt x="122465" y="188276"/>
                      <a:pt x="78893" y="177428"/>
                    </a:cubicBezTo>
                    <a:cubicBezTo>
                      <a:pt x="35321" y="166581"/>
                      <a:pt x="8793" y="122465"/>
                      <a:pt x="19641" y="78894"/>
                    </a:cubicBezTo>
                    <a:cubicBezTo>
                      <a:pt x="30488" y="35322"/>
                      <a:pt x="74604" y="8794"/>
                      <a:pt x="118175" y="1964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575;p45">
                <a:extLst>
                  <a:ext uri="{FF2B5EF4-FFF2-40B4-BE49-F238E27FC236}">
                    <a16:creationId xmlns:a16="http://schemas.microsoft.com/office/drawing/2014/main" id="{69CD3BC3-5EAF-2E42-11CC-88277006F4A0}"/>
                  </a:ext>
                </a:extLst>
              </p:cNvPr>
              <p:cNvSpPr/>
              <p:nvPr/>
            </p:nvSpPr>
            <p:spPr>
              <a:xfrm>
                <a:off x="12995333" y="-6534881"/>
                <a:ext cx="32084" cy="77002"/>
              </a:xfrm>
              <a:custGeom>
                <a:avLst/>
                <a:gdLst/>
                <a:ahLst/>
                <a:cxnLst/>
                <a:rect l="l" t="t" r="r" b="b"/>
                <a:pathLst>
                  <a:path w="32084" h="77002" extrusionOk="0">
                    <a:moveTo>
                      <a:pt x="0" y="0"/>
                    </a:moveTo>
                    <a:lnTo>
                      <a:pt x="35678" y="0"/>
                    </a:lnTo>
                    <a:lnTo>
                      <a:pt x="35678" y="78029"/>
                    </a:lnTo>
                    <a:lnTo>
                      <a:pt x="0" y="780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576;p45">
                <a:extLst>
                  <a:ext uri="{FF2B5EF4-FFF2-40B4-BE49-F238E27FC236}">
                    <a16:creationId xmlns:a16="http://schemas.microsoft.com/office/drawing/2014/main" id="{4C6FBFF1-C7E9-19F4-3057-834C833A37A5}"/>
                  </a:ext>
                </a:extLst>
              </p:cNvPr>
              <p:cNvSpPr/>
              <p:nvPr/>
            </p:nvSpPr>
            <p:spPr>
              <a:xfrm>
                <a:off x="13360965" y="-6534881"/>
                <a:ext cx="32084" cy="77002"/>
              </a:xfrm>
              <a:custGeom>
                <a:avLst/>
                <a:gdLst/>
                <a:ahLst/>
                <a:cxnLst/>
                <a:rect l="l" t="t" r="r" b="b"/>
                <a:pathLst>
                  <a:path w="32084" h="77002" extrusionOk="0">
                    <a:moveTo>
                      <a:pt x="0" y="0"/>
                    </a:moveTo>
                    <a:lnTo>
                      <a:pt x="35678" y="0"/>
                    </a:lnTo>
                    <a:lnTo>
                      <a:pt x="35678" y="78029"/>
                    </a:lnTo>
                    <a:lnTo>
                      <a:pt x="0" y="7802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577;p45">
                <a:extLst>
                  <a:ext uri="{FF2B5EF4-FFF2-40B4-BE49-F238E27FC236}">
                    <a16:creationId xmlns:a16="http://schemas.microsoft.com/office/drawing/2014/main" id="{AB3016C5-DE51-8883-A690-390D02030004}"/>
                  </a:ext>
                </a:extLst>
              </p:cNvPr>
              <p:cNvSpPr/>
              <p:nvPr/>
            </p:nvSpPr>
            <p:spPr>
              <a:xfrm>
                <a:off x="12850826" y="-6587371"/>
                <a:ext cx="12833" cy="51334"/>
              </a:xfrm>
              <a:custGeom>
                <a:avLst/>
                <a:gdLst/>
                <a:ahLst/>
                <a:cxnLst/>
                <a:rect l="l" t="t" r="r" b="b"/>
                <a:pathLst>
                  <a:path w="12833" h="51334" extrusionOk="0">
                    <a:moveTo>
                      <a:pt x="0" y="0"/>
                    </a:moveTo>
                    <a:lnTo>
                      <a:pt x="12898" y="0"/>
                    </a:lnTo>
                    <a:lnTo>
                      <a:pt x="12898" y="53452"/>
                    </a:lnTo>
                    <a:lnTo>
                      <a:pt x="0" y="534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578;p45">
                <a:extLst>
                  <a:ext uri="{FF2B5EF4-FFF2-40B4-BE49-F238E27FC236}">
                    <a16:creationId xmlns:a16="http://schemas.microsoft.com/office/drawing/2014/main" id="{B9704648-229A-5380-957A-984D09CAEDC5}"/>
                  </a:ext>
                </a:extLst>
              </p:cNvPr>
              <p:cNvSpPr/>
              <p:nvPr/>
            </p:nvSpPr>
            <p:spPr>
              <a:xfrm>
                <a:off x="13085811" y="-6587371"/>
                <a:ext cx="12833" cy="51334"/>
              </a:xfrm>
              <a:custGeom>
                <a:avLst/>
                <a:gdLst/>
                <a:ahLst/>
                <a:cxnLst/>
                <a:rect l="l" t="t" r="r" b="b"/>
                <a:pathLst>
                  <a:path w="12833" h="51334" extrusionOk="0">
                    <a:moveTo>
                      <a:pt x="0" y="0"/>
                    </a:moveTo>
                    <a:lnTo>
                      <a:pt x="12898" y="0"/>
                    </a:lnTo>
                    <a:lnTo>
                      <a:pt x="12898" y="53452"/>
                    </a:lnTo>
                    <a:lnTo>
                      <a:pt x="0" y="534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579;p45">
                <a:extLst>
                  <a:ext uri="{FF2B5EF4-FFF2-40B4-BE49-F238E27FC236}">
                    <a16:creationId xmlns:a16="http://schemas.microsoft.com/office/drawing/2014/main" id="{C8C275B2-D11B-DDF8-4D31-247A165E5B00}"/>
                  </a:ext>
                </a:extLst>
              </p:cNvPr>
              <p:cNvSpPr/>
              <p:nvPr/>
            </p:nvSpPr>
            <p:spPr>
              <a:xfrm>
                <a:off x="13293267" y="-6587371"/>
                <a:ext cx="12833" cy="51334"/>
              </a:xfrm>
              <a:custGeom>
                <a:avLst/>
                <a:gdLst/>
                <a:ahLst/>
                <a:cxnLst/>
                <a:rect l="l" t="t" r="r" b="b"/>
                <a:pathLst>
                  <a:path w="12833" h="51334" extrusionOk="0">
                    <a:moveTo>
                      <a:pt x="0" y="0"/>
                    </a:moveTo>
                    <a:lnTo>
                      <a:pt x="12898" y="0"/>
                    </a:lnTo>
                    <a:lnTo>
                      <a:pt x="12898" y="53452"/>
                    </a:lnTo>
                    <a:lnTo>
                      <a:pt x="0" y="534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580;p45">
                <a:extLst>
                  <a:ext uri="{FF2B5EF4-FFF2-40B4-BE49-F238E27FC236}">
                    <a16:creationId xmlns:a16="http://schemas.microsoft.com/office/drawing/2014/main" id="{9F106F13-620D-1FC3-FB09-D905ECF43C6D}"/>
                  </a:ext>
                </a:extLst>
              </p:cNvPr>
              <p:cNvSpPr/>
              <p:nvPr/>
            </p:nvSpPr>
            <p:spPr>
              <a:xfrm>
                <a:off x="13500788" y="-6587371"/>
                <a:ext cx="12833" cy="51334"/>
              </a:xfrm>
              <a:custGeom>
                <a:avLst/>
                <a:gdLst/>
                <a:ahLst/>
                <a:cxnLst/>
                <a:rect l="l" t="t" r="r" b="b"/>
                <a:pathLst>
                  <a:path w="12833" h="51334" extrusionOk="0">
                    <a:moveTo>
                      <a:pt x="0" y="0"/>
                    </a:moveTo>
                    <a:lnTo>
                      <a:pt x="12898" y="0"/>
                    </a:lnTo>
                    <a:lnTo>
                      <a:pt x="12898" y="53452"/>
                    </a:lnTo>
                    <a:lnTo>
                      <a:pt x="0" y="534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581;p45">
                <a:extLst>
                  <a:ext uri="{FF2B5EF4-FFF2-40B4-BE49-F238E27FC236}">
                    <a16:creationId xmlns:a16="http://schemas.microsoft.com/office/drawing/2014/main" id="{15247B10-0348-BEBF-9CA0-F3D20252143E}"/>
                  </a:ext>
                </a:extLst>
              </p:cNvPr>
              <p:cNvSpPr/>
              <p:nvPr/>
            </p:nvSpPr>
            <p:spPr>
              <a:xfrm>
                <a:off x="12826507" y="-6542838"/>
                <a:ext cx="705852" cy="12833"/>
              </a:xfrm>
              <a:custGeom>
                <a:avLst/>
                <a:gdLst/>
                <a:ahLst/>
                <a:cxnLst/>
                <a:rect l="l" t="t" r="r" b="b"/>
                <a:pathLst>
                  <a:path w="705852" h="12833" extrusionOk="0">
                    <a:moveTo>
                      <a:pt x="702516" y="17839"/>
                    </a:moveTo>
                    <a:lnTo>
                      <a:pt x="8919" y="17839"/>
                    </a:lnTo>
                    <a:cubicBezTo>
                      <a:pt x="3978" y="17839"/>
                      <a:pt x="0" y="13860"/>
                      <a:pt x="0" y="8919"/>
                    </a:cubicBezTo>
                    <a:lnTo>
                      <a:pt x="0" y="8919"/>
                    </a:lnTo>
                    <a:cubicBezTo>
                      <a:pt x="0" y="3978"/>
                      <a:pt x="3978" y="0"/>
                      <a:pt x="8919" y="0"/>
                    </a:cubicBezTo>
                    <a:lnTo>
                      <a:pt x="702516" y="0"/>
                    </a:lnTo>
                    <a:cubicBezTo>
                      <a:pt x="707457" y="0"/>
                      <a:pt x="711435" y="3978"/>
                      <a:pt x="711435" y="8919"/>
                    </a:cubicBezTo>
                    <a:lnTo>
                      <a:pt x="711435" y="8919"/>
                    </a:lnTo>
                    <a:cubicBezTo>
                      <a:pt x="711435" y="13860"/>
                      <a:pt x="707457" y="17839"/>
                      <a:pt x="702516" y="178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582;p45">
                <a:extLst>
                  <a:ext uri="{FF2B5EF4-FFF2-40B4-BE49-F238E27FC236}">
                    <a16:creationId xmlns:a16="http://schemas.microsoft.com/office/drawing/2014/main" id="{2EC1FBAC-F771-14AB-1EFA-85003A1936A2}"/>
                  </a:ext>
                </a:extLst>
              </p:cNvPr>
              <p:cNvSpPr/>
              <p:nvPr/>
            </p:nvSpPr>
            <p:spPr>
              <a:xfrm>
                <a:off x="12826507" y="-6596290"/>
                <a:ext cx="705852" cy="12833"/>
              </a:xfrm>
              <a:custGeom>
                <a:avLst/>
                <a:gdLst/>
                <a:ahLst/>
                <a:cxnLst/>
                <a:rect l="l" t="t" r="r" b="b"/>
                <a:pathLst>
                  <a:path w="705852" h="12833" extrusionOk="0">
                    <a:moveTo>
                      <a:pt x="702516" y="17839"/>
                    </a:moveTo>
                    <a:lnTo>
                      <a:pt x="8919" y="17839"/>
                    </a:lnTo>
                    <a:cubicBezTo>
                      <a:pt x="3978" y="17839"/>
                      <a:pt x="0" y="13860"/>
                      <a:pt x="0" y="8919"/>
                    </a:cubicBezTo>
                    <a:lnTo>
                      <a:pt x="0" y="8919"/>
                    </a:lnTo>
                    <a:cubicBezTo>
                      <a:pt x="0" y="3978"/>
                      <a:pt x="3978" y="0"/>
                      <a:pt x="8919" y="0"/>
                    </a:cubicBezTo>
                    <a:lnTo>
                      <a:pt x="702516" y="0"/>
                    </a:lnTo>
                    <a:cubicBezTo>
                      <a:pt x="707457" y="0"/>
                      <a:pt x="711435" y="3978"/>
                      <a:pt x="711435" y="8919"/>
                    </a:cubicBezTo>
                    <a:lnTo>
                      <a:pt x="711435" y="8919"/>
                    </a:lnTo>
                    <a:cubicBezTo>
                      <a:pt x="711435" y="13860"/>
                      <a:pt x="707457" y="17839"/>
                      <a:pt x="702516" y="178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583;p45">
                <a:extLst>
                  <a:ext uri="{FF2B5EF4-FFF2-40B4-BE49-F238E27FC236}">
                    <a16:creationId xmlns:a16="http://schemas.microsoft.com/office/drawing/2014/main" id="{4A995370-13BB-1A67-1B3E-20EACC0FFC14}"/>
                  </a:ext>
                </a:extLst>
              </p:cNvPr>
              <p:cNvSpPr/>
              <p:nvPr/>
            </p:nvSpPr>
            <p:spPr>
              <a:xfrm>
                <a:off x="12093318" y="-6060676"/>
                <a:ext cx="64168" cy="160421"/>
              </a:xfrm>
              <a:custGeom>
                <a:avLst/>
                <a:gdLst/>
                <a:ahLst/>
                <a:cxnLst/>
                <a:rect l="l" t="t" r="r" b="b"/>
                <a:pathLst>
                  <a:path w="64168" h="160421" extrusionOk="0">
                    <a:moveTo>
                      <a:pt x="17132" y="64"/>
                    </a:moveTo>
                    <a:lnTo>
                      <a:pt x="36190" y="64"/>
                    </a:lnTo>
                    <a:cubicBezTo>
                      <a:pt x="53388" y="64"/>
                      <a:pt x="67377" y="14053"/>
                      <a:pt x="67377" y="31250"/>
                    </a:cubicBezTo>
                    <a:lnTo>
                      <a:pt x="67377" y="129428"/>
                    </a:lnTo>
                    <a:cubicBezTo>
                      <a:pt x="67377" y="146625"/>
                      <a:pt x="53388" y="160613"/>
                      <a:pt x="36190" y="160613"/>
                    </a:cubicBezTo>
                    <a:lnTo>
                      <a:pt x="17132" y="160613"/>
                    </a:lnTo>
                    <a:cubicBezTo>
                      <a:pt x="7700" y="160613"/>
                      <a:pt x="0" y="152978"/>
                      <a:pt x="0" y="143481"/>
                    </a:cubicBezTo>
                    <a:lnTo>
                      <a:pt x="0" y="17133"/>
                    </a:lnTo>
                    <a:cubicBezTo>
                      <a:pt x="0" y="7700"/>
                      <a:pt x="7636" y="0"/>
                      <a:pt x="17132"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584;p45">
                <a:extLst>
                  <a:ext uri="{FF2B5EF4-FFF2-40B4-BE49-F238E27FC236}">
                    <a16:creationId xmlns:a16="http://schemas.microsoft.com/office/drawing/2014/main" id="{EC079604-68C2-9475-F0AC-A1E9C5902478}"/>
                  </a:ext>
                </a:extLst>
              </p:cNvPr>
              <p:cNvSpPr/>
              <p:nvPr/>
            </p:nvSpPr>
            <p:spPr>
              <a:xfrm>
                <a:off x="12093382" y="-6044763"/>
                <a:ext cx="44917" cy="128336"/>
              </a:xfrm>
              <a:custGeom>
                <a:avLst/>
                <a:gdLst/>
                <a:ahLst/>
                <a:cxnLst/>
                <a:rect l="l" t="t" r="r" b="b"/>
                <a:pathLst>
                  <a:path w="44917" h="128336" extrusionOk="0">
                    <a:moveTo>
                      <a:pt x="0" y="0"/>
                    </a:moveTo>
                    <a:lnTo>
                      <a:pt x="36511" y="0"/>
                    </a:lnTo>
                    <a:cubicBezTo>
                      <a:pt x="44340" y="0"/>
                      <a:pt x="50628" y="6353"/>
                      <a:pt x="50628" y="14117"/>
                    </a:cubicBezTo>
                    <a:lnTo>
                      <a:pt x="50628" y="114733"/>
                    </a:lnTo>
                    <a:cubicBezTo>
                      <a:pt x="50628" y="122562"/>
                      <a:pt x="44276" y="128850"/>
                      <a:pt x="36511" y="128850"/>
                    </a:cubicBezTo>
                    <a:lnTo>
                      <a:pt x="0" y="128850"/>
                    </a:lnTo>
                    <a:lnTo>
                      <a:pt x="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585;p45">
                <a:extLst>
                  <a:ext uri="{FF2B5EF4-FFF2-40B4-BE49-F238E27FC236}">
                    <a16:creationId xmlns:a16="http://schemas.microsoft.com/office/drawing/2014/main" id="{85FE6ED7-1F18-8932-9176-618B029E3E78}"/>
                  </a:ext>
                </a:extLst>
              </p:cNvPr>
              <p:cNvSpPr/>
              <p:nvPr/>
            </p:nvSpPr>
            <p:spPr>
              <a:xfrm>
                <a:off x="12124760" y="-6044763"/>
                <a:ext cx="12833" cy="128336"/>
              </a:xfrm>
              <a:custGeom>
                <a:avLst/>
                <a:gdLst/>
                <a:ahLst/>
                <a:cxnLst/>
                <a:rect l="l" t="t" r="r" b="b"/>
                <a:pathLst>
                  <a:path w="12833" h="128336" extrusionOk="0">
                    <a:moveTo>
                      <a:pt x="0" y="0"/>
                    </a:moveTo>
                    <a:lnTo>
                      <a:pt x="5070" y="0"/>
                    </a:lnTo>
                    <a:cubicBezTo>
                      <a:pt x="12898" y="0"/>
                      <a:pt x="19186" y="6353"/>
                      <a:pt x="19186" y="14117"/>
                    </a:cubicBezTo>
                    <a:lnTo>
                      <a:pt x="19186" y="114733"/>
                    </a:lnTo>
                    <a:cubicBezTo>
                      <a:pt x="19186" y="122562"/>
                      <a:pt x="12834" y="128850"/>
                      <a:pt x="5070" y="128850"/>
                    </a:cubicBezTo>
                    <a:lnTo>
                      <a:pt x="0" y="128850"/>
                    </a:lnTo>
                    <a:lnTo>
                      <a:pt x="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586;p45">
                <a:extLst>
                  <a:ext uri="{FF2B5EF4-FFF2-40B4-BE49-F238E27FC236}">
                    <a16:creationId xmlns:a16="http://schemas.microsoft.com/office/drawing/2014/main" id="{D9FF6626-3AEE-9227-5186-66EB22017247}"/>
                  </a:ext>
                </a:extLst>
              </p:cNvPr>
              <p:cNvSpPr/>
              <p:nvPr/>
            </p:nvSpPr>
            <p:spPr>
              <a:xfrm>
                <a:off x="12054625" y="-5959162"/>
                <a:ext cx="25667" cy="109086"/>
              </a:xfrm>
              <a:custGeom>
                <a:avLst/>
                <a:gdLst/>
                <a:ahLst/>
                <a:cxnLst/>
                <a:rect l="l" t="t" r="r" b="b"/>
                <a:pathLst>
                  <a:path w="25667" h="109086" extrusionOk="0">
                    <a:moveTo>
                      <a:pt x="26245" y="113578"/>
                    </a:moveTo>
                    <a:lnTo>
                      <a:pt x="0" y="113578"/>
                    </a:lnTo>
                    <a:lnTo>
                      <a:pt x="9176" y="0"/>
                    </a:lnTo>
                    <a:lnTo>
                      <a:pt x="26245" y="0"/>
                    </a:lnTo>
                    <a:lnTo>
                      <a:pt x="26245" y="11357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587;p45">
                <a:extLst>
                  <a:ext uri="{FF2B5EF4-FFF2-40B4-BE49-F238E27FC236}">
                    <a16:creationId xmlns:a16="http://schemas.microsoft.com/office/drawing/2014/main" id="{935BE876-3A37-64CE-7553-9E84D2B2A401}"/>
                  </a:ext>
                </a:extLst>
              </p:cNvPr>
              <p:cNvSpPr/>
              <p:nvPr/>
            </p:nvSpPr>
            <p:spPr>
              <a:xfrm>
                <a:off x="12028123" y="-5851552"/>
                <a:ext cx="115503" cy="89835"/>
              </a:xfrm>
              <a:custGeom>
                <a:avLst/>
                <a:gdLst/>
                <a:ahLst/>
                <a:cxnLst/>
                <a:rect l="l" t="t" r="r" b="b"/>
                <a:pathLst>
                  <a:path w="115503" h="89835" extrusionOk="0">
                    <a:moveTo>
                      <a:pt x="17582" y="64"/>
                    </a:moveTo>
                    <a:lnTo>
                      <a:pt x="115888" y="64"/>
                    </a:lnTo>
                    <a:lnTo>
                      <a:pt x="115888" y="92146"/>
                    </a:lnTo>
                    <a:lnTo>
                      <a:pt x="17582" y="92146"/>
                    </a:lnTo>
                    <a:cubicBezTo>
                      <a:pt x="7893" y="92146"/>
                      <a:pt x="0" y="84253"/>
                      <a:pt x="0" y="74564"/>
                    </a:cubicBezTo>
                    <a:lnTo>
                      <a:pt x="0" y="17582"/>
                    </a:lnTo>
                    <a:cubicBezTo>
                      <a:pt x="0" y="7893"/>
                      <a:pt x="7893" y="0"/>
                      <a:pt x="17582"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588;p45">
                <a:extLst>
                  <a:ext uri="{FF2B5EF4-FFF2-40B4-BE49-F238E27FC236}">
                    <a16:creationId xmlns:a16="http://schemas.microsoft.com/office/drawing/2014/main" id="{35360DE1-4FBB-12B5-113D-E50C6DABF3F2}"/>
                  </a:ext>
                </a:extLst>
              </p:cNvPr>
              <p:cNvSpPr/>
              <p:nvPr/>
            </p:nvSpPr>
            <p:spPr>
              <a:xfrm>
                <a:off x="13641381" y="-5851487"/>
                <a:ext cx="77002" cy="89835"/>
              </a:xfrm>
              <a:custGeom>
                <a:avLst/>
                <a:gdLst/>
                <a:ahLst/>
                <a:cxnLst/>
                <a:rect l="l" t="t" r="r" b="b"/>
                <a:pathLst>
                  <a:path w="77002" h="89835" extrusionOk="0">
                    <a:moveTo>
                      <a:pt x="65323" y="92082"/>
                    </a:moveTo>
                    <a:lnTo>
                      <a:pt x="0" y="92082"/>
                    </a:lnTo>
                    <a:lnTo>
                      <a:pt x="0" y="0"/>
                    </a:lnTo>
                    <a:lnTo>
                      <a:pt x="65323" y="0"/>
                    </a:lnTo>
                    <a:cubicBezTo>
                      <a:pt x="75013" y="0"/>
                      <a:pt x="82905" y="7893"/>
                      <a:pt x="82905" y="17582"/>
                    </a:cubicBezTo>
                    <a:lnTo>
                      <a:pt x="82905" y="74564"/>
                    </a:lnTo>
                    <a:cubicBezTo>
                      <a:pt x="82905" y="84253"/>
                      <a:pt x="75013" y="92146"/>
                      <a:pt x="65323" y="921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1589;p45">
              <a:extLst>
                <a:ext uri="{FF2B5EF4-FFF2-40B4-BE49-F238E27FC236}">
                  <a16:creationId xmlns:a16="http://schemas.microsoft.com/office/drawing/2014/main" id="{40234D0B-1714-3987-06E2-BCD962EFF178}"/>
                </a:ext>
              </a:extLst>
            </p:cNvPr>
            <p:cNvSpPr/>
            <p:nvPr/>
          </p:nvSpPr>
          <p:spPr>
            <a:xfrm rot="457886">
              <a:off x="3120164" y="2177759"/>
              <a:ext cx="330828" cy="455808"/>
            </a:xfrm>
            <a:custGeom>
              <a:avLst/>
              <a:gdLst/>
              <a:ahLst/>
              <a:cxnLst/>
              <a:rect l="l" t="t" r="r" b="b"/>
              <a:pathLst>
                <a:path w="428625" h="590550" extrusionOk="0">
                  <a:moveTo>
                    <a:pt x="267874" y="5911"/>
                  </a:moveTo>
                  <a:cubicBezTo>
                    <a:pt x="151574" y="-21711"/>
                    <a:pt x="34988" y="50107"/>
                    <a:pt x="7270" y="166407"/>
                  </a:cubicBezTo>
                  <a:cubicBezTo>
                    <a:pt x="7270" y="166407"/>
                    <a:pt x="6794" y="168312"/>
                    <a:pt x="6223" y="171932"/>
                  </a:cubicBezTo>
                  <a:cubicBezTo>
                    <a:pt x="5080" y="178314"/>
                    <a:pt x="2984" y="190125"/>
                    <a:pt x="1651" y="206222"/>
                  </a:cubicBezTo>
                  <a:cubicBezTo>
                    <a:pt x="1651" y="206889"/>
                    <a:pt x="1555" y="207651"/>
                    <a:pt x="1460" y="208317"/>
                  </a:cubicBezTo>
                  <a:cubicBezTo>
                    <a:pt x="-4350" y="281565"/>
                    <a:pt x="1460" y="439394"/>
                    <a:pt x="128714" y="591222"/>
                  </a:cubicBezTo>
                  <a:cubicBezTo>
                    <a:pt x="314261" y="526548"/>
                    <a:pt x="391414" y="369766"/>
                    <a:pt x="417417" y="299853"/>
                  </a:cubicBezTo>
                  <a:lnTo>
                    <a:pt x="417417" y="299853"/>
                  </a:lnTo>
                  <a:cubicBezTo>
                    <a:pt x="421513" y="290042"/>
                    <a:pt x="424942" y="279755"/>
                    <a:pt x="427418" y="269277"/>
                  </a:cubicBezTo>
                  <a:cubicBezTo>
                    <a:pt x="428085" y="267087"/>
                    <a:pt x="428371" y="265563"/>
                    <a:pt x="428466" y="265182"/>
                  </a:cubicBezTo>
                  <a:lnTo>
                    <a:pt x="428466" y="265182"/>
                  </a:lnTo>
                  <a:cubicBezTo>
                    <a:pt x="455136" y="149262"/>
                    <a:pt x="383413" y="33534"/>
                    <a:pt x="267779" y="6006"/>
                  </a:cubicBezTo>
                  <a:close/>
                  <a:moveTo>
                    <a:pt x="188722" y="339096"/>
                  </a:moveTo>
                  <a:cubicBezTo>
                    <a:pt x="114807" y="321570"/>
                    <a:pt x="69183" y="247465"/>
                    <a:pt x="86709" y="173551"/>
                  </a:cubicBezTo>
                  <a:cubicBezTo>
                    <a:pt x="104235" y="99637"/>
                    <a:pt x="178435" y="54108"/>
                    <a:pt x="252253" y="71634"/>
                  </a:cubicBezTo>
                  <a:cubicBezTo>
                    <a:pt x="326167" y="89160"/>
                    <a:pt x="371697" y="163264"/>
                    <a:pt x="354171" y="237083"/>
                  </a:cubicBezTo>
                  <a:cubicBezTo>
                    <a:pt x="336645" y="310997"/>
                    <a:pt x="262540" y="356526"/>
                    <a:pt x="188722" y="33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590;p45">
              <a:extLst>
                <a:ext uri="{FF2B5EF4-FFF2-40B4-BE49-F238E27FC236}">
                  <a16:creationId xmlns:a16="http://schemas.microsoft.com/office/drawing/2014/main" id="{A2FB9105-EB09-801C-0524-97FB2987168B}"/>
                </a:ext>
              </a:extLst>
            </p:cNvPr>
            <p:cNvSpPr/>
            <p:nvPr/>
          </p:nvSpPr>
          <p:spPr>
            <a:xfrm>
              <a:off x="592503" y="1986075"/>
              <a:ext cx="241459" cy="313896"/>
            </a:xfrm>
            <a:custGeom>
              <a:avLst/>
              <a:gdLst/>
              <a:ahLst/>
              <a:cxnLst/>
              <a:rect l="l" t="t" r="r" b="b"/>
              <a:pathLst>
                <a:path w="190500" h="247650" extrusionOk="0">
                  <a:moveTo>
                    <a:pt x="57935" y="7830"/>
                  </a:moveTo>
                  <a:cubicBezTo>
                    <a:pt x="9167" y="28976"/>
                    <a:pt x="-13122" y="85554"/>
                    <a:pt x="7929" y="134322"/>
                  </a:cubicBezTo>
                  <a:cubicBezTo>
                    <a:pt x="7929" y="134322"/>
                    <a:pt x="8310" y="135084"/>
                    <a:pt x="8976" y="136608"/>
                  </a:cubicBezTo>
                  <a:cubicBezTo>
                    <a:pt x="10215" y="139180"/>
                    <a:pt x="12691" y="143943"/>
                    <a:pt x="16501" y="150039"/>
                  </a:cubicBezTo>
                  <a:cubicBezTo>
                    <a:pt x="16692" y="150324"/>
                    <a:pt x="16882" y="150610"/>
                    <a:pt x="16977" y="150801"/>
                  </a:cubicBezTo>
                  <a:cubicBezTo>
                    <a:pt x="34408" y="178423"/>
                    <a:pt x="78509" y="233001"/>
                    <a:pt x="164234" y="253099"/>
                  </a:cubicBezTo>
                  <a:cubicBezTo>
                    <a:pt x="213002" y="180709"/>
                    <a:pt x="198714" y="104414"/>
                    <a:pt x="189380" y="72600"/>
                  </a:cubicBezTo>
                  <a:lnTo>
                    <a:pt x="189380" y="72600"/>
                  </a:lnTo>
                  <a:cubicBezTo>
                    <a:pt x="188237" y="68028"/>
                    <a:pt x="186713" y="63456"/>
                    <a:pt x="184808" y="59075"/>
                  </a:cubicBezTo>
                  <a:cubicBezTo>
                    <a:pt x="184427" y="58122"/>
                    <a:pt x="184141" y="57551"/>
                    <a:pt x="184141" y="57360"/>
                  </a:cubicBezTo>
                  <a:lnTo>
                    <a:pt x="184141" y="57360"/>
                  </a:lnTo>
                  <a:cubicBezTo>
                    <a:pt x="162805" y="8973"/>
                    <a:pt x="106417" y="-13029"/>
                    <a:pt x="57935" y="7926"/>
                  </a:cubicBezTo>
                  <a:close/>
                  <a:moveTo>
                    <a:pt x="118514" y="147467"/>
                  </a:moveTo>
                  <a:cubicBezTo>
                    <a:pt x="87558" y="160897"/>
                    <a:pt x="51553" y="146705"/>
                    <a:pt x="38123" y="115749"/>
                  </a:cubicBezTo>
                  <a:cubicBezTo>
                    <a:pt x="24693" y="84792"/>
                    <a:pt x="38980" y="48788"/>
                    <a:pt x="69936" y="35453"/>
                  </a:cubicBezTo>
                  <a:cubicBezTo>
                    <a:pt x="100893" y="22023"/>
                    <a:pt x="136802" y="36215"/>
                    <a:pt x="150232" y="67171"/>
                  </a:cubicBezTo>
                  <a:cubicBezTo>
                    <a:pt x="163662" y="98127"/>
                    <a:pt x="149470" y="134037"/>
                    <a:pt x="118514" y="1474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 name="Google Shape;1591;p45">
              <a:extLst>
                <a:ext uri="{FF2B5EF4-FFF2-40B4-BE49-F238E27FC236}">
                  <a16:creationId xmlns:a16="http://schemas.microsoft.com/office/drawing/2014/main" id="{E359F5C0-8A31-49DD-CCD6-D169313779F9}"/>
                </a:ext>
              </a:extLst>
            </p:cNvPr>
            <p:cNvGrpSpPr/>
            <p:nvPr/>
          </p:nvGrpSpPr>
          <p:grpSpPr>
            <a:xfrm rot="-664765">
              <a:off x="1711163" y="958875"/>
              <a:ext cx="323862" cy="446209"/>
              <a:chOff x="-3854767" y="-7053114"/>
              <a:chExt cx="428625" cy="590550"/>
            </a:xfrm>
          </p:grpSpPr>
          <p:sp>
            <p:nvSpPr>
              <p:cNvPr id="9" name="Google Shape;1592;p45">
                <a:extLst>
                  <a:ext uri="{FF2B5EF4-FFF2-40B4-BE49-F238E27FC236}">
                    <a16:creationId xmlns:a16="http://schemas.microsoft.com/office/drawing/2014/main" id="{C789AE4F-7A5B-E670-326F-CCEA8E029EF0}"/>
                  </a:ext>
                </a:extLst>
              </p:cNvPr>
              <p:cNvSpPr/>
              <p:nvPr/>
            </p:nvSpPr>
            <p:spPr>
              <a:xfrm>
                <a:off x="-3854767" y="-7053114"/>
                <a:ext cx="428625" cy="590550"/>
              </a:xfrm>
              <a:custGeom>
                <a:avLst/>
                <a:gdLst/>
                <a:ahLst/>
                <a:cxnLst/>
                <a:rect l="l" t="t" r="r" b="b"/>
                <a:pathLst>
                  <a:path w="428625" h="590550" extrusionOk="0">
                    <a:moveTo>
                      <a:pt x="267874" y="5911"/>
                    </a:moveTo>
                    <a:cubicBezTo>
                      <a:pt x="151574" y="-21711"/>
                      <a:pt x="34988" y="50107"/>
                      <a:pt x="7270" y="166407"/>
                    </a:cubicBezTo>
                    <a:cubicBezTo>
                      <a:pt x="7270" y="166407"/>
                      <a:pt x="6794" y="168312"/>
                      <a:pt x="6223" y="171932"/>
                    </a:cubicBezTo>
                    <a:cubicBezTo>
                      <a:pt x="5080" y="178314"/>
                      <a:pt x="2984" y="190125"/>
                      <a:pt x="1651" y="206222"/>
                    </a:cubicBezTo>
                    <a:cubicBezTo>
                      <a:pt x="1651" y="206889"/>
                      <a:pt x="1555" y="207651"/>
                      <a:pt x="1460" y="208317"/>
                    </a:cubicBezTo>
                    <a:cubicBezTo>
                      <a:pt x="-4350" y="281565"/>
                      <a:pt x="1460" y="439394"/>
                      <a:pt x="128714" y="591222"/>
                    </a:cubicBezTo>
                    <a:cubicBezTo>
                      <a:pt x="314261" y="526548"/>
                      <a:pt x="391414" y="369766"/>
                      <a:pt x="417417" y="299853"/>
                    </a:cubicBezTo>
                    <a:lnTo>
                      <a:pt x="417417" y="299853"/>
                    </a:lnTo>
                    <a:cubicBezTo>
                      <a:pt x="421513" y="290042"/>
                      <a:pt x="424942" y="279755"/>
                      <a:pt x="427418" y="269277"/>
                    </a:cubicBezTo>
                    <a:cubicBezTo>
                      <a:pt x="428085" y="267087"/>
                      <a:pt x="428371" y="265563"/>
                      <a:pt x="428466" y="265182"/>
                    </a:cubicBezTo>
                    <a:lnTo>
                      <a:pt x="428466" y="265182"/>
                    </a:lnTo>
                    <a:cubicBezTo>
                      <a:pt x="455136" y="149262"/>
                      <a:pt x="383413" y="33534"/>
                      <a:pt x="267779" y="6006"/>
                    </a:cubicBezTo>
                    <a:close/>
                    <a:moveTo>
                      <a:pt x="188722" y="339096"/>
                    </a:moveTo>
                    <a:cubicBezTo>
                      <a:pt x="114807" y="321570"/>
                      <a:pt x="69183" y="247465"/>
                      <a:pt x="86709" y="173551"/>
                    </a:cubicBezTo>
                    <a:cubicBezTo>
                      <a:pt x="104235" y="99637"/>
                      <a:pt x="178435" y="54108"/>
                      <a:pt x="252253" y="71634"/>
                    </a:cubicBezTo>
                    <a:cubicBezTo>
                      <a:pt x="326167" y="89160"/>
                      <a:pt x="371697" y="163264"/>
                      <a:pt x="354171" y="237083"/>
                    </a:cubicBezTo>
                    <a:cubicBezTo>
                      <a:pt x="336645" y="310997"/>
                      <a:pt x="262540" y="356526"/>
                      <a:pt x="188722" y="33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593;p45">
                <a:extLst>
                  <a:ext uri="{FF2B5EF4-FFF2-40B4-BE49-F238E27FC236}">
                    <a16:creationId xmlns:a16="http://schemas.microsoft.com/office/drawing/2014/main" id="{42C679E7-FB2A-1E72-E0F4-E28DFA9A77AF}"/>
                  </a:ext>
                </a:extLst>
              </p:cNvPr>
              <p:cNvSpPr/>
              <p:nvPr/>
            </p:nvSpPr>
            <p:spPr>
              <a:xfrm>
                <a:off x="-3723486" y="-6696094"/>
                <a:ext cx="228600" cy="209550"/>
              </a:xfrm>
              <a:custGeom>
                <a:avLst/>
                <a:gdLst/>
                <a:ahLst/>
                <a:cxnLst/>
                <a:rect l="l" t="t" r="r" b="b"/>
                <a:pathLst>
                  <a:path w="228600" h="209550" extrusionOk="0">
                    <a:moveTo>
                      <a:pt x="12102" y="217153"/>
                    </a:moveTo>
                    <a:cubicBezTo>
                      <a:pt x="7815" y="217153"/>
                      <a:pt x="3624" y="214867"/>
                      <a:pt x="1434" y="210771"/>
                    </a:cubicBezTo>
                    <a:cubicBezTo>
                      <a:pt x="-1710" y="204866"/>
                      <a:pt x="481" y="197627"/>
                      <a:pt x="6387" y="194483"/>
                    </a:cubicBezTo>
                    <a:cubicBezTo>
                      <a:pt x="88302" y="150383"/>
                      <a:pt x="158787" y="85041"/>
                      <a:pt x="210031" y="5507"/>
                    </a:cubicBezTo>
                    <a:cubicBezTo>
                      <a:pt x="213651" y="-112"/>
                      <a:pt x="221080" y="-1636"/>
                      <a:pt x="226700" y="1888"/>
                    </a:cubicBezTo>
                    <a:cubicBezTo>
                      <a:pt x="232320" y="5507"/>
                      <a:pt x="233939" y="12937"/>
                      <a:pt x="230319" y="18557"/>
                    </a:cubicBezTo>
                    <a:cubicBezTo>
                      <a:pt x="176789" y="101519"/>
                      <a:pt x="103351" y="169718"/>
                      <a:pt x="17817" y="215724"/>
                    </a:cubicBezTo>
                    <a:cubicBezTo>
                      <a:pt x="16007" y="216677"/>
                      <a:pt x="14007" y="217153"/>
                      <a:pt x="12102" y="2171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34" name="Google Shape;1446;p45">
            <a:extLst>
              <a:ext uri="{FF2B5EF4-FFF2-40B4-BE49-F238E27FC236}">
                <a16:creationId xmlns:a16="http://schemas.microsoft.com/office/drawing/2014/main" id="{DF2539FD-1AE5-C084-90E1-35C43D60B2D3}"/>
              </a:ext>
            </a:extLst>
          </p:cNvPr>
          <p:cNvSpPr txBox="1">
            <a:spLocks/>
          </p:cNvSpPr>
          <p:nvPr/>
        </p:nvSpPr>
        <p:spPr>
          <a:xfrm>
            <a:off x="4537196" y="2095411"/>
            <a:ext cx="3703800" cy="946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6500" b="1" dirty="0">
                <a:solidFill>
                  <a:schemeClr val="tx1"/>
                </a:solidFill>
                <a:latin typeface="Montserrat" panose="00000500000000000000" pitchFamily="2" charset="0"/>
              </a:rPr>
              <a:t>Thanks</a:t>
            </a:r>
            <a:r>
              <a:rPr lang="en-US" sz="6500" b="1" dirty="0">
                <a:solidFill>
                  <a:schemeClr val="tx1"/>
                </a:solidFill>
              </a:rPr>
              <a:t>!</a:t>
            </a:r>
          </a:p>
        </p:txBody>
      </p:sp>
    </p:spTree>
    <p:extLst>
      <p:ext uri="{BB962C8B-B14F-4D97-AF65-F5344CB8AC3E}">
        <p14:creationId xmlns:p14="http://schemas.microsoft.com/office/powerpoint/2010/main" val="357832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30"/>
          <p:cNvSpPr txBox="1">
            <a:spLocks noGrp="1"/>
          </p:cNvSpPr>
          <p:nvPr>
            <p:ph type="title"/>
          </p:nvPr>
        </p:nvSpPr>
        <p:spPr>
          <a:xfrm>
            <a:off x="4192866" y="999771"/>
            <a:ext cx="4237934" cy="915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800" dirty="0"/>
              <a:t>Introduction</a:t>
            </a:r>
            <a:endParaRPr dirty="0"/>
          </a:p>
        </p:txBody>
      </p:sp>
      <p:sp>
        <p:nvSpPr>
          <p:cNvPr id="904" name="Google Shape;904;p30"/>
          <p:cNvSpPr txBox="1">
            <a:spLocks noGrp="1"/>
          </p:cNvSpPr>
          <p:nvPr>
            <p:ph type="subTitle" idx="1"/>
          </p:nvPr>
        </p:nvSpPr>
        <p:spPr>
          <a:xfrm>
            <a:off x="4511300" y="2051696"/>
            <a:ext cx="3919500" cy="23099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Traveling requires detailed planning, whether you're a traveler or a tour operator. The process is often fragmented, lacking tools for seamless planning. We would like to present an opportunity for a comprehensive solution to simplify and enhance trip planning.</a:t>
            </a:r>
          </a:p>
        </p:txBody>
      </p:sp>
      <p:grpSp>
        <p:nvGrpSpPr>
          <p:cNvPr id="905" name="Google Shape;905;p30"/>
          <p:cNvGrpSpPr/>
          <p:nvPr/>
        </p:nvGrpSpPr>
        <p:grpSpPr>
          <a:xfrm>
            <a:off x="465656" y="446604"/>
            <a:ext cx="4334699" cy="3462102"/>
            <a:chOff x="465656" y="446604"/>
            <a:chExt cx="4334699" cy="3462102"/>
          </a:xfrm>
        </p:grpSpPr>
        <p:grpSp>
          <p:nvGrpSpPr>
            <p:cNvPr id="906" name="Google Shape;906;p30"/>
            <p:cNvGrpSpPr/>
            <p:nvPr/>
          </p:nvGrpSpPr>
          <p:grpSpPr>
            <a:xfrm>
              <a:off x="465656" y="1209761"/>
              <a:ext cx="3624644" cy="2698946"/>
              <a:chOff x="465656" y="1209761"/>
              <a:chExt cx="3624644" cy="2698946"/>
            </a:xfrm>
          </p:grpSpPr>
          <p:sp>
            <p:nvSpPr>
              <p:cNvPr id="907" name="Google Shape;907;p30"/>
              <p:cNvSpPr/>
              <p:nvPr/>
            </p:nvSpPr>
            <p:spPr>
              <a:xfrm>
                <a:off x="1768663" y="1546184"/>
                <a:ext cx="2309932" cy="2309932"/>
              </a:xfrm>
              <a:custGeom>
                <a:avLst/>
                <a:gdLst/>
                <a:ahLst/>
                <a:cxnLst/>
                <a:rect l="l" t="t" r="r" b="b"/>
                <a:pathLst>
                  <a:path w="2124075" h="2124075" extrusionOk="0">
                    <a:moveTo>
                      <a:pt x="1595230" y="531743"/>
                    </a:moveTo>
                    <a:cubicBezTo>
                      <a:pt x="1888904" y="825417"/>
                      <a:pt x="1888904" y="1301556"/>
                      <a:pt x="1595230" y="1595230"/>
                    </a:cubicBezTo>
                    <a:cubicBezTo>
                      <a:pt x="1301556" y="1888904"/>
                      <a:pt x="825417" y="1888904"/>
                      <a:pt x="531743" y="1595230"/>
                    </a:cubicBezTo>
                    <a:cubicBezTo>
                      <a:pt x="238070" y="1301556"/>
                      <a:pt x="238070" y="825417"/>
                      <a:pt x="531743" y="531743"/>
                    </a:cubicBezTo>
                    <a:cubicBezTo>
                      <a:pt x="825417" y="238070"/>
                      <a:pt x="1301556" y="238070"/>
                      <a:pt x="1595230" y="53174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30"/>
              <p:cNvSpPr/>
              <p:nvPr/>
            </p:nvSpPr>
            <p:spPr>
              <a:xfrm>
                <a:off x="3478354" y="2506537"/>
                <a:ext cx="258693" cy="620863"/>
              </a:xfrm>
              <a:custGeom>
                <a:avLst/>
                <a:gdLst/>
                <a:ahLst/>
                <a:cxnLst/>
                <a:rect l="l" t="t" r="r" b="b"/>
                <a:pathLst>
                  <a:path w="238125" h="571500" extrusionOk="0">
                    <a:moveTo>
                      <a:pt x="220223" y="4162"/>
                    </a:moveTo>
                    <a:cubicBezTo>
                      <a:pt x="233557" y="60264"/>
                      <a:pt x="240606" y="118747"/>
                      <a:pt x="240606" y="178850"/>
                    </a:cubicBezTo>
                    <a:cubicBezTo>
                      <a:pt x="240606" y="325154"/>
                      <a:pt x="198886" y="461647"/>
                      <a:pt x="126592" y="577091"/>
                    </a:cubicBezTo>
                    <a:cubicBezTo>
                      <a:pt x="122401" y="555659"/>
                      <a:pt x="123639" y="535943"/>
                      <a:pt x="131735" y="511082"/>
                    </a:cubicBezTo>
                    <a:cubicBezTo>
                      <a:pt x="139546" y="486984"/>
                      <a:pt x="137545" y="470601"/>
                      <a:pt x="137545" y="445931"/>
                    </a:cubicBezTo>
                    <a:cubicBezTo>
                      <a:pt x="137545" y="398116"/>
                      <a:pt x="180980" y="357349"/>
                      <a:pt x="141451" y="315725"/>
                    </a:cubicBezTo>
                    <a:cubicBezTo>
                      <a:pt x="134974" y="305438"/>
                      <a:pt x="125068" y="295817"/>
                      <a:pt x="119829" y="294008"/>
                    </a:cubicBezTo>
                    <a:cubicBezTo>
                      <a:pt x="102494" y="287816"/>
                      <a:pt x="85539" y="312105"/>
                      <a:pt x="71632" y="318868"/>
                    </a:cubicBezTo>
                    <a:cubicBezTo>
                      <a:pt x="27246" y="340489"/>
                      <a:pt x="36771" y="284864"/>
                      <a:pt x="25627" y="260575"/>
                    </a:cubicBezTo>
                    <a:cubicBezTo>
                      <a:pt x="19340" y="246859"/>
                      <a:pt x="5719" y="239810"/>
                      <a:pt x="1624" y="223999"/>
                    </a:cubicBezTo>
                    <a:cubicBezTo>
                      <a:pt x="-3044" y="206092"/>
                      <a:pt x="3148" y="191138"/>
                      <a:pt x="10101" y="175231"/>
                    </a:cubicBezTo>
                    <a:cubicBezTo>
                      <a:pt x="22102" y="147894"/>
                      <a:pt x="8577" y="124939"/>
                      <a:pt x="30961" y="98936"/>
                    </a:cubicBezTo>
                    <a:cubicBezTo>
                      <a:pt x="41629" y="86648"/>
                      <a:pt x="61060" y="76647"/>
                      <a:pt x="61727" y="58740"/>
                    </a:cubicBezTo>
                    <a:cubicBezTo>
                      <a:pt x="62298" y="46072"/>
                      <a:pt x="52773" y="40166"/>
                      <a:pt x="58107" y="25879"/>
                    </a:cubicBezTo>
                    <a:cubicBezTo>
                      <a:pt x="69727" y="-4506"/>
                      <a:pt x="105256" y="-4601"/>
                      <a:pt x="129164" y="7591"/>
                    </a:cubicBezTo>
                    <a:cubicBezTo>
                      <a:pt x="140212" y="13211"/>
                      <a:pt x="151166" y="20449"/>
                      <a:pt x="161453" y="27117"/>
                    </a:cubicBezTo>
                    <a:cubicBezTo>
                      <a:pt x="170502" y="33022"/>
                      <a:pt x="177551" y="43786"/>
                      <a:pt x="186980" y="48739"/>
                    </a:cubicBezTo>
                    <a:cubicBezTo>
                      <a:pt x="204887" y="58073"/>
                      <a:pt x="207935" y="39499"/>
                      <a:pt x="208983" y="24069"/>
                    </a:cubicBezTo>
                    <a:cubicBezTo>
                      <a:pt x="209269" y="19307"/>
                      <a:pt x="208983" y="12925"/>
                      <a:pt x="206983" y="7495"/>
                    </a:cubicBezTo>
                    <a:lnTo>
                      <a:pt x="220127" y="425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30"/>
              <p:cNvSpPr/>
              <p:nvPr/>
            </p:nvSpPr>
            <p:spPr>
              <a:xfrm>
                <a:off x="3511516" y="2206428"/>
                <a:ext cx="196607" cy="300084"/>
              </a:xfrm>
              <a:custGeom>
                <a:avLst/>
                <a:gdLst/>
                <a:ahLst/>
                <a:cxnLst/>
                <a:rect l="l" t="t" r="r" b="b"/>
                <a:pathLst>
                  <a:path w="180975" h="276225" extrusionOk="0">
                    <a:moveTo>
                      <a:pt x="56611" y="95"/>
                    </a:moveTo>
                    <a:cubicBezTo>
                      <a:pt x="119095" y="82106"/>
                      <a:pt x="165101" y="177260"/>
                      <a:pt x="189675" y="280607"/>
                    </a:cubicBezTo>
                    <a:lnTo>
                      <a:pt x="176531" y="283845"/>
                    </a:lnTo>
                    <a:cubicBezTo>
                      <a:pt x="175578" y="281273"/>
                      <a:pt x="174245" y="278892"/>
                      <a:pt x="172626" y="277082"/>
                    </a:cubicBezTo>
                    <a:cubicBezTo>
                      <a:pt x="167673" y="271558"/>
                      <a:pt x="161767" y="274130"/>
                      <a:pt x="157481" y="270224"/>
                    </a:cubicBezTo>
                    <a:cubicBezTo>
                      <a:pt x="144336" y="258223"/>
                      <a:pt x="144527" y="234791"/>
                      <a:pt x="140431" y="219551"/>
                    </a:cubicBezTo>
                    <a:cubicBezTo>
                      <a:pt x="137574" y="209264"/>
                      <a:pt x="119095" y="182690"/>
                      <a:pt x="107856" y="181451"/>
                    </a:cubicBezTo>
                    <a:cubicBezTo>
                      <a:pt x="79757" y="178403"/>
                      <a:pt x="82233" y="229267"/>
                      <a:pt x="64612" y="240125"/>
                    </a:cubicBezTo>
                    <a:cubicBezTo>
                      <a:pt x="54516" y="246412"/>
                      <a:pt x="37942" y="246793"/>
                      <a:pt x="27560" y="240983"/>
                    </a:cubicBezTo>
                    <a:cubicBezTo>
                      <a:pt x="16320" y="234696"/>
                      <a:pt x="19083" y="229171"/>
                      <a:pt x="14987" y="219361"/>
                    </a:cubicBezTo>
                    <a:cubicBezTo>
                      <a:pt x="8986" y="204788"/>
                      <a:pt x="-11969" y="183166"/>
                      <a:pt x="9367" y="167735"/>
                    </a:cubicBezTo>
                    <a:cubicBezTo>
                      <a:pt x="20035" y="160115"/>
                      <a:pt x="40895" y="180689"/>
                      <a:pt x="46896" y="164306"/>
                    </a:cubicBezTo>
                    <a:cubicBezTo>
                      <a:pt x="52325" y="149543"/>
                      <a:pt x="23940" y="135446"/>
                      <a:pt x="26131" y="120587"/>
                    </a:cubicBezTo>
                    <a:cubicBezTo>
                      <a:pt x="29560" y="97631"/>
                      <a:pt x="65850" y="103251"/>
                      <a:pt x="74042" y="87344"/>
                    </a:cubicBezTo>
                    <a:cubicBezTo>
                      <a:pt x="77947" y="79724"/>
                      <a:pt x="70994" y="55817"/>
                      <a:pt x="67660" y="47816"/>
                    </a:cubicBezTo>
                    <a:cubicBezTo>
                      <a:pt x="63279" y="37624"/>
                      <a:pt x="50896" y="22669"/>
                      <a:pt x="41371" y="17145"/>
                    </a:cubicBezTo>
                    <a:cubicBezTo>
                      <a:pt x="45848" y="10858"/>
                      <a:pt x="50991" y="5144"/>
                      <a:pt x="5670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30"/>
              <p:cNvSpPr/>
              <p:nvPr/>
            </p:nvSpPr>
            <p:spPr>
              <a:xfrm>
                <a:off x="3032652" y="1906557"/>
                <a:ext cx="362170" cy="248345"/>
              </a:xfrm>
              <a:custGeom>
                <a:avLst/>
                <a:gdLst/>
                <a:ahLst/>
                <a:cxnLst/>
                <a:rect l="l" t="t" r="r" b="b"/>
                <a:pathLst>
                  <a:path w="333375" h="228600" extrusionOk="0">
                    <a:moveTo>
                      <a:pt x="334266" y="118015"/>
                    </a:moveTo>
                    <a:cubicBezTo>
                      <a:pt x="321312" y="116777"/>
                      <a:pt x="306168" y="115633"/>
                      <a:pt x="299310" y="126968"/>
                    </a:cubicBezTo>
                    <a:cubicBezTo>
                      <a:pt x="295023" y="134017"/>
                      <a:pt x="300929" y="143066"/>
                      <a:pt x="298167" y="148590"/>
                    </a:cubicBezTo>
                    <a:cubicBezTo>
                      <a:pt x="290642" y="163925"/>
                      <a:pt x="281688" y="162306"/>
                      <a:pt x="264639" y="161735"/>
                    </a:cubicBezTo>
                    <a:cubicBezTo>
                      <a:pt x="233206" y="160782"/>
                      <a:pt x="217966" y="166306"/>
                      <a:pt x="200726" y="193453"/>
                    </a:cubicBezTo>
                    <a:cubicBezTo>
                      <a:pt x="196344" y="200406"/>
                      <a:pt x="191201" y="219361"/>
                      <a:pt x="184152" y="225076"/>
                    </a:cubicBezTo>
                    <a:cubicBezTo>
                      <a:pt x="168627" y="237554"/>
                      <a:pt x="141671" y="221742"/>
                      <a:pt x="130431" y="211455"/>
                    </a:cubicBezTo>
                    <a:cubicBezTo>
                      <a:pt x="104714" y="187833"/>
                      <a:pt x="98237" y="154877"/>
                      <a:pt x="99094" y="121444"/>
                    </a:cubicBezTo>
                    <a:cubicBezTo>
                      <a:pt x="106714" y="119729"/>
                      <a:pt x="114144" y="117824"/>
                      <a:pt x="121764" y="116015"/>
                    </a:cubicBezTo>
                    <a:cubicBezTo>
                      <a:pt x="129288" y="77343"/>
                      <a:pt x="91188" y="94107"/>
                      <a:pt x="76139" y="84201"/>
                    </a:cubicBezTo>
                    <a:cubicBezTo>
                      <a:pt x="68519" y="79153"/>
                      <a:pt x="70614" y="65437"/>
                      <a:pt x="61280" y="58960"/>
                    </a:cubicBezTo>
                    <a:cubicBezTo>
                      <a:pt x="47850" y="49816"/>
                      <a:pt x="28800" y="58674"/>
                      <a:pt x="15274" y="52673"/>
                    </a:cubicBezTo>
                    <a:cubicBezTo>
                      <a:pt x="-16444" y="38576"/>
                      <a:pt x="8511" y="31432"/>
                      <a:pt x="24894" y="26194"/>
                    </a:cubicBezTo>
                    <a:cubicBezTo>
                      <a:pt x="40325" y="21146"/>
                      <a:pt x="60994" y="12859"/>
                      <a:pt x="74520" y="0"/>
                    </a:cubicBezTo>
                    <a:cubicBezTo>
                      <a:pt x="169293" y="22574"/>
                      <a:pt x="257209" y="63246"/>
                      <a:pt x="334266" y="1180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0"/>
              <p:cNvSpPr/>
              <p:nvPr/>
            </p:nvSpPr>
            <p:spPr>
              <a:xfrm>
                <a:off x="2844871" y="1884326"/>
                <a:ext cx="217302" cy="217302"/>
              </a:xfrm>
              <a:custGeom>
                <a:avLst/>
                <a:gdLst/>
                <a:ahLst/>
                <a:cxnLst/>
                <a:rect l="l" t="t" r="r" b="b"/>
                <a:pathLst>
                  <a:path w="200025" h="200025" extrusionOk="0">
                    <a:moveTo>
                      <a:pt x="162816" y="111633"/>
                    </a:moveTo>
                    <a:cubicBezTo>
                      <a:pt x="173865" y="124587"/>
                      <a:pt x="212156" y="144970"/>
                      <a:pt x="209013" y="164687"/>
                    </a:cubicBezTo>
                    <a:cubicBezTo>
                      <a:pt x="204441" y="192405"/>
                      <a:pt x="186915" y="173450"/>
                      <a:pt x="171770" y="174022"/>
                    </a:cubicBezTo>
                    <a:cubicBezTo>
                      <a:pt x="150815" y="174879"/>
                      <a:pt x="160530" y="183737"/>
                      <a:pt x="160626" y="204502"/>
                    </a:cubicBezTo>
                    <a:cubicBezTo>
                      <a:pt x="146338" y="210598"/>
                      <a:pt x="135194" y="204216"/>
                      <a:pt x="124812" y="194881"/>
                    </a:cubicBezTo>
                    <a:cubicBezTo>
                      <a:pt x="123859" y="193929"/>
                      <a:pt x="122716" y="192881"/>
                      <a:pt x="121668" y="191929"/>
                    </a:cubicBezTo>
                    <a:cubicBezTo>
                      <a:pt x="117382" y="187833"/>
                      <a:pt x="115477" y="179927"/>
                      <a:pt x="110429" y="176784"/>
                    </a:cubicBezTo>
                    <a:cubicBezTo>
                      <a:pt x="104142" y="172879"/>
                      <a:pt x="96808" y="174689"/>
                      <a:pt x="91569" y="171831"/>
                    </a:cubicBezTo>
                    <a:cubicBezTo>
                      <a:pt x="64804" y="157162"/>
                      <a:pt x="84902" y="165259"/>
                      <a:pt x="83949" y="134683"/>
                    </a:cubicBezTo>
                    <a:cubicBezTo>
                      <a:pt x="83092" y="103727"/>
                      <a:pt x="55279" y="109347"/>
                      <a:pt x="31848" y="108585"/>
                    </a:cubicBezTo>
                    <a:cubicBezTo>
                      <a:pt x="17274" y="108204"/>
                      <a:pt x="4416" y="105251"/>
                      <a:pt x="701" y="89630"/>
                    </a:cubicBezTo>
                    <a:cubicBezTo>
                      <a:pt x="-3871" y="70199"/>
                      <a:pt x="15084" y="71438"/>
                      <a:pt x="24037" y="58960"/>
                    </a:cubicBezTo>
                    <a:cubicBezTo>
                      <a:pt x="34324" y="44482"/>
                      <a:pt x="25752" y="48482"/>
                      <a:pt x="25656" y="35814"/>
                    </a:cubicBezTo>
                    <a:cubicBezTo>
                      <a:pt x="25371" y="13335"/>
                      <a:pt x="29562" y="15526"/>
                      <a:pt x="46135" y="4953"/>
                    </a:cubicBezTo>
                    <a:cubicBezTo>
                      <a:pt x="48421" y="3429"/>
                      <a:pt x="50898" y="2000"/>
                      <a:pt x="53184" y="286"/>
                    </a:cubicBezTo>
                    <a:cubicBezTo>
                      <a:pt x="59470" y="95"/>
                      <a:pt x="65852" y="0"/>
                      <a:pt x="72138" y="0"/>
                    </a:cubicBezTo>
                    <a:cubicBezTo>
                      <a:pt x="108905" y="0"/>
                      <a:pt x="145005" y="2667"/>
                      <a:pt x="180342" y="7810"/>
                    </a:cubicBezTo>
                    <a:cubicBezTo>
                      <a:pt x="160054" y="26575"/>
                      <a:pt x="155292" y="30290"/>
                      <a:pt x="130146" y="36957"/>
                    </a:cubicBezTo>
                    <a:cubicBezTo>
                      <a:pt x="121859" y="39148"/>
                      <a:pt x="114239" y="37433"/>
                      <a:pt x="105857" y="41910"/>
                    </a:cubicBezTo>
                    <a:cubicBezTo>
                      <a:pt x="92998" y="48673"/>
                      <a:pt x="78901" y="66103"/>
                      <a:pt x="85854" y="80867"/>
                    </a:cubicBezTo>
                    <a:cubicBezTo>
                      <a:pt x="93284" y="97060"/>
                      <a:pt x="115763" y="94012"/>
                      <a:pt x="130908" y="95441"/>
                    </a:cubicBezTo>
                    <a:cubicBezTo>
                      <a:pt x="138813" y="96202"/>
                      <a:pt x="147957" y="92869"/>
                      <a:pt x="155101" y="97631"/>
                    </a:cubicBezTo>
                    <a:cubicBezTo>
                      <a:pt x="165293" y="104489"/>
                      <a:pt x="157006" y="104680"/>
                      <a:pt x="162816" y="1116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0"/>
              <p:cNvSpPr/>
              <p:nvPr/>
            </p:nvSpPr>
            <p:spPr>
              <a:xfrm>
                <a:off x="2904922" y="2677122"/>
                <a:ext cx="82782" cy="41391"/>
              </a:xfrm>
              <a:custGeom>
                <a:avLst/>
                <a:gdLst/>
                <a:ahLst/>
                <a:cxnLst/>
                <a:rect l="l" t="t" r="r" b="b"/>
                <a:pathLst>
                  <a:path w="76200" h="38100" extrusionOk="0">
                    <a:moveTo>
                      <a:pt x="78354" y="12478"/>
                    </a:moveTo>
                    <a:cubicBezTo>
                      <a:pt x="84735" y="23146"/>
                      <a:pt x="83116" y="29718"/>
                      <a:pt x="73972" y="34195"/>
                    </a:cubicBezTo>
                    <a:cubicBezTo>
                      <a:pt x="69305" y="36481"/>
                      <a:pt x="54351" y="27908"/>
                      <a:pt x="47397" y="29527"/>
                    </a:cubicBezTo>
                    <a:cubicBezTo>
                      <a:pt x="37015" y="32004"/>
                      <a:pt x="34443" y="42481"/>
                      <a:pt x="21775" y="43720"/>
                    </a:cubicBezTo>
                    <a:cubicBezTo>
                      <a:pt x="-21659" y="47720"/>
                      <a:pt x="10250" y="15335"/>
                      <a:pt x="28538" y="0"/>
                    </a:cubicBezTo>
                    <a:cubicBezTo>
                      <a:pt x="37110" y="476"/>
                      <a:pt x="46254" y="3048"/>
                      <a:pt x="53874" y="4286"/>
                    </a:cubicBezTo>
                    <a:cubicBezTo>
                      <a:pt x="64828" y="5905"/>
                      <a:pt x="70448" y="-667"/>
                      <a:pt x="78449" y="124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0"/>
              <p:cNvSpPr/>
              <p:nvPr/>
            </p:nvSpPr>
            <p:spPr>
              <a:xfrm>
                <a:off x="2778530" y="2632983"/>
                <a:ext cx="113825" cy="82782"/>
              </a:xfrm>
              <a:custGeom>
                <a:avLst/>
                <a:gdLst/>
                <a:ahLst/>
                <a:cxnLst/>
                <a:rect l="l" t="t" r="r" b="b"/>
                <a:pathLst>
                  <a:path w="104775" h="76200" extrusionOk="0">
                    <a:moveTo>
                      <a:pt x="113055" y="35705"/>
                    </a:moveTo>
                    <a:cubicBezTo>
                      <a:pt x="113055" y="36372"/>
                      <a:pt x="96862" y="57994"/>
                      <a:pt x="95529" y="59803"/>
                    </a:cubicBezTo>
                    <a:cubicBezTo>
                      <a:pt x="91147" y="65995"/>
                      <a:pt x="83813" y="89807"/>
                      <a:pt x="71050" y="77615"/>
                    </a:cubicBezTo>
                    <a:cubicBezTo>
                      <a:pt x="60096" y="67233"/>
                      <a:pt x="82861" y="50659"/>
                      <a:pt x="76003" y="40753"/>
                    </a:cubicBezTo>
                    <a:cubicBezTo>
                      <a:pt x="72002" y="34943"/>
                      <a:pt x="35807" y="28942"/>
                      <a:pt x="28473" y="27418"/>
                    </a:cubicBezTo>
                    <a:cubicBezTo>
                      <a:pt x="16757" y="25037"/>
                      <a:pt x="-15723" y="23799"/>
                      <a:pt x="9137" y="3415"/>
                    </a:cubicBezTo>
                    <a:cubicBezTo>
                      <a:pt x="15233" y="-1633"/>
                      <a:pt x="24949" y="272"/>
                      <a:pt x="31997" y="748"/>
                    </a:cubicBezTo>
                    <a:cubicBezTo>
                      <a:pt x="34474" y="939"/>
                      <a:pt x="36474" y="3701"/>
                      <a:pt x="38189" y="3987"/>
                    </a:cubicBezTo>
                    <a:cubicBezTo>
                      <a:pt x="46189" y="5606"/>
                      <a:pt x="71812" y="15512"/>
                      <a:pt x="82861" y="17036"/>
                    </a:cubicBezTo>
                    <a:lnTo>
                      <a:pt x="82861" y="17417"/>
                    </a:lnTo>
                    <a:cubicBezTo>
                      <a:pt x="97720" y="18751"/>
                      <a:pt x="112960" y="24085"/>
                      <a:pt x="113150" y="35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0"/>
              <p:cNvSpPr/>
              <p:nvPr/>
            </p:nvSpPr>
            <p:spPr>
              <a:xfrm>
                <a:off x="2609265" y="1964461"/>
                <a:ext cx="155216" cy="51739"/>
              </a:xfrm>
              <a:custGeom>
                <a:avLst/>
                <a:gdLst/>
                <a:ahLst/>
                <a:cxnLst/>
                <a:rect l="l" t="t" r="r" b="b"/>
                <a:pathLst>
                  <a:path w="142875" h="47625" extrusionOk="0">
                    <a:moveTo>
                      <a:pt x="178" y="39341"/>
                    </a:moveTo>
                    <a:cubicBezTo>
                      <a:pt x="-393" y="35245"/>
                      <a:pt x="464" y="28387"/>
                      <a:pt x="1988" y="24673"/>
                    </a:cubicBezTo>
                    <a:cubicBezTo>
                      <a:pt x="12180" y="19624"/>
                      <a:pt x="22562" y="15052"/>
                      <a:pt x="33325" y="11242"/>
                    </a:cubicBezTo>
                    <a:lnTo>
                      <a:pt x="33325" y="11242"/>
                    </a:lnTo>
                    <a:cubicBezTo>
                      <a:pt x="40850" y="3908"/>
                      <a:pt x="48946" y="-1712"/>
                      <a:pt x="61519" y="479"/>
                    </a:cubicBezTo>
                    <a:cubicBezTo>
                      <a:pt x="73806" y="2670"/>
                      <a:pt x="77616" y="15148"/>
                      <a:pt x="87999" y="18100"/>
                    </a:cubicBezTo>
                    <a:cubicBezTo>
                      <a:pt x="101810" y="22006"/>
                      <a:pt x="162675" y="-6284"/>
                      <a:pt x="149530" y="30864"/>
                    </a:cubicBezTo>
                    <a:cubicBezTo>
                      <a:pt x="144672" y="44580"/>
                      <a:pt x="128099" y="46675"/>
                      <a:pt x="116002" y="46675"/>
                    </a:cubicBezTo>
                    <a:cubicBezTo>
                      <a:pt x="105334" y="46675"/>
                      <a:pt x="101238" y="42770"/>
                      <a:pt x="90285" y="44199"/>
                    </a:cubicBezTo>
                    <a:cubicBezTo>
                      <a:pt x="83712" y="45151"/>
                      <a:pt x="78950" y="50104"/>
                      <a:pt x="72473" y="51819"/>
                    </a:cubicBezTo>
                    <a:cubicBezTo>
                      <a:pt x="60090" y="55057"/>
                      <a:pt x="48756" y="54010"/>
                      <a:pt x="37230" y="48866"/>
                    </a:cubicBezTo>
                    <a:cubicBezTo>
                      <a:pt x="31706" y="46390"/>
                      <a:pt x="29229" y="36674"/>
                      <a:pt x="25515" y="35626"/>
                    </a:cubicBezTo>
                    <a:cubicBezTo>
                      <a:pt x="18561" y="33721"/>
                      <a:pt x="7512" y="39627"/>
                      <a:pt x="273" y="394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0"/>
              <p:cNvSpPr/>
              <p:nvPr/>
            </p:nvSpPr>
            <p:spPr>
              <a:xfrm>
                <a:off x="2250380" y="2007572"/>
                <a:ext cx="1065815" cy="1448680"/>
              </a:xfrm>
              <a:custGeom>
                <a:avLst/>
                <a:gdLst/>
                <a:ahLst/>
                <a:cxnLst/>
                <a:rect l="l" t="t" r="r" b="b"/>
                <a:pathLst>
                  <a:path w="981075" h="1333500" extrusionOk="0">
                    <a:moveTo>
                      <a:pt x="240371" y="480928"/>
                    </a:moveTo>
                    <a:cubicBezTo>
                      <a:pt x="204843" y="507788"/>
                      <a:pt x="281233" y="578940"/>
                      <a:pt x="249610" y="600657"/>
                    </a:cubicBezTo>
                    <a:cubicBezTo>
                      <a:pt x="205891" y="576368"/>
                      <a:pt x="217702" y="513884"/>
                      <a:pt x="203890" y="475403"/>
                    </a:cubicBezTo>
                    <a:cubicBezTo>
                      <a:pt x="196937" y="455877"/>
                      <a:pt x="178840" y="451019"/>
                      <a:pt x="168076" y="434922"/>
                    </a:cubicBezTo>
                    <a:cubicBezTo>
                      <a:pt x="152646" y="411967"/>
                      <a:pt x="170362" y="395012"/>
                      <a:pt x="180268" y="370819"/>
                    </a:cubicBezTo>
                    <a:cubicBezTo>
                      <a:pt x="193794" y="337482"/>
                      <a:pt x="189984" y="291761"/>
                      <a:pt x="182554" y="259757"/>
                    </a:cubicBezTo>
                    <a:cubicBezTo>
                      <a:pt x="179792" y="247946"/>
                      <a:pt x="177030" y="233849"/>
                      <a:pt x="168362" y="223467"/>
                    </a:cubicBezTo>
                    <a:cubicBezTo>
                      <a:pt x="158932" y="212323"/>
                      <a:pt x="138073" y="212513"/>
                      <a:pt x="140740" y="195368"/>
                    </a:cubicBezTo>
                    <a:cubicBezTo>
                      <a:pt x="126547" y="190796"/>
                      <a:pt x="112260" y="176699"/>
                      <a:pt x="96925" y="182891"/>
                    </a:cubicBezTo>
                    <a:cubicBezTo>
                      <a:pt x="93972" y="184034"/>
                      <a:pt x="83018" y="200036"/>
                      <a:pt x="79494" y="203274"/>
                    </a:cubicBezTo>
                    <a:cubicBezTo>
                      <a:pt x="74446" y="208037"/>
                      <a:pt x="67302" y="210894"/>
                      <a:pt x="62444" y="216133"/>
                    </a:cubicBezTo>
                    <a:cubicBezTo>
                      <a:pt x="48919" y="230039"/>
                      <a:pt x="32440" y="266330"/>
                      <a:pt x="6723" y="238993"/>
                    </a:cubicBezTo>
                    <a:cubicBezTo>
                      <a:pt x="-2897" y="228706"/>
                      <a:pt x="-1850" y="212990"/>
                      <a:pt x="7675" y="203274"/>
                    </a:cubicBezTo>
                    <a:cubicBezTo>
                      <a:pt x="7675" y="202893"/>
                      <a:pt x="7485" y="202417"/>
                      <a:pt x="7390" y="202131"/>
                    </a:cubicBezTo>
                    <a:cubicBezTo>
                      <a:pt x="39489" y="157268"/>
                      <a:pt x="76160" y="116120"/>
                      <a:pt x="117118" y="79449"/>
                    </a:cubicBezTo>
                    <a:cubicBezTo>
                      <a:pt x="131691" y="71067"/>
                      <a:pt x="142454" y="59542"/>
                      <a:pt x="161409" y="63257"/>
                    </a:cubicBezTo>
                    <a:cubicBezTo>
                      <a:pt x="173696" y="65638"/>
                      <a:pt x="182173" y="77544"/>
                      <a:pt x="195127" y="79068"/>
                    </a:cubicBezTo>
                    <a:cubicBezTo>
                      <a:pt x="236752" y="84021"/>
                      <a:pt x="259802" y="37920"/>
                      <a:pt x="295616" y="31634"/>
                    </a:cubicBezTo>
                    <a:cubicBezTo>
                      <a:pt x="325334" y="26395"/>
                      <a:pt x="356767" y="59256"/>
                      <a:pt x="390009" y="53065"/>
                    </a:cubicBezTo>
                    <a:cubicBezTo>
                      <a:pt x="408011" y="49731"/>
                      <a:pt x="422680" y="35729"/>
                      <a:pt x="441825" y="35348"/>
                    </a:cubicBezTo>
                    <a:cubicBezTo>
                      <a:pt x="462589" y="34777"/>
                      <a:pt x="475734" y="50874"/>
                      <a:pt x="492498" y="33824"/>
                    </a:cubicBezTo>
                    <a:cubicBezTo>
                      <a:pt x="502690" y="23633"/>
                      <a:pt x="498308" y="1058"/>
                      <a:pt x="517453" y="11"/>
                    </a:cubicBezTo>
                    <a:cubicBezTo>
                      <a:pt x="526216" y="-370"/>
                      <a:pt x="529169" y="9536"/>
                      <a:pt x="536313" y="12203"/>
                    </a:cubicBezTo>
                    <a:cubicBezTo>
                      <a:pt x="546028" y="15822"/>
                      <a:pt x="564983" y="12584"/>
                      <a:pt x="579366" y="12584"/>
                    </a:cubicBezTo>
                    <a:cubicBezTo>
                      <a:pt x="586795" y="12584"/>
                      <a:pt x="592987" y="13441"/>
                      <a:pt x="596320" y="16394"/>
                    </a:cubicBezTo>
                    <a:cubicBezTo>
                      <a:pt x="609846" y="28586"/>
                      <a:pt x="596035" y="50207"/>
                      <a:pt x="584700" y="55541"/>
                    </a:cubicBezTo>
                    <a:cubicBezTo>
                      <a:pt x="577842" y="58875"/>
                      <a:pt x="568031" y="52589"/>
                      <a:pt x="561649" y="57923"/>
                    </a:cubicBezTo>
                    <a:cubicBezTo>
                      <a:pt x="551553" y="66400"/>
                      <a:pt x="561935" y="72877"/>
                      <a:pt x="557744" y="80497"/>
                    </a:cubicBezTo>
                    <a:cubicBezTo>
                      <a:pt x="542314" y="108215"/>
                      <a:pt x="480687" y="114692"/>
                      <a:pt x="503166" y="154506"/>
                    </a:cubicBezTo>
                    <a:cubicBezTo>
                      <a:pt x="518406" y="181557"/>
                      <a:pt x="551553" y="156792"/>
                      <a:pt x="562507" y="173651"/>
                    </a:cubicBezTo>
                    <a:cubicBezTo>
                      <a:pt x="566602" y="180033"/>
                      <a:pt x="550029" y="232992"/>
                      <a:pt x="580604" y="227849"/>
                    </a:cubicBezTo>
                    <a:cubicBezTo>
                      <a:pt x="591082" y="226134"/>
                      <a:pt x="608703" y="175366"/>
                      <a:pt x="612989" y="165746"/>
                    </a:cubicBezTo>
                    <a:cubicBezTo>
                      <a:pt x="616609" y="157459"/>
                      <a:pt x="621085" y="155078"/>
                      <a:pt x="621752" y="145267"/>
                    </a:cubicBezTo>
                    <a:cubicBezTo>
                      <a:pt x="622133" y="138314"/>
                      <a:pt x="614132" y="123836"/>
                      <a:pt x="615847" y="118597"/>
                    </a:cubicBezTo>
                    <a:cubicBezTo>
                      <a:pt x="619371" y="107548"/>
                      <a:pt x="640897" y="95832"/>
                      <a:pt x="656614" y="95832"/>
                    </a:cubicBezTo>
                    <a:cubicBezTo>
                      <a:pt x="660233" y="95832"/>
                      <a:pt x="663567" y="96404"/>
                      <a:pt x="666234" y="97832"/>
                    </a:cubicBezTo>
                    <a:cubicBezTo>
                      <a:pt x="682045" y="106119"/>
                      <a:pt x="674330" y="134027"/>
                      <a:pt x="694142" y="136885"/>
                    </a:cubicBezTo>
                    <a:cubicBezTo>
                      <a:pt x="719383" y="140695"/>
                      <a:pt x="727384" y="105452"/>
                      <a:pt x="747673" y="143552"/>
                    </a:cubicBezTo>
                    <a:cubicBezTo>
                      <a:pt x="757388" y="161840"/>
                      <a:pt x="749387" y="173842"/>
                      <a:pt x="768247" y="180605"/>
                    </a:cubicBezTo>
                    <a:cubicBezTo>
                      <a:pt x="782439" y="185843"/>
                      <a:pt x="792154" y="171080"/>
                      <a:pt x="802251" y="186891"/>
                    </a:cubicBezTo>
                    <a:cubicBezTo>
                      <a:pt x="806632" y="193749"/>
                      <a:pt x="800917" y="203560"/>
                      <a:pt x="803775" y="210704"/>
                    </a:cubicBezTo>
                    <a:cubicBezTo>
                      <a:pt x="808728" y="223277"/>
                      <a:pt x="823587" y="224134"/>
                      <a:pt x="819396" y="240898"/>
                    </a:cubicBezTo>
                    <a:cubicBezTo>
                      <a:pt x="805680" y="240612"/>
                      <a:pt x="799774" y="254995"/>
                      <a:pt x="785392" y="254709"/>
                    </a:cubicBezTo>
                    <a:cubicBezTo>
                      <a:pt x="776914" y="223848"/>
                      <a:pt x="722241" y="219181"/>
                      <a:pt x="708620" y="247756"/>
                    </a:cubicBezTo>
                    <a:cubicBezTo>
                      <a:pt x="742148" y="240612"/>
                      <a:pt x="727670" y="254519"/>
                      <a:pt x="734338" y="275569"/>
                    </a:cubicBezTo>
                    <a:cubicBezTo>
                      <a:pt x="780724" y="262901"/>
                      <a:pt x="743767" y="329004"/>
                      <a:pt x="720241" y="326432"/>
                    </a:cubicBezTo>
                    <a:cubicBezTo>
                      <a:pt x="705286" y="324813"/>
                      <a:pt x="697000" y="295476"/>
                      <a:pt x="679283" y="319098"/>
                    </a:cubicBezTo>
                    <a:cubicBezTo>
                      <a:pt x="666996" y="335481"/>
                      <a:pt x="684141" y="345959"/>
                      <a:pt x="660138" y="357579"/>
                    </a:cubicBezTo>
                    <a:cubicBezTo>
                      <a:pt x="643850" y="365390"/>
                      <a:pt x="624038" y="359103"/>
                      <a:pt x="616228" y="379963"/>
                    </a:cubicBezTo>
                    <a:cubicBezTo>
                      <a:pt x="608417" y="401108"/>
                      <a:pt x="623181" y="405776"/>
                      <a:pt x="603940" y="423683"/>
                    </a:cubicBezTo>
                    <a:cubicBezTo>
                      <a:pt x="600035" y="427302"/>
                      <a:pt x="592415" y="422635"/>
                      <a:pt x="587557" y="428350"/>
                    </a:cubicBezTo>
                    <a:cubicBezTo>
                      <a:pt x="582604" y="434160"/>
                      <a:pt x="585367" y="445114"/>
                      <a:pt x="581366" y="451400"/>
                    </a:cubicBezTo>
                    <a:cubicBezTo>
                      <a:pt x="570222" y="469022"/>
                      <a:pt x="551077" y="462735"/>
                      <a:pt x="539266" y="477023"/>
                    </a:cubicBezTo>
                    <a:cubicBezTo>
                      <a:pt x="524978" y="494358"/>
                      <a:pt x="568793" y="564557"/>
                      <a:pt x="526121" y="554461"/>
                    </a:cubicBezTo>
                    <a:cubicBezTo>
                      <a:pt x="496784" y="547508"/>
                      <a:pt x="520501" y="503407"/>
                      <a:pt x="493831" y="490643"/>
                    </a:cubicBezTo>
                    <a:cubicBezTo>
                      <a:pt x="473543" y="480928"/>
                      <a:pt x="465542" y="498930"/>
                      <a:pt x="446587" y="502550"/>
                    </a:cubicBezTo>
                    <a:cubicBezTo>
                      <a:pt x="428680" y="505979"/>
                      <a:pt x="411059" y="493596"/>
                      <a:pt x="392771" y="509789"/>
                    </a:cubicBezTo>
                    <a:cubicBezTo>
                      <a:pt x="376483" y="524076"/>
                      <a:pt x="375055" y="567320"/>
                      <a:pt x="373150" y="588370"/>
                    </a:cubicBezTo>
                    <a:cubicBezTo>
                      <a:pt x="371340" y="609039"/>
                      <a:pt x="376483" y="621707"/>
                      <a:pt x="397438" y="625708"/>
                    </a:cubicBezTo>
                    <a:cubicBezTo>
                      <a:pt x="420965" y="630090"/>
                      <a:pt x="424394" y="613516"/>
                      <a:pt x="442873" y="607039"/>
                    </a:cubicBezTo>
                    <a:cubicBezTo>
                      <a:pt x="494212" y="588846"/>
                      <a:pt x="440587" y="657903"/>
                      <a:pt x="453731" y="674666"/>
                    </a:cubicBezTo>
                    <a:cubicBezTo>
                      <a:pt x="467733" y="664379"/>
                      <a:pt x="485830" y="649711"/>
                      <a:pt x="495451" y="671999"/>
                    </a:cubicBezTo>
                    <a:cubicBezTo>
                      <a:pt x="500308" y="683049"/>
                      <a:pt x="490593" y="701908"/>
                      <a:pt x="493641" y="714671"/>
                    </a:cubicBezTo>
                    <a:cubicBezTo>
                      <a:pt x="496308" y="725816"/>
                      <a:pt x="503928" y="736198"/>
                      <a:pt x="509929" y="745818"/>
                    </a:cubicBezTo>
                    <a:cubicBezTo>
                      <a:pt x="540123" y="738484"/>
                      <a:pt x="532979" y="740199"/>
                      <a:pt x="557554" y="756391"/>
                    </a:cubicBezTo>
                    <a:cubicBezTo>
                      <a:pt x="587653" y="776203"/>
                      <a:pt x="577747" y="747819"/>
                      <a:pt x="590415" y="725625"/>
                    </a:cubicBezTo>
                    <a:cubicBezTo>
                      <a:pt x="605941" y="698574"/>
                      <a:pt x="630420" y="708004"/>
                      <a:pt x="656042" y="718100"/>
                    </a:cubicBezTo>
                    <a:cubicBezTo>
                      <a:pt x="666424" y="722196"/>
                      <a:pt x="674425" y="727721"/>
                      <a:pt x="685570" y="730197"/>
                    </a:cubicBezTo>
                    <a:cubicBezTo>
                      <a:pt x="695190" y="732388"/>
                      <a:pt x="702524" y="728578"/>
                      <a:pt x="711573" y="729626"/>
                    </a:cubicBezTo>
                    <a:cubicBezTo>
                      <a:pt x="735862" y="732578"/>
                      <a:pt x="733480" y="755153"/>
                      <a:pt x="754912" y="765725"/>
                    </a:cubicBezTo>
                    <a:cubicBezTo>
                      <a:pt x="766151" y="771345"/>
                      <a:pt x="772914" y="764963"/>
                      <a:pt x="781105" y="767345"/>
                    </a:cubicBezTo>
                    <a:cubicBezTo>
                      <a:pt x="793678" y="770964"/>
                      <a:pt x="791392" y="774584"/>
                      <a:pt x="803299" y="782775"/>
                    </a:cubicBezTo>
                    <a:cubicBezTo>
                      <a:pt x="820253" y="794396"/>
                      <a:pt x="830921" y="794872"/>
                      <a:pt x="831588" y="817637"/>
                    </a:cubicBezTo>
                    <a:cubicBezTo>
                      <a:pt x="832445" y="845354"/>
                      <a:pt x="810919" y="863166"/>
                      <a:pt x="847685" y="861166"/>
                    </a:cubicBezTo>
                    <a:cubicBezTo>
                      <a:pt x="868545" y="860213"/>
                      <a:pt x="900358" y="842211"/>
                      <a:pt x="919789" y="857451"/>
                    </a:cubicBezTo>
                    <a:cubicBezTo>
                      <a:pt x="929600" y="865071"/>
                      <a:pt x="929219" y="880978"/>
                      <a:pt x="940744" y="889646"/>
                    </a:cubicBezTo>
                    <a:cubicBezTo>
                      <a:pt x="949507" y="896313"/>
                      <a:pt x="963795" y="895646"/>
                      <a:pt x="971701" y="903552"/>
                    </a:cubicBezTo>
                    <a:cubicBezTo>
                      <a:pt x="1010944" y="942319"/>
                      <a:pt x="941602" y="976037"/>
                      <a:pt x="937601" y="1012804"/>
                    </a:cubicBezTo>
                    <a:cubicBezTo>
                      <a:pt x="935029" y="1036521"/>
                      <a:pt x="945221" y="1054333"/>
                      <a:pt x="922456" y="1071573"/>
                    </a:cubicBezTo>
                    <a:cubicBezTo>
                      <a:pt x="907026" y="1083194"/>
                      <a:pt x="885690" y="1089671"/>
                      <a:pt x="869878" y="1101482"/>
                    </a:cubicBezTo>
                    <a:cubicBezTo>
                      <a:pt x="844828" y="1120246"/>
                      <a:pt x="834255" y="1151679"/>
                      <a:pt x="810538" y="1178729"/>
                    </a:cubicBezTo>
                    <a:cubicBezTo>
                      <a:pt x="798917" y="1191969"/>
                      <a:pt x="802727" y="1190064"/>
                      <a:pt x="797298" y="1204257"/>
                    </a:cubicBezTo>
                    <a:cubicBezTo>
                      <a:pt x="794536" y="1211305"/>
                      <a:pt x="797679" y="1216163"/>
                      <a:pt x="789678" y="1223307"/>
                    </a:cubicBezTo>
                    <a:cubicBezTo>
                      <a:pt x="775676" y="1235784"/>
                      <a:pt x="754340" y="1230641"/>
                      <a:pt x="740529" y="1248738"/>
                    </a:cubicBezTo>
                    <a:cubicBezTo>
                      <a:pt x="733576" y="1257882"/>
                      <a:pt x="734242" y="1268931"/>
                      <a:pt x="728337" y="1277599"/>
                    </a:cubicBezTo>
                    <a:cubicBezTo>
                      <a:pt x="720526" y="1289029"/>
                      <a:pt x="712621" y="1285029"/>
                      <a:pt x="703762" y="1292934"/>
                    </a:cubicBezTo>
                    <a:cubicBezTo>
                      <a:pt x="675568" y="1318175"/>
                      <a:pt x="707668" y="1351323"/>
                      <a:pt x="649279" y="1337511"/>
                    </a:cubicBezTo>
                    <a:cubicBezTo>
                      <a:pt x="631468" y="1318652"/>
                      <a:pt x="617085" y="1273979"/>
                      <a:pt x="618323" y="1262740"/>
                    </a:cubicBezTo>
                    <a:cubicBezTo>
                      <a:pt x="620704" y="1239213"/>
                      <a:pt x="628991" y="1226545"/>
                      <a:pt x="626134" y="1201399"/>
                    </a:cubicBezTo>
                    <a:cubicBezTo>
                      <a:pt x="622228" y="1166442"/>
                      <a:pt x="637945" y="1149202"/>
                      <a:pt x="648422" y="1117293"/>
                    </a:cubicBezTo>
                    <a:cubicBezTo>
                      <a:pt x="664710" y="1067287"/>
                      <a:pt x="596892" y="1046903"/>
                      <a:pt x="571651" y="1014233"/>
                    </a:cubicBezTo>
                    <a:cubicBezTo>
                      <a:pt x="552029" y="988611"/>
                      <a:pt x="559363" y="970418"/>
                      <a:pt x="532598" y="950415"/>
                    </a:cubicBezTo>
                    <a:cubicBezTo>
                      <a:pt x="515072" y="937366"/>
                      <a:pt x="498403" y="926317"/>
                      <a:pt x="494498" y="903266"/>
                    </a:cubicBezTo>
                    <a:cubicBezTo>
                      <a:pt x="489355" y="872786"/>
                      <a:pt x="512405" y="863833"/>
                      <a:pt x="524788" y="842307"/>
                    </a:cubicBezTo>
                    <a:cubicBezTo>
                      <a:pt x="537837" y="819446"/>
                      <a:pt x="541552" y="813636"/>
                      <a:pt x="564888" y="801349"/>
                    </a:cubicBezTo>
                    <a:cubicBezTo>
                      <a:pt x="561840" y="756962"/>
                      <a:pt x="504404" y="786871"/>
                      <a:pt x="479925" y="767726"/>
                    </a:cubicBezTo>
                    <a:cubicBezTo>
                      <a:pt x="458779" y="751248"/>
                      <a:pt x="474877" y="736960"/>
                      <a:pt x="467638" y="718862"/>
                    </a:cubicBezTo>
                    <a:cubicBezTo>
                      <a:pt x="459637" y="699050"/>
                      <a:pt x="435729" y="701622"/>
                      <a:pt x="419155" y="700003"/>
                    </a:cubicBezTo>
                    <a:cubicBezTo>
                      <a:pt x="389723" y="697050"/>
                      <a:pt x="388199" y="676667"/>
                      <a:pt x="363625" y="665427"/>
                    </a:cubicBezTo>
                    <a:cubicBezTo>
                      <a:pt x="339622" y="654378"/>
                      <a:pt x="308094" y="664570"/>
                      <a:pt x="292187" y="637519"/>
                    </a:cubicBezTo>
                    <a:cubicBezTo>
                      <a:pt x="279424" y="615802"/>
                      <a:pt x="284281" y="579512"/>
                      <a:pt x="276757" y="554842"/>
                    </a:cubicBezTo>
                    <a:cubicBezTo>
                      <a:pt x="269327" y="530458"/>
                      <a:pt x="258469" y="499502"/>
                      <a:pt x="240847" y="4809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30"/>
              <p:cNvSpPr/>
              <p:nvPr/>
            </p:nvSpPr>
            <p:spPr>
              <a:xfrm>
                <a:off x="2096782" y="1874296"/>
                <a:ext cx="1645287" cy="1645287"/>
              </a:xfrm>
              <a:custGeom>
                <a:avLst/>
                <a:gdLst/>
                <a:ahLst/>
                <a:cxnLst/>
                <a:rect l="l" t="t" r="r" b="b"/>
                <a:pathLst>
                  <a:path w="1514475" h="1514475" extrusionOk="0">
                    <a:moveTo>
                      <a:pt x="761238" y="1522571"/>
                    </a:moveTo>
                    <a:cubicBezTo>
                      <a:pt x="341471" y="1522571"/>
                      <a:pt x="0" y="1181100"/>
                      <a:pt x="0" y="761333"/>
                    </a:cubicBezTo>
                    <a:cubicBezTo>
                      <a:pt x="0" y="341566"/>
                      <a:pt x="341471" y="0"/>
                      <a:pt x="761238" y="0"/>
                    </a:cubicBezTo>
                    <a:cubicBezTo>
                      <a:pt x="1181005" y="0"/>
                      <a:pt x="1522571" y="341471"/>
                      <a:pt x="1522571" y="761333"/>
                    </a:cubicBezTo>
                    <a:cubicBezTo>
                      <a:pt x="1522571" y="1181195"/>
                      <a:pt x="1181100" y="1522571"/>
                      <a:pt x="761238" y="1522571"/>
                    </a:cubicBezTo>
                    <a:close/>
                    <a:moveTo>
                      <a:pt x="761238" y="18478"/>
                    </a:moveTo>
                    <a:cubicBezTo>
                      <a:pt x="351663" y="18478"/>
                      <a:pt x="18479" y="351663"/>
                      <a:pt x="18479" y="761238"/>
                    </a:cubicBezTo>
                    <a:cubicBezTo>
                      <a:pt x="18479" y="1170813"/>
                      <a:pt x="351663" y="1503998"/>
                      <a:pt x="761238" y="1503998"/>
                    </a:cubicBezTo>
                    <a:cubicBezTo>
                      <a:pt x="1170813" y="1503998"/>
                      <a:pt x="1503998" y="1170813"/>
                      <a:pt x="1503998" y="761238"/>
                    </a:cubicBezTo>
                    <a:cubicBezTo>
                      <a:pt x="1503998" y="351663"/>
                      <a:pt x="1170813" y="18478"/>
                      <a:pt x="761238" y="18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0"/>
              <p:cNvSpPr/>
              <p:nvPr/>
            </p:nvSpPr>
            <p:spPr>
              <a:xfrm>
                <a:off x="2160897" y="2404086"/>
                <a:ext cx="93129" cy="620863"/>
              </a:xfrm>
              <a:custGeom>
                <a:avLst/>
                <a:gdLst/>
                <a:ahLst/>
                <a:cxnLst/>
                <a:rect l="l" t="t" r="r" b="b"/>
                <a:pathLst>
                  <a:path w="85725" h="571500" extrusionOk="0">
                    <a:moveTo>
                      <a:pt x="80483" y="577834"/>
                    </a:moveTo>
                    <a:cubicBezTo>
                      <a:pt x="77054" y="577834"/>
                      <a:pt x="73815" y="575928"/>
                      <a:pt x="72196" y="572690"/>
                    </a:cubicBezTo>
                    <a:cubicBezTo>
                      <a:pt x="-68203" y="289893"/>
                      <a:pt x="39239" y="8715"/>
                      <a:pt x="40287" y="5857"/>
                    </a:cubicBezTo>
                    <a:cubicBezTo>
                      <a:pt x="42192" y="1095"/>
                      <a:pt x="47526" y="-1191"/>
                      <a:pt x="52289" y="618"/>
                    </a:cubicBezTo>
                    <a:cubicBezTo>
                      <a:pt x="57051" y="2523"/>
                      <a:pt x="59337" y="7857"/>
                      <a:pt x="57527" y="12620"/>
                    </a:cubicBezTo>
                    <a:cubicBezTo>
                      <a:pt x="56480" y="15382"/>
                      <a:pt x="-47914" y="289226"/>
                      <a:pt x="88769" y="564403"/>
                    </a:cubicBezTo>
                    <a:cubicBezTo>
                      <a:pt x="91055" y="568975"/>
                      <a:pt x="89150" y="574500"/>
                      <a:pt x="84578" y="576786"/>
                    </a:cubicBezTo>
                    <a:cubicBezTo>
                      <a:pt x="83245" y="577452"/>
                      <a:pt x="81816" y="577738"/>
                      <a:pt x="80483" y="5777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8" name="Google Shape;918;p30"/>
              <p:cNvGrpSpPr/>
              <p:nvPr/>
            </p:nvGrpSpPr>
            <p:grpSpPr>
              <a:xfrm flipH="1">
                <a:off x="465656" y="2205435"/>
                <a:ext cx="1303015" cy="1200556"/>
                <a:chOff x="2886246" y="1297748"/>
                <a:chExt cx="1770421" cy="1631208"/>
              </a:xfrm>
            </p:grpSpPr>
            <p:sp>
              <p:nvSpPr>
                <p:cNvPr id="919" name="Google Shape;919;p30"/>
                <p:cNvSpPr/>
                <p:nvPr/>
              </p:nvSpPr>
              <p:spPr>
                <a:xfrm>
                  <a:off x="2964598" y="2042332"/>
                  <a:ext cx="1692069" cy="802648"/>
                </a:xfrm>
                <a:custGeom>
                  <a:avLst/>
                  <a:gdLst/>
                  <a:ahLst/>
                  <a:cxnLst/>
                  <a:rect l="l" t="t" r="r" b="b"/>
                  <a:pathLst>
                    <a:path w="742950" h="352425" extrusionOk="0">
                      <a:moveTo>
                        <a:pt x="105125" y="125692"/>
                      </a:moveTo>
                      <a:cubicBezTo>
                        <a:pt x="92076" y="155887"/>
                        <a:pt x="81504" y="189224"/>
                        <a:pt x="74741" y="221514"/>
                      </a:cubicBezTo>
                      <a:cubicBezTo>
                        <a:pt x="68740" y="202654"/>
                        <a:pt x="65978" y="193225"/>
                        <a:pt x="61120" y="174365"/>
                      </a:cubicBezTo>
                      <a:cubicBezTo>
                        <a:pt x="24544" y="229991"/>
                        <a:pt x="-3936" y="289427"/>
                        <a:pt x="446" y="357626"/>
                      </a:cubicBezTo>
                      <a:cubicBezTo>
                        <a:pt x="69788" y="354864"/>
                        <a:pt x="138844" y="346006"/>
                        <a:pt x="207234" y="334385"/>
                      </a:cubicBezTo>
                      <a:cubicBezTo>
                        <a:pt x="188755" y="324479"/>
                        <a:pt x="179230" y="319621"/>
                        <a:pt x="159704" y="310001"/>
                      </a:cubicBezTo>
                      <a:cubicBezTo>
                        <a:pt x="193327" y="312763"/>
                        <a:pt x="227236" y="317050"/>
                        <a:pt x="260574" y="322765"/>
                      </a:cubicBezTo>
                      <a:cubicBezTo>
                        <a:pt x="302960" y="310763"/>
                        <a:pt x="341155" y="296952"/>
                        <a:pt x="381446" y="279235"/>
                      </a:cubicBezTo>
                      <a:cubicBezTo>
                        <a:pt x="359729" y="258661"/>
                        <a:pt x="348204" y="248374"/>
                        <a:pt x="323820" y="227991"/>
                      </a:cubicBezTo>
                      <a:cubicBezTo>
                        <a:pt x="359062" y="235801"/>
                        <a:pt x="394019" y="243802"/>
                        <a:pt x="428595" y="254185"/>
                      </a:cubicBezTo>
                      <a:cubicBezTo>
                        <a:pt x="469171" y="231039"/>
                        <a:pt x="508986" y="206750"/>
                        <a:pt x="549086" y="182842"/>
                      </a:cubicBezTo>
                      <a:cubicBezTo>
                        <a:pt x="533465" y="172650"/>
                        <a:pt x="525273" y="167507"/>
                        <a:pt x="508033" y="157220"/>
                      </a:cubicBezTo>
                      <a:cubicBezTo>
                        <a:pt x="544895" y="154744"/>
                        <a:pt x="562992" y="154172"/>
                        <a:pt x="598616" y="154077"/>
                      </a:cubicBezTo>
                      <a:cubicBezTo>
                        <a:pt x="649098" y="126073"/>
                        <a:pt x="700438" y="99975"/>
                        <a:pt x="752159" y="74448"/>
                      </a:cubicBezTo>
                      <a:cubicBezTo>
                        <a:pt x="704438" y="42253"/>
                        <a:pt x="648241" y="26537"/>
                        <a:pt x="592996" y="12726"/>
                      </a:cubicBezTo>
                      <a:cubicBezTo>
                        <a:pt x="556420" y="21965"/>
                        <a:pt x="521463" y="32252"/>
                        <a:pt x="485649" y="44444"/>
                      </a:cubicBezTo>
                      <a:cubicBezTo>
                        <a:pt x="500413" y="27013"/>
                        <a:pt x="508319" y="18631"/>
                        <a:pt x="524988" y="2439"/>
                      </a:cubicBezTo>
                      <a:cubicBezTo>
                        <a:pt x="460408" y="-3371"/>
                        <a:pt x="398115" y="1677"/>
                        <a:pt x="334392" y="12535"/>
                      </a:cubicBezTo>
                      <a:cubicBezTo>
                        <a:pt x="305722" y="42253"/>
                        <a:pt x="279910" y="74829"/>
                        <a:pt x="257906" y="109785"/>
                      </a:cubicBezTo>
                      <a:cubicBezTo>
                        <a:pt x="256573" y="79115"/>
                        <a:pt x="256763" y="63970"/>
                        <a:pt x="258383" y="33776"/>
                      </a:cubicBezTo>
                      <a:cubicBezTo>
                        <a:pt x="201804" y="56827"/>
                        <a:pt x="150465" y="84354"/>
                        <a:pt x="104935" y="12578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0"/>
                <p:cNvSpPr/>
                <p:nvPr/>
              </p:nvSpPr>
              <p:spPr>
                <a:xfrm>
                  <a:off x="2948893" y="2244899"/>
                  <a:ext cx="1193125" cy="607409"/>
                </a:xfrm>
                <a:custGeom>
                  <a:avLst/>
                  <a:gdLst/>
                  <a:ahLst/>
                  <a:cxnLst/>
                  <a:rect l="l" t="t" r="r" b="b"/>
                  <a:pathLst>
                    <a:path w="523875" h="266700" extrusionOk="0">
                      <a:moveTo>
                        <a:pt x="7435" y="276138"/>
                      </a:moveTo>
                      <a:cubicBezTo>
                        <a:pt x="5340" y="276138"/>
                        <a:pt x="3244" y="275281"/>
                        <a:pt x="1815" y="273566"/>
                      </a:cubicBezTo>
                      <a:cubicBezTo>
                        <a:pt x="-851" y="270423"/>
                        <a:pt x="-566" y="265756"/>
                        <a:pt x="2578" y="263089"/>
                      </a:cubicBezTo>
                      <a:cubicBezTo>
                        <a:pt x="155740" y="130501"/>
                        <a:pt x="326142" y="44490"/>
                        <a:pt x="523595" y="199"/>
                      </a:cubicBezTo>
                      <a:cubicBezTo>
                        <a:pt x="527596" y="-754"/>
                        <a:pt x="531596" y="1818"/>
                        <a:pt x="532453" y="5818"/>
                      </a:cubicBezTo>
                      <a:cubicBezTo>
                        <a:pt x="533310" y="9819"/>
                        <a:pt x="530834" y="13819"/>
                        <a:pt x="526833" y="14677"/>
                      </a:cubicBezTo>
                      <a:cubicBezTo>
                        <a:pt x="331857" y="58492"/>
                        <a:pt x="163550" y="143359"/>
                        <a:pt x="12293" y="274328"/>
                      </a:cubicBezTo>
                      <a:cubicBezTo>
                        <a:pt x="10864" y="275566"/>
                        <a:pt x="9150" y="276138"/>
                        <a:pt x="7435" y="276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0"/>
                <p:cNvSpPr/>
                <p:nvPr/>
              </p:nvSpPr>
              <p:spPr>
                <a:xfrm>
                  <a:off x="2902576" y="1297748"/>
                  <a:ext cx="1431750" cy="1605296"/>
                </a:xfrm>
                <a:custGeom>
                  <a:avLst/>
                  <a:gdLst/>
                  <a:ahLst/>
                  <a:cxnLst/>
                  <a:rect l="l" t="t" r="r" b="b"/>
                  <a:pathLst>
                    <a:path w="628650" h="704850" extrusionOk="0">
                      <a:moveTo>
                        <a:pt x="230072" y="559308"/>
                      </a:moveTo>
                      <a:cubicBezTo>
                        <a:pt x="189972" y="572262"/>
                        <a:pt x="170160" y="579120"/>
                        <a:pt x="130821" y="593312"/>
                      </a:cubicBezTo>
                      <a:cubicBezTo>
                        <a:pt x="150157" y="596741"/>
                        <a:pt x="159778" y="598456"/>
                        <a:pt x="179113" y="601980"/>
                      </a:cubicBezTo>
                      <a:cubicBezTo>
                        <a:pt x="125011" y="642938"/>
                        <a:pt x="69290" y="683704"/>
                        <a:pt x="6996" y="711518"/>
                      </a:cubicBezTo>
                      <a:cubicBezTo>
                        <a:pt x="-5671" y="630365"/>
                        <a:pt x="139" y="550164"/>
                        <a:pt x="14235" y="469582"/>
                      </a:cubicBezTo>
                      <a:cubicBezTo>
                        <a:pt x="23760" y="489490"/>
                        <a:pt x="28618" y="499491"/>
                        <a:pt x="38429" y="519494"/>
                      </a:cubicBezTo>
                      <a:cubicBezTo>
                        <a:pt x="35667" y="479393"/>
                        <a:pt x="34238" y="438912"/>
                        <a:pt x="34143" y="398717"/>
                      </a:cubicBezTo>
                      <a:cubicBezTo>
                        <a:pt x="55003" y="338519"/>
                        <a:pt x="86626" y="287084"/>
                        <a:pt x="124249" y="236125"/>
                      </a:cubicBezTo>
                      <a:cubicBezTo>
                        <a:pt x="137965" y="267938"/>
                        <a:pt x="145109" y="283940"/>
                        <a:pt x="159682" y="316040"/>
                      </a:cubicBezTo>
                      <a:cubicBezTo>
                        <a:pt x="164826" y="269938"/>
                        <a:pt x="171017" y="224790"/>
                        <a:pt x="178637" y="179070"/>
                      </a:cubicBezTo>
                      <a:cubicBezTo>
                        <a:pt x="229977" y="136017"/>
                        <a:pt x="282460" y="98393"/>
                        <a:pt x="343324" y="69818"/>
                      </a:cubicBezTo>
                      <a:cubicBezTo>
                        <a:pt x="340848" y="94107"/>
                        <a:pt x="339800" y="106299"/>
                        <a:pt x="338085" y="131064"/>
                      </a:cubicBezTo>
                      <a:cubicBezTo>
                        <a:pt x="361993" y="100013"/>
                        <a:pt x="387711" y="69532"/>
                        <a:pt x="414476" y="40862"/>
                      </a:cubicBezTo>
                      <a:cubicBezTo>
                        <a:pt x="484961" y="18859"/>
                        <a:pt x="556494" y="1524"/>
                        <a:pt x="630694" y="0"/>
                      </a:cubicBezTo>
                      <a:cubicBezTo>
                        <a:pt x="608596" y="58007"/>
                        <a:pt x="576020" y="111919"/>
                        <a:pt x="544683" y="165163"/>
                      </a:cubicBezTo>
                      <a:cubicBezTo>
                        <a:pt x="509440" y="184023"/>
                        <a:pt x="474484" y="204311"/>
                        <a:pt x="440670" y="225647"/>
                      </a:cubicBezTo>
                      <a:cubicBezTo>
                        <a:pt x="467530" y="224695"/>
                        <a:pt x="480960" y="224314"/>
                        <a:pt x="507821" y="223647"/>
                      </a:cubicBezTo>
                      <a:cubicBezTo>
                        <a:pt x="474007" y="275558"/>
                        <a:pt x="437717" y="325565"/>
                        <a:pt x="400569" y="374999"/>
                      </a:cubicBezTo>
                      <a:cubicBezTo>
                        <a:pt x="357135" y="386429"/>
                        <a:pt x="314178" y="398526"/>
                        <a:pt x="271030" y="411099"/>
                      </a:cubicBezTo>
                      <a:cubicBezTo>
                        <a:pt x="303986" y="420053"/>
                        <a:pt x="320464" y="424529"/>
                        <a:pt x="353135" y="433673"/>
                      </a:cubicBezTo>
                      <a:cubicBezTo>
                        <a:pt x="314083" y="477679"/>
                        <a:pt x="274078" y="520065"/>
                        <a:pt x="229977" y="5590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0"/>
                <p:cNvSpPr/>
                <p:nvPr/>
              </p:nvSpPr>
              <p:spPr>
                <a:xfrm>
                  <a:off x="2886246" y="1649059"/>
                  <a:ext cx="932807" cy="1279898"/>
                </a:xfrm>
                <a:custGeom>
                  <a:avLst/>
                  <a:gdLst/>
                  <a:ahLst/>
                  <a:cxnLst/>
                  <a:rect l="l" t="t" r="r" b="b"/>
                  <a:pathLst>
                    <a:path w="409575" h="561975" extrusionOk="0">
                      <a:moveTo>
                        <a:pt x="7430" y="564832"/>
                      </a:moveTo>
                      <a:cubicBezTo>
                        <a:pt x="6382" y="564832"/>
                        <a:pt x="5334" y="564642"/>
                        <a:pt x="4382" y="564166"/>
                      </a:cubicBezTo>
                      <a:cubicBezTo>
                        <a:pt x="667" y="562451"/>
                        <a:pt x="-1047" y="558070"/>
                        <a:pt x="667" y="554355"/>
                      </a:cubicBezTo>
                      <a:cubicBezTo>
                        <a:pt x="97727" y="340138"/>
                        <a:pt x="229648" y="159353"/>
                        <a:pt x="404051" y="1905"/>
                      </a:cubicBezTo>
                      <a:cubicBezTo>
                        <a:pt x="407099" y="-857"/>
                        <a:pt x="411766" y="-572"/>
                        <a:pt x="414529" y="2476"/>
                      </a:cubicBezTo>
                      <a:cubicBezTo>
                        <a:pt x="417291" y="5524"/>
                        <a:pt x="417005" y="10192"/>
                        <a:pt x="413957" y="12954"/>
                      </a:cubicBezTo>
                      <a:cubicBezTo>
                        <a:pt x="241078" y="169069"/>
                        <a:pt x="110300" y="348234"/>
                        <a:pt x="14193" y="560546"/>
                      </a:cubicBezTo>
                      <a:cubicBezTo>
                        <a:pt x="12954" y="563308"/>
                        <a:pt x="10288" y="564928"/>
                        <a:pt x="7430" y="564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3" name="Google Shape;923;p30"/>
              <p:cNvSpPr/>
              <p:nvPr/>
            </p:nvSpPr>
            <p:spPr>
              <a:xfrm>
                <a:off x="3665323" y="2225366"/>
                <a:ext cx="314309" cy="424318"/>
              </a:xfrm>
              <a:custGeom>
                <a:avLst/>
                <a:gdLst/>
                <a:ahLst/>
                <a:cxnLst/>
                <a:rect l="l" t="t" r="r" b="b"/>
                <a:pathLst>
                  <a:path w="190500" h="257175" extrusionOk="0">
                    <a:moveTo>
                      <a:pt x="135390" y="6588"/>
                    </a:moveTo>
                    <a:cubicBezTo>
                      <a:pt x="85575" y="-12748"/>
                      <a:pt x="29567" y="11922"/>
                      <a:pt x="10231" y="61737"/>
                    </a:cubicBezTo>
                    <a:cubicBezTo>
                      <a:pt x="10231" y="61737"/>
                      <a:pt x="9946" y="62595"/>
                      <a:pt x="9375" y="64119"/>
                    </a:cubicBezTo>
                    <a:cubicBezTo>
                      <a:pt x="8422" y="66881"/>
                      <a:pt x="6803" y="72024"/>
                      <a:pt x="5279" y="78978"/>
                    </a:cubicBezTo>
                    <a:cubicBezTo>
                      <a:pt x="5279" y="79263"/>
                      <a:pt x="5183" y="79644"/>
                      <a:pt x="5088" y="79930"/>
                    </a:cubicBezTo>
                    <a:cubicBezTo>
                      <a:pt x="-1960" y="112029"/>
                      <a:pt x="-9009" y="182324"/>
                      <a:pt x="38045" y="257286"/>
                    </a:cubicBezTo>
                    <a:cubicBezTo>
                      <a:pt x="124151" y="239950"/>
                      <a:pt x="167871" y="175275"/>
                      <a:pt x="183682" y="145843"/>
                    </a:cubicBezTo>
                    <a:lnTo>
                      <a:pt x="183682" y="145843"/>
                    </a:lnTo>
                    <a:cubicBezTo>
                      <a:pt x="186063" y="141747"/>
                      <a:pt x="188254" y="137461"/>
                      <a:pt x="189968" y="132889"/>
                    </a:cubicBezTo>
                    <a:cubicBezTo>
                      <a:pt x="190350" y="131937"/>
                      <a:pt x="190635" y="131365"/>
                      <a:pt x="190730" y="131175"/>
                    </a:cubicBezTo>
                    <a:lnTo>
                      <a:pt x="190730" y="131175"/>
                    </a:lnTo>
                    <a:cubicBezTo>
                      <a:pt x="209590" y="81454"/>
                      <a:pt x="184920" y="25828"/>
                      <a:pt x="135390" y="6588"/>
                    </a:cubicBezTo>
                    <a:close/>
                    <a:moveTo>
                      <a:pt x="79955" y="149272"/>
                    </a:moveTo>
                    <a:cubicBezTo>
                      <a:pt x="48331" y="136985"/>
                      <a:pt x="32616" y="101361"/>
                      <a:pt x="44903" y="69738"/>
                    </a:cubicBezTo>
                    <a:cubicBezTo>
                      <a:pt x="57190" y="38115"/>
                      <a:pt x="92814" y="22399"/>
                      <a:pt x="124437" y="34686"/>
                    </a:cubicBezTo>
                    <a:cubicBezTo>
                      <a:pt x="156059" y="46974"/>
                      <a:pt x="171776" y="82597"/>
                      <a:pt x="159489" y="114220"/>
                    </a:cubicBezTo>
                    <a:cubicBezTo>
                      <a:pt x="147201" y="145843"/>
                      <a:pt x="111578" y="161559"/>
                      <a:pt x="79955" y="14927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0"/>
              <p:cNvSpPr/>
              <p:nvPr/>
            </p:nvSpPr>
            <p:spPr>
              <a:xfrm>
                <a:off x="1768666" y="1922535"/>
                <a:ext cx="278898" cy="353271"/>
              </a:xfrm>
              <a:custGeom>
                <a:avLst/>
                <a:gdLst/>
                <a:ahLst/>
                <a:cxnLst/>
                <a:rect l="l" t="t" r="r" b="b"/>
                <a:pathLst>
                  <a:path w="142875" h="180975" extrusionOk="0">
                    <a:moveTo>
                      <a:pt x="42116" y="5901"/>
                    </a:moveTo>
                    <a:cubicBezTo>
                      <a:pt x="6682" y="21236"/>
                      <a:pt x="-9605" y="62479"/>
                      <a:pt x="5826" y="97817"/>
                    </a:cubicBezTo>
                    <a:cubicBezTo>
                      <a:pt x="5826" y="97817"/>
                      <a:pt x="6111" y="98388"/>
                      <a:pt x="6588" y="99436"/>
                    </a:cubicBezTo>
                    <a:cubicBezTo>
                      <a:pt x="7540" y="101341"/>
                      <a:pt x="9254" y="104770"/>
                      <a:pt x="12016" y="109152"/>
                    </a:cubicBezTo>
                    <a:cubicBezTo>
                      <a:pt x="12112" y="109342"/>
                      <a:pt x="12302" y="109533"/>
                      <a:pt x="12398" y="109723"/>
                    </a:cubicBezTo>
                    <a:cubicBezTo>
                      <a:pt x="25066" y="129821"/>
                      <a:pt x="57165" y="169540"/>
                      <a:pt x="119459" y="184113"/>
                    </a:cubicBezTo>
                    <a:cubicBezTo>
                      <a:pt x="154891" y="131440"/>
                      <a:pt x="144510" y="76005"/>
                      <a:pt x="137747" y="52859"/>
                    </a:cubicBezTo>
                    <a:lnTo>
                      <a:pt x="137747" y="52859"/>
                    </a:lnTo>
                    <a:cubicBezTo>
                      <a:pt x="136890" y="49525"/>
                      <a:pt x="135841" y="46191"/>
                      <a:pt x="134413" y="42953"/>
                    </a:cubicBezTo>
                    <a:cubicBezTo>
                      <a:pt x="134127" y="42286"/>
                      <a:pt x="133937" y="41810"/>
                      <a:pt x="133937" y="41715"/>
                    </a:cubicBezTo>
                    <a:lnTo>
                      <a:pt x="133937" y="41715"/>
                    </a:lnTo>
                    <a:cubicBezTo>
                      <a:pt x="118411" y="6567"/>
                      <a:pt x="77454" y="-9530"/>
                      <a:pt x="42211" y="5805"/>
                    </a:cubicBezTo>
                    <a:close/>
                    <a:moveTo>
                      <a:pt x="86121" y="107437"/>
                    </a:moveTo>
                    <a:cubicBezTo>
                      <a:pt x="63642" y="117153"/>
                      <a:pt x="37449" y="106866"/>
                      <a:pt x="27638" y="84387"/>
                    </a:cubicBezTo>
                    <a:cubicBezTo>
                      <a:pt x="17922" y="61908"/>
                      <a:pt x="28209" y="35714"/>
                      <a:pt x="50783" y="25998"/>
                    </a:cubicBezTo>
                    <a:cubicBezTo>
                      <a:pt x="73263" y="16283"/>
                      <a:pt x="99456" y="26570"/>
                      <a:pt x="109172" y="49049"/>
                    </a:cubicBezTo>
                    <a:cubicBezTo>
                      <a:pt x="118887" y="71528"/>
                      <a:pt x="108600" y="97722"/>
                      <a:pt x="86121" y="1074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5" name="Google Shape;925;p30"/>
              <p:cNvGrpSpPr/>
              <p:nvPr/>
            </p:nvGrpSpPr>
            <p:grpSpPr>
              <a:xfrm>
                <a:off x="1305829" y="2291135"/>
                <a:ext cx="2784471" cy="1617572"/>
                <a:chOff x="4517851" y="-1731121"/>
                <a:chExt cx="2202218" cy="1279412"/>
              </a:xfrm>
            </p:grpSpPr>
            <p:sp>
              <p:nvSpPr>
                <p:cNvPr id="926" name="Google Shape;926;p30"/>
                <p:cNvSpPr/>
                <p:nvPr/>
              </p:nvSpPr>
              <p:spPr>
                <a:xfrm>
                  <a:off x="6114448" y="-1057330"/>
                  <a:ext cx="605621" cy="605621"/>
                </a:xfrm>
                <a:custGeom>
                  <a:avLst/>
                  <a:gdLst/>
                  <a:ahLst/>
                  <a:cxnLst/>
                  <a:rect l="l" t="t" r="r" b="b"/>
                  <a:pathLst>
                    <a:path w="423511" h="423511" extrusionOk="0">
                      <a:moveTo>
                        <a:pt x="426720" y="213360"/>
                      </a:moveTo>
                      <a:cubicBezTo>
                        <a:pt x="426720" y="331195"/>
                        <a:pt x="331196" y="426720"/>
                        <a:pt x="213360" y="426720"/>
                      </a:cubicBezTo>
                      <a:cubicBezTo>
                        <a:pt x="95525" y="426720"/>
                        <a:pt x="0" y="331195"/>
                        <a:pt x="0" y="213360"/>
                      </a:cubicBezTo>
                      <a:cubicBezTo>
                        <a:pt x="0" y="95525"/>
                        <a:pt x="95525" y="0"/>
                        <a:pt x="213360" y="0"/>
                      </a:cubicBezTo>
                      <a:cubicBezTo>
                        <a:pt x="331196" y="0"/>
                        <a:pt x="426720" y="95525"/>
                        <a:pt x="426720" y="2133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0"/>
                <p:cNvSpPr/>
                <p:nvPr/>
              </p:nvSpPr>
              <p:spPr>
                <a:xfrm>
                  <a:off x="6275523" y="-896252"/>
                  <a:ext cx="284458" cy="284458"/>
                </a:xfrm>
                <a:custGeom>
                  <a:avLst/>
                  <a:gdLst/>
                  <a:ahLst/>
                  <a:cxnLst/>
                  <a:rect l="l" t="t" r="r" b="b"/>
                  <a:pathLst>
                    <a:path w="198922" h="198922" extrusionOk="0">
                      <a:moveTo>
                        <a:pt x="201617" y="100809"/>
                      </a:moveTo>
                      <a:cubicBezTo>
                        <a:pt x="201617" y="156484"/>
                        <a:pt x="156484" y="201617"/>
                        <a:pt x="100809" y="201617"/>
                      </a:cubicBezTo>
                      <a:cubicBezTo>
                        <a:pt x="45133" y="201617"/>
                        <a:pt x="0" y="156484"/>
                        <a:pt x="0" y="100809"/>
                      </a:cubicBezTo>
                      <a:cubicBezTo>
                        <a:pt x="0" y="45134"/>
                        <a:pt x="45133" y="0"/>
                        <a:pt x="100809" y="0"/>
                      </a:cubicBezTo>
                      <a:cubicBezTo>
                        <a:pt x="156484" y="0"/>
                        <a:pt x="201617" y="45133"/>
                        <a:pt x="201617" y="10080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0"/>
                <p:cNvSpPr/>
                <p:nvPr/>
              </p:nvSpPr>
              <p:spPr>
                <a:xfrm>
                  <a:off x="6253575" y="-918200"/>
                  <a:ext cx="330339" cy="330339"/>
                </a:xfrm>
                <a:custGeom>
                  <a:avLst/>
                  <a:gdLst/>
                  <a:ahLst/>
                  <a:cxnLst/>
                  <a:rect l="l" t="t" r="r" b="b"/>
                  <a:pathLst>
                    <a:path w="231006" h="231006" extrusionOk="0">
                      <a:moveTo>
                        <a:pt x="232290" y="116145"/>
                      </a:moveTo>
                      <a:cubicBezTo>
                        <a:pt x="232290" y="180290"/>
                        <a:pt x="180290" y="232290"/>
                        <a:pt x="116145" y="232290"/>
                      </a:cubicBezTo>
                      <a:cubicBezTo>
                        <a:pt x="52000" y="232290"/>
                        <a:pt x="0" y="180290"/>
                        <a:pt x="0" y="116145"/>
                      </a:cubicBezTo>
                      <a:cubicBezTo>
                        <a:pt x="0" y="52000"/>
                        <a:pt x="52000" y="0"/>
                        <a:pt x="116145" y="0"/>
                      </a:cubicBezTo>
                      <a:cubicBezTo>
                        <a:pt x="180290" y="0"/>
                        <a:pt x="232290" y="52000"/>
                        <a:pt x="232290" y="1161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0"/>
                <p:cNvSpPr/>
                <p:nvPr/>
              </p:nvSpPr>
              <p:spPr>
                <a:xfrm>
                  <a:off x="6190967" y="-979522"/>
                  <a:ext cx="238577" cy="238577"/>
                </a:xfrm>
                <a:custGeom>
                  <a:avLst/>
                  <a:gdLst/>
                  <a:ahLst/>
                  <a:cxnLst/>
                  <a:rect l="l" t="t" r="r" b="b"/>
                  <a:pathLst>
                    <a:path w="166837" h="166837" extrusionOk="0">
                      <a:moveTo>
                        <a:pt x="132299" y="164319"/>
                      </a:moveTo>
                      <a:lnTo>
                        <a:pt x="6593" y="38613"/>
                      </a:lnTo>
                      <a:cubicBezTo>
                        <a:pt x="-2198" y="29822"/>
                        <a:pt x="-2198" y="15384"/>
                        <a:pt x="6593" y="6593"/>
                      </a:cubicBezTo>
                      <a:lnTo>
                        <a:pt x="6593" y="6593"/>
                      </a:lnTo>
                      <a:cubicBezTo>
                        <a:pt x="15384" y="-2198"/>
                        <a:pt x="29822" y="-2198"/>
                        <a:pt x="38613" y="6593"/>
                      </a:cubicBezTo>
                      <a:lnTo>
                        <a:pt x="164319" y="132299"/>
                      </a:lnTo>
                      <a:cubicBezTo>
                        <a:pt x="173110" y="141090"/>
                        <a:pt x="173110" y="155528"/>
                        <a:pt x="164319" y="164319"/>
                      </a:cubicBezTo>
                      <a:lnTo>
                        <a:pt x="164319" y="164319"/>
                      </a:lnTo>
                      <a:cubicBezTo>
                        <a:pt x="155528" y="173110"/>
                        <a:pt x="141090" y="173110"/>
                        <a:pt x="132299" y="164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0"/>
                <p:cNvSpPr/>
                <p:nvPr/>
              </p:nvSpPr>
              <p:spPr>
                <a:xfrm>
                  <a:off x="4714448" y="-1057330"/>
                  <a:ext cx="605621" cy="605621"/>
                </a:xfrm>
                <a:custGeom>
                  <a:avLst/>
                  <a:gdLst/>
                  <a:ahLst/>
                  <a:cxnLst/>
                  <a:rect l="l" t="t" r="r" b="b"/>
                  <a:pathLst>
                    <a:path w="423511" h="423511" extrusionOk="0">
                      <a:moveTo>
                        <a:pt x="426720" y="213360"/>
                      </a:moveTo>
                      <a:cubicBezTo>
                        <a:pt x="426720" y="331195"/>
                        <a:pt x="331195" y="426720"/>
                        <a:pt x="213360" y="426720"/>
                      </a:cubicBezTo>
                      <a:cubicBezTo>
                        <a:pt x="95525" y="426720"/>
                        <a:pt x="0" y="331195"/>
                        <a:pt x="0" y="213360"/>
                      </a:cubicBezTo>
                      <a:cubicBezTo>
                        <a:pt x="0" y="95525"/>
                        <a:pt x="95525" y="0"/>
                        <a:pt x="213360" y="0"/>
                      </a:cubicBezTo>
                      <a:cubicBezTo>
                        <a:pt x="331195" y="0"/>
                        <a:pt x="426720" y="95525"/>
                        <a:pt x="426720" y="2133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0"/>
                <p:cNvSpPr/>
                <p:nvPr/>
              </p:nvSpPr>
              <p:spPr>
                <a:xfrm>
                  <a:off x="4853577" y="-918200"/>
                  <a:ext cx="330339" cy="330339"/>
                </a:xfrm>
                <a:custGeom>
                  <a:avLst/>
                  <a:gdLst/>
                  <a:ahLst/>
                  <a:cxnLst/>
                  <a:rect l="l" t="t" r="r" b="b"/>
                  <a:pathLst>
                    <a:path w="231006" h="231006" extrusionOk="0">
                      <a:moveTo>
                        <a:pt x="232290" y="116145"/>
                      </a:moveTo>
                      <a:cubicBezTo>
                        <a:pt x="232290" y="180290"/>
                        <a:pt x="180290" y="232290"/>
                        <a:pt x="116145" y="232290"/>
                      </a:cubicBezTo>
                      <a:cubicBezTo>
                        <a:pt x="52000" y="232290"/>
                        <a:pt x="0" y="180290"/>
                        <a:pt x="0" y="116145"/>
                      </a:cubicBezTo>
                      <a:cubicBezTo>
                        <a:pt x="0" y="52000"/>
                        <a:pt x="52000" y="0"/>
                        <a:pt x="116145" y="0"/>
                      </a:cubicBezTo>
                      <a:cubicBezTo>
                        <a:pt x="180290" y="0"/>
                        <a:pt x="232290" y="52000"/>
                        <a:pt x="232290" y="1161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0"/>
                <p:cNvSpPr/>
                <p:nvPr/>
              </p:nvSpPr>
              <p:spPr>
                <a:xfrm>
                  <a:off x="4875524" y="-896252"/>
                  <a:ext cx="284458" cy="284458"/>
                </a:xfrm>
                <a:custGeom>
                  <a:avLst/>
                  <a:gdLst/>
                  <a:ahLst/>
                  <a:cxnLst/>
                  <a:rect l="l" t="t" r="r" b="b"/>
                  <a:pathLst>
                    <a:path w="198922" h="198922" extrusionOk="0">
                      <a:moveTo>
                        <a:pt x="201617" y="100809"/>
                      </a:moveTo>
                      <a:cubicBezTo>
                        <a:pt x="201617" y="156484"/>
                        <a:pt x="156484" y="201617"/>
                        <a:pt x="100809" y="201617"/>
                      </a:cubicBezTo>
                      <a:cubicBezTo>
                        <a:pt x="45134" y="201617"/>
                        <a:pt x="0" y="156484"/>
                        <a:pt x="0" y="100809"/>
                      </a:cubicBezTo>
                      <a:cubicBezTo>
                        <a:pt x="0" y="45134"/>
                        <a:pt x="45134" y="0"/>
                        <a:pt x="100809" y="0"/>
                      </a:cubicBezTo>
                      <a:cubicBezTo>
                        <a:pt x="156484" y="0"/>
                        <a:pt x="201617" y="45133"/>
                        <a:pt x="201617" y="10080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0"/>
                <p:cNvSpPr/>
                <p:nvPr/>
              </p:nvSpPr>
              <p:spPr>
                <a:xfrm>
                  <a:off x="4517851" y="-1580145"/>
                  <a:ext cx="1752631" cy="825846"/>
                </a:xfrm>
                <a:custGeom>
                  <a:avLst/>
                  <a:gdLst/>
                  <a:ahLst/>
                  <a:cxnLst/>
                  <a:rect l="l" t="t" r="r" b="b"/>
                  <a:pathLst>
                    <a:path w="1225616" h="577515" extrusionOk="0">
                      <a:moveTo>
                        <a:pt x="1109781" y="0"/>
                      </a:moveTo>
                      <a:lnTo>
                        <a:pt x="1025079" y="0"/>
                      </a:lnTo>
                      <a:cubicBezTo>
                        <a:pt x="1007818" y="0"/>
                        <a:pt x="993829" y="13989"/>
                        <a:pt x="993829" y="31250"/>
                      </a:cubicBezTo>
                      <a:lnTo>
                        <a:pt x="993829" y="494097"/>
                      </a:lnTo>
                      <a:cubicBezTo>
                        <a:pt x="993829" y="511358"/>
                        <a:pt x="979840" y="525347"/>
                        <a:pt x="962579" y="525347"/>
                      </a:cubicBezTo>
                      <a:lnTo>
                        <a:pt x="715081" y="525347"/>
                      </a:lnTo>
                      <a:cubicBezTo>
                        <a:pt x="697820" y="525347"/>
                        <a:pt x="683831" y="511358"/>
                        <a:pt x="683831" y="494097"/>
                      </a:cubicBezTo>
                      <a:lnTo>
                        <a:pt x="683831" y="212269"/>
                      </a:lnTo>
                      <a:cubicBezTo>
                        <a:pt x="683831" y="195008"/>
                        <a:pt x="669842" y="181019"/>
                        <a:pt x="652581" y="181019"/>
                      </a:cubicBezTo>
                      <a:lnTo>
                        <a:pt x="292981" y="181019"/>
                      </a:lnTo>
                      <a:cubicBezTo>
                        <a:pt x="290864" y="181019"/>
                        <a:pt x="288746" y="181212"/>
                        <a:pt x="286693" y="181661"/>
                      </a:cubicBezTo>
                      <a:cubicBezTo>
                        <a:pt x="255828" y="188078"/>
                        <a:pt x="16672" y="247177"/>
                        <a:pt x="52" y="545496"/>
                      </a:cubicBezTo>
                      <a:cubicBezTo>
                        <a:pt x="-974" y="563463"/>
                        <a:pt x="13207" y="578671"/>
                        <a:pt x="31238" y="578671"/>
                      </a:cubicBezTo>
                      <a:lnTo>
                        <a:pt x="1057997" y="578671"/>
                      </a:lnTo>
                      <a:cubicBezTo>
                        <a:pt x="1073911" y="578671"/>
                        <a:pt x="1087451" y="566671"/>
                        <a:pt x="1088991" y="550822"/>
                      </a:cubicBezTo>
                      <a:cubicBezTo>
                        <a:pt x="1099835" y="442762"/>
                        <a:pt x="1172987" y="400603"/>
                        <a:pt x="1208665" y="386294"/>
                      </a:cubicBezTo>
                      <a:cubicBezTo>
                        <a:pt x="1220472" y="381545"/>
                        <a:pt x="1228108" y="370059"/>
                        <a:pt x="1228108" y="357418"/>
                      </a:cubicBezTo>
                      <a:lnTo>
                        <a:pt x="1228108" y="222857"/>
                      </a:lnTo>
                      <a:cubicBezTo>
                        <a:pt x="1228108" y="210152"/>
                        <a:pt x="1220664" y="198345"/>
                        <a:pt x="1208793" y="193853"/>
                      </a:cubicBezTo>
                      <a:cubicBezTo>
                        <a:pt x="1157266" y="174538"/>
                        <a:pt x="1144240" y="78414"/>
                        <a:pt x="1140967" y="29197"/>
                      </a:cubicBezTo>
                      <a:cubicBezTo>
                        <a:pt x="1139876" y="12770"/>
                        <a:pt x="1126272" y="64"/>
                        <a:pt x="1109845" y="64"/>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0"/>
                <p:cNvSpPr/>
                <p:nvPr/>
              </p:nvSpPr>
              <p:spPr>
                <a:xfrm>
                  <a:off x="6039787" y="-1108297"/>
                  <a:ext cx="633150" cy="385395"/>
                </a:xfrm>
                <a:custGeom>
                  <a:avLst/>
                  <a:gdLst/>
                  <a:ahLst/>
                  <a:cxnLst/>
                  <a:rect l="l" t="t" r="r" b="b"/>
                  <a:pathLst>
                    <a:path w="442762" h="269507" extrusionOk="0">
                      <a:moveTo>
                        <a:pt x="0" y="260267"/>
                      </a:moveTo>
                      <a:cubicBezTo>
                        <a:pt x="0" y="260267"/>
                        <a:pt x="94135" y="295303"/>
                        <a:pt x="150796" y="230878"/>
                      </a:cubicBezTo>
                      <a:cubicBezTo>
                        <a:pt x="207457" y="166453"/>
                        <a:pt x="265401" y="106712"/>
                        <a:pt x="446420" y="114733"/>
                      </a:cubicBezTo>
                      <a:cubicBezTo>
                        <a:pt x="446420" y="114733"/>
                        <a:pt x="411063" y="0"/>
                        <a:pt x="265529" y="0"/>
                      </a:cubicBezTo>
                      <a:cubicBezTo>
                        <a:pt x="119995" y="0"/>
                        <a:pt x="33624" y="105044"/>
                        <a:pt x="0" y="2602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0"/>
                <p:cNvSpPr/>
                <p:nvPr/>
              </p:nvSpPr>
              <p:spPr>
                <a:xfrm>
                  <a:off x="4665691" y="-1166061"/>
                  <a:ext cx="706557" cy="367042"/>
                </a:xfrm>
                <a:custGeom>
                  <a:avLst/>
                  <a:gdLst/>
                  <a:ahLst/>
                  <a:cxnLst/>
                  <a:rect l="l" t="t" r="r" b="b"/>
                  <a:pathLst>
                    <a:path w="494096" h="256673" extrusionOk="0">
                      <a:moveTo>
                        <a:pt x="25535" y="262641"/>
                      </a:moveTo>
                      <a:lnTo>
                        <a:pt x="472596" y="262641"/>
                      </a:lnTo>
                      <a:cubicBezTo>
                        <a:pt x="486713" y="262641"/>
                        <a:pt x="498135" y="251219"/>
                        <a:pt x="498135" y="237102"/>
                      </a:cubicBezTo>
                      <a:lnTo>
                        <a:pt x="498135" y="25539"/>
                      </a:lnTo>
                      <a:cubicBezTo>
                        <a:pt x="498135" y="11422"/>
                        <a:pt x="486713" y="0"/>
                        <a:pt x="472596" y="0"/>
                      </a:cubicBezTo>
                      <a:lnTo>
                        <a:pt x="326677" y="0"/>
                      </a:lnTo>
                      <a:cubicBezTo>
                        <a:pt x="234788" y="0"/>
                        <a:pt x="147904" y="41966"/>
                        <a:pt x="90730" y="113963"/>
                      </a:cubicBezTo>
                      <a:lnTo>
                        <a:pt x="5579" y="221253"/>
                      </a:lnTo>
                      <a:cubicBezTo>
                        <a:pt x="-7704" y="238001"/>
                        <a:pt x="4231" y="262705"/>
                        <a:pt x="25599" y="2627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0"/>
                <p:cNvSpPr/>
                <p:nvPr/>
              </p:nvSpPr>
              <p:spPr>
                <a:xfrm>
                  <a:off x="6329781" y="-841927"/>
                  <a:ext cx="174344" cy="174344"/>
                </a:xfrm>
                <a:custGeom>
                  <a:avLst/>
                  <a:gdLst/>
                  <a:ahLst/>
                  <a:cxnLst/>
                  <a:rect l="l" t="t" r="r" b="b"/>
                  <a:pathLst>
                    <a:path w="121919" h="121919" extrusionOk="0">
                      <a:moveTo>
                        <a:pt x="71594" y="8678"/>
                      </a:moveTo>
                      <a:cubicBezTo>
                        <a:pt x="101549" y="13470"/>
                        <a:pt x="121947" y="41639"/>
                        <a:pt x="117155" y="71594"/>
                      </a:cubicBezTo>
                      <a:cubicBezTo>
                        <a:pt x="112362" y="101549"/>
                        <a:pt x="84193" y="121947"/>
                        <a:pt x="54238" y="117154"/>
                      </a:cubicBezTo>
                      <a:cubicBezTo>
                        <a:pt x="24283" y="112362"/>
                        <a:pt x="3885" y="84193"/>
                        <a:pt x="8678" y="54238"/>
                      </a:cubicBezTo>
                      <a:cubicBezTo>
                        <a:pt x="13471" y="24283"/>
                        <a:pt x="41639" y="3885"/>
                        <a:pt x="71594" y="86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0"/>
                <p:cNvSpPr/>
                <p:nvPr/>
              </p:nvSpPr>
              <p:spPr>
                <a:xfrm>
                  <a:off x="4665685" y="-1400883"/>
                  <a:ext cx="844199" cy="100937"/>
                </a:xfrm>
                <a:custGeom>
                  <a:avLst/>
                  <a:gdLst/>
                  <a:ahLst/>
                  <a:cxnLst/>
                  <a:rect l="l" t="t" r="r" b="b"/>
                  <a:pathLst>
                    <a:path w="590349" h="70585" extrusionOk="0">
                      <a:moveTo>
                        <a:pt x="559228" y="0"/>
                      </a:moveTo>
                      <a:cubicBezTo>
                        <a:pt x="579322" y="0"/>
                        <a:pt x="595611" y="16289"/>
                        <a:pt x="595611" y="36383"/>
                      </a:cubicBezTo>
                      <a:lnTo>
                        <a:pt x="595611" y="36383"/>
                      </a:lnTo>
                      <a:cubicBezTo>
                        <a:pt x="595611" y="56478"/>
                        <a:pt x="579322" y="72767"/>
                        <a:pt x="559228" y="72767"/>
                      </a:cubicBezTo>
                      <a:lnTo>
                        <a:pt x="36383" y="72767"/>
                      </a:lnTo>
                      <a:cubicBezTo>
                        <a:pt x="16289" y="72767"/>
                        <a:pt x="0" y="56478"/>
                        <a:pt x="0" y="36383"/>
                      </a:cubicBezTo>
                      <a:lnTo>
                        <a:pt x="0" y="36383"/>
                      </a:lnTo>
                      <a:cubicBezTo>
                        <a:pt x="0" y="16289"/>
                        <a:pt x="16289" y="0"/>
                        <a:pt x="36383"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8" name="Google Shape;938;p30"/>
                <p:cNvGrpSpPr/>
                <p:nvPr/>
              </p:nvGrpSpPr>
              <p:grpSpPr>
                <a:xfrm>
                  <a:off x="4779191" y="-1018392"/>
                  <a:ext cx="518444" cy="187603"/>
                  <a:chOff x="4779191" y="-1018392"/>
                  <a:chExt cx="518444" cy="187603"/>
                </a:xfrm>
              </p:grpSpPr>
              <p:sp>
                <p:nvSpPr>
                  <p:cNvPr id="939" name="Google Shape;939;p30"/>
                  <p:cNvSpPr/>
                  <p:nvPr/>
                </p:nvSpPr>
                <p:spPr>
                  <a:xfrm>
                    <a:off x="4779191" y="-849140"/>
                    <a:ext cx="513860" cy="18351"/>
                  </a:xfrm>
                  <a:custGeom>
                    <a:avLst/>
                    <a:gdLst/>
                    <a:ahLst/>
                    <a:cxnLst/>
                    <a:rect l="l" t="t" r="r" b="b"/>
                    <a:pathLst>
                      <a:path w="359343" h="12833" extrusionOk="0">
                        <a:moveTo>
                          <a:pt x="358445" y="12962"/>
                        </a:moveTo>
                        <a:lnTo>
                          <a:pt x="6481" y="12962"/>
                        </a:lnTo>
                        <a:cubicBezTo>
                          <a:pt x="2952" y="12962"/>
                          <a:pt x="0" y="10074"/>
                          <a:pt x="0" y="6481"/>
                        </a:cubicBezTo>
                        <a:lnTo>
                          <a:pt x="0" y="6481"/>
                        </a:lnTo>
                        <a:cubicBezTo>
                          <a:pt x="0" y="2952"/>
                          <a:pt x="2888" y="0"/>
                          <a:pt x="6481" y="0"/>
                        </a:cubicBezTo>
                        <a:lnTo>
                          <a:pt x="358445" y="0"/>
                        </a:lnTo>
                        <a:cubicBezTo>
                          <a:pt x="361974" y="0"/>
                          <a:pt x="364926" y="2888"/>
                          <a:pt x="364926" y="6481"/>
                        </a:cubicBezTo>
                        <a:lnTo>
                          <a:pt x="364926" y="6481"/>
                        </a:lnTo>
                        <a:cubicBezTo>
                          <a:pt x="364926" y="10010"/>
                          <a:pt x="362038" y="12962"/>
                          <a:pt x="358445" y="129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0"/>
                  <p:cNvSpPr/>
                  <p:nvPr/>
                </p:nvSpPr>
                <p:spPr>
                  <a:xfrm>
                    <a:off x="4888565" y="-905528"/>
                    <a:ext cx="403748" cy="18351"/>
                  </a:xfrm>
                  <a:custGeom>
                    <a:avLst/>
                    <a:gdLst/>
                    <a:ahLst/>
                    <a:cxnLst/>
                    <a:rect l="l" t="t" r="r" b="b"/>
                    <a:pathLst>
                      <a:path w="282341" h="12833" extrusionOk="0">
                        <a:moveTo>
                          <a:pt x="282020" y="0"/>
                        </a:moveTo>
                        <a:cubicBezTo>
                          <a:pt x="285600" y="0"/>
                          <a:pt x="288501" y="2902"/>
                          <a:pt x="288501" y="6481"/>
                        </a:cubicBezTo>
                        <a:lnTo>
                          <a:pt x="288501" y="6481"/>
                        </a:lnTo>
                        <a:cubicBezTo>
                          <a:pt x="288501" y="10060"/>
                          <a:pt x="285600" y="12962"/>
                          <a:pt x="282020" y="12962"/>
                        </a:cubicBezTo>
                        <a:lnTo>
                          <a:pt x="6481" y="12962"/>
                        </a:lnTo>
                        <a:cubicBezTo>
                          <a:pt x="2902" y="12962"/>
                          <a:pt x="0" y="10060"/>
                          <a:pt x="0" y="6481"/>
                        </a:cubicBezTo>
                        <a:lnTo>
                          <a:pt x="0" y="6481"/>
                        </a:lnTo>
                        <a:cubicBezTo>
                          <a:pt x="0" y="2902"/>
                          <a:pt x="2902" y="0"/>
                          <a:pt x="648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0"/>
                  <p:cNvSpPr/>
                  <p:nvPr/>
                </p:nvSpPr>
                <p:spPr>
                  <a:xfrm>
                    <a:off x="5008223" y="-962005"/>
                    <a:ext cx="284458" cy="18351"/>
                  </a:xfrm>
                  <a:custGeom>
                    <a:avLst/>
                    <a:gdLst/>
                    <a:ahLst/>
                    <a:cxnLst/>
                    <a:rect l="l" t="t" r="r" b="b"/>
                    <a:pathLst>
                      <a:path w="198922" h="12833" extrusionOk="0">
                        <a:moveTo>
                          <a:pt x="198409" y="12962"/>
                        </a:moveTo>
                        <a:lnTo>
                          <a:pt x="6481" y="12962"/>
                        </a:lnTo>
                        <a:cubicBezTo>
                          <a:pt x="2952" y="12962"/>
                          <a:pt x="0" y="10074"/>
                          <a:pt x="0" y="6481"/>
                        </a:cubicBezTo>
                        <a:lnTo>
                          <a:pt x="0" y="6481"/>
                        </a:lnTo>
                        <a:cubicBezTo>
                          <a:pt x="0" y="2952"/>
                          <a:pt x="2888" y="0"/>
                          <a:pt x="6481" y="0"/>
                        </a:cubicBezTo>
                        <a:lnTo>
                          <a:pt x="198409" y="0"/>
                        </a:lnTo>
                        <a:cubicBezTo>
                          <a:pt x="201938" y="0"/>
                          <a:pt x="204890" y="2888"/>
                          <a:pt x="204890" y="6481"/>
                        </a:cubicBezTo>
                        <a:lnTo>
                          <a:pt x="204890" y="6481"/>
                        </a:lnTo>
                        <a:cubicBezTo>
                          <a:pt x="204890" y="10010"/>
                          <a:pt x="202002" y="12962"/>
                          <a:pt x="198409" y="129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0"/>
                  <p:cNvSpPr/>
                  <p:nvPr/>
                </p:nvSpPr>
                <p:spPr>
                  <a:xfrm>
                    <a:off x="5123290" y="-1018392"/>
                    <a:ext cx="174344" cy="18351"/>
                  </a:xfrm>
                  <a:custGeom>
                    <a:avLst/>
                    <a:gdLst/>
                    <a:ahLst/>
                    <a:cxnLst/>
                    <a:rect l="l" t="t" r="r" b="b"/>
                    <a:pathLst>
                      <a:path w="121919" h="12833" extrusionOk="0">
                        <a:moveTo>
                          <a:pt x="118006" y="12962"/>
                        </a:moveTo>
                        <a:lnTo>
                          <a:pt x="6481" y="12962"/>
                        </a:lnTo>
                        <a:cubicBezTo>
                          <a:pt x="2952" y="12962"/>
                          <a:pt x="0" y="10074"/>
                          <a:pt x="0" y="6481"/>
                        </a:cubicBezTo>
                        <a:lnTo>
                          <a:pt x="0" y="6481"/>
                        </a:lnTo>
                        <a:cubicBezTo>
                          <a:pt x="0" y="2952"/>
                          <a:pt x="2888" y="0"/>
                          <a:pt x="6481" y="0"/>
                        </a:cubicBezTo>
                        <a:lnTo>
                          <a:pt x="118006" y="0"/>
                        </a:lnTo>
                        <a:cubicBezTo>
                          <a:pt x="121535" y="0"/>
                          <a:pt x="124487" y="2888"/>
                          <a:pt x="124487" y="6481"/>
                        </a:cubicBezTo>
                        <a:lnTo>
                          <a:pt x="124487" y="6481"/>
                        </a:lnTo>
                        <a:cubicBezTo>
                          <a:pt x="124487" y="10010"/>
                          <a:pt x="121599" y="12962"/>
                          <a:pt x="118006" y="129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43" name="Google Shape;943;p30"/>
                <p:cNvSpPr/>
                <p:nvPr/>
              </p:nvSpPr>
              <p:spPr>
                <a:xfrm>
                  <a:off x="5935648" y="-1721846"/>
                  <a:ext cx="229402" cy="137640"/>
                </a:xfrm>
                <a:custGeom>
                  <a:avLst/>
                  <a:gdLst/>
                  <a:ahLst/>
                  <a:cxnLst/>
                  <a:rect l="l" t="t" r="r" b="b"/>
                  <a:pathLst>
                    <a:path w="160421" h="96252" extrusionOk="0">
                      <a:moveTo>
                        <a:pt x="112936" y="0"/>
                      </a:moveTo>
                      <a:cubicBezTo>
                        <a:pt x="140437" y="0"/>
                        <a:pt x="162731" y="22294"/>
                        <a:pt x="162731" y="49795"/>
                      </a:cubicBezTo>
                      <a:lnTo>
                        <a:pt x="162731" y="49795"/>
                      </a:lnTo>
                      <a:cubicBezTo>
                        <a:pt x="162731" y="77296"/>
                        <a:pt x="140437" y="99589"/>
                        <a:pt x="112936" y="99589"/>
                      </a:cubicBezTo>
                      <a:lnTo>
                        <a:pt x="49795" y="99589"/>
                      </a:lnTo>
                      <a:cubicBezTo>
                        <a:pt x="22294" y="99589"/>
                        <a:pt x="0" y="77296"/>
                        <a:pt x="0" y="49795"/>
                      </a:cubicBezTo>
                      <a:lnTo>
                        <a:pt x="0" y="49795"/>
                      </a:lnTo>
                      <a:cubicBezTo>
                        <a:pt x="0" y="22294"/>
                        <a:pt x="22294" y="0"/>
                        <a:pt x="4979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0"/>
                <p:cNvSpPr/>
                <p:nvPr/>
              </p:nvSpPr>
              <p:spPr>
                <a:xfrm>
                  <a:off x="6139059" y="-1731121"/>
                  <a:ext cx="55056" cy="155993"/>
                </a:xfrm>
                <a:custGeom>
                  <a:avLst/>
                  <a:gdLst/>
                  <a:ahLst/>
                  <a:cxnLst/>
                  <a:rect l="l" t="t" r="r" b="b"/>
                  <a:pathLst>
                    <a:path w="38501" h="109086" extrusionOk="0">
                      <a:moveTo>
                        <a:pt x="20598" y="112551"/>
                      </a:moveTo>
                      <a:cubicBezTo>
                        <a:pt x="9222" y="112551"/>
                        <a:pt x="0" y="103329"/>
                        <a:pt x="0" y="91953"/>
                      </a:cubicBezTo>
                      <a:lnTo>
                        <a:pt x="0" y="20598"/>
                      </a:lnTo>
                      <a:cubicBezTo>
                        <a:pt x="0" y="9222"/>
                        <a:pt x="9222" y="0"/>
                        <a:pt x="20598" y="0"/>
                      </a:cubicBezTo>
                      <a:lnTo>
                        <a:pt x="20598" y="0"/>
                      </a:lnTo>
                      <a:cubicBezTo>
                        <a:pt x="31974" y="0"/>
                        <a:pt x="41196" y="9222"/>
                        <a:pt x="41196" y="20598"/>
                      </a:cubicBezTo>
                      <a:lnTo>
                        <a:pt x="41196" y="91953"/>
                      </a:lnTo>
                      <a:cubicBezTo>
                        <a:pt x="41196" y="103329"/>
                        <a:pt x="31974" y="112551"/>
                        <a:pt x="20598" y="11255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0"/>
                <p:cNvSpPr/>
                <p:nvPr/>
              </p:nvSpPr>
              <p:spPr>
                <a:xfrm>
                  <a:off x="6174966" y="-1731121"/>
                  <a:ext cx="18351" cy="155993"/>
                </a:xfrm>
                <a:custGeom>
                  <a:avLst/>
                  <a:gdLst/>
                  <a:ahLst/>
                  <a:cxnLst/>
                  <a:rect l="l" t="t" r="r" b="b"/>
                  <a:pathLst>
                    <a:path w="12833" h="109086" extrusionOk="0">
                      <a:moveTo>
                        <a:pt x="8085" y="112551"/>
                      </a:moveTo>
                      <a:cubicBezTo>
                        <a:pt x="3620" y="112551"/>
                        <a:pt x="0" y="108932"/>
                        <a:pt x="0" y="104466"/>
                      </a:cubicBezTo>
                      <a:lnTo>
                        <a:pt x="0" y="8085"/>
                      </a:lnTo>
                      <a:cubicBezTo>
                        <a:pt x="0" y="3620"/>
                        <a:pt x="3620" y="0"/>
                        <a:pt x="8085" y="0"/>
                      </a:cubicBezTo>
                      <a:lnTo>
                        <a:pt x="8085" y="0"/>
                      </a:lnTo>
                      <a:cubicBezTo>
                        <a:pt x="12551" y="0"/>
                        <a:pt x="16170" y="3620"/>
                        <a:pt x="16170" y="8085"/>
                      </a:cubicBezTo>
                      <a:lnTo>
                        <a:pt x="16170" y="104466"/>
                      </a:lnTo>
                      <a:cubicBezTo>
                        <a:pt x="16170" y="108932"/>
                        <a:pt x="12551" y="112551"/>
                        <a:pt x="8085" y="11255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30"/>
                <p:cNvSpPr/>
                <p:nvPr/>
              </p:nvSpPr>
              <p:spPr>
                <a:xfrm>
                  <a:off x="5872877" y="-1679786"/>
                  <a:ext cx="165169" cy="91760"/>
                </a:xfrm>
                <a:custGeom>
                  <a:avLst/>
                  <a:gdLst/>
                  <a:ahLst/>
                  <a:cxnLst/>
                  <a:rect l="l" t="t" r="r" b="b"/>
                  <a:pathLst>
                    <a:path w="115503" h="64168" extrusionOk="0">
                      <a:moveTo>
                        <a:pt x="100393" y="0"/>
                      </a:moveTo>
                      <a:lnTo>
                        <a:pt x="15755" y="24641"/>
                      </a:lnTo>
                      <a:cubicBezTo>
                        <a:pt x="11135" y="26181"/>
                        <a:pt x="7092" y="29004"/>
                        <a:pt x="4333" y="32983"/>
                      </a:cubicBezTo>
                      <a:cubicBezTo>
                        <a:pt x="1253" y="37410"/>
                        <a:pt x="-1442" y="43699"/>
                        <a:pt x="868" y="51014"/>
                      </a:cubicBezTo>
                      <a:cubicBezTo>
                        <a:pt x="868" y="51142"/>
                        <a:pt x="932" y="51271"/>
                        <a:pt x="996" y="51463"/>
                      </a:cubicBezTo>
                      <a:cubicBezTo>
                        <a:pt x="4975" y="63463"/>
                        <a:pt x="19028" y="68789"/>
                        <a:pt x="30386" y="63334"/>
                      </a:cubicBezTo>
                      <a:lnTo>
                        <a:pt x="110917" y="23871"/>
                      </a:lnTo>
                      <a:cubicBezTo>
                        <a:pt x="110917" y="23871"/>
                        <a:pt x="117526" y="20598"/>
                        <a:pt x="115216" y="10331"/>
                      </a:cubicBezTo>
                      <a:cubicBezTo>
                        <a:pt x="112906" y="128"/>
                        <a:pt x="100393" y="128"/>
                        <a:pt x="100393" y="1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7" name="Google Shape;947;p30"/>
              <p:cNvGrpSpPr/>
              <p:nvPr/>
            </p:nvGrpSpPr>
            <p:grpSpPr>
              <a:xfrm rot="-862269">
                <a:off x="2738679" y="1247433"/>
                <a:ext cx="367371" cy="506156"/>
                <a:chOff x="-3854767" y="-7053114"/>
                <a:chExt cx="428625" cy="590550"/>
              </a:xfrm>
            </p:grpSpPr>
            <p:sp>
              <p:nvSpPr>
                <p:cNvPr id="948" name="Google Shape;948;p30"/>
                <p:cNvSpPr/>
                <p:nvPr/>
              </p:nvSpPr>
              <p:spPr>
                <a:xfrm>
                  <a:off x="-3854767" y="-7053114"/>
                  <a:ext cx="428625" cy="590550"/>
                </a:xfrm>
                <a:custGeom>
                  <a:avLst/>
                  <a:gdLst/>
                  <a:ahLst/>
                  <a:cxnLst/>
                  <a:rect l="l" t="t" r="r" b="b"/>
                  <a:pathLst>
                    <a:path w="428625" h="590550" extrusionOk="0">
                      <a:moveTo>
                        <a:pt x="267874" y="5911"/>
                      </a:moveTo>
                      <a:cubicBezTo>
                        <a:pt x="151574" y="-21711"/>
                        <a:pt x="34988" y="50107"/>
                        <a:pt x="7270" y="166407"/>
                      </a:cubicBezTo>
                      <a:cubicBezTo>
                        <a:pt x="7270" y="166407"/>
                        <a:pt x="6794" y="168312"/>
                        <a:pt x="6223" y="171932"/>
                      </a:cubicBezTo>
                      <a:cubicBezTo>
                        <a:pt x="5080" y="178314"/>
                        <a:pt x="2984" y="190125"/>
                        <a:pt x="1651" y="206222"/>
                      </a:cubicBezTo>
                      <a:cubicBezTo>
                        <a:pt x="1651" y="206889"/>
                        <a:pt x="1555" y="207651"/>
                        <a:pt x="1460" y="208317"/>
                      </a:cubicBezTo>
                      <a:cubicBezTo>
                        <a:pt x="-4350" y="281565"/>
                        <a:pt x="1460" y="439394"/>
                        <a:pt x="128714" y="591222"/>
                      </a:cubicBezTo>
                      <a:cubicBezTo>
                        <a:pt x="314261" y="526548"/>
                        <a:pt x="391414" y="369766"/>
                        <a:pt x="417417" y="299853"/>
                      </a:cubicBezTo>
                      <a:lnTo>
                        <a:pt x="417417" y="299853"/>
                      </a:lnTo>
                      <a:cubicBezTo>
                        <a:pt x="421513" y="290042"/>
                        <a:pt x="424942" y="279755"/>
                        <a:pt x="427418" y="269277"/>
                      </a:cubicBezTo>
                      <a:cubicBezTo>
                        <a:pt x="428085" y="267087"/>
                        <a:pt x="428371" y="265563"/>
                        <a:pt x="428466" y="265182"/>
                      </a:cubicBezTo>
                      <a:lnTo>
                        <a:pt x="428466" y="265182"/>
                      </a:lnTo>
                      <a:cubicBezTo>
                        <a:pt x="455136" y="149262"/>
                        <a:pt x="383413" y="33534"/>
                        <a:pt x="267779" y="6006"/>
                      </a:cubicBezTo>
                      <a:close/>
                      <a:moveTo>
                        <a:pt x="188722" y="339096"/>
                      </a:moveTo>
                      <a:cubicBezTo>
                        <a:pt x="114807" y="321570"/>
                        <a:pt x="69183" y="247465"/>
                        <a:pt x="86709" y="173551"/>
                      </a:cubicBezTo>
                      <a:cubicBezTo>
                        <a:pt x="104235" y="99637"/>
                        <a:pt x="178435" y="54108"/>
                        <a:pt x="252253" y="71634"/>
                      </a:cubicBezTo>
                      <a:cubicBezTo>
                        <a:pt x="326167" y="89160"/>
                        <a:pt x="371697" y="163264"/>
                        <a:pt x="354171" y="237083"/>
                      </a:cubicBezTo>
                      <a:cubicBezTo>
                        <a:pt x="336645" y="310997"/>
                        <a:pt x="262540" y="356526"/>
                        <a:pt x="188722" y="33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0"/>
                <p:cNvSpPr/>
                <p:nvPr/>
              </p:nvSpPr>
              <p:spPr>
                <a:xfrm>
                  <a:off x="-3723486" y="-6696094"/>
                  <a:ext cx="228600" cy="209550"/>
                </a:xfrm>
                <a:custGeom>
                  <a:avLst/>
                  <a:gdLst/>
                  <a:ahLst/>
                  <a:cxnLst/>
                  <a:rect l="l" t="t" r="r" b="b"/>
                  <a:pathLst>
                    <a:path w="228600" h="209550" extrusionOk="0">
                      <a:moveTo>
                        <a:pt x="12102" y="217153"/>
                      </a:moveTo>
                      <a:cubicBezTo>
                        <a:pt x="7815" y="217153"/>
                        <a:pt x="3624" y="214867"/>
                        <a:pt x="1434" y="210771"/>
                      </a:cubicBezTo>
                      <a:cubicBezTo>
                        <a:pt x="-1710" y="204866"/>
                        <a:pt x="481" y="197627"/>
                        <a:pt x="6387" y="194483"/>
                      </a:cubicBezTo>
                      <a:cubicBezTo>
                        <a:pt x="88302" y="150383"/>
                        <a:pt x="158787" y="85041"/>
                        <a:pt x="210031" y="5507"/>
                      </a:cubicBezTo>
                      <a:cubicBezTo>
                        <a:pt x="213651" y="-112"/>
                        <a:pt x="221080" y="-1636"/>
                        <a:pt x="226700" y="1888"/>
                      </a:cubicBezTo>
                      <a:cubicBezTo>
                        <a:pt x="232320" y="5507"/>
                        <a:pt x="233939" y="12937"/>
                        <a:pt x="230319" y="18557"/>
                      </a:cubicBezTo>
                      <a:cubicBezTo>
                        <a:pt x="176789" y="101519"/>
                        <a:pt x="103351" y="169718"/>
                        <a:pt x="17817" y="215724"/>
                      </a:cubicBezTo>
                      <a:cubicBezTo>
                        <a:pt x="16007" y="216677"/>
                        <a:pt x="14007" y="217153"/>
                        <a:pt x="12102" y="2171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50" name="Google Shape;950;p30"/>
            <p:cNvSpPr/>
            <p:nvPr/>
          </p:nvSpPr>
          <p:spPr>
            <a:xfrm>
              <a:off x="3970150" y="446604"/>
              <a:ext cx="830205" cy="346794"/>
            </a:xfrm>
            <a:custGeom>
              <a:avLst/>
              <a:gdLst/>
              <a:ahLst/>
              <a:cxnLst/>
              <a:rect l="l" t="t" r="r" b="b"/>
              <a:pathLst>
                <a:path w="1297195" h="541866" extrusionOk="0">
                  <a:moveTo>
                    <a:pt x="1288833" y="542920"/>
                  </a:moveTo>
                  <a:lnTo>
                    <a:pt x="189747" y="542920"/>
                  </a:lnTo>
                  <a:cubicBezTo>
                    <a:pt x="187201" y="542920"/>
                    <a:pt x="184821" y="542181"/>
                    <a:pt x="182686" y="540703"/>
                  </a:cubicBezTo>
                  <a:cubicBezTo>
                    <a:pt x="140240" y="511229"/>
                    <a:pt x="99271" y="481590"/>
                    <a:pt x="65692" y="443660"/>
                  </a:cubicBezTo>
                  <a:cubicBezTo>
                    <a:pt x="23984" y="396698"/>
                    <a:pt x="668" y="342593"/>
                    <a:pt x="11" y="291362"/>
                  </a:cubicBezTo>
                  <a:lnTo>
                    <a:pt x="11" y="291362"/>
                  </a:lnTo>
                  <a:cubicBezTo>
                    <a:pt x="-727" y="229458"/>
                    <a:pt x="34493" y="171412"/>
                    <a:pt x="85724" y="150149"/>
                  </a:cubicBezTo>
                  <a:cubicBezTo>
                    <a:pt x="119632" y="136109"/>
                    <a:pt x="161258" y="136848"/>
                    <a:pt x="203129" y="151955"/>
                  </a:cubicBezTo>
                  <a:cubicBezTo>
                    <a:pt x="228334" y="161068"/>
                    <a:pt x="251979" y="174532"/>
                    <a:pt x="273818" y="188490"/>
                  </a:cubicBezTo>
                  <a:cubicBezTo>
                    <a:pt x="268071" y="166897"/>
                    <a:pt x="263884" y="143662"/>
                    <a:pt x="264705" y="119771"/>
                  </a:cubicBezTo>
                  <a:cubicBezTo>
                    <a:pt x="265855" y="79049"/>
                    <a:pt x="282275" y="43663"/>
                    <a:pt x="309614" y="22645"/>
                  </a:cubicBezTo>
                  <a:cubicBezTo>
                    <a:pt x="353867" y="-11344"/>
                    <a:pt x="414046" y="-835"/>
                    <a:pt x="456739" y="13943"/>
                  </a:cubicBezTo>
                  <a:cubicBezTo>
                    <a:pt x="544834" y="44320"/>
                    <a:pt x="623076" y="104747"/>
                    <a:pt x="675457" y="182086"/>
                  </a:cubicBezTo>
                  <a:cubicBezTo>
                    <a:pt x="686458" y="161642"/>
                    <a:pt x="708871" y="147111"/>
                    <a:pt x="731367" y="143827"/>
                  </a:cubicBezTo>
                  <a:cubicBezTo>
                    <a:pt x="758461" y="139968"/>
                    <a:pt x="787852" y="147932"/>
                    <a:pt x="821186" y="168375"/>
                  </a:cubicBezTo>
                  <a:cubicBezTo>
                    <a:pt x="878820" y="203514"/>
                    <a:pt x="924551" y="255813"/>
                    <a:pt x="951972" y="317306"/>
                  </a:cubicBezTo>
                  <a:cubicBezTo>
                    <a:pt x="970692" y="296124"/>
                    <a:pt x="1001233" y="283891"/>
                    <a:pt x="1032103" y="287175"/>
                  </a:cubicBezTo>
                  <a:cubicBezTo>
                    <a:pt x="1065436" y="290623"/>
                    <a:pt x="1097948" y="310163"/>
                    <a:pt x="1123564" y="342101"/>
                  </a:cubicBezTo>
                  <a:cubicBezTo>
                    <a:pt x="1143186" y="366402"/>
                    <a:pt x="1156486" y="394563"/>
                    <a:pt x="1168801" y="422313"/>
                  </a:cubicBezTo>
                  <a:cubicBezTo>
                    <a:pt x="1202545" y="414596"/>
                    <a:pt x="1239326" y="423545"/>
                    <a:pt x="1265352" y="446780"/>
                  </a:cubicBezTo>
                  <a:cubicBezTo>
                    <a:pt x="1288586" y="467551"/>
                    <a:pt x="1302051" y="498996"/>
                    <a:pt x="1301230" y="530933"/>
                  </a:cubicBezTo>
                  <a:cubicBezTo>
                    <a:pt x="1301066" y="537583"/>
                    <a:pt x="1295565" y="542920"/>
                    <a:pt x="1288915" y="542920"/>
                  </a:cubicBezTo>
                  <a:close/>
                  <a:moveTo>
                    <a:pt x="193605" y="518289"/>
                  </a:moveTo>
                  <a:lnTo>
                    <a:pt x="1275944" y="518289"/>
                  </a:lnTo>
                  <a:cubicBezTo>
                    <a:pt x="1273562" y="497846"/>
                    <a:pt x="1263792" y="478553"/>
                    <a:pt x="1248850" y="465170"/>
                  </a:cubicBezTo>
                  <a:cubicBezTo>
                    <a:pt x="1227011" y="445548"/>
                    <a:pt x="1193596" y="438980"/>
                    <a:pt x="1165928" y="448750"/>
                  </a:cubicBezTo>
                  <a:cubicBezTo>
                    <a:pt x="1159853" y="450885"/>
                    <a:pt x="1153202" y="448011"/>
                    <a:pt x="1150575" y="442100"/>
                  </a:cubicBezTo>
                  <a:cubicBezTo>
                    <a:pt x="1137193" y="411887"/>
                    <a:pt x="1123974" y="381837"/>
                    <a:pt x="1104352" y="357535"/>
                  </a:cubicBezTo>
                  <a:cubicBezTo>
                    <a:pt x="1091873" y="342019"/>
                    <a:pt x="1065600" y="315500"/>
                    <a:pt x="1029476" y="311723"/>
                  </a:cubicBezTo>
                  <a:cubicBezTo>
                    <a:pt x="999756" y="308521"/>
                    <a:pt x="970281" y="324449"/>
                    <a:pt x="961085" y="348833"/>
                  </a:cubicBezTo>
                  <a:cubicBezTo>
                    <a:pt x="959279" y="353677"/>
                    <a:pt x="954518" y="356058"/>
                    <a:pt x="949428" y="356797"/>
                  </a:cubicBezTo>
                  <a:cubicBezTo>
                    <a:pt x="944255" y="356797"/>
                    <a:pt x="939657" y="353512"/>
                    <a:pt x="937933" y="348669"/>
                  </a:cubicBezTo>
                  <a:cubicBezTo>
                    <a:pt x="914206" y="282578"/>
                    <a:pt x="868147" y="226010"/>
                    <a:pt x="808295" y="189475"/>
                  </a:cubicBezTo>
                  <a:cubicBezTo>
                    <a:pt x="780053" y="172152"/>
                    <a:pt x="755997" y="165173"/>
                    <a:pt x="734898" y="168293"/>
                  </a:cubicBezTo>
                  <a:cubicBezTo>
                    <a:pt x="713223" y="171412"/>
                    <a:pt x="690809" y="191117"/>
                    <a:pt x="693190" y="212873"/>
                  </a:cubicBezTo>
                  <a:cubicBezTo>
                    <a:pt x="693847" y="218703"/>
                    <a:pt x="690316" y="224121"/>
                    <a:pt x="684816" y="225928"/>
                  </a:cubicBezTo>
                  <a:cubicBezTo>
                    <a:pt x="679315" y="227734"/>
                    <a:pt x="673240" y="225435"/>
                    <a:pt x="670284" y="220345"/>
                  </a:cubicBezTo>
                  <a:cubicBezTo>
                    <a:pt x="621598" y="135781"/>
                    <a:pt x="540811" y="69115"/>
                    <a:pt x="448611" y="37342"/>
                  </a:cubicBezTo>
                  <a:cubicBezTo>
                    <a:pt x="418316" y="26833"/>
                    <a:pt x="361994" y="13532"/>
                    <a:pt x="324557" y="42268"/>
                  </a:cubicBezTo>
                  <a:cubicBezTo>
                    <a:pt x="303456" y="58442"/>
                    <a:pt x="290238" y="87752"/>
                    <a:pt x="289253" y="120592"/>
                  </a:cubicBezTo>
                  <a:cubicBezTo>
                    <a:pt x="288186" y="153268"/>
                    <a:pt x="297955" y="185862"/>
                    <a:pt x="307152" y="213859"/>
                  </a:cubicBezTo>
                  <a:cubicBezTo>
                    <a:pt x="308793" y="218867"/>
                    <a:pt x="307152" y="224368"/>
                    <a:pt x="302882" y="227488"/>
                  </a:cubicBezTo>
                  <a:cubicBezTo>
                    <a:pt x="298695" y="230690"/>
                    <a:pt x="292947" y="230771"/>
                    <a:pt x="288597" y="227898"/>
                  </a:cubicBezTo>
                  <a:cubicBezTo>
                    <a:pt x="259039" y="208030"/>
                    <a:pt x="228498" y="187422"/>
                    <a:pt x="194755" y="175189"/>
                  </a:cubicBezTo>
                  <a:cubicBezTo>
                    <a:pt x="158712" y="162135"/>
                    <a:pt x="123327" y="161314"/>
                    <a:pt x="95166" y="172972"/>
                  </a:cubicBezTo>
                  <a:cubicBezTo>
                    <a:pt x="53048" y="190460"/>
                    <a:pt x="23984" y="239064"/>
                    <a:pt x="24642" y="291116"/>
                  </a:cubicBezTo>
                  <a:lnTo>
                    <a:pt x="24642" y="291116"/>
                  </a:lnTo>
                  <a:cubicBezTo>
                    <a:pt x="25216" y="336436"/>
                    <a:pt x="46316" y="384875"/>
                    <a:pt x="84083" y="427403"/>
                  </a:cubicBezTo>
                  <a:cubicBezTo>
                    <a:pt x="115117" y="462378"/>
                    <a:pt x="153458" y="490457"/>
                    <a:pt x="193523" y="51837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969;p32">
            <a:extLst>
              <a:ext uri="{FF2B5EF4-FFF2-40B4-BE49-F238E27FC236}">
                <a16:creationId xmlns:a16="http://schemas.microsoft.com/office/drawing/2014/main" id="{FD3E8979-6195-7869-E1AA-5AD3B28E589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The Problem</a:t>
            </a:r>
            <a:endParaRPr sz="3000" dirty="0"/>
          </a:p>
        </p:txBody>
      </p:sp>
      <p:sp>
        <p:nvSpPr>
          <p:cNvPr id="24" name="Google Shape;972;p32">
            <a:extLst>
              <a:ext uri="{FF2B5EF4-FFF2-40B4-BE49-F238E27FC236}">
                <a16:creationId xmlns:a16="http://schemas.microsoft.com/office/drawing/2014/main" id="{1997937B-CEB7-69F3-F41E-9892E6184B48}"/>
              </a:ext>
            </a:extLst>
          </p:cNvPr>
          <p:cNvSpPr txBox="1">
            <a:spLocks/>
          </p:cNvSpPr>
          <p:nvPr/>
        </p:nvSpPr>
        <p:spPr>
          <a:xfrm>
            <a:off x="1088496" y="2512088"/>
            <a:ext cx="3141900" cy="49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solidFill>
                  <a:schemeClr val="tx1"/>
                </a:solidFill>
                <a:latin typeface="Montserrat" panose="00000500000000000000" pitchFamily="2" charset="0"/>
              </a:rPr>
              <a:t>Time consuming</a:t>
            </a:r>
          </a:p>
        </p:txBody>
      </p:sp>
      <p:sp>
        <p:nvSpPr>
          <p:cNvPr id="25" name="Google Shape;974;p32">
            <a:extLst>
              <a:ext uri="{FF2B5EF4-FFF2-40B4-BE49-F238E27FC236}">
                <a16:creationId xmlns:a16="http://schemas.microsoft.com/office/drawing/2014/main" id="{6A7D023F-18E3-5896-B52A-4BDDDD4D4DE1}"/>
              </a:ext>
            </a:extLst>
          </p:cNvPr>
          <p:cNvSpPr/>
          <p:nvPr/>
        </p:nvSpPr>
        <p:spPr>
          <a:xfrm>
            <a:off x="2234496" y="1544763"/>
            <a:ext cx="849900" cy="865500"/>
          </a:xfrm>
          <a:prstGeom prst="roundRect">
            <a:avLst>
              <a:gd name="adj" fmla="val 445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26" name="Google Shape;7180;p61">
            <a:extLst>
              <a:ext uri="{FF2B5EF4-FFF2-40B4-BE49-F238E27FC236}">
                <a16:creationId xmlns:a16="http://schemas.microsoft.com/office/drawing/2014/main" id="{32409D36-AB6C-3E95-2498-48D21B93D64F}"/>
              </a:ext>
            </a:extLst>
          </p:cNvPr>
          <p:cNvGrpSpPr/>
          <p:nvPr/>
        </p:nvGrpSpPr>
        <p:grpSpPr>
          <a:xfrm>
            <a:off x="2353699" y="1691163"/>
            <a:ext cx="611494" cy="572699"/>
            <a:chOff x="1674750" y="3254050"/>
            <a:chExt cx="294575" cy="295375"/>
          </a:xfrm>
        </p:grpSpPr>
        <p:sp>
          <p:nvSpPr>
            <p:cNvPr id="27" name="Google Shape;7181;p61">
              <a:extLst>
                <a:ext uri="{FF2B5EF4-FFF2-40B4-BE49-F238E27FC236}">
                  <a16:creationId xmlns:a16="http://schemas.microsoft.com/office/drawing/2014/main" id="{2265E87B-C08D-12D3-F904-ABC2ED3E34E0}"/>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8" name="Google Shape;7182;p61">
              <a:extLst>
                <a:ext uri="{FF2B5EF4-FFF2-40B4-BE49-F238E27FC236}">
                  <a16:creationId xmlns:a16="http://schemas.microsoft.com/office/drawing/2014/main" id="{229FCBCD-90CD-42B0-26AC-F8D21A1E5326}"/>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9" name="Google Shape;7183;p61">
              <a:extLst>
                <a:ext uri="{FF2B5EF4-FFF2-40B4-BE49-F238E27FC236}">
                  <a16:creationId xmlns:a16="http://schemas.microsoft.com/office/drawing/2014/main" id="{23E2AD12-59D0-2B07-C16C-E98672D675F8}"/>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30" name="Google Shape;970;p32">
            <a:extLst>
              <a:ext uri="{FF2B5EF4-FFF2-40B4-BE49-F238E27FC236}">
                <a16:creationId xmlns:a16="http://schemas.microsoft.com/office/drawing/2014/main" id="{0E2FAE89-0132-3785-926D-EDCDE98640E6}"/>
              </a:ext>
            </a:extLst>
          </p:cNvPr>
          <p:cNvSpPr txBox="1">
            <a:spLocks noGrp="1"/>
          </p:cNvSpPr>
          <p:nvPr>
            <p:ph type="subTitle" idx="1"/>
          </p:nvPr>
        </p:nvSpPr>
        <p:spPr>
          <a:xfrm>
            <a:off x="4913600" y="2989594"/>
            <a:ext cx="3141900" cy="1391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b="1" dirty="0"/>
              <a:t>Tour operators </a:t>
            </a:r>
            <a:r>
              <a:rPr lang="en-US" sz="1400" dirty="0"/>
              <a:t>need to reach their target audience—potential customers—and showcase their offerings effectively.</a:t>
            </a:r>
          </a:p>
        </p:txBody>
      </p:sp>
      <p:sp>
        <p:nvSpPr>
          <p:cNvPr id="31" name="Google Shape;973;p32">
            <a:extLst>
              <a:ext uri="{FF2B5EF4-FFF2-40B4-BE49-F238E27FC236}">
                <a16:creationId xmlns:a16="http://schemas.microsoft.com/office/drawing/2014/main" id="{C4BC4AB3-E97F-84CF-77C0-9F3C52509395}"/>
              </a:ext>
            </a:extLst>
          </p:cNvPr>
          <p:cNvSpPr txBox="1">
            <a:spLocks/>
          </p:cNvSpPr>
          <p:nvPr/>
        </p:nvSpPr>
        <p:spPr>
          <a:xfrm>
            <a:off x="4629384" y="2512088"/>
            <a:ext cx="3710006" cy="49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solidFill>
                  <a:schemeClr val="tx1"/>
                </a:solidFill>
                <a:latin typeface="Montserrat" panose="00000500000000000000" pitchFamily="2" charset="0"/>
              </a:rPr>
              <a:t>Unique travel experiences</a:t>
            </a:r>
          </a:p>
        </p:txBody>
      </p:sp>
      <p:sp>
        <p:nvSpPr>
          <p:cNvPr id="32" name="Google Shape;975;p32">
            <a:extLst>
              <a:ext uri="{FF2B5EF4-FFF2-40B4-BE49-F238E27FC236}">
                <a16:creationId xmlns:a16="http://schemas.microsoft.com/office/drawing/2014/main" id="{76618610-EE2A-3039-9354-A21A3659088F}"/>
              </a:ext>
            </a:extLst>
          </p:cNvPr>
          <p:cNvSpPr/>
          <p:nvPr/>
        </p:nvSpPr>
        <p:spPr>
          <a:xfrm>
            <a:off x="6059596" y="1544763"/>
            <a:ext cx="849900" cy="865500"/>
          </a:xfrm>
          <a:prstGeom prst="roundRect">
            <a:avLst>
              <a:gd name="adj" fmla="val 445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33" name="Google Shape;6345;p59">
            <a:extLst>
              <a:ext uri="{FF2B5EF4-FFF2-40B4-BE49-F238E27FC236}">
                <a16:creationId xmlns:a16="http://schemas.microsoft.com/office/drawing/2014/main" id="{E0B90434-3BBF-8151-CF12-64AFCDE1D096}"/>
              </a:ext>
            </a:extLst>
          </p:cNvPr>
          <p:cNvGrpSpPr/>
          <p:nvPr/>
        </p:nvGrpSpPr>
        <p:grpSpPr>
          <a:xfrm>
            <a:off x="6196622" y="1710147"/>
            <a:ext cx="575530" cy="533227"/>
            <a:chOff x="2084100" y="4400250"/>
            <a:chExt cx="486550" cy="479925"/>
          </a:xfrm>
          <a:solidFill>
            <a:schemeClr val="tx1"/>
          </a:solidFill>
        </p:grpSpPr>
        <p:sp>
          <p:nvSpPr>
            <p:cNvPr id="34" name="Google Shape;6346;p59">
              <a:extLst>
                <a:ext uri="{FF2B5EF4-FFF2-40B4-BE49-F238E27FC236}">
                  <a16:creationId xmlns:a16="http://schemas.microsoft.com/office/drawing/2014/main" id="{D638B0E0-B6E1-5C4C-6D69-4AF3A6134337}"/>
                </a:ext>
              </a:extLst>
            </p:cNvPr>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6347;p59">
              <a:extLst>
                <a:ext uri="{FF2B5EF4-FFF2-40B4-BE49-F238E27FC236}">
                  <a16:creationId xmlns:a16="http://schemas.microsoft.com/office/drawing/2014/main" id="{0AE2FA05-0DB6-219A-2159-C3CFDA9CE533}"/>
                </a:ext>
              </a:extLst>
            </p:cNvPr>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6348;p59">
              <a:extLst>
                <a:ext uri="{FF2B5EF4-FFF2-40B4-BE49-F238E27FC236}">
                  <a16:creationId xmlns:a16="http://schemas.microsoft.com/office/drawing/2014/main" id="{6B4DED57-6032-0499-BCCC-37F22A204EA6}"/>
                </a:ext>
              </a:extLst>
            </p:cNvPr>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6349;p59">
              <a:extLst>
                <a:ext uri="{FF2B5EF4-FFF2-40B4-BE49-F238E27FC236}">
                  <a16:creationId xmlns:a16="http://schemas.microsoft.com/office/drawing/2014/main" id="{C14377F2-A5DC-6268-09C6-71004D03D8DB}"/>
                </a:ext>
              </a:extLst>
            </p:cNvPr>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6350;p59">
              <a:extLst>
                <a:ext uri="{FF2B5EF4-FFF2-40B4-BE49-F238E27FC236}">
                  <a16:creationId xmlns:a16="http://schemas.microsoft.com/office/drawing/2014/main" id="{18117ACE-0BE4-79CA-7C81-F254853023F2}"/>
                </a:ext>
              </a:extLst>
            </p:cNvPr>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6351;p59">
              <a:extLst>
                <a:ext uri="{FF2B5EF4-FFF2-40B4-BE49-F238E27FC236}">
                  <a16:creationId xmlns:a16="http://schemas.microsoft.com/office/drawing/2014/main" id="{E3712088-81F3-8FD7-3896-D3B3A9B54332}"/>
                </a:ext>
              </a:extLst>
            </p:cNvPr>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Google Shape;970;p32">
            <a:extLst>
              <a:ext uri="{FF2B5EF4-FFF2-40B4-BE49-F238E27FC236}">
                <a16:creationId xmlns:a16="http://schemas.microsoft.com/office/drawing/2014/main" id="{8BF71381-9CC1-D372-264E-71A00BA78DD1}"/>
              </a:ext>
            </a:extLst>
          </p:cNvPr>
          <p:cNvSpPr txBox="1">
            <a:spLocks/>
          </p:cNvSpPr>
          <p:nvPr/>
        </p:nvSpPr>
        <p:spPr>
          <a:xfrm>
            <a:off x="1105647" y="2990620"/>
            <a:ext cx="3141900" cy="139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b="1" dirty="0"/>
              <a:t>Travelers</a:t>
            </a:r>
            <a:r>
              <a:rPr lang="en-US" dirty="0"/>
              <a:t> need to rely on multiple websites and platforms to gather information and reviews.</a:t>
            </a:r>
          </a:p>
        </p:txBody>
      </p:sp>
    </p:spTree>
    <p:extLst>
      <p:ext uri="{BB962C8B-B14F-4D97-AF65-F5344CB8AC3E}">
        <p14:creationId xmlns:p14="http://schemas.microsoft.com/office/powerpoint/2010/main" val="331509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Solution</a:t>
            </a:r>
            <a:endParaRPr dirty="0"/>
          </a:p>
        </p:txBody>
      </p:sp>
      <p:sp>
        <p:nvSpPr>
          <p:cNvPr id="9" name="Google Shape;971;p32">
            <a:extLst>
              <a:ext uri="{FF2B5EF4-FFF2-40B4-BE49-F238E27FC236}">
                <a16:creationId xmlns:a16="http://schemas.microsoft.com/office/drawing/2014/main" id="{601D05CB-016D-F625-F8A6-B1B38D61A68F}"/>
              </a:ext>
            </a:extLst>
          </p:cNvPr>
          <p:cNvSpPr txBox="1">
            <a:spLocks/>
          </p:cNvSpPr>
          <p:nvPr/>
        </p:nvSpPr>
        <p:spPr>
          <a:xfrm>
            <a:off x="913284" y="2760605"/>
            <a:ext cx="3325227" cy="842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10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algn="ctr"/>
            <a:r>
              <a:rPr lang="en-US" sz="3600" b="1" dirty="0"/>
              <a:t>Traveler’s Hub</a:t>
            </a:r>
            <a:endParaRPr lang="he-IL" sz="3600" b="1" dirty="0"/>
          </a:p>
        </p:txBody>
      </p:sp>
      <p:pic>
        <p:nvPicPr>
          <p:cNvPr id="10" name="Picture 9">
            <a:extLst>
              <a:ext uri="{FF2B5EF4-FFF2-40B4-BE49-F238E27FC236}">
                <a16:creationId xmlns:a16="http://schemas.microsoft.com/office/drawing/2014/main" id="{699A5CC0-8B58-907C-4553-2CEB6B2820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413" y="1711637"/>
            <a:ext cx="1048968" cy="1048968"/>
          </a:xfrm>
          <a:prstGeom prst="rect">
            <a:avLst/>
          </a:prstGeom>
          <a:noFill/>
          <a:ln>
            <a:noFill/>
          </a:ln>
        </p:spPr>
      </p:pic>
      <p:sp>
        <p:nvSpPr>
          <p:cNvPr id="11" name="TextBox 10">
            <a:extLst>
              <a:ext uri="{FF2B5EF4-FFF2-40B4-BE49-F238E27FC236}">
                <a16:creationId xmlns:a16="http://schemas.microsoft.com/office/drawing/2014/main" id="{DDA70F34-2AAA-A897-AE10-652CF06F4615}"/>
              </a:ext>
            </a:extLst>
          </p:cNvPr>
          <p:cNvSpPr txBox="1"/>
          <p:nvPr/>
        </p:nvSpPr>
        <p:spPr>
          <a:xfrm>
            <a:off x="4905491" y="1711637"/>
            <a:ext cx="3226420" cy="2031325"/>
          </a:xfrm>
          <a:prstGeom prst="rect">
            <a:avLst/>
          </a:prstGeom>
          <a:noFill/>
        </p:spPr>
        <p:txBody>
          <a:bodyPr wrap="square" rtlCol="1">
            <a:spAutoFit/>
          </a:bodyPr>
          <a:lstStyle/>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Traveler's Hub is a web application that aims to simplify the trip</a:t>
            </a: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planning process by providing a platform that integrates all aspects of</a:t>
            </a: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trip planning. It is designed to cater to both </a:t>
            </a:r>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individual travelers and tour</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operators</a:t>
            </a: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 offering a seamless and efficient solution for creating and</a:t>
            </a: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managing travel plans.</a:t>
            </a:r>
            <a:endParaRPr lang="he-IL"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Features</a:t>
            </a:r>
            <a:endParaRPr dirty="0"/>
          </a:p>
        </p:txBody>
      </p:sp>
      <p:sp>
        <p:nvSpPr>
          <p:cNvPr id="1413" name="Google Shape;1413;p44"/>
          <p:cNvSpPr txBox="1">
            <a:spLocks noGrp="1"/>
          </p:cNvSpPr>
          <p:nvPr>
            <p:ph type="subTitle" idx="1"/>
          </p:nvPr>
        </p:nvSpPr>
        <p:spPr>
          <a:xfrm>
            <a:off x="713225" y="2848435"/>
            <a:ext cx="2375400" cy="1391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User can look for trips and read the Adventure Canvas.</a:t>
            </a:r>
          </a:p>
        </p:txBody>
      </p:sp>
      <p:sp>
        <p:nvSpPr>
          <p:cNvPr id="1414" name="Google Shape;1414;p44"/>
          <p:cNvSpPr txBox="1">
            <a:spLocks noGrp="1"/>
          </p:cNvSpPr>
          <p:nvPr>
            <p:ph type="subTitle" idx="2"/>
          </p:nvPr>
        </p:nvSpPr>
        <p:spPr>
          <a:xfrm>
            <a:off x="3397164" y="2848435"/>
            <a:ext cx="2375400" cy="1391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Each trip contains images, duration, cost, itinerary, available dates for booking, etc.</a:t>
            </a:r>
          </a:p>
        </p:txBody>
      </p:sp>
      <p:sp>
        <p:nvSpPr>
          <p:cNvPr id="1415" name="Google Shape;1415;p44"/>
          <p:cNvSpPr txBox="1">
            <a:spLocks noGrp="1"/>
          </p:cNvSpPr>
          <p:nvPr>
            <p:ph type="subTitle" idx="3"/>
          </p:nvPr>
        </p:nvSpPr>
        <p:spPr>
          <a:xfrm>
            <a:off x="6048596" y="2848435"/>
            <a:ext cx="2375400" cy="1391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Travelers can book their desired trips.</a:t>
            </a:r>
          </a:p>
        </p:txBody>
      </p:sp>
      <p:sp>
        <p:nvSpPr>
          <p:cNvPr id="1416" name="Google Shape;1416;p44"/>
          <p:cNvSpPr txBox="1">
            <a:spLocks noGrp="1"/>
          </p:cNvSpPr>
          <p:nvPr>
            <p:ph type="subTitle" idx="4"/>
          </p:nvPr>
        </p:nvSpPr>
        <p:spPr>
          <a:xfrm>
            <a:off x="713225" y="2336757"/>
            <a:ext cx="2375400" cy="525378"/>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Trip Search</a:t>
            </a:r>
          </a:p>
        </p:txBody>
      </p:sp>
      <p:sp>
        <p:nvSpPr>
          <p:cNvPr id="1417" name="Google Shape;1417;p44"/>
          <p:cNvSpPr txBox="1">
            <a:spLocks noGrp="1"/>
          </p:cNvSpPr>
          <p:nvPr>
            <p:ph type="subTitle" idx="5"/>
          </p:nvPr>
        </p:nvSpPr>
        <p:spPr>
          <a:xfrm>
            <a:off x="3397164" y="2336757"/>
            <a:ext cx="2375400" cy="525378"/>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Trip Details</a:t>
            </a:r>
          </a:p>
        </p:txBody>
      </p:sp>
      <p:sp>
        <p:nvSpPr>
          <p:cNvPr id="1418" name="Google Shape;1418;p44"/>
          <p:cNvSpPr txBox="1">
            <a:spLocks noGrp="1"/>
          </p:cNvSpPr>
          <p:nvPr>
            <p:ph type="subTitle" idx="6"/>
          </p:nvPr>
        </p:nvSpPr>
        <p:spPr>
          <a:xfrm>
            <a:off x="6048596" y="2336757"/>
            <a:ext cx="2375400" cy="52537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Booking</a:t>
            </a:r>
            <a:endParaRPr dirty="0"/>
          </a:p>
        </p:txBody>
      </p:sp>
      <p:sp>
        <p:nvSpPr>
          <p:cNvPr id="1419" name="Google Shape;1419;p44"/>
          <p:cNvSpPr/>
          <p:nvPr/>
        </p:nvSpPr>
        <p:spPr>
          <a:xfrm>
            <a:off x="1475975" y="1368388"/>
            <a:ext cx="849900" cy="865500"/>
          </a:xfrm>
          <a:prstGeom prst="roundRect">
            <a:avLst>
              <a:gd name="adj" fmla="val 445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20" name="Google Shape;1420;p44"/>
          <p:cNvSpPr/>
          <p:nvPr/>
        </p:nvSpPr>
        <p:spPr>
          <a:xfrm>
            <a:off x="6811346" y="1368388"/>
            <a:ext cx="849900" cy="865500"/>
          </a:xfrm>
          <a:prstGeom prst="roundRect">
            <a:avLst>
              <a:gd name="adj" fmla="val 445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21" name="Google Shape;1421;p44"/>
          <p:cNvSpPr/>
          <p:nvPr/>
        </p:nvSpPr>
        <p:spPr>
          <a:xfrm>
            <a:off x="4159914" y="1368388"/>
            <a:ext cx="849900" cy="865500"/>
          </a:xfrm>
          <a:prstGeom prst="roundRect">
            <a:avLst>
              <a:gd name="adj" fmla="val 445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2" name="Google Shape;7387;p62">
            <a:extLst>
              <a:ext uri="{FF2B5EF4-FFF2-40B4-BE49-F238E27FC236}">
                <a16:creationId xmlns:a16="http://schemas.microsoft.com/office/drawing/2014/main" id="{A2A02521-B295-F54C-BEAE-507429C517F5}"/>
              </a:ext>
            </a:extLst>
          </p:cNvPr>
          <p:cNvGrpSpPr/>
          <p:nvPr/>
        </p:nvGrpSpPr>
        <p:grpSpPr>
          <a:xfrm>
            <a:off x="1608459" y="1537620"/>
            <a:ext cx="533055" cy="541206"/>
            <a:chOff x="-33646250" y="3586425"/>
            <a:chExt cx="293000" cy="292225"/>
          </a:xfrm>
          <a:solidFill>
            <a:schemeClr val="tx1"/>
          </a:solidFill>
        </p:grpSpPr>
        <p:sp>
          <p:nvSpPr>
            <p:cNvPr id="3" name="Google Shape;7388;p62">
              <a:extLst>
                <a:ext uri="{FF2B5EF4-FFF2-40B4-BE49-F238E27FC236}">
                  <a16:creationId xmlns:a16="http://schemas.microsoft.com/office/drawing/2014/main" id="{33F9E774-157A-D7AC-F8DB-B7811C307910}"/>
                </a:ext>
              </a:extLst>
            </p:cNvPr>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89;p62">
              <a:extLst>
                <a:ext uri="{FF2B5EF4-FFF2-40B4-BE49-F238E27FC236}">
                  <a16:creationId xmlns:a16="http://schemas.microsoft.com/office/drawing/2014/main" id="{332BA0EA-D7CF-9149-4221-557874F1957D}"/>
                </a:ext>
              </a:extLst>
            </p:cNvPr>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6053;p59">
            <a:extLst>
              <a:ext uri="{FF2B5EF4-FFF2-40B4-BE49-F238E27FC236}">
                <a16:creationId xmlns:a16="http://schemas.microsoft.com/office/drawing/2014/main" id="{1F90888E-FDFA-5001-4833-968FA01F587F}"/>
              </a:ext>
            </a:extLst>
          </p:cNvPr>
          <p:cNvGrpSpPr/>
          <p:nvPr/>
        </p:nvGrpSpPr>
        <p:grpSpPr>
          <a:xfrm>
            <a:off x="4348217" y="1552378"/>
            <a:ext cx="473293" cy="468362"/>
            <a:chOff x="5660400" y="238125"/>
            <a:chExt cx="481825" cy="481825"/>
          </a:xfrm>
          <a:solidFill>
            <a:schemeClr val="tx1"/>
          </a:solidFill>
        </p:grpSpPr>
        <p:sp>
          <p:nvSpPr>
            <p:cNvPr id="6" name="Google Shape;6054;p59">
              <a:extLst>
                <a:ext uri="{FF2B5EF4-FFF2-40B4-BE49-F238E27FC236}">
                  <a16:creationId xmlns:a16="http://schemas.microsoft.com/office/drawing/2014/main" id="{EF605D06-1231-CE34-1249-6B8E525BC5E5}"/>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6055;p59">
              <a:extLst>
                <a:ext uri="{FF2B5EF4-FFF2-40B4-BE49-F238E27FC236}">
                  <a16:creationId xmlns:a16="http://schemas.microsoft.com/office/drawing/2014/main" id="{134D2538-877F-52F2-CE57-6C030B890246}"/>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9" name="Graphic 8" descr="Ticket with solid fill">
            <a:extLst>
              <a:ext uri="{FF2B5EF4-FFF2-40B4-BE49-F238E27FC236}">
                <a16:creationId xmlns:a16="http://schemas.microsoft.com/office/drawing/2014/main" id="{DF8FE055-DBD6-DD80-E3AA-35D5CD7F6B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8061" y="1472903"/>
            <a:ext cx="656469" cy="6564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Unique</a:t>
            </a:r>
            <a:r>
              <a:rPr lang="en" dirty="0"/>
              <a:t> Features</a:t>
            </a:r>
            <a:endParaRPr dirty="0"/>
          </a:p>
        </p:txBody>
      </p:sp>
      <p:sp>
        <p:nvSpPr>
          <p:cNvPr id="1413" name="Google Shape;1413;p44"/>
          <p:cNvSpPr txBox="1">
            <a:spLocks noGrp="1"/>
          </p:cNvSpPr>
          <p:nvPr>
            <p:ph type="subTitle" idx="1"/>
          </p:nvPr>
        </p:nvSpPr>
        <p:spPr>
          <a:xfrm>
            <a:off x="713225" y="2848435"/>
            <a:ext cx="2375400" cy="1391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On each trip, users can open a forum to discuss, ask questions, give tips, and more.</a:t>
            </a:r>
          </a:p>
        </p:txBody>
      </p:sp>
      <p:sp>
        <p:nvSpPr>
          <p:cNvPr id="1414" name="Google Shape;1414;p44"/>
          <p:cNvSpPr txBox="1">
            <a:spLocks noGrp="1"/>
          </p:cNvSpPr>
          <p:nvPr>
            <p:ph type="subTitle" idx="2"/>
          </p:nvPr>
        </p:nvSpPr>
        <p:spPr>
          <a:xfrm>
            <a:off x="3380910" y="2848435"/>
            <a:ext cx="2375400" cy="1391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Travelers can create a trip concept as they like.</a:t>
            </a:r>
          </a:p>
        </p:txBody>
      </p:sp>
      <p:sp>
        <p:nvSpPr>
          <p:cNvPr id="1415" name="Google Shape;1415;p44"/>
          <p:cNvSpPr txBox="1">
            <a:spLocks noGrp="1"/>
          </p:cNvSpPr>
          <p:nvPr>
            <p:ph type="subTitle" idx="3"/>
          </p:nvPr>
        </p:nvSpPr>
        <p:spPr>
          <a:xfrm>
            <a:off x="6048600" y="3156234"/>
            <a:ext cx="2375400" cy="1391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If a user concept receives a lot of attention, the tour operator can promote it to an actual trip.</a:t>
            </a:r>
          </a:p>
        </p:txBody>
      </p:sp>
      <p:sp>
        <p:nvSpPr>
          <p:cNvPr id="1416" name="Google Shape;1416;p44"/>
          <p:cNvSpPr txBox="1">
            <a:spLocks noGrp="1"/>
          </p:cNvSpPr>
          <p:nvPr>
            <p:ph type="subTitle" idx="4"/>
          </p:nvPr>
        </p:nvSpPr>
        <p:spPr>
          <a:xfrm>
            <a:off x="713225" y="2336757"/>
            <a:ext cx="2375400" cy="525378"/>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Forum</a:t>
            </a:r>
            <a:endParaRPr lang="en-US" dirty="0"/>
          </a:p>
        </p:txBody>
      </p:sp>
      <p:sp>
        <p:nvSpPr>
          <p:cNvPr id="1417" name="Google Shape;1417;p44"/>
          <p:cNvSpPr txBox="1">
            <a:spLocks noGrp="1"/>
          </p:cNvSpPr>
          <p:nvPr>
            <p:ph type="subTitle" idx="5"/>
          </p:nvPr>
        </p:nvSpPr>
        <p:spPr>
          <a:xfrm>
            <a:off x="3380910" y="2336757"/>
            <a:ext cx="2375400" cy="525378"/>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Concept</a:t>
            </a:r>
          </a:p>
        </p:txBody>
      </p:sp>
      <p:sp>
        <p:nvSpPr>
          <p:cNvPr id="1418" name="Google Shape;1418;p44"/>
          <p:cNvSpPr txBox="1">
            <a:spLocks noGrp="1"/>
          </p:cNvSpPr>
          <p:nvPr>
            <p:ph type="subTitle" idx="6"/>
          </p:nvPr>
        </p:nvSpPr>
        <p:spPr>
          <a:xfrm>
            <a:off x="6048600" y="2355834"/>
            <a:ext cx="2375400" cy="814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Promote a Concept</a:t>
            </a:r>
          </a:p>
        </p:txBody>
      </p:sp>
      <p:sp>
        <p:nvSpPr>
          <p:cNvPr id="1419" name="Google Shape;1419;p44"/>
          <p:cNvSpPr/>
          <p:nvPr/>
        </p:nvSpPr>
        <p:spPr>
          <a:xfrm>
            <a:off x="1475975" y="1368388"/>
            <a:ext cx="849900" cy="865500"/>
          </a:xfrm>
          <a:prstGeom prst="roundRect">
            <a:avLst>
              <a:gd name="adj" fmla="val 445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20" name="Google Shape;1420;p44"/>
          <p:cNvSpPr/>
          <p:nvPr/>
        </p:nvSpPr>
        <p:spPr>
          <a:xfrm>
            <a:off x="6811346" y="1368388"/>
            <a:ext cx="849900" cy="865500"/>
          </a:xfrm>
          <a:prstGeom prst="roundRect">
            <a:avLst>
              <a:gd name="adj" fmla="val 445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421" name="Google Shape;1421;p44"/>
          <p:cNvSpPr/>
          <p:nvPr/>
        </p:nvSpPr>
        <p:spPr>
          <a:xfrm>
            <a:off x="4143660" y="1368388"/>
            <a:ext cx="849900" cy="865500"/>
          </a:xfrm>
          <a:prstGeom prst="roundRect">
            <a:avLst>
              <a:gd name="adj" fmla="val 445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1429" name="Google Shape;1429;p44"/>
          <p:cNvGrpSpPr/>
          <p:nvPr/>
        </p:nvGrpSpPr>
        <p:grpSpPr>
          <a:xfrm>
            <a:off x="1656020" y="1554234"/>
            <a:ext cx="489810" cy="493807"/>
            <a:chOff x="3283237" y="-2217913"/>
            <a:chExt cx="1147096" cy="1149191"/>
          </a:xfrm>
        </p:grpSpPr>
        <p:sp>
          <p:nvSpPr>
            <p:cNvPr id="1430" name="Google Shape;1430;p44"/>
            <p:cNvSpPr/>
            <p:nvPr/>
          </p:nvSpPr>
          <p:spPr>
            <a:xfrm>
              <a:off x="3623089" y="-1335422"/>
              <a:ext cx="466725" cy="266700"/>
            </a:xfrm>
            <a:custGeom>
              <a:avLst/>
              <a:gdLst/>
              <a:ahLst/>
              <a:cxnLst/>
              <a:rect l="l" t="t" r="r" b="b"/>
              <a:pathLst>
                <a:path w="466725" h="266700" extrusionOk="0">
                  <a:moveTo>
                    <a:pt x="472821" y="236411"/>
                  </a:moveTo>
                  <a:cubicBezTo>
                    <a:pt x="472821" y="255079"/>
                    <a:pt x="457676" y="270224"/>
                    <a:pt x="439007" y="270224"/>
                  </a:cubicBezTo>
                  <a:lnTo>
                    <a:pt x="33814" y="270224"/>
                  </a:lnTo>
                  <a:cubicBezTo>
                    <a:pt x="15145" y="270224"/>
                    <a:pt x="0" y="255079"/>
                    <a:pt x="0" y="236411"/>
                  </a:cubicBezTo>
                  <a:cubicBezTo>
                    <a:pt x="0" y="106108"/>
                    <a:pt x="106013" y="0"/>
                    <a:pt x="236411" y="0"/>
                  </a:cubicBezTo>
                  <a:cubicBezTo>
                    <a:pt x="366808" y="0"/>
                    <a:pt x="472821" y="106013"/>
                    <a:pt x="472821" y="2364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44"/>
            <p:cNvSpPr/>
            <p:nvPr/>
          </p:nvSpPr>
          <p:spPr>
            <a:xfrm>
              <a:off x="3724530" y="-1605551"/>
              <a:ext cx="266700" cy="266700"/>
            </a:xfrm>
            <a:custGeom>
              <a:avLst/>
              <a:gdLst/>
              <a:ahLst/>
              <a:cxnLst/>
              <a:rect l="l" t="t" r="r" b="b"/>
              <a:pathLst>
                <a:path w="266700" h="266700" extrusionOk="0">
                  <a:moveTo>
                    <a:pt x="135064" y="270129"/>
                  </a:moveTo>
                  <a:cubicBezTo>
                    <a:pt x="60579" y="270129"/>
                    <a:pt x="0" y="209550"/>
                    <a:pt x="0" y="135065"/>
                  </a:cubicBezTo>
                  <a:cubicBezTo>
                    <a:pt x="0" y="60579"/>
                    <a:pt x="60579" y="0"/>
                    <a:pt x="135064" y="0"/>
                  </a:cubicBezTo>
                  <a:cubicBezTo>
                    <a:pt x="209550" y="0"/>
                    <a:pt x="270129" y="60579"/>
                    <a:pt x="270129" y="135065"/>
                  </a:cubicBezTo>
                  <a:cubicBezTo>
                    <a:pt x="270129" y="209550"/>
                    <a:pt x="209550" y="270129"/>
                    <a:pt x="135064" y="2701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44"/>
            <p:cNvSpPr/>
            <p:nvPr/>
          </p:nvSpPr>
          <p:spPr>
            <a:xfrm>
              <a:off x="3283237" y="-1403049"/>
              <a:ext cx="390525" cy="266700"/>
            </a:xfrm>
            <a:custGeom>
              <a:avLst/>
              <a:gdLst/>
              <a:ahLst/>
              <a:cxnLst/>
              <a:rect l="l" t="t" r="r" b="b"/>
              <a:pathLst>
                <a:path w="390525" h="266700" extrusionOk="0">
                  <a:moveTo>
                    <a:pt x="395954" y="60198"/>
                  </a:moveTo>
                  <a:cubicBezTo>
                    <a:pt x="329756" y="108775"/>
                    <a:pt x="283845" y="184499"/>
                    <a:pt x="274415" y="270224"/>
                  </a:cubicBezTo>
                  <a:lnTo>
                    <a:pt x="33814" y="270224"/>
                  </a:lnTo>
                  <a:cubicBezTo>
                    <a:pt x="14859" y="270224"/>
                    <a:pt x="0" y="255365"/>
                    <a:pt x="0" y="236411"/>
                  </a:cubicBezTo>
                  <a:cubicBezTo>
                    <a:pt x="0" y="106108"/>
                    <a:pt x="108299" y="0"/>
                    <a:pt x="238601" y="0"/>
                  </a:cubicBezTo>
                  <a:cubicBezTo>
                    <a:pt x="298037" y="0"/>
                    <a:pt x="353378" y="22288"/>
                    <a:pt x="395954" y="601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44"/>
            <p:cNvSpPr/>
            <p:nvPr/>
          </p:nvSpPr>
          <p:spPr>
            <a:xfrm>
              <a:off x="3386774" y="-1673083"/>
              <a:ext cx="266700" cy="266700"/>
            </a:xfrm>
            <a:custGeom>
              <a:avLst/>
              <a:gdLst/>
              <a:ahLst/>
              <a:cxnLst/>
              <a:rect l="l" t="t" r="r" b="b"/>
              <a:pathLst>
                <a:path w="266700" h="266700" extrusionOk="0">
                  <a:moveTo>
                    <a:pt x="135065" y="270129"/>
                  </a:moveTo>
                  <a:cubicBezTo>
                    <a:pt x="60579" y="270129"/>
                    <a:pt x="0" y="209550"/>
                    <a:pt x="0" y="135064"/>
                  </a:cubicBezTo>
                  <a:cubicBezTo>
                    <a:pt x="0" y="60579"/>
                    <a:pt x="60579" y="0"/>
                    <a:pt x="135065" y="0"/>
                  </a:cubicBezTo>
                  <a:cubicBezTo>
                    <a:pt x="209550" y="0"/>
                    <a:pt x="270129" y="60579"/>
                    <a:pt x="270129" y="135064"/>
                  </a:cubicBezTo>
                  <a:cubicBezTo>
                    <a:pt x="270129" y="209550"/>
                    <a:pt x="209550" y="270129"/>
                    <a:pt x="135065" y="2701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44"/>
            <p:cNvSpPr/>
            <p:nvPr/>
          </p:nvSpPr>
          <p:spPr>
            <a:xfrm>
              <a:off x="4039808" y="-1402859"/>
              <a:ext cx="390525" cy="266700"/>
            </a:xfrm>
            <a:custGeom>
              <a:avLst/>
              <a:gdLst/>
              <a:ahLst/>
              <a:cxnLst/>
              <a:rect l="l" t="t" r="r" b="b"/>
              <a:pathLst>
                <a:path w="390525" h="266700" extrusionOk="0">
                  <a:moveTo>
                    <a:pt x="396050" y="236315"/>
                  </a:moveTo>
                  <a:cubicBezTo>
                    <a:pt x="396050" y="255270"/>
                    <a:pt x="381190" y="270129"/>
                    <a:pt x="362236" y="270129"/>
                  </a:cubicBezTo>
                  <a:lnTo>
                    <a:pt x="121539" y="270129"/>
                  </a:lnTo>
                  <a:cubicBezTo>
                    <a:pt x="112109" y="184309"/>
                    <a:pt x="66199" y="108680"/>
                    <a:pt x="0" y="60103"/>
                  </a:cubicBezTo>
                  <a:cubicBezTo>
                    <a:pt x="42577" y="22289"/>
                    <a:pt x="97917" y="0"/>
                    <a:pt x="157353" y="0"/>
                  </a:cubicBezTo>
                  <a:cubicBezTo>
                    <a:pt x="287655" y="0"/>
                    <a:pt x="395954" y="106013"/>
                    <a:pt x="395954" y="2364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44"/>
            <p:cNvSpPr/>
            <p:nvPr/>
          </p:nvSpPr>
          <p:spPr>
            <a:xfrm>
              <a:off x="4062191" y="-1673083"/>
              <a:ext cx="266700" cy="266700"/>
            </a:xfrm>
            <a:custGeom>
              <a:avLst/>
              <a:gdLst/>
              <a:ahLst/>
              <a:cxnLst/>
              <a:rect l="l" t="t" r="r" b="b"/>
              <a:pathLst>
                <a:path w="266700" h="266700" extrusionOk="0">
                  <a:moveTo>
                    <a:pt x="135065" y="270129"/>
                  </a:moveTo>
                  <a:cubicBezTo>
                    <a:pt x="60579" y="270129"/>
                    <a:pt x="0" y="209550"/>
                    <a:pt x="0" y="135064"/>
                  </a:cubicBezTo>
                  <a:cubicBezTo>
                    <a:pt x="0" y="60579"/>
                    <a:pt x="60579" y="0"/>
                    <a:pt x="135065" y="0"/>
                  </a:cubicBezTo>
                  <a:cubicBezTo>
                    <a:pt x="209550" y="0"/>
                    <a:pt x="270129" y="60579"/>
                    <a:pt x="270129" y="135064"/>
                  </a:cubicBezTo>
                  <a:cubicBezTo>
                    <a:pt x="270129" y="209550"/>
                    <a:pt x="209550" y="270129"/>
                    <a:pt x="135065" y="2701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44"/>
            <p:cNvSpPr/>
            <p:nvPr/>
          </p:nvSpPr>
          <p:spPr>
            <a:xfrm>
              <a:off x="3420492" y="-2217913"/>
              <a:ext cx="876300" cy="542925"/>
            </a:xfrm>
            <a:custGeom>
              <a:avLst/>
              <a:gdLst/>
              <a:ahLst/>
              <a:cxnLst/>
              <a:rect l="l" t="t" r="r" b="b"/>
              <a:pathLst>
                <a:path w="876300" h="542925" extrusionOk="0">
                  <a:moveTo>
                    <a:pt x="844296" y="0"/>
                  </a:moveTo>
                  <a:lnTo>
                    <a:pt x="33814" y="0"/>
                  </a:lnTo>
                  <a:cubicBezTo>
                    <a:pt x="14859" y="0"/>
                    <a:pt x="0" y="14859"/>
                    <a:pt x="0" y="33814"/>
                  </a:cubicBezTo>
                  <a:lnTo>
                    <a:pt x="0" y="443579"/>
                  </a:lnTo>
                  <a:cubicBezTo>
                    <a:pt x="0" y="462534"/>
                    <a:pt x="14859" y="477393"/>
                    <a:pt x="33814" y="477393"/>
                  </a:cubicBezTo>
                  <a:lnTo>
                    <a:pt x="135160" y="477393"/>
                  </a:lnTo>
                  <a:lnTo>
                    <a:pt x="135160" y="480250"/>
                  </a:lnTo>
                  <a:cubicBezTo>
                    <a:pt x="180975" y="487966"/>
                    <a:pt x="221551" y="511112"/>
                    <a:pt x="251460" y="544068"/>
                  </a:cubicBezTo>
                  <a:lnTo>
                    <a:pt x="318135" y="477393"/>
                  </a:lnTo>
                  <a:lnTo>
                    <a:pt x="559880" y="477393"/>
                  </a:lnTo>
                  <a:lnTo>
                    <a:pt x="626555" y="544068"/>
                  </a:lnTo>
                  <a:cubicBezTo>
                    <a:pt x="656463" y="511016"/>
                    <a:pt x="697135" y="487966"/>
                    <a:pt x="742855" y="480250"/>
                  </a:cubicBezTo>
                  <a:lnTo>
                    <a:pt x="742855" y="477393"/>
                  </a:lnTo>
                  <a:lnTo>
                    <a:pt x="844201" y="477393"/>
                  </a:lnTo>
                  <a:cubicBezTo>
                    <a:pt x="863156" y="477393"/>
                    <a:pt x="878014" y="462534"/>
                    <a:pt x="878014" y="443579"/>
                  </a:cubicBezTo>
                  <a:lnTo>
                    <a:pt x="878014" y="33814"/>
                  </a:lnTo>
                  <a:cubicBezTo>
                    <a:pt x="878014" y="14859"/>
                    <a:pt x="863156" y="0"/>
                    <a:pt x="844201" y="0"/>
                  </a:cubicBezTo>
                  <a:close/>
                  <a:moveTo>
                    <a:pt x="168878" y="139541"/>
                  </a:moveTo>
                  <a:cubicBezTo>
                    <a:pt x="187833" y="139541"/>
                    <a:pt x="202692" y="154400"/>
                    <a:pt x="202692" y="173355"/>
                  </a:cubicBezTo>
                  <a:cubicBezTo>
                    <a:pt x="202692" y="192310"/>
                    <a:pt x="187833" y="207169"/>
                    <a:pt x="168878" y="207169"/>
                  </a:cubicBezTo>
                  <a:cubicBezTo>
                    <a:pt x="149924" y="207169"/>
                    <a:pt x="135065" y="192310"/>
                    <a:pt x="135065" y="173355"/>
                  </a:cubicBezTo>
                  <a:cubicBezTo>
                    <a:pt x="135065" y="154400"/>
                    <a:pt x="149924" y="139541"/>
                    <a:pt x="168878" y="139541"/>
                  </a:cubicBezTo>
                  <a:close/>
                  <a:moveTo>
                    <a:pt x="574072" y="342138"/>
                  </a:moveTo>
                  <a:lnTo>
                    <a:pt x="168878" y="342138"/>
                  </a:lnTo>
                  <a:cubicBezTo>
                    <a:pt x="149924" y="342138"/>
                    <a:pt x="135065" y="327279"/>
                    <a:pt x="135065" y="308324"/>
                  </a:cubicBezTo>
                  <a:cubicBezTo>
                    <a:pt x="135065" y="289370"/>
                    <a:pt x="149924" y="274511"/>
                    <a:pt x="168878" y="274511"/>
                  </a:cubicBezTo>
                  <a:lnTo>
                    <a:pt x="574072" y="274511"/>
                  </a:lnTo>
                  <a:cubicBezTo>
                    <a:pt x="593027" y="274511"/>
                    <a:pt x="607886" y="289370"/>
                    <a:pt x="607886" y="308324"/>
                  </a:cubicBezTo>
                  <a:cubicBezTo>
                    <a:pt x="607886" y="327279"/>
                    <a:pt x="593027" y="342138"/>
                    <a:pt x="574072" y="342138"/>
                  </a:cubicBezTo>
                  <a:close/>
                  <a:moveTo>
                    <a:pt x="709136" y="342138"/>
                  </a:moveTo>
                  <a:cubicBezTo>
                    <a:pt x="690182" y="342138"/>
                    <a:pt x="675323" y="327279"/>
                    <a:pt x="675323" y="308324"/>
                  </a:cubicBezTo>
                  <a:cubicBezTo>
                    <a:pt x="675323" y="289370"/>
                    <a:pt x="690182" y="274511"/>
                    <a:pt x="709136" y="274511"/>
                  </a:cubicBezTo>
                  <a:cubicBezTo>
                    <a:pt x="728091" y="274511"/>
                    <a:pt x="742950" y="289370"/>
                    <a:pt x="742950" y="308324"/>
                  </a:cubicBezTo>
                  <a:cubicBezTo>
                    <a:pt x="742950" y="327279"/>
                    <a:pt x="728091" y="342138"/>
                    <a:pt x="709136" y="342138"/>
                  </a:cubicBezTo>
                  <a:close/>
                  <a:moveTo>
                    <a:pt x="709136" y="207074"/>
                  </a:moveTo>
                  <a:lnTo>
                    <a:pt x="303943" y="207074"/>
                  </a:lnTo>
                  <a:cubicBezTo>
                    <a:pt x="284988" y="207074"/>
                    <a:pt x="270129" y="192215"/>
                    <a:pt x="270129" y="173260"/>
                  </a:cubicBezTo>
                  <a:cubicBezTo>
                    <a:pt x="270129" y="154305"/>
                    <a:pt x="284988" y="139446"/>
                    <a:pt x="303943" y="139446"/>
                  </a:cubicBezTo>
                  <a:lnTo>
                    <a:pt x="709136" y="139446"/>
                  </a:lnTo>
                  <a:cubicBezTo>
                    <a:pt x="728091" y="139446"/>
                    <a:pt x="742950" y="154305"/>
                    <a:pt x="742950" y="173260"/>
                  </a:cubicBezTo>
                  <a:cubicBezTo>
                    <a:pt x="742950" y="192215"/>
                    <a:pt x="728091" y="207074"/>
                    <a:pt x="709136" y="207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 name="Google Shape;6062;p59">
            <a:extLst>
              <a:ext uri="{FF2B5EF4-FFF2-40B4-BE49-F238E27FC236}">
                <a16:creationId xmlns:a16="http://schemas.microsoft.com/office/drawing/2014/main" id="{BEBA0CC8-31D0-FC89-F674-C62557DA7E9C}"/>
              </a:ext>
            </a:extLst>
          </p:cNvPr>
          <p:cNvGrpSpPr/>
          <p:nvPr/>
        </p:nvGrpSpPr>
        <p:grpSpPr>
          <a:xfrm>
            <a:off x="7000510" y="1557773"/>
            <a:ext cx="471572" cy="432967"/>
            <a:chOff x="899850" y="871450"/>
            <a:chExt cx="483175" cy="423400"/>
          </a:xfrm>
          <a:solidFill>
            <a:schemeClr val="tx1"/>
          </a:solidFill>
        </p:grpSpPr>
        <p:sp>
          <p:nvSpPr>
            <p:cNvPr id="3" name="Google Shape;6063;p59">
              <a:extLst>
                <a:ext uri="{FF2B5EF4-FFF2-40B4-BE49-F238E27FC236}">
                  <a16:creationId xmlns:a16="http://schemas.microsoft.com/office/drawing/2014/main" id="{EA13C2A6-FAF2-B202-96DD-2B40BA200262}"/>
                </a:ext>
              </a:extLst>
            </p:cNvPr>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Google Shape;6064;p59">
              <a:extLst>
                <a:ext uri="{FF2B5EF4-FFF2-40B4-BE49-F238E27FC236}">
                  <a16:creationId xmlns:a16="http://schemas.microsoft.com/office/drawing/2014/main" id="{3731998E-FF83-AFE9-2F73-4A8AC23C8C0B}"/>
                </a:ext>
              </a:extLst>
            </p:cNvPr>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6065;p59">
              <a:extLst>
                <a:ext uri="{FF2B5EF4-FFF2-40B4-BE49-F238E27FC236}">
                  <a16:creationId xmlns:a16="http://schemas.microsoft.com/office/drawing/2014/main" id="{132E1C0E-43FE-60D3-A3E6-6C8D909F244E}"/>
                </a:ext>
              </a:extLst>
            </p:cNvPr>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6066;p59">
              <a:extLst>
                <a:ext uri="{FF2B5EF4-FFF2-40B4-BE49-F238E27FC236}">
                  <a16:creationId xmlns:a16="http://schemas.microsoft.com/office/drawing/2014/main" id="{C4276BEA-83D1-70F3-8B67-2A0B74FF501E}"/>
                </a:ext>
              </a:extLst>
            </p:cNvPr>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 name="Google Shape;6560;p60">
            <a:extLst>
              <a:ext uri="{FF2B5EF4-FFF2-40B4-BE49-F238E27FC236}">
                <a16:creationId xmlns:a16="http://schemas.microsoft.com/office/drawing/2014/main" id="{851BA32F-5EF5-B847-03C5-7AF55FC8DF2E}"/>
              </a:ext>
            </a:extLst>
          </p:cNvPr>
          <p:cNvGrpSpPr/>
          <p:nvPr/>
        </p:nvGrpSpPr>
        <p:grpSpPr>
          <a:xfrm>
            <a:off x="4363060" y="1538449"/>
            <a:ext cx="414613" cy="525378"/>
            <a:chOff x="-38129425" y="3222550"/>
            <a:chExt cx="228450" cy="315850"/>
          </a:xfrm>
          <a:solidFill>
            <a:schemeClr val="tx1"/>
          </a:solidFill>
        </p:grpSpPr>
        <p:sp>
          <p:nvSpPr>
            <p:cNvPr id="8" name="Google Shape;6561;p60">
              <a:extLst>
                <a:ext uri="{FF2B5EF4-FFF2-40B4-BE49-F238E27FC236}">
                  <a16:creationId xmlns:a16="http://schemas.microsoft.com/office/drawing/2014/main" id="{000B10A2-F941-5B9A-9515-7A8DF0FE0512}"/>
                </a:ext>
              </a:extLst>
            </p:cNvPr>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62;p60">
              <a:extLst>
                <a:ext uri="{FF2B5EF4-FFF2-40B4-BE49-F238E27FC236}">
                  <a16:creationId xmlns:a16="http://schemas.microsoft.com/office/drawing/2014/main" id="{9DA8AFEB-B4BE-B36C-C553-C4693F4DC887}"/>
                </a:ext>
              </a:extLst>
            </p:cNvPr>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3458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Main System Requirements</a:t>
            </a:r>
            <a:endParaRPr dirty="0"/>
          </a:p>
        </p:txBody>
      </p:sp>
      <p:sp>
        <p:nvSpPr>
          <p:cNvPr id="879" name="Google Shape;879;p28"/>
          <p:cNvSpPr txBox="1">
            <a:spLocks noGrp="1"/>
          </p:cNvSpPr>
          <p:nvPr>
            <p:ph type="subTitle" idx="3"/>
          </p:nvPr>
        </p:nvSpPr>
        <p:spPr>
          <a:xfrm>
            <a:off x="1654921" y="3776242"/>
            <a:ext cx="2715900" cy="6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Forums and collaborative trip creation (concepts).</a:t>
            </a:r>
            <a:endParaRPr sz="1600" dirty="0">
              <a:solidFill>
                <a:srgbClr val="666666"/>
              </a:solidFill>
            </a:endParaRPr>
          </a:p>
        </p:txBody>
      </p:sp>
      <p:sp>
        <p:nvSpPr>
          <p:cNvPr id="880" name="Google Shape;880;p28"/>
          <p:cNvSpPr txBox="1">
            <a:spLocks noGrp="1"/>
          </p:cNvSpPr>
          <p:nvPr>
            <p:ph type="subTitle" idx="1"/>
          </p:nvPr>
        </p:nvSpPr>
        <p:spPr>
          <a:xfrm>
            <a:off x="1654921" y="2087945"/>
            <a:ext cx="2715900" cy="6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Single system for trip search, booking, and management.</a:t>
            </a:r>
            <a:endParaRPr dirty="0"/>
          </a:p>
        </p:txBody>
      </p:sp>
      <p:sp>
        <p:nvSpPr>
          <p:cNvPr id="881" name="Google Shape;881;p28"/>
          <p:cNvSpPr txBox="1">
            <a:spLocks noGrp="1"/>
          </p:cNvSpPr>
          <p:nvPr>
            <p:ph type="subTitle" idx="2"/>
          </p:nvPr>
        </p:nvSpPr>
        <p:spPr>
          <a:xfrm>
            <a:off x="5714879" y="1738809"/>
            <a:ext cx="2715900" cy="6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Separate functionalities for travelers and tour operators.</a:t>
            </a:r>
            <a:endParaRPr dirty="0"/>
          </a:p>
        </p:txBody>
      </p:sp>
      <p:sp>
        <p:nvSpPr>
          <p:cNvPr id="882" name="Google Shape;882;p28"/>
          <p:cNvSpPr txBox="1">
            <a:spLocks noGrp="1"/>
          </p:cNvSpPr>
          <p:nvPr>
            <p:ph type="subTitle" idx="4"/>
          </p:nvPr>
        </p:nvSpPr>
        <p:spPr>
          <a:xfrm>
            <a:off x="5714879" y="3779792"/>
            <a:ext cx="2715900" cy="6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Secure user authentication and fast data handling.</a:t>
            </a:r>
            <a:endParaRPr dirty="0"/>
          </a:p>
        </p:txBody>
      </p:sp>
      <p:sp>
        <p:nvSpPr>
          <p:cNvPr id="883" name="Google Shape;883;p28"/>
          <p:cNvSpPr txBox="1">
            <a:spLocks noGrp="1"/>
          </p:cNvSpPr>
          <p:nvPr>
            <p:ph type="title" idx="5"/>
          </p:nvPr>
        </p:nvSpPr>
        <p:spPr>
          <a:xfrm>
            <a:off x="803825" y="1485435"/>
            <a:ext cx="774900" cy="78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84" name="Google Shape;884;p28"/>
          <p:cNvSpPr txBox="1">
            <a:spLocks noGrp="1"/>
          </p:cNvSpPr>
          <p:nvPr>
            <p:ph type="title" idx="6"/>
          </p:nvPr>
        </p:nvSpPr>
        <p:spPr>
          <a:xfrm>
            <a:off x="803825" y="3176876"/>
            <a:ext cx="774900" cy="78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85" name="Google Shape;885;p28"/>
          <p:cNvSpPr txBox="1">
            <a:spLocks noGrp="1"/>
          </p:cNvSpPr>
          <p:nvPr>
            <p:ph type="title" idx="7"/>
          </p:nvPr>
        </p:nvSpPr>
        <p:spPr>
          <a:xfrm>
            <a:off x="4863775" y="1485435"/>
            <a:ext cx="774900" cy="78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86" name="Google Shape;886;p28"/>
          <p:cNvSpPr txBox="1">
            <a:spLocks noGrp="1"/>
          </p:cNvSpPr>
          <p:nvPr>
            <p:ph type="title" idx="8"/>
          </p:nvPr>
        </p:nvSpPr>
        <p:spPr>
          <a:xfrm>
            <a:off x="4863775" y="3176876"/>
            <a:ext cx="774900" cy="78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87" name="Google Shape;887;p28"/>
          <p:cNvSpPr txBox="1">
            <a:spLocks noGrp="1"/>
          </p:cNvSpPr>
          <p:nvPr>
            <p:ph type="subTitle" idx="9"/>
          </p:nvPr>
        </p:nvSpPr>
        <p:spPr>
          <a:xfrm>
            <a:off x="1654925" y="1429801"/>
            <a:ext cx="2715900" cy="7918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Unified Trip Planning Platform</a:t>
            </a:r>
            <a:endParaRPr dirty="0"/>
          </a:p>
        </p:txBody>
      </p:sp>
      <p:sp>
        <p:nvSpPr>
          <p:cNvPr id="888" name="Google Shape;888;p28"/>
          <p:cNvSpPr txBox="1">
            <a:spLocks noGrp="1"/>
          </p:cNvSpPr>
          <p:nvPr>
            <p:ph type="subTitle" idx="13"/>
          </p:nvPr>
        </p:nvSpPr>
        <p:spPr>
          <a:xfrm>
            <a:off x="5714878" y="1379923"/>
            <a:ext cx="27159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User Profiles</a:t>
            </a:r>
            <a:endParaRPr dirty="0"/>
          </a:p>
        </p:txBody>
      </p:sp>
      <p:sp>
        <p:nvSpPr>
          <p:cNvPr id="889" name="Google Shape;889;p28"/>
          <p:cNvSpPr txBox="1">
            <a:spLocks noGrp="1"/>
          </p:cNvSpPr>
          <p:nvPr>
            <p:ph type="subTitle" idx="14"/>
          </p:nvPr>
        </p:nvSpPr>
        <p:spPr>
          <a:xfrm>
            <a:off x="1654925" y="3416850"/>
            <a:ext cx="27159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Community Features</a:t>
            </a:r>
            <a:endParaRPr dirty="0"/>
          </a:p>
        </p:txBody>
      </p:sp>
      <p:sp>
        <p:nvSpPr>
          <p:cNvPr id="890" name="Google Shape;890;p28"/>
          <p:cNvSpPr txBox="1">
            <a:spLocks noGrp="1"/>
          </p:cNvSpPr>
          <p:nvPr>
            <p:ph type="subTitle" idx="15"/>
          </p:nvPr>
        </p:nvSpPr>
        <p:spPr>
          <a:xfrm>
            <a:off x="5714876" y="3420400"/>
            <a:ext cx="2715900"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Secure and Efficient System</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19" name="Google Shape;1319;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Non-Functional / Functional Requirements</a:t>
            </a:r>
            <a:endParaRPr sz="2400" dirty="0"/>
          </a:p>
        </p:txBody>
      </p:sp>
      <p:graphicFrame>
        <p:nvGraphicFramePr>
          <p:cNvPr id="1320" name="Google Shape;1320;p40"/>
          <p:cNvGraphicFramePr/>
          <p:nvPr>
            <p:extLst>
              <p:ext uri="{D42A27DB-BD31-4B8C-83A1-F6EECF244321}">
                <p14:modId xmlns:p14="http://schemas.microsoft.com/office/powerpoint/2010/main" val="2631007443"/>
              </p:ext>
            </p:extLst>
          </p:nvPr>
        </p:nvGraphicFramePr>
        <p:xfrm>
          <a:off x="720038" y="1067902"/>
          <a:ext cx="7703962" cy="3551601"/>
        </p:xfrm>
        <a:graphic>
          <a:graphicData uri="http://schemas.openxmlformats.org/drawingml/2006/table">
            <a:tbl>
              <a:tblPr>
                <a:noFill/>
                <a:tableStyleId>{CC192DBF-65E4-4130-BE85-42E406DC5E45}</a:tableStyleId>
              </a:tblPr>
              <a:tblGrid>
                <a:gridCol w="3851962">
                  <a:extLst>
                    <a:ext uri="{9D8B030D-6E8A-4147-A177-3AD203B41FA5}">
                      <a16:colId xmlns:a16="http://schemas.microsoft.com/office/drawing/2014/main" val="20000"/>
                    </a:ext>
                  </a:extLst>
                </a:gridCol>
                <a:gridCol w="3852000">
                  <a:extLst>
                    <a:ext uri="{9D8B030D-6E8A-4147-A177-3AD203B41FA5}">
                      <a16:colId xmlns:a16="http://schemas.microsoft.com/office/drawing/2014/main" val="20001"/>
                    </a:ext>
                  </a:extLst>
                </a:gridCol>
              </a:tblGrid>
              <a:tr h="309034">
                <a:tc>
                  <a:txBody>
                    <a:bodyPr/>
                    <a:lstStyle/>
                    <a:p>
                      <a:pPr marL="0" lvl="0" indent="0" algn="ctr" rtl="0">
                        <a:lnSpc>
                          <a:spcPct val="115000"/>
                        </a:lnSpc>
                        <a:spcBef>
                          <a:spcPts val="0"/>
                        </a:spcBef>
                        <a:spcAft>
                          <a:spcPts val="0"/>
                        </a:spcAft>
                        <a:buNone/>
                      </a:pPr>
                      <a:r>
                        <a:rPr lang="en-US" b="1" dirty="0">
                          <a:solidFill>
                            <a:schemeClr val="dk1"/>
                          </a:solidFill>
                          <a:latin typeface="Montserrat"/>
                          <a:ea typeface="Montserrat"/>
                          <a:cs typeface="Montserrat"/>
                          <a:sym typeface="Montserrat"/>
                        </a:rPr>
                        <a:t>Functional</a:t>
                      </a:r>
                      <a:endParaRPr b="1" dirty="0">
                        <a:solidFill>
                          <a:schemeClr val="dk1"/>
                        </a:solidFill>
                        <a:latin typeface="Montserrat"/>
                        <a:ea typeface="Montserrat"/>
                        <a:cs typeface="Montserrat"/>
                        <a:sym typeface="Montserrat"/>
                      </a:endParaRPr>
                    </a:p>
                  </a:txBody>
                  <a:tcPr marL="91425" marR="91425" marT="45700" marB="45700" anchor="ctr">
                    <a:lnL w="19050" cap="flat" cmpd="sng">
                      <a:solidFill>
                        <a:schemeClr val="dk1"/>
                      </a:solidFill>
                      <a:prstDash val="dash"/>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US" b="1" dirty="0">
                          <a:solidFill>
                            <a:schemeClr val="dk1"/>
                          </a:solidFill>
                          <a:latin typeface="Montserrat"/>
                          <a:ea typeface="Montserrat"/>
                          <a:cs typeface="Montserrat"/>
                          <a:sym typeface="Montserrat"/>
                        </a:rPr>
                        <a:t>Non-Functional</a:t>
                      </a:r>
                      <a:endParaRPr b="1" dirty="0">
                        <a:solidFill>
                          <a:schemeClr val="dk1"/>
                        </a:solidFill>
                        <a:latin typeface="Montserrat"/>
                        <a:ea typeface="Montserrat"/>
                        <a:cs typeface="Montserrat"/>
                        <a:sym typeface="Montserrat"/>
                      </a:endParaRPr>
                    </a:p>
                  </a:txBody>
                  <a:tcPr marL="91425" marR="91425" marT="45700" marB="4570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733310">
                <a:tc>
                  <a:txBody>
                    <a:bodyPr/>
                    <a:lstStyle/>
                    <a:p>
                      <a:pPr marL="0" lvl="0" indent="0" algn="ctr" rtl="0">
                        <a:lnSpc>
                          <a:spcPct val="115000"/>
                        </a:lnSpc>
                        <a:spcBef>
                          <a:spcPts val="0"/>
                        </a:spcBef>
                        <a:spcAft>
                          <a:spcPts val="0"/>
                        </a:spcAft>
                        <a:buNone/>
                      </a:pPr>
                      <a:r>
                        <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Medium"/>
                        </a:rPr>
                        <a:t>User Registration and Authentication (Traveler and Operator roles)</a:t>
                      </a:r>
                      <a:endParaRPr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Medium"/>
                      </a:endParaRPr>
                    </a:p>
                  </a:txBody>
                  <a:tcPr marL="91425" marR="91425" marT="68575" marB="68575" anchor="ctr">
                    <a:lnL w="19050" cap="flat" cmpd="sng">
                      <a:solidFill>
                        <a:schemeClr val="dk1"/>
                      </a:solidFill>
                      <a:prstDash val="dash"/>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dirty="0">
                          <a:solidFill>
                            <a:schemeClr val="dk1"/>
                          </a:solidFill>
                          <a:latin typeface="Roboto"/>
                          <a:ea typeface="Roboto"/>
                          <a:cs typeface="Roboto"/>
                          <a:sym typeface="Roboto"/>
                        </a:rPr>
                        <a:t>Performance - </a:t>
                      </a:r>
                      <a:r>
                        <a:rPr lang="en-US" sz="1200" dirty="0">
                          <a:solidFill>
                            <a:schemeClr val="dk1"/>
                          </a:solidFill>
                          <a:latin typeface="Roboto"/>
                          <a:ea typeface="Roboto"/>
                          <a:cs typeface="Roboto"/>
                          <a:sym typeface="Roboto"/>
                        </a:rPr>
                        <a:t>Fast response times and real-time updates</a:t>
                      </a:r>
                      <a:endParaRPr sz="1200" dirty="0">
                        <a:solidFill>
                          <a:schemeClr val="dk1"/>
                        </a:solidFill>
                        <a:latin typeface="Roboto"/>
                        <a:ea typeface="Roboto"/>
                        <a:cs typeface="Roboto"/>
                        <a:sym typeface="Roboto"/>
                      </a:endParaRPr>
                    </a:p>
                  </a:txBody>
                  <a:tcPr marL="45700" marR="45700" marT="27425" marB="27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12442">
                <a:tc>
                  <a:txBody>
                    <a:bodyPr/>
                    <a:lstStyle/>
                    <a:p>
                      <a:pPr marL="0" lvl="0" indent="0" algn="ctr" rtl="0">
                        <a:lnSpc>
                          <a:spcPct val="115000"/>
                        </a:lnSpc>
                        <a:spcBef>
                          <a:spcPts val="0"/>
                        </a:spcBef>
                        <a:spcAft>
                          <a:spcPts val="0"/>
                        </a:spcAft>
                        <a:buNone/>
                      </a:pPr>
                      <a:r>
                        <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Medium"/>
                        </a:rPr>
                        <a:t>Trip Search and Booking</a:t>
                      </a:r>
                      <a:endParaRPr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Medium"/>
                      </a:endParaRPr>
                    </a:p>
                  </a:txBody>
                  <a:tcPr marL="91425" marR="91425" marT="68575" marB="68575" anchor="ctr">
                    <a:lnL w="19050" cap="flat" cmpd="sng">
                      <a:solidFill>
                        <a:schemeClr val="dk1"/>
                      </a:solidFill>
                      <a:prstDash val="dash"/>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dirty="0">
                          <a:solidFill>
                            <a:schemeClr val="dk1"/>
                          </a:solidFill>
                          <a:latin typeface="Roboto"/>
                          <a:ea typeface="Roboto"/>
                          <a:cs typeface="Roboto"/>
                          <a:sym typeface="Roboto"/>
                        </a:rPr>
                        <a:t>Security - </a:t>
                      </a:r>
                      <a:r>
                        <a:rPr lang="en-US" sz="1200" dirty="0">
                          <a:solidFill>
                            <a:schemeClr val="dk1"/>
                          </a:solidFill>
                          <a:latin typeface="Roboto"/>
                          <a:ea typeface="Roboto"/>
                          <a:cs typeface="Roboto"/>
                          <a:sym typeface="Roboto"/>
                        </a:rPr>
                        <a:t>Secure password storage (</a:t>
                      </a:r>
                      <a:r>
                        <a:rPr lang="en-US" sz="1200" dirty="0" err="1">
                          <a:solidFill>
                            <a:schemeClr val="dk1"/>
                          </a:solidFill>
                          <a:latin typeface="Roboto"/>
                          <a:ea typeface="Roboto"/>
                          <a:cs typeface="Roboto"/>
                          <a:sym typeface="Roboto"/>
                        </a:rPr>
                        <a:t>bcrypt</a:t>
                      </a:r>
                      <a:r>
                        <a:rPr lang="en-US" sz="1200" dirty="0">
                          <a:solidFill>
                            <a:schemeClr val="dk1"/>
                          </a:solidFill>
                          <a:latin typeface="Roboto"/>
                          <a:ea typeface="Roboto"/>
                          <a:cs typeface="Roboto"/>
                          <a:sym typeface="Roboto"/>
                        </a:rPr>
                        <a:t>) and authentication</a:t>
                      </a:r>
                      <a:endParaRPr sz="1200" dirty="0">
                        <a:solidFill>
                          <a:schemeClr val="dk1"/>
                        </a:solidFill>
                        <a:latin typeface="Roboto"/>
                        <a:ea typeface="Roboto"/>
                        <a:cs typeface="Roboto"/>
                        <a:sym typeface="Roboto"/>
                      </a:endParaRPr>
                    </a:p>
                  </a:txBody>
                  <a:tcPr marL="45700" marR="45700" marT="27425" marB="27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28828">
                <a:tc>
                  <a:txBody>
                    <a:bodyPr/>
                    <a:lstStyle/>
                    <a:p>
                      <a:pPr marL="0" lvl="0" indent="0" algn="ctr" rtl="0">
                        <a:lnSpc>
                          <a:spcPct val="115000"/>
                        </a:lnSpc>
                        <a:spcBef>
                          <a:spcPts val="0"/>
                        </a:spcBef>
                        <a:spcAft>
                          <a:spcPts val="0"/>
                        </a:spcAft>
                        <a:buNone/>
                      </a:pPr>
                      <a:r>
                        <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Medium"/>
                        </a:rPr>
                        <a:t>Concept Creation and Promotion</a:t>
                      </a:r>
                      <a:endParaRPr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Medium"/>
                      </a:endParaRPr>
                    </a:p>
                  </a:txBody>
                  <a:tcPr marL="91425" marR="91425" marT="68575" marB="68575" anchor="ctr">
                    <a:lnL w="19050" cap="flat" cmpd="sng">
                      <a:solidFill>
                        <a:schemeClr val="dk1"/>
                      </a:solidFill>
                      <a:prstDash val="dash"/>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dirty="0">
                          <a:solidFill>
                            <a:schemeClr val="dk1"/>
                          </a:solidFill>
                          <a:latin typeface="Roboto"/>
                          <a:ea typeface="Roboto"/>
                          <a:cs typeface="Roboto"/>
                          <a:sym typeface="Roboto"/>
                        </a:rPr>
                        <a:t>Usability - </a:t>
                      </a:r>
                      <a:r>
                        <a:rPr lang="en-US" sz="1200" dirty="0">
                          <a:solidFill>
                            <a:schemeClr val="dk1"/>
                          </a:solidFill>
                          <a:latin typeface="Roboto"/>
                          <a:ea typeface="Roboto"/>
                          <a:cs typeface="Roboto"/>
                          <a:sym typeface="Roboto"/>
                        </a:rPr>
                        <a:t>Mobile responsiveness and cross-browser compatibility</a:t>
                      </a:r>
                      <a:endParaRPr sz="1200" dirty="0">
                        <a:solidFill>
                          <a:schemeClr val="dk1"/>
                        </a:solidFill>
                        <a:latin typeface="Roboto"/>
                        <a:ea typeface="Roboto"/>
                        <a:cs typeface="Roboto"/>
                        <a:sym typeface="Roboto"/>
                      </a:endParaRPr>
                    </a:p>
                  </a:txBody>
                  <a:tcPr marL="45700" marR="45700" marT="27425" marB="27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28828">
                <a:tc>
                  <a:txBody>
                    <a:bodyPr/>
                    <a:lstStyle/>
                    <a:p>
                      <a:pPr marL="0" lvl="0" indent="0" algn="ctr" rtl="0">
                        <a:lnSpc>
                          <a:spcPct val="115000"/>
                        </a:lnSpc>
                        <a:spcBef>
                          <a:spcPts val="0"/>
                        </a:spcBef>
                        <a:spcAft>
                          <a:spcPts val="0"/>
                        </a:spcAft>
                        <a:buNone/>
                      </a:pPr>
                      <a:r>
                        <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Medium"/>
                        </a:rPr>
                        <a:t>Forum Discussions</a:t>
                      </a:r>
                      <a:endParaRPr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Medium"/>
                      </a:endParaRPr>
                    </a:p>
                  </a:txBody>
                  <a:tcPr marL="91425" marR="91425" marT="68575" marB="68575" anchor="ctr">
                    <a:lnL w="19050" cap="flat" cmpd="sng">
                      <a:solidFill>
                        <a:schemeClr val="dk1"/>
                      </a:solidFill>
                      <a:prstDash val="dash"/>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dirty="0">
                          <a:solidFill>
                            <a:schemeClr val="dk1"/>
                          </a:solidFill>
                          <a:latin typeface="Roboto"/>
                          <a:ea typeface="Roboto"/>
                          <a:cs typeface="Roboto"/>
                          <a:sym typeface="Roboto"/>
                        </a:rPr>
                        <a:t>Data Management - </a:t>
                      </a:r>
                      <a:r>
                        <a:rPr lang="en-US" sz="1200" dirty="0">
                          <a:solidFill>
                            <a:schemeClr val="dk1"/>
                          </a:solidFill>
                          <a:latin typeface="Roboto"/>
                          <a:ea typeface="Roboto"/>
                          <a:cs typeface="Roboto"/>
                          <a:sym typeface="Roboto"/>
                        </a:rPr>
                        <a:t>MongoDB ensures efficient handling of large datasets</a:t>
                      </a:r>
                      <a:endParaRPr sz="1200" dirty="0">
                        <a:solidFill>
                          <a:schemeClr val="dk1"/>
                        </a:solidFill>
                        <a:latin typeface="Roboto"/>
                        <a:ea typeface="Roboto"/>
                        <a:cs typeface="Roboto"/>
                        <a:sym typeface="Roboto"/>
                      </a:endParaRPr>
                    </a:p>
                  </a:txBody>
                  <a:tcPr marL="45700" marR="45700" marT="27425" marB="27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28828">
                <a:tc>
                  <a:txBody>
                    <a:bodyPr/>
                    <a:lstStyle/>
                    <a:p>
                      <a:pPr marL="0" lvl="0" indent="0" algn="ctr" rtl="0">
                        <a:lnSpc>
                          <a:spcPct val="115000"/>
                        </a:lnSpc>
                        <a:spcBef>
                          <a:spcPts val="0"/>
                        </a:spcBef>
                        <a:spcAft>
                          <a:spcPts val="0"/>
                        </a:spcAft>
                        <a:buNone/>
                      </a:pPr>
                      <a:r>
                        <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Medium"/>
                        </a:rPr>
                        <a:t>Admin Management for Trips</a:t>
                      </a:r>
                      <a:endParaRPr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Medium"/>
                      </a:endParaRPr>
                    </a:p>
                  </a:txBody>
                  <a:tcPr marL="91425" marR="91425" marT="68575" marB="68575" anchor="ctr">
                    <a:lnL w="19050" cap="flat" cmpd="sng">
                      <a:solidFill>
                        <a:schemeClr val="dk1"/>
                      </a:solidFill>
                      <a:prstDash val="dash"/>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dash"/>
                      <a:round/>
                      <a:headEnd type="none" w="sm" len="sm"/>
                      <a:tailEnd type="none" w="sm" len="sm"/>
                    </a:lnB>
                  </a:tcPr>
                </a:tc>
                <a:tc>
                  <a:txBody>
                    <a:bodyPr/>
                    <a:lstStyle/>
                    <a:p>
                      <a:pPr marL="0" lvl="0" indent="0" algn="ctr" rtl="0">
                        <a:lnSpc>
                          <a:spcPct val="115000"/>
                        </a:lnSpc>
                        <a:spcBef>
                          <a:spcPts val="0"/>
                        </a:spcBef>
                        <a:spcAft>
                          <a:spcPts val="0"/>
                        </a:spcAft>
                        <a:buNone/>
                      </a:pPr>
                      <a:r>
                        <a:rPr lang="en-US" sz="1200" b="1" dirty="0">
                          <a:solidFill>
                            <a:schemeClr val="dk1"/>
                          </a:solidFill>
                          <a:latin typeface="Roboto"/>
                          <a:ea typeface="Roboto"/>
                          <a:cs typeface="Roboto"/>
                          <a:sym typeface="Roboto"/>
                        </a:rPr>
                        <a:t>-</a:t>
                      </a:r>
                      <a:endParaRPr sz="1200" b="1" dirty="0">
                        <a:solidFill>
                          <a:schemeClr val="dk1"/>
                        </a:solidFill>
                        <a:latin typeface="Roboto"/>
                        <a:ea typeface="Roboto"/>
                        <a:cs typeface="Roboto"/>
                        <a:sym typeface="Roboto"/>
                      </a:endParaRPr>
                    </a:p>
                  </a:txBody>
                  <a:tcPr marL="45700" marR="45700" marT="27425" marB="27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dash"/>
                      <a:round/>
                      <a:headEnd type="none" w="sm" len="sm"/>
                      <a:tailEnd type="none" w="sm" len="sm"/>
                    </a:lnB>
                  </a:tcPr>
                </a:tc>
                <a:extLst>
                  <a:ext uri="{0D108BD9-81ED-4DB2-BD59-A6C34878D82A}">
                    <a16:rowId xmlns:a16="http://schemas.microsoft.com/office/drawing/2014/main" val="152575812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Technologies &amp; Tools Used</a:t>
            </a:r>
            <a:endParaRPr dirty="0"/>
          </a:p>
        </p:txBody>
      </p:sp>
      <p:sp>
        <p:nvSpPr>
          <p:cNvPr id="1306" name="Google Shape;1306;p39"/>
          <p:cNvSpPr txBox="1"/>
          <p:nvPr/>
        </p:nvSpPr>
        <p:spPr>
          <a:xfrm>
            <a:off x="1518776" y="1187415"/>
            <a:ext cx="2682734" cy="492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2000" b="1" dirty="0">
                <a:solidFill>
                  <a:schemeClr val="dk1"/>
                </a:solidFill>
                <a:latin typeface="Montserrat"/>
                <a:ea typeface="Montserrat"/>
                <a:cs typeface="Montserrat"/>
                <a:sym typeface="Montserrat"/>
              </a:rPr>
              <a:t>Frontend: </a:t>
            </a:r>
            <a:r>
              <a:rPr lang="en-US" sz="2000" dirty="0">
                <a:solidFill>
                  <a:schemeClr val="dk1"/>
                </a:solidFill>
                <a:latin typeface="Montserrat"/>
                <a:ea typeface="Montserrat"/>
                <a:cs typeface="Montserrat"/>
                <a:sym typeface="Montserrat"/>
              </a:rPr>
              <a:t>React.js</a:t>
            </a:r>
            <a:endParaRPr sz="2000" dirty="0">
              <a:solidFill>
                <a:schemeClr val="dk1"/>
              </a:solidFill>
              <a:latin typeface="Montserrat"/>
              <a:ea typeface="Montserrat"/>
              <a:cs typeface="Montserrat"/>
              <a:sym typeface="Montserrat"/>
            </a:endParaRPr>
          </a:p>
        </p:txBody>
      </p:sp>
      <p:sp>
        <p:nvSpPr>
          <p:cNvPr id="1307" name="Google Shape;1307;p39"/>
          <p:cNvSpPr/>
          <p:nvPr/>
        </p:nvSpPr>
        <p:spPr>
          <a:xfrm>
            <a:off x="1243350" y="1328115"/>
            <a:ext cx="207600" cy="211200"/>
          </a:xfrm>
          <a:prstGeom prst="roundRect">
            <a:avLst>
              <a:gd name="adj" fmla="val 445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08" name="Google Shape;1308;p39"/>
          <p:cNvSpPr txBox="1"/>
          <p:nvPr/>
        </p:nvSpPr>
        <p:spPr>
          <a:xfrm>
            <a:off x="1518775" y="1774145"/>
            <a:ext cx="3849383" cy="492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2000" b="1" dirty="0">
                <a:solidFill>
                  <a:schemeClr val="dk1"/>
                </a:solidFill>
                <a:latin typeface="Montserrat"/>
                <a:ea typeface="Montserrat"/>
                <a:cs typeface="Montserrat"/>
                <a:sym typeface="Montserrat"/>
              </a:rPr>
              <a:t>Backend: </a:t>
            </a:r>
            <a:r>
              <a:rPr lang="en-US" sz="2000" dirty="0">
                <a:solidFill>
                  <a:schemeClr val="dk1"/>
                </a:solidFill>
                <a:latin typeface="Montserrat"/>
                <a:ea typeface="Montserrat"/>
                <a:cs typeface="Montserrat"/>
                <a:sym typeface="Montserrat"/>
              </a:rPr>
              <a:t>Node.js, Express</a:t>
            </a:r>
          </a:p>
        </p:txBody>
      </p:sp>
      <p:sp>
        <p:nvSpPr>
          <p:cNvPr id="1309" name="Google Shape;1309;p39"/>
          <p:cNvSpPr txBox="1"/>
          <p:nvPr/>
        </p:nvSpPr>
        <p:spPr>
          <a:xfrm>
            <a:off x="1518775" y="2360876"/>
            <a:ext cx="3502541" cy="492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2000" b="1" dirty="0">
                <a:solidFill>
                  <a:schemeClr val="dk1"/>
                </a:solidFill>
                <a:latin typeface="Montserrat"/>
                <a:ea typeface="Montserrat"/>
                <a:cs typeface="Montserrat"/>
                <a:sym typeface="Montserrat"/>
              </a:rPr>
              <a:t>Database: </a:t>
            </a:r>
            <a:r>
              <a:rPr lang="en-US" sz="2000" dirty="0">
                <a:solidFill>
                  <a:schemeClr val="dk1"/>
                </a:solidFill>
                <a:latin typeface="Montserrat"/>
                <a:ea typeface="Montserrat"/>
                <a:cs typeface="Montserrat"/>
                <a:sym typeface="Montserrat"/>
              </a:rPr>
              <a:t>MongoDB</a:t>
            </a:r>
            <a:endParaRPr sz="2000" dirty="0">
              <a:solidFill>
                <a:schemeClr val="dk1"/>
              </a:solidFill>
              <a:latin typeface="Montserrat"/>
              <a:ea typeface="Montserrat"/>
              <a:cs typeface="Montserrat"/>
              <a:sym typeface="Montserrat"/>
            </a:endParaRPr>
          </a:p>
        </p:txBody>
      </p:sp>
      <p:sp>
        <p:nvSpPr>
          <p:cNvPr id="1310" name="Google Shape;1310;p39"/>
          <p:cNvSpPr txBox="1"/>
          <p:nvPr/>
        </p:nvSpPr>
        <p:spPr>
          <a:xfrm>
            <a:off x="1518775" y="2947606"/>
            <a:ext cx="3147817" cy="492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2000" b="1" dirty="0">
                <a:solidFill>
                  <a:schemeClr val="dk1"/>
                </a:solidFill>
                <a:latin typeface="Montserrat"/>
                <a:ea typeface="Montserrat"/>
                <a:cs typeface="Montserrat"/>
                <a:sym typeface="Montserrat"/>
              </a:rPr>
              <a:t>Development Tools:</a:t>
            </a:r>
            <a:endParaRPr sz="2000" b="1" dirty="0">
              <a:solidFill>
                <a:schemeClr val="dk1"/>
              </a:solidFill>
              <a:latin typeface="Montserrat"/>
              <a:ea typeface="Montserrat"/>
              <a:cs typeface="Montserrat"/>
              <a:sym typeface="Montserrat"/>
            </a:endParaRPr>
          </a:p>
        </p:txBody>
      </p:sp>
      <p:sp>
        <p:nvSpPr>
          <p:cNvPr id="1311" name="Google Shape;1311;p39"/>
          <p:cNvSpPr/>
          <p:nvPr/>
        </p:nvSpPr>
        <p:spPr>
          <a:xfrm>
            <a:off x="1243350" y="1914855"/>
            <a:ext cx="207600" cy="211200"/>
          </a:xfrm>
          <a:prstGeom prst="roundRect">
            <a:avLst>
              <a:gd name="adj" fmla="val 4453"/>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12" name="Google Shape;1312;p39"/>
          <p:cNvSpPr/>
          <p:nvPr/>
        </p:nvSpPr>
        <p:spPr>
          <a:xfrm>
            <a:off x="1243350" y="2501575"/>
            <a:ext cx="207600" cy="211200"/>
          </a:xfrm>
          <a:prstGeom prst="roundRect">
            <a:avLst>
              <a:gd name="adj" fmla="val 44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13" name="Google Shape;1313;p39"/>
          <p:cNvSpPr/>
          <p:nvPr/>
        </p:nvSpPr>
        <p:spPr>
          <a:xfrm>
            <a:off x="1243350" y="3088300"/>
            <a:ext cx="207600" cy="211200"/>
          </a:xfrm>
          <a:prstGeom prst="roundRect">
            <a:avLst>
              <a:gd name="adj" fmla="val 44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0" name="Google Shape;1310;p39">
            <a:extLst>
              <a:ext uri="{FF2B5EF4-FFF2-40B4-BE49-F238E27FC236}">
                <a16:creationId xmlns:a16="http://schemas.microsoft.com/office/drawing/2014/main" id="{2C9C05C7-7E8A-666A-D4E5-F0627DACC1CA}"/>
              </a:ext>
            </a:extLst>
          </p:cNvPr>
          <p:cNvSpPr txBox="1"/>
          <p:nvPr/>
        </p:nvSpPr>
        <p:spPr>
          <a:xfrm>
            <a:off x="2220341" y="3423405"/>
            <a:ext cx="3502541" cy="492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b="1" dirty="0">
                <a:solidFill>
                  <a:schemeClr val="dk1"/>
                </a:solidFill>
                <a:latin typeface="Montserrat"/>
                <a:ea typeface="Montserrat"/>
                <a:cs typeface="Montserrat"/>
                <a:sym typeface="Montserrat"/>
              </a:rPr>
              <a:t>Postman </a:t>
            </a:r>
            <a:r>
              <a:rPr lang="en-US" sz="1800" dirty="0">
                <a:solidFill>
                  <a:schemeClr val="dk1"/>
                </a:solidFill>
                <a:latin typeface="Montserrat"/>
                <a:ea typeface="Montserrat"/>
                <a:cs typeface="Montserrat"/>
                <a:sym typeface="Montserrat"/>
              </a:rPr>
              <a:t>for API testing</a:t>
            </a:r>
          </a:p>
        </p:txBody>
      </p:sp>
      <p:sp>
        <p:nvSpPr>
          <p:cNvPr id="11" name="Google Shape;1313;p39">
            <a:extLst>
              <a:ext uri="{FF2B5EF4-FFF2-40B4-BE49-F238E27FC236}">
                <a16:creationId xmlns:a16="http://schemas.microsoft.com/office/drawing/2014/main" id="{DC7DBB9B-F743-97D8-9CD9-49E1F693D093}"/>
              </a:ext>
            </a:extLst>
          </p:cNvPr>
          <p:cNvSpPr/>
          <p:nvPr/>
        </p:nvSpPr>
        <p:spPr>
          <a:xfrm>
            <a:off x="1944916" y="3587544"/>
            <a:ext cx="173053" cy="167098"/>
          </a:xfrm>
          <a:prstGeom prst="roundRect">
            <a:avLst>
              <a:gd name="adj" fmla="val 4453"/>
            </a:avLst>
          </a:pr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 name="Google Shape;1310;p39">
            <a:extLst>
              <a:ext uri="{FF2B5EF4-FFF2-40B4-BE49-F238E27FC236}">
                <a16:creationId xmlns:a16="http://schemas.microsoft.com/office/drawing/2014/main" id="{5D5B3AEC-7171-B3C5-E024-D14F76600A43}"/>
              </a:ext>
            </a:extLst>
          </p:cNvPr>
          <p:cNvSpPr txBox="1"/>
          <p:nvPr/>
        </p:nvSpPr>
        <p:spPr>
          <a:xfrm>
            <a:off x="2220341" y="3843807"/>
            <a:ext cx="4014921" cy="492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b="1" dirty="0">
                <a:solidFill>
                  <a:schemeClr val="dk1"/>
                </a:solidFill>
                <a:latin typeface="Montserrat"/>
                <a:ea typeface="Montserrat"/>
                <a:cs typeface="Montserrat"/>
                <a:sym typeface="Montserrat"/>
              </a:rPr>
              <a:t>Jest </a:t>
            </a:r>
            <a:r>
              <a:rPr lang="en-US" sz="1800" dirty="0">
                <a:solidFill>
                  <a:schemeClr val="dk1"/>
                </a:solidFill>
                <a:latin typeface="Montserrat"/>
                <a:ea typeface="Montserrat"/>
                <a:cs typeface="Montserrat"/>
                <a:sym typeface="Montserrat"/>
              </a:rPr>
              <a:t>for automated testing</a:t>
            </a:r>
          </a:p>
        </p:txBody>
      </p:sp>
      <p:sp>
        <p:nvSpPr>
          <p:cNvPr id="13" name="Google Shape;1313;p39">
            <a:extLst>
              <a:ext uri="{FF2B5EF4-FFF2-40B4-BE49-F238E27FC236}">
                <a16:creationId xmlns:a16="http://schemas.microsoft.com/office/drawing/2014/main" id="{A5840CC2-E2A4-313F-7BC9-94B028234116}"/>
              </a:ext>
            </a:extLst>
          </p:cNvPr>
          <p:cNvSpPr/>
          <p:nvPr/>
        </p:nvSpPr>
        <p:spPr>
          <a:xfrm>
            <a:off x="1944916" y="4007946"/>
            <a:ext cx="173053" cy="167098"/>
          </a:xfrm>
          <a:prstGeom prst="roundRect">
            <a:avLst>
              <a:gd name="adj" fmla="val 4453"/>
            </a:avLst>
          </a:pr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8" name="Google Shape;1310;p39">
            <a:extLst>
              <a:ext uri="{FF2B5EF4-FFF2-40B4-BE49-F238E27FC236}">
                <a16:creationId xmlns:a16="http://schemas.microsoft.com/office/drawing/2014/main" id="{01A5D3B7-5B1B-D721-1820-6641BAFBABED}"/>
              </a:ext>
            </a:extLst>
          </p:cNvPr>
          <p:cNvSpPr txBox="1"/>
          <p:nvPr/>
        </p:nvSpPr>
        <p:spPr>
          <a:xfrm>
            <a:off x="2220341" y="4264209"/>
            <a:ext cx="5465349" cy="492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b="1" dirty="0">
                <a:solidFill>
                  <a:schemeClr val="dk1"/>
                </a:solidFill>
                <a:latin typeface="Montserrat"/>
                <a:ea typeface="Montserrat"/>
                <a:cs typeface="Montserrat"/>
                <a:sym typeface="Montserrat"/>
              </a:rPr>
              <a:t>Socket.io </a:t>
            </a:r>
            <a:r>
              <a:rPr lang="en-US" sz="1800" dirty="0">
                <a:solidFill>
                  <a:schemeClr val="dk1"/>
                </a:solidFill>
                <a:latin typeface="Montserrat"/>
                <a:ea typeface="Montserrat"/>
                <a:cs typeface="Montserrat"/>
                <a:sym typeface="Montserrat"/>
              </a:rPr>
              <a:t>for real-time communication</a:t>
            </a:r>
          </a:p>
        </p:txBody>
      </p:sp>
      <p:sp>
        <p:nvSpPr>
          <p:cNvPr id="19" name="Google Shape;1313;p39">
            <a:extLst>
              <a:ext uri="{FF2B5EF4-FFF2-40B4-BE49-F238E27FC236}">
                <a16:creationId xmlns:a16="http://schemas.microsoft.com/office/drawing/2014/main" id="{221F15B6-A91D-F798-CEAA-F905309EB1A0}"/>
              </a:ext>
            </a:extLst>
          </p:cNvPr>
          <p:cNvSpPr/>
          <p:nvPr/>
        </p:nvSpPr>
        <p:spPr>
          <a:xfrm>
            <a:off x="1944916" y="4428348"/>
            <a:ext cx="173053" cy="167098"/>
          </a:xfrm>
          <a:prstGeom prst="roundRect">
            <a:avLst>
              <a:gd name="adj" fmla="val 4453"/>
            </a:avLst>
          </a:pr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Travel and Transportation Vocabulary - German - 6th Grade by Slidesgo">
  <a:themeElements>
    <a:clrScheme name="Simple Light">
      <a:dk1>
        <a:srgbClr val="232358"/>
      </a:dk1>
      <a:lt1>
        <a:srgbClr val="FFF8EF"/>
      </a:lt1>
      <a:dk2>
        <a:srgbClr val="FCC17B"/>
      </a:dk2>
      <a:lt2>
        <a:srgbClr val="F56C6C"/>
      </a:lt2>
      <a:accent1>
        <a:srgbClr val="56D1C8"/>
      </a:accent1>
      <a:accent2>
        <a:srgbClr val="35357A"/>
      </a:accent2>
      <a:accent3>
        <a:srgbClr val="FFFFFF"/>
      </a:accent3>
      <a:accent4>
        <a:srgbClr val="FFFFFF"/>
      </a:accent4>
      <a:accent5>
        <a:srgbClr val="FFFFFF"/>
      </a:accent5>
      <a:accent6>
        <a:srgbClr val="FFFFFF"/>
      </a:accent6>
      <a:hlink>
        <a:srgbClr val="2323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2044</Words>
  <Application>Microsoft Office PowerPoint</Application>
  <PresentationFormat>On-screen Show (16:9)</PresentationFormat>
  <Paragraphs>189</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vt:lpstr>
      <vt:lpstr>Montserrat</vt:lpstr>
      <vt:lpstr>Arial</vt:lpstr>
      <vt:lpstr>Anaheim</vt:lpstr>
      <vt:lpstr>Calibri</vt:lpstr>
      <vt:lpstr>Travel and Transportation Vocabulary - German - 6th Grade by Slidesgo</vt:lpstr>
      <vt:lpstr>PowerPoint Presentation</vt:lpstr>
      <vt:lpstr>Introduction</vt:lpstr>
      <vt:lpstr>The Problem</vt:lpstr>
      <vt:lpstr>The Solution</vt:lpstr>
      <vt:lpstr>Features</vt:lpstr>
      <vt:lpstr>Unique Features</vt:lpstr>
      <vt:lpstr>Main System Requirements</vt:lpstr>
      <vt:lpstr>Non-Functional / Functional Requirements</vt:lpstr>
      <vt:lpstr>Technologies &amp; Tools Used</vt:lpstr>
      <vt:lpstr>Software Architecture</vt:lpstr>
      <vt:lpstr>Challenges and Problems</vt:lpstr>
      <vt:lpstr>Image Storage</vt:lpstr>
      <vt:lpstr>Live Chat Integration</vt:lpstr>
      <vt:lpstr>Secure Password Hashing</vt:lpstr>
      <vt:lpstr>Project Indicators</vt:lpstr>
      <vt:lpstr>Our System</vt:lpstr>
      <vt:lpstr>Video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Shiran Giladi</cp:lastModifiedBy>
  <cp:revision>32</cp:revision>
  <dcterms:modified xsi:type="dcterms:W3CDTF">2024-09-17T15:40:04Z</dcterms:modified>
</cp:coreProperties>
</file>