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68188" cy="6858000"/>
  <p:notesSz cx="6858000" cy="9144000"/>
  <p:defaultTextStyle>
    <a:defPPr>
      <a:defRPr lang="en-US"/>
    </a:defPPr>
    <a:lvl1pPr algn="l" defTabSz="992427" rtl="0" fontAlgn="base">
      <a:spcBef>
        <a:spcPct val="0"/>
      </a:spcBef>
      <a:spcAft>
        <a:spcPct val="0"/>
      </a:spcAft>
      <a:defRPr sz="1949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96214" indent="-387537" algn="l" defTabSz="992427" rtl="0" fontAlgn="base">
      <a:spcBef>
        <a:spcPct val="0"/>
      </a:spcBef>
      <a:spcAft>
        <a:spcPct val="0"/>
      </a:spcAft>
      <a:defRPr sz="1949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92427" indent="-775074" algn="l" defTabSz="992427" rtl="0" fontAlgn="base">
      <a:spcBef>
        <a:spcPct val="0"/>
      </a:spcBef>
      <a:spcAft>
        <a:spcPct val="0"/>
      </a:spcAft>
      <a:defRPr sz="1949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489018" indent="-1162989" algn="l" defTabSz="992427" rtl="0" fontAlgn="base">
      <a:spcBef>
        <a:spcPct val="0"/>
      </a:spcBef>
      <a:spcAft>
        <a:spcPct val="0"/>
      </a:spcAft>
      <a:defRPr sz="1949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985232" indent="-1550526" algn="l" defTabSz="992427" rtl="0" fontAlgn="base">
      <a:spcBef>
        <a:spcPct val="0"/>
      </a:spcBef>
      <a:spcAft>
        <a:spcPct val="0"/>
      </a:spcAft>
      <a:defRPr sz="1949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543382" algn="l" defTabSz="217353" rtl="0" eaLnBrk="1" latinLnBrk="0" hangingPunct="1">
      <a:defRPr sz="1949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652059" algn="l" defTabSz="217353" rtl="0" eaLnBrk="1" latinLnBrk="0" hangingPunct="1">
      <a:defRPr sz="1949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760735" algn="l" defTabSz="217353" rtl="0" eaLnBrk="1" latinLnBrk="0" hangingPunct="1">
      <a:defRPr sz="1949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869412" algn="l" defTabSz="217353" rtl="0" eaLnBrk="1" latinLnBrk="0" hangingPunct="1">
      <a:defRPr sz="1949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2" userDrawn="1">
          <p15:clr>
            <a:srgbClr val="A4A3A4"/>
          </p15:clr>
        </p15:guide>
        <p15:guide id="3" pos="75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3" autoAdjust="0"/>
    <p:restoredTop sz="94643"/>
  </p:normalViewPr>
  <p:slideViewPr>
    <p:cSldViewPr snapToGrid="0">
      <p:cViewPr varScale="1">
        <p:scale>
          <a:sx n="120" d="100"/>
          <a:sy n="120" d="100"/>
        </p:scale>
        <p:origin x="816" y="176"/>
      </p:cViewPr>
      <p:guideLst>
        <p:guide orient="horz" pos="2160"/>
        <p:guide pos="3832"/>
        <p:guide pos="75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1E2ABB7-EE6B-4EEC-95BB-525C75C77C3B}" type="datetimeFigureOut">
              <a:rPr lang="en-GB"/>
              <a:pPr>
                <a:defRPr/>
              </a:pPr>
              <a:t>10/02/2021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685800"/>
            <a:ext cx="6083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63CB49-A229-41A1-8243-3315730E01A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85" kern="1200">
        <a:solidFill>
          <a:schemeClr val="tx1"/>
        </a:solidFill>
        <a:latin typeface="+mn-lt"/>
        <a:ea typeface="+mn-ea"/>
        <a:cs typeface="+mn-cs"/>
      </a:defRPr>
    </a:lvl1pPr>
    <a:lvl2pPr marL="108676" algn="l" rtl="0" eaLnBrk="0" fontAlgn="base" hangingPunct="0">
      <a:spcBef>
        <a:spcPct val="30000"/>
      </a:spcBef>
      <a:spcAft>
        <a:spcPct val="0"/>
      </a:spcAft>
      <a:defRPr sz="285" kern="1200">
        <a:solidFill>
          <a:schemeClr val="tx1"/>
        </a:solidFill>
        <a:latin typeface="+mn-lt"/>
        <a:ea typeface="+mn-ea"/>
        <a:cs typeface="+mn-cs"/>
      </a:defRPr>
    </a:lvl2pPr>
    <a:lvl3pPr marL="217353" algn="l" rtl="0" eaLnBrk="0" fontAlgn="base" hangingPunct="0">
      <a:spcBef>
        <a:spcPct val="30000"/>
      </a:spcBef>
      <a:spcAft>
        <a:spcPct val="0"/>
      </a:spcAft>
      <a:defRPr sz="285" kern="1200">
        <a:solidFill>
          <a:schemeClr val="tx1"/>
        </a:solidFill>
        <a:latin typeface="+mn-lt"/>
        <a:ea typeface="+mn-ea"/>
        <a:cs typeface="+mn-cs"/>
      </a:defRPr>
    </a:lvl3pPr>
    <a:lvl4pPr marL="326029" algn="l" rtl="0" eaLnBrk="0" fontAlgn="base" hangingPunct="0">
      <a:spcBef>
        <a:spcPct val="30000"/>
      </a:spcBef>
      <a:spcAft>
        <a:spcPct val="0"/>
      </a:spcAft>
      <a:defRPr sz="285" kern="1200">
        <a:solidFill>
          <a:schemeClr val="tx1"/>
        </a:solidFill>
        <a:latin typeface="+mn-lt"/>
        <a:ea typeface="+mn-ea"/>
        <a:cs typeface="+mn-cs"/>
      </a:defRPr>
    </a:lvl4pPr>
    <a:lvl5pPr marL="434706" algn="l" rtl="0" eaLnBrk="0" fontAlgn="base" hangingPunct="0">
      <a:spcBef>
        <a:spcPct val="30000"/>
      </a:spcBef>
      <a:spcAft>
        <a:spcPct val="0"/>
      </a:spcAft>
      <a:defRPr sz="285" kern="1200">
        <a:solidFill>
          <a:schemeClr val="tx1"/>
        </a:solidFill>
        <a:latin typeface="+mn-lt"/>
        <a:ea typeface="+mn-ea"/>
        <a:cs typeface="+mn-cs"/>
      </a:defRPr>
    </a:lvl5pPr>
    <a:lvl6pPr marL="543382" algn="l" defTabSz="217353" rtl="0" eaLnBrk="1" latinLnBrk="0" hangingPunct="1">
      <a:defRPr sz="285" kern="1200">
        <a:solidFill>
          <a:schemeClr val="tx1"/>
        </a:solidFill>
        <a:latin typeface="+mn-lt"/>
        <a:ea typeface="+mn-ea"/>
        <a:cs typeface="+mn-cs"/>
      </a:defRPr>
    </a:lvl6pPr>
    <a:lvl7pPr marL="652059" algn="l" defTabSz="217353" rtl="0" eaLnBrk="1" latinLnBrk="0" hangingPunct="1">
      <a:defRPr sz="285" kern="1200">
        <a:solidFill>
          <a:schemeClr val="tx1"/>
        </a:solidFill>
        <a:latin typeface="+mn-lt"/>
        <a:ea typeface="+mn-ea"/>
        <a:cs typeface="+mn-cs"/>
      </a:defRPr>
    </a:lvl7pPr>
    <a:lvl8pPr marL="760735" algn="l" defTabSz="217353" rtl="0" eaLnBrk="1" latinLnBrk="0" hangingPunct="1">
      <a:defRPr sz="285" kern="1200">
        <a:solidFill>
          <a:schemeClr val="tx1"/>
        </a:solidFill>
        <a:latin typeface="+mn-lt"/>
        <a:ea typeface="+mn-ea"/>
        <a:cs typeface="+mn-cs"/>
      </a:defRPr>
    </a:lvl8pPr>
    <a:lvl9pPr marL="869412" algn="l" defTabSz="217353" rtl="0" eaLnBrk="1" latinLnBrk="0" hangingPunct="1">
      <a:defRPr sz="2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7350" y="685800"/>
            <a:ext cx="6083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F00E5A-27D9-4801-8644-C8880E1826BE}" type="slidenum">
              <a:rPr lang="en-GB" altLang="en-US" sz="1200"/>
              <a:pPr eaLnBrk="1" hangingPunct="1"/>
              <a:t>1</a:t>
            </a:fld>
            <a:endParaRPr lang="en-GB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11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64FE7-78BC-45D7-B90C-146899043132}" type="datetimeFigureOut">
              <a:rPr lang="en-GB"/>
              <a:pPr>
                <a:defRPr/>
              </a:pPr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894DA-74D5-4B23-9F6F-5631D551E2C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326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302126" y="1212850"/>
            <a:ext cx="12816735" cy="2583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7695" y="1212850"/>
            <a:ext cx="38251629" cy="2583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BF036-C12C-4A85-A4B2-F8C038AC60F8}" type="datetimeFigureOut">
              <a:rPr lang="en-GB"/>
              <a:pPr>
                <a:defRPr/>
              </a:pPr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5C5F9-FB94-4775-933B-85832BA0944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469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54564-DDF3-4C8F-BCE2-7D9063996A6D}" type="datetimeFigureOut">
              <a:rPr lang="en-GB"/>
              <a:pPr>
                <a:defRPr/>
              </a:pPr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2293B-B7A9-43B5-B1DE-376339EF6D2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925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03" y="4406901"/>
            <a:ext cx="10342960" cy="1362075"/>
          </a:xfrm>
        </p:spPr>
        <p:txBody>
          <a:bodyPr anchor="t"/>
          <a:lstStyle>
            <a:lvl1pPr algn="l">
              <a:defRPr sz="4136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203" y="2906714"/>
            <a:ext cx="10342960" cy="1500187"/>
          </a:xfrm>
        </p:spPr>
        <p:txBody>
          <a:bodyPr anchor="b"/>
          <a:lstStyle>
            <a:lvl1pPr marL="0" indent="0">
              <a:buNone/>
              <a:defRPr sz="2057">
                <a:solidFill>
                  <a:schemeClr val="tx1">
                    <a:tint val="75000"/>
                  </a:schemeClr>
                </a:solidFill>
              </a:defRPr>
            </a:lvl1pPr>
            <a:lvl2pPr marL="471947" indent="0">
              <a:buNone/>
              <a:defRPr sz="1853">
                <a:solidFill>
                  <a:schemeClr val="tx1">
                    <a:tint val="75000"/>
                  </a:schemeClr>
                </a:solidFill>
              </a:defRPr>
            </a:lvl2pPr>
            <a:lvl3pPr marL="94389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3pPr>
            <a:lvl4pPr marL="1415842" indent="0">
              <a:buNone/>
              <a:defRPr sz="1447">
                <a:solidFill>
                  <a:schemeClr val="tx1">
                    <a:tint val="75000"/>
                  </a:schemeClr>
                </a:solidFill>
              </a:defRPr>
            </a:lvl4pPr>
            <a:lvl5pPr marL="1887789" indent="0">
              <a:buNone/>
              <a:defRPr sz="1447">
                <a:solidFill>
                  <a:schemeClr val="tx1">
                    <a:tint val="75000"/>
                  </a:schemeClr>
                </a:solidFill>
              </a:defRPr>
            </a:lvl5pPr>
            <a:lvl6pPr marL="2359737" indent="0">
              <a:buNone/>
              <a:defRPr sz="1447">
                <a:solidFill>
                  <a:schemeClr val="tx1">
                    <a:tint val="75000"/>
                  </a:schemeClr>
                </a:solidFill>
              </a:defRPr>
            </a:lvl6pPr>
            <a:lvl7pPr marL="2831684" indent="0">
              <a:buNone/>
              <a:defRPr sz="1447">
                <a:solidFill>
                  <a:schemeClr val="tx1">
                    <a:tint val="75000"/>
                  </a:schemeClr>
                </a:solidFill>
              </a:defRPr>
            </a:lvl7pPr>
            <a:lvl8pPr marL="3303632" indent="0">
              <a:buNone/>
              <a:defRPr sz="1447">
                <a:solidFill>
                  <a:schemeClr val="tx1">
                    <a:tint val="75000"/>
                  </a:schemeClr>
                </a:solidFill>
              </a:defRPr>
            </a:lvl8pPr>
            <a:lvl9pPr marL="3775579" indent="0">
              <a:buNone/>
              <a:defRPr sz="14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DBF6E-F666-44F9-B69B-300161796A7B}" type="datetimeFigureOut">
              <a:rPr lang="en-GB"/>
              <a:pPr>
                <a:defRPr/>
              </a:pPr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520C6-6526-42D8-BCF2-782120E0D80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899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7695" y="7065963"/>
            <a:ext cx="25534183" cy="19983450"/>
          </a:xfrm>
        </p:spPr>
        <p:txBody>
          <a:bodyPr/>
          <a:lstStyle>
            <a:lvl1pPr>
              <a:defRPr sz="2893"/>
            </a:lvl1pPr>
            <a:lvl2pPr>
              <a:defRPr sz="2486"/>
            </a:lvl2pPr>
            <a:lvl3pPr>
              <a:defRPr sz="2057"/>
            </a:lvl3pPr>
            <a:lvl4pPr>
              <a:defRPr sz="1853"/>
            </a:lvl4pPr>
            <a:lvl5pPr>
              <a:defRPr sz="1853"/>
            </a:lvl5pPr>
            <a:lvl6pPr>
              <a:defRPr sz="1853"/>
            </a:lvl6pPr>
            <a:lvl7pPr>
              <a:defRPr sz="1853"/>
            </a:lvl7pPr>
            <a:lvl8pPr>
              <a:defRPr sz="1853"/>
            </a:lvl8pPr>
            <a:lvl9pPr>
              <a:defRPr sz="18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84680" y="7065963"/>
            <a:ext cx="25534181" cy="19983450"/>
          </a:xfrm>
        </p:spPr>
        <p:txBody>
          <a:bodyPr/>
          <a:lstStyle>
            <a:lvl1pPr>
              <a:defRPr sz="2893"/>
            </a:lvl1pPr>
            <a:lvl2pPr>
              <a:defRPr sz="2486"/>
            </a:lvl2pPr>
            <a:lvl3pPr>
              <a:defRPr sz="2057"/>
            </a:lvl3pPr>
            <a:lvl4pPr>
              <a:defRPr sz="1853"/>
            </a:lvl4pPr>
            <a:lvl5pPr>
              <a:defRPr sz="1853"/>
            </a:lvl5pPr>
            <a:lvl6pPr>
              <a:defRPr sz="1853"/>
            </a:lvl6pPr>
            <a:lvl7pPr>
              <a:defRPr sz="1853"/>
            </a:lvl7pPr>
            <a:lvl8pPr>
              <a:defRPr sz="1853"/>
            </a:lvl8pPr>
            <a:lvl9pPr>
              <a:defRPr sz="18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39BD3-AA23-4D88-8139-36786784FC85}" type="datetimeFigureOut">
              <a:rPr lang="en-GB"/>
              <a:pPr>
                <a:defRPr/>
              </a:pPr>
              <a:t>10/02/2021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71E76-CB7F-4DA7-9EDF-E1C59F772EC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871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0" y="274638"/>
            <a:ext cx="1095136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10" y="1535113"/>
            <a:ext cx="5376396" cy="639762"/>
          </a:xfrm>
        </p:spPr>
        <p:txBody>
          <a:bodyPr anchor="b"/>
          <a:lstStyle>
            <a:lvl1pPr marL="0" indent="0">
              <a:buNone/>
              <a:defRPr sz="2486" b="1"/>
            </a:lvl1pPr>
            <a:lvl2pPr marL="471947" indent="0">
              <a:buNone/>
              <a:defRPr sz="2057" b="1"/>
            </a:lvl2pPr>
            <a:lvl3pPr marL="943895" indent="0">
              <a:buNone/>
              <a:defRPr sz="1853" b="1"/>
            </a:lvl3pPr>
            <a:lvl4pPr marL="1415842" indent="0">
              <a:buNone/>
              <a:defRPr sz="1650" b="1"/>
            </a:lvl4pPr>
            <a:lvl5pPr marL="1887789" indent="0">
              <a:buNone/>
              <a:defRPr sz="1650" b="1"/>
            </a:lvl5pPr>
            <a:lvl6pPr marL="2359737" indent="0">
              <a:buNone/>
              <a:defRPr sz="1650" b="1"/>
            </a:lvl6pPr>
            <a:lvl7pPr marL="2831684" indent="0">
              <a:buNone/>
              <a:defRPr sz="1650" b="1"/>
            </a:lvl7pPr>
            <a:lvl8pPr marL="3303632" indent="0">
              <a:buNone/>
              <a:defRPr sz="1650" b="1"/>
            </a:lvl8pPr>
            <a:lvl9pPr marL="3775579" indent="0">
              <a:buNone/>
              <a:defRPr sz="16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10" y="2174875"/>
            <a:ext cx="5376396" cy="3951288"/>
          </a:xfrm>
        </p:spPr>
        <p:txBody>
          <a:bodyPr/>
          <a:lstStyle>
            <a:lvl1pPr>
              <a:defRPr sz="2486"/>
            </a:lvl1pPr>
            <a:lvl2pPr>
              <a:defRPr sz="2057"/>
            </a:lvl2pPr>
            <a:lvl3pPr>
              <a:defRPr sz="1853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1271" y="1535113"/>
            <a:ext cx="5378508" cy="639762"/>
          </a:xfrm>
        </p:spPr>
        <p:txBody>
          <a:bodyPr anchor="b"/>
          <a:lstStyle>
            <a:lvl1pPr marL="0" indent="0">
              <a:buNone/>
              <a:defRPr sz="2486" b="1"/>
            </a:lvl1pPr>
            <a:lvl2pPr marL="471947" indent="0">
              <a:buNone/>
              <a:defRPr sz="2057" b="1"/>
            </a:lvl2pPr>
            <a:lvl3pPr marL="943895" indent="0">
              <a:buNone/>
              <a:defRPr sz="1853" b="1"/>
            </a:lvl3pPr>
            <a:lvl4pPr marL="1415842" indent="0">
              <a:buNone/>
              <a:defRPr sz="1650" b="1"/>
            </a:lvl4pPr>
            <a:lvl5pPr marL="1887789" indent="0">
              <a:buNone/>
              <a:defRPr sz="1650" b="1"/>
            </a:lvl5pPr>
            <a:lvl6pPr marL="2359737" indent="0">
              <a:buNone/>
              <a:defRPr sz="1650" b="1"/>
            </a:lvl6pPr>
            <a:lvl7pPr marL="2831684" indent="0">
              <a:buNone/>
              <a:defRPr sz="1650" b="1"/>
            </a:lvl7pPr>
            <a:lvl8pPr marL="3303632" indent="0">
              <a:buNone/>
              <a:defRPr sz="1650" b="1"/>
            </a:lvl8pPr>
            <a:lvl9pPr marL="3775579" indent="0">
              <a:buNone/>
              <a:defRPr sz="16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1271" y="2174875"/>
            <a:ext cx="5378508" cy="3951288"/>
          </a:xfrm>
        </p:spPr>
        <p:txBody>
          <a:bodyPr/>
          <a:lstStyle>
            <a:lvl1pPr>
              <a:defRPr sz="2486"/>
            </a:lvl1pPr>
            <a:lvl2pPr>
              <a:defRPr sz="2057"/>
            </a:lvl2pPr>
            <a:lvl3pPr>
              <a:defRPr sz="1853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47DDE-1436-4DB8-A1D1-AFD43BC6313B}" type="datetimeFigureOut">
              <a:rPr lang="en-GB"/>
              <a:pPr>
                <a:defRPr/>
              </a:pPr>
              <a:t>10/02/2021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CAB18-2476-4434-8714-4EB14FAC854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93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B0674-4906-413F-BBC7-8BBC56F0981B}" type="datetimeFigureOut">
              <a:rPr lang="en-GB"/>
              <a:pPr>
                <a:defRPr/>
              </a:pPr>
              <a:t>10/02/2021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49A71-0958-4FEE-8944-033BF681514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862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D8698-D5CC-49CA-AB29-4DDD506E8203}" type="datetimeFigureOut">
              <a:rPr lang="en-GB"/>
              <a:pPr>
                <a:defRPr/>
              </a:pPr>
              <a:t>10/02/2021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244BD-D649-4ABD-8486-5B5807E2D4B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101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0" y="273050"/>
            <a:ext cx="4003250" cy="1162050"/>
          </a:xfrm>
        </p:spPr>
        <p:txBody>
          <a:bodyPr anchor="b"/>
          <a:lstStyle>
            <a:lvl1pPr algn="l">
              <a:defRPr sz="2057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424" y="273051"/>
            <a:ext cx="6802355" cy="5853113"/>
          </a:xfrm>
        </p:spPr>
        <p:txBody>
          <a:bodyPr/>
          <a:lstStyle>
            <a:lvl1pPr>
              <a:defRPr sz="3300"/>
            </a:lvl1pPr>
            <a:lvl2pPr>
              <a:defRPr sz="2893"/>
            </a:lvl2pPr>
            <a:lvl3pPr>
              <a:defRPr sz="2486"/>
            </a:lvl3pPr>
            <a:lvl4pPr>
              <a:defRPr sz="2057"/>
            </a:lvl4pPr>
            <a:lvl5pPr>
              <a:defRPr sz="2057"/>
            </a:lvl5pPr>
            <a:lvl6pPr>
              <a:defRPr sz="2057"/>
            </a:lvl6pPr>
            <a:lvl7pPr>
              <a:defRPr sz="2057"/>
            </a:lvl7pPr>
            <a:lvl8pPr>
              <a:defRPr sz="2057"/>
            </a:lvl8pPr>
            <a:lvl9pPr>
              <a:defRPr sz="20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410" y="1435100"/>
            <a:ext cx="4003250" cy="4691063"/>
          </a:xfrm>
        </p:spPr>
        <p:txBody>
          <a:bodyPr/>
          <a:lstStyle>
            <a:lvl1pPr marL="0" indent="0">
              <a:buNone/>
              <a:defRPr sz="1447"/>
            </a:lvl1pPr>
            <a:lvl2pPr marL="471947" indent="0">
              <a:buNone/>
              <a:defRPr sz="1243"/>
            </a:lvl2pPr>
            <a:lvl3pPr marL="943895" indent="0">
              <a:buNone/>
              <a:defRPr sz="1040"/>
            </a:lvl3pPr>
            <a:lvl4pPr marL="1415842" indent="0">
              <a:buNone/>
              <a:defRPr sz="927"/>
            </a:lvl4pPr>
            <a:lvl5pPr marL="1887789" indent="0">
              <a:buNone/>
              <a:defRPr sz="927"/>
            </a:lvl5pPr>
            <a:lvl6pPr marL="2359737" indent="0">
              <a:buNone/>
              <a:defRPr sz="927"/>
            </a:lvl6pPr>
            <a:lvl7pPr marL="2831684" indent="0">
              <a:buNone/>
              <a:defRPr sz="927"/>
            </a:lvl7pPr>
            <a:lvl8pPr marL="3303632" indent="0">
              <a:buNone/>
              <a:defRPr sz="927"/>
            </a:lvl8pPr>
            <a:lvl9pPr marL="3775579" indent="0">
              <a:buNone/>
              <a:defRPr sz="9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27791-24E0-4035-A050-F03D76C27E50}" type="datetimeFigureOut">
              <a:rPr lang="en-GB"/>
              <a:pPr>
                <a:defRPr/>
              </a:pPr>
              <a:t>10/02/2021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70ABD-2E22-4CAC-85DA-78BD98FE3FA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195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050" y="4800600"/>
            <a:ext cx="7300913" cy="566738"/>
          </a:xfrm>
        </p:spPr>
        <p:txBody>
          <a:bodyPr anchor="b"/>
          <a:lstStyle>
            <a:lvl1pPr algn="l">
              <a:defRPr sz="2057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5050" y="612775"/>
            <a:ext cx="7300913" cy="4114800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71947" indent="0">
              <a:buNone/>
              <a:defRPr sz="2893"/>
            </a:lvl2pPr>
            <a:lvl3pPr marL="943895" indent="0">
              <a:buNone/>
              <a:defRPr sz="2486"/>
            </a:lvl3pPr>
            <a:lvl4pPr marL="1415842" indent="0">
              <a:buNone/>
              <a:defRPr sz="2057"/>
            </a:lvl4pPr>
            <a:lvl5pPr marL="1887789" indent="0">
              <a:buNone/>
              <a:defRPr sz="2057"/>
            </a:lvl5pPr>
            <a:lvl6pPr marL="2359737" indent="0">
              <a:buNone/>
              <a:defRPr sz="2057"/>
            </a:lvl6pPr>
            <a:lvl7pPr marL="2831684" indent="0">
              <a:buNone/>
              <a:defRPr sz="2057"/>
            </a:lvl7pPr>
            <a:lvl8pPr marL="3303632" indent="0">
              <a:buNone/>
              <a:defRPr sz="2057"/>
            </a:lvl8pPr>
            <a:lvl9pPr marL="3775579" indent="0">
              <a:buNone/>
              <a:defRPr sz="2057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5050" y="5367338"/>
            <a:ext cx="7300913" cy="804862"/>
          </a:xfrm>
        </p:spPr>
        <p:txBody>
          <a:bodyPr/>
          <a:lstStyle>
            <a:lvl1pPr marL="0" indent="0">
              <a:buNone/>
              <a:defRPr sz="1447"/>
            </a:lvl1pPr>
            <a:lvl2pPr marL="471947" indent="0">
              <a:buNone/>
              <a:defRPr sz="1243"/>
            </a:lvl2pPr>
            <a:lvl3pPr marL="943895" indent="0">
              <a:buNone/>
              <a:defRPr sz="1040"/>
            </a:lvl3pPr>
            <a:lvl4pPr marL="1415842" indent="0">
              <a:buNone/>
              <a:defRPr sz="927"/>
            </a:lvl4pPr>
            <a:lvl5pPr marL="1887789" indent="0">
              <a:buNone/>
              <a:defRPr sz="927"/>
            </a:lvl5pPr>
            <a:lvl6pPr marL="2359737" indent="0">
              <a:buNone/>
              <a:defRPr sz="927"/>
            </a:lvl6pPr>
            <a:lvl7pPr marL="2831684" indent="0">
              <a:buNone/>
              <a:defRPr sz="927"/>
            </a:lvl7pPr>
            <a:lvl8pPr marL="3303632" indent="0">
              <a:buNone/>
              <a:defRPr sz="927"/>
            </a:lvl8pPr>
            <a:lvl9pPr marL="3775579" indent="0">
              <a:buNone/>
              <a:defRPr sz="9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B8B85-89BA-4067-BF12-78AB406FAC0B}" type="datetimeFigureOut">
              <a:rPr lang="en-GB"/>
              <a:pPr>
                <a:defRPr/>
              </a:pPr>
              <a:t>10/02/2021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BA625-8512-4F0F-A1AB-84B8C6A9D98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70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8274" y="248807"/>
            <a:ext cx="1095164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8274" y="1600344"/>
            <a:ext cx="10951640" cy="452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274" y="6356432"/>
            <a:ext cx="2839214" cy="36494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 defTabSz="943895" fontAlgn="auto">
              <a:spcBef>
                <a:spcPts val="0"/>
              </a:spcBef>
              <a:spcAft>
                <a:spcPts val="0"/>
              </a:spcAft>
              <a:defRPr sz="124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78A340-EE9F-445F-9045-A1D4ED4CEE40}" type="datetimeFigureOut">
              <a:rPr lang="en-GB"/>
              <a:pPr>
                <a:defRPr/>
              </a:pPr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7291" y="6356432"/>
            <a:ext cx="3853606" cy="36494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 defTabSz="943895" fontAlgn="auto">
              <a:spcBef>
                <a:spcPts val="0"/>
              </a:spcBef>
              <a:spcAft>
                <a:spcPts val="0"/>
              </a:spcAft>
              <a:defRPr sz="124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0700" y="6356432"/>
            <a:ext cx="2839214" cy="364940"/>
          </a:xfrm>
          <a:prstGeom prst="rect">
            <a:avLst/>
          </a:prstGeom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>
            <a:lvl1pPr algn="r">
              <a:defRPr sz="1243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E1AA2F8-AFB1-444C-84D4-E672EAD38438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1031" name="Picture 13" descr="Bright Green.wmf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8188" cy="1141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defTabSz="943600" rtl="0" eaLnBrk="0" fontAlgn="base" hangingPunct="0">
        <a:spcBef>
          <a:spcPct val="0"/>
        </a:spcBef>
        <a:spcAft>
          <a:spcPct val="0"/>
        </a:spcAft>
        <a:defRPr sz="454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43600" rtl="0" eaLnBrk="0" fontAlgn="base" hangingPunct="0">
        <a:spcBef>
          <a:spcPct val="0"/>
        </a:spcBef>
        <a:spcAft>
          <a:spcPct val="0"/>
        </a:spcAft>
        <a:defRPr sz="4543">
          <a:solidFill>
            <a:schemeClr val="tx1"/>
          </a:solidFill>
          <a:latin typeface="Calibri" pitchFamily="34" charset="0"/>
        </a:defRPr>
      </a:lvl2pPr>
      <a:lvl3pPr algn="ctr" defTabSz="943600" rtl="0" eaLnBrk="0" fontAlgn="base" hangingPunct="0">
        <a:spcBef>
          <a:spcPct val="0"/>
        </a:spcBef>
        <a:spcAft>
          <a:spcPct val="0"/>
        </a:spcAft>
        <a:defRPr sz="4543">
          <a:solidFill>
            <a:schemeClr val="tx1"/>
          </a:solidFill>
          <a:latin typeface="Calibri" pitchFamily="34" charset="0"/>
        </a:defRPr>
      </a:lvl3pPr>
      <a:lvl4pPr algn="ctr" defTabSz="943600" rtl="0" eaLnBrk="0" fontAlgn="base" hangingPunct="0">
        <a:spcBef>
          <a:spcPct val="0"/>
        </a:spcBef>
        <a:spcAft>
          <a:spcPct val="0"/>
        </a:spcAft>
        <a:defRPr sz="4543">
          <a:solidFill>
            <a:schemeClr val="tx1"/>
          </a:solidFill>
          <a:latin typeface="Calibri" pitchFamily="34" charset="0"/>
        </a:defRPr>
      </a:lvl4pPr>
      <a:lvl5pPr algn="ctr" defTabSz="943600" rtl="0" eaLnBrk="0" fontAlgn="base" hangingPunct="0">
        <a:spcBef>
          <a:spcPct val="0"/>
        </a:spcBef>
        <a:spcAft>
          <a:spcPct val="0"/>
        </a:spcAft>
        <a:defRPr sz="4543">
          <a:solidFill>
            <a:schemeClr val="tx1"/>
          </a:solidFill>
          <a:latin typeface="Calibri" pitchFamily="34" charset="0"/>
        </a:defRPr>
      </a:lvl5pPr>
      <a:lvl6pPr marL="103330" algn="ctr" defTabSz="943600" rtl="0" fontAlgn="base">
        <a:spcBef>
          <a:spcPct val="0"/>
        </a:spcBef>
        <a:spcAft>
          <a:spcPct val="0"/>
        </a:spcAft>
        <a:defRPr sz="4543">
          <a:solidFill>
            <a:schemeClr val="tx1"/>
          </a:solidFill>
          <a:latin typeface="Calibri" pitchFamily="34" charset="0"/>
        </a:defRPr>
      </a:lvl6pPr>
      <a:lvl7pPr marL="206659" algn="ctr" defTabSz="943600" rtl="0" fontAlgn="base">
        <a:spcBef>
          <a:spcPct val="0"/>
        </a:spcBef>
        <a:spcAft>
          <a:spcPct val="0"/>
        </a:spcAft>
        <a:defRPr sz="4543">
          <a:solidFill>
            <a:schemeClr val="tx1"/>
          </a:solidFill>
          <a:latin typeface="Calibri" pitchFamily="34" charset="0"/>
        </a:defRPr>
      </a:lvl7pPr>
      <a:lvl8pPr marL="309989" algn="ctr" defTabSz="943600" rtl="0" fontAlgn="base">
        <a:spcBef>
          <a:spcPct val="0"/>
        </a:spcBef>
        <a:spcAft>
          <a:spcPct val="0"/>
        </a:spcAft>
        <a:defRPr sz="4543">
          <a:solidFill>
            <a:schemeClr val="tx1"/>
          </a:solidFill>
          <a:latin typeface="Calibri" pitchFamily="34" charset="0"/>
        </a:defRPr>
      </a:lvl8pPr>
      <a:lvl9pPr marL="413318" algn="ctr" defTabSz="943600" rtl="0" fontAlgn="base">
        <a:spcBef>
          <a:spcPct val="0"/>
        </a:spcBef>
        <a:spcAft>
          <a:spcPct val="0"/>
        </a:spcAft>
        <a:defRPr sz="4543">
          <a:solidFill>
            <a:schemeClr val="tx1"/>
          </a:solidFill>
          <a:latin typeface="Calibri" pitchFamily="34" charset="0"/>
        </a:defRPr>
      </a:lvl9pPr>
    </p:titleStyle>
    <p:bodyStyle>
      <a:lvl1pPr marL="353760" indent="-353760" algn="l" defTabSz="9436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6720" indent="-294920" algn="l" defTabSz="9436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93" kern="1200">
          <a:solidFill>
            <a:schemeClr val="tx1"/>
          </a:solidFill>
          <a:latin typeface="+mn-lt"/>
          <a:ea typeface="+mn-ea"/>
          <a:cs typeface="+mn-cs"/>
        </a:defRPr>
      </a:lvl2pPr>
      <a:lvl3pPr marL="1179679" indent="-235721" algn="l" defTabSz="9436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3pPr>
      <a:lvl4pPr marL="1651479" indent="-235721" algn="l" defTabSz="9436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57" kern="1200">
          <a:solidFill>
            <a:schemeClr val="tx1"/>
          </a:solidFill>
          <a:latin typeface="+mn-lt"/>
          <a:ea typeface="+mn-ea"/>
          <a:cs typeface="+mn-cs"/>
        </a:defRPr>
      </a:lvl4pPr>
      <a:lvl5pPr marL="2123637" indent="-235721" algn="l" defTabSz="9436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57" kern="1200">
          <a:solidFill>
            <a:schemeClr val="tx1"/>
          </a:solidFill>
          <a:latin typeface="+mn-lt"/>
          <a:ea typeface="+mn-ea"/>
          <a:cs typeface="+mn-cs"/>
        </a:defRPr>
      </a:lvl5pPr>
      <a:lvl6pPr marL="2595710" indent="-235974" algn="l" defTabSz="943895" rtl="0" eaLnBrk="1" latinLnBrk="0" hangingPunct="1">
        <a:spcBef>
          <a:spcPct val="20000"/>
        </a:spcBef>
        <a:buFont typeface="Arial" pitchFamily="34" charset="0"/>
        <a:buChar char="•"/>
        <a:defRPr sz="2057" kern="1200">
          <a:solidFill>
            <a:schemeClr val="tx1"/>
          </a:solidFill>
          <a:latin typeface="+mn-lt"/>
          <a:ea typeface="+mn-ea"/>
          <a:cs typeface="+mn-cs"/>
        </a:defRPr>
      </a:lvl6pPr>
      <a:lvl7pPr marL="3067658" indent="-235974" algn="l" defTabSz="943895" rtl="0" eaLnBrk="1" latinLnBrk="0" hangingPunct="1">
        <a:spcBef>
          <a:spcPct val="20000"/>
        </a:spcBef>
        <a:buFont typeface="Arial" pitchFamily="34" charset="0"/>
        <a:buChar char="•"/>
        <a:defRPr sz="2057" kern="1200">
          <a:solidFill>
            <a:schemeClr val="tx1"/>
          </a:solidFill>
          <a:latin typeface="+mn-lt"/>
          <a:ea typeface="+mn-ea"/>
          <a:cs typeface="+mn-cs"/>
        </a:defRPr>
      </a:lvl7pPr>
      <a:lvl8pPr marL="3539605" indent="-235974" algn="l" defTabSz="943895" rtl="0" eaLnBrk="1" latinLnBrk="0" hangingPunct="1">
        <a:spcBef>
          <a:spcPct val="20000"/>
        </a:spcBef>
        <a:buFont typeface="Arial" pitchFamily="34" charset="0"/>
        <a:buChar char="•"/>
        <a:defRPr sz="2057" kern="1200">
          <a:solidFill>
            <a:schemeClr val="tx1"/>
          </a:solidFill>
          <a:latin typeface="+mn-lt"/>
          <a:ea typeface="+mn-ea"/>
          <a:cs typeface="+mn-cs"/>
        </a:defRPr>
      </a:lvl8pPr>
      <a:lvl9pPr marL="4011552" indent="-235974" algn="l" defTabSz="943895" rtl="0" eaLnBrk="1" latinLnBrk="0" hangingPunct="1">
        <a:spcBef>
          <a:spcPct val="20000"/>
        </a:spcBef>
        <a:buFont typeface="Arial" pitchFamily="34" charset="0"/>
        <a:buChar char="•"/>
        <a:defRPr sz="20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3895" rtl="0" eaLnBrk="1" latinLnBrk="0" hangingPunct="1">
        <a:defRPr sz="1853" kern="1200">
          <a:solidFill>
            <a:schemeClr val="tx1"/>
          </a:solidFill>
          <a:latin typeface="+mn-lt"/>
          <a:ea typeface="+mn-ea"/>
          <a:cs typeface="+mn-cs"/>
        </a:defRPr>
      </a:lvl1pPr>
      <a:lvl2pPr marL="471947" algn="l" defTabSz="943895" rtl="0" eaLnBrk="1" latinLnBrk="0" hangingPunct="1">
        <a:defRPr sz="1853" kern="1200">
          <a:solidFill>
            <a:schemeClr val="tx1"/>
          </a:solidFill>
          <a:latin typeface="+mn-lt"/>
          <a:ea typeface="+mn-ea"/>
          <a:cs typeface="+mn-cs"/>
        </a:defRPr>
      </a:lvl2pPr>
      <a:lvl3pPr marL="943895" algn="l" defTabSz="943895" rtl="0" eaLnBrk="1" latinLnBrk="0" hangingPunct="1">
        <a:defRPr sz="1853" kern="1200">
          <a:solidFill>
            <a:schemeClr val="tx1"/>
          </a:solidFill>
          <a:latin typeface="+mn-lt"/>
          <a:ea typeface="+mn-ea"/>
          <a:cs typeface="+mn-cs"/>
        </a:defRPr>
      </a:lvl3pPr>
      <a:lvl4pPr marL="1415842" algn="l" defTabSz="943895" rtl="0" eaLnBrk="1" latinLnBrk="0" hangingPunct="1">
        <a:defRPr sz="1853" kern="1200">
          <a:solidFill>
            <a:schemeClr val="tx1"/>
          </a:solidFill>
          <a:latin typeface="+mn-lt"/>
          <a:ea typeface="+mn-ea"/>
          <a:cs typeface="+mn-cs"/>
        </a:defRPr>
      </a:lvl4pPr>
      <a:lvl5pPr marL="1887789" algn="l" defTabSz="943895" rtl="0" eaLnBrk="1" latinLnBrk="0" hangingPunct="1">
        <a:defRPr sz="1853" kern="1200">
          <a:solidFill>
            <a:schemeClr val="tx1"/>
          </a:solidFill>
          <a:latin typeface="+mn-lt"/>
          <a:ea typeface="+mn-ea"/>
          <a:cs typeface="+mn-cs"/>
        </a:defRPr>
      </a:lvl5pPr>
      <a:lvl6pPr marL="2359737" algn="l" defTabSz="943895" rtl="0" eaLnBrk="1" latinLnBrk="0" hangingPunct="1">
        <a:defRPr sz="1853" kern="1200">
          <a:solidFill>
            <a:schemeClr val="tx1"/>
          </a:solidFill>
          <a:latin typeface="+mn-lt"/>
          <a:ea typeface="+mn-ea"/>
          <a:cs typeface="+mn-cs"/>
        </a:defRPr>
      </a:lvl6pPr>
      <a:lvl7pPr marL="2831684" algn="l" defTabSz="943895" rtl="0" eaLnBrk="1" latinLnBrk="0" hangingPunct="1">
        <a:defRPr sz="1853" kern="1200">
          <a:solidFill>
            <a:schemeClr val="tx1"/>
          </a:solidFill>
          <a:latin typeface="+mn-lt"/>
          <a:ea typeface="+mn-ea"/>
          <a:cs typeface="+mn-cs"/>
        </a:defRPr>
      </a:lvl7pPr>
      <a:lvl8pPr marL="3303632" algn="l" defTabSz="943895" rtl="0" eaLnBrk="1" latinLnBrk="0" hangingPunct="1">
        <a:defRPr sz="1853" kern="1200">
          <a:solidFill>
            <a:schemeClr val="tx1"/>
          </a:solidFill>
          <a:latin typeface="+mn-lt"/>
          <a:ea typeface="+mn-ea"/>
          <a:cs typeface="+mn-cs"/>
        </a:defRPr>
      </a:lvl8pPr>
      <a:lvl9pPr marL="3775579" algn="l" defTabSz="943895" rtl="0" eaLnBrk="1" latinLnBrk="0" hangingPunct="1">
        <a:defRPr sz="18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hiran.koifman.16@ucl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9">
            <a:extLst>
              <a:ext uri="{FF2B5EF4-FFF2-40B4-BE49-F238E27FC236}">
                <a16:creationId xmlns:a16="http://schemas.microsoft.com/office/drawing/2014/main" id="{F8B31447-3A16-7E4E-B028-02153468B33B}"/>
              </a:ext>
            </a:extLst>
          </p:cNvPr>
          <p:cNvGrpSpPr>
            <a:grpSpLocks/>
          </p:cNvGrpSpPr>
          <p:nvPr/>
        </p:nvGrpSpPr>
        <p:grpSpPr bwMode="auto">
          <a:xfrm>
            <a:off x="3185877" y="2084579"/>
            <a:ext cx="4242500" cy="3323996"/>
            <a:chOff x="20135585" y="5541365"/>
            <a:chExt cx="5945705" cy="4893851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2EC5D7BD-0CCA-984E-92BF-39FDE0EB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0775" y="6224077"/>
              <a:ext cx="5076550" cy="3617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85">
              <a:extLst>
                <a:ext uri="{FF2B5EF4-FFF2-40B4-BE49-F238E27FC236}">
                  <a16:creationId xmlns:a16="http://schemas.microsoft.com/office/drawing/2014/main" id="{CCF3469B-E189-6849-8201-861CE36B8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6469" y="9936770"/>
              <a:ext cx="1395663" cy="498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Time →</a:t>
              </a:r>
            </a:p>
          </p:txBody>
        </p:sp>
        <p:sp>
          <p:nvSpPr>
            <p:cNvPr id="15" name="TextBox 86">
              <a:extLst>
                <a:ext uri="{FF2B5EF4-FFF2-40B4-BE49-F238E27FC236}">
                  <a16:creationId xmlns:a16="http://schemas.microsoft.com/office/drawing/2014/main" id="{424D18A9-91D2-4F4C-AECA-33FF929D7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9955735" y="7699626"/>
              <a:ext cx="834172" cy="474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Ear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EBF024-0C8F-844D-A932-1D92D91EAAF2}"/>
                </a:ext>
              </a:extLst>
            </p:cNvPr>
            <p:cNvSpPr/>
            <p:nvPr/>
          </p:nvSpPr>
          <p:spPr>
            <a:xfrm>
              <a:off x="21524262" y="5541365"/>
              <a:ext cx="4557028" cy="4984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spcBef>
                  <a:spcPts val="400"/>
                </a:spcBef>
                <a:spcAft>
                  <a:spcPts val="400"/>
                </a:spcAft>
                <a:buSzPct val="150000"/>
                <a:defRPr/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Target (Tar)  </a:t>
              </a:r>
              <a:r>
                <a:rPr lang="en-US" sz="16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Distractor (</a:t>
              </a:r>
              <a:r>
                <a:rPr lang="en-US" sz="1600" b="1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Dstr</a:t>
              </a:r>
              <a:r>
                <a:rPr lang="en-US" sz="16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B7227F2-827B-0043-A2E2-46C860AC5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66464"/>
              </p:ext>
            </p:extLst>
          </p:nvPr>
        </p:nvGraphicFramePr>
        <p:xfrm>
          <a:off x="669851" y="2474411"/>
          <a:ext cx="6761724" cy="261149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498651">
                  <a:extLst>
                    <a:ext uri="{9D8B030D-6E8A-4147-A177-3AD203B41FA5}">
                      <a16:colId xmlns:a16="http://schemas.microsoft.com/office/drawing/2014/main" val="167597005"/>
                    </a:ext>
                  </a:extLst>
                </a:gridCol>
                <a:gridCol w="4263073">
                  <a:extLst>
                    <a:ext uri="{9D8B030D-6E8A-4147-A177-3AD203B41FA5}">
                      <a16:colId xmlns:a16="http://schemas.microsoft.com/office/drawing/2014/main" val="2814600450"/>
                    </a:ext>
                  </a:extLst>
                </a:gridCol>
              </a:tblGrid>
              <a:tr h="8704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Binaural (B)</a:t>
                      </a:r>
                    </a:p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TarB+DstrB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 Bold" panose="020B0704020202020204" pitchFamily="34" charset="0"/>
                        <a:cs typeface="Arial Bold" panose="020B07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3071390"/>
                  </a:ext>
                </a:extLst>
              </a:tr>
              <a:tr h="87049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Monaural (M)</a:t>
                      </a:r>
                    </a:p>
                    <a:p>
                      <a:pPr algn="ctr"/>
                      <a:r>
                        <a:rPr lang="en-US" sz="20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TarM+DstrM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kern="1200" dirty="0">
                        <a:solidFill>
                          <a:schemeClr val="lt1"/>
                        </a:solidFill>
                        <a:latin typeface="Arial Bold" panose="020B0704020202020204" pitchFamily="34" charset="0"/>
                        <a:ea typeface="+mn-ea"/>
                        <a:cs typeface="Arial Bold" panose="020B07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4293975"/>
                  </a:ext>
                </a:extLst>
              </a:tr>
              <a:tr h="87049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Loosely monaural</a:t>
                      </a:r>
                    </a:p>
                    <a:p>
                      <a:pPr algn="ctr"/>
                      <a:r>
                        <a:rPr lang="en-US" sz="20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TarM+DstrB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kern="1200" dirty="0">
                        <a:solidFill>
                          <a:schemeClr val="lt1"/>
                        </a:solidFill>
                        <a:latin typeface="Arial Bold" panose="020B0704020202020204" pitchFamily="34" charset="0"/>
                        <a:ea typeface="+mn-ea"/>
                        <a:cs typeface="Arial Bold" panose="020B07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2136347"/>
                  </a:ext>
                </a:extLst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161924" y="-16249"/>
            <a:ext cx="11915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POSTER NUMBER 32</a:t>
            </a:r>
            <a:endParaRPr lang="en-US" sz="800" b="1" dirty="0">
              <a:solidFill>
                <a:schemeClr val="bg1"/>
              </a:solidFill>
              <a:latin typeface="Arial Bold" panose="020B0704020202020204" pitchFamily="34" charset="0"/>
              <a:ea typeface="ＭＳ Ｐゴシック" panose="020B0600070205080204" pitchFamily="34" charset="-128"/>
              <a:cs typeface="Arial Bold" panose="020B0704020202020204" pitchFamily="34" charset="0"/>
            </a:endParaRPr>
          </a:p>
          <a:p>
            <a:r>
              <a:rPr lang="en-US" altLang="en-US" sz="16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Switching attention and integration of binaural information: effects of masker types and binaural listening on the perception of alternated and interrupted </a:t>
            </a:r>
            <a:r>
              <a:rPr lang="en-US" altLang="en-US" sz="1600" b="1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speec</a:t>
            </a:r>
            <a:endParaRPr lang="en-US" altLang="en-US" sz="1600" dirty="0">
              <a:solidFill>
                <a:schemeClr val="bg1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1924" y="691637"/>
            <a:ext cx="52787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i" sz="1300" baseline="30000" dirty="0">
                <a:solidFill>
                  <a:schemeClr val="bg1"/>
                </a:solidFill>
                <a:latin typeface="Arial Bold"/>
                <a:cs typeface="Arial Bold"/>
              </a:rPr>
              <a:t>Shiran Koifman, Stuart Rosen</a:t>
            </a:r>
            <a:endParaRPr lang="en-US" sz="1300" baseline="30000" dirty="0">
              <a:solidFill>
                <a:schemeClr val="bg1"/>
              </a:solidFill>
              <a:latin typeface="Arial Bold"/>
              <a:cs typeface="Arial Bold"/>
            </a:endParaRPr>
          </a:p>
          <a:p>
            <a:pPr>
              <a:defRPr/>
            </a:pPr>
            <a:r>
              <a:rPr lang="en-GB" sz="1300" baseline="30000" dirty="0">
                <a:solidFill>
                  <a:schemeClr val="bg1"/>
                </a:solidFill>
                <a:latin typeface="Arial Bold"/>
                <a:cs typeface="Arial Bold"/>
              </a:rPr>
              <a:t>Speech Hearing and Phonetic Sciences, University College London, UK</a:t>
            </a:r>
          </a:p>
          <a:p>
            <a:pPr>
              <a:defRPr/>
            </a:pPr>
            <a:r>
              <a:rPr lang="en-GB" sz="1300" baseline="30000" dirty="0">
                <a:solidFill>
                  <a:schemeClr val="bg1"/>
                </a:solidFill>
                <a:latin typeface="Arial Bold"/>
                <a:cs typeface="Arial Bold"/>
                <a:hlinkClick r:id="rId4"/>
              </a:rPr>
              <a:t>shiran.koifman.16@ucl.ac.uk</a:t>
            </a:r>
            <a:r>
              <a:rPr lang="en-GB" sz="1300" baseline="30000" dirty="0">
                <a:solidFill>
                  <a:schemeClr val="bg1"/>
                </a:solidFill>
                <a:latin typeface="Arial Bold"/>
                <a:cs typeface="Arial Bold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84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Arial Bold</vt:lpstr>
      <vt:lpstr>Calibri</vt:lpstr>
      <vt:lpstr>Times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Koifman, Shiran</cp:lastModifiedBy>
  <cp:revision>44</cp:revision>
  <dcterms:created xsi:type="dcterms:W3CDTF">2014-11-18T12:29:23Z</dcterms:created>
  <dcterms:modified xsi:type="dcterms:W3CDTF">2021-02-10T12:32:36Z</dcterms:modified>
</cp:coreProperties>
</file>