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609600" y="1295400"/>
            <a:ext cx="7493000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MMU Project</a:t>
            </a:r>
            <a:endParaRPr lang="he-IL" sz="8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1028700" y="4224635"/>
            <a:ext cx="7652480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Lecturer: Nissim Barami</a:t>
            </a:r>
          </a:p>
          <a:p>
            <a:r>
              <a:rPr lang="en-US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name: Programming </a:t>
            </a:r>
            <a:r>
              <a:rPr 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Internet environment</a:t>
            </a:r>
          </a:p>
          <a:p>
            <a:r>
              <a:rPr lang="en-US" sz="25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Assigned By: Shiran Shaut</a:t>
            </a:r>
            <a:endParaRPr lang="he-IL" sz="2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3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מהו ה-</a:t>
            </a:r>
            <a:r>
              <a:rPr lang="en-US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MMU</a:t>
            </a:r>
            <a:r>
              <a:rPr lang="he-IL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?</a:t>
            </a:r>
            <a:endParaRPr lang="he-IL" sz="6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2900" y="1651000"/>
            <a:ext cx="8931102" cy="4390363"/>
          </a:xfrm>
        </p:spPr>
        <p:txBody>
          <a:bodyPr>
            <a:normAutofit/>
          </a:bodyPr>
          <a:lstStyle/>
          <a:p>
            <a:r>
              <a:rPr lang="he-IL" dirty="0">
                <a:latin typeface="David" pitchFamily="34" charset="-79"/>
                <a:cs typeface="David" pitchFamily="34" charset="-79"/>
              </a:rPr>
              <a:t>יחידת ניהול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הזיכרון </a:t>
            </a:r>
            <a:r>
              <a:rPr lang="en-US" dirty="0">
                <a:latin typeface="David" pitchFamily="34" charset="-79"/>
                <a:cs typeface="David" pitchFamily="34" charset="-79"/>
              </a:rPr>
              <a:t>(Memory Management Unit)</a:t>
            </a:r>
            <a:r>
              <a:rPr lang="he-IL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הינה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רכיב חומרה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האחראי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על פעולות ניהול הזיכרון ע"י המעבד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r>
              <a:rPr lang="he-IL" dirty="0">
                <a:latin typeface="David" pitchFamily="34" charset="-79"/>
                <a:cs typeface="David" pitchFamily="34" charset="-79"/>
              </a:rPr>
              <a:t>ה- </a:t>
            </a:r>
            <a:r>
              <a:rPr lang="en-US" dirty="0">
                <a:latin typeface="David" pitchFamily="34" charset="-79"/>
                <a:cs typeface="David" pitchFamily="34" charset="-79"/>
              </a:rPr>
              <a:t>MMU</a:t>
            </a:r>
            <a:r>
              <a:rPr lang="he-IL" dirty="0">
                <a:latin typeface="David" pitchFamily="34" charset="-79"/>
                <a:cs typeface="David" pitchFamily="34" charset="-79"/>
              </a:rPr>
              <a:t> מחלק את מרחב הכתובות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הווירטואלי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לדפים, אליהם הוא ניגש כדי להחזיר מידע מהזיכרון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.</a:t>
            </a:r>
          </a:p>
          <a:p>
            <a:endParaRPr lang="he-IL" dirty="0">
              <a:latin typeface="David" pitchFamily="34" charset="-79"/>
              <a:cs typeface="David" pitchFamily="34" charset="-79"/>
            </a:endParaRPr>
          </a:p>
          <a:p>
            <a:r>
              <a:rPr lang="he-IL" dirty="0">
                <a:latin typeface="David" pitchFamily="34" charset="-79"/>
                <a:cs typeface="David" pitchFamily="34" charset="-79"/>
              </a:rPr>
              <a:t>הדפים ממופים לזיכרון ע"י אלגוריתמי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החלפה.</a:t>
            </a:r>
          </a:p>
          <a:p>
            <a:pPr marL="0" indent="0">
              <a:buNone/>
            </a:pPr>
            <a:r>
              <a:rPr lang="he-IL" dirty="0">
                <a:latin typeface="David" pitchFamily="34" charset="-79"/>
                <a:cs typeface="David" pitchFamily="34" charset="-79"/>
              </a:rPr>
              <a:t>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     בפרויקט זה </a:t>
            </a:r>
            <a:r>
              <a:rPr lang="he-IL" dirty="0">
                <a:latin typeface="David" pitchFamily="34" charset="-79"/>
                <a:cs typeface="David" pitchFamily="34" charset="-79"/>
              </a:rPr>
              <a:t>התבקשנו לממש </a:t>
            </a:r>
            <a:r>
              <a:rPr lang="he-IL" dirty="0" smtClean="0">
                <a:latin typeface="David" pitchFamily="34" charset="-79"/>
                <a:cs typeface="David" pitchFamily="34" charset="-79"/>
              </a:rPr>
              <a:t>כארבעה אלגוריתמי החלפה: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David" pitchFamily="34" charset="-79"/>
                <a:cs typeface="David" pitchFamily="34" charset="-79"/>
              </a:rPr>
              <a:t>LRU - Least Recently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David" pitchFamily="34" charset="-79"/>
                <a:cs typeface="David" pitchFamily="34" charset="-79"/>
              </a:rPr>
              <a:t>MRU - Most Recently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Random</a:t>
            </a:r>
            <a:endParaRPr lang="he-IL" dirty="0" smtClean="0">
              <a:latin typeface="David" pitchFamily="34" charset="-79"/>
              <a:cs typeface="David" pitchFamily="34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David" pitchFamily="34" charset="-79"/>
                <a:cs typeface="David" pitchFamily="34" charset="-79"/>
              </a:rPr>
              <a:t>Second Chance</a:t>
            </a:r>
            <a:endParaRPr lang="he-IL" dirty="0">
              <a:latin typeface="David" pitchFamily="34" charset="-79"/>
              <a:cs typeface="David" pitchFamily="34" charset="-79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04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/>
          </a:bodyPr>
          <a:lstStyle/>
          <a:p>
            <a:pPr algn="r"/>
            <a:r>
              <a:rPr lang="he-IL" sz="4400" dirty="0" smtClean="0">
                <a:latin typeface="Algerian" panose="04020705040A02060702" pitchFamily="82" charset="0"/>
              </a:rPr>
              <a:t>ארכיטקטורת המערכת</a:t>
            </a:r>
            <a:endParaRPr lang="he-IL" sz="4400" dirty="0">
              <a:latin typeface="Algerian" panose="04020705040A02060702" pitchFamily="8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8000" y="1384301"/>
            <a:ext cx="8766002" cy="1650999"/>
          </a:xfrm>
        </p:spPr>
        <p:txBody>
          <a:bodyPr>
            <a:normAutofit lnSpcReduction="10000"/>
          </a:bodyPr>
          <a:lstStyle/>
          <a:p>
            <a:r>
              <a:rPr lang="he-IL" sz="2000" dirty="0">
                <a:latin typeface="David" pitchFamily="34" charset="-79"/>
                <a:cs typeface="David" pitchFamily="34" charset="-79"/>
              </a:rPr>
              <a:t>במערכת זו,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השתמשתי </a:t>
            </a:r>
            <a:r>
              <a:rPr lang="he-IL" sz="2000" dirty="0">
                <a:latin typeface="David" pitchFamily="34" charset="-79"/>
                <a:cs typeface="David" pitchFamily="34" charset="-79"/>
              </a:rPr>
              <a:t>במספר עקרונות תכנות,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כגון:</a:t>
            </a:r>
            <a:endParaRPr lang="he-IL" sz="2000" dirty="0">
              <a:latin typeface="David" pitchFamily="34" charset="-79"/>
              <a:cs typeface="David" pitchFamily="34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David" pitchFamily="34" charset="-79"/>
                <a:cs typeface="David" pitchFamily="34" charset="-79"/>
              </a:rPr>
              <a:t>MVC (Model, View, Controller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sz="2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Strategy </a:t>
            </a:r>
            <a:r>
              <a:rPr lang="en-US" sz="2000" dirty="0">
                <a:latin typeface="David" pitchFamily="34" charset="-79"/>
                <a:cs typeface="David" pitchFamily="34" charset="-79"/>
              </a:rPr>
              <a:t>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David" pitchFamily="34" charset="-79"/>
                <a:cs typeface="David" pitchFamily="34" charset="-79"/>
              </a:rPr>
              <a:t>Observer pattern</a:t>
            </a:r>
          </a:p>
          <a:p>
            <a:pPr marL="0" indent="0">
              <a:buNone/>
            </a:pPr>
            <a:endParaRPr lang="en-US" dirty="0">
              <a:latin typeface="David" pitchFamily="34" charset="-79"/>
              <a:cs typeface="David" pitchFamily="34" charset="-79"/>
            </a:endParaRPr>
          </a:p>
          <a:p>
            <a:endParaRPr lang="he-IL" dirty="0" smtClean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677334" y="3035300"/>
            <a:ext cx="8596668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400" dirty="0" smtClean="0">
                <a:latin typeface="Algerian" panose="04020705040A02060702" pitchFamily="82" charset="0"/>
              </a:rPr>
              <a:t>ייעוד המערכת</a:t>
            </a:r>
            <a:endParaRPr lang="he-IL" sz="4400" dirty="0">
              <a:latin typeface="Algerian" panose="04020705040A02060702" pitchFamily="82" charset="0"/>
            </a:endParaRP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508000" y="3886201"/>
            <a:ext cx="8766002" cy="165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 smtClean="0">
                <a:latin typeface="David" pitchFamily="34" charset="-79"/>
                <a:cs typeface="David" pitchFamily="34" charset="-79"/>
              </a:rPr>
              <a:t>מערכת זו מדמה פעולת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יחידת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ניהול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זיכרון 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(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MMU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) ע"י כך ששומרת את הדפים הרלוונטיים (לפי אלגוריתם ההחלפה הנבחר) ב-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Cache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. במידה ויש בקשה לדף אשר לא נמצא ב-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Cache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, תפקידה להביא את הדף מה-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Hard Disk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. במידה וה-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Cache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 מלא, תתבצע החלפה (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Page Fault</a:t>
            </a:r>
            <a:r>
              <a:rPr lang="he-IL" sz="2000" dirty="0" smtClean="0">
                <a:latin typeface="David" pitchFamily="34" charset="-79"/>
                <a:cs typeface="David" pitchFamily="34" charset="-79"/>
              </a:rPr>
              <a:t>), שוב </a:t>
            </a:r>
            <a:r>
              <a:rPr lang="he-IL" sz="2000" smtClean="0">
                <a:latin typeface="David" pitchFamily="34" charset="-79"/>
                <a:cs typeface="David" pitchFamily="34" charset="-79"/>
              </a:rPr>
              <a:t>ע"י </a:t>
            </a:r>
            <a:r>
              <a:rPr lang="he-IL" sz="2000" smtClean="0">
                <a:latin typeface="David" pitchFamily="34" charset="-79"/>
                <a:cs typeface="David" pitchFamily="34" charset="-79"/>
              </a:rPr>
              <a:t>האלגוריתם שבחרנו קודם.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marL="0" indent="0">
              <a:buFont typeface="Wingdings 3" charset="2"/>
              <a:buNone/>
            </a:pPr>
            <a:endParaRPr lang="en-US" dirty="0" smtClean="0">
              <a:latin typeface="David" pitchFamily="34" charset="-79"/>
              <a:cs typeface="David" pitchFamily="34" charset="-79"/>
            </a:endParaRPr>
          </a:p>
          <a:p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4288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174</Words>
  <Application>Microsoft Office PowerPoint</Application>
  <PresentationFormat>מסך רחב</PresentationFormat>
  <Paragraphs>21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11" baseType="lpstr">
      <vt:lpstr>Algerian</vt:lpstr>
      <vt:lpstr>Arial</vt:lpstr>
      <vt:lpstr>David</vt:lpstr>
      <vt:lpstr>Gisha</vt:lpstr>
      <vt:lpstr>Trebuchet MS</vt:lpstr>
      <vt:lpstr>Wingdings</vt:lpstr>
      <vt:lpstr>Wingdings 3</vt:lpstr>
      <vt:lpstr>פיאה</vt:lpstr>
      <vt:lpstr>מצגת של PowerPoint</vt:lpstr>
      <vt:lpstr>מהו ה-MMU?</vt:lpstr>
      <vt:lpstr>ארכיטקטורת המערכת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shiran Shaut</dc:creator>
  <cp:lastModifiedBy>shiran Shaut</cp:lastModifiedBy>
  <cp:revision>10</cp:revision>
  <dcterms:created xsi:type="dcterms:W3CDTF">2018-05-26T20:21:20Z</dcterms:created>
  <dcterms:modified xsi:type="dcterms:W3CDTF">2018-05-30T18:19:09Z</dcterms:modified>
</cp:coreProperties>
</file>