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1" d="100"/>
          <a:sy n="171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6B9E-F6A9-5546-9E2E-09D4A005E52B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8BB4-179F-0E49-8F0A-ACE153B0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8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6B9E-F6A9-5546-9E2E-09D4A005E52B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8BB4-179F-0E49-8F0A-ACE153B0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3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6B9E-F6A9-5546-9E2E-09D4A005E52B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8BB4-179F-0E49-8F0A-ACE153B0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1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6B9E-F6A9-5546-9E2E-09D4A005E52B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8BB4-179F-0E49-8F0A-ACE153B0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6B9E-F6A9-5546-9E2E-09D4A005E52B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8BB4-179F-0E49-8F0A-ACE153B0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7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6B9E-F6A9-5546-9E2E-09D4A005E52B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8BB4-179F-0E49-8F0A-ACE153B0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8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6B9E-F6A9-5546-9E2E-09D4A005E52B}" type="datetimeFigureOut">
              <a:rPr lang="en-US" smtClean="0"/>
              <a:t>5/28/15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8BB4-179F-0E49-8F0A-ACE153B0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5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6B9E-F6A9-5546-9E2E-09D4A005E52B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8BB4-179F-0E49-8F0A-ACE153B0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8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6B9E-F6A9-5546-9E2E-09D4A005E52B}" type="datetimeFigureOut">
              <a:rPr lang="en-US" smtClean="0"/>
              <a:t>5/28/15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8BB4-179F-0E49-8F0A-ACE153B0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1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6B9E-F6A9-5546-9E2E-09D4A005E52B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8BB4-179F-0E49-8F0A-ACE153B0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8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6B9E-F6A9-5546-9E2E-09D4A005E52B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8BB4-179F-0E49-8F0A-ACE153B0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8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F6B9E-F6A9-5546-9E2E-09D4A005E52B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8BB4-179F-0E49-8F0A-ACE153B0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8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925941" y="3856007"/>
            <a:ext cx="943178" cy="83926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Subscription</a:t>
            </a:r>
          </a:p>
          <a:p>
            <a:pPr algn="ctr"/>
            <a:r>
              <a:rPr lang="en-US" sz="1100" dirty="0" smtClean="0"/>
              <a:t>Storage</a:t>
            </a:r>
            <a:endParaRPr lang="en-US" sz="1100" dirty="0"/>
          </a:p>
        </p:txBody>
      </p:sp>
      <p:pic>
        <p:nvPicPr>
          <p:cNvPr id="5" name="Picture 2" descr="Technology,Elements,Web El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89" y="2376653"/>
            <a:ext cx="753166" cy="89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echnology,Elements,Web El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292" y="2376653"/>
            <a:ext cx="753166" cy="89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497788" y="1418559"/>
            <a:ext cx="1927669" cy="2599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Network Load Balancer</a:t>
            </a:r>
            <a:endParaRPr lang="en-US" sz="11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69119" y="1731185"/>
            <a:ext cx="0" cy="64546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42832" y="1731185"/>
            <a:ext cx="0" cy="64546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1874373" y="3223362"/>
            <a:ext cx="797919" cy="66472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700691" y="3276022"/>
            <a:ext cx="90554" cy="57998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1497788" y="252522"/>
            <a:ext cx="1927668" cy="846689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81968" y="1099211"/>
            <a:ext cx="0" cy="31934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256308" y="4471674"/>
            <a:ext cx="1444474" cy="1231334"/>
            <a:chOff x="3564767" y="3894823"/>
            <a:chExt cx="1444474" cy="1231334"/>
          </a:xfrm>
        </p:grpSpPr>
        <p:pic>
          <p:nvPicPr>
            <p:cNvPr id="46" name="Picture 45" descr="9TpLxMrT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4171" y="3894823"/>
              <a:ext cx="536517" cy="832525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3564767" y="4695270"/>
              <a:ext cx="14444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Subscription Manager</a:t>
              </a:r>
            </a:p>
            <a:p>
              <a:pPr algn="ctr"/>
              <a:r>
                <a:rPr lang="en-US" sz="1100" dirty="0" smtClean="0"/>
                <a:t>Endpoint</a:t>
              </a:r>
              <a:endParaRPr lang="en-US" sz="1100" dirty="0"/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H="1" flipV="1">
            <a:off x="1938345" y="4298399"/>
            <a:ext cx="653538" cy="50693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904694" y="3357056"/>
            <a:ext cx="1444474" cy="1062057"/>
            <a:chOff x="3564767" y="3894823"/>
            <a:chExt cx="1444474" cy="1062057"/>
          </a:xfrm>
        </p:grpSpPr>
        <p:pic>
          <p:nvPicPr>
            <p:cNvPr id="60" name="Picture 59" descr="9TpLxMrT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4171" y="3894823"/>
              <a:ext cx="536517" cy="832525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564767" y="4695270"/>
              <a:ext cx="14444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Subscriber</a:t>
              </a:r>
              <a:endParaRPr lang="en-US" sz="1100" dirty="0"/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H="1">
            <a:off x="3301823" y="4157503"/>
            <a:ext cx="1963636" cy="66472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425458" y="3052539"/>
            <a:ext cx="1840001" cy="668439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20571990">
            <a:off x="3487466" y="4171441"/>
            <a:ext cx="14793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1) Subscription Request</a:t>
            </a:r>
            <a:endParaRPr lang="en-US" sz="1050" dirty="0"/>
          </a:p>
        </p:txBody>
      </p:sp>
      <p:pic>
        <p:nvPicPr>
          <p:cNvPr id="58" name="Picture 6" descr="http://www.clipartbest.com/download?clipart=4i9EXeK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706" y="4298399"/>
            <a:ext cx="473724" cy="47372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/>
        </p:spPr>
      </p:pic>
      <p:pic>
        <p:nvPicPr>
          <p:cNvPr id="72" name="Picture 6" descr="http://www.clipartbest.com/download?clipart=4i9EXeK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030" y="3120193"/>
            <a:ext cx="473724" cy="47372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/>
        </p:spPr>
      </p:pic>
      <p:sp>
        <p:nvSpPr>
          <p:cNvPr id="73" name="TextBox 72"/>
          <p:cNvSpPr txBox="1"/>
          <p:nvPr/>
        </p:nvSpPr>
        <p:spPr>
          <a:xfrm rot="1354746">
            <a:off x="3768231" y="3031180"/>
            <a:ext cx="1198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2) Published Event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75900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18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Boike</dc:creator>
  <cp:lastModifiedBy>David Boike</cp:lastModifiedBy>
  <cp:revision>6</cp:revision>
  <dcterms:created xsi:type="dcterms:W3CDTF">2015-05-28T19:57:39Z</dcterms:created>
  <dcterms:modified xsi:type="dcterms:W3CDTF">2015-05-28T20:49:39Z</dcterms:modified>
</cp:coreProperties>
</file>