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310" r:id="rId3"/>
    <p:sldId id="311" r:id="rId4"/>
    <p:sldId id="259" r:id="rId5"/>
    <p:sldId id="313" r:id="rId6"/>
    <p:sldId id="312" r:id="rId7"/>
    <p:sldId id="315" r:id="rId8"/>
    <p:sldId id="316" r:id="rId9"/>
    <p:sldId id="317" r:id="rId10"/>
    <p:sldId id="309" r:id="rId11"/>
  </p:sldIdLst>
  <p:sldSz cx="9144000" cy="5143500" type="screen16x9"/>
  <p:notesSz cx="6858000" cy="9144000"/>
  <p:embeddedFontLst>
    <p:embeddedFont>
      <p:font typeface="Assistant" panose="00000500000000000000" pitchFamily="2" charset="-79"/>
      <p:regular r:id="rId13"/>
      <p:bold r:id="rId14"/>
    </p:embeddedFont>
    <p:embeddedFont>
      <p:font typeface="Manrope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A1158C-ADD1-4D76-845C-BB5D176A9C54}">
  <a:tblStyle styleId="{A3A1158C-ADD1-4D76-845C-BB5D176A9C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7" autoAdjust="0"/>
  </p:normalViewPr>
  <p:slideViewPr>
    <p:cSldViewPr snapToGrid="0">
      <p:cViewPr>
        <p:scale>
          <a:sx n="66" d="100"/>
          <a:sy n="66" d="100"/>
        </p:scale>
        <p:origin x="1280" y="3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8" name="Google Shape;2718;g13db5bf7c37_1_17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9" name="Google Shape;2719;g13db5bf7c37_1_17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19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daf14e57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daf14e57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29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db5bf7c37_1_17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db5bf7c37_1_17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90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db5bf7c3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db5bf7c3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db5bf7c37_1_17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db5bf7c37_1_17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532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db5bf7c3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3db5bf7c37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698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db5bf7c3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db5bf7c3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14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db5bf7c3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3db5bf7c37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33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db5bf7c3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db5bf7c3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28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13100" y="1996335"/>
            <a:ext cx="39945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13100" y="1222665"/>
            <a:ext cx="39945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722050" y="-664150"/>
            <a:ext cx="1708200" cy="17082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317550" y="4162275"/>
            <a:ext cx="1924500" cy="19245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4743300" y="2188038"/>
            <a:ext cx="36876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743300" y="1493863"/>
            <a:ext cx="3687600" cy="6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7208775" y="38395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636625" y="-90510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770475" y="17537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705938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"/>
          </p:nvPr>
        </p:nvSpPr>
        <p:spPr>
          <a:xfrm>
            <a:off x="793838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2662713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4"/>
          </p:nvPr>
        </p:nvSpPr>
        <p:spPr>
          <a:xfrm>
            <a:off x="2750613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4619488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707388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6576262" y="2946200"/>
            <a:ext cx="1861800" cy="7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6664162" y="3687224"/>
            <a:ext cx="16860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4897000" y="-861775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060700" y="4029525"/>
            <a:ext cx="1872600" cy="18726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4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4572000" y="646019"/>
            <a:ext cx="3871500" cy="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1"/>
          </p:nvPr>
        </p:nvSpPr>
        <p:spPr>
          <a:xfrm>
            <a:off x="5167650" y="1587319"/>
            <a:ext cx="2680200" cy="11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4809300" y="3576398"/>
            <a:ext cx="339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8317925" y="1710300"/>
            <a:ext cx="1766400" cy="17664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-388675" y="4086225"/>
            <a:ext cx="1601700" cy="16017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70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13100" y="3754950"/>
            <a:ext cx="4061100" cy="3723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713100" y="3539910"/>
            <a:ext cx="406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ctrTitle"/>
          </p:nvPr>
        </p:nvSpPr>
        <p:spPr>
          <a:xfrm>
            <a:off x="729398" y="1510627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EXERCISE 4 </a:t>
            </a:r>
            <a:r>
              <a:rPr lang="en" sz="5500" dirty="0"/>
              <a:t> </a:t>
            </a:r>
            <a:r>
              <a:rPr lang="en" sz="5600" dirty="0">
                <a:solidFill>
                  <a:schemeClr val="accent6"/>
                </a:solidFill>
              </a:rPr>
              <a:t>FORAGING</a:t>
            </a:r>
            <a:endParaRPr sz="5600" dirty="0">
              <a:solidFill>
                <a:schemeClr val="accent6"/>
              </a:solidFill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982800" y="3811350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Shira Taitelbaum | Oriya Yehudai</a:t>
            </a:r>
            <a:endParaRPr dirty="0"/>
          </a:p>
        </p:txBody>
      </p:sp>
      <p:grpSp>
        <p:nvGrpSpPr>
          <p:cNvPr id="223" name="Google Shape;223;p34"/>
          <p:cNvGrpSpPr/>
          <p:nvPr/>
        </p:nvGrpSpPr>
        <p:grpSpPr>
          <a:xfrm flipH="1">
            <a:off x="4981453" y="434116"/>
            <a:ext cx="4651612" cy="4932919"/>
            <a:chOff x="4664894" y="824638"/>
            <a:chExt cx="3905964" cy="4142177"/>
          </a:xfrm>
        </p:grpSpPr>
        <p:sp>
          <p:nvSpPr>
            <p:cNvPr id="224" name="Google Shape;224;p34"/>
            <p:cNvSpPr/>
            <p:nvPr/>
          </p:nvSpPr>
          <p:spPr>
            <a:xfrm rot="-1013820" flipH="1">
              <a:off x="7267339" y="2495572"/>
              <a:ext cx="118829" cy="137513"/>
            </a:xfrm>
            <a:custGeom>
              <a:avLst/>
              <a:gdLst/>
              <a:ahLst/>
              <a:cxnLst/>
              <a:rect l="l" t="t" r="r" b="b"/>
              <a:pathLst>
                <a:path w="636" h="736" extrusionOk="0">
                  <a:moveTo>
                    <a:pt x="290" y="1"/>
                  </a:moveTo>
                  <a:lnTo>
                    <a:pt x="1" y="591"/>
                  </a:lnTo>
                  <a:lnTo>
                    <a:pt x="235" y="736"/>
                  </a:lnTo>
                  <a:lnTo>
                    <a:pt x="636" y="134"/>
                  </a:lnTo>
                  <a:cubicBezTo>
                    <a:pt x="636" y="134"/>
                    <a:pt x="580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 rot="-1013820" flipH="1">
              <a:off x="7078965" y="2668303"/>
              <a:ext cx="116587" cy="127050"/>
            </a:xfrm>
            <a:custGeom>
              <a:avLst/>
              <a:gdLst/>
              <a:ahLst/>
              <a:cxnLst/>
              <a:rect l="l" t="t" r="r" b="b"/>
              <a:pathLst>
                <a:path w="624" h="680" extrusionOk="0">
                  <a:moveTo>
                    <a:pt x="334" y="0"/>
                  </a:moveTo>
                  <a:lnTo>
                    <a:pt x="0" y="546"/>
                  </a:lnTo>
                  <a:lnTo>
                    <a:pt x="156" y="680"/>
                  </a:lnTo>
                  <a:lnTo>
                    <a:pt x="624" y="145"/>
                  </a:lnTo>
                  <a:cubicBezTo>
                    <a:pt x="535" y="22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 rot="-1013820" flipH="1">
              <a:off x="6804389" y="2851239"/>
              <a:ext cx="129105" cy="200104"/>
            </a:xfrm>
            <a:custGeom>
              <a:avLst/>
              <a:gdLst/>
              <a:ahLst/>
              <a:cxnLst/>
              <a:rect l="l" t="t" r="r" b="b"/>
              <a:pathLst>
                <a:path w="691" h="1071" extrusionOk="0">
                  <a:moveTo>
                    <a:pt x="403" y="0"/>
                  </a:moveTo>
                  <a:cubicBezTo>
                    <a:pt x="388" y="0"/>
                    <a:pt x="379" y="2"/>
                    <a:pt x="379" y="2"/>
                  </a:cubicBezTo>
                  <a:lnTo>
                    <a:pt x="0" y="960"/>
                  </a:lnTo>
                  <a:lnTo>
                    <a:pt x="312" y="1071"/>
                  </a:lnTo>
                  <a:lnTo>
                    <a:pt x="691" y="135"/>
                  </a:lnTo>
                  <a:cubicBezTo>
                    <a:pt x="587" y="14"/>
                    <a:pt x="45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 rot="-1013820" flipH="1">
              <a:off x="6101783" y="2940292"/>
              <a:ext cx="836850" cy="403945"/>
            </a:xfrm>
            <a:custGeom>
              <a:avLst/>
              <a:gdLst/>
              <a:ahLst/>
              <a:cxnLst/>
              <a:rect l="l" t="t" r="r" b="b"/>
              <a:pathLst>
                <a:path w="4479" h="2162" extrusionOk="0">
                  <a:moveTo>
                    <a:pt x="2563" y="446"/>
                  </a:moveTo>
                  <a:cubicBezTo>
                    <a:pt x="2563" y="446"/>
                    <a:pt x="769" y="0"/>
                    <a:pt x="435" y="178"/>
                  </a:cubicBezTo>
                  <a:cubicBezTo>
                    <a:pt x="435" y="178"/>
                    <a:pt x="1" y="1136"/>
                    <a:pt x="23" y="1147"/>
                  </a:cubicBezTo>
                  <a:cubicBezTo>
                    <a:pt x="45" y="1159"/>
                    <a:pt x="1326" y="2161"/>
                    <a:pt x="2897" y="1381"/>
                  </a:cubicBezTo>
                  <a:cubicBezTo>
                    <a:pt x="4478" y="591"/>
                    <a:pt x="2663" y="468"/>
                    <a:pt x="2563" y="4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 rot="-1013820" flipH="1">
              <a:off x="6825790" y="2722235"/>
              <a:ext cx="374985" cy="277082"/>
            </a:xfrm>
            <a:custGeom>
              <a:avLst/>
              <a:gdLst/>
              <a:ahLst/>
              <a:cxnLst/>
              <a:rect l="l" t="t" r="r" b="b"/>
              <a:pathLst>
                <a:path w="2007" h="1483" extrusionOk="0">
                  <a:moveTo>
                    <a:pt x="391" y="1"/>
                  </a:moveTo>
                  <a:cubicBezTo>
                    <a:pt x="391" y="1"/>
                    <a:pt x="1694" y="224"/>
                    <a:pt x="2006" y="447"/>
                  </a:cubicBezTo>
                  <a:cubicBezTo>
                    <a:pt x="2006" y="447"/>
                    <a:pt x="1638" y="1338"/>
                    <a:pt x="1538" y="1405"/>
                  </a:cubicBezTo>
                  <a:cubicBezTo>
                    <a:pt x="1438" y="1482"/>
                    <a:pt x="23" y="859"/>
                    <a:pt x="1" y="636"/>
                  </a:cubicBezTo>
                  <a:cubicBezTo>
                    <a:pt x="1" y="502"/>
                    <a:pt x="391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 rot="-1013820" flipH="1">
              <a:off x="7102930" y="2542199"/>
              <a:ext cx="264377" cy="200104"/>
            </a:xfrm>
            <a:custGeom>
              <a:avLst/>
              <a:gdLst/>
              <a:ahLst/>
              <a:cxnLst/>
              <a:rect l="l" t="t" r="r" b="b"/>
              <a:pathLst>
                <a:path w="1415" h="1071" extrusionOk="0">
                  <a:moveTo>
                    <a:pt x="1415" y="491"/>
                  </a:moveTo>
                  <a:cubicBezTo>
                    <a:pt x="1415" y="491"/>
                    <a:pt x="1014" y="112"/>
                    <a:pt x="390" y="1"/>
                  </a:cubicBezTo>
                  <a:cubicBezTo>
                    <a:pt x="390" y="1"/>
                    <a:pt x="56" y="402"/>
                    <a:pt x="0" y="625"/>
                  </a:cubicBezTo>
                  <a:cubicBezTo>
                    <a:pt x="0" y="625"/>
                    <a:pt x="535" y="1003"/>
                    <a:pt x="1058" y="1070"/>
                  </a:cubicBezTo>
                  <a:cubicBezTo>
                    <a:pt x="1058" y="1070"/>
                    <a:pt x="1304" y="825"/>
                    <a:pt x="1415" y="4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 rot="-1013820" flipH="1">
              <a:off x="7279826" y="2264520"/>
              <a:ext cx="449720" cy="289413"/>
            </a:xfrm>
            <a:custGeom>
              <a:avLst/>
              <a:gdLst/>
              <a:ahLst/>
              <a:cxnLst/>
              <a:rect l="l" t="t" r="r" b="b"/>
              <a:pathLst>
                <a:path w="2407" h="1549" extrusionOk="0">
                  <a:moveTo>
                    <a:pt x="2395" y="936"/>
                  </a:moveTo>
                  <a:cubicBezTo>
                    <a:pt x="2395" y="936"/>
                    <a:pt x="1315" y="145"/>
                    <a:pt x="658" y="78"/>
                  </a:cubicBezTo>
                  <a:cubicBezTo>
                    <a:pt x="0" y="0"/>
                    <a:pt x="268" y="691"/>
                    <a:pt x="1148" y="1081"/>
                  </a:cubicBezTo>
                  <a:cubicBezTo>
                    <a:pt x="2016" y="1471"/>
                    <a:pt x="1894" y="1482"/>
                    <a:pt x="2094" y="1549"/>
                  </a:cubicBezTo>
                  <a:cubicBezTo>
                    <a:pt x="2094" y="1549"/>
                    <a:pt x="2406" y="1103"/>
                    <a:pt x="2395" y="9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 rot="-1013820" flipH="1">
              <a:off x="7510819" y="2421583"/>
              <a:ext cx="141810" cy="195807"/>
            </a:xfrm>
            <a:custGeom>
              <a:avLst/>
              <a:gdLst/>
              <a:ahLst/>
              <a:cxnLst/>
              <a:rect l="l" t="t" r="r" b="b"/>
              <a:pathLst>
                <a:path w="759" h="1048" extrusionOk="0">
                  <a:moveTo>
                    <a:pt x="524" y="1"/>
                  </a:moveTo>
                  <a:lnTo>
                    <a:pt x="1" y="847"/>
                  </a:lnTo>
                  <a:lnTo>
                    <a:pt x="212" y="1048"/>
                  </a:lnTo>
                  <a:lnTo>
                    <a:pt x="758" y="157"/>
                  </a:lnTo>
                  <a:cubicBezTo>
                    <a:pt x="714" y="23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 rot="-1013820" flipH="1">
              <a:off x="7257964" y="2679980"/>
              <a:ext cx="168715" cy="229251"/>
            </a:xfrm>
            <a:custGeom>
              <a:avLst/>
              <a:gdLst/>
              <a:ahLst/>
              <a:cxnLst/>
              <a:rect l="l" t="t" r="r" b="b"/>
              <a:pathLst>
                <a:path w="903" h="1227" extrusionOk="0">
                  <a:moveTo>
                    <a:pt x="652" y="1"/>
                  </a:moveTo>
                  <a:cubicBezTo>
                    <a:pt x="649" y="1"/>
                    <a:pt x="647" y="1"/>
                    <a:pt x="647" y="1"/>
                  </a:cubicBezTo>
                  <a:lnTo>
                    <a:pt x="1" y="1003"/>
                  </a:lnTo>
                  <a:lnTo>
                    <a:pt x="201" y="1226"/>
                  </a:lnTo>
                  <a:lnTo>
                    <a:pt x="903" y="168"/>
                  </a:lnTo>
                  <a:cubicBezTo>
                    <a:pt x="814" y="9"/>
                    <a:pt x="681" y="1"/>
                    <a:pt x="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 rot="-1013820" flipH="1">
              <a:off x="7006222" y="2876810"/>
              <a:ext cx="185531" cy="181233"/>
            </a:xfrm>
            <a:custGeom>
              <a:avLst/>
              <a:gdLst/>
              <a:ahLst/>
              <a:cxnLst/>
              <a:rect l="l" t="t" r="r" b="b"/>
              <a:pathLst>
                <a:path w="993" h="970" extrusionOk="0">
                  <a:moveTo>
                    <a:pt x="770" y="1"/>
                  </a:moveTo>
                  <a:lnTo>
                    <a:pt x="1" y="870"/>
                  </a:lnTo>
                  <a:lnTo>
                    <a:pt x="257" y="970"/>
                  </a:lnTo>
                  <a:lnTo>
                    <a:pt x="992" y="157"/>
                  </a:lnTo>
                  <a:cubicBezTo>
                    <a:pt x="981" y="45"/>
                    <a:pt x="770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 rot="-1013820" flipH="1">
              <a:off x="6685392" y="2949641"/>
              <a:ext cx="491385" cy="283247"/>
            </a:xfrm>
            <a:custGeom>
              <a:avLst/>
              <a:gdLst/>
              <a:ahLst/>
              <a:cxnLst/>
              <a:rect l="l" t="t" r="r" b="b"/>
              <a:pathLst>
                <a:path w="2630" h="1516" extrusionOk="0">
                  <a:moveTo>
                    <a:pt x="2529" y="903"/>
                  </a:moveTo>
                  <a:cubicBezTo>
                    <a:pt x="2529" y="903"/>
                    <a:pt x="903" y="12"/>
                    <a:pt x="725" y="1"/>
                  </a:cubicBezTo>
                  <a:cubicBezTo>
                    <a:pt x="725" y="1"/>
                    <a:pt x="246" y="491"/>
                    <a:pt x="1" y="847"/>
                  </a:cubicBezTo>
                  <a:cubicBezTo>
                    <a:pt x="1" y="847"/>
                    <a:pt x="2006" y="1516"/>
                    <a:pt x="2050" y="1482"/>
                  </a:cubicBezTo>
                  <a:cubicBezTo>
                    <a:pt x="2095" y="1449"/>
                    <a:pt x="2630" y="1037"/>
                    <a:pt x="2529" y="9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 rot="-1013820" flipH="1">
              <a:off x="7016700" y="2738022"/>
              <a:ext cx="389372" cy="268674"/>
            </a:xfrm>
            <a:custGeom>
              <a:avLst/>
              <a:gdLst/>
              <a:ahLst/>
              <a:cxnLst/>
              <a:rect l="l" t="t" r="r" b="b"/>
              <a:pathLst>
                <a:path w="2084" h="1438" extrusionOk="0">
                  <a:moveTo>
                    <a:pt x="2083" y="558"/>
                  </a:moveTo>
                  <a:cubicBezTo>
                    <a:pt x="2083" y="558"/>
                    <a:pt x="1548" y="201"/>
                    <a:pt x="657" y="1"/>
                  </a:cubicBezTo>
                  <a:cubicBezTo>
                    <a:pt x="657" y="1"/>
                    <a:pt x="189" y="691"/>
                    <a:pt x="0" y="1037"/>
                  </a:cubicBezTo>
                  <a:cubicBezTo>
                    <a:pt x="0" y="1037"/>
                    <a:pt x="668" y="1382"/>
                    <a:pt x="1314" y="1438"/>
                  </a:cubicBezTo>
                  <a:cubicBezTo>
                    <a:pt x="1314" y="1438"/>
                    <a:pt x="1972" y="803"/>
                    <a:pt x="2083" y="5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 rot="-1013820" flipH="1">
              <a:off x="7506272" y="2180935"/>
              <a:ext cx="512124" cy="347893"/>
            </a:xfrm>
            <a:custGeom>
              <a:avLst/>
              <a:gdLst/>
              <a:ahLst/>
              <a:cxnLst/>
              <a:rect l="l" t="t" r="r" b="b"/>
              <a:pathLst>
                <a:path w="2741" h="1862" extrusionOk="0">
                  <a:moveTo>
                    <a:pt x="2741" y="981"/>
                  </a:moveTo>
                  <a:cubicBezTo>
                    <a:pt x="2741" y="981"/>
                    <a:pt x="1048" y="168"/>
                    <a:pt x="691" y="90"/>
                  </a:cubicBezTo>
                  <a:cubicBezTo>
                    <a:pt x="335" y="1"/>
                    <a:pt x="1" y="391"/>
                    <a:pt x="424" y="847"/>
                  </a:cubicBezTo>
                  <a:cubicBezTo>
                    <a:pt x="858" y="1304"/>
                    <a:pt x="2217" y="1861"/>
                    <a:pt x="2217" y="1861"/>
                  </a:cubicBezTo>
                  <a:cubicBezTo>
                    <a:pt x="2217" y="1861"/>
                    <a:pt x="2674" y="1215"/>
                    <a:pt x="2741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 rot="-1013820" flipH="1">
              <a:off x="7261286" y="2484207"/>
              <a:ext cx="395724" cy="351817"/>
            </a:xfrm>
            <a:custGeom>
              <a:avLst/>
              <a:gdLst/>
              <a:ahLst/>
              <a:cxnLst/>
              <a:rect l="l" t="t" r="r" b="b"/>
              <a:pathLst>
                <a:path w="2118" h="1883" extrusionOk="0">
                  <a:moveTo>
                    <a:pt x="2117" y="847"/>
                  </a:moveTo>
                  <a:cubicBezTo>
                    <a:pt x="2117" y="847"/>
                    <a:pt x="1315" y="156"/>
                    <a:pt x="569" y="0"/>
                  </a:cubicBezTo>
                  <a:cubicBezTo>
                    <a:pt x="569" y="0"/>
                    <a:pt x="246" y="357"/>
                    <a:pt x="1" y="891"/>
                  </a:cubicBezTo>
                  <a:cubicBezTo>
                    <a:pt x="1" y="891"/>
                    <a:pt x="580" y="1370"/>
                    <a:pt x="1460" y="1883"/>
                  </a:cubicBezTo>
                  <a:cubicBezTo>
                    <a:pt x="1460" y="1883"/>
                    <a:pt x="1973" y="1304"/>
                    <a:pt x="2117" y="84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 rot="-1013820" flipH="1">
              <a:off x="6839467" y="3142832"/>
              <a:ext cx="351817" cy="244198"/>
            </a:xfrm>
            <a:custGeom>
              <a:avLst/>
              <a:gdLst/>
              <a:ahLst/>
              <a:cxnLst/>
              <a:rect l="l" t="t" r="r" b="b"/>
              <a:pathLst>
                <a:path w="1883" h="1307" extrusionOk="0">
                  <a:moveTo>
                    <a:pt x="680" y="1"/>
                  </a:moveTo>
                  <a:lnTo>
                    <a:pt x="0" y="992"/>
                  </a:lnTo>
                  <a:cubicBezTo>
                    <a:pt x="0" y="992"/>
                    <a:pt x="234" y="1306"/>
                    <a:pt x="853" y="1306"/>
                  </a:cubicBezTo>
                  <a:cubicBezTo>
                    <a:pt x="924" y="1306"/>
                    <a:pt x="1000" y="1302"/>
                    <a:pt x="1081" y="1293"/>
                  </a:cubicBezTo>
                  <a:cubicBezTo>
                    <a:pt x="1883" y="1204"/>
                    <a:pt x="1326" y="213"/>
                    <a:pt x="1326" y="213"/>
                  </a:cubicBezTo>
                  <a:lnTo>
                    <a:pt x="68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 rot="-1013820" flipH="1">
              <a:off x="7713431" y="2468133"/>
              <a:ext cx="162550" cy="201972"/>
            </a:xfrm>
            <a:custGeom>
              <a:avLst/>
              <a:gdLst/>
              <a:ahLst/>
              <a:cxnLst/>
              <a:rect l="l" t="t" r="r" b="b"/>
              <a:pathLst>
                <a:path w="870" h="1081" extrusionOk="0">
                  <a:moveTo>
                    <a:pt x="557" y="0"/>
                  </a:moveTo>
                  <a:lnTo>
                    <a:pt x="0" y="880"/>
                  </a:lnTo>
                  <a:cubicBezTo>
                    <a:pt x="56" y="1058"/>
                    <a:pt x="246" y="1080"/>
                    <a:pt x="246" y="1080"/>
                  </a:cubicBezTo>
                  <a:lnTo>
                    <a:pt x="869" y="156"/>
                  </a:lnTo>
                  <a:cubicBezTo>
                    <a:pt x="736" y="11"/>
                    <a:pt x="55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 rot="-1013820" flipH="1">
              <a:off x="7400160" y="2821586"/>
              <a:ext cx="162363" cy="181233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602" y="1"/>
                  </a:moveTo>
                  <a:lnTo>
                    <a:pt x="0" y="725"/>
                  </a:lnTo>
                  <a:cubicBezTo>
                    <a:pt x="0" y="881"/>
                    <a:pt x="256" y="970"/>
                    <a:pt x="256" y="970"/>
                  </a:cubicBezTo>
                  <a:lnTo>
                    <a:pt x="869" y="190"/>
                  </a:lnTo>
                  <a:cubicBezTo>
                    <a:pt x="824" y="23"/>
                    <a:pt x="602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 rot="-1013820" flipH="1">
              <a:off x="7015657" y="2909589"/>
              <a:ext cx="551734" cy="366390"/>
            </a:xfrm>
            <a:custGeom>
              <a:avLst/>
              <a:gdLst/>
              <a:ahLst/>
              <a:cxnLst/>
              <a:rect l="l" t="t" r="r" b="b"/>
              <a:pathLst>
                <a:path w="2953" h="1961" extrusionOk="0">
                  <a:moveTo>
                    <a:pt x="2953" y="780"/>
                  </a:moveTo>
                  <a:cubicBezTo>
                    <a:pt x="2953" y="780"/>
                    <a:pt x="1081" y="134"/>
                    <a:pt x="636" y="0"/>
                  </a:cubicBezTo>
                  <a:cubicBezTo>
                    <a:pt x="636" y="0"/>
                    <a:pt x="146" y="557"/>
                    <a:pt x="1" y="813"/>
                  </a:cubicBezTo>
                  <a:cubicBezTo>
                    <a:pt x="1" y="813"/>
                    <a:pt x="1616" y="1961"/>
                    <a:pt x="2206" y="1927"/>
                  </a:cubicBezTo>
                  <a:cubicBezTo>
                    <a:pt x="2797" y="1905"/>
                    <a:pt x="2897" y="1203"/>
                    <a:pt x="2953" y="7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 rot="-1013820" flipH="1">
              <a:off x="7070517" y="2984584"/>
              <a:ext cx="508014" cy="283247"/>
            </a:xfrm>
            <a:custGeom>
              <a:avLst/>
              <a:gdLst/>
              <a:ahLst/>
              <a:cxnLst/>
              <a:rect l="l" t="t" r="r" b="b"/>
              <a:pathLst>
                <a:path w="2719" h="1516" extrusionOk="0">
                  <a:moveTo>
                    <a:pt x="1861" y="1059"/>
                  </a:moveTo>
                  <a:cubicBezTo>
                    <a:pt x="1527" y="903"/>
                    <a:pt x="1137" y="792"/>
                    <a:pt x="836" y="558"/>
                  </a:cubicBezTo>
                  <a:cubicBezTo>
                    <a:pt x="625" y="391"/>
                    <a:pt x="435" y="201"/>
                    <a:pt x="257" y="1"/>
                  </a:cubicBezTo>
                  <a:cubicBezTo>
                    <a:pt x="157" y="134"/>
                    <a:pt x="45" y="268"/>
                    <a:pt x="1" y="368"/>
                  </a:cubicBezTo>
                  <a:cubicBezTo>
                    <a:pt x="1" y="368"/>
                    <a:pt x="1616" y="1516"/>
                    <a:pt x="2206" y="1482"/>
                  </a:cubicBezTo>
                  <a:cubicBezTo>
                    <a:pt x="2451" y="1471"/>
                    <a:pt x="2607" y="1349"/>
                    <a:pt x="2719" y="1170"/>
                  </a:cubicBezTo>
                  <a:cubicBezTo>
                    <a:pt x="2451" y="1237"/>
                    <a:pt x="2140" y="1193"/>
                    <a:pt x="1861" y="105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 rot="-1013820" flipH="1">
              <a:off x="7405027" y="2549700"/>
              <a:ext cx="466349" cy="368632"/>
            </a:xfrm>
            <a:custGeom>
              <a:avLst/>
              <a:gdLst/>
              <a:ahLst/>
              <a:cxnLst/>
              <a:rect l="l" t="t" r="r" b="b"/>
              <a:pathLst>
                <a:path w="2496" h="1973" extrusionOk="0">
                  <a:moveTo>
                    <a:pt x="2496" y="1171"/>
                  </a:moveTo>
                  <a:cubicBezTo>
                    <a:pt x="2496" y="1171"/>
                    <a:pt x="1716" y="491"/>
                    <a:pt x="624" y="1"/>
                  </a:cubicBezTo>
                  <a:cubicBezTo>
                    <a:pt x="624" y="1"/>
                    <a:pt x="201" y="435"/>
                    <a:pt x="1" y="925"/>
                  </a:cubicBezTo>
                  <a:cubicBezTo>
                    <a:pt x="1" y="925"/>
                    <a:pt x="970" y="1739"/>
                    <a:pt x="1916" y="1973"/>
                  </a:cubicBezTo>
                  <a:cubicBezTo>
                    <a:pt x="1916" y="1973"/>
                    <a:pt x="2407" y="1449"/>
                    <a:pt x="2496" y="11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 rot="-1013820" flipH="1">
              <a:off x="7498401" y="2646252"/>
              <a:ext cx="387316" cy="258211"/>
            </a:xfrm>
            <a:custGeom>
              <a:avLst/>
              <a:gdLst/>
              <a:ahLst/>
              <a:cxnLst/>
              <a:rect l="l" t="t" r="r" b="b"/>
              <a:pathLst>
                <a:path w="2073" h="1382" extrusionOk="0">
                  <a:moveTo>
                    <a:pt x="179" y="0"/>
                  </a:moveTo>
                  <a:cubicBezTo>
                    <a:pt x="112" y="101"/>
                    <a:pt x="45" y="212"/>
                    <a:pt x="1" y="334"/>
                  </a:cubicBezTo>
                  <a:cubicBezTo>
                    <a:pt x="1" y="334"/>
                    <a:pt x="970" y="1148"/>
                    <a:pt x="1916" y="1382"/>
                  </a:cubicBezTo>
                  <a:cubicBezTo>
                    <a:pt x="1916" y="1382"/>
                    <a:pt x="1983" y="1315"/>
                    <a:pt x="2072" y="1214"/>
                  </a:cubicBezTo>
                  <a:cubicBezTo>
                    <a:pt x="1983" y="1203"/>
                    <a:pt x="958" y="936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 rot="-1013820" flipH="1">
              <a:off x="7723525" y="2262490"/>
              <a:ext cx="651693" cy="306228"/>
            </a:xfrm>
            <a:custGeom>
              <a:avLst/>
              <a:gdLst/>
              <a:ahLst/>
              <a:cxnLst/>
              <a:rect l="l" t="t" r="r" b="b"/>
              <a:pathLst>
                <a:path w="3488" h="1639" extrusionOk="0">
                  <a:moveTo>
                    <a:pt x="3487" y="680"/>
                  </a:moveTo>
                  <a:cubicBezTo>
                    <a:pt x="3487" y="680"/>
                    <a:pt x="2864" y="1"/>
                    <a:pt x="1438" y="23"/>
                  </a:cubicBezTo>
                  <a:cubicBezTo>
                    <a:pt x="1" y="34"/>
                    <a:pt x="101" y="680"/>
                    <a:pt x="736" y="981"/>
                  </a:cubicBezTo>
                  <a:cubicBezTo>
                    <a:pt x="1371" y="1282"/>
                    <a:pt x="2563" y="1594"/>
                    <a:pt x="2897" y="1638"/>
                  </a:cubicBezTo>
                  <a:cubicBezTo>
                    <a:pt x="2897" y="1638"/>
                    <a:pt x="3476" y="825"/>
                    <a:pt x="3487" y="6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 rot="-1013820" flipH="1">
              <a:off x="7799335" y="2323814"/>
              <a:ext cx="545382" cy="239527"/>
            </a:xfrm>
            <a:custGeom>
              <a:avLst/>
              <a:gdLst/>
              <a:ahLst/>
              <a:cxnLst/>
              <a:rect l="l" t="t" r="r" b="b"/>
              <a:pathLst>
                <a:path w="2919" h="1282" extrusionOk="0">
                  <a:moveTo>
                    <a:pt x="1137" y="590"/>
                  </a:moveTo>
                  <a:cubicBezTo>
                    <a:pt x="769" y="435"/>
                    <a:pt x="402" y="267"/>
                    <a:pt x="123" y="0"/>
                  </a:cubicBezTo>
                  <a:cubicBezTo>
                    <a:pt x="1" y="201"/>
                    <a:pt x="179" y="468"/>
                    <a:pt x="524" y="624"/>
                  </a:cubicBezTo>
                  <a:cubicBezTo>
                    <a:pt x="1159" y="925"/>
                    <a:pt x="2351" y="1237"/>
                    <a:pt x="2685" y="1281"/>
                  </a:cubicBezTo>
                  <a:cubicBezTo>
                    <a:pt x="2685" y="1281"/>
                    <a:pt x="2796" y="1125"/>
                    <a:pt x="2919" y="947"/>
                  </a:cubicBezTo>
                  <a:cubicBezTo>
                    <a:pt x="2317" y="958"/>
                    <a:pt x="1660" y="802"/>
                    <a:pt x="1137" y="59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 rot="20586180" flipH="1">
              <a:off x="4664894" y="3790666"/>
              <a:ext cx="1390452" cy="1176149"/>
            </a:xfrm>
            <a:custGeom>
              <a:avLst/>
              <a:gdLst/>
              <a:ahLst/>
              <a:cxnLst/>
              <a:rect l="l" t="t" r="r" b="b"/>
              <a:pathLst>
                <a:path w="7442" h="6295" extrusionOk="0">
                  <a:moveTo>
                    <a:pt x="7441" y="4044"/>
                  </a:moveTo>
                  <a:cubicBezTo>
                    <a:pt x="7441" y="4044"/>
                    <a:pt x="3364" y="2752"/>
                    <a:pt x="1627" y="1"/>
                  </a:cubicBezTo>
                  <a:lnTo>
                    <a:pt x="0" y="1081"/>
                  </a:lnTo>
                  <a:cubicBezTo>
                    <a:pt x="0" y="1081"/>
                    <a:pt x="2317" y="4902"/>
                    <a:pt x="2974" y="6294"/>
                  </a:cubicBezTo>
                  <a:cubicBezTo>
                    <a:pt x="2974" y="6294"/>
                    <a:pt x="5659" y="6083"/>
                    <a:pt x="7441" y="40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 rot="20586180" flipH="1">
              <a:off x="5027197" y="3888939"/>
              <a:ext cx="1042746" cy="1024062"/>
            </a:xfrm>
            <a:custGeom>
              <a:avLst/>
              <a:gdLst/>
              <a:ahLst/>
              <a:cxnLst/>
              <a:rect l="l" t="t" r="r" b="b"/>
              <a:pathLst>
                <a:path w="5581" h="5481" extrusionOk="0">
                  <a:moveTo>
                    <a:pt x="3721" y="3999"/>
                  </a:moveTo>
                  <a:cubicBezTo>
                    <a:pt x="2351" y="2996"/>
                    <a:pt x="1058" y="1593"/>
                    <a:pt x="390" y="0"/>
                  </a:cubicBezTo>
                  <a:lnTo>
                    <a:pt x="0" y="267"/>
                  </a:lnTo>
                  <a:cubicBezTo>
                    <a:pt x="0" y="267"/>
                    <a:pt x="2317" y="4088"/>
                    <a:pt x="2974" y="5480"/>
                  </a:cubicBezTo>
                  <a:cubicBezTo>
                    <a:pt x="2974" y="5480"/>
                    <a:pt x="4222" y="5380"/>
                    <a:pt x="5581" y="4678"/>
                  </a:cubicBezTo>
                  <a:cubicBezTo>
                    <a:pt x="4946" y="4645"/>
                    <a:pt x="4333" y="4444"/>
                    <a:pt x="3721" y="399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 rot="20586180" flipH="1">
              <a:off x="4844401" y="3868843"/>
              <a:ext cx="1065914" cy="917938"/>
            </a:xfrm>
            <a:custGeom>
              <a:avLst/>
              <a:gdLst/>
              <a:ahLst/>
              <a:cxnLst/>
              <a:rect l="l" t="t" r="r" b="b"/>
              <a:pathLst>
                <a:path w="5705" h="4913" extrusionOk="0">
                  <a:moveTo>
                    <a:pt x="235" y="1"/>
                  </a:moveTo>
                  <a:lnTo>
                    <a:pt x="1" y="157"/>
                  </a:lnTo>
                  <a:cubicBezTo>
                    <a:pt x="458" y="947"/>
                    <a:pt x="1237" y="1683"/>
                    <a:pt x="1817" y="2306"/>
                  </a:cubicBezTo>
                  <a:cubicBezTo>
                    <a:pt x="2552" y="3097"/>
                    <a:pt x="3354" y="3821"/>
                    <a:pt x="4256" y="4400"/>
                  </a:cubicBezTo>
                  <a:cubicBezTo>
                    <a:pt x="4468" y="4534"/>
                    <a:pt x="4791" y="4701"/>
                    <a:pt x="5092" y="4913"/>
                  </a:cubicBezTo>
                  <a:cubicBezTo>
                    <a:pt x="5292" y="4801"/>
                    <a:pt x="5504" y="4668"/>
                    <a:pt x="5704" y="4523"/>
                  </a:cubicBezTo>
                  <a:cubicBezTo>
                    <a:pt x="4423" y="4011"/>
                    <a:pt x="2752" y="2785"/>
                    <a:pt x="2162" y="2184"/>
                  </a:cubicBezTo>
                  <a:cubicBezTo>
                    <a:pt x="1494" y="1493"/>
                    <a:pt x="792" y="814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 rot="-1013820" flipH="1">
              <a:off x="5564249" y="2886753"/>
              <a:ext cx="1511150" cy="924103"/>
            </a:xfrm>
            <a:custGeom>
              <a:avLst/>
              <a:gdLst/>
              <a:ahLst/>
              <a:cxnLst/>
              <a:rect l="l" t="t" r="r" b="b"/>
              <a:pathLst>
                <a:path w="8088" h="4946" extrusionOk="0">
                  <a:moveTo>
                    <a:pt x="8088" y="2551"/>
                  </a:moveTo>
                  <a:cubicBezTo>
                    <a:pt x="8088" y="2551"/>
                    <a:pt x="7130" y="1092"/>
                    <a:pt x="6695" y="546"/>
                  </a:cubicBezTo>
                  <a:cubicBezTo>
                    <a:pt x="6261" y="0"/>
                    <a:pt x="2819" y="1571"/>
                    <a:pt x="2819" y="1571"/>
                  </a:cubicBezTo>
                  <a:cubicBezTo>
                    <a:pt x="2819" y="1571"/>
                    <a:pt x="346" y="2306"/>
                    <a:pt x="268" y="2540"/>
                  </a:cubicBezTo>
                  <a:cubicBezTo>
                    <a:pt x="201" y="2763"/>
                    <a:pt x="1" y="3709"/>
                    <a:pt x="513" y="4032"/>
                  </a:cubicBezTo>
                  <a:cubicBezTo>
                    <a:pt x="1037" y="4367"/>
                    <a:pt x="5871" y="4879"/>
                    <a:pt x="6584" y="4912"/>
                  </a:cubicBezTo>
                  <a:cubicBezTo>
                    <a:pt x="7297" y="4946"/>
                    <a:pt x="8088" y="2551"/>
                    <a:pt x="8088" y="2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rot="-1013820" flipH="1">
              <a:off x="5709201" y="2994640"/>
              <a:ext cx="684763" cy="553789"/>
            </a:xfrm>
            <a:custGeom>
              <a:avLst/>
              <a:gdLst/>
              <a:ahLst/>
              <a:cxnLst/>
              <a:rect l="l" t="t" r="r" b="b"/>
              <a:pathLst>
                <a:path w="3665" h="2964" extrusionOk="0">
                  <a:moveTo>
                    <a:pt x="0" y="2629"/>
                  </a:moveTo>
                  <a:cubicBezTo>
                    <a:pt x="702" y="2852"/>
                    <a:pt x="1337" y="2963"/>
                    <a:pt x="1972" y="2774"/>
                  </a:cubicBezTo>
                  <a:cubicBezTo>
                    <a:pt x="2919" y="2473"/>
                    <a:pt x="3553" y="1905"/>
                    <a:pt x="3665" y="958"/>
                  </a:cubicBezTo>
                  <a:cubicBezTo>
                    <a:pt x="3509" y="724"/>
                    <a:pt x="3353" y="513"/>
                    <a:pt x="3230" y="368"/>
                  </a:cubicBezTo>
                  <a:cubicBezTo>
                    <a:pt x="2930" y="0"/>
                    <a:pt x="1259" y="602"/>
                    <a:pt x="212" y="1025"/>
                  </a:cubicBezTo>
                  <a:cubicBezTo>
                    <a:pt x="379" y="1448"/>
                    <a:pt x="267" y="2139"/>
                    <a:pt x="0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rot="-1013820" flipH="1">
              <a:off x="5733014" y="3492935"/>
              <a:ext cx="1398673" cy="295765"/>
            </a:xfrm>
            <a:custGeom>
              <a:avLst/>
              <a:gdLst/>
              <a:ahLst/>
              <a:cxnLst/>
              <a:rect l="l" t="t" r="r" b="b"/>
              <a:pathLst>
                <a:path w="7486" h="1583" extrusionOk="0">
                  <a:moveTo>
                    <a:pt x="7162" y="469"/>
                  </a:moveTo>
                  <a:cubicBezTo>
                    <a:pt x="6227" y="948"/>
                    <a:pt x="5169" y="1003"/>
                    <a:pt x="4144" y="914"/>
                  </a:cubicBezTo>
                  <a:cubicBezTo>
                    <a:pt x="3542" y="859"/>
                    <a:pt x="2974" y="669"/>
                    <a:pt x="2373" y="569"/>
                  </a:cubicBezTo>
                  <a:cubicBezTo>
                    <a:pt x="1805" y="469"/>
                    <a:pt x="1203" y="491"/>
                    <a:pt x="657" y="291"/>
                  </a:cubicBezTo>
                  <a:cubicBezTo>
                    <a:pt x="434" y="213"/>
                    <a:pt x="201" y="123"/>
                    <a:pt x="0" y="1"/>
                  </a:cubicBezTo>
                  <a:cubicBezTo>
                    <a:pt x="22" y="268"/>
                    <a:pt x="111" y="536"/>
                    <a:pt x="334" y="680"/>
                  </a:cubicBezTo>
                  <a:cubicBezTo>
                    <a:pt x="858" y="1015"/>
                    <a:pt x="5692" y="1527"/>
                    <a:pt x="6405" y="1560"/>
                  </a:cubicBezTo>
                  <a:cubicBezTo>
                    <a:pt x="6795" y="1583"/>
                    <a:pt x="7196" y="903"/>
                    <a:pt x="7486" y="268"/>
                  </a:cubicBezTo>
                  <a:cubicBezTo>
                    <a:pt x="7396" y="335"/>
                    <a:pt x="7285" y="413"/>
                    <a:pt x="7162" y="46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rot="-1013820" flipH="1">
              <a:off x="5920628" y="2933418"/>
              <a:ext cx="1053209" cy="466910"/>
            </a:xfrm>
            <a:custGeom>
              <a:avLst/>
              <a:gdLst/>
              <a:ahLst/>
              <a:cxnLst/>
              <a:rect l="l" t="t" r="r" b="b"/>
              <a:pathLst>
                <a:path w="5637" h="2499" extrusionOk="0">
                  <a:moveTo>
                    <a:pt x="5514" y="0"/>
                  </a:moveTo>
                  <a:cubicBezTo>
                    <a:pt x="5447" y="22"/>
                    <a:pt x="5369" y="34"/>
                    <a:pt x="5303" y="56"/>
                  </a:cubicBezTo>
                  <a:cubicBezTo>
                    <a:pt x="5292" y="56"/>
                    <a:pt x="5269" y="67"/>
                    <a:pt x="5247" y="67"/>
                  </a:cubicBezTo>
                  <a:cubicBezTo>
                    <a:pt x="5214" y="78"/>
                    <a:pt x="5180" y="89"/>
                    <a:pt x="5136" y="100"/>
                  </a:cubicBezTo>
                  <a:cubicBezTo>
                    <a:pt x="5013" y="134"/>
                    <a:pt x="4879" y="167"/>
                    <a:pt x="4746" y="212"/>
                  </a:cubicBezTo>
                  <a:cubicBezTo>
                    <a:pt x="3855" y="501"/>
                    <a:pt x="3086" y="891"/>
                    <a:pt x="3086" y="891"/>
                  </a:cubicBezTo>
                  <a:cubicBezTo>
                    <a:pt x="3086" y="891"/>
                    <a:pt x="2941" y="936"/>
                    <a:pt x="2718" y="992"/>
                  </a:cubicBezTo>
                  <a:cubicBezTo>
                    <a:pt x="2596" y="1047"/>
                    <a:pt x="2529" y="1081"/>
                    <a:pt x="2529" y="1081"/>
                  </a:cubicBezTo>
                  <a:cubicBezTo>
                    <a:pt x="2529" y="1081"/>
                    <a:pt x="257" y="1760"/>
                    <a:pt x="0" y="2016"/>
                  </a:cubicBezTo>
                  <a:cubicBezTo>
                    <a:pt x="56" y="2050"/>
                    <a:pt x="101" y="2083"/>
                    <a:pt x="123" y="2094"/>
                  </a:cubicBezTo>
                  <a:cubicBezTo>
                    <a:pt x="535" y="2393"/>
                    <a:pt x="1099" y="2499"/>
                    <a:pt x="1682" y="2499"/>
                  </a:cubicBezTo>
                  <a:cubicBezTo>
                    <a:pt x="2361" y="2499"/>
                    <a:pt x="3066" y="2356"/>
                    <a:pt x="3587" y="2206"/>
                  </a:cubicBezTo>
                  <a:cubicBezTo>
                    <a:pt x="4334" y="1994"/>
                    <a:pt x="5637" y="936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 rot="-1013820" flipH="1">
              <a:off x="5474452" y="3402603"/>
              <a:ext cx="630767" cy="649451"/>
            </a:xfrm>
            <a:custGeom>
              <a:avLst/>
              <a:gdLst/>
              <a:ahLst/>
              <a:cxnLst/>
              <a:rect l="l" t="t" r="r" b="b"/>
              <a:pathLst>
                <a:path w="3376" h="3476" extrusionOk="0">
                  <a:moveTo>
                    <a:pt x="3331" y="1660"/>
                  </a:moveTo>
                  <a:cubicBezTo>
                    <a:pt x="3376" y="2596"/>
                    <a:pt x="2685" y="3386"/>
                    <a:pt x="1772" y="3431"/>
                  </a:cubicBezTo>
                  <a:cubicBezTo>
                    <a:pt x="869" y="3476"/>
                    <a:pt x="90" y="2752"/>
                    <a:pt x="45" y="1816"/>
                  </a:cubicBezTo>
                  <a:cubicBezTo>
                    <a:pt x="0" y="880"/>
                    <a:pt x="702" y="89"/>
                    <a:pt x="1605" y="45"/>
                  </a:cubicBezTo>
                  <a:cubicBezTo>
                    <a:pt x="2518" y="0"/>
                    <a:pt x="3287" y="724"/>
                    <a:pt x="3331" y="16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 rot="-1013820" flipH="1">
              <a:off x="5615937" y="3554642"/>
              <a:ext cx="345651" cy="346025"/>
            </a:xfrm>
            <a:custGeom>
              <a:avLst/>
              <a:gdLst/>
              <a:ahLst/>
              <a:cxnLst/>
              <a:rect l="l" t="t" r="r" b="b"/>
              <a:pathLst>
                <a:path w="1850" h="1852" extrusionOk="0">
                  <a:moveTo>
                    <a:pt x="920" y="0"/>
                  </a:moveTo>
                  <a:cubicBezTo>
                    <a:pt x="907" y="0"/>
                    <a:pt x="893" y="1"/>
                    <a:pt x="880" y="1"/>
                  </a:cubicBezTo>
                  <a:cubicBezTo>
                    <a:pt x="379" y="24"/>
                    <a:pt x="0" y="458"/>
                    <a:pt x="22" y="970"/>
                  </a:cubicBezTo>
                  <a:cubicBezTo>
                    <a:pt x="44" y="1469"/>
                    <a:pt x="445" y="1851"/>
                    <a:pt x="928" y="1851"/>
                  </a:cubicBezTo>
                  <a:cubicBezTo>
                    <a:pt x="942" y="1851"/>
                    <a:pt x="955" y="1851"/>
                    <a:pt x="969" y="1850"/>
                  </a:cubicBezTo>
                  <a:cubicBezTo>
                    <a:pt x="1459" y="1828"/>
                    <a:pt x="1849" y="1394"/>
                    <a:pt x="1827" y="881"/>
                  </a:cubicBezTo>
                  <a:cubicBezTo>
                    <a:pt x="1794" y="383"/>
                    <a:pt x="1393" y="0"/>
                    <a:pt x="9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 rot="-1013820" flipH="1">
              <a:off x="5724272" y="3662799"/>
              <a:ext cx="129105" cy="129479"/>
            </a:xfrm>
            <a:custGeom>
              <a:avLst/>
              <a:gdLst/>
              <a:ahLst/>
              <a:cxnLst/>
              <a:rect l="l" t="t" r="r" b="b"/>
              <a:pathLst>
                <a:path w="691" h="693" extrusionOk="0">
                  <a:moveTo>
                    <a:pt x="344" y="1"/>
                  </a:moveTo>
                  <a:cubicBezTo>
                    <a:pt x="337" y="1"/>
                    <a:pt x="330" y="1"/>
                    <a:pt x="323" y="2"/>
                  </a:cubicBezTo>
                  <a:cubicBezTo>
                    <a:pt x="145" y="13"/>
                    <a:pt x="0" y="169"/>
                    <a:pt x="0" y="358"/>
                  </a:cubicBezTo>
                  <a:cubicBezTo>
                    <a:pt x="11" y="551"/>
                    <a:pt x="167" y="693"/>
                    <a:pt x="337" y="693"/>
                  </a:cubicBezTo>
                  <a:cubicBezTo>
                    <a:pt x="344" y="693"/>
                    <a:pt x="350" y="693"/>
                    <a:pt x="357" y="692"/>
                  </a:cubicBezTo>
                  <a:cubicBezTo>
                    <a:pt x="546" y="681"/>
                    <a:pt x="691" y="525"/>
                    <a:pt x="680" y="336"/>
                  </a:cubicBezTo>
                  <a:cubicBezTo>
                    <a:pt x="669" y="142"/>
                    <a:pt x="524" y="1"/>
                    <a:pt x="3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 rot="-1013820" flipH="1">
              <a:off x="6187864" y="3443741"/>
              <a:ext cx="755388" cy="289600"/>
            </a:xfrm>
            <a:custGeom>
              <a:avLst/>
              <a:gdLst/>
              <a:ahLst/>
              <a:cxnLst/>
              <a:rect l="l" t="t" r="r" b="b"/>
              <a:pathLst>
                <a:path w="4043" h="1550" extrusionOk="0">
                  <a:moveTo>
                    <a:pt x="279" y="0"/>
                  </a:moveTo>
                  <a:cubicBezTo>
                    <a:pt x="167" y="0"/>
                    <a:pt x="78" y="89"/>
                    <a:pt x="78" y="190"/>
                  </a:cubicBezTo>
                  <a:lnTo>
                    <a:pt x="11" y="1003"/>
                  </a:lnTo>
                  <a:cubicBezTo>
                    <a:pt x="0" y="1114"/>
                    <a:pt x="89" y="1203"/>
                    <a:pt x="201" y="1215"/>
                  </a:cubicBezTo>
                  <a:lnTo>
                    <a:pt x="3798" y="1549"/>
                  </a:lnTo>
                  <a:cubicBezTo>
                    <a:pt x="3804" y="1549"/>
                    <a:pt x="3810" y="1549"/>
                    <a:pt x="3815" y="1549"/>
                  </a:cubicBezTo>
                  <a:cubicBezTo>
                    <a:pt x="3951" y="1549"/>
                    <a:pt x="4042" y="1421"/>
                    <a:pt x="4010" y="1293"/>
                  </a:cubicBezTo>
                  <a:lnTo>
                    <a:pt x="3698" y="201"/>
                  </a:lnTo>
                  <a:cubicBezTo>
                    <a:pt x="3676" y="112"/>
                    <a:pt x="3598" y="56"/>
                    <a:pt x="3509" y="56"/>
                  </a:cubicBezTo>
                  <a:lnTo>
                    <a:pt x="27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 rot="-1013820" flipH="1">
              <a:off x="6204509" y="3555801"/>
              <a:ext cx="755388" cy="175068"/>
            </a:xfrm>
            <a:custGeom>
              <a:avLst/>
              <a:gdLst/>
              <a:ahLst/>
              <a:cxnLst/>
              <a:rect l="l" t="t" r="r" b="b"/>
              <a:pathLst>
                <a:path w="4043" h="937" extrusionOk="0">
                  <a:moveTo>
                    <a:pt x="3821" y="0"/>
                  </a:moveTo>
                  <a:cubicBezTo>
                    <a:pt x="3240" y="192"/>
                    <a:pt x="2591" y="279"/>
                    <a:pt x="1947" y="279"/>
                  </a:cubicBezTo>
                  <a:cubicBezTo>
                    <a:pt x="1282" y="279"/>
                    <a:pt x="622" y="186"/>
                    <a:pt x="45" y="22"/>
                  </a:cubicBezTo>
                  <a:lnTo>
                    <a:pt x="11" y="390"/>
                  </a:lnTo>
                  <a:cubicBezTo>
                    <a:pt x="0" y="501"/>
                    <a:pt x="89" y="590"/>
                    <a:pt x="201" y="602"/>
                  </a:cubicBezTo>
                  <a:lnTo>
                    <a:pt x="3798" y="936"/>
                  </a:lnTo>
                  <a:cubicBezTo>
                    <a:pt x="3804" y="936"/>
                    <a:pt x="3810" y="936"/>
                    <a:pt x="3815" y="936"/>
                  </a:cubicBezTo>
                  <a:cubicBezTo>
                    <a:pt x="3951" y="936"/>
                    <a:pt x="4042" y="808"/>
                    <a:pt x="4010" y="680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 rot="-1013820" flipH="1">
              <a:off x="7834571" y="2430002"/>
              <a:ext cx="112477" cy="108740"/>
            </a:xfrm>
            <a:custGeom>
              <a:avLst/>
              <a:gdLst/>
              <a:ahLst/>
              <a:cxnLst/>
              <a:rect l="l" t="t" r="r" b="b"/>
              <a:pathLst>
                <a:path w="602" h="582" extrusionOk="0">
                  <a:moveTo>
                    <a:pt x="310" y="1"/>
                  </a:moveTo>
                  <a:cubicBezTo>
                    <a:pt x="303" y="1"/>
                    <a:pt x="297" y="1"/>
                    <a:pt x="290" y="2"/>
                  </a:cubicBezTo>
                  <a:cubicBezTo>
                    <a:pt x="123" y="13"/>
                    <a:pt x="0" y="146"/>
                    <a:pt x="11" y="302"/>
                  </a:cubicBezTo>
                  <a:cubicBezTo>
                    <a:pt x="22" y="462"/>
                    <a:pt x="145" y="582"/>
                    <a:pt x="302" y="582"/>
                  </a:cubicBezTo>
                  <a:cubicBezTo>
                    <a:pt x="309" y="582"/>
                    <a:pt x="316" y="581"/>
                    <a:pt x="323" y="581"/>
                  </a:cubicBezTo>
                  <a:cubicBezTo>
                    <a:pt x="479" y="581"/>
                    <a:pt x="602" y="436"/>
                    <a:pt x="602" y="280"/>
                  </a:cubicBezTo>
                  <a:cubicBezTo>
                    <a:pt x="591" y="120"/>
                    <a:pt x="458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 rot="-1013820" flipH="1">
              <a:off x="7853527" y="2448645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209" y="1"/>
                  </a:moveTo>
                  <a:cubicBezTo>
                    <a:pt x="203" y="1"/>
                    <a:pt x="196" y="1"/>
                    <a:pt x="190" y="2"/>
                  </a:cubicBezTo>
                  <a:cubicBezTo>
                    <a:pt x="90" y="2"/>
                    <a:pt x="1" y="91"/>
                    <a:pt x="12" y="202"/>
                  </a:cubicBezTo>
                  <a:cubicBezTo>
                    <a:pt x="12" y="314"/>
                    <a:pt x="101" y="392"/>
                    <a:pt x="212" y="392"/>
                  </a:cubicBezTo>
                  <a:cubicBezTo>
                    <a:pt x="324" y="381"/>
                    <a:pt x="402" y="291"/>
                    <a:pt x="402" y="180"/>
                  </a:cubicBezTo>
                  <a:cubicBezTo>
                    <a:pt x="391" y="86"/>
                    <a:pt x="311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 rot="-1013820" flipH="1">
              <a:off x="7489614" y="2769669"/>
              <a:ext cx="112664" cy="108740"/>
            </a:xfrm>
            <a:custGeom>
              <a:avLst/>
              <a:gdLst/>
              <a:ahLst/>
              <a:cxnLst/>
              <a:rect l="l" t="t" r="r" b="b"/>
              <a:pathLst>
                <a:path w="603" h="582" extrusionOk="0">
                  <a:moveTo>
                    <a:pt x="310" y="1"/>
                  </a:moveTo>
                  <a:cubicBezTo>
                    <a:pt x="304" y="1"/>
                    <a:pt x="297" y="1"/>
                    <a:pt x="291" y="2"/>
                  </a:cubicBezTo>
                  <a:cubicBezTo>
                    <a:pt x="124" y="2"/>
                    <a:pt x="1" y="146"/>
                    <a:pt x="12" y="302"/>
                  </a:cubicBezTo>
                  <a:cubicBezTo>
                    <a:pt x="12" y="462"/>
                    <a:pt x="145" y="582"/>
                    <a:pt x="293" y="582"/>
                  </a:cubicBezTo>
                  <a:cubicBezTo>
                    <a:pt x="300" y="582"/>
                    <a:pt x="306" y="581"/>
                    <a:pt x="313" y="581"/>
                  </a:cubicBezTo>
                  <a:cubicBezTo>
                    <a:pt x="480" y="570"/>
                    <a:pt x="603" y="436"/>
                    <a:pt x="591" y="280"/>
                  </a:cubicBezTo>
                  <a:cubicBezTo>
                    <a:pt x="591" y="120"/>
                    <a:pt x="459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 rot="-1013820" flipH="1">
              <a:off x="7508030" y="2786552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190" y="1"/>
                  </a:moveTo>
                  <a:cubicBezTo>
                    <a:pt x="78" y="12"/>
                    <a:pt x="0" y="101"/>
                    <a:pt x="0" y="212"/>
                  </a:cubicBezTo>
                  <a:cubicBezTo>
                    <a:pt x="11" y="307"/>
                    <a:pt x="91" y="392"/>
                    <a:pt x="193" y="392"/>
                  </a:cubicBezTo>
                  <a:cubicBezTo>
                    <a:pt x="199" y="392"/>
                    <a:pt x="206" y="391"/>
                    <a:pt x="212" y="391"/>
                  </a:cubicBezTo>
                  <a:cubicBezTo>
                    <a:pt x="312" y="391"/>
                    <a:pt x="401" y="301"/>
                    <a:pt x="390" y="190"/>
                  </a:cubicBezTo>
                  <a:cubicBezTo>
                    <a:pt x="390" y="79"/>
                    <a:pt x="301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 rot="-1013820" flipH="1">
              <a:off x="7079132" y="3103484"/>
              <a:ext cx="145921" cy="141810"/>
            </a:xfrm>
            <a:custGeom>
              <a:avLst/>
              <a:gdLst/>
              <a:ahLst/>
              <a:cxnLst/>
              <a:rect l="l" t="t" r="r" b="b"/>
              <a:pathLst>
                <a:path w="781" h="759" extrusionOk="0">
                  <a:moveTo>
                    <a:pt x="368" y="0"/>
                  </a:moveTo>
                  <a:cubicBezTo>
                    <a:pt x="168" y="11"/>
                    <a:pt x="1" y="190"/>
                    <a:pt x="12" y="401"/>
                  </a:cubicBezTo>
                  <a:cubicBezTo>
                    <a:pt x="23" y="606"/>
                    <a:pt x="190" y="758"/>
                    <a:pt x="392" y="758"/>
                  </a:cubicBezTo>
                  <a:cubicBezTo>
                    <a:pt x="399" y="758"/>
                    <a:pt x="406" y="758"/>
                    <a:pt x="413" y="758"/>
                  </a:cubicBezTo>
                  <a:cubicBezTo>
                    <a:pt x="614" y="747"/>
                    <a:pt x="781" y="579"/>
                    <a:pt x="769" y="368"/>
                  </a:cubicBezTo>
                  <a:cubicBezTo>
                    <a:pt x="758" y="156"/>
                    <a:pt x="580" y="0"/>
                    <a:pt x="3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 rot="-1013820" flipH="1">
              <a:off x="7104440" y="3128293"/>
              <a:ext cx="95848" cy="93980"/>
            </a:xfrm>
            <a:custGeom>
              <a:avLst/>
              <a:gdLst/>
              <a:ahLst/>
              <a:cxnLst/>
              <a:rect l="l" t="t" r="r" b="b"/>
              <a:pathLst>
                <a:path w="513" h="503" extrusionOk="0">
                  <a:moveTo>
                    <a:pt x="264" y="0"/>
                  </a:moveTo>
                  <a:cubicBezTo>
                    <a:pt x="258" y="0"/>
                    <a:pt x="252" y="0"/>
                    <a:pt x="246" y="1"/>
                  </a:cubicBezTo>
                  <a:cubicBezTo>
                    <a:pt x="101" y="1"/>
                    <a:pt x="1" y="123"/>
                    <a:pt x="1" y="268"/>
                  </a:cubicBezTo>
                  <a:cubicBezTo>
                    <a:pt x="11" y="396"/>
                    <a:pt x="123" y="503"/>
                    <a:pt x="249" y="503"/>
                  </a:cubicBezTo>
                  <a:cubicBezTo>
                    <a:pt x="256" y="503"/>
                    <a:pt x="262" y="503"/>
                    <a:pt x="268" y="502"/>
                  </a:cubicBezTo>
                  <a:cubicBezTo>
                    <a:pt x="413" y="491"/>
                    <a:pt x="513" y="380"/>
                    <a:pt x="513" y="235"/>
                  </a:cubicBezTo>
                  <a:cubicBezTo>
                    <a:pt x="502" y="107"/>
                    <a:pt x="390" y="0"/>
                    <a:pt x="26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 rot="-1013820" flipH="1">
              <a:off x="6308421" y="2587892"/>
              <a:ext cx="297634" cy="329023"/>
            </a:xfrm>
            <a:custGeom>
              <a:avLst/>
              <a:gdLst/>
              <a:ahLst/>
              <a:cxnLst/>
              <a:rect l="l" t="t" r="r" b="b"/>
              <a:pathLst>
                <a:path w="1593" h="1761" extrusionOk="0">
                  <a:moveTo>
                    <a:pt x="980" y="1"/>
                  </a:moveTo>
                  <a:lnTo>
                    <a:pt x="0" y="1293"/>
                  </a:lnTo>
                  <a:lnTo>
                    <a:pt x="356" y="1760"/>
                  </a:lnTo>
                  <a:lnTo>
                    <a:pt x="1593" y="123"/>
                  </a:lnTo>
                  <a:cubicBezTo>
                    <a:pt x="1593" y="123"/>
                    <a:pt x="1192" y="45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 rot="-1013820" flipH="1">
              <a:off x="5627766" y="2702371"/>
              <a:ext cx="992860" cy="728670"/>
            </a:xfrm>
            <a:custGeom>
              <a:avLst/>
              <a:gdLst/>
              <a:ahLst/>
              <a:cxnLst/>
              <a:rect l="l" t="t" r="r" b="b"/>
              <a:pathLst>
                <a:path w="5314" h="3900" extrusionOk="0">
                  <a:moveTo>
                    <a:pt x="2117" y="3643"/>
                  </a:moveTo>
                  <a:cubicBezTo>
                    <a:pt x="2774" y="3755"/>
                    <a:pt x="3442" y="3899"/>
                    <a:pt x="4077" y="3487"/>
                  </a:cubicBezTo>
                  <a:cubicBezTo>
                    <a:pt x="4846" y="2986"/>
                    <a:pt x="5314" y="2340"/>
                    <a:pt x="4612" y="1616"/>
                  </a:cubicBezTo>
                  <a:cubicBezTo>
                    <a:pt x="4456" y="1505"/>
                    <a:pt x="4255" y="1404"/>
                    <a:pt x="3977" y="1337"/>
                  </a:cubicBezTo>
                  <a:cubicBezTo>
                    <a:pt x="3297" y="1159"/>
                    <a:pt x="1493" y="1"/>
                    <a:pt x="1148" y="79"/>
                  </a:cubicBezTo>
                  <a:cubicBezTo>
                    <a:pt x="1148" y="79"/>
                    <a:pt x="0" y="1560"/>
                    <a:pt x="22" y="1738"/>
                  </a:cubicBezTo>
                  <a:cubicBezTo>
                    <a:pt x="45" y="1906"/>
                    <a:pt x="1114" y="3287"/>
                    <a:pt x="2117" y="36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 rot="-1013820" flipH="1">
              <a:off x="5751913" y="2921826"/>
              <a:ext cx="897199" cy="491385"/>
            </a:xfrm>
            <a:custGeom>
              <a:avLst/>
              <a:gdLst/>
              <a:ahLst/>
              <a:cxnLst/>
              <a:rect l="l" t="t" r="r" b="b"/>
              <a:pathLst>
                <a:path w="4802" h="2630" extrusionOk="0">
                  <a:moveTo>
                    <a:pt x="2473" y="1783"/>
                  </a:moveTo>
                  <a:cubicBezTo>
                    <a:pt x="1482" y="1415"/>
                    <a:pt x="780" y="803"/>
                    <a:pt x="257" y="1"/>
                  </a:cubicBezTo>
                  <a:cubicBezTo>
                    <a:pt x="101" y="223"/>
                    <a:pt x="0" y="413"/>
                    <a:pt x="0" y="468"/>
                  </a:cubicBezTo>
                  <a:cubicBezTo>
                    <a:pt x="23" y="636"/>
                    <a:pt x="1092" y="2017"/>
                    <a:pt x="2095" y="2373"/>
                  </a:cubicBezTo>
                  <a:cubicBezTo>
                    <a:pt x="2752" y="2485"/>
                    <a:pt x="3420" y="2629"/>
                    <a:pt x="4055" y="2217"/>
                  </a:cubicBezTo>
                  <a:cubicBezTo>
                    <a:pt x="4378" y="2006"/>
                    <a:pt x="4645" y="1772"/>
                    <a:pt x="4801" y="1516"/>
                  </a:cubicBezTo>
                  <a:cubicBezTo>
                    <a:pt x="4155" y="1972"/>
                    <a:pt x="3286" y="2073"/>
                    <a:pt x="2473" y="178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-1013820" flipH="1">
              <a:off x="5793221" y="2825940"/>
              <a:ext cx="714097" cy="480922"/>
            </a:xfrm>
            <a:custGeom>
              <a:avLst/>
              <a:gdLst/>
              <a:ahLst/>
              <a:cxnLst/>
              <a:rect l="l" t="t" r="r" b="b"/>
              <a:pathLst>
                <a:path w="3822" h="2574" extrusionOk="0">
                  <a:moveTo>
                    <a:pt x="68" y="1"/>
                  </a:moveTo>
                  <a:cubicBezTo>
                    <a:pt x="45" y="34"/>
                    <a:pt x="23" y="67"/>
                    <a:pt x="1" y="90"/>
                  </a:cubicBezTo>
                  <a:cubicBezTo>
                    <a:pt x="302" y="379"/>
                    <a:pt x="1193" y="1226"/>
                    <a:pt x="1627" y="1571"/>
                  </a:cubicBezTo>
                  <a:cubicBezTo>
                    <a:pt x="2128" y="1972"/>
                    <a:pt x="2641" y="2329"/>
                    <a:pt x="3755" y="2574"/>
                  </a:cubicBezTo>
                  <a:cubicBezTo>
                    <a:pt x="3777" y="2563"/>
                    <a:pt x="3788" y="2551"/>
                    <a:pt x="3810" y="2529"/>
                  </a:cubicBezTo>
                  <a:lnTo>
                    <a:pt x="3822" y="2473"/>
                  </a:lnTo>
                  <a:cubicBezTo>
                    <a:pt x="2696" y="2228"/>
                    <a:pt x="2195" y="1883"/>
                    <a:pt x="1694" y="1482"/>
                  </a:cubicBezTo>
                  <a:cubicBezTo>
                    <a:pt x="1260" y="1137"/>
                    <a:pt x="357" y="279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 rot="-1013820" flipH="1">
              <a:off x="6324972" y="2130206"/>
              <a:ext cx="772391" cy="624601"/>
            </a:xfrm>
            <a:custGeom>
              <a:avLst/>
              <a:gdLst/>
              <a:ahLst/>
              <a:cxnLst/>
              <a:rect l="l" t="t" r="r" b="b"/>
              <a:pathLst>
                <a:path w="4134" h="3343" extrusionOk="0">
                  <a:moveTo>
                    <a:pt x="4133" y="2006"/>
                  </a:moveTo>
                  <a:cubicBezTo>
                    <a:pt x="4133" y="2006"/>
                    <a:pt x="3710" y="1560"/>
                    <a:pt x="2953" y="1226"/>
                  </a:cubicBezTo>
                  <a:cubicBezTo>
                    <a:pt x="2195" y="881"/>
                    <a:pt x="1371" y="1"/>
                    <a:pt x="847" y="146"/>
                  </a:cubicBezTo>
                  <a:cubicBezTo>
                    <a:pt x="758" y="168"/>
                    <a:pt x="692" y="201"/>
                    <a:pt x="625" y="246"/>
                  </a:cubicBezTo>
                  <a:cubicBezTo>
                    <a:pt x="1" y="747"/>
                    <a:pt x="614" y="2351"/>
                    <a:pt x="1661" y="2596"/>
                  </a:cubicBezTo>
                  <a:cubicBezTo>
                    <a:pt x="2451" y="2786"/>
                    <a:pt x="2797" y="3309"/>
                    <a:pt x="3109" y="3342"/>
                  </a:cubicBezTo>
                  <a:cubicBezTo>
                    <a:pt x="3109" y="3342"/>
                    <a:pt x="3900" y="2696"/>
                    <a:pt x="4133" y="20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 rot="-1013820" flipH="1">
              <a:off x="6473398" y="2191099"/>
              <a:ext cx="607973" cy="545382"/>
            </a:xfrm>
            <a:custGeom>
              <a:avLst/>
              <a:gdLst/>
              <a:ahLst/>
              <a:cxnLst/>
              <a:rect l="l" t="t" r="r" b="b"/>
              <a:pathLst>
                <a:path w="3254" h="2919" extrusionOk="0">
                  <a:moveTo>
                    <a:pt x="2997" y="2896"/>
                  </a:moveTo>
                  <a:cubicBezTo>
                    <a:pt x="3030" y="2863"/>
                    <a:pt x="3131" y="2774"/>
                    <a:pt x="3253" y="2651"/>
                  </a:cubicBezTo>
                  <a:lnTo>
                    <a:pt x="3253" y="2651"/>
                  </a:lnTo>
                  <a:cubicBezTo>
                    <a:pt x="2863" y="2362"/>
                    <a:pt x="2485" y="1949"/>
                    <a:pt x="2240" y="1816"/>
                  </a:cubicBezTo>
                  <a:cubicBezTo>
                    <a:pt x="1805" y="1571"/>
                    <a:pt x="1204" y="1437"/>
                    <a:pt x="881" y="1025"/>
                  </a:cubicBezTo>
                  <a:cubicBezTo>
                    <a:pt x="669" y="758"/>
                    <a:pt x="435" y="423"/>
                    <a:pt x="346" y="0"/>
                  </a:cubicBezTo>
                  <a:cubicBezTo>
                    <a:pt x="1" y="635"/>
                    <a:pt x="591" y="1949"/>
                    <a:pt x="1527" y="2172"/>
                  </a:cubicBezTo>
                  <a:cubicBezTo>
                    <a:pt x="2317" y="2362"/>
                    <a:pt x="2674" y="2885"/>
                    <a:pt x="2975" y="2918"/>
                  </a:cubicBezTo>
                  <a:cubicBezTo>
                    <a:pt x="2975" y="2918"/>
                    <a:pt x="2975" y="2907"/>
                    <a:pt x="2997" y="289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 rot="-1013820" flipH="1">
              <a:off x="6263717" y="2771300"/>
              <a:ext cx="154142" cy="148163"/>
            </a:xfrm>
            <a:custGeom>
              <a:avLst/>
              <a:gdLst/>
              <a:ahLst/>
              <a:cxnLst/>
              <a:rect l="l" t="t" r="r" b="b"/>
              <a:pathLst>
                <a:path w="825" h="793" extrusionOk="0">
                  <a:moveTo>
                    <a:pt x="411" y="1"/>
                  </a:moveTo>
                  <a:cubicBezTo>
                    <a:pt x="404" y="1"/>
                    <a:pt x="397" y="1"/>
                    <a:pt x="390" y="1"/>
                  </a:cubicBezTo>
                  <a:cubicBezTo>
                    <a:pt x="178" y="12"/>
                    <a:pt x="0" y="191"/>
                    <a:pt x="11" y="413"/>
                  </a:cubicBezTo>
                  <a:cubicBezTo>
                    <a:pt x="22" y="629"/>
                    <a:pt x="200" y="793"/>
                    <a:pt x="413" y="793"/>
                  </a:cubicBezTo>
                  <a:cubicBezTo>
                    <a:pt x="420" y="793"/>
                    <a:pt x="427" y="792"/>
                    <a:pt x="434" y="792"/>
                  </a:cubicBezTo>
                  <a:cubicBezTo>
                    <a:pt x="646" y="781"/>
                    <a:pt x="824" y="592"/>
                    <a:pt x="813" y="380"/>
                  </a:cubicBezTo>
                  <a:cubicBezTo>
                    <a:pt x="802" y="164"/>
                    <a:pt x="624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 rot="-1013820" flipH="1">
              <a:off x="6290831" y="2796305"/>
              <a:ext cx="100145" cy="98277"/>
            </a:xfrm>
            <a:custGeom>
              <a:avLst/>
              <a:gdLst/>
              <a:ahLst/>
              <a:cxnLst/>
              <a:rect l="l" t="t" r="r" b="b"/>
              <a:pathLst>
                <a:path w="536" h="526" extrusionOk="0">
                  <a:moveTo>
                    <a:pt x="277" y="0"/>
                  </a:moveTo>
                  <a:cubicBezTo>
                    <a:pt x="270" y="0"/>
                    <a:pt x="264" y="0"/>
                    <a:pt x="257" y="1"/>
                  </a:cubicBezTo>
                  <a:cubicBezTo>
                    <a:pt x="112" y="1"/>
                    <a:pt x="1" y="123"/>
                    <a:pt x="1" y="268"/>
                  </a:cubicBezTo>
                  <a:cubicBezTo>
                    <a:pt x="12" y="407"/>
                    <a:pt x="124" y="525"/>
                    <a:pt x="261" y="525"/>
                  </a:cubicBezTo>
                  <a:cubicBezTo>
                    <a:pt x="267" y="525"/>
                    <a:pt x="273" y="525"/>
                    <a:pt x="279" y="524"/>
                  </a:cubicBezTo>
                  <a:cubicBezTo>
                    <a:pt x="424" y="513"/>
                    <a:pt x="536" y="391"/>
                    <a:pt x="536" y="246"/>
                  </a:cubicBezTo>
                  <a:cubicBezTo>
                    <a:pt x="525" y="108"/>
                    <a:pt x="413" y="0"/>
                    <a:pt x="2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 rot="-1013820" flipH="1">
              <a:off x="6675964" y="2220832"/>
              <a:ext cx="241582" cy="297821"/>
            </a:xfrm>
            <a:custGeom>
              <a:avLst/>
              <a:gdLst/>
              <a:ahLst/>
              <a:cxnLst/>
              <a:rect l="l" t="t" r="r" b="b"/>
              <a:pathLst>
                <a:path w="1293" h="1594" extrusionOk="0">
                  <a:moveTo>
                    <a:pt x="1137" y="1"/>
                  </a:moveTo>
                  <a:cubicBezTo>
                    <a:pt x="870" y="90"/>
                    <a:pt x="591" y="235"/>
                    <a:pt x="379" y="469"/>
                  </a:cubicBezTo>
                  <a:cubicBezTo>
                    <a:pt x="146" y="725"/>
                    <a:pt x="23" y="1059"/>
                    <a:pt x="1" y="1449"/>
                  </a:cubicBezTo>
                  <a:cubicBezTo>
                    <a:pt x="45" y="1504"/>
                    <a:pt x="90" y="1549"/>
                    <a:pt x="134" y="1594"/>
                  </a:cubicBezTo>
                  <a:cubicBezTo>
                    <a:pt x="134" y="1170"/>
                    <a:pt x="246" y="825"/>
                    <a:pt x="480" y="569"/>
                  </a:cubicBezTo>
                  <a:cubicBezTo>
                    <a:pt x="703" y="324"/>
                    <a:pt x="1003" y="190"/>
                    <a:pt x="1293" y="101"/>
                  </a:cubicBezTo>
                  <a:cubicBezTo>
                    <a:pt x="1237" y="68"/>
                    <a:pt x="1193" y="34"/>
                    <a:pt x="11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34"/>
            <p:cNvGrpSpPr/>
            <p:nvPr/>
          </p:nvGrpSpPr>
          <p:grpSpPr>
            <a:xfrm>
              <a:off x="7301073" y="824638"/>
              <a:ext cx="1269785" cy="1112450"/>
              <a:chOff x="2336215" y="950585"/>
              <a:chExt cx="1490008" cy="1305233"/>
            </a:xfrm>
          </p:grpSpPr>
          <p:sp>
            <p:nvSpPr>
              <p:cNvPr id="275" name="Google Shape;275;p34"/>
              <p:cNvSpPr/>
              <p:nvPr/>
            </p:nvSpPr>
            <p:spPr>
              <a:xfrm flipH="1">
                <a:off x="2527110" y="950585"/>
                <a:ext cx="1008000" cy="1234944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6851" extrusionOk="0">
                    <a:moveTo>
                      <a:pt x="1136" y="201"/>
                    </a:moveTo>
                    <a:cubicBezTo>
                      <a:pt x="1972" y="201"/>
                      <a:pt x="3164" y="1170"/>
                      <a:pt x="4033" y="2551"/>
                    </a:cubicBezTo>
                    <a:cubicBezTo>
                      <a:pt x="5102" y="4244"/>
                      <a:pt x="5369" y="6060"/>
                      <a:pt x="4623" y="6528"/>
                    </a:cubicBezTo>
                    <a:cubicBezTo>
                      <a:pt x="4500" y="6606"/>
                      <a:pt x="4356" y="6650"/>
                      <a:pt x="4188" y="6650"/>
                    </a:cubicBezTo>
                    <a:cubicBezTo>
                      <a:pt x="3353" y="6650"/>
                      <a:pt x="2161" y="5681"/>
                      <a:pt x="1281" y="4289"/>
                    </a:cubicBezTo>
                    <a:cubicBezTo>
                      <a:pt x="758" y="3453"/>
                      <a:pt x="401" y="2573"/>
                      <a:pt x="301" y="1805"/>
                    </a:cubicBezTo>
                    <a:cubicBezTo>
                      <a:pt x="201" y="1070"/>
                      <a:pt x="345" y="546"/>
                      <a:pt x="702" y="323"/>
                    </a:cubicBezTo>
                    <a:cubicBezTo>
                      <a:pt x="824" y="245"/>
                      <a:pt x="969" y="201"/>
                      <a:pt x="1136" y="201"/>
                    </a:cubicBezTo>
                    <a:close/>
                    <a:moveTo>
                      <a:pt x="1136" y="0"/>
                    </a:moveTo>
                    <a:cubicBezTo>
                      <a:pt x="925" y="0"/>
                      <a:pt x="747" y="56"/>
                      <a:pt x="591" y="156"/>
                    </a:cubicBezTo>
                    <a:cubicBezTo>
                      <a:pt x="167" y="424"/>
                      <a:pt x="0" y="1014"/>
                      <a:pt x="100" y="1838"/>
                    </a:cubicBezTo>
                    <a:cubicBezTo>
                      <a:pt x="212" y="2629"/>
                      <a:pt x="568" y="3543"/>
                      <a:pt x="1114" y="4400"/>
                    </a:cubicBezTo>
                    <a:cubicBezTo>
                      <a:pt x="2039" y="5859"/>
                      <a:pt x="3275" y="6851"/>
                      <a:pt x="4188" y="6851"/>
                    </a:cubicBezTo>
                    <a:cubicBezTo>
                      <a:pt x="4389" y="6851"/>
                      <a:pt x="4567" y="6795"/>
                      <a:pt x="4723" y="6695"/>
                    </a:cubicBezTo>
                    <a:cubicBezTo>
                      <a:pt x="5592" y="6149"/>
                      <a:pt x="5358" y="4289"/>
                      <a:pt x="4211" y="2451"/>
                    </a:cubicBezTo>
                    <a:cubicBezTo>
                      <a:pt x="3286" y="992"/>
                      <a:pt x="2050" y="0"/>
                      <a:pt x="11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 flipH="1">
                <a:off x="2336215" y="1221689"/>
                <a:ext cx="1421871" cy="692910"/>
              </a:xfrm>
              <a:custGeom>
                <a:avLst/>
                <a:gdLst/>
                <a:ahLst/>
                <a:cxnLst/>
                <a:rect l="l" t="t" r="r" b="b"/>
                <a:pathLst>
                  <a:path w="7888" h="3844" extrusionOk="0">
                    <a:moveTo>
                      <a:pt x="2863" y="201"/>
                    </a:moveTo>
                    <a:cubicBezTo>
                      <a:pt x="3287" y="201"/>
                      <a:pt x="3732" y="245"/>
                      <a:pt x="4178" y="312"/>
                    </a:cubicBezTo>
                    <a:cubicBezTo>
                      <a:pt x="6138" y="657"/>
                      <a:pt x="7664" y="1671"/>
                      <a:pt x="7520" y="2540"/>
                    </a:cubicBezTo>
                    <a:cubicBezTo>
                      <a:pt x="7397" y="3197"/>
                      <a:pt x="6361" y="3643"/>
                      <a:pt x="4924" y="3643"/>
                    </a:cubicBezTo>
                    <a:cubicBezTo>
                      <a:pt x="4501" y="3643"/>
                      <a:pt x="4067" y="3598"/>
                      <a:pt x="3621" y="3531"/>
                    </a:cubicBezTo>
                    <a:cubicBezTo>
                      <a:pt x="2641" y="3353"/>
                      <a:pt x="1750" y="3030"/>
                      <a:pt x="1115" y="2596"/>
                    </a:cubicBezTo>
                    <a:cubicBezTo>
                      <a:pt x="502" y="2172"/>
                      <a:pt x="212" y="1716"/>
                      <a:pt x="279" y="1303"/>
                    </a:cubicBezTo>
                    <a:cubicBezTo>
                      <a:pt x="391" y="646"/>
                      <a:pt x="1427" y="201"/>
                      <a:pt x="2863" y="201"/>
                    </a:cubicBezTo>
                    <a:close/>
                    <a:moveTo>
                      <a:pt x="2863" y="0"/>
                    </a:moveTo>
                    <a:cubicBezTo>
                      <a:pt x="1304" y="0"/>
                      <a:pt x="212" y="501"/>
                      <a:pt x="79" y="1270"/>
                    </a:cubicBezTo>
                    <a:cubicBezTo>
                      <a:pt x="1" y="1760"/>
                      <a:pt x="324" y="2295"/>
                      <a:pt x="1003" y="2751"/>
                    </a:cubicBezTo>
                    <a:cubicBezTo>
                      <a:pt x="1660" y="3208"/>
                      <a:pt x="2585" y="3553"/>
                      <a:pt x="3588" y="3721"/>
                    </a:cubicBezTo>
                    <a:cubicBezTo>
                      <a:pt x="4044" y="3799"/>
                      <a:pt x="4490" y="3843"/>
                      <a:pt x="4924" y="3843"/>
                    </a:cubicBezTo>
                    <a:cubicBezTo>
                      <a:pt x="6484" y="3843"/>
                      <a:pt x="7575" y="3342"/>
                      <a:pt x="7709" y="2573"/>
                    </a:cubicBezTo>
                    <a:cubicBezTo>
                      <a:pt x="7887" y="1571"/>
                      <a:pt x="6350" y="490"/>
                      <a:pt x="4211" y="123"/>
                    </a:cubicBezTo>
                    <a:cubicBezTo>
                      <a:pt x="3755" y="45"/>
                      <a:pt x="3298" y="0"/>
                      <a:pt x="28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 flipH="1">
                <a:off x="2448697" y="1006825"/>
                <a:ext cx="1156712" cy="1122463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6227" extrusionOk="0">
                    <a:moveTo>
                      <a:pt x="4913" y="201"/>
                    </a:moveTo>
                    <a:cubicBezTo>
                      <a:pt x="5169" y="201"/>
                      <a:pt x="5380" y="268"/>
                      <a:pt x="5536" y="412"/>
                    </a:cubicBezTo>
                    <a:cubicBezTo>
                      <a:pt x="6182" y="1003"/>
                      <a:pt x="5592" y="2752"/>
                      <a:pt x="4244" y="4211"/>
                    </a:cubicBezTo>
                    <a:cubicBezTo>
                      <a:pt x="3242" y="5314"/>
                      <a:pt x="2039" y="6026"/>
                      <a:pt x="1192" y="6026"/>
                    </a:cubicBezTo>
                    <a:cubicBezTo>
                      <a:pt x="925" y="6026"/>
                      <a:pt x="724" y="5960"/>
                      <a:pt x="568" y="5815"/>
                    </a:cubicBezTo>
                    <a:cubicBezTo>
                      <a:pt x="257" y="5536"/>
                      <a:pt x="212" y="4991"/>
                      <a:pt x="446" y="4278"/>
                    </a:cubicBezTo>
                    <a:cubicBezTo>
                      <a:pt x="680" y="3554"/>
                      <a:pt x="1181" y="2740"/>
                      <a:pt x="1849" y="2016"/>
                    </a:cubicBezTo>
                    <a:cubicBezTo>
                      <a:pt x="2863" y="914"/>
                      <a:pt x="4066" y="201"/>
                      <a:pt x="4913" y="201"/>
                    </a:cubicBezTo>
                    <a:close/>
                    <a:moveTo>
                      <a:pt x="4913" y="0"/>
                    </a:moveTo>
                    <a:cubicBezTo>
                      <a:pt x="4010" y="0"/>
                      <a:pt x="2752" y="735"/>
                      <a:pt x="1705" y="1883"/>
                    </a:cubicBezTo>
                    <a:cubicBezTo>
                      <a:pt x="1014" y="2629"/>
                      <a:pt x="502" y="3464"/>
                      <a:pt x="257" y="4222"/>
                    </a:cubicBezTo>
                    <a:cubicBezTo>
                      <a:pt x="0" y="5002"/>
                      <a:pt x="67" y="5625"/>
                      <a:pt x="435" y="5971"/>
                    </a:cubicBezTo>
                    <a:cubicBezTo>
                      <a:pt x="624" y="6138"/>
                      <a:pt x="880" y="6227"/>
                      <a:pt x="1192" y="6227"/>
                    </a:cubicBezTo>
                    <a:cubicBezTo>
                      <a:pt x="2094" y="6227"/>
                      <a:pt x="3353" y="5492"/>
                      <a:pt x="4400" y="4344"/>
                    </a:cubicBezTo>
                    <a:cubicBezTo>
                      <a:pt x="5859" y="2752"/>
                      <a:pt x="6416" y="958"/>
                      <a:pt x="5670" y="256"/>
                    </a:cubicBezTo>
                    <a:cubicBezTo>
                      <a:pt x="5481" y="89"/>
                      <a:pt x="5225" y="0"/>
                      <a:pt x="49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 flipH="1">
                <a:off x="2400575" y="1127235"/>
                <a:ext cx="217030" cy="20495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37" extrusionOk="0">
                    <a:moveTo>
                      <a:pt x="1159" y="647"/>
                    </a:moveTo>
                    <a:cubicBezTo>
                      <a:pt x="1115" y="936"/>
                      <a:pt x="836" y="1137"/>
                      <a:pt x="524" y="1092"/>
                    </a:cubicBezTo>
                    <a:cubicBezTo>
                      <a:pt x="212" y="1048"/>
                      <a:pt x="1" y="780"/>
                      <a:pt x="45" y="491"/>
                    </a:cubicBezTo>
                    <a:cubicBezTo>
                      <a:pt x="79" y="201"/>
                      <a:pt x="368" y="1"/>
                      <a:pt x="669" y="45"/>
                    </a:cubicBezTo>
                    <a:cubicBezTo>
                      <a:pt x="981" y="90"/>
                      <a:pt x="1204" y="357"/>
                      <a:pt x="1159" y="6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 flipH="1">
                <a:off x="2436628" y="1162746"/>
                <a:ext cx="74446" cy="6939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5" extrusionOk="0">
                    <a:moveTo>
                      <a:pt x="196" y="0"/>
                    </a:moveTo>
                    <a:cubicBezTo>
                      <a:pt x="101" y="0"/>
                      <a:pt x="21" y="71"/>
                      <a:pt x="11" y="160"/>
                    </a:cubicBezTo>
                    <a:cubicBezTo>
                      <a:pt x="0" y="271"/>
                      <a:pt x="67" y="361"/>
                      <a:pt x="178" y="383"/>
                    </a:cubicBezTo>
                    <a:cubicBezTo>
                      <a:pt x="186" y="384"/>
                      <a:pt x="194" y="384"/>
                      <a:pt x="202" y="384"/>
                    </a:cubicBezTo>
                    <a:cubicBezTo>
                      <a:pt x="302" y="384"/>
                      <a:pt x="380" y="319"/>
                      <a:pt x="401" y="216"/>
                    </a:cubicBezTo>
                    <a:cubicBezTo>
                      <a:pt x="412" y="115"/>
                      <a:pt x="334" y="15"/>
                      <a:pt x="234" y="4"/>
                    </a:cubicBezTo>
                    <a:cubicBezTo>
                      <a:pt x="221" y="2"/>
                      <a:pt x="208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 flipH="1">
                <a:off x="2597235" y="2056814"/>
                <a:ext cx="207116" cy="19900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04" extrusionOk="0">
                    <a:moveTo>
                      <a:pt x="1104" y="625"/>
                    </a:moveTo>
                    <a:cubicBezTo>
                      <a:pt x="1059" y="903"/>
                      <a:pt x="792" y="1104"/>
                      <a:pt x="502" y="1059"/>
                    </a:cubicBezTo>
                    <a:cubicBezTo>
                      <a:pt x="212" y="1015"/>
                      <a:pt x="1" y="758"/>
                      <a:pt x="45" y="469"/>
                    </a:cubicBezTo>
                    <a:cubicBezTo>
                      <a:pt x="90" y="190"/>
                      <a:pt x="357" y="1"/>
                      <a:pt x="647" y="46"/>
                    </a:cubicBezTo>
                    <a:cubicBezTo>
                      <a:pt x="936" y="79"/>
                      <a:pt x="1148" y="346"/>
                      <a:pt x="1104" y="6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 flipH="1">
                <a:off x="2633468" y="2090882"/>
                <a:ext cx="62369" cy="6074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37" extrusionOk="0">
                    <a:moveTo>
                      <a:pt x="170" y="0"/>
                    </a:moveTo>
                    <a:cubicBezTo>
                      <a:pt x="89" y="0"/>
                      <a:pt x="22" y="64"/>
                      <a:pt x="11" y="146"/>
                    </a:cubicBezTo>
                    <a:cubicBezTo>
                      <a:pt x="0" y="235"/>
                      <a:pt x="56" y="313"/>
                      <a:pt x="145" y="335"/>
                    </a:cubicBezTo>
                    <a:cubicBezTo>
                      <a:pt x="152" y="336"/>
                      <a:pt x="158" y="337"/>
                      <a:pt x="165" y="337"/>
                    </a:cubicBezTo>
                    <a:cubicBezTo>
                      <a:pt x="245" y="337"/>
                      <a:pt x="314" y="273"/>
                      <a:pt x="334" y="191"/>
                    </a:cubicBezTo>
                    <a:cubicBezTo>
                      <a:pt x="346" y="102"/>
                      <a:pt x="279" y="12"/>
                      <a:pt x="190" y="1"/>
                    </a:cubicBezTo>
                    <a:cubicBezTo>
                      <a:pt x="183" y="1"/>
                      <a:pt x="177" y="0"/>
                      <a:pt x="170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 flipH="1">
                <a:off x="2910520" y="1442683"/>
                <a:ext cx="291296" cy="26624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477" extrusionOk="0">
                    <a:moveTo>
                      <a:pt x="792" y="1"/>
                    </a:moveTo>
                    <a:cubicBezTo>
                      <a:pt x="429" y="1"/>
                      <a:pt x="117" y="263"/>
                      <a:pt x="67" y="634"/>
                    </a:cubicBezTo>
                    <a:cubicBezTo>
                      <a:pt x="0" y="1035"/>
                      <a:pt x="290" y="1414"/>
                      <a:pt x="702" y="1470"/>
                    </a:cubicBezTo>
                    <a:cubicBezTo>
                      <a:pt x="737" y="1475"/>
                      <a:pt x="772" y="1477"/>
                      <a:pt x="807" y="1477"/>
                    </a:cubicBezTo>
                    <a:cubicBezTo>
                      <a:pt x="1179" y="1477"/>
                      <a:pt x="1509" y="1213"/>
                      <a:pt x="1560" y="846"/>
                    </a:cubicBezTo>
                    <a:cubicBezTo>
                      <a:pt x="1615" y="445"/>
                      <a:pt x="1326" y="66"/>
                      <a:pt x="914" y="11"/>
                    </a:cubicBezTo>
                    <a:cubicBezTo>
                      <a:pt x="873" y="4"/>
                      <a:pt x="832" y="1"/>
                      <a:pt x="7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 flipH="1">
                <a:off x="2964778" y="1476030"/>
                <a:ext cx="104549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20" extrusionOk="0">
                    <a:moveTo>
                      <a:pt x="283" y="1"/>
                    </a:moveTo>
                    <a:cubicBezTo>
                      <a:pt x="154" y="1"/>
                      <a:pt x="43" y="94"/>
                      <a:pt x="23" y="215"/>
                    </a:cubicBezTo>
                    <a:cubicBezTo>
                      <a:pt x="0" y="360"/>
                      <a:pt x="112" y="494"/>
                      <a:pt x="257" y="516"/>
                    </a:cubicBezTo>
                    <a:cubicBezTo>
                      <a:pt x="270" y="518"/>
                      <a:pt x="284" y="519"/>
                      <a:pt x="297" y="519"/>
                    </a:cubicBezTo>
                    <a:cubicBezTo>
                      <a:pt x="426" y="519"/>
                      <a:pt x="537" y="425"/>
                      <a:pt x="557" y="293"/>
                    </a:cubicBezTo>
                    <a:cubicBezTo>
                      <a:pt x="580" y="149"/>
                      <a:pt x="479" y="26"/>
                      <a:pt x="323" y="4"/>
                    </a:cubicBezTo>
                    <a:cubicBezTo>
                      <a:pt x="310" y="2"/>
                      <a:pt x="296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 flipH="1">
                <a:off x="3609193" y="1340117"/>
                <a:ext cx="217030" cy="21306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82" extrusionOk="0">
                    <a:moveTo>
                      <a:pt x="1158" y="669"/>
                    </a:moveTo>
                    <a:cubicBezTo>
                      <a:pt x="1114" y="981"/>
                      <a:pt x="835" y="1181"/>
                      <a:pt x="524" y="1137"/>
                    </a:cubicBezTo>
                    <a:cubicBezTo>
                      <a:pt x="223" y="1092"/>
                      <a:pt x="0" y="813"/>
                      <a:pt x="45" y="513"/>
                    </a:cubicBezTo>
                    <a:cubicBezTo>
                      <a:pt x="89" y="212"/>
                      <a:pt x="379" y="0"/>
                      <a:pt x="680" y="45"/>
                    </a:cubicBezTo>
                    <a:cubicBezTo>
                      <a:pt x="991" y="89"/>
                      <a:pt x="1203" y="368"/>
                      <a:pt x="1158" y="6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 flipH="1">
                <a:off x="3657503" y="1381937"/>
                <a:ext cx="68498" cy="60927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38" extrusionOk="0">
                    <a:moveTo>
                      <a:pt x="190" y="1"/>
                    </a:moveTo>
                    <a:cubicBezTo>
                      <a:pt x="109" y="1"/>
                      <a:pt x="33" y="55"/>
                      <a:pt x="12" y="147"/>
                    </a:cubicBezTo>
                    <a:cubicBezTo>
                      <a:pt x="1" y="236"/>
                      <a:pt x="68" y="325"/>
                      <a:pt x="168" y="336"/>
                    </a:cubicBezTo>
                    <a:cubicBezTo>
                      <a:pt x="177" y="337"/>
                      <a:pt x="185" y="338"/>
                      <a:pt x="193" y="338"/>
                    </a:cubicBezTo>
                    <a:cubicBezTo>
                      <a:pt x="283" y="338"/>
                      <a:pt x="358" y="283"/>
                      <a:pt x="369" y="192"/>
                    </a:cubicBezTo>
                    <a:cubicBezTo>
                      <a:pt x="380" y="102"/>
                      <a:pt x="313" y="13"/>
                      <a:pt x="213" y="2"/>
                    </a:cubicBezTo>
                    <a:cubicBezTo>
                      <a:pt x="205" y="1"/>
                      <a:pt x="198" y="1"/>
                      <a:pt x="190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p64"/>
          <p:cNvSpPr txBox="1">
            <a:spLocks noGrp="1"/>
          </p:cNvSpPr>
          <p:nvPr>
            <p:ph type="title"/>
          </p:nvPr>
        </p:nvSpPr>
        <p:spPr>
          <a:xfrm>
            <a:off x="4418125" y="2396981"/>
            <a:ext cx="4216400" cy="1124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2744" name="Google Shape;2744;p64"/>
          <p:cNvSpPr/>
          <p:nvPr/>
        </p:nvSpPr>
        <p:spPr>
          <a:xfrm>
            <a:off x="945979" y="1111868"/>
            <a:ext cx="285221" cy="255268"/>
          </a:xfrm>
          <a:custGeom>
            <a:avLst/>
            <a:gdLst/>
            <a:ahLst/>
            <a:cxnLst/>
            <a:rect l="l" t="t" r="r" b="b"/>
            <a:pathLst>
              <a:path w="11741" h="10508" extrusionOk="0">
                <a:moveTo>
                  <a:pt x="5862" y="0"/>
                </a:moveTo>
                <a:cubicBezTo>
                  <a:pt x="5347" y="0"/>
                  <a:pt x="4823" y="75"/>
                  <a:pt x="4303" y="234"/>
                </a:cubicBezTo>
                <a:cubicBezTo>
                  <a:pt x="1541" y="1084"/>
                  <a:pt x="0" y="4032"/>
                  <a:pt x="850" y="6795"/>
                </a:cubicBezTo>
                <a:cubicBezTo>
                  <a:pt x="1542" y="9065"/>
                  <a:pt x="3624" y="10508"/>
                  <a:pt x="5865" y="10508"/>
                </a:cubicBezTo>
                <a:cubicBezTo>
                  <a:pt x="6377" y="10508"/>
                  <a:pt x="6897" y="10432"/>
                  <a:pt x="7411" y="10274"/>
                </a:cubicBezTo>
                <a:cubicBezTo>
                  <a:pt x="10200" y="9424"/>
                  <a:pt x="11741" y="6476"/>
                  <a:pt x="10891" y="3687"/>
                </a:cubicBezTo>
                <a:cubicBezTo>
                  <a:pt x="10177" y="1439"/>
                  <a:pt x="8110" y="0"/>
                  <a:pt x="586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64"/>
          <p:cNvSpPr/>
          <p:nvPr/>
        </p:nvSpPr>
        <p:spPr>
          <a:xfrm>
            <a:off x="1007270" y="1218853"/>
            <a:ext cx="759513" cy="2470112"/>
          </a:xfrm>
          <a:custGeom>
            <a:avLst/>
            <a:gdLst/>
            <a:ahLst/>
            <a:cxnLst/>
            <a:rect l="l" t="t" r="r" b="b"/>
            <a:pathLst>
              <a:path w="31265" h="101681" extrusionOk="0">
                <a:moveTo>
                  <a:pt x="1037" y="0"/>
                </a:moveTo>
                <a:lnTo>
                  <a:pt x="1037" y="0"/>
                </a:lnTo>
                <a:cubicBezTo>
                  <a:pt x="1037" y="1"/>
                  <a:pt x="1" y="42580"/>
                  <a:pt x="24305" y="101681"/>
                </a:cubicBezTo>
                <a:lnTo>
                  <a:pt x="31264" y="101681"/>
                </a:lnTo>
                <a:cubicBezTo>
                  <a:pt x="31264" y="101681"/>
                  <a:pt x="4915" y="57189"/>
                  <a:pt x="1887" y="584"/>
                </a:cubicBezTo>
                <a:lnTo>
                  <a:pt x="1037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64"/>
          <p:cNvSpPr/>
          <p:nvPr/>
        </p:nvSpPr>
        <p:spPr>
          <a:xfrm>
            <a:off x="1027287" y="1218853"/>
            <a:ext cx="91001" cy="602048"/>
          </a:xfrm>
          <a:custGeom>
            <a:avLst/>
            <a:gdLst/>
            <a:ahLst/>
            <a:cxnLst/>
            <a:rect l="l" t="t" r="r" b="b"/>
            <a:pathLst>
              <a:path w="3746" h="24783" extrusionOk="0">
                <a:moveTo>
                  <a:pt x="213" y="0"/>
                </a:moveTo>
                <a:lnTo>
                  <a:pt x="213" y="0"/>
                </a:lnTo>
                <a:cubicBezTo>
                  <a:pt x="213" y="0"/>
                  <a:pt x="0" y="9138"/>
                  <a:pt x="2152" y="24783"/>
                </a:cubicBezTo>
                <a:cubicBezTo>
                  <a:pt x="2683" y="24676"/>
                  <a:pt x="3188" y="24623"/>
                  <a:pt x="3745" y="24597"/>
                </a:cubicBezTo>
                <a:cubicBezTo>
                  <a:pt x="2444" y="16920"/>
                  <a:pt x="1514" y="8898"/>
                  <a:pt x="1063" y="584"/>
                </a:cubicBezTo>
                <a:lnTo>
                  <a:pt x="213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64"/>
          <p:cNvSpPr/>
          <p:nvPr/>
        </p:nvSpPr>
        <p:spPr>
          <a:xfrm>
            <a:off x="1402173" y="3165627"/>
            <a:ext cx="364610" cy="523339"/>
          </a:xfrm>
          <a:custGeom>
            <a:avLst/>
            <a:gdLst/>
            <a:ahLst/>
            <a:cxnLst/>
            <a:rect l="l" t="t" r="r" b="b"/>
            <a:pathLst>
              <a:path w="15009" h="21543" extrusionOk="0">
                <a:moveTo>
                  <a:pt x="1" y="1"/>
                </a:moveTo>
                <a:cubicBezTo>
                  <a:pt x="2312" y="6880"/>
                  <a:pt x="4968" y="14079"/>
                  <a:pt x="8049" y="21543"/>
                </a:cubicBezTo>
                <a:lnTo>
                  <a:pt x="15008" y="21543"/>
                </a:lnTo>
                <a:cubicBezTo>
                  <a:pt x="15008" y="21543"/>
                  <a:pt x="10254" y="13521"/>
                  <a:pt x="456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64"/>
          <p:cNvSpPr/>
          <p:nvPr/>
        </p:nvSpPr>
        <p:spPr>
          <a:xfrm>
            <a:off x="1122126" y="509699"/>
            <a:ext cx="1159591" cy="1031155"/>
          </a:xfrm>
          <a:custGeom>
            <a:avLst/>
            <a:gdLst/>
            <a:ahLst/>
            <a:cxnLst/>
            <a:rect l="l" t="t" r="r" b="b"/>
            <a:pathLst>
              <a:path w="47734" h="42447" extrusionOk="0">
                <a:moveTo>
                  <a:pt x="35089" y="0"/>
                </a:moveTo>
                <a:cubicBezTo>
                  <a:pt x="19524" y="6056"/>
                  <a:pt x="7651" y="15619"/>
                  <a:pt x="1" y="29219"/>
                </a:cubicBezTo>
                <a:lnTo>
                  <a:pt x="1940" y="42447"/>
                </a:lnTo>
                <a:lnTo>
                  <a:pt x="47733" y="4303"/>
                </a:lnTo>
                <a:lnTo>
                  <a:pt x="35089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64"/>
          <p:cNvSpPr/>
          <p:nvPr/>
        </p:nvSpPr>
        <p:spPr>
          <a:xfrm>
            <a:off x="1122126" y="575508"/>
            <a:ext cx="1159591" cy="965346"/>
          </a:xfrm>
          <a:custGeom>
            <a:avLst/>
            <a:gdLst/>
            <a:ahLst/>
            <a:cxnLst/>
            <a:rect l="l" t="t" r="r" b="b"/>
            <a:pathLst>
              <a:path w="47734" h="39738" extrusionOk="0">
                <a:moveTo>
                  <a:pt x="43058" y="0"/>
                </a:moveTo>
                <a:cubicBezTo>
                  <a:pt x="40482" y="3693"/>
                  <a:pt x="34186" y="8022"/>
                  <a:pt x="26244" y="11157"/>
                </a:cubicBezTo>
                <a:cubicBezTo>
                  <a:pt x="20081" y="13612"/>
                  <a:pt x="14157" y="14890"/>
                  <a:pt x="9760" y="14890"/>
                </a:cubicBezTo>
                <a:cubicBezTo>
                  <a:pt x="9305" y="14890"/>
                  <a:pt x="8868" y="14876"/>
                  <a:pt x="8448" y="14849"/>
                </a:cubicBezTo>
                <a:cubicBezTo>
                  <a:pt x="5233" y="18355"/>
                  <a:pt x="2391" y="22233"/>
                  <a:pt x="1" y="26510"/>
                </a:cubicBezTo>
                <a:lnTo>
                  <a:pt x="1940" y="39738"/>
                </a:lnTo>
                <a:lnTo>
                  <a:pt x="47733" y="1594"/>
                </a:lnTo>
                <a:lnTo>
                  <a:pt x="43058" y="0"/>
                </a:lnTo>
                <a:close/>
              </a:path>
            </a:pathLst>
          </a:custGeom>
          <a:solidFill>
            <a:srgbClr val="FFFFFF">
              <a:alpha val="48370"/>
            </a:srgbClr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64"/>
          <p:cNvSpPr/>
          <p:nvPr/>
        </p:nvSpPr>
        <p:spPr>
          <a:xfrm>
            <a:off x="1058892" y="562171"/>
            <a:ext cx="1328644" cy="1036548"/>
          </a:xfrm>
          <a:custGeom>
            <a:avLst/>
            <a:gdLst/>
            <a:ahLst/>
            <a:cxnLst/>
            <a:rect l="l" t="t" r="r" b="b"/>
            <a:pathLst>
              <a:path w="54693" h="42669" extrusionOk="0">
                <a:moveTo>
                  <a:pt x="48334" y="1"/>
                </a:moveTo>
                <a:cubicBezTo>
                  <a:pt x="42814" y="1"/>
                  <a:pt x="32183" y="5573"/>
                  <a:pt x="21569" y="14415"/>
                </a:cubicBezTo>
                <a:cubicBezTo>
                  <a:pt x="8235" y="25571"/>
                  <a:pt x="1" y="37684"/>
                  <a:pt x="3215" y="41509"/>
                </a:cubicBezTo>
                <a:cubicBezTo>
                  <a:pt x="3870" y="42295"/>
                  <a:pt x="4956" y="42668"/>
                  <a:pt x="6385" y="42668"/>
                </a:cubicBezTo>
                <a:cubicBezTo>
                  <a:pt x="11904" y="42668"/>
                  <a:pt x="22531" y="37095"/>
                  <a:pt x="33124" y="28254"/>
                </a:cubicBezTo>
                <a:cubicBezTo>
                  <a:pt x="46458" y="17098"/>
                  <a:pt x="54692" y="4959"/>
                  <a:pt x="51505" y="1160"/>
                </a:cubicBezTo>
                <a:cubicBezTo>
                  <a:pt x="50849" y="374"/>
                  <a:pt x="49763" y="1"/>
                  <a:pt x="4833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1" name="Google Shape;2751;p64"/>
          <p:cNvSpPr/>
          <p:nvPr/>
        </p:nvSpPr>
        <p:spPr>
          <a:xfrm>
            <a:off x="1129875" y="618069"/>
            <a:ext cx="1203463" cy="942826"/>
          </a:xfrm>
          <a:custGeom>
            <a:avLst/>
            <a:gdLst/>
            <a:ahLst/>
            <a:cxnLst/>
            <a:rect l="l" t="t" r="r" b="b"/>
            <a:pathLst>
              <a:path w="49540" h="38811" extrusionOk="0">
                <a:moveTo>
                  <a:pt x="44212" y="0"/>
                </a:moveTo>
                <a:cubicBezTo>
                  <a:pt x="39370" y="0"/>
                  <a:pt x="29605" y="5239"/>
                  <a:pt x="19789" y="13469"/>
                </a:cubicBezTo>
                <a:cubicBezTo>
                  <a:pt x="7624" y="23695"/>
                  <a:pt x="0" y="34612"/>
                  <a:pt x="2736" y="37879"/>
                </a:cubicBezTo>
                <a:cubicBezTo>
                  <a:pt x="3265" y="38510"/>
                  <a:pt x="4142" y="38810"/>
                  <a:pt x="5301" y="38810"/>
                </a:cubicBezTo>
                <a:cubicBezTo>
                  <a:pt x="10143" y="38810"/>
                  <a:pt x="19908" y="33572"/>
                  <a:pt x="29724" y="25342"/>
                </a:cubicBezTo>
                <a:cubicBezTo>
                  <a:pt x="41889" y="15115"/>
                  <a:pt x="49539" y="4198"/>
                  <a:pt x="46777" y="931"/>
                </a:cubicBezTo>
                <a:cubicBezTo>
                  <a:pt x="46248" y="300"/>
                  <a:pt x="45371" y="0"/>
                  <a:pt x="44212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2" name="Google Shape;2752;p64"/>
          <p:cNvSpPr/>
          <p:nvPr/>
        </p:nvSpPr>
        <p:spPr>
          <a:xfrm>
            <a:off x="1282798" y="716843"/>
            <a:ext cx="931797" cy="730726"/>
          </a:xfrm>
          <a:custGeom>
            <a:avLst/>
            <a:gdLst/>
            <a:ahLst/>
            <a:cxnLst/>
            <a:rect l="l" t="t" r="r" b="b"/>
            <a:pathLst>
              <a:path w="38357" h="30080" extrusionOk="0">
                <a:moveTo>
                  <a:pt x="34254" y="0"/>
                </a:moveTo>
                <a:cubicBezTo>
                  <a:pt x="30506" y="0"/>
                  <a:pt x="22942" y="4067"/>
                  <a:pt x="15327" y="10439"/>
                </a:cubicBezTo>
                <a:cubicBezTo>
                  <a:pt x="5898" y="18354"/>
                  <a:pt x="1" y="26828"/>
                  <a:pt x="2126" y="29351"/>
                </a:cubicBezTo>
                <a:cubicBezTo>
                  <a:pt x="2537" y="29845"/>
                  <a:pt x="3220" y="30080"/>
                  <a:pt x="4122" y="30080"/>
                </a:cubicBezTo>
                <a:cubicBezTo>
                  <a:pt x="7876" y="30080"/>
                  <a:pt x="15427" y="26011"/>
                  <a:pt x="23030" y="19629"/>
                </a:cubicBezTo>
                <a:cubicBezTo>
                  <a:pt x="32460" y="11714"/>
                  <a:pt x="38357" y="3267"/>
                  <a:pt x="36232" y="717"/>
                </a:cubicBezTo>
                <a:cubicBezTo>
                  <a:pt x="35823" y="231"/>
                  <a:pt x="35146" y="0"/>
                  <a:pt x="34254" y="0"/>
                </a:cubicBezTo>
                <a:close/>
              </a:path>
            </a:pathLst>
          </a:custGeom>
          <a:solidFill>
            <a:srgbClr val="FFFFFF">
              <a:alpha val="48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3" name="Google Shape;2753;p64"/>
          <p:cNvSpPr/>
          <p:nvPr/>
        </p:nvSpPr>
        <p:spPr>
          <a:xfrm>
            <a:off x="1005326" y="1162445"/>
            <a:ext cx="165871" cy="154113"/>
          </a:xfrm>
          <a:custGeom>
            <a:avLst/>
            <a:gdLst/>
            <a:ahLst/>
            <a:cxnLst/>
            <a:rect l="l" t="t" r="r" b="b"/>
            <a:pathLst>
              <a:path w="6828" h="6344" extrusionOk="0">
                <a:moveTo>
                  <a:pt x="3419" y="0"/>
                </a:moveTo>
                <a:cubicBezTo>
                  <a:pt x="3256" y="0"/>
                  <a:pt x="3090" y="12"/>
                  <a:pt x="2923" y="38"/>
                </a:cubicBezTo>
                <a:cubicBezTo>
                  <a:pt x="1196" y="303"/>
                  <a:pt x="1" y="1924"/>
                  <a:pt x="293" y="3650"/>
                </a:cubicBezTo>
                <a:cubicBezTo>
                  <a:pt x="533" y="5236"/>
                  <a:pt x="1883" y="6344"/>
                  <a:pt x="3416" y="6344"/>
                </a:cubicBezTo>
                <a:cubicBezTo>
                  <a:pt x="3578" y="6344"/>
                  <a:pt x="3741" y="6332"/>
                  <a:pt x="3906" y="6306"/>
                </a:cubicBezTo>
                <a:cubicBezTo>
                  <a:pt x="5659" y="6041"/>
                  <a:pt x="6827" y="4420"/>
                  <a:pt x="6562" y="2694"/>
                </a:cubicBezTo>
                <a:cubicBezTo>
                  <a:pt x="6322" y="1108"/>
                  <a:pt x="4972" y="0"/>
                  <a:pt x="3419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4" name="Google Shape;2754;p64"/>
          <p:cNvSpPr/>
          <p:nvPr/>
        </p:nvSpPr>
        <p:spPr>
          <a:xfrm>
            <a:off x="1053742" y="1206877"/>
            <a:ext cx="69696" cy="65250"/>
          </a:xfrm>
          <a:custGeom>
            <a:avLst/>
            <a:gdLst/>
            <a:ahLst/>
            <a:cxnLst/>
            <a:rect l="l" t="t" r="r" b="b"/>
            <a:pathLst>
              <a:path w="2869" h="2686" extrusionOk="0">
                <a:moveTo>
                  <a:pt x="1420" y="1"/>
                </a:moveTo>
                <a:cubicBezTo>
                  <a:pt x="1355" y="1"/>
                  <a:pt x="1289" y="5"/>
                  <a:pt x="1222" y="15"/>
                </a:cubicBezTo>
                <a:cubicBezTo>
                  <a:pt x="505" y="121"/>
                  <a:pt x="0" y="812"/>
                  <a:pt x="106" y="1556"/>
                </a:cubicBezTo>
                <a:cubicBezTo>
                  <a:pt x="203" y="2208"/>
                  <a:pt x="784" y="2685"/>
                  <a:pt x="1449" y="2685"/>
                </a:cubicBezTo>
                <a:cubicBezTo>
                  <a:pt x="1514" y="2685"/>
                  <a:pt x="1580" y="2681"/>
                  <a:pt x="1647" y="2671"/>
                </a:cubicBezTo>
                <a:cubicBezTo>
                  <a:pt x="2364" y="2565"/>
                  <a:pt x="2869" y="1874"/>
                  <a:pt x="2763" y="1131"/>
                </a:cubicBezTo>
                <a:cubicBezTo>
                  <a:pt x="2642" y="478"/>
                  <a:pt x="2080" y="1"/>
                  <a:pt x="1420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5" name="Google Shape;2755;p64"/>
          <p:cNvSpPr/>
          <p:nvPr/>
        </p:nvSpPr>
        <p:spPr>
          <a:xfrm>
            <a:off x="1533160" y="893014"/>
            <a:ext cx="355573" cy="272492"/>
          </a:xfrm>
          <a:custGeom>
            <a:avLst/>
            <a:gdLst/>
            <a:ahLst/>
            <a:cxnLst/>
            <a:rect l="l" t="t" r="r" b="b"/>
            <a:pathLst>
              <a:path w="14637" h="11217" extrusionOk="0">
                <a:moveTo>
                  <a:pt x="12916" y="0"/>
                </a:moveTo>
                <a:cubicBezTo>
                  <a:pt x="11401" y="0"/>
                  <a:pt x="8254" y="1786"/>
                  <a:pt x="5287" y="4408"/>
                </a:cubicBezTo>
                <a:cubicBezTo>
                  <a:pt x="1860" y="7437"/>
                  <a:pt x="1" y="10412"/>
                  <a:pt x="1116" y="11076"/>
                </a:cubicBezTo>
                <a:cubicBezTo>
                  <a:pt x="1271" y="11171"/>
                  <a:pt x="1473" y="11217"/>
                  <a:pt x="1717" y="11217"/>
                </a:cubicBezTo>
                <a:cubicBezTo>
                  <a:pt x="3240" y="11217"/>
                  <a:pt x="6371" y="9436"/>
                  <a:pt x="9324" y="6826"/>
                </a:cubicBezTo>
                <a:cubicBezTo>
                  <a:pt x="12751" y="3797"/>
                  <a:pt x="14637" y="796"/>
                  <a:pt x="13494" y="132"/>
                </a:cubicBezTo>
                <a:cubicBezTo>
                  <a:pt x="13345" y="43"/>
                  <a:pt x="13150" y="0"/>
                  <a:pt x="12916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6" name="Google Shape;2756;p64"/>
          <p:cNvSpPr/>
          <p:nvPr/>
        </p:nvSpPr>
        <p:spPr>
          <a:xfrm>
            <a:off x="1611237" y="955957"/>
            <a:ext cx="168446" cy="129602"/>
          </a:xfrm>
          <a:custGeom>
            <a:avLst/>
            <a:gdLst/>
            <a:ahLst/>
            <a:cxnLst/>
            <a:rect l="l" t="t" r="r" b="b"/>
            <a:pathLst>
              <a:path w="6934" h="5335" extrusionOk="0">
                <a:moveTo>
                  <a:pt x="6123" y="0"/>
                </a:moveTo>
                <a:cubicBezTo>
                  <a:pt x="5404" y="0"/>
                  <a:pt x="3921" y="843"/>
                  <a:pt x="2498" y="2083"/>
                </a:cubicBezTo>
                <a:cubicBezTo>
                  <a:pt x="877" y="3517"/>
                  <a:pt x="1" y="4952"/>
                  <a:pt x="506" y="5271"/>
                </a:cubicBezTo>
                <a:cubicBezTo>
                  <a:pt x="578" y="5314"/>
                  <a:pt x="672" y="5334"/>
                  <a:pt x="785" y="5334"/>
                </a:cubicBezTo>
                <a:cubicBezTo>
                  <a:pt x="1510" y="5334"/>
                  <a:pt x="3013" y="4488"/>
                  <a:pt x="4437" y="3225"/>
                </a:cubicBezTo>
                <a:cubicBezTo>
                  <a:pt x="6057" y="1791"/>
                  <a:pt x="6934" y="383"/>
                  <a:pt x="6402" y="64"/>
                </a:cubicBezTo>
                <a:cubicBezTo>
                  <a:pt x="6330" y="21"/>
                  <a:pt x="6236" y="0"/>
                  <a:pt x="6123" y="0"/>
                </a:cubicBezTo>
                <a:close/>
              </a:path>
            </a:pathLst>
          </a:custGeom>
          <a:solidFill>
            <a:srgbClr val="FFFFFF">
              <a:alpha val="48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>
            <a:off x="1845467" y="1609238"/>
            <a:ext cx="311700" cy="319426"/>
          </a:xfrm>
          <a:custGeom>
            <a:avLst/>
            <a:gdLst/>
            <a:ahLst/>
            <a:cxnLst/>
            <a:rect l="l" t="t" r="r" b="b"/>
            <a:pathLst>
              <a:path w="12831" h="13149" extrusionOk="0">
                <a:moveTo>
                  <a:pt x="12034" y="0"/>
                </a:moveTo>
                <a:lnTo>
                  <a:pt x="1" y="12405"/>
                </a:lnTo>
                <a:lnTo>
                  <a:pt x="1356" y="13149"/>
                </a:lnTo>
                <a:lnTo>
                  <a:pt x="12831" y="425"/>
                </a:lnTo>
                <a:lnTo>
                  <a:pt x="12034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/>
          <p:cNvSpPr/>
          <p:nvPr/>
        </p:nvSpPr>
        <p:spPr>
          <a:xfrm>
            <a:off x="2040344" y="1609238"/>
            <a:ext cx="116824" cy="116824"/>
          </a:xfrm>
          <a:custGeom>
            <a:avLst/>
            <a:gdLst/>
            <a:ahLst/>
            <a:cxnLst/>
            <a:rect l="l" t="t" r="r" b="b"/>
            <a:pathLst>
              <a:path w="4809" h="4809" extrusionOk="0">
                <a:moveTo>
                  <a:pt x="4012" y="0"/>
                </a:moveTo>
                <a:lnTo>
                  <a:pt x="1" y="4117"/>
                </a:lnTo>
                <a:lnTo>
                  <a:pt x="851" y="4808"/>
                </a:lnTo>
                <a:lnTo>
                  <a:pt x="4809" y="425"/>
                </a:lnTo>
                <a:lnTo>
                  <a:pt x="4012" y="0"/>
                </a:lnTo>
                <a:close/>
              </a:path>
            </a:pathLst>
          </a:custGeom>
          <a:solidFill>
            <a:srgbClr val="FFFFFF">
              <a:alpha val="48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/>
          <p:cNvSpPr/>
          <p:nvPr/>
        </p:nvSpPr>
        <p:spPr>
          <a:xfrm>
            <a:off x="1428628" y="1858312"/>
            <a:ext cx="140704" cy="403308"/>
          </a:xfrm>
          <a:custGeom>
            <a:avLst/>
            <a:gdLst/>
            <a:ahLst/>
            <a:cxnLst/>
            <a:rect l="l" t="t" r="r" b="b"/>
            <a:pathLst>
              <a:path w="5792" h="16602" extrusionOk="0">
                <a:moveTo>
                  <a:pt x="4915" y="0"/>
                </a:moveTo>
                <a:lnTo>
                  <a:pt x="1" y="16575"/>
                </a:lnTo>
                <a:lnTo>
                  <a:pt x="1568" y="16602"/>
                </a:lnTo>
                <a:lnTo>
                  <a:pt x="579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/>
          <p:cNvSpPr/>
          <p:nvPr/>
        </p:nvSpPr>
        <p:spPr>
          <a:xfrm>
            <a:off x="1507992" y="1858312"/>
            <a:ext cx="61339" cy="138760"/>
          </a:xfrm>
          <a:custGeom>
            <a:avLst/>
            <a:gdLst/>
            <a:ahLst/>
            <a:cxnLst/>
            <a:rect l="l" t="t" r="r" b="b"/>
            <a:pathLst>
              <a:path w="2525" h="5712" extrusionOk="0">
                <a:moveTo>
                  <a:pt x="1648" y="0"/>
                </a:moveTo>
                <a:lnTo>
                  <a:pt x="1" y="5499"/>
                </a:lnTo>
                <a:lnTo>
                  <a:pt x="1063" y="5711"/>
                </a:lnTo>
                <a:lnTo>
                  <a:pt x="2524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/>
          <p:nvPr/>
        </p:nvSpPr>
        <p:spPr>
          <a:xfrm>
            <a:off x="1842892" y="1915084"/>
            <a:ext cx="323312" cy="1450594"/>
          </a:xfrm>
          <a:custGeom>
            <a:avLst/>
            <a:gdLst/>
            <a:ahLst/>
            <a:cxnLst/>
            <a:rect l="l" t="t" r="r" b="b"/>
            <a:pathLst>
              <a:path w="13309" h="59713" extrusionOk="0">
                <a:moveTo>
                  <a:pt x="1037" y="1"/>
                </a:moveTo>
                <a:lnTo>
                  <a:pt x="1" y="187"/>
                </a:lnTo>
                <a:lnTo>
                  <a:pt x="10280" y="59713"/>
                </a:lnTo>
                <a:lnTo>
                  <a:pt x="13308" y="59447"/>
                </a:lnTo>
                <a:lnTo>
                  <a:pt x="103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64"/>
          <p:cNvSpPr/>
          <p:nvPr/>
        </p:nvSpPr>
        <p:spPr>
          <a:xfrm>
            <a:off x="1842892" y="1915084"/>
            <a:ext cx="101325" cy="369129"/>
          </a:xfrm>
          <a:custGeom>
            <a:avLst/>
            <a:gdLst/>
            <a:ahLst/>
            <a:cxnLst/>
            <a:rect l="l" t="t" r="r" b="b"/>
            <a:pathLst>
              <a:path w="4171" h="15195" extrusionOk="0">
                <a:moveTo>
                  <a:pt x="1037" y="1"/>
                </a:moveTo>
                <a:lnTo>
                  <a:pt x="1" y="187"/>
                </a:lnTo>
                <a:lnTo>
                  <a:pt x="2604" y="15194"/>
                </a:lnTo>
                <a:lnTo>
                  <a:pt x="4171" y="15194"/>
                </a:lnTo>
                <a:lnTo>
                  <a:pt x="103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64"/>
          <p:cNvSpPr/>
          <p:nvPr/>
        </p:nvSpPr>
        <p:spPr>
          <a:xfrm>
            <a:off x="1802251" y="1874369"/>
            <a:ext cx="112305" cy="98750"/>
          </a:xfrm>
          <a:custGeom>
            <a:avLst/>
            <a:gdLst/>
            <a:ahLst/>
            <a:cxnLst/>
            <a:rect l="l" t="t" r="r" b="b"/>
            <a:pathLst>
              <a:path w="4623" h="4065" extrusionOk="0">
                <a:moveTo>
                  <a:pt x="2307" y="0"/>
                </a:moveTo>
                <a:cubicBezTo>
                  <a:pt x="1580" y="0"/>
                  <a:pt x="872" y="387"/>
                  <a:pt x="505" y="1066"/>
                </a:cubicBezTo>
                <a:cubicBezTo>
                  <a:pt x="0" y="2075"/>
                  <a:pt x="372" y="3297"/>
                  <a:pt x="1355" y="3828"/>
                </a:cubicBezTo>
                <a:cubicBezTo>
                  <a:pt x="1653" y="3989"/>
                  <a:pt x="1974" y="4065"/>
                  <a:pt x="2293" y="4065"/>
                </a:cubicBezTo>
                <a:cubicBezTo>
                  <a:pt x="3026" y="4065"/>
                  <a:pt x="3739" y="3664"/>
                  <a:pt x="4091" y="2978"/>
                </a:cubicBezTo>
                <a:cubicBezTo>
                  <a:pt x="4622" y="1996"/>
                  <a:pt x="4250" y="774"/>
                  <a:pt x="3267" y="242"/>
                </a:cubicBezTo>
                <a:cubicBezTo>
                  <a:pt x="2963" y="78"/>
                  <a:pt x="2633" y="0"/>
                  <a:pt x="230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64"/>
          <p:cNvSpPr/>
          <p:nvPr/>
        </p:nvSpPr>
        <p:spPr>
          <a:xfrm>
            <a:off x="1822899" y="1892540"/>
            <a:ext cx="71008" cy="62141"/>
          </a:xfrm>
          <a:custGeom>
            <a:avLst/>
            <a:gdLst/>
            <a:ahLst/>
            <a:cxnLst/>
            <a:rect l="l" t="t" r="r" b="b"/>
            <a:pathLst>
              <a:path w="2923" h="2558" extrusionOk="0">
                <a:moveTo>
                  <a:pt x="1447" y="0"/>
                </a:moveTo>
                <a:cubicBezTo>
                  <a:pt x="997" y="0"/>
                  <a:pt x="557" y="250"/>
                  <a:pt x="319" y="690"/>
                </a:cubicBezTo>
                <a:cubicBezTo>
                  <a:pt x="0" y="1301"/>
                  <a:pt x="239" y="2071"/>
                  <a:pt x="850" y="2416"/>
                </a:cubicBezTo>
                <a:cubicBezTo>
                  <a:pt x="1042" y="2512"/>
                  <a:pt x="1246" y="2558"/>
                  <a:pt x="1446" y="2558"/>
                </a:cubicBezTo>
                <a:cubicBezTo>
                  <a:pt x="1910" y="2558"/>
                  <a:pt x="2354" y="2312"/>
                  <a:pt x="2577" y="1885"/>
                </a:cubicBezTo>
                <a:cubicBezTo>
                  <a:pt x="2922" y="1248"/>
                  <a:pt x="2683" y="477"/>
                  <a:pt x="2046" y="158"/>
                </a:cubicBezTo>
                <a:cubicBezTo>
                  <a:pt x="1856" y="51"/>
                  <a:pt x="1650" y="0"/>
                  <a:pt x="1447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5" name="Google Shape;2765;p64"/>
          <p:cNvSpPr/>
          <p:nvPr/>
        </p:nvSpPr>
        <p:spPr>
          <a:xfrm>
            <a:off x="1837742" y="1905318"/>
            <a:ext cx="41322" cy="36658"/>
          </a:xfrm>
          <a:custGeom>
            <a:avLst/>
            <a:gdLst/>
            <a:ahLst/>
            <a:cxnLst/>
            <a:rect l="l" t="t" r="r" b="b"/>
            <a:pathLst>
              <a:path w="1701" h="1509" extrusionOk="0">
                <a:moveTo>
                  <a:pt x="845" y="1"/>
                </a:moveTo>
                <a:cubicBezTo>
                  <a:pt x="574" y="1"/>
                  <a:pt x="316" y="144"/>
                  <a:pt x="186" y="403"/>
                </a:cubicBezTo>
                <a:cubicBezTo>
                  <a:pt x="0" y="775"/>
                  <a:pt x="133" y="1226"/>
                  <a:pt x="505" y="1412"/>
                </a:cubicBezTo>
                <a:cubicBezTo>
                  <a:pt x="612" y="1478"/>
                  <a:pt x="729" y="1508"/>
                  <a:pt x="846" y="1508"/>
                </a:cubicBezTo>
                <a:cubicBezTo>
                  <a:pt x="1107" y="1508"/>
                  <a:pt x="1368" y="1358"/>
                  <a:pt x="1514" y="1120"/>
                </a:cubicBezTo>
                <a:cubicBezTo>
                  <a:pt x="1700" y="748"/>
                  <a:pt x="1567" y="297"/>
                  <a:pt x="1196" y="84"/>
                </a:cubicBezTo>
                <a:cubicBezTo>
                  <a:pt x="1083" y="28"/>
                  <a:pt x="963" y="1"/>
                  <a:pt x="84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6" name="Google Shape;2766;p64"/>
          <p:cNvSpPr/>
          <p:nvPr/>
        </p:nvSpPr>
        <p:spPr>
          <a:xfrm>
            <a:off x="1431859" y="2249984"/>
            <a:ext cx="429132" cy="1099563"/>
          </a:xfrm>
          <a:custGeom>
            <a:avLst/>
            <a:gdLst/>
            <a:ahLst/>
            <a:cxnLst/>
            <a:rect l="l" t="t" r="r" b="b"/>
            <a:pathLst>
              <a:path w="17665" h="45263" extrusionOk="0">
                <a:moveTo>
                  <a:pt x="983" y="1"/>
                </a:moveTo>
                <a:lnTo>
                  <a:pt x="1" y="319"/>
                </a:lnTo>
                <a:lnTo>
                  <a:pt x="14902" y="45263"/>
                </a:lnTo>
                <a:lnTo>
                  <a:pt x="17664" y="45263"/>
                </a:lnTo>
                <a:lnTo>
                  <a:pt x="98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7" name="Google Shape;2767;p64"/>
          <p:cNvSpPr/>
          <p:nvPr/>
        </p:nvSpPr>
        <p:spPr>
          <a:xfrm>
            <a:off x="1431859" y="2249984"/>
            <a:ext cx="154235" cy="359436"/>
          </a:xfrm>
          <a:custGeom>
            <a:avLst/>
            <a:gdLst/>
            <a:ahLst/>
            <a:cxnLst/>
            <a:rect l="l" t="t" r="r" b="b"/>
            <a:pathLst>
              <a:path w="6349" h="14796" extrusionOk="0">
                <a:moveTo>
                  <a:pt x="983" y="1"/>
                </a:moveTo>
                <a:lnTo>
                  <a:pt x="1" y="319"/>
                </a:lnTo>
                <a:lnTo>
                  <a:pt x="4808" y="14796"/>
                </a:lnTo>
                <a:lnTo>
                  <a:pt x="6349" y="14557"/>
                </a:lnTo>
                <a:lnTo>
                  <a:pt x="98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64"/>
          <p:cNvSpPr/>
          <p:nvPr/>
        </p:nvSpPr>
        <p:spPr>
          <a:xfrm>
            <a:off x="1391849" y="2210411"/>
            <a:ext cx="111650" cy="99187"/>
          </a:xfrm>
          <a:custGeom>
            <a:avLst/>
            <a:gdLst/>
            <a:ahLst/>
            <a:cxnLst/>
            <a:rect l="l" t="t" r="r" b="b"/>
            <a:pathLst>
              <a:path w="4596" h="4083" extrusionOk="0">
                <a:moveTo>
                  <a:pt x="2303" y="0"/>
                </a:moveTo>
                <a:cubicBezTo>
                  <a:pt x="1467" y="0"/>
                  <a:pt x="693" y="525"/>
                  <a:pt x="399" y="1364"/>
                </a:cubicBezTo>
                <a:cubicBezTo>
                  <a:pt x="1" y="2426"/>
                  <a:pt x="559" y="3569"/>
                  <a:pt x="1621" y="3967"/>
                </a:cubicBezTo>
                <a:cubicBezTo>
                  <a:pt x="1844" y="4045"/>
                  <a:pt x="2072" y="4082"/>
                  <a:pt x="2296" y="4082"/>
                </a:cubicBezTo>
                <a:cubicBezTo>
                  <a:pt x="3139" y="4082"/>
                  <a:pt x="3930" y="3558"/>
                  <a:pt x="4224" y="2719"/>
                </a:cubicBezTo>
                <a:cubicBezTo>
                  <a:pt x="4596" y="1656"/>
                  <a:pt x="4038" y="514"/>
                  <a:pt x="2976" y="116"/>
                </a:cubicBezTo>
                <a:cubicBezTo>
                  <a:pt x="2752" y="37"/>
                  <a:pt x="2526" y="0"/>
                  <a:pt x="230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64"/>
          <p:cNvSpPr/>
          <p:nvPr/>
        </p:nvSpPr>
        <p:spPr>
          <a:xfrm>
            <a:off x="1412497" y="2228776"/>
            <a:ext cx="70376" cy="62432"/>
          </a:xfrm>
          <a:custGeom>
            <a:avLst/>
            <a:gdLst/>
            <a:ahLst/>
            <a:cxnLst/>
            <a:rect l="l" t="t" r="r" b="b"/>
            <a:pathLst>
              <a:path w="2897" h="2570" extrusionOk="0">
                <a:moveTo>
                  <a:pt x="1453" y="1"/>
                </a:moveTo>
                <a:cubicBezTo>
                  <a:pt x="926" y="1"/>
                  <a:pt x="427" y="326"/>
                  <a:pt x="240" y="847"/>
                </a:cubicBezTo>
                <a:cubicBezTo>
                  <a:pt x="1" y="1511"/>
                  <a:pt x="346" y="2255"/>
                  <a:pt x="1037" y="2494"/>
                </a:cubicBezTo>
                <a:cubicBezTo>
                  <a:pt x="1179" y="2545"/>
                  <a:pt x="1325" y="2570"/>
                  <a:pt x="1467" y="2570"/>
                </a:cubicBezTo>
                <a:cubicBezTo>
                  <a:pt x="1987" y="2570"/>
                  <a:pt x="2469" y="2245"/>
                  <a:pt x="2657" y="1724"/>
                </a:cubicBezTo>
                <a:cubicBezTo>
                  <a:pt x="2896" y="1033"/>
                  <a:pt x="2551" y="316"/>
                  <a:pt x="1887" y="77"/>
                </a:cubicBezTo>
                <a:cubicBezTo>
                  <a:pt x="1744" y="25"/>
                  <a:pt x="1597" y="1"/>
                  <a:pt x="145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0" name="Google Shape;2770;p64"/>
          <p:cNvSpPr/>
          <p:nvPr/>
        </p:nvSpPr>
        <p:spPr>
          <a:xfrm>
            <a:off x="1427340" y="2241919"/>
            <a:ext cx="40690" cy="36221"/>
          </a:xfrm>
          <a:custGeom>
            <a:avLst/>
            <a:gdLst/>
            <a:ahLst/>
            <a:cxnLst/>
            <a:rect l="l" t="t" r="r" b="b"/>
            <a:pathLst>
              <a:path w="1675" h="1491" extrusionOk="0">
                <a:moveTo>
                  <a:pt x="846" y="1"/>
                </a:moveTo>
                <a:cubicBezTo>
                  <a:pt x="530" y="1"/>
                  <a:pt x="239" y="196"/>
                  <a:pt x="133" y="492"/>
                </a:cubicBezTo>
                <a:cubicBezTo>
                  <a:pt x="1" y="890"/>
                  <a:pt x="213" y="1315"/>
                  <a:pt x="585" y="1448"/>
                </a:cubicBezTo>
                <a:cubicBezTo>
                  <a:pt x="671" y="1477"/>
                  <a:pt x="758" y="1491"/>
                  <a:pt x="844" y="1491"/>
                </a:cubicBezTo>
                <a:cubicBezTo>
                  <a:pt x="1154" y="1491"/>
                  <a:pt x="1437" y="1309"/>
                  <a:pt x="1541" y="997"/>
                </a:cubicBezTo>
                <a:cubicBezTo>
                  <a:pt x="1674" y="598"/>
                  <a:pt x="1488" y="173"/>
                  <a:pt x="1090" y="40"/>
                </a:cubicBezTo>
                <a:cubicBezTo>
                  <a:pt x="1009" y="13"/>
                  <a:pt x="926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1" name="Google Shape;2771;p64"/>
          <p:cNvSpPr/>
          <p:nvPr/>
        </p:nvSpPr>
        <p:spPr>
          <a:xfrm>
            <a:off x="3418011" y="2526800"/>
            <a:ext cx="353630" cy="946009"/>
          </a:xfrm>
          <a:custGeom>
            <a:avLst/>
            <a:gdLst/>
            <a:ahLst/>
            <a:cxnLst/>
            <a:rect l="l" t="t" r="r" b="b"/>
            <a:pathLst>
              <a:path w="14557" h="38942" extrusionOk="0">
                <a:moveTo>
                  <a:pt x="13414" y="1"/>
                </a:moveTo>
                <a:lnTo>
                  <a:pt x="0" y="38118"/>
                </a:lnTo>
                <a:lnTo>
                  <a:pt x="4303" y="38941"/>
                </a:lnTo>
                <a:lnTo>
                  <a:pt x="14556" y="320"/>
                </a:lnTo>
                <a:lnTo>
                  <a:pt x="13414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64"/>
          <p:cNvSpPr/>
          <p:nvPr/>
        </p:nvSpPr>
        <p:spPr>
          <a:xfrm>
            <a:off x="3628993" y="2526800"/>
            <a:ext cx="142647" cy="325887"/>
          </a:xfrm>
          <a:custGeom>
            <a:avLst/>
            <a:gdLst/>
            <a:ahLst/>
            <a:cxnLst/>
            <a:rect l="l" t="t" r="r" b="b"/>
            <a:pathLst>
              <a:path w="5872" h="13415" extrusionOk="0">
                <a:moveTo>
                  <a:pt x="4729" y="1"/>
                </a:moveTo>
                <a:lnTo>
                  <a:pt x="1" y="13415"/>
                </a:lnTo>
                <a:lnTo>
                  <a:pt x="2392" y="13415"/>
                </a:lnTo>
                <a:lnTo>
                  <a:pt x="5871" y="320"/>
                </a:lnTo>
                <a:lnTo>
                  <a:pt x="472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64"/>
          <p:cNvSpPr/>
          <p:nvPr/>
        </p:nvSpPr>
        <p:spPr>
          <a:xfrm>
            <a:off x="3131502" y="1920258"/>
            <a:ext cx="323312" cy="1450594"/>
          </a:xfrm>
          <a:custGeom>
            <a:avLst/>
            <a:gdLst/>
            <a:ahLst/>
            <a:cxnLst/>
            <a:rect l="l" t="t" r="r" b="b"/>
            <a:pathLst>
              <a:path w="13309" h="59713" extrusionOk="0">
                <a:moveTo>
                  <a:pt x="12272" y="0"/>
                </a:moveTo>
                <a:lnTo>
                  <a:pt x="1" y="59447"/>
                </a:lnTo>
                <a:lnTo>
                  <a:pt x="3029" y="59712"/>
                </a:lnTo>
                <a:lnTo>
                  <a:pt x="13308" y="186"/>
                </a:lnTo>
                <a:lnTo>
                  <a:pt x="12272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4" name="Google Shape;2774;p64"/>
          <p:cNvSpPr/>
          <p:nvPr/>
        </p:nvSpPr>
        <p:spPr>
          <a:xfrm>
            <a:off x="3353465" y="1920258"/>
            <a:ext cx="101349" cy="369104"/>
          </a:xfrm>
          <a:custGeom>
            <a:avLst/>
            <a:gdLst/>
            <a:ahLst/>
            <a:cxnLst/>
            <a:rect l="l" t="t" r="r" b="b"/>
            <a:pathLst>
              <a:path w="4172" h="15194" extrusionOk="0">
                <a:moveTo>
                  <a:pt x="3135" y="0"/>
                </a:moveTo>
                <a:lnTo>
                  <a:pt x="1" y="15194"/>
                </a:lnTo>
                <a:lnTo>
                  <a:pt x="1568" y="15194"/>
                </a:lnTo>
                <a:lnTo>
                  <a:pt x="4171" y="186"/>
                </a:lnTo>
                <a:lnTo>
                  <a:pt x="3135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4"/>
          <p:cNvSpPr/>
          <p:nvPr/>
        </p:nvSpPr>
        <p:spPr>
          <a:xfrm>
            <a:off x="3676753" y="2481056"/>
            <a:ext cx="144566" cy="126371"/>
          </a:xfrm>
          <a:custGeom>
            <a:avLst/>
            <a:gdLst/>
            <a:ahLst/>
            <a:cxnLst/>
            <a:rect l="l" t="t" r="r" b="b"/>
            <a:pathLst>
              <a:path w="5951" h="5202" extrusionOk="0">
                <a:moveTo>
                  <a:pt x="2992" y="0"/>
                </a:moveTo>
                <a:cubicBezTo>
                  <a:pt x="2575" y="0"/>
                  <a:pt x="2150" y="102"/>
                  <a:pt x="1754" y="317"/>
                </a:cubicBezTo>
                <a:cubicBezTo>
                  <a:pt x="479" y="981"/>
                  <a:pt x="1" y="2548"/>
                  <a:pt x="691" y="3823"/>
                </a:cubicBezTo>
                <a:cubicBezTo>
                  <a:pt x="1149" y="4702"/>
                  <a:pt x="2035" y="5202"/>
                  <a:pt x="2960" y="5202"/>
                </a:cubicBezTo>
                <a:cubicBezTo>
                  <a:pt x="3377" y="5202"/>
                  <a:pt x="3801" y="5100"/>
                  <a:pt x="4197" y="4885"/>
                </a:cubicBezTo>
                <a:cubicBezTo>
                  <a:pt x="5472" y="4221"/>
                  <a:pt x="5951" y="2654"/>
                  <a:pt x="5286" y="1379"/>
                </a:cubicBezTo>
                <a:cubicBezTo>
                  <a:pt x="4811" y="500"/>
                  <a:pt x="3918" y="0"/>
                  <a:pt x="29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64"/>
          <p:cNvSpPr/>
          <p:nvPr/>
        </p:nvSpPr>
        <p:spPr>
          <a:xfrm>
            <a:off x="2941800" y="3133997"/>
            <a:ext cx="343305" cy="505289"/>
          </a:xfrm>
          <a:custGeom>
            <a:avLst/>
            <a:gdLst/>
            <a:ahLst/>
            <a:cxnLst/>
            <a:rect l="l" t="t" r="r" b="b"/>
            <a:pathLst>
              <a:path w="14132" h="20800" extrusionOk="0">
                <a:moveTo>
                  <a:pt x="9084" y="1"/>
                </a:moveTo>
                <a:lnTo>
                  <a:pt x="0" y="19471"/>
                </a:lnTo>
                <a:lnTo>
                  <a:pt x="10917" y="20799"/>
                </a:lnTo>
                <a:lnTo>
                  <a:pt x="1413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7" name="Google Shape;2777;p64"/>
          <p:cNvSpPr/>
          <p:nvPr/>
        </p:nvSpPr>
        <p:spPr>
          <a:xfrm>
            <a:off x="3147644" y="3193372"/>
            <a:ext cx="465251" cy="474905"/>
          </a:xfrm>
          <a:custGeom>
            <a:avLst/>
            <a:gdLst/>
            <a:ahLst/>
            <a:cxnLst/>
            <a:rect l="l" t="t" r="r" b="b"/>
            <a:pathLst>
              <a:path w="19763" h="18356" extrusionOk="0">
                <a:moveTo>
                  <a:pt x="13627" y="1"/>
                </a:moveTo>
                <a:lnTo>
                  <a:pt x="1" y="17187"/>
                </a:lnTo>
                <a:lnTo>
                  <a:pt x="14955" y="18355"/>
                </a:lnTo>
                <a:lnTo>
                  <a:pt x="1976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4"/>
          <p:cNvSpPr/>
          <p:nvPr/>
        </p:nvSpPr>
        <p:spPr>
          <a:xfrm>
            <a:off x="2020351" y="3131422"/>
            <a:ext cx="385891" cy="505265"/>
          </a:xfrm>
          <a:custGeom>
            <a:avLst/>
            <a:gdLst/>
            <a:ahLst/>
            <a:cxnLst/>
            <a:rect l="l" t="t" r="r" b="b"/>
            <a:pathLst>
              <a:path w="15885" h="20799" extrusionOk="0">
                <a:moveTo>
                  <a:pt x="0" y="1"/>
                </a:moveTo>
                <a:lnTo>
                  <a:pt x="3639" y="20799"/>
                </a:lnTo>
                <a:lnTo>
                  <a:pt x="15885" y="19471"/>
                </a:lnTo>
                <a:lnTo>
                  <a:pt x="549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4"/>
          <p:cNvSpPr/>
          <p:nvPr/>
        </p:nvSpPr>
        <p:spPr>
          <a:xfrm>
            <a:off x="1680931" y="3193372"/>
            <a:ext cx="456251" cy="474888"/>
          </a:xfrm>
          <a:custGeom>
            <a:avLst/>
            <a:gdLst/>
            <a:ahLst/>
            <a:cxnLst/>
            <a:rect l="l" t="t" r="r" b="b"/>
            <a:pathLst>
              <a:path w="20507" h="18249" extrusionOk="0">
                <a:moveTo>
                  <a:pt x="1" y="1"/>
                </a:moveTo>
                <a:lnTo>
                  <a:pt x="4224" y="18249"/>
                </a:lnTo>
                <a:lnTo>
                  <a:pt x="20507" y="17080"/>
                </a:lnTo>
                <a:lnTo>
                  <a:pt x="6349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4"/>
          <p:cNvSpPr/>
          <p:nvPr/>
        </p:nvSpPr>
        <p:spPr>
          <a:xfrm>
            <a:off x="2073261" y="3498583"/>
            <a:ext cx="1173122" cy="59396"/>
          </a:xfrm>
          <a:custGeom>
            <a:avLst/>
            <a:gdLst/>
            <a:ahLst/>
            <a:cxnLst/>
            <a:rect l="l" t="t" r="r" b="b"/>
            <a:pathLst>
              <a:path w="48291" h="2445" extrusionOk="0">
                <a:moveTo>
                  <a:pt x="0" y="1"/>
                </a:moveTo>
                <a:lnTo>
                  <a:pt x="0" y="2444"/>
                </a:lnTo>
                <a:lnTo>
                  <a:pt x="48291" y="2444"/>
                </a:lnTo>
                <a:lnTo>
                  <a:pt x="4829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4"/>
          <p:cNvSpPr/>
          <p:nvPr/>
        </p:nvSpPr>
        <p:spPr>
          <a:xfrm>
            <a:off x="1833862" y="3539890"/>
            <a:ext cx="1652564" cy="112559"/>
          </a:xfrm>
          <a:custGeom>
            <a:avLst/>
            <a:gdLst/>
            <a:ahLst/>
            <a:cxnLst/>
            <a:rect l="l" t="t" r="r" b="b"/>
            <a:pathLst>
              <a:path w="68027" h="4118" extrusionOk="0">
                <a:moveTo>
                  <a:pt x="1727" y="1"/>
                </a:moveTo>
                <a:lnTo>
                  <a:pt x="1" y="4118"/>
                </a:lnTo>
                <a:lnTo>
                  <a:pt x="68027" y="4118"/>
                </a:lnTo>
                <a:lnTo>
                  <a:pt x="6630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2" name="Google Shape;2782;p64"/>
          <p:cNvSpPr/>
          <p:nvPr/>
        </p:nvSpPr>
        <p:spPr>
          <a:xfrm>
            <a:off x="3161188" y="1063331"/>
            <a:ext cx="302664" cy="870507"/>
          </a:xfrm>
          <a:custGeom>
            <a:avLst/>
            <a:gdLst/>
            <a:ahLst/>
            <a:cxnLst/>
            <a:rect l="l" t="t" r="r" b="b"/>
            <a:pathLst>
              <a:path w="12459" h="35834" extrusionOk="0">
                <a:moveTo>
                  <a:pt x="771" y="1"/>
                </a:moveTo>
                <a:lnTo>
                  <a:pt x="0" y="293"/>
                </a:lnTo>
                <a:lnTo>
                  <a:pt x="11210" y="35833"/>
                </a:lnTo>
                <a:lnTo>
                  <a:pt x="12458" y="35621"/>
                </a:lnTo>
                <a:lnTo>
                  <a:pt x="77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3" name="Google Shape;2783;p64"/>
          <p:cNvSpPr/>
          <p:nvPr/>
        </p:nvSpPr>
        <p:spPr>
          <a:xfrm>
            <a:off x="2963736" y="1059468"/>
            <a:ext cx="211031" cy="222643"/>
          </a:xfrm>
          <a:custGeom>
            <a:avLst/>
            <a:gdLst/>
            <a:ahLst/>
            <a:cxnLst/>
            <a:rect l="l" t="t" r="r" b="b"/>
            <a:pathLst>
              <a:path w="8687" h="9165" extrusionOk="0">
                <a:moveTo>
                  <a:pt x="8102" y="0"/>
                </a:moveTo>
                <a:lnTo>
                  <a:pt x="983" y="6933"/>
                </a:lnTo>
                <a:lnTo>
                  <a:pt x="0" y="9164"/>
                </a:lnTo>
                <a:lnTo>
                  <a:pt x="1807" y="8792"/>
                </a:lnTo>
                <a:lnTo>
                  <a:pt x="8686" y="585"/>
                </a:lnTo>
                <a:lnTo>
                  <a:pt x="8102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4" name="Google Shape;2784;p64"/>
          <p:cNvSpPr/>
          <p:nvPr/>
        </p:nvSpPr>
        <p:spPr>
          <a:xfrm>
            <a:off x="3161188" y="1063331"/>
            <a:ext cx="125205" cy="325231"/>
          </a:xfrm>
          <a:custGeom>
            <a:avLst/>
            <a:gdLst/>
            <a:ahLst/>
            <a:cxnLst/>
            <a:rect l="l" t="t" r="r" b="b"/>
            <a:pathLst>
              <a:path w="5154" h="13388" extrusionOk="0">
                <a:moveTo>
                  <a:pt x="771" y="1"/>
                </a:moveTo>
                <a:lnTo>
                  <a:pt x="0" y="293"/>
                </a:lnTo>
                <a:lnTo>
                  <a:pt x="4064" y="13229"/>
                </a:lnTo>
                <a:lnTo>
                  <a:pt x="5153" y="13388"/>
                </a:lnTo>
                <a:lnTo>
                  <a:pt x="77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5" name="Google Shape;2785;p64"/>
          <p:cNvSpPr/>
          <p:nvPr/>
        </p:nvSpPr>
        <p:spPr>
          <a:xfrm>
            <a:off x="3734181" y="2087368"/>
            <a:ext cx="60027" cy="454299"/>
          </a:xfrm>
          <a:custGeom>
            <a:avLst/>
            <a:gdLst/>
            <a:ahLst/>
            <a:cxnLst/>
            <a:rect l="l" t="t" r="r" b="b"/>
            <a:pathLst>
              <a:path w="2471" h="18701" extrusionOk="0">
                <a:moveTo>
                  <a:pt x="2471" y="1"/>
                </a:moveTo>
                <a:lnTo>
                  <a:pt x="1541" y="213"/>
                </a:lnTo>
                <a:lnTo>
                  <a:pt x="1" y="18701"/>
                </a:lnTo>
                <a:lnTo>
                  <a:pt x="1435" y="18488"/>
                </a:lnTo>
                <a:lnTo>
                  <a:pt x="247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6" name="Google Shape;2786;p64"/>
          <p:cNvSpPr/>
          <p:nvPr/>
        </p:nvSpPr>
        <p:spPr>
          <a:xfrm>
            <a:off x="3758061" y="2087368"/>
            <a:ext cx="36148" cy="169102"/>
          </a:xfrm>
          <a:custGeom>
            <a:avLst/>
            <a:gdLst/>
            <a:ahLst/>
            <a:cxnLst/>
            <a:rect l="l" t="t" r="r" b="b"/>
            <a:pathLst>
              <a:path w="1488" h="6961" extrusionOk="0">
                <a:moveTo>
                  <a:pt x="1488" y="1"/>
                </a:moveTo>
                <a:lnTo>
                  <a:pt x="558" y="213"/>
                </a:lnTo>
                <a:lnTo>
                  <a:pt x="0" y="6960"/>
                </a:lnTo>
                <a:lnTo>
                  <a:pt x="1089" y="6960"/>
                </a:lnTo>
                <a:lnTo>
                  <a:pt x="1488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64"/>
          <p:cNvSpPr/>
          <p:nvPr/>
        </p:nvSpPr>
        <p:spPr>
          <a:xfrm>
            <a:off x="3383151" y="1879543"/>
            <a:ext cx="112961" cy="98872"/>
          </a:xfrm>
          <a:custGeom>
            <a:avLst/>
            <a:gdLst/>
            <a:ahLst/>
            <a:cxnLst/>
            <a:rect l="l" t="t" r="r" b="b"/>
            <a:pathLst>
              <a:path w="4650" h="4070" extrusionOk="0">
                <a:moveTo>
                  <a:pt x="2322" y="0"/>
                </a:moveTo>
                <a:cubicBezTo>
                  <a:pt x="1998" y="0"/>
                  <a:pt x="1666" y="78"/>
                  <a:pt x="1355" y="242"/>
                </a:cubicBezTo>
                <a:cubicBezTo>
                  <a:pt x="373" y="773"/>
                  <a:pt x="1" y="1995"/>
                  <a:pt x="532" y="2978"/>
                </a:cubicBezTo>
                <a:cubicBezTo>
                  <a:pt x="900" y="3676"/>
                  <a:pt x="1598" y="4069"/>
                  <a:pt x="2319" y="4069"/>
                </a:cubicBezTo>
                <a:cubicBezTo>
                  <a:pt x="2640" y="4069"/>
                  <a:pt x="2965" y="3991"/>
                  <a:pt x="3268" y="3828"/>
                </a:cubicBezTo>
                <a:cubicBezTo>
                  <a:pt x="4251" y="3297"/>
                  <a:pt x="4649" y="2075"/>
                  <a:pt x="4118" y="1092"/>
                </a:cubicBezTo>
                <a:cubicBezTo>
                  <a:pt x="3750" y="393"/>
                  <a:pt x="3052" y="0"/>
                  <a:pt x="232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64"/>
          <p:cNvSpPr/>
          <p:nvPr/>
        </p:nvSpPr>
        <p:spPr>
          <a:xfrm>
            <a:off x="3125040" y="1022859"/>
            <a:ext cx="93600" cy="82911"/>
          </a:xfrm>
          <a:custGeom>
            <a:avLst/>
            <a:gdLst/>
            <a:ahLst/>
            <a:cxnLst/>
            <a:rect l="l" t="t" r="r" b="b"/>
            <a:pathLst>
              <a:path w="3853" h="3413" extrusionOk="0">
                <a:moveTo>
                  <a:pt x="1944" y="0"/>
                </a:moveTo>
                <a:cubicBezTo>
                  <a:pt x="1757" y="0"/>
                  <a:pt x="1567" y="32"/>
                  <a:pt x="1382" y="99"/>
                </a:cubicBezTo>
                <a:cubicBezTo>
                  <a:pt x="479" y="392"/>
                  <a:pt x="1" y="1374"/>
                  <a:pt x="320" y="2251"/>
                </a:cubicBezTo>
                <a:cubicBezTo>
                  <a:pt x="571" y="2964"/>
                  <a:pt x="1221" y="3412"/>
                  <a:pt x="1927" y="3412"/>
                </a:cubicBezTo>
                <a:cubicBezTo>
                  <a:pt x="2115" y="3412"/>
                  <a:pt x="2308" y="3380"/>
                  <a:pt x="2498" y="3313"/>
                </a:cubicBezTo>
                <a:cubicBezTo>
                  <a:pt x="3374" y="2995"/>
                  <a:pt x="3852" y="2038"/>
                  <a:pt x="3534" y="1135"/>
                </a:cubicBezTo>
                <a:cubicBezTo>
                  <a:pt x="3303" y="444"/>
                  <a:pt x="2643" y="0"/>
                  <a:pt x="194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64"/>
          <p:cNvSpPr/>
          <p:nvPr/>
        </p:nvSpPr>
        <p:spPr>
          <a:xfrm>
            <a:off x="3403799" y="1897982"/>
            <a:ext cx="71008" cy="62262"/>
          </a:xfrm>
          <a:custGeom>
            <a:avLst/>
            <a:gdLst/>
            <a:ahLst/>
            <a:cxnLst/>
            <a:rect l="l" t="t" r="r" b="b"/>
            <a:pathLst>
              <a:path w="2923" h="2563" extrusionOk="0">
                <a:moveTo>
                  <a:pt x="1473" y="1"/>
                </a:moveTo>
                <a:cubicBezTo>
                  <a:pt x="1271" y="1"/>
                  <a:pt x="1066" y="48"/>
                  <a:pt x="877" y="147"/>
                </a:cubicBezTo>
                <a:cubicBezTo>
                  <a:pt x="240" y="492"/>
                  <a:pt x="1" y="1263"/>
                  <a:pt x="346" y="1874"/>
                </a:cubicBezTo>
                <a:cubicBezTo>
                  <a:pt x="566" y="2313"/>
                  <a:pt x="1000" y="2563"/>
                  <a:pt x="1457" y="2563"/>
                </a:cubicBezTo>
                <a:cubicBezTo>
                  <a:pt x="1663" y="2563"/>
                  <a:pt x="1874" y="2512"/>
                  <a:pt x="2073" y="2405"/>
                </a:cubicBezTo>
                <a:cubicBezTo>
                  <a:pt x="2684" y="2086"/>
                  <a:pt x="2923" y="1289"/>
                  <a:pt x="2604" y="678"/>
                </a:cubicBezTo>
                <a:cubicBezTo>
                  <a:pt x="2365" y="238"/>
                  <a:pt x="1924" y="1"/>
                  <a:pt x="1473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64"/>
          <p:cNvSpPr/>
          <p:nvPr/>
        </p:nvSpPr>
        <p:spPr>
          <a:xfrm>
            <a:off x="3418642" y="1910832"/>
            <a:ext cx="41322" cy="36633"/>
          </a:xfrm>
          <a:custGeom>
            <a:avLst/>
            <a:gdLst/>
            <a:ahLst/>
            <a:cxnLst/>
            <a:rect l="l" t="t" r="r" b="b"/>
            <a:pathLst>
              <a:path w="1701" h="1508" extrusionOk="0">
                <a:moveTo>
                  <a:pt x="864" y="0"/>
                </a:moveTo>
                <a:cubicBezTo>
                  <a:pt x="743" y="0"/>
                  <a:pt x="621" y="30"/>
                  <a:pt x="505" y="96"/>
                </a:cubicBezTo>
                <a:cubicBezTo>
                  <a:pt x="134" y="282"/>
                  <a:pt x="1" y="734"/>
                  <a:pt x="187" y="1105"/>
                </a:cubicBezTo>
                <a:cubicBezTo>
                  <a:pt x="335" y="1365"/>
                  <a:pt x="599" y="1508"/>
                  <a:pt x="871" y="1508"/>
                </a:cubicBezTo>
                <a:cubicBezTo>
                  <a:pt x="990" y="1508"/>
                  <a:pt x="1110" y="1481"/>
                  <a:pt x="1223" y="1424"/>
                </a:cubicBezTo>
                <a:cubicBezTo>
                  <a:pt x="1568" y="1212"/>
                  <a:pt x="1701" y="760"/>
                  <a:pt x="1515" y="388"/>
                </a:cubicBezTo>
                <a:cubicBezTo>
                  <a:pt x="1386" y="150"/>
                  <a:pt x="1131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64"/>
          <p:cNvSpPr/>
          <p:nvPr/>
        </p:nvSpPr>
        <p:spPr>
          <a:xfrm>
            <a:off x="3145057" y="1040034"/>
            <a:ext cx="54221" cy="47978"/>
          </a:xfrm>
          <a:custGeom>
            <a:avLst/>
            <a:gdLst/>
            <a:ahLst/>
            <a:cxnLst/>
            <a:rect l="l" t="t" r="r" b="b"/>
            <a:pathLst>
              <a:path w="2232" h="1975" extrusionOk="0">
                <a:moveTo>
                  <a:pt x="1113" y="0"/>
                </a:moveTo>
                <a:cubicBezTo>
                  <a:pt x="1008" y="0"/>
                  <a:pt x="901" y="18"/>
                  <a:pt x="797" y="56"/>
                </a:cubicBezTo>
                <a:cubicBezTo>
                  <a:pt x="266" y="242"/>
                  <a:pt x="0" y="800"/>
                  <a:pt x="186" y="1305"/>
                </a:cubicBezTo>
                <a:cubicBezTo>
                  <a:pt x="311" y="1722"/>
                  <a:pt x="698" y="1975"/>
                  <a:pt x="1102" y="1975"/>
                </a:cubicBezTo>
                <a:cubicBezTo>
                  <a:pt x="1214" y="1975"/>
                  <a:pt x="1326" y="1956"/>
                  <a:pt x="1435" y="1916"/>
                </a:cubicBezTo>
                <a:cubicBezTo>
                  <a:pt x="1939" y="1756"/>
                  <a:pt x="2232" y="1172"/>
                  <a:pt x="2046" y="667"/>
                </a:cubicBezTo>
                <a:cubicBezTo>
                  <a:pt x="1898" y="267"/>
                  <a:pt x="1516" y="0"/>
                  <a:pt x="111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64"/>
          <p:cNvSpPr/>
          <p:nvPr/>
        </p:nvSpPr>
        <p:spPr>
          <a:xfrm>
            <a:off x="3157301" y="1051476"/>
            <a:ext cx="29078" cy="25605"/>
          </a:xfrm>
          <a:custGeom>
            <a:avLst/>
            <a:gdLst/>
            <a:ahLst/>
            <a:cxnLst/>
            <a:rect l="l" t="t" r="r" b="b"/>
            <a:pathLst>
              <a:path w="1197" h="1054" extrusionOk="0">
                <a:moveTo>
                  <a:pt x="626" y="1"/>
                </a:moveTo>
                <a:cubicBezTo>
                  <a:pt x="561" y="1"/>
                  <a:pt x="494" y="12"/>
                  <a:pt x="426" y="37"/>
                </a:cubicBezTo>
                <a:cubicBezTo>
                  <a:pt x="160" y="117"/>
                  <a:pt x="1" y="409"/>
                  <a:pt x="107" y="701"/>
                </a:cubicBezTo>
                <a:cubicBezTo>
                  <a:pt x="191" y="910"/>
                  <a:pt x="389" y="1053"/>
                  <a:pt x="599" y="1053"/>
                </a:cubicBezTo>
                <a:cubicBezTo>
                  <a:pt x="657" y="1053"/>
                  <a:pt x="715" y="1042"/>
                  <a:pt x="771" y="1020"/>
                </a:cubicBezTo>
                <a:cubicBezTo>
                  <a:pt x="1063" y="914"/>
                  <a:pt x="1196" y="621"/>
                  <a:pt x="1090" y="356"/>
                </a:cubicBezTo>
                <a:cubicBezTo>
                  <a:pt x="1029" y="131"/>
                  <a:pt x="842" y="1"/>
                  <a:pt x="62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2" name="Google Shape;2852;p64"/>
          <p:cNvSpPr/>
          <p:nvPr/>
        </p:nvSpPr>
        <p:spPr>
          <a:xfrm>
            <a:off x="2145532" y="1600201"/>
            <a:ext cx="132954" cy="156178"/>
          </a:xfrm>
          <a:custGeom>
            <a:avLst/>
            <a:gdLst/>
            <a:ahLst/>
            <a:cxnLst/>
            <a:rect l="l" t="t" r="r" b="b"/>
            <a:pathLst>
              <a:path w="5473" h="6429" extrusionOk="0">
                <a:moveTo>
                  <a:pt x="1541" y="0"/>
                </a:moveTo>
                <a:lnTo>
                  <a:pt x="0" y="1647"/>
                </a:lnTo>
                <a:lnTo>
                  <a:pt x="5100" y="6428"/>
                </a:lnTo>
                <a:lnTo>
                  <a:pt x="5472" y="2338"/>
                </a:lnTo>
                <a:lnTo>
                  <a:pt x="154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3" name="Google Shape;2853;p64"/>
          <p:cNvSpPr/>
          <p:nvPr/>
        </p:nvSpPr>
        <p:spPr>
          <a:xfrm>
            <a:off x="2096484" y="1569762"/>
            <a:ext cx="107155" cy="96807"/>
          </a:xfrm>
          <a:custGeom>
            <a:avLst/>
            <a:gdLst/>
            <a:ahLst/>
            <a:cxnLst/>
            <a:rect l="l" t="t" r="r" b="b"/>
            <a:pathLst>
              <a:path w="4411" h="3985" extrusionOk="0">
                <a:moveTo>
                  <a:pt x="2197" y="1"/>
                </a:moveTo>
                <a:cubicBezTo>
                  <a:pt x="1664" y="1"/>
                  <a:pt x="1132" y="213"/>
                  <a:pt x="744" y="642"/>
                </a:cubicBezTo>
                <a:cubicBezTo>
                  <a:pt x="1" y="1439"/>
                  <a:pt x="54" y="2688"/>
                  <a:pt x="851" y="3458"/>
                </a:cubicBezTo>
                <a:cubicBezTo>
                  <a:pt x="1229" y="3811"/>
                  <a:pt x="1714" y="3984"/>
                  <a:pt x="2199" y="3984"/>
                </a:cubicBezTo>
                <a:cubicBezTo>
                  <a:pt x="2737" y="3984"/>
                  <a:pt x="3275" y="3771"/>
                  <a:pt x="3666" y="3352"/>
                </a:cubicBezTo>
                <a:cubicBezTo>
                  <a:pt x="4410" y="2555"/>
                  <a:pt x="4383" y="1280"/>
                  <a:pt x="3560" y="536"/>
                </a:cubicBezTo>
                <a:cubicBezTo>
                  <a:pt x="3178" y="180"/>
                  <a:pt x="2687" y="1"/>
                  <a:pt x="219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4" name="Google Shape;2854;p64"/>
          <p:cNvSpPr/>
          <p:nvPr/>
        </p:nvSpPr>
        <p:spPr>
          <a:xfrm>
            <a:off x="2111327" y="1582977"/>
            <a:ext cx="77470" cy="70352"/>
          </a:xfrm>
          <a:custGeom>
            <a:avLst/>
            <a:gdLst/>
            <a:ahLst/>
            <a:cxnLst/>
            <a:rect l="l" t="t" r="r" b="b"/>
            <a:pathLst>
              <a:path w="3189" h="2896" extrusionOk="0">
                <a:moveTo>
                  <a:pt x="1609" y="1"/>
                </a:moveTo>
                <a:cubicBezTo>
                  <a:pt x="1219" y="1"/>
                  <a:pt x="827" y="161"/>
                  <a:pt x="532" y="470"/>
                </a:cubicBezTo>
                <a:cubicBezTo>
                  <a:pt x="1" y="1055"/>
                  <a:pt x="27" y="1958"/>
                  <a:pt x="612" y="2516"/>
                </a:cubicBezTo>
                <a:cubicBezTo>
                  <a:pt x="890" y="2769"/>
                  <a:pt x="1240" y="2895"/>
                  <a:pt x="1591" y="2895"/>
                </a:cubicBezTo>
                <a:cubicBezTo>
                  <a:pt x="1978" y="2895"/>
                  <a:pt x="2365" y="2742"/>
                  <a:pt x="2657" y="2436"/>
                </a:cubicBezTo>
                <a:cubicBezTo>
                  <a:pt x="3188" y="1852"/>
                  <a:pt x="3162" y="948"/>
                  <a:pt x="2577" y="391"/>
                </a:cubicBezTo>
                <a:cubicBezTo>
                  <a:pt x="2302" y="128"/>
                  <a:pt x="1956" y="1"/>
                  <a:pt x="160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6" name="Google Shape;2856;p64"/>
          <p:cNvSpPr/>
          <p:nvPr/>
        </p:nvSpPr>
        <p:spPr>
          <a:xfrm>
            <a:off x="3589639" y="2014465"/>
            <a:ext cx="201994" cy="85851"/>
          </a:xfrm>
          <a:custGeom>
            <a:avLst/>
            <a:gdLst/>
            <a:ahLst/>
            <a:cxnLst/>
            <a:rect l="l" t="t" r="r" b="b"/>
            <a:pathLst>
              <a:path w="8315" h="3534" extrusionOk="0">
                <a:moveTo>
                  <a:pt x="6429" y="0"/>
                </a:moveTo>
                <a:lnTo>
                  <a:pt x="1" y="425"/>
                </a:lnTo>
                <a:lnTo>
                  <a:pt x="7544" y="3533"/>
                </a:lnTo>
                <a:lnTo>
                  <a:pt x="8315" y="2019"/>
                </a:lnTo>
                <a:lnTo>
                  <a:pt x="6429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7" name="Google Shape;2857;p64"/>
          <p:cNvSpPr/>
          <p:nvPr/>
        </p:nvSpPr>
        <p:spPr>
          <a:xfrm>
            <a:off x="3740643" y="2052872"/>
            <a:ext cx="88426" cy="78709"/>
          </a:xfrm>
          <a:custGeom>
            <a:avLst/>
            <a:gdLst/>
            <a:ahLst/>
            <a:cxnLst/>
            <a:rect l="l" t="t" r="r" b="b"/>
            <a:pathLst>
              <a:path w="3640" h="3240" extrusionOk="0">
                <a:moveTo>
                  <a:pt x="1828" y="1"/>
                </a:moveTo>
                <a:cubicBezTo>
                  <a:pt x="1171" y="1"/>
                  <a:pt x="543" y="402"/>
                  <a:pt x="292" y="1049"/>
                </a:cubicBezTo>
                <a:cubicBezTo>
                  <a:pt x="0" y="1899"/>
                  <a:pt x="425" y="2829"/>
                  <a:pt x="1249" y="3147"/>
                </a:cubicBezTo>
                <a:cubicBezTo>
                  <a:pt x="1430" y="3210"/>
                  <a:pt x="1614" y="3239"/>
                  <a:pt x="1796" y="3239"/>
                </a:cubicBezTo>
                <a:cubicBezTo>
                  <a:pt x="2467" y="3239"/>
                  <a:pt x="3096" y="2834"/>
                  <a:pt x="3347" y="2165"/>
                </a:cubicBezTo>
                <a:cubicBezTo>
                  <a:pt x="3639" y="1341"/>
                  <a:pt x="3214" y="412"/>
                  <a:pt x="2364" y="93"/>
                </a:cubicBezTo>
                <a:cubicBezTo>
                  <a:pt x="2188" y="30"/>
                  <a:pt x="2007" y="1"/>
                  <a:pt x="182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8" name="Google Shape;2858;p64"/>
          <p:cNvSpPr/>
          <p:nvPr/>
        </p:nvSpPr>
        <p:spPr>
          <a:xfrm>
            <a:off x="3753542" y="2063342"/>
            <a:ext cx="62627" cy="57598"/>
          </a:xfrm>
          <a:custGeom>
            <a:avLst/>
            <a:gdLst/>
            <a:ahLst/>
            <a:cxnLst/>
            <a:rect l="l" t="t" r="r" b="b"/>
            <a:pathLst>
              <a:path w="2578" h="2371" extrusionOk="0">
                <a:moveTo>
                  <a:pt x="1269" y="0"/>
                </a:moveTo>
                <a:cubicBezTo>
                  <a:pt x="732" y="0"/>
                  <a:pt x="247" y="390"/>
                  <a:pt x="133" y="937"/>
                </a:cubicBezTo>
                <a:cubicBezTo>
                  <a:pt x="0" y="1574"/>
                  <a:pt x="399" y="2212"/>
                  <a:pt x="1036" y="2345"/>
                </a:cubicBezTo>
                <a:cubicBezTo>
                  <a:pt x="1119" y="2362"/>
                  <a:pt x="1202" y="2370"/>
                  <a:pt x="1283" y="2370"/>
                </a:cubicBezTo>
                <a:cubicBezTo>
                  <a:pt x="1831" y="2370"/>
                  <a:pt x="2329" y="1996"/>
                  <a:pt x="2444" y="1441"/>
                </a:cubicBezTo>
                <a:cubicBezTo>
                  <a:pt x="2577" y="804"/>
                  <a:pt x="2179" y="166"/>
                  <a:pt x="1541" y="34"/>
                </a:cubicBezTo>
                <a:cubicBezTo>
                  <a:pt x="1450" y="11"/>
                  <a:pt x="1359" y="0"/>
                  <a:pt x="1269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9" name="Google Shape;2859;p64"/>
          <p:cNvSpPr/>
          <p:nvPr/>
        </p:nvSpPr>
        <p:spPr>
          <a:xfrm>
            <a:off x="3538673" y="2008659"/>
            <a:ext cx="97463" cy="28423"/>
          </a:xfrm>
          <a:custGeom>
            <a:avLst/>
            <a:gdLst/>
            <a:ahLst/>
            <a:cxnLst/>
            <a:rect l="l" t="t" r="r" b="b"/>
            <a:pathLst>
              <a:path w="4012" h="1170" extrusionOk="0">
                <a:moveTo>
                  <a:pt x="0" y="0"/>
                </a:moveTo>
                <a:lnTo>
                  <a:pt x="0" y="186"/>
                </a:lnTo>
                <a:lnTo>
                  <a:pt x="3560" y="1169"/>
                </a:lnTo>
                <a:lnTo>
                  <a:pt x="4011" y="29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0" name="Google Shape;2860;p64"/>
          <p:cNvSpPr/>
          <p:nvPr/>
        </p:nvSpPr>
        <p:spPr>
          <a:xfrm>
            <a:off x="3561897" y="1991873"/>
            <a:ext cx="166503" cy="28423"/>
          </a:xfrm>
          <a:custGeom>
            <a:avLst/>
            <a:gdLst/>
            <a:ahLst/>
            <a:cxnLst/>
            <a:rect l="l" t="t" r="r" b="b"/>
            <a:pathLst>
              <a:path w="6854" h="1170" extrusionOk="0">
                <a:moveTo>
                  <a:pt x="1" y="1"/>
                </a:moveTo>
                <a:lnTo>
                  <a:pt x="1" y="187"/>
                </a:lnTo>
                <a:lnTo>
                  <a:pt x="3560" y="1169"/>
                </a:lnTo>
                <a:lnTo>
                  <a:pt x="6854" y="904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1" name="Google Shape;2861;p64"/>
          <p:cNvSpPr/>
          <p:nvPr/>
        </p:nvSpPr>
        <p:spPr>
          <a:xfrm>
            <a:off x="3562553" y="2029308"/>
            <a:ext cx="110362" cy="29710"/>
          </a:xfrm>
          <a:custGeom>
            <a:avLst/>
            <a:gdLst/>
            <a:ahLst/>
            <a:cxnLst/>
            <a:rect l="l" t="t" r="r" b="b"/>
            <a:pathLst>
              <a:path w="4543" h="1223" extrusionOk="0">
                <a:moveTo>
                  <a:pt x="4011" y="0"/>
                </a:moveTo>
                <a:lnTo>
                  <a:pt x="0" y="372"/>
                </a:lnTo>
                <a:lnTo>
                  <a:pt x="27" y="558"/>
                </a:lnTo>
                <a:lnTo>
                  <a:pt x="4542" y="1222"/>
                </a:lnTo>
                <a:lnTo>
                  <a:pt x="4011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64"/>
          <p:cNvSpPr/>
          <p:nvPr/>
        </p:nvSpPr>
        <p:spPr>
          <a:xfrm>
            <a:off x="3598676" y="2007372"/>
            <a:ext cx="147141" cy="51646"/>
          </a:xfrm>
          <a:custGeom>
            <a:avLst/>
            <a:gdLst/>
            <a:ahLst/>
            <a:cxnLst/>
            <a:rect l="l" t="t" r="r" b="b"/>
            <a:pathLst>
              <a:path w="6057" h="2126" extrusionOk="0">
                <a:moveTo>
                  <a:pt x="80" y="0"/>
                </a:moveTo>
                <a:lnTo>
                  <a:pt x="1" y="1142"/>
                </a:lnTo>
                <a:lnTo>
                  <a:pt x="3108" y="2125"/>
                </a:lnTo>
                <a:lnTo>
                  <a:pt x="6057" y="266"/>
                </a:lnTo>
                <a:lnTo>
                  <a:pt x="80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64"/>
          <p:cNvSpPr/>
          <p:nvPr/>
        </p:nvSpPr>
        <p:spPr>
          <a:xfrm>
            <a:off x="2855973" y="1227234"/>
            <a:ext cx="151004" cy="143279"/>
          </a:xfrm>
          <a:custGeom>
            <a:avLst/>
            <a:gdLst/>
            <a:ahLst/>
            <a:cxnLst/>
            <a:rect l="l" t="t" r="r" b="b"/>
            <a:pathLst>
              <a:path w="6216" h="5898" extrusionOk="0">
                <a:moveTo>
                  <a:pt x="5419" y="0"/>
                </a:moveTo>
                <a:lnTo>
                  <a:pt x="0" y="5180"/>
                </a:lnTo>
                <a:lnTo>
                  <a:pt x="399" y="5897"/>
                </a:lnTo>
                <a:lnTo>
                  <a:pt x="6216" y="1913"/>
                </a:lnTo>
                <a:lnTo>
                  <a:pt x="5419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64"/>
          <p:cNvSpPr/>
          <p:nvPr/>
        </p:nvSpPr>
        <p:spPr>
          <a:xfrm>
            <a:off x="2803695" y="1346609"/>
            <a:ext cx="61971" cy="23904"/>
          </a:xfrm>
          <a:custGeom>
            <a:avLst/>
            <a:gdLst/>
            <a:ahLst/>
            <a:cxnLst/>
            <a:rect l="l" t="t" r="r" b="b"/>
            <a:pathLst>
              <a:path w="2551" h="984" extrusionOk="0">
                <a:moveTo>
                  <a:pt x="27" y="0"/>
                </a:moveTo>
                <a:lnTo>
                  <a:pt x="1" y="160"/>
                </a:lnTo>
                <a:lnTo>
                  <a:pt x="2551" y="983"/>
                </a:lnTo>
                <a:lnTo>
                  <a:pt x="2551" y="983"/>
                </a:lnTo>
                <a:lnTo>
                  <a:pt x="2498" y="266"/>
                </a:lnTo>
                <a:lnTo>
                  <a:pt x="27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64"/>
          <p:cNvSpPr/>
          <p:nvPr/>
        </p:nvSpPr>
        <p:spPr>
          <a:xfrm>
            <a:off x="2843074" y="1356277"/>
            <a:ext cx="29054" cy="64570"/>
          </a:xfrm>
          <a:custGeom>
            <a:avLst/>
            <a:gdLst/>
            <a:ahLst/>
            <a:cxnLst/>
            <a:rect l="l" t="t" r="r" b="b"/>
            <a:pathLst>
              <a:path w="1196" h="2658" extrusionOk="0">
                <a:moveTo>
                  <a:pt x="585" y="1"/>
                </a:moveTo>
                <a:lnTo>
                  <a:pt x="0" y="2604"/>
                </a:lnTo>
                <a:lnTo>
                  <a:pt x="160" y="2657"/>
                </a:lnTo>
                <a:lnTo>
                  <a:pt x="1195" y="399"/>
                </a:lnTo>
                <a:lnTo>
                  <a:pt x="585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64"/>
          <p:cNvSpPr/>
          <p:nvPr/>
        </p:nvSpPr>
        <p:spPr>
          <a:xfrm>
            <a:off x="2795314" y="1347240"/>
            <a:ext cx="18730" cy="41322"/>
          </a:xfrm>
          <a:custGeom>
            <a:avLst/>
            <a:gdLst/>
            <a:ahLst/>
            <a:cxnLst/>
            <a:rect l="l" t="t" r="r" b="b"/>
            <a:pathLst>
              <a:path w="771" h="1701" extrusionOk="0">
                <a:moveTo>
                  <a:pt x="372" y="1"/>
                </a:moveTo>
                <a:lnTo>
                  <a:pt x="1" y="1674"/>
                </a:lnTo>
                <a:lnTo>
                  <a:pt x="80" y="1701"/>
                </a:lnTo>
                <a:lnTo>
                  <a:pt x="771" y="267"/>
                </a:lnTo>
                <a:lnTo>
                  <a:pt x="3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64"/>
          <p:cNvSpPr/>
          <p:nvPr/>
        </p:nvSpPr>
        <p:spPr>
          <a:xfrm>
            <a:off x="2799177" y="1342698"/>
            <a:ext cx="19386" cy="16859"/>
          </a:xfrm>
          <a:custGeom>
            <a:avLst/>
            <a:gdLst/>
            <a:ahLst/>
            <a:cxnLst/>
            <a:rect l="l" t="t" r="r" b="b"/>
            <a:pathLst>
              <a:path w="798" h="694" extrusionOk="0">
                <a:moveTo>
                  <a:pt x="415" y="1"/>
                </a:moveTo>
                <a:cubicBezTo>
                  <a:pt x="356" y="1"/>
                  <a:pt x="295" y="19"/>
                  <a:pt x="240" y="55"/>
                </a:cubicBezTo>
                <a:cubicBezTo>
                  <a:pt x="81" y="135"/>
                  <a:pt x="1" y="347"/>
                  <a:pt x="107" y="507"/>
                </a:cubicBezTo>
                <a:cubicBezTo>
                  <a:pt x="160" y="629"/>
                  <a:pt x="269" y="694"/>
                  <a:pt x="391" y="694"/>
                </a:cubicBezTo>
                <a:cubicBezTo>
                  <a:pt x="455" y="694"/>
                  <a:pt x="522" y="676"/>
                  <a:pt x="585" y="640"/>
                </a:cubicBezTo>
                <a:cubicBezTo>
                  <a:pt x="745" y="560"/>
                  <a:pt x="798" y="347"/>
                  <a:pt x="692" y="188"/>
                </a:cubicBezTo>
                <a:cubicBezTo>
                  <a:pt x="639" y="66"/>
                  <a:pt x="530" y="1"/>
                  <a:pt x="41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64"/>
          <p:cNvSpPr/>
          <p:nvPr/>
        </p:nvSpPr>
        <p:spPr>
          <a:xfrm>
            <a:off x="2806295" y="1405324"/>
            <a:ext cx="40010" cy="15523"/>
          </a:xfrm>
          <a:custGeom>
            <a:avLst/>
            <a:gdLst/>
            <a:ahLst/>
            <a:cxnLst/>
            <a:rect l="l" t="t" r="r" b="b"/>
            <a:pathLst>
              <a:path w="1647" h="639" extrusionOk="0">
                <a:moveTo>
                  <a:pt x="27" y="1"/>
                </a:moveTo>
                <a:lnTo>
                  <a:pt x="0" y="107"/>
                </a:lnTo>
                <a:lnTo>
                  <a:pt x="1647" y="638"/>
                </a:lnTo>
                <a:lnTo>
                  <a:pt x="1647" y="638"/>
                </a:lnTo>
                <a:lnTo>
                  <a:pt x="1620" y="160"/>
                </a:lnTo>
                <a:lnTo>
                  <a:pt x="2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64"/>
          <p:cNvSpPr/>
          <p:nvPr/>
        </p:nvSpPr>
        <p:spPr>
          <a:xfrm>
            <a:off x="2835980" y="1406369"/>
            <a:ext cx="18730" cy="16641"/>
          </a:xfrm>
          <a:custGeom>
            <a:avLst/>
            <a:gdLst/>
            <a:ahLst/>
            <a:cxnLst/>
            <a:rect l="l" t="t" r="r" b="b"/>
            <a:pathLst>
              <a:path w="771" h="685" extrusionOk="0">
                <a:moveTo>
                  <a:pt x="371" y="1"/>
                </a:moveTo>
                <a:cubicBezTo>
                  <a:pt x="316" y="1"/>
                  <a:pt x="262" y="13"/>
                  <a:pt x="213" y="37"/>
                </a:cubicBezTo>
                <a:cubicBezTo>
                  <a:pt x="53" y="143"/>
                  <a:pt x="0" y="356"/>
                  <a:pt x="80" y="515"/>
                </a:cubicBezTo>
                <a:cubicBezTo>
                  <a:pt x="153" y="625"/>
                  <a:pt x="277" y="685"/>
                  <a:pt x="399" y="685"/>
                </a:cubicBezTo>
                <a:cubicBezTo>
                  <a:pt x="454" y="685"/>
                  <a:pt x="508" y="673"/>
                  <a:pt x="558" y="648"/>
                </a:cubicBezTo>
                <a:cubicBezTo>
                  <a:pt x="717" y="542"/>
                  <a:pt x="770" y="329"/>
                  <a:pt x="691" y="170"/>
                </a:cubicBezTo>
                <a:cubicBezTo>
                  <a:pt x="617" y="60"/>
                  <a:pt x="493" y="1"/>
                  <a:pt x="37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64"/>
          <p:cNvSpPr/>
          <p:nvPr/>
        </p:nvSpPr>
        <p:spPr>
          <a:xfrm>
            <a:off x="2843074" y="1345030"/>
            <a:ext cx="36804" cy="32066"/>
          </a:xfrm>
          <a:custGeom>
            <a:avLst/>
            <a:gdLst/>
            <a:ahLst/>
            <a:cxnLst/>
            <a:rect l="l" t="t" r="r" b="b"/>
            <a:pathLst>
              <a:path w="1515" h="1320" extrusionOk="0">
                <a:moveTo>
                  <a:pt x="760" y="0"/>
                </a:moveTo>
                <a:cubicBezTo>
                  <a:pt x="647" y="0"/>
                  <a:pt x="531" y="30"/>
                  <a:pt x="425" y="92"/>
                </a:cubicBezTo>
                <a:cubicBezTo>
                  <a:pt x="106" y="278"/>
                  <a:pt x="0" y="676"/>
                  <a:pt x="186" y="995"/>
                </a:cubicBezTo>
                <a:cubicBezTo>
                  <a:pt x="313" y="1195"/>
                  <a:pt x="539" y="1320"/>
                  <a:pt x="772" y="1320"/>
                </a:cubicBezTo>
                <a:cubicBezTo>
                  <a:pt x="879" y="1320"/>
                  <a:pt x="988" y="1293"/>
                  <a:pt x="1089" y="1234"/>
                </a:cubicBezTo>
                <a:cubicBezTo>
                  <a:pt x="1408" y="1048"/>
                  <a:pt x="1514" y="650"/>
                  <a:pt x="1328" y="331"/>
                </a:cubicBezTo>
                <a:cubicBezTo>
                  <a:pt x="1204" y="119"/>
                  <a:pt x="986" y="0"/>
                  <a:pt x="76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1" name="Google Shape;2871;p64"/>
          <p:cNvSpPr/>
          <p:nvPr/>
        </p:nvSpPr>
        <p:spPr>
          <a:xfrm>
            <a:off x="2852742" y="1352998"/>
            <a:ext cx="18098" cy="15815"/>
          </a:xfrm>
          <a:custGeom>
            <a:avLst/>
            <a:gdLst/>
            <a:ahLst/>
            <a:cxnLst/>
            <a:rect l="l" t="t" r="r" b="b"/>
            <a:pathLst>
              <a:path w="745" h="651" extrusionOk="0">
                <a:moveTo>
                  <a:pt x="375" y="1"/>
                </a:moveTo>
                <a:cubicBezTo>
                  <a:pt x="317" y="1"/>
                  <a:pt x="260" y="18"/>
                  <a:pt x="213" y="56"/>
                </a:cubicBezTo>
                <a:cubicBezTo>
                  <a:pt x="54" y="136"/>
                  <a:pt x="1" y="322"/>
                  <a:pt x="80" y="481"/>
                </a:cubicBezTo>
                <a:cubicBezTo>
                  <a:pt x="135" y="591"/>
                  <a:pt x="254" y="651"/>
                  <a:pt x="374" y="651"/>
                </a:cubicBezTo>
                <a:cubicBezTo>
                  <a:pt x="428" y="651"/>
                  <a:pt x="483" y="639"/>
                  <a:pt x="532" y="614"/>
                </a:cubicBezTo>
                <a:cubicBezTo>
                  <a:pt x="691" y="534"/>
                  <a:pt x="744" y="322"/>
                  <a:pt x="638" y="162"/>
                </a:cubicBezTo>
                <a:cubicBezTo>
                  <a:pt x="587" y="59"/>
                  <a:pt x="480" y="1"/>
                  <a:pt x="375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2" name="Google Shape;2872;p64"/>
          <p:cNvSpPr/>
          <p:nvPr/>
        </p:nvSpPr>
        <p:spPr>
          <a:xfrm>
            <a:off x="3700633" y="2501827"/>
            <a:ext cx="96807" cy="84830"/>
          </a:xfrm>
          <a:custGeom>
            <a:avLst/>
            <a:gdLst/>
            <a:ahLst/>
            <a:cxnLst/>
            <a:rect l="l" t="t" r="r" b="b"/>
            <a:pathLst>
              <a:path w="3985" h="3492" extrusionOk="0">
                <a:moveTo>
                  <a:pt x="1990" y="0"/>
                </a:moveTo>
                <a:cubicBezTo>
                  <a:pt x="1713" y="0"/>
                  <a:pt x="1431" y="66"/>
                  <a:pt x="1169" y="205"/>
                </a:cubicBezTo>
                <a:cubicBezTo>
                  <a:pt x="319" y="657"/>
                  <a:pt x="0" y="1719"/>
                  <a:pt x="452" y="2569"/>
                </a:cubicBezTo>
                <a:cubicBezTo>
                  <a:pt x="765" y="3158"/>
                  <a:pt x="1370" y="3492"/>
                  <a:pt x="1995" y="3492"/>
                </a:cubicBezTo>
                <a:cubicBezTo>
                  <a:pt x="2273" y="3492"/>
                  <a:pt x="2554" y="3426"/>
                  <a:pt x="2816" y="3287"/>
                </a:cubicBezTo>
                <a:cubicBezTo>
                  <a:pt x="3666" y="2835"/>
                  <a:pt x="3985" y="1773"/>
                  <a:pt x="3533" y="923"/>
                </a:cubicBezTo>
                <a:cubicBezTo>
                  <a:pt x="3221" y="334"/>
                  <a:pt x="2615" y="0"/>
                  <a:pt x="1990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3" name="Google Shape;2873;p64"/>
          <p:cNvSpPr/>
          <p:nvPr/>
        </p:nvSpPr>
        <p:spPr>
          <a:xfrm>
            <a:off x="3727743" y="2525439"/>
            <a:ext cx="43241" cy="38067"/>
          </a:xfrm>
          <a:custGeom>
            <a:avLst/>
            <a:gdLst/>
            <a:ahLst/>
            <a:cxnLst/>
            <a:rect l="l" t="t" r="r" b="b"/>
            <a:pathLst>
              <a:path w="1780" h="1567" extrusionOk="0">
                <a:moveTo>
                  <a:pt x="885" y="1"/>
                </a:moveTo>
                <a:cubicBezTo>
                  <a:pt x="734" y="1"/>
                  <a:pt x="583" y="45"/>
                  <a:pt x="452" y="137"/>
                </a:cubicBezTo>
                <a:cubicBezTo>
                  <a:pt x="80" y="376"/>
                  <a:pt x="0" y="854"/>
                  <a:pt x="239" y="1226"/>
                </a:cubicBezTo>
                <a:cubicBezTo>
                  <a:pt x="390" y="1444"/>
                  <a:pt x="638" y="1567"/>
                  <a:pt x="893" y="1567"/>
                </a:cubicBezTo>
                <a:cubicBezTo>
                  <a:pt x="1041" y="1567"/>
                  <a:pt x="1192" y="1526"/>
                  <a:pt x="1328" y="1438"/>
                </a:cubicBezTo>
                <a:cubicBezTo>
                  <a:pt x="1673" y="1199"/>
                  <a:pt x="1780" y="694"/>
                  <a:pt x="1541" y="349"/>
                </a:cubicBezTo>
                <a:cubicBezTo>
                  <a:pt x="1376" y="119"/>
                  <a:pt x="1130" y="1"/>
                  <a:pt x="88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64"/>
          <p:cNvSpPr/>
          <p:nvPr/>
        </p:nvSpPr>
        <p:spPr>
          <a:xfrm>
            <a:off x="3452191" y="3101445"/>
            <a:ext cx="191670" cy="167742"/>
          </a:xfrm>
          <a:custGeom>
            <a:avLst/>
            <a:gdLst/>
            <a:ahLst/>
            <a:cxnLst/>
            <a:rect l="l" t="t" r="r" b="b"/>
            <a:pathLst>
              <a:path w="7890" h="6905" extrusionOk="0">
                <a:moveTo>
                  <a:pt x="3962" y="1"/>
                </a:moveTo>
                <a:cubicBezTo>
                  <a:pt x="3412" y="1"/>
                  <a:pt x="2855" y="132"/>
                  <a:pt x="2338" y="411"/>
                </a:cubicBezTo>
                <a:cubicBezTo>
                  <a:pt x="638" y="1288"/>
                  <a:pt x="1" y="3386"/>
                  <a:pt x="904" y="5086"/>
                </a:cubicBezTo>
                <a:cubicBezTo>
                  <a:pt x="1528" y="6243"/>
                  <a:pt x="2711" y="6905"/>
                  <a:pt x="3944" y="6905"/>
                </a:cubicBezTo>
                <a:cubicBezTo>
                  <a:pt x="4494" y="6905"/>
                  <a:pt x="5054" y="6773"/>
                  <a:pt x="5579" y="6494"/>
                </a:cubicBezTo>
                <a:cubicBezTo>
                  <a:pt x="7252" y="5617"/>
                  <a:pt x="7890" y="3519"/>
                  <a:pt x="7013" y="1819"/>
                </a:cubicBezTo>
                <a:cubicBezTo>
                  <a:pt x="6389" y="662"/>
                  <a:pt x="5194" y="1"/>
                  <a:pt x="396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5" name="Google Shape;2875;p64"/>
          <p:cNvSpPr/>
          <p:nvPr/>
        </p:nvSpPr>
        <p:spPr>
          <a:xfrm>
            <a:off x="3483820" y="3129163"/>
            <a:ext cx="129067" cy="112548"/>
          </a:xfrm>
          <a:custGeom>
            <a:avLst/>
            <a:gdLst/>
            <a:ahLst/>
            <a:cxnLst/>
            <a:rect l="l" t="t" r="r" b="b"/>
            <a:pathLst>
              <a:path w="5313" h="4633" extrusionOk="0">
                <a:moveTo>
                  <a:pt x="2656" y="1"/>
                </a:moveTo>
                <a:cubicBezTo>
                  <a:pt x="2286" y="1"/>
                  <a:pt x="1913" y="90"/>
                  <a:pt x="1568" y="280"/>
                </a:cubicBezTo>
                <a:cubicBezTo>
                  <a:pt x="425" y="864"/>
                  <a:pt x="0" y="2272"/>
                  <a:pt x="611" y="3414"/>
                </a:cubicBezTo>
                <a:cubicBezTo>
                  <a:pt x="1018" y="4190"/>
                  <a:pt x="1824" y="4632"/>
                  <a:pt x="2661" y="4632"/>
                </a:cubicBezTo>
                <a:cubicBezTo>
                  <a:pt x="3027" y="4632"/>
                  <a:pt x="3398" y="4548"/>
                  <a:pt x="3746" y="4370"/>
                </a:cubicBezTo>
                <a:cubicBezTo>
                  <a:pt x="4861" y="3759"/>
                  <a:pt x="5313" y="2352"/>
                  <a:pt x="4702" y="1236"/>
                </a:cubicBezTo>
                <a:cubicBezTo>
                  <a:pt x="4280" y="447"/>
                  <a:pt x="3479" y="1"/>
                  <a:pt x="2656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64"/>
          <p:cNvSpPr/>
          <p:nvPr/>
        </p:nvSpPr>
        <p:spPr>
          <a:xfrm>
            <a:off x="3519311" y="3160112"/>
            <a:ext cx="57452" cy="50407"/>
          </a:xfrm>
          <a:custGeom>
            <a:avLst/>
            <a:gdLst/>
            <a:ahLst/>
            <a:cxnLst/>
            <a:rect l="l" t="t" r="r" b="b"/>
            <a:pathLst>
              <a:path w="2365" h="2075" extrusionOk="0">
                <a:moveTo>
                  <a:pt x="1181" y="0"/>
                </a:moveTo>
                <a:cubicBezTo>
                  <a:pt x="1015" y="0"/>
                  <a:pt x="847" y="39"/>
                  <a:pt x="691" y="121"/>
                </a:cubicBezTo>
                <a:cubicBezTo>
                  <a:pt x="186" y="387"/>
                  <a:pt x="0" y="1024"/>
                  <a:pt x="266" y="1529"/>
                </a:cubicBezTo>
                <a:cubicBezTo>
                  <a:pt x="450" y="1878"/>
                  <a:pt x="812" y="2075"/>
                  <a:pt x="1184" y="2075"/>
                </a:cubicBezTo>
                <a:cubicBezTo>
                  <a:pt x="1350" y="2075"/>
                  <a:pt x="1518" y="2036"/>
                  <a:pt x="1674" y="1954"/>
                </a:cubicBezTo>
                <a:cubicBezTo>
                  <a:pt x="2179" y="1688"/>
                  <a:pt x="2364" y="1051"/>
                  <a:pt x="2099" y="546"/>
                </a:cubicBezTo>
                <a:cubicBezTo>
                  <a:pt x="1915" y="197"/>
                  <a:pt x="1553" y="0"/>
                  <a:pt x="118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64"/>
          <p:cNvSpPr/>
          <p:nvPr/>
        </p:nvSpPr>
        <p:spPr>
          <a:xfrm>
            <a:off x="3141170" y="3061435"/>
            <a:ext cx="155547" cy="136695"/>
          </a:xfrm>
          <a:custGeom>
            <a:avLst/>
            <a:gdLst/>
            <a:ahLst/>
            <a:cxnLst/>
            <a:rect l="l" t="t" r="r" b="b"/>
            <a:pathLst>
              <a:path w="6403" h="5627" extrusionOk="0">
                <a:moveTo>
                  <a:pt x="3195" y="0"/>
                </a:moveTo>
                <a:cubicBezTo>
                  <a:pt x="2128" y="0"/>
                  <a:pt x="1105" y="609"/>
                  <a:pt x="638" y="1660"/>
                </a:cubicBezTo>
                <a:cubicBezTo>
                  <a:pt x="1" y="3068"/>
                  <a:pt x="638" y="4741"/>
                  <a:pt x="2046" y="5379"/>
                </a:cubicBezTo>
                <a:cubicBezTo>
                  <a:pt x="2418" y="5547"/>
                  <a:pt x="2807" y="5626"/>
                  <a:pt x="3192" y="5626"/>
                </a:cubicBezTo>
                <a:cubicBezTo>
                  <a:pt x="4265" y="5626"/>
                  <a:pt x="5296" y="5007"/>
                  <a:pt x="5765" y="3971"/>
                </a:cubicBezTo>
                <a:cubicBezTo>
                  <a:pt x="6402" y="2536"/>
                  <a:pt x="5765" y="890"/>
                  <a:pt x="4357" y="252"/>
                </a:cubicBezTo>
                <a:cubicBezTo>
                  <a:pt x="3981" y="82"/>
                  <a:pt x="3585" y="0"/>
                  <a:pt x="319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64"/>
          <p:cNvSpPr/>
          <p:nvPr/>
        </p:nvSpPr>
        <p:spPr>
          <a:xfrm>
            <a:off x="3166994" y="3083979"/>
            <a:ext cx="104556" cy="91705"/>
          </a:xfrm>
          <a:custGeom>
            <a:avLst/>
            <a:gdLst/>
            <a:ahLst/>
            <a:cxnLst/>
            <a:rect l="l" t="t" r="r" b="b"/>
            <a:pathLst>
              <a:path w="4304" h="3775" extrusionOk="0">
                <a:moveTo>
                  <a:pt x="2138" y="0"/>
                </a:moveTo>
                <a:cubicBezTo>
                  <a:pt x="1838" y="0"/>
                  <a:pt x="1534" y="73"/>
                  <a:pt x="1249" y="227"/>
                </a:cubicBezTo>
                <a:cubicBezTo>
                  <a:pt x="346" y="705"/>
                  <a:pt x="0" y="1847"/>
                  <a:pt x="479" y="2777"/>
                </a:cubicBezTo>
                <a:cubicBezTo>
                  <a:pt x="810" y="3404"/>
                  <a:pt x="1461" y="3774"/>
                  <a:pt x="2139" y="3774"/>
                </a:cubicBezTo>
                <a:cubicBezTo>
                  <a:pt x="2439" y="3774"/>
                  <a:pt x="2744" y="3702"/>
                  <a:pt x="3029" y="3547"/>
                </a:cubicBezTo>
                <a:cubicBezTo>
                  <a:pt x="3958" y="3069"/>
                  <a:pt x="4304" y="1927"/>
                  <a:pt x="3799" y="997"/>
                </a:cubicBezTo>
                <a:cubicBezTo>
                  <a:pt x="3467" y="371"/>
                  <a:pt x="2816" y="0"/>
                  <a:pt x="2138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64"/>
          <p:cNvSpPr/>
          <p:nvPr/>
        </p:nvSpPr>
        <p:spPr>
          <a:xfrm>
            <a:off x="3195392" y="3109146"/>
            <a:ext cx="47128" cy="41371"/>
          </a:xfrm>
          <a:custGeom>
            <a:avLst/>
            <a:gdLst/>
            <a:ahLst/>
            <a:cxnLst/>
            <a:rect l="l" t="t" r="r" b="b"/>
            <a:pathLst>
              <a:path w="1940" h="1703" extrusionOk="0">
                <a:moveTo>
                  <a:pt x="965" y="1"/>
                </a:moveTo>
                <a:cubicBezTo>
                  <a:pt x="834" y="1"/>
                  <a:pt x="703" y="31"/>
                  <a:pt x="585" y="94"/>
                </a:cubicBezTo>
                <a:cubicBezTo>
                  <a:pt x="160" y="333"/>
                  <a:pt x="0" y="838"/>
                  <a:pt x="239" y="1236"/>
                </a:cubicBezTo>
                <a:cubicBezTo>
                  <a:pt x="388" y="1535"/>
                  <a:pt x="681" y="1702"/>
                  <a:pt x="989" y="1702"/>
                </a:cubicBezTo>
                <a:cubicBezTo>
                  <a:pt x="1121" y="1702"/>
                  <a:pt x="1255" y="1672"/>
                  <a:pt x="1381" y="1608"/>
                </a:cubicBezTo>
                <a:cubicBezTo>
                  <a:pt x="1780" y="1369"/>
                  <a:pt x="1939" y="865"/>
                  <a:pt x="1727" y="466"/>
                </a:cubicBezTo>
                <a:cubicBezTo>
                  <a:pt x="1578" y="168"/>
                  <a:pt x="1272" y="1"/>
                  <a:pt x="96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0" name="Google Shape;2880;p64"/>
          <p:cNvSpPr/>
          <p:nvPr/>
        </p:nvSpPr>
        <p:spPr>
          <a:xfrm>
            <a:off x="2008739" y="3059176"/>
            <a:ext cx="152291" cy="136137"/>
          </a:xfrm>
          <a:custGeom>
            <a:avLst/>
            <a:gdLst/>
            <a:ahLst/>
            <a:cxnLst/>
            <a:rect l="l" t="t" r="r" b="b"/>
            <a:pathLst>
              <a:path w="6269" h="5604" extrusionOk="0">
                <a:moveTo>
                  <a:pt x="3121" y="0"/>
                </a:moveTo>
                <a:cubicBezTo>
                  <a:pt x="2467" y="0"/>
                  <a:pt x="1810" y="229"/>
                  <a:pt x="1275" y="690"/>
                </a:cubicBezTo>
                <a:cubicBezTo>
                  <a:pt x="106" y="1726"/>
                  <a:pt x="0" y="3479"/>
                  <a:pt x="1010" y="4648"/>
                </a:cubicBezTo>
                <a:cubicBezTo>
                  <a:pt x="1572" y="5282"/>
                  <a:pt x="2353" y="5604"/>
                  <a:pt x="3137" y="5604"/>
                </a:cubicBezTo>
                <a:cubicBezTo>
                  <a:pt x="3797" y="5604"/>
                  <a:pt x="4459" y="5375"/>
                  <a:pt x="4994" y="4914"/>
                </a:cubicBezTo>
                <a:cubicBezTo>
                  <a:pt x="6136" y="3878"/>
                  <a:pt x="6269" y="2098"/>
                  <a:pt x="5233" y="956"/>
                </a:cubicBezTo>
                <a:cubicBezTo>
                  <a:pt x="4671" y="322"/>
                  <a:pt x="3898" y="0"/>
                  <a:pt x="312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64"/>
          <p:cNvSpPr/>
          <p:nvPr/>
        </p:nvSpPr>
        <p:spPr>
          <a:xfrm>
            <a:off x="2032619" y="3081258"/>
            <a:ext cx="104556" cy="91559"/>
          </a:xfrm>
          <a:custGeom>
            <a:avLst/>
            <a:gdLst/>
            <a:ahLst/>
            <a:cxnLst/>
            <a:rect l="l" t="t" r="r" b="b"/>
            <a:pathLst>
              <a:path w="4304" h="3769" extrusionOk="0">
                <a:moveTo>
                  <a:pt x="2164" y="1"/>
                </a:moveTo>
                <a:cubicBezTo>
                  <a:pt x="1862" y="1"/>
                  <a:pt x="1557" y="75"/>
                  <a:pt x="1275" y="233"/>
                </a:cubicBezTo>
                <a:cubicBezTo>
                  <a:pt x="345" y="711"/>
                  <a:pt x="0" y="1853"/>
                  <a:pt x="478" y="2783"/>
                </a:cubicBezTo>
                <a:cubicBezTo>
                  <a:pt x="829" y="3410"/>
                  <a:pt x="1487" y="3768"/>
                  <a:pt x="2159" y="3768"/>
                </a:cubicBezTo>
                <a:cubicBezTo>
                  <a:pt x="2454" y="3768"/>
                  <a:pt x="2752" y="3699"/>
                  <a:pt x="3028" y="3553"/>
                </a:cubicBezTo>
                <a:cubicBezTo>
                  <a:pt x="3958" y="3075"/>
                  <a:pt x="4303" y="1933"/>
                  <a:pt x="3825" y="1003"/>
                </a:cubicBezTo>
                <a:cubicBezTo>
                  <a:pt x="3478" y="364"/>
                  <a:pt x="2829" y="1"/>
                  <a:pt x="2164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64"/>
          <p:cNvSpPr/>
          <p:nvPr/>
        </p:nvSpPr>
        <p:spPr>
          <a:xfrm>
            <a:off x="2061649" y="3106547"/>
            <a:ext cx="46472" cy="41371"/>
          </a:xfrm>
          <a:custGeom>
            <a:avLst/>
            <a:gdLst/>
            <a:ahLst/>
            <a:cxnLst/>
            <a:rect l="l" t="t" r="r" b="b"/>
            <a:pathLst>
              <a:path w="1913" h="1703" extrusionOk="0">
                <a:moveTo>
                  <a:pt x="955" y="1"/>
                </a:moveTo>
                <a:cubicBezTo>
                  <a:pt x="822" y="1"/>
                  <a:pt x="686" y="31"/>
                  <a:pt x="558" y="95"/>
                </a:cubicBezTo>
                <a:cubicBezTo>
                  <a:pt x="133" y="334"/>
                  <a:pt x="0" y="839"/>
                  <a:pt x="213" y="1237"/>
                </a:cubicBezTo>
                <a:cubicBezTo>
                  <a:pt x="362" y="1535"/>
                  <a:pt x="655" y="1703"/>
                  <a:pt x="963" y="1703"/>
                </a:cubicBezTo>
                <a:cubicBezTo>
                  <a:pt x="1094" y="1703"/>
                  <a:pt x="1228" y="1673"/>
                  <a:pt x="1355" y="1609"/>
                </a:cubicBezTo>
                <a:cubicBezTo>
                  <a:pt x="1753" y="1370"/>
                  <a:pt x="1913" y="865"/>
                  <a:pt x="1700" y="440"/>
                </a:cubicBezTo>
                <a:cubicBezTo>
                  <a:pt x="1552" y="162"/>
                  <a:pt x="1261" y="1"/>
                  <a:pt x="95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3" name="Google Shape;2883;p64"/>
          <p:cNvSpPr/>
          <p:nvPr/>
        </p:nvSpPr>
        <p:spPr>
          <a:xfrm>
            <a:off x="1668033" y="3098360"/>
            <a:ext cx="174884" cy="155838"/>
          </a:xfrm>
          <a:custGeom>
            <a:avLst/>
            <a:gdLst/>
            <a:ahLst/>
            <a:cxnLst/>
            <a:rect l="l" t="t" r="r" b="b"/>
            <a:pathLst>
              <a:path w="7199" h="6415" extrusionOk="0">
                <a:moveTo>
                  <a:pt x="3607" y="1"/>
                </a:moveTo>
                <a:cubicBezTo>
                  <a:pt x="2691" y="1"/>
                  <a:pt x="1780" y="393"/>
                  <a:pt x="1143" y="1149"/>
                </a:cubicBezTo>
                <a:cubicBezTo>
                  <a:pt x="0" y="2504"/>
                  <a:pt x="186" y="4523"/>
                  <a:pt x="1541" y="5665"/>
                </a:cubicBezTo>
                <a:cubicBezTo>
                  <a:pt x="2139" y="6169"/>
                  <a:pt x="2867" y="6415"/>
                  <a:pt x="3592" y="6415"/>
                </a:cubicBezTo>
                <a:cubicBezTo>
                  <a:pt x="4508" y="6415"/>
                  <a:pt x="5419" y="6023"/>
                  <a:pt x="6057" y="5266"/>
                </a:cubicBezTo>
                <a:cubicBezTo>
                  <a:pt x="7199" y="3912"/>
                  <a:pt x="7013" y="1893"/>
                  <a:pt x="5658" y="751"/>
                </a:cubicBezTo>
                <a:cubicBezTo>
                  <a:pt x="5060" y="246"/>
                  <a:pt x="4332" y="1"/>
                  <a:pt x="3607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64"/>
          <p:cNvSpPr/>
          <p:nvPr/>
        </p:nvSpPr>
        <p:spPr>
          <a:xfrm>
            <a:off x="1695775" y="3124013"/>
            <a:ext cx="120055" cy="104532"/>
          </a:xfrm>
          <a:custGeom>
            <a:avLst/>
            <a:gdLst/>
            <a:ahLst/>
            <a:cxnLst/>
            <a:rect l="l" t="t" r="r" b="b"/>
            <a:pathLst>
              <a:path w="4942" h="4303" extrusionOk="0">
                <a:moveTo>
                  <a:pt x="2463" y="0"/>
                </a:moveTo>
                <a:cubicBezTo>
                  <a:pt x="2123" y="0"/>
                  <a:pt x="1780" y="81"/>
                  <a:pt x="1461" y="253"/>
                </a:cubicBezTo>
                <a:cubicBezTo>
                  <a:pt x="399" y="810"/>
                  <a:pt x="1" y="2112"/>
                  <a:pt x="558" y="3148"/>
                </a:cubicBezTo>
                <a:cubicBezTo>
                  <a:pt x="945" y="3885"/>
                  <a:pt x="1691" y="4303"/>
                  <a:pt x="2466" y="4303"/>
                </a:cubicBezTo>
                <a:cubicBezTo>
                  <a:pt x="2808" y="4303"/>
                  <a:pt x="3155" y="4222"/>
                  <a:pt x="3480" y="4051"/>
                </a:cubicBezTo>
                <a:cubicBezTo>
                  <a:pt x="4516" y="3493"/>
                  <a:pt x="4941" y="2192"/>
                  <a:pt x="4357" y="1129"/>
                </a:cubicBezTo>
                <a:cubicBezTo>
                  <a:pt x="3970" y="412"/>
                  <a:pt x="3227" y="0"/>
                  <a:pt x="2463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5" name="Google Shape;2885;p64"/>
          <p:cNvSpPr/>
          <p:nvPr/>
        </p:nvSpPr>
        <p:spPr>
          <a:xfrm>
            <a:off x="1728692" y="3152630"/>
            <a:ext cx="53566" cy="46958"/>
          </a:xfrm>
          <a:custGeom>
            <a:avLst/>
            <a:gdLst/>
            <a:ahLst/>
            <a:cxnLst/>
            <a:rect l="l" t="t" r="r" b="b"/>
            <a:pathLst>
              <a:path w="2205" h="1933" extrusionOk="0">
                <a:moveTo>
                  <a:pt x="1125" y="1"/>
                </a:moveTo>
                <a:cubicBezTo>
                  <a:pt x="970" y="1"/>
                  <a:pt x="812" y="37"/>
                  <a:pt x="664" y="111"/>
                </a:cubicBezTo>
                <a:cubicBezTo>
                  <a:pt x="186" y="376"/>
                  <a:pt x="0" y="961"/>
                  <a:pt x="266" y="1412"/>
                </a:cubicBezTo>
                <a:cubicBezTo>
                  <a:pt x="431" y="1741"/>
                  <a:pt x="759" y="1932"/>
                  <a:pt x="1104" y="1932"/>
                </a:cubicBezTo>
                <a:cubicBezTo>
                  <a:pt x="1260" y="1932"/>
                  <a:pt x="1419" y="1893"/>
                  <a:pt x="1567" y="1811"/>
                </a:cubicBezTo>
                <a:cubicBezTo>
                  <a:pt x="2046" y="1571"/>
                  <a:pt x="2205" y="987"/>
                  <a:pt x="1966" y="509"/>
                </a:cubicBezTo>
                <a:cubicBezTo>
                  <a:pt x="1801" y="179"/>
                  <a:pt x="1471" y="1"/>
                  <a:pt x="112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6" name="Google Shape;2886;p64"/>
          <p:cNvSpPr/>
          <p:nvPr/>
        </p:nvSpPr>
        <p:spPr>
          <a:xfrm>
            <a:off x="1548002" y="1638268"/>
            <a:ext cx="200075" cy="215550"/>
          </a:xfrm>
          <a:custGeom>
            <a:avLst/>
            <a:gdLst/>
            <a:ahLst/>
            <a:cxnLst/>
            <a:rect l="l" t="t" r="r" b="b"/>
            <a:pathLst>
              <a:path w="8236" h="8873" extrusionOk="0">
                <a:moveTo>
                  <a:pt x="8235" y="1"/>
                </a:moveTo>
                <a:lnTo>
                  <a:pt x="851" y="4915"/>
                </a:lnTo>
                <a:lnTo>
                  <a:pt x="1" y="7624"/>
                </a:lnTo>
                <a:lnTo>
                  <a:pt x="1648" y="8872"/>
                </a:lnTo>
                <a:lnTo>
                  <a:pt x="8235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64"/>
          <p:cNvSpPr/>
          <p:nvPr/>
        </p:nvSpPr>
        <p:spPr>
          <a:xfrm>
            <a:off x="1511879" y="1818520"/>
            <a:ext cx="100693" cy="91195"/>
          </a:xfrm>
          <a:custGeom>
            <a:avLst/>
            <a:gdLst/>
            <a:ahLst/>
            <a:cxnLst/>
            <a:rect l="l" t="t" r="r" b="b"/>
            <a:pathLst>
              <a:path w="4145" h="3754" extrusionOk="0">
                <a:moveTo>
                  <a:pt x="2075" y="1"/>
                </a:moveTo>
                <a:cubicBezTo>
                  <a:pt x="1580" y="1"/>
                  <a:pt x="1086" y="194"/>
                  <a:pt x="717" y="576"/>
                </a:cubicBezTo>
                <a:cubicBezTo>
                  <a:pt x="0" y="1320"/>
                  <a:pt x="27" y="2515"/>
                  <a:pt x="771" y="3232"/>
                </a:cubicBezTo>
                <a:cubicBezTo>
                  <a:pt x="1132" y="3581"/>
                  <a:pt x="1601" y="3754"/>
                  <a:pt x="2069" y="3754"/>
                </a:cubicBezTo>
                <a:cubicBezTo>
                  <a:pt x="2564" y="3754"/>
                  <a:pt x="3058" y="3561"/>
                  <a:pt x="3427" y="3179"/>
                </a:cubicBezTo>
                <a:cubicBezTo>
                  <a:pt x="4144" y="2435"/>
                  <a:pt x="4117" y="1240"/>
                  <a:pt x="3374" y="523"/>
                </a:cubicBezTo>
                <a:cubicBezTo>
                  <a:pt x="3012" y="174"/>
                  <a:pt x="2543" y="1"/>
                  <a:pt x="207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8" name="Google Shape;2888;p64"/>
          <p:cNvSpPr/>
          <p:nvPr/>
        </p:nvSpPr>
        <p:spPr>
          <a:xfrm>
            <a:off x="1524779" y="1830982"/>
            <a:ext cx="74870" cy="66271"/>
          </a:xfrm>
          <a:custGeom>
            <a:avLst/>
            <a:gdLst/>
            <a:ahLst/>
            <a:cxnLst/>
            <a:rect l="l" t="t" r="r" b="b"/>
            <a:pathLst>
              <a:path w="3082" h="2728" extrusionOk="0">
                <a:moveTo>
                  <a:pt x="1541" y="1"/>
                </a:moveTo>
                <a:cubicBezTo>
                  <a:pt x="1241" y="1"/>
                  <a:pt x="940" y="98"/>
                  <a:pt x="691" y="302"/>
                </a:cubicBezTo>
                <a:cubicBezTo>
                  <a:pt x="107" y="753"/>
                  <a:pt x="1" y="1630"/>
                  <a:pt x="479" y="2214"/>
                </a:cubicBezTo>
                <a:cubicBezTo>
                  <a:pt x="738" y="2550"/>
                  <a:pt x="1138" y="2728"/>
                  <a:pt x="1542" y="2728"/>
                </a:cubicBezTo>
                <a:cubicBezTo>
                  <a:pt x="1841" y="2728"/>
                  <a:pt x="2142" y="2630"/>
                  <a:pt x="2391" y="2427"/>
                </a:cubicBezTo>
                <a:cubicBezTo>
                  <a:pt x="2976" y="1975"/>
                  <a:pt x="3082" y="1099"/>
                  <a:pt x="2604" y="514"/>
                </a:cubicBezTo>
                <a:cubicBezTo>
                  <a:pt x="2344" y="179"/>
                  <a:pt x="1945" y="1"/>
                  <a:pt x="1541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64"/>
          <p:cNvSpPr/>
          <p:nvPr/>
        </p:nvSpPr>
        <p:spPr>
          <a:xfrm>
            <a:off x="1568651" y="1621481"/>
            <a:ext cx="201994" cy="136185"/>
          </a:xfrm>
          <a:custGeom>
            <a:avLst/>
            <a:gdLst/>
            <a:ahLst/>
            <a:cxnLst/>
            <a:rect l="l" t="t" r="r" b="b"/>
            <a:pathLst>
              <a:path w="8315" h="5606" extrusionOk="0">
                <a:moveTo>
                  <a:pt x="7730" y="1"/>
                </a:moveTo>
                <a:lnTo>
                  <a:pt x="1" y="5606"/>
                </a:lnTo>
                <a:lnTo>
                  <a:pt x="4304" y="4835"/>
                </a:lnTo>
                <a:lnTo>
                  <a:pt x="8315" y="718"/>
                </a:lnTo>
                <a:lnTo>
                  <a:pt x="773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0" name="Google Shape;2890;p64"/>
          <p:cNvSpPr/>
          <p:nvPr/>
        </p:nvSpPr>
        <p:spPr>
          <a:xfrm>
            <a:off x="1756434" y="1621481"/>
            <a:ext cx="72295" cy="19386"/>
          </a:xfrm>
          <a:custGeom>
            <a:avLst/>
            <a:gdLst/>
            <a:ahLst/>
            <a:cxnLst/>
            <a:rect l="l" t="t" r="r" b="b"/>
            <a:pathLst>
              <a:path w="2976" h="798" extrusionOk="0">
                <a:moveTo>
                  <a:pt x="0" y="1"/>
                </a:moveTo>
                <a:lnTo>
                  <a:pt x="186" y="798"/>
                </a:lnTo>
                <a:lnTo>
                  <a:pt x="2949" y="638"/>
                </a:lnTo>
                <a:lnTo>
                  <a:pt x="2975" y="47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64"/>
          <p:cNvSpPr/>
          <p:nvPr/>
        </p:nvSpPr>
        <p:spPr>
          <a:xfrm>
            <a:off x="1749972" y="1562134"/>
            <a:ext cx="23272" cy="73583"/>
          </a:xfrm>
          <a:custGeom>
            <a:avLst/>
            <a:gdLst/>
            <a:ahLst/>
            <a:cxnLst/>
            <a:rect l="l" t="t" r="r" b="b"/>
            <a:pathLst>
              <a:path w="958" h="3029" extrusionOk="0">
                <a:moveTo>
                  <a:pt x="771" y="0"/>
                </a:moveTo>
                <a:lnTo>
                  <a:pt x="1" y="2683"/>
                </a:lnTo>
                <a:lnTo>
                  <a:pt x="745" y="3028"/>
                </a:lnTo>
                <a:lnTo>
                  <a:pt x="957" y="27"/>
                </a:lnTo>
                <a:lnTo>
                  <a:pt x="771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2" name="Google Shape;2892;p64"/>
          <p:cNvSpPr/>
          <p:nvPr/>
        </p:nvSpPr>
        <p:spPr>
          <a:xfrm>
            <a:off x="1816437" y="1589221"/>
            <a:ext cx="14867" cy="47784"/>
          </a:xfrm>
          <a:custGeom>
            <a:avLst/>
            <a:gdLst/>
            <a:ahLst/>
            <a:cxnLst/>
            <a:rect l="l" t="t" r="r" b="b"/>
            <a:pathLst>
              <a:path w="612" h="1967" extrusionOk="0">
                <a:moveTo>
                  <a:pt x="505" y="1"/>
                </a:moveTo>
                <a:lnTo>
                  <a:pt x="1" y="1727"/>
                </a:lnTo>
                <a:lnTo>
                  <a:pt x="479" y="1966"/>
                </a:lnTo>
                <a:lnTo>
                  <a:pt x="612" y="27"/>
                </a:lnTo>
                <a:lnTo>
                  <a:pt x="505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3" name="Google Shape;2893;p64"/>
          <p:cNvSpPr/>
          <p:nvPr/>
        </p:nvSpPr>
        <p:spPr>
          <a:xfrm>
            <a:off x="1811919" y="1623935"/>
            <a:ext cx="21329" cy="18948"/>
          </a:xfrm>
          <a:custGeom>
            <a:avLst/>
            <a:gdLst/>
            <a:ahLst/>
            <a:cxnLst/>
            <a:rect l="l" t="t" r="r" b="b"/>
            <a:pathLst>
              <a:path w="878" h="780" extrusionOk="0">
                <a:moveTo>
                  <a:pt x="445" y="1"/>
                </a:moveTo>
                <a:cubicBezTo>
                  <a:pt x="357" y="1"/>
                  <a:pt x="267" y="28"/>
                  <a:pt x="187" y="86"/>
                </a:cubicBezTo>
                <a:cubicBezTo>
                  <a:pt x="27" y="219"/>
                  <a:pt x="1" y="458"/>
                  <a:pt x="134" y="617"/>
                </a:cubicBezTo>
                <a:cubicBezTo>
                  <a:pt x="211" y="726"/>
                  <a:pt x="325" y="780"/>
                  <a:pt x="438" y="780"/>
                </a:cubicBezTo>
                <a:cubicBezTo>
                  <a:pt x="518" y="780"/>
                  <a:pt x="598" y="752"/>
                  <a:pt x="665" y="697"/>
                </a:cubicBezTo>
                <a:cubicBezTo>
                  <a:pt x="851" y="564"/>
                  <a:pt x="877" y="325"/>
                  <a:pt x="744" y="139"/>
                </a:cubicBezTo>
                <a:cubicBezTo>
                  <a:pt x="669" y="48"/>
                  <a:pt x="559" y="1"/>
                  <a:pt x="44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4" name="Google Shape;2894;p64"/>
          <p:cNvSpPr/>
          <p:nvPr/>
        </p:nvSpPr>
        <p:spPr>
          <a:xfrm>
            <a:off x="1769334" y="1562766"/>
            <a:ext cx="46496" cy="12292"/>
          </a:xfrm>
          <a:custGeom>
            <a:avLst/>
            <a:gdLst/>
            <a:ahLst/>
            <a:cxnLst/>
            <a:rect l="l" t="t" r="r" b="b"/>
            <a:pathLst>
              <a:path w="1914" h="506" extrusionOk="0">
                <a:moveTo>
                  <a:pt x="1" y="1"/>
                </a:moveTo>
                <a:lnTo>
                  <a:pt x="107" y="505"/>
                </a:lnTo>
                <a:lnTo>
                  <a:pt x="1913" y="426"/>
                </a:lnTo>
                <a:lnTo>
                  <a:pt x="1913" y="293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5" name="Google Shape;2895;p64"/>
          <p:cNvSpPr/>
          <p:nvPr/>
        </p:nvSpPr>
        <p:spPr>
          <a:xfrm>
            <a:off x="1760953" y="1559462"/>
            <a:ext cx="21305" cy="18948"/>
          </a:xfrm>
          <a:custGeom>
            <a:avLst/>
            <a:gdLst/>
            <a:ahLst/>
            <a:cxnLst/>
            <a:rect l="l" t="t" r="r" b="b"/>
            <a:pathLst>
              <a:path w="877" h="780" extrusionOk="0">
                <a:moveTo>
                  <a:pt x="435" y="1"/>
                </a:moveTo>
                <a:cubicBezTo>
                  <a:pt x="350" y="1"/>
                  <a:pt x="264" y="28"/>
                  <a:pt x="186" y="84"/>
                </a:cubicBezTo>
                <a:cubicBezTo>
                  <a:pt x="27" y="216"/>
                  <a:pt x="0" y="456"/>
                  <a:pt x="133" y="641"/>
                </a:cubicBezTo>
                <a:cubicBezTo>
                  <a:pt x="209" y="732"/>
                  <a:pt x="318" y="780"/>
                  <a:pt x="428" y="780"/>
                </a:cubicBezTo>
                <a:cubicBezTo>
                  <a:pt x="512" y="780"/>
                  <a:pt x="596" y="752"/>
                  <a:pt x="664" y="695"/>
                </a:cubicBezTo>
                <a:cubicBezTo>
                  <a:pt x="850" y="562"/>
                  <a:pt x="877" y="323"/>
                  <a:pt x="744" y="163"/>
                </a:cubicBezTo>
                <a:cubicBezTo>
                  <a:pt x="667" y="55"/>
                  <a:pt x="553" y="1"/>
                  <a:pt x="435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6" name="Google Shape;2896;p64"/>
          <p:cNvSpPr/>
          <p:nvPr/>
        </p:nvSpPr>
        <p:spPr>
          <a:xfrm>
            <a:off x="1742247" y="1613368"/>
            <a:ext cx="40666" cy="35637"/>
          </a:xfrm>
          <a:custGeom>
            <a:avLst/>
            <a:gdLst/>
            <a:ahLst/>
            <a:cxnLst/>
            <a:rect l="l" t="t" r="r" b="b"/>
            <a:pathLst>
              <a:path w="1674" h="1467" extrusionOk="0">
                <a:moveTo>
                  <a:pt x="825" y="0"/>
                </a:moveTo>
                <a:cubicBezTo>
                  <a:pt x="665" y="0"/>
                  <a:pt x="505" y="49"/>
                  <a:pt x="372" y="149"/>
                </a:cubicBezTo>
                <a:cubicBezTo>
                  <a:pt x="53" y="415"/>
                  <a:pt x="0" y="866"/>
                  <a:pt x="266" y="1185"/>
                </a:cubicBezTo>
                <a:cubicBezTo>
                  <a:pt x="405" y="1371"/>
                  <a:pt x="626" y="1466"/>
                  <a:pt x="849" y="1466"/>
                </a:cubicBezTo>
                <a:cubicBezTo>
                  <a:pt x="1008" y="1466"/>
                  <a:pt x="1169" y="1417"/>
                  <a:pt x="1302" y="1318"/>
                </a:cubicBezTo>
                <a:cubicBezTo>
                  <a:pt x="1620" y="1052"/>
                  <a:pt x="1673" y="601"/>
                  <a:pt x="1408" y="282"/>
                </a:cubicBezTo>
                <a:cubicBezTo>
                  <a:pt x="1268" y="96"/>
                  <a:pt x="1048" y="0"/>
                  <a:pt x="825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7" name="Google Shape;2897;p64"/>
          <p:cNvSpPr/>
          <p:nvPr/>
        </p:nvSpPr>
        <p:spPr>
          <a:xfrm>
            <a:off x="1752572" y="1622526"/>
            <a:ext cx="20017" cy="17831"/>
          </a:xfrm>
          <a:custGeom>
            <a:avLst/>
            <a:gdLst/>
            <a:ahLst/>
            <a:cxnLst/>
            <a:rect l="l" t="t" r="r" b="b"/>
            <a:pathLst>
              <a:path w="824" h="734" extrusionOk="0">
                <a:moveTo>
                  <a:pt x="402" y="0"/>
                </a:moveTo>
                <a:cubicBezTo>
                  <a:pt x="326" y="0"/>
                  <a:pt x="250" y="22"/>
                  <a:pt x="186" y="64"/>
                </a:cubicBezTo>
                <a:cubicBezTo>
                  <a:pt x="27" y="197"/>
                  <a:pt x="0" y="436"/>
                  <a:pt x="133" y="595"/>
                </a:cubicBezTo>
                <a:cubicBezTo>
                  <a:pt x="193" y="686"/>
                  <a:pt x="296" y="734"/>
                  <a:pt x="403" y="734"/>
                </a:cubicBezTo>
                <a:cubicBezTo>
                  <a:pt x="485" y="734"/>
                  <a:pt x="569" y="706"/>
                  <a:pt x="638" y="649"/>
                </a:cubicBezTo>
                <a:cubicBezTo>
                  <a:pt x="797" y="516"/>
                  <a:pt x="823" y="277"/>
                  <a:pt x="691" y="144"/>
                </a:cubicBezTo>
                <a:cubicBezTo>
                  <a:pt x="627" y="48"/>
                  <a:pt x="515" y="0"/>
                  <a:pt x="40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2" name="Google Shape;2902;p64"/>
          <p:cNvSpPr/>
          <p:nvPr/>
        </p:nvSpPr>
        <p:spPr>
          <a:xfrm>
            <a:off x="2527922" y="4081255"/>
            <a:ext cx="206818" cy="431555"/>
          </a:xfrm>
          <a:custGeom>
            <a:avLst/>
            <a:gdLst/>
            <a:ahLst/>
            <a:cxnLst/>
            <a:rect l="l" t="t" r="r" b="b"/>
            <a:pathLst>
              <a:path w="7040" h="14690" extrusionOk="0">
                <a:moveTo>
                  <a:pt x="3586" y="1"/>
                </a:moveTo>
                <a:lnTo>
                  <a:pt x="1" y="13786"/>
                </a:lnTo>
                <a:lnTo>
                  <a:pt x="7040" y="14690"/>
                </a:lnTo>
                <a:lnTo>
                  <a:pt x="7040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64"/>
          <p:cNvSpPr/>
          <p:nvPr/>
        </p:nvSpPr>
        <p:spPr>
          <a:xfrm>
            <a:off x="2576307" y="4081255"/>
            <a:ext cx="158433" cy="218510"/>
          </a:xfrm>
          <a:custGeom>
            <a:avLst/>
            <a:gdLst/>
            <a:ahLst/>
            <a:cxnLst/>
            <a:rect l="l" t="t" r="r" b="b"/>
            <a:pathLst>
              <a:path w="5393" h="7438" extrusionOk="0">
                <a:moveTo>
                  <a:pt x="1939" y="1"/>
                </a:moveTo>
                <a:lnTo>
                  <a:pt x="0" y="7438"/>
                </a:lnTo>
                <a:lnTo>
                  <a:pt x="5393" y="7438"/>
                </a:lnTo>
                <a:lnTo>
                  <a:pt x="5393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64"/>
          <p:cNvSpPr/>
          <p:nvPr/>
        </p:nvSpPr>
        <p:spPr>
          <a:xfrm>
            <a:off x="2482651" y="3902548"/>
            <a:ext cx="398800" cy="181083"/>
          </a:xfrm>
          <a:custGeom>
            <a:avLst/>
            <a:gdLst/>
            <a:ahLst/>
            <a:cxnLst/>
            <a:rect l="l" t="t" r="r" b="b"/>
            <a:pathLst>
              <a:path w="13575" h="6164" extrusionOk="0">
                <a:moveTo>
                  <a:pt x="1" y="1"/>
                </a:moveTo>
                <a:lnTo>
                  <a:pt x="2445" y="6163"/>
                </a:lnTo>
                <a:lnTo>
                  <a:pt x="11130" y="6163"/>
                </a:lnTo>
                <a:lnTo>
                  <a:pt x="13574" y="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64"/>
          <p:cNvSpPr/>
          <p:nvPr/>
        </p:nvSpPr>
        <p:spPr>
          <a:xfrm>
            <a:off x="1760297" y="4029647"/>
            <a:ext cx="1724835" cy="65833"/>
          </a:xfrm>
          <a:custGeom>
            <a:avLst/>
            <a:gdLst/>
            <a:ahLst/>
            <a:cxnLst/>
            <a:rect l="l" t="t" r="r" b="b"/>
            <a:pathLst>
              <a:path w="71002" h="2710" extrusionOk="0">
                <a:moveTo>
                  <a:pt x="1" y="0"/>
                </a:moveTo>
                <a:lnTo>
                  <a:pt x="2444" y="2710"/>
                </a:lnTo>
                <a:lnTo>
                  <a:pt x="68531" y="2710"/>
                </a:lnTo>
                <a:lnTo>
                  <a:pt x="71002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64"/>
          <p:cNvSpPr/>
          <p:nvPr/>
        </p:nvSpPr>
        <p:spPr>
          <a:xfrm>
            <a:off x="1462832" y="3717971"/>
            <a:ext cx="2330089" cy="349767"/>
          </a:xfrm>
          <a:custGeom>
            <a:avLst/>
            <a:gdLst/>
            <a:ahLst/>
            <a:cxnLst/>
            <a:rect l="l" t="t" r="r" b="b"/>
            <a:pathLst>
              <a:path w="95917" h="14398" extrusionOk="0">
                <a:moveTo>
                  <a:pt x="1" y="1"/>
                </a:moveTo>
                <a:lnTo>
                  <a:pt x="12432" y="14398"/>
                </a:lnTo>
                <a:lnTo>
                  <a:pt x="83061" y="14398"/>
                </a:lnTo>
                <a:lnTo>
                  <a:pt x="95917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7" name="Google Shape;2907;p64"/>
          <p:cNvSpPr/>
          <p:nvPr/>
        </p:nvSpPr>
        <p:spPr>
          <a:xfrm>
            <a:off x="1447358" y="3643781"/>
            <a:ext cx="2379768" cy="96151"/>
          </a:xfrm>
          <a:custGeom>
            <a:avLst/>
            <a:gdLst/>
            <a:ahLst/>
            <a:cxnLst/>
            <a:rect l="l" t="t" r="r" b="b"/>
            <a:pathLst>
              <a:path w="97962" h="3958" extrusionOk="0">
                <a:moveTo>
                  <a:pt x="1036" y="0"/>
                </a:moveTo>
                <a:cubicBezTo>
                  <a:pt x="452" y="0"/>
                  <a:pt x="0" y="478"/>
                  <a:pt x="0" y="1063"/>
                </a:cubicBezTo>
                <a:lnTo>
                  <a:pt x="0" y="2895"/>
                </a:lnTo>
                <a:cubicBezTo>
                  <a:pt x="0" y="3480"/>
                  <a:pt x="452" y="3958"/>
                  <a:pt x="1036" y="3958"/>
                </a:cubicBezTo>
                <a:lnTo>
                  <a:pt x="96926" y="3958"/>
                </a:lnTo>
                <a:cubicBezTo>
                  <a:pt x="97483" y="3958"/>
                  <a:pt x="97962" y="3480"/>
                  <a:pt x="97962" y="2895"/>
                </a:cubicBezTo>
                <a:lnTo>
                  <a:pt x="97962" y="1063"/>
                </a:lnTo>
                <a:cubicBezTo>
                  <a:pt x="97962" y="478"/>
                  <a:pt x="97483" y="0"/>
                  <a:pt x="96926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64"/>
          <p:cNvSpPr/>
          <p:nvPr/>
        </p:nvSpPr>
        <p:spPr>
          <a:xfrm>
            <a:off x="2522458" y="3941533"/>
            <a:ext cx="319187" cy="283845"/>
          </a:xfrm>
          <a:custGeom>
            <a:avLst/>
            <a:gdLst/>
            <a:ahLst/>
            <a:cxnLst/>
            <a:rect l="l" t="t" r="r" b="b"/>
            <a:pathLst>
              <a:path w="10865" h="9662" extrusionOk="0">
                <a:moveTo>
                  <a:pt x="5414" y="1"/>
                </a:moveTo>
                <a:cubicBezTo>
                  <a:pt x="3412" y="1"/>
                  <a:pt x="1546" y="1267"/>
                  <a:pt x="851" y="3269"/>
                </a:cubicBezTo>
                <a:cubicBezTo>
                  <a:pt x="1" y="5793"/>
                  <a:pt x="1329" y="8528"/>
                  <a:pt x="3852" y="9405"/>
                </a:cubicBezTo>
                <a:cubicBezTo>
                  <a:pt x="4368" y="9579"/>
                  <a:pt x="4894" y="9662"/>
                  <a:pt x="5412" y="9662"/>
                </a:cubicBezTo>
                <a:cubicBezTo>
                  <a:pt x="7426" y="9662"/>
                  <a:pt x="9312" y="8411"/>
                  <a:pt x="9988" y="6403"/>
                </a:cubicBezTo>
                <a:cubicBezTo>
                  <a:pt x="10865" y="3880"/>
                  <a:pt x="9510" y="1118"/>
                  <a:pt x="6986" y="268"/>
                </a:cubicBezTo>
                <a:cubicBezTo>
                  <a:pt x="6465" y="86"/>
                  <a:pt x="5935" y="1"/>
                  <a:pt x="541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9" name="Google Shape;2909;p64"/>
          <p:cNvSpPr/>
          <p:nvPr/>
        </p:nvSpPr>
        <p:spPr>
          <a:xfrm>
            <a:off x="2598928" y="4008398"/>
            <a:ext cx="166247" cy="150413"/>
          </a:xfrm>
          <a:custGeom>
            <a:avLst/>
            <a:gdLst/>
            <a:ahLst/>
            <a:cxnLst/>
            <a:rect l="l" t="t" r="r" b="b"/>
            <a:pathLst>
              <a:path w="5659" h="5120" extrusionOk="0">
                <a:moveTo>
                  <a:pt x="2825" y="1"/>
                </a:moveTo>
                <a:cubicBezTo>
                  <a:pt x="2603" y="1"/>
                  <a:pt x="2377" y="29"/>
                  <a:pt x="2152" y="90"/>
                </a:cubicBezTo>
                <a:cubicBezTo>
                  <a:pt x="798" y="462"/>
                  <a:pt x="1" y="1870"/>
                  <a:pt x="346" y="3224"/>
                </a:cubicBezTo>
                <a:cubicBezTo>
                  <a:pt x="657" y="4358"/>
                  <a:pt x="1694" y="5120"/>
                  <a:pt x="2834" y="5120"/>
                </a:cubicBezTo>
                <a:cubicBezTo>
                  <a:pt x="3056" y="5120"/>
                  <a:pt x="3282" y="5091"/>
                  <a:pt x="3507" y="5031"/>
                </a:cubicBezTo>
                <a:cubicBezTo>
                  <a:pt x="4862" y="4659"/>
                  <a:pt x="5658" y="3251"/>
                  <a:pt x="5313" y="1896"/>
                </a:cubicBezTo>
                <a:cubicBezTo>
                  <a:pt x="5002" y="762"/>
                  <a:pt x="3965" y="1"/>
                  <a:pt x="2825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0" name="Google Shape;2910;p64"/>
          <p:cNvSpPr/>
          <p:nvPr/>
        </p:nvSpPr>
        <p:spPr>
          <a:xfrm>
            <a:off x="2100299" y="4360612"/>
            <a:ext cx="1159589" cy="305937"/>
          </a:xfrm>
          <a:custGeom>
            <a:avLst/>
            <a:gdLst/>
            <a:ahLst/>
            <a:cxnLst/>
            <a:rect l="l" t="t" r="r" b="b"/>
            <a:pathLst>
              <a:path w="39472" h="10414" extrusionOk="0">
                <a:moveTo>
                  <a:pt x="15672" y="1"/>
                </a:moveTo>
                <a:lnTo>
                  <a:pt x="0" y="10413"/>
                </a:lnTo>
                <a:lnTo>
                  <a:pt x="39472" y="10413"/>
                </a:lnTo>
                <a:lnTo>
                  <a:pt x="21596" y="3082"/>
                </a:lnTo>
                <a:lnTo>
                  <a:pt x="16708" y="3082"/>
                </a:lnTo>
                <a:lnTo>
                  <a:pt x="15672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1" name="Google Shape;2911;p64"/>
          <p:cNvSpPr/>
          <p:nvPr/>
        </p:nvSpPr>
        <p:spPr>
          <a:xfrm>
            <a:off x="2644963" y="4046149"/>
            <a:ext cx="74178" cy="74149"/>
          </a:xfrm>
          <a:custGeom>
            <a:avLst/>
            <a:gdLst/>
            <a:ahLst/>
            <a:cxnLst/>
            <a:rect l="l" t="t" r="r" b="b"/>
            <a:pathLst>
              <a:path w="2525" h="2524" extrusionOk="0">
                <a:moveTo>
                  <a:pt x="1249" y="0"/>
                </a:moveTo>
                <a:cubicBezTo>
                  <a:pt x="559" y="0"/>
                  <a:pt x="1" y="558"/>
                  <a:pt x="1" y="1275"/>
                </a:cubicBezTo>
                <a:cubicBezTo>
                  <a:pt x="1" y="1966"/>
                  <a:pt x="559" y="2524"/>
                  <a:pt x="1249" y="2524"/>
                </a:cubicBezTo>
                <a:cubicBezTo>
                  <a:pt x="1966" y="2524"/>
                  <a:pt x="2524" y="1966"/>
                  <a:pt x="2524" y="1275"/>
                </a:cubicBezTo>
                <a:cubicBezTo>
                  <a:pt x="2524" y="558"/>
                  <a:pt x="1966" y="0"/>
                  <a:pt x="1249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2" name="Google Shape;2912;p64"/>
          <p:cNvSpPr/>
          <p:nvPr/>
        </p:nvSpPr>
        <p:spPr>
          <a:xfrm>
            <a:off x="1815806" y="3787035"/>
            <a:ext cx="180690" cy="249730"/>
          </a:xfrm>
          <a:custGeom>
            <a:avLst/>
            <a:gdLst/>
            <a:ahLst/>
            <a:cxnLst/>
            <a:rect l="l" t="t" r="r" b="b"/>
            <a:pathLst>
              <a:path w="7438" h="10280" extrusionOk="0">
                <a:moveTo>
                  <a:pt x="0" y="0"/>
                </a:moveTo>
                <a:lnTo>
                  <a:pt x="0" y="10280"/>
                </a:lnTo>
                <a:lnTo>
                  <a:pt x="7438" y="10280"/>
                </a:lnTo>
                <a:lnTo>
                  <a:pt x="7438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3" name="Google Shape;2913;p64"/>
          <p:cNvSpPr/>
          <p:nvPr/>
        </p:nvSpPr>
        <p:spPr>
          <a:xfrm>
            <a:off x="1829337" y="3922540"/>
            <a:ext cx="153603" cy="99382"/>
          </a:xfrm>
          <a:custGeom>
            <a:avLst/>
            <a:gdLst/>
            <a:ahLst/>
            <a:cxnLst/>
            <a:rect l="l" t="t" r="r" b="b"/>
            <a:pathLst>
              <a:path w="6323" h="4091" extrusionOk="0">
                <a:moveTo>
                  <a:pt x="1" y="0"/>
                </a:moveTo>
                <a:lnTo>
                  <a:pt x="1" y="4091"/>
                </a:lnTo>
                <a:lnTo>
                  <a:pt x="6323" y="4091"/>
                </a:lnTo>
                <a:lnTo>
                  <a:pt x="632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4" name="Google Shape;2914;p64"/>
          <p:cNvSpPr/>
          <p:nvPr/>
        </p:nvSpPr>
        <p:spPr>
          <a:xfrm>
            <a:off x="1829337" y="3892855"/>
            <a:ext cx="153603" cy="14867"/>
          </a:xfrm>
          <a:custGeom>
            <a:avLst/>
            <a:gdLst/>
            <a:ahLst/>
            <a:cxnLst/>
            <a:rect l="l" t="t" r="r" b="b"/>
            <a:pathLst>
              <a:path w="6323" h="612" extrusionOk="0">
                <a:moveTo>
                  <a:pt x="1" y="0"/>
                </a:moveTo>
                <a:lnTo>
                  <a:pt x="1" y="611"/>
                </a:lnTo>
                <a:lnTo>
                  <a:pt x="6323" y="611"/>
                </a:lnTo>
                <a:lnTo>
                  <a:pt x="632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5" name="Google Shape;2915;p64"/>
          <p:cNvSpPr/>
          <p:nvPr/>
        </p:nvSpPr>
        <p:spPr>
          <a:xfrm>
            <a:off x="1829337" y="3856075"/>
            <a:ext cx="153603" cy="15499"/>
          </a:xfrm>
          <a:custGeom>
            <a:avLst/>
            <a:gdLst/>
            <a:ahLst/>
            <a:cxnLst/>
            <a:rect l="l" t="t" r="r" b="b"/>
            <a:pathLst>
              <a:path w="6323" h="638" extrusionOk="0">
                <a:moveTo>
                  <a:pt x="1" y="0"/>
                </a:moveTo>
                <a:lnTo>
                  <a:pt x="1" y="638"/>
                </a:lnTo>
                <a:lnTo>
                  <a:pt x="6323" y="638"/>
                </a:lnTo>
                <a:lnTo>
                  <a:pt x="632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6" name="Google Shape;2916;p64"/>
          <p:cNvSpPr/>
          <p:nvPr/>
        </p:nvSpPr>
        <p:spPr>
          <a:xfrm>
            <a:off x="1829337" y="3810259"/>
            <a:ext cx="153603" cy="15499"/>
          </a:xfrm>
          <a:custGeom>
            <a:avLst/>
            <a:gdLst/>
            <a:ahLst/>
            <a:cxnLst/>
            <a:rect l="l" t="t" r="r" b="b"/>
            <a:pathLst>
              <a:path w="6323" h="638" extrusionOk="0">
                <a:moveTo>
                  <a:pt x="1" y="0"/>
                </a:moveTo>
                <a:lnTo>
                  <a:pt x="1" y="638"/>
                </a:lnTo>
                <a:lnTo>
                  <a:pt x="6323" y="638"/>
                </a:lnTo>
                <a:lnTo>
                  <a:pt x="632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7" name="Google Shape;2917;p64"/>
          <p:cNvSpPr/>
          <p:nvPr/>
        </p:nvSpPr>
        <p:spPr>
          <a:xfrm>
            <a:off x="3037150" y="-74230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556;p38">
            <a:extLst>
              <a:ext uri="{FF2B5EF4-FFF2-40B4-BE49-F238E27FC236}">
                <a16:creationId xmlns:a16="http://schemas.microsoft.com/office/drawing/2014/main" id="{7F286F69-913A-F3C5-3F9F-51AEEBE86C33}"/>
              </a:ext>
            </a:extLst>
          </p:cNvPr>
          <p:cNvGrpSpPr/>
          <p:nvPr/>
        </p:nvGrpSpPr>
        <p:grpSpPr>
          <a:xfrm>
            <a:off x="2164394" y="1654463"/>
            <a:ext cx="1141651" cy="1675523"/>
            <a:chOff x="5728381" y="1098148"/>
            <a:chExt cx="2207266" cy="3258425"/>
          </a:xfrm>
        </p:grpSpPr>
        <p:sp>
          <p:nvSpPr>
            <p:cNvPr id="5" name="Google Shape;557;p38">
              <a:extLst>
                <a:ext uri="{FF2B5EF4-FFF2-40B4-BE49-F238E27FC236}">
                  <a16:creationId xmlns:a16="http://schemas.microsoft.com/office/drawing/2014/main" id="{F63D9F55-4C76-42EE-80C9-A3708C4210E8}"/>
                </a:ext>
              </a:extLst>
            </p:cNvPr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cubicBezTo>
                    <a:pt x="1" y="1"/>
                    <a:pt x="1337" y="402"/>
                    <a:pt x="1582" y="948"/>
                  </a:cubicBezTo>
                  <a:cubicBezTo>
                    <a:pt x="1839" y="1482"/>
                    <a:pt x="2551" y="4735"/>
                    <a:pt x="2551" y="4735"/>
                  </a:cubicBezTo>
                  <a:lnTo>
                    <a:pt x="5203" y="2362"/>
                  </a:lnTo>
                  <a:lnTo>
                    <a:pt x="7052" y="2362"/>
                  </a:lnTo>
                  <a:cubicBezTo>
                    <a:pt x="7052" y="2362"/>
                    <a:pt x="3922" y="9313"/>
                    <a:pt x="2006" y="9313"/>
                  </a:cubicBezTo>
                  <a:cubicBezTo>
                    <a:pt x="669" y="9313"/>
                    <a:pt x="201" y="6829"/>
                    <a:pt x="201" y="682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58;p38">
              <a:extLst>
                <a:ext uri="{FF2B5EF4-FFF2-40B4-BE49-F238E27FC236}">
                  <a16:creationId xmlns:a16="http://schemas.microsoft.com/office/drawing/2014/main" id="{9F4B155F-FD2D-AD39-1436-8DF9C5D0AA65}"/>
                </a:ext>
              </a:extLst>
            </p:cNvPr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lnTo>
                    <a:pt x="201" y="6829"/>
                  </a:lnTo>
                  <a:cubicBezTo>
                    <a:pt x="201" y="6829"/>
                    <a:pt x="669" y="9313"/>
                    <a:pt x="2006" y="9313"/>
                  </a:cubicBezTo>
                  <a:cubicBezTo>
                    <a:pt x="3922" y="9313"/>
                    <a:pt x="7052" y="2362"/>
                    <a:pt x="7052" y="2362"/>
                  </a:cubicBezTo>
                  <a:lnTo>
                    <a:pt x="5203" y="2362"/>
                  </a:lnTo>
                  <a:lnTo>
                    <a:pt x="2551" y="4735"/>
                  </a:lnTo>
                  <a:cubicBezTo>
                    <a:pt x="2551" y="4735"/>
                    <a:pt x="1839" y="1482"/>
                    <a:pt x="1582" y="948"/>
                  </a:cubicBezTo>
                  <a:cubicBezTo>
                    <a:pt x="1337" y="402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59;p38">
              <a:extLst>
                <a:ext uri="{FF2B5EF4-FFF2-40B4-BE49-F238E27FC236}">
                  <a16:creationId xmlns:a16="http://schemas.microsoft.com/office/drawing/2014/main" id="{C888D7E8-1F4A-61CB-27F2-B8AB44241E84}"/>
                </a:ext>
              </a:extLst>
            </p:cNvPr>
            <p:cNvSpPr/>
            <p:nvPr/>
          </p:nvSpPr>
          <p:spPr>
            <a:xfrm>
              <a:off x="6361191" y="1752204"/>
              <a:ext cx="711041" cy="216467"/>
            </a:xfrm>
            <a:custGeom>
              <a:avLst/>
              <a:gdLst/>
              <a:ahLst/>
              <a:cxnLst/>
              <a:rect l="l" t="t" r="r" b="b"/>
              <a:pathLst>
                <a:path w="7798" h="2374" extrusionOk="0">
                  <a:moveTo>
                    <a:pt x="1" y="1"/>
                  </a:moveTo>
                  <a:lnTo>
                    <a:pt x="7798" y="1"/>
                  </a:lnTo>
                  <a:lnTo>
                    <a:pt x="7798" y="2373"/>
                  </a:lnTo>
                  <a:lnTo>
                    <a:pt x="1" y="237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60;p38">
              <a:extLst>
                <a:ext uri="{FF2B5EF4-FFF2-40B4-BE49-F238E27FC236}">
                  <a16:creationId xmlns:a16="http://schemas.microsoft.com/office/drawing/2014/main" id="{21770D59-5F8C-9251-72A8-958EE59D7423}"/>
                </a:ext>
              </a:extLst>
            </p:cNvPr>
            <p:cNvSpPr/>
            <p:nvPr/>
          </p:nvSpPr>
          <p:spPr>
            <a:xfrm>
              <a:off x="6154024" y="4152324"/>
              <a:ext cx="267165" cy="204249"/>
            </a:xfrm>
            <a:custGeom>
              <a:avLst/>
              <a:gdLst/>
              <a:ahLst/>
              <a:cxnLst/>
              <a:rect l="l" t="t" r="r" b="b"/>
              <a:pathLst>
                <a:path w="2930" h="2240" extrusionOk="0">
                  <a:moveTo>
                    <a:pt x="2908" y="100"/>
                  </a:moveTo>
                  <a:lnTo>
                    <a:pt x="1459" y="0"/>
                  </a:lnTo>
                  <a:lnTo>
                    <a:pt x="0" y="100"/>
                  </a:lnTo>
                  <a:lnTo>
                    <a:pt x="0" y="1493"/>
                  </a:lnTo>
                  <a:cubicBezTo>
                    <a:pt x="0" y="1994"/>
                    <a:pt x="490" y="2239"/>
                    <a:pt x="691" y="2239"/>
                  </a:cubicBezTo>
                  <a:lnTo>
                    <a:pt x="2217" y="2239"/>
                  </a:lnTo>
                  <a:cubicBezTo>
                    <a:pt x="2417" y="2239"/>
                    <a:pt x="2863" y="1994"/>
                    <a:pt x="2908" y="1493"/>
                  </a:cubicBezTo>
                  <a:cubicBezTo>
                    <a:pt x="2930" y="1214"/>
                    <a:pt x="2908" y="100"/>
                    <a:pt x="2908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61;p38">
              <a:extLst>
                <a:ext uri="{FF2B5EF4-FFF2-40B4-BE49-F238E27FC236}">
                  <a16:creationId xmlns:a16="http://schemas.microsoft.com/office/drawing/2014/main" id="{6D6D06BD-259F-7AAF-E495-08E768802661}"/>
                </a:ext>
              </a:extLst>
            </p:cNvPr>
            <p:cNvSpPr/>
            <p:nvPr/>
          </p:nvSpPr>
          <p:spPr>
            <a:xfrm>
              <a:off x="7012238" y="4152324"/>
              <a:ext cx="267256" cy="204249"/>
            </a:xfrm>
            <a:custGeom>
              <a:avLst/>
              <a:gdLst/>
              <a:ahLst/>
              <a:cxnLst/>
              <a:rect l="l" t="t" r="r" b="b"/>
              <a:pathLst>
                <a:path w="2931" h="2240" extrusionOk="0">
                  <a:moveTo>
                    <a:pt x="34" y="100"/>
                  </a:moveTo>
                  <a:lnTo>
                    <a:pt x="1482" y="0"/>
                  </a:lnTo>
                  <a:lnTo>
                    <a:pt x="2930" y="100"/>
                  </a:lnTo>
                  <a:lnTo>
                    <a:pt x="2930" y="1493"/>
                  </a:lnTo>
                  <a:cubicBezTo>
                    <a:pt x="2930" y="1994"/>
                    <a:pt x="2440" y="2239"/>
                    <a:pt x="2251" y="2239"/>
                  </a:cubicBezTo>
                  <a:lnTo>
                    <a:pt x="714" y="2239"/>
                  </a:lnTo>
                  <a:cubicBezTo>
                    <a:pt x="524" y="2239"/>
                    <a:pt x="79" y="1994"/>
                    <a:pt x="34" y="1493"/>
                  </a:cubicBezTo>
                  <a:cubicBezTo>
                    <a:pt x="1" y="1214"/>
                    <a:pt x="34" y="100"/>
                    <a:pt x="34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62;p38">
              <a:extLst>
                <a:ext uri="{FF2B5EF4-FFF2-40B4-BE49-F238E27FC236}">
                  <a16:creationId xmlns:a16="http://schemas.microsoft.com/office/drawing/2014/main" id="{4D0A0B3A-8FC7-E567-9D74-8FE923A89E5C}"/>
                </a:ext>
              </a:extLst>
            </p:cNvPr>
            <p:cNvSpPr/>
            <p:nvPr/>
          </p:nvSpPr>
          <p:spPr>
            <a:xfrm>
              <a:off x="6080895" y="1921805"/>
              <a:ext cx="1272725" cy="2056895"/>
            </a:xfrm>
            <a:custGeom>
              <a:avLst/>
              <a:gdLst/>
              <a:ahLst/>
              <a:cxnLst/>
              <a:rect l="l" t="t" r="r" b="b"/>
              <a:pathLst>
                <a:path w="13958" h="22558" extrusionOk="0">
                  <a:moveTo>
                    <a:pt x="13044" y="1"/>
                  </a:moveTo>
                  <a:lnTo>
                    <a:pt x="902" y="1"/>
                  </a:lnTo>
                  <a:cubicBezTo>
                    <a:pt x="902" y="1"/>
                    <a:pt x="0" y="14459"/>
                    <a:pt x="1471" y="21766"/>
                  </a:cubicBezTo>
                  <a:cubicBezTo>
                    <a:pt x="1471" y="21766"/>
                    <a:pt x="2830" y="22557"/>
                    <a:pt x="6973" y="22557"/>
                  </a:cubicBezTo>
                  <a:cubicBezTo>
                    <a:pt x="11128" y="22557"/>
                    <a:pt x="12487" y="21766"/>
                    <a:pt x="12487" y="21766"/>
                  </a:cubicBezTo>
                  <a:cubicBezTo>
                    <a:pt x="13957" y="14459"/>
                    <a:pt x="13044" y="1"/>
                    <a:pt x="1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63;p38">
              <a:extLst>
                <a:ext uri="{FF2B5EF4-FFF2-40B4-BE49-F238E27FC236}">
                  <a16:creationId xmlns:a16="http://schemas.microsoft.com/office/drawing/2014/main" id="{170D10DB-F350-1912-251E-D5DDE81E4587}"/>
                </a:ext>
              </a:extLst>
            </p:cNvPr>
            <p:cNvSpPr/>
            <p:nvPr/>
          </p:nvSpPr>
          <p:spPr>
            <a:xfrm>
              <a:off x="6244386" y="1921805"/>
              <a:ext cx="946748" cy="1984769"/>
            </a:xfrm>
            <a:custGeom>
              <a:avLst/>
              <a:gdLst/>
              <a:ahLst/>
              <a:cxnLst/>
              <a:rect l="l" t="t" r="r" b="b"/>
              <a:pathLst>
                <a:path w="10383" h="21767" extrusionOk="0">
                  <a:moveTo>
                    <a:pt x="1" y="1"/>
                  </a:moveTo>
                  <a:cubicBezTo>
                    <a:pt x="157" y="569"/>
                    <a:pt x="1103" y="3198"/>
                    <a:pt x="5080" y="3253"/>
                  </a:cubicBezTo>
                  <a:lnTo>
                    <a:pt x="5080" y="21766"/>
                  </a:lnTo>
                  <a:lnTo>
                    <a:pt x="5292" y="21766"/>
                  </a:lnTo>
                  <a:lnTo>
                    <a:pt x="5292" y="3253"/>
                  </a:lnTo>
                  <a:cubicBezTo>
                    <a:pt x="9268" y="3198"/>
                    <a:pt x="10215" y="569"/>
                    <a:pt x="10382" y="1"/>
                  </a:cubicBezTo>
                  <a:lnTo>
                    <a:pt x="10048" y="1"/>
                  </a:lnTo>
                  <a:cubicBezTo>
                    <a:pt x="9848" y="647"/>
                    <a:pt x="8878" y="2942"/>
                    <a:pt x="5191" y="2942"/>
                  </a:cubicBezTo>
                  <a:cubicBezTo>
                    <a:pt x="1460" y="2942"/>
                    <a:pt x="513" y="658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64;p38">
              <a:extLst>
                <a:ext uri="{FF2B5EF4-FFF2-40B4-BE49-F238E27FC236}">
                  <a16:creationId xmlns:a16="http://schemas.microsoft.com/office/drawing/2014/main" id="{EF0B6199-E48D-1549-A803-F0CC31F7C17C}"/>
                </a:ext>
              </a:extLst>
            </p:cNvPr>
            <p:cNvSpPr/>
            <p:nvPr/>
          </p:nvSpPr>
          <p:spPr>
            <a:xfrm>
              <a:off x="6300281" y="2035601"/>
              <a:ext cx="833955" cy="182912"/>
            </a:xfrm>
            <a:custGeom>
              <a:avLst/>
              <a:gdLst/>
              <a:ahLst/>
              <a:cxnLst/>
              <a:rect l="l" t="t" r="r" b="b"/>
              <a:pathLst>
                <a:path w="9146" h="2006" extrusionOk="0">
                  <a:moveTo>
                    <a:pt x="0" y="0"/>
                  </a:moveTo>
                  <a:cubicBezTo>
                    <a:pt x="669" y="925"/>
                    <a:pt x="1972" y="1972"/>
                    <a:pt x="4467" y="2005"/>
                  </a:cubicBezTo>
                  <a:lnTo>
                    <a:pt x="4679" y="2005"/>
                  </a:lnTo>
                  <a:cubicBezTo>
                    <a:pt x="7174" y="1972"/>
                    <a:pt x="8477" y="925"/>
                    <a:pt x="91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65;p38">
              <a:extLst>
                <a:ext uri="{FF2B5EF4-FFF2-40B4-BE49-F238E27FC236}">
                  <a16:creationId xmlns:a16="http://schemas.microsoft.com/office/drawing/2014/main" id="{D5CD2576-2A59-2540-5A14-0DECCA6428A3}"/>
                </a:ext>
              </a:extLst>
            </p:cNvPr>
            <p:cNvSpPr/>
            <p:nvPr/>
          </p:nvSpPr>
          <p:spPr>
            <a:xfrm>
              <a:off x="6178369" y="3343804"/>
              <a:ext cx="1076683" cy="634904"/>
            </a:xfrm>
            <a:custGeom>
              <a:avLst/>
              <a:gdLst/>
              <a:ahLst/>
              <a:cxnLst/>
              <a:rect l="l" t="t" r="r" b="b"/>
              <a:pathLst>
                <a:path w="11808" h="6963" extrusionOk="0">
                  <a:moveTo>
                    <a:pt x="1" y="0"/>
                  </a:moveTo>
                  <a:cubicBezTo>
                    <a:pt x="112" y="2262"/>
                    <a:pt x="324" y="4423"/>
                    <a:pt x="658" y="6171"/>
                  </a:cubicBezTo>
                  <a:cubicBezTo>
                    <a:pt x="658" y="6171"/>
                    <a:pt x="1950" y="6962"/>
                    <a:pt x="5904" y="6962"/>
                  </a:cubicBezTo>
                  <a:cubicBezTo>
                    <a:pt x="9859" y="6962"/>
                    <a:pt x="11162" y="6171"/>
                    <a:pt x="11162" y="6171"/>
                  </a:cubicBezTo>
                  <a:cubicBezTo>
                    <a:pt x="11485" y="4489"/>
                    <a:pt x="11685" y="2429"/>
                    <a:pt x="11808" y="257"/>
                  </a:cubicBezTo>
                  <a:lnTo>
                    <a:pt x="11808" y="257"/>
                  </a:lnTo>
                  <a:cubicBezTo>
                    <a:pt x="9750" y="1021"/>
                    <a:pt x="7603" y="1494"/>
                    <a:pt x="5448" y="1494"/>
                  </a:cubicBezTo>
                  <a:cubicBezTo>
                    <a:pt x="4746" y="1494"/>
                    <a:pt x="4043" y="1444"/>
                    <a:pt x="3342" y="1337"/>
                  </a:cubicBezTo>
                  <a:cubicBezTo>
                    <a:pt x="2262" y="1170"/>
                    <a:pt x="1025" y="71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66;p38">
              <a:extLst>
                <a:ext uri="{FF2B5EF4-FFF2-40B4-BE49-F238E27FC236}">
                  <a16:creationId xmlns:a16="http://schemas.microsoft.com/office/drawing/2014/main" id="{6671AABD-5C66-D949-8C66-EC69174E3EF7}"/>
                </a:ext>
              </a:extLst>
            </p:cNvPr>
            <p:cNvSpPr/>
            <p:nvPr/>
          </p:nvSpPr>
          <p:spPr>
            <a:xfrm>
              <a:off x="6178369" y="1098148"/>
              <a:ext cx="1077777" cy="743502"/>
            </a:xfrm>
            <a:custGeom>
              <a:avLst/>
              <a:gdLst/>
              <a:ahLst/>
              <a:cxnLst/>
              <a:rect l="l" t="t" r="r" b="b"/>
              <a:pathLst>
                <a:path w="11820" h="8154" extrusionOk="0">
                  <a:moveTo>
                    <a:pt x="10928" y="2451"/>
                  </a:moveTo>
                  <a:cubicBezTo>
                    <a:pt x="10048" y="0"/>
                    <a:pt x="5904" y="212"/>
                    <a:pt x="5904" y="212"/>
                  </a:cubicBezTo>
                  <a:cubicBezTo>
                    <a:pt x="5904" y="212"/>
                    <a:pt x="1772" y="0"/>
                    <a:pt x="881" y="2451"/>
                  </a:cubicBezTo>
                  <a:cubicBezTo>
                    <a:pt x="1" y="4901"/>
                    <a:pt x="1671" y="7708"/>
                    <a:pt x="2819" y="7864"/>
                  </a:cubicBezTo>
                  <a:cubicBezTo>
                    <a:pt x="3977" y="8009"/>
                    <a:pt x="4066" y="8154"/>
                    <a:pt x="5904" y="8154"/>
                  </a:cubicBezTo>
                  <a:cubicBezTo>
                    <a:pt x="7742" y="8154"/>
                    <a:pt x="7842" y="8009"/>
                    <a:pt x="8990" y="7864"/>
                  </a:cubicBezTo>
                  <a:cubicBezTo>
                    <a:pt x="10137" y="7708"/>
                    <a:pt x="11819" y="4901"/>
                    <a:pt x="10928" y="24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7;p38">
              <a:extLst>
                <a:ext uri="{FF2B5EF4-FFF2-40B4-BE49-F238E27FC236}">
                  <a16:creationId xmlns:a16="http://schemas.microsoft.com/office/drawing/2014/main" id="{77C2930E-B6C9-F4FE-7107-400CD18D5306}"/>
                </a:ext>
              </a:extLst>
            </p:cNvPr>
            <p:cNvSpPr/>
            <p:nvPr/>
          </p:nvSpPr>
          <p:spPr>
            <a:xfrm>
              <a:off x="6711608" y="1116385"/>
              <a:ext cx="11307" cy="282483"/>
            </a:xfrm>
            <a:custGeom>
              <a:avLst/>
              <a:gdLst/>
              <a:ahLst/>
              <a:cxnLst/>
              <a:rect l="l" t="t" r="r" b="b"/>
              <a:pathLst>
                <a:path w="124" h="3098" extrusionOk="0">
                  <a:moveTo>
                    <a:pt x="1" y="1"/>
                  </a:moveTo>
                  <a:lnTo>
                    <a:pt x="1" y="3097"/>
                  </a:lnTo>
                  <a:lnTo>
                    <a:pt x="123" y="3097"/>
                  </a:lnTo>
                  <a:lnTo>
                    <a:pt x="123" y="1"/>
                  </a:lnTo>
                  <a:cubicBezTo>
                    <a:pt x="90" y="12"/>
                    <a:pt x="56" y="12"/>
                    <a:pt x="56" y="12"/>
                  </a:cubicBezTo>
                  <a:cubicBezTo>
                    <a:pt x="56" y="12"/>
                    <a:pt x="34" y="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68;p38">
              <a:extLst>
                <a:ext uri="{FF2B5EF4-FFF2-40B4-BE49-F238E27FC236}">
                  <a16:creationId xmlns:a16="http://schemas.microsoft.com/office/drawing/2014/main" id="{C7C33585-F252-C9C4-BA6B-96A9CE4348D9}"/>
                </a:ext>
              </a:extLst>
            </p:cNvPr>
            <p:cNvSpPr/>
            <p:nvPr/>
          </p:nvSpPr>
          <p:spPr>
            <a:xfrm>
              <a:off x="6271832" y="1586616"/>
              <a:ext cx="890853" cy="243913"/>
            </a:xfrm>
            <a:custGeom>
              <a:avLst/>
              <a:gdLst/>
              <a:ahLst/>
              <a:cxnLst/>
              <a:rect l="l" t="t" r="r" b="b"/>
              <a:pathLst>
                <a:path w="9770" h="2675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1293"/>
                    <a:pt x="1226" y="2296"/>
                    <a:pt x="1872" y="2385"/>
                  </a:cubicBezTo>
                  <a:cubicBezTo>
                    <a:pt x="2997" y="2530"/>
                    <a:pt x="3086" y="2674"/>
                    <a:pt x="4857" y="2674"/>
                  </a:cubicBezTo>
                  <a:cubicBezTo>
                    <a:pt x="6639" y="2674"/>
                    <a:pt x="6784" y="2530"/>
                    <a:pt x="7898" y="2385"/>
                  </a:cubicBezTo>
                  <a:cubicBezTo>
                    <a:pt x="8544" y="2296"/>
                    <a:pt x="9357" y="1293"/>
                    <a:pt x="9769" y="1"/>
                  </a:cubicBezTo>
                  <a:lnTo>
                    <a:pt x="9769" y="1"/>
                  </a:lnTo>
                  <a:cubicBezTo>
                    <a:pt x="8798" y="351"/>
                    <a:pt x="7674" y="489"/>
                    <a:pt x="6819" y="489"/>
                  </a:cubicBezTo>
                  <a:cubicBezTo>
                    <a:pt x="6693" y="489"/>
                    <a:pt x="6574" y="486"/>
                    <a:pt x="6461" y="480"/>
                  </a:cubicBezTo>
                  <a:cubicBezTo>
                    <a:pt x="6183" y="463"/>
                    <a:pt x="5536" y="455"/>
                    <a:pt x="4889" y="455"/>
                  </a:cubicBezTo>
                  <a:cubicBezTo>
                    <a:pt x="4242" y="455"/>
                    <a:pt x="3593" y="463"/>
                    <a:pt x="3309" y="480"/>
                  </a:cubicBezTo>
                  <a:cubicBezTo>
                    <a:pt x="3196" y="486"/>
                    <a:pt x="3076" y="489"/>
                    <a:pt x="2951" y="489"/>
                  </a:cubicBezTo>
                  <a:cubicBezTo>
                    <a:pt x="2096" y="489"/>
                    <a:pt x="972" y="35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69;p38">
              <a:extLst>
                <a:ext uri="{FF2B5EF4-FFF2-40B4-BE49-F238E27FC236}">
                  <a16:creationId xmlns:a16="http://schemas.microsoft.com/office/drawing/2014/main" id="{3CA5314F-B802-EB50-E696-9B3CF742ED0E}"/>
                </a:ext>
              </a:extLst>
            </p:cNvPr>
            <p:cNvSpPr/>
            <p:nvPr/>
          </p:nvSpPr>
          <p:spPr>
            <a:xfrm>
              <a:off x="6394747" y="1318538"/>
              <a:ext cx="644022" cy="376857"/>
            </a:xfrm>
            <a:custGeom>
              <a:avLst/>
              <a:gdLst/>
              <a:ahLst/>
              <a:cxnLst/>
              <a:rect l="l" t="t" r="r" b="b"/>
              <a:pathLst>
                <a:path w="7063" h="4133" extrusionOk="0">
                  <a:moveTo>
                    <a:pt x="6405" y="680"/>
                  </a:moveTo>
                  <a:cubicBezTo>
                    <a:pt x="5737" y="0"/>
                    <a:pt x="3531" y="0"/>
                    <a:pt x="3531" y="0"/>
                  </a:cubicBezTo>
                  <a:cubicBezTo>
                    <a:pt x="3531" y="0"/>
                    <a:pt x="1337" y="0"/>
                    <a:pt x="669" y="680"/>
                  </a:cubicBezTo>
                  <a:cubicBezTo>
                    <a:pt x="0" y="1370"/>
                    <a:pt x="156" y="3286"/>
                    <a:pt x="914" y="3799"/>
                  </a:cubicBezTo>
                  <a:cubicBezTo>
                    <a:pt x="1415" y="4133"/>
                    <a:pt x="3531" y="4066"/>
                    <a:pt x="3531" y="4066"/>
                  </a:cubicBezTo>
                  <a:cubicBezTo>
                    <a:pt x="3531" y="4066"/>
                    <a:pt x="5659" y="4133"/>
                    <a:pt x="6149" y="3799"/>
                  </a:cubicBezTo>
                  <a:cubicBezTo>
                    <a:pt x="6918" y="3286"/>
                    <a:pt x="7062" y="1370"/>
                    <a:pt x="6405" y="6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0;p38">
              <a:extLst>
                <a:ext uri="{FF2B5EF4-FFF2-40B4-BE49-F238E27FC236}">
                  <a16:creationId xmlns:a16="http://schemas.microsoft.com/office/drawing/2014/main" id="{77854903-305B-3F9D-0A1F-29A2F2515FEC}"/>
                </a:ext>
              </a:extLst>
            </p:cNvPr>
            <p:cNvSpPr/>
            <p:nvPr/>
          </p:nvSpPr>
          <p:spPr>
            <a:xfrm>
              <a:off x="5728381" y="2162528"/>
              <a:ext cx="1043219" cy="727363"/>
            </a:xfrm>
            <a:custGeom>
              <a:avLst/>
              <a:gdLst/>
              <a:ahLst/>
              <a:cxnLst/>
              <a:rect l="l" t="t" r="r" b="b"/>
              <a:pathLst>
                <a:path w="11441" h="7977" extrusionOk="0">
                  <a:moveTo>
                    <a:pt x="2028" y="1"/>
                  </a:moveTo>
                  <a:cubicBezTo>
                    <a:pt x="2028" y="1"/>
                    <a:pt x="1" y="4679"/>
                    <a:pt x="257" y="5125"/>
                  </a:cubicBezTo>
                  <a:cubicBezTo>
                    <a:pt x="513" y="5581"/>
                    <a:pt x="5838" y="7976"/>
                    <a:pt x="7119" y="7976"/>
                  </a:cubicBezTo>
                  <a:cubicBezTo>
                    <a:pt x="8389" y="7976"/>
                    <a:pt x="11441" y="5771"/>
                    <a:pt x="11441" y="5771"/>
                  </a:cubicBezTo>
                  <a:lnTo>
                    <a:pt x="9581" y="4312"/>
                  </a:lnTo>
                  <a:cubicBezTo>
                    <a:pt x="9581" y="4312"/>
                    <a:pt x="8300" y="5347"/>
                    <a:pt x="7620" y="5292"/>
                  </a:cubicBezTo>
                  <a:cubicBezTo>
                    <a:pt x="6941" y="5236"/>
                    <a:pt x="4512" y="3955"/>
                    <a:pt x="4512" y="3710"/>
                  </a:cubicBezTo>
                  <a:cubicBezTo>
                    <a:pt x="4512" y="3454"/>
                    <a:pt x="4713" y="1326"/>
                    <a:pt x="4713" y="1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1;p38">
              <a:extLst>
                <a:ext uri="{FF2B5EF4-FFF2-40B4-BE49-F238E27FC236}">
                  <a16:creationId xmlns:a16="http://schemas.microsoft.com/office/drawing/2014/main" id="{D85DD0F2-C47D-321B-03C6-E8CA3B1434D8}"/>
                </a:ext>
              </a:extLst>
            </p:cNvPr>
            <p:cNvSpPr/>
            <p:nvPr/>
          </p:nvSpPr>
          <p:spPr>
            <a:xfrm>
              <a:off x="5982326" y="2555618"/>
              <a:ext cx="789276" cy="334275"/>
            </a:xfrm>
            <a:custGeom>
              <a:avLst/>
              <a:gdLst/>
              <a:ahLst/>
              <a:cxnLst/>
              <a:rect l="l" t="t" r="r" b="b"/>
              <a:pathLst>
                <a:path w="8656" h="3666" extrusionOk="0">
                  <a:moveTo>
                    <a:pt x="6796" y="1"/>
                  </a:moveTo>
                  <a:cubicBezTo>
                    <a:pt x="6796" y="1"/>
                    <a:pt x="5581" y="983"/>
                    <a:pt x="4890" y="983"/>
                  </a:cubicBezTo>
                  <a:cubicBezTo>
                    <a:pt x="4871" y="983"/>
                    <a:pt x="4853" y="982"/>
                    <a:pt x="4835" y="981"/>
                  </a:cubicBezTo>
                  <a:cubicBezTo>
                    <a:pt x="4423" y="947"/>
                    <a:pt x="3365" y="457"/>
                    <a:pt x="2596" y="23"/>
                  </a:cubicBezTo>
                  <a:cubicBezTo>
                    <a:pt x="1694" y="702"/>
                    <a:pt x="881" y="1471"/>
                    <a:pt x="1" y="2184"/>
                  </a:cubicBezTo>
                  <a:cubicBezTo>
                    <a:pt x="1649" y="2919"/>
                    <a:pt x="3621" y="3665"/>
                    <a:pt x="4334" y="3665"/>
                  </a:cubicBezTo>
                  <a:cubicBezTo>
                    <a:pt x="5604" y="3665"/>
                    <a:pt x="8656" y="1460"/>
                    <a:pt x="8656" y="1460"/>
                  </a:cubicBezTo>
                  <a:lnTo>
                    <a:pt x="679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2;p38">
              <a:extLst>
                <a:ext uri="{FF2B5EF4-FFF2-40B4-BE49-F238E27FC236}">
                  <a16:creationId xmlns:a16="http://schemas.microsoft.com/office/drawing/2014/main" id="{5D5A6E5F-735B-68BB-17A7-278C452C305D}"/>
                </a:ext>
              </a:extLst>
            </p:cNvPr>
            <p:cNvSpPr/>
            <p:nvPr/>
          </p:nvSpPr>
          <p:spPr>
            <a:xfrm>
              <a:off x="5804610" y="1909677"/>
              <a:ext cx="393179" cy="536335"/>
            </a:xfrm>
            <a:custGeom>
              <a:avLst/>
              <a:gdLst/>
              <a:ahLst/>
              <a:cxnLst/>
              <a:rect l="l" t="t" r="r" b="b"/>
              <a:pathLst>
                <a:path w="4312" h="5882" extrusionOk="0">
                  <a:moveTo>
                    <a:pt x="4311" y="134"/>
                  </a:moveTo>
                  <a:cubicBezTo>
                    <a:pt x="4311" y="134"/>
                    <a:pt x="2195" y="0"/>
                    <a:pt x="1861" y="513"/>
                  </a:cubicBezTo>
                  <a:cubicBezTo>
                    <a:pt x="1515" y="1014"/>
                    <a:pt x="0" y="4701"/>
                    <a:pt x="0" y="4701"/>
                  </a:cubicBezTo>
                  <a:cubicBezTo>
                    <a:pt x="0" y="4701"/>
                    <a:pt x="1671" y="5748"/>
                    <a:pt x="4100" y="5882"/>
                  </a:cubicBezTo>
                  <a:cubicBezTo>
                    <a:pt x="4100" y="5882"/>
                    <a:pt x="4311" y="3041"/>
                    <a:pt x="4311" y="1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3;p38">
              <a:extLst>
                <a:ext uri="{FF2B5EF4-FFF2-40B4-BE49-F238E27FC236}">
                  <a16:creationId xmlns:a16="http://schemas.microsoft.com/office/drawing/2014/main" id="{29B60756-79B1-1671-8AE9-1FEAC7FB532F}"/>
                </a:ext>
              </a:extLst>
            </p:cNvPr>
            <p:cNvSpPr/>
            <p:nvPr/>
          </p:nvSpPr>
          <p:spPr>
            <a:xfrm>
              <a:off x="7208282" y="1905655"/>
              <a:ext cx="309838" cy="543539"/>
            </a:xfrm>
            <a:custGeom>
              <a:avLst/>
              <a:gdLst/>
              <a:ahLst/>
              <a:cxnLst/>
              <a:rect l="l" t="t" r="r" b="b"/>
              <a:pathLst>
                <a:path w="3398" h="5961" extrusionOk="0">
                  <a:moveTo>
                    <a:pt x="2150" y="925"/>
                  </a:moveTo>
                  <a:cubicBezTo>
                    <a:pt x="1816" y="90"/>
                    <a:pt x="1" y="1"/>
                    <a:pt x="1" y="1"/>
                  </a:cubicBezTo>
                  <a:lnTo>
                    <a:pt x="424" y="5960"/>
                  </a:lnTo>
                  <a:cubicBezTo>
                    <a:pt x="1215" y="5737"/>
                    <a:pt x="2596" y="5437"/>
                    <a:pt x="3398" y="5236"/>
                  </a:cubicBezTo>
                  <a:cubicBezTo>
                    <a:pt x="3398" y="5236"/>
                    <a:pt x="2384" y="1471"/>
                    <a:pt x="2150" y="9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4;p38">
              <a:extLst>
                <a:ext uri="{FF2B5EF4-FFF2-40B4-BE49-F238E27FC236}">
                  <a16:creationId xmlns:a16="http://schemas.microsoft.com/office/drawing/2014/main" id="{C8CC03A9-6ED7-2AC1-6683-21220E2408CB}"/>
                </a:ext>
              </a:extLst>
            </p:cNvPr>
            <p:cNvSpPr/>
            <p:nvPr/>
          </p:nvSpPr>
          <p:spPr>
            <a:xfrm>
              <a:off x="6041230" y="3778474"/>
              <a:ext cx="1349957" cy="454180"/>
            </a:xfrm>
            <a:custGeom>
              <a:avLst/>
              <a:gdLst/>
              <a:ahLst/>
              <a:cxnLst/>
              <a:rect l="l" t="t" r="r" b="b"/>
              <a:pathLst>
                <a:path w="14805" h="4981" extrusionOk="0">
                  <a:moveTo>
                    <a:pt x="13746" y="792"/>
                  </a:moveTo>
                  <a:cubicBezTo>
                    <a:pt x="12777" y="1"/>
                    <a:pt x="7397" y="257"/>
                    <a:pt x="7397" y="257"/>
                  </a:cubicBezTo>
                  <a:cubicBezTo>
                    <a:pt x="7397" y="257"/>
                    <a:pt x="2028" y="1"/>
                    <a:pt x="1059" y="792"/>
                  </a:cubicBezTo>
                  <a:cubicBezTo>
                    <a:pt x="79" y="1583"/>
                    <a:pt x="1" y="4646"/>
                    <a:pt x="391" y="4724"/>
                  </a:cubicBezTo>
                  <a:cubicBezTo>
                    <a:pt x="613" y="4780"/>
                    <a:pt x="2741" y="4858"/>
                    <a:pt x="4601" y="4924"/>
                  </a:cubicBezTo>
                  <a:cubicBezTo>
                    <a:pt x="6473" y="4980"/>
                    <a:pt x="8333" y="4980"/>
                    <a:pt x="10204" y="4924"/>
                  </a:cubicBezTo>
                  <a:cubicBezTo>
                    <a:pt x="12064" y="4858"/>
                    <a:pt x="14192" y="4780"/>
                    <a:pt x="14415" y="4724"/>
                  </a:cubicBezTo>
                  <a:cubicBezTo>
                    <a:pt x="14805" y="4646"/>
                    <a:pt x="14715" y="1583"/>
                    <a:pt x="13746" y="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75;p38">
              <a:extLst>
                <a:ext uri="{FF2B5EF4-FFF2-40B4-BE49-F238E27FC236}">
                  <a16:creationId xmlns:a16="http://schemas.microsoft.com/office/drawing/2014/main" id="{6A8FECFD-E0DE-66C0-78C3-62057C7D5C83}"/>
                </a:ext>
              </a:extLst>
            </p:cNvPr>
            <p:cNvSpPr/>
            <p:nvPr/>
          </p:nvSpPr>
          <p:spPr>
            <a:xfrm>
              <a:off x="6057552" y="4123875"/>
              <a:ext cx="1317405" cy="107504"/>
            </a:xfrm>
            <a:custGeom>
              <a:avLst/>
              <a:gdLst/>
              <a:ahLst/>
              <a:cxnLst/>
              <a:rect l="l" t="t" r="r" b="b"/>
              <a:pathLst>
                <a:path w="14448" h="1179" extrusionOk="0">
                  <a:moveTo>
                    <a:pt x="0" y="0"/>
                  </a:moveTo>
                  <a:cubicBezTo>
                    <a:pt x="0" y="524"/>
                    <a:pt x="78" y="914"/>
                    <a:pt x="212" y="936"/>
                  </a:cubicBezTo>
                  <a:cubicBezTo>
                    <a:pt x="434" y="992"/>
                    <a:pt x="2562" y="1070"/>
                    <a:pt x="4422" y="1136"/>
                  </a:cubicBezTo>
                  <a:cubicBezTo>
                    <a:pt x="5358" y="1164"/>
                    <a:pt x="6291" y="1178"/>
                    <a:pt x="7224" y="1178"/>
                  </a:cubicBezTo>
                  <a:cubicBezTo>
                    <a:pt x="8157" y="1178"/>
                    <a:pt x="9090" y="1164"/>
                    <a:pt x="10025" y="1136"/>
                  </a:cubicBezTo>
                  <a:cubicBezTo>
                    <a:pt x="11885" y="1070"/>
                    <a:pt x="14013" y="992"/>
                    <a:pt x="14236" y="936"/>
                  </a:cubicBezTo>
                  <a:cubicBezTo>
                    <a:pt x="14369" y="914"/>
                    <a:pt x="14447" y="524"/>
                    <a:pt x="14447" y="0"/>
                  </a:cubicBezTo>
                  <a:lnTo>
                    <a:pt x="14447" y="0"/>
                  </a:lnTo>
                  <a:cubicBezTo>
                    <a:pt x="13734" y="45"/>
                    <a:pt x="11585" y="123"/>
                    <a:pt x="9814" y="178"/>
                  </a:cubicBezTo>
                  <a:cubicBezTo>
                    <a:pt x="8950" y="206"/>
                    <a:pt x="8087" y="220"/>
                    <a:pt x="7224" y="220"/>
                  </a:cubicBezTo>
                  <a:cubicBezTo>
                    <a:pt x="6360" y="220"/>
                    <a:pt x="5497" y="206"/>
                    <a:pt x="4634" y="178"/>
                  </a:cubicBezTo>
                  <a:cubicBezTo>
                    <a:pt x="2863" y="123"/>
                    <a:pt x="713" y="4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6;p38">
              <a:extLst>
                <a:ext uri="{FF2B5EF4-FFF2-40B4-BE49-F238E27FC236}">
                  <a16:creationId xmlns:a16="http://schemas.microsoft.com/office/drawing/2014/main" id="{B7A07838-15AA-5984-6CA5-AAB3ADDA0000}"/>
                </a:ext>
              </a:extLst>
            </p:cNvPr>
            <p:cNvSpPr/>
            <p:nvPr/>
          </p:nvSpPr>
          <p:spPr>
            <a:xfrm>
              <a:off x="691777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7;p38">
              <a:extLst>
                <a:ext uri="{FF2B5EF4-FFF2-40B4-BE49-F238E27FC236}">
                  <a16:creationId xmlns:a16="http://schemas.microsoft.com/office/drawing/2014/main" id="{2ACE3587-EA42-C1D7-1347-B8DF0A589DDF}"/>
                </a:ext>
              </a:extLst>
            </p:cNvPr>
            <p:cNvSpPr/>
            <p:nvPr/>
          </p:nvSpPr>
          <p:spPr>
            <a:xfrm>
              <a:off x="704880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8;p38">
              <a:extLst>
                <a:ext uri="{FF2B5EF4-FFF2-40B4-BE49-F238E27FC236}">
                  <a16:creationId xmlns:a16="http://schemas.microsoft.com/office/drawing/2014/main" id="{9A68DF8D-C6AF-0C9D-702F-45E7DB258912}"/>
                </a:ext>
              </a:extLst>
            </p:cNvPr>
            <p:cNvSpPr/>
            <p:nvPr/>
          </p:nvSpPr>
          <p:spPr>
            <a:xfrm>
              <a:off x="7632830" y="1864998"/>
              <a:ext cx="302817" cy="307832"/>
            </a:xfrm>
            <a:custGeom>
              <a:avLst/>
              <a:gdLst/>
              <a:ahLst/>
              <a:cxnLst/>
              <a:rect l="l" t="t" r="r" b="b"/>
              <a:pathLst>
                <a:path w="3321" h="3376" extrusionOk="0">
                  <a:moveTo>
                    <a:pt x="1983" y="3319"/>
                  </a:moveTo>
                  <a:cubicBezTo>
                    <a:pt x="2329" y="3297"/>
                    <a:pt x="2652" y="3108"/>
                    <a:pt x="2830" y="2818"/>
                  </a:cubicBezTo>
                  <a:cubicBezTo>
                    <a:pt x="3053" y="2417"/>
                    <a:pt x="3320" y="1805"/>
                    <a:pt x="3253" y="1136"/>
                  </a:cubicBezTo>
                  <a:cubicBezTo>
                    <a:pt x="3142" y="0"/>
                    <a:pt x="2095" y="646"/>
                    <a:pt x="1772" y="791"/>
                  </a:cubicBezTo>
                  <a:cubicBezTo>
                    <a:pt x="1449" y="925"/>
                    <a:pt x="747" y="824"/>
                    <a:pt x="368" y="1961"/>
                  </a:cubicBezTo>
                  <a:cubicBezTo>
                    <a:pt x="1" y="3097"/>
                    <a:pt x="212" y="3375"/>
                    <a:pt x="1048" y="3353"/>
                  </a:cubicBezTo>
                  <a:cubicBezTo>
                    <a:pt x="1460" y="3331"/>
                    <a:pt x="1750" y="3331"/>
                    <a:pt x="1983" y="33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9;p38">
              <a:extLst>
                <a:ext uri="{FF2B5EF4-FFF2-40B4-BE49-F238E27FC236}">
                  <a16:creationId xmlns:a16="http://schemas.microsoft.com/office/drawing/2014/main" id="{D0391DB9-91EE-6BE9-55F6-40FBA8ECE25D}"/>
                </a:ext>
              </a:extLst>
            </p:cNvPr>
            <p:cNvSpPr/>
            <p:nvPr/>
          </p:nvSpPr>
          <p:spPr>
            <a:xfrm>
              <a:off x="7634015" y="1910680"/>
              <a:ext cx="225403" cy="260235"/>
            </a:xfrm>
            <a:custGeom>
              <a:avLst/>
              <a:gdLst/>
              <a:ahLst/>
              <a:cxnLst/>
              <a:rect l="l" t="t" r="r" b="b"/>
              <a:pathLst>
                <a:path w="2472" h="2854" extrusionOk="0">
                  <a:moveTo>
                    <a:pt x="2472" y="0"/>
                  </a:moveTo>
                  <a:lnTo>
                    <a:pt x="2472" y="0"/>
                  </a:lnTo>
                  <a:cubicBezTo>
                    <a:pt x="2193" y="56"/>
                    <a:pt x="1904" y="223"/>
                    <a:pt x="1759" y="290"/>
                  </a:cubicBezTo>
                  <a:cubicBezTo>
                    <a:pt x="1436" y="424"/>
                    <a:pt x="734" y="323"/>
                    <a:pt x="355" y="1460"/>
                  </a:cubicBezTo>
                  <a:cubicBezTo>
                    <a:pt x="1" y="2555"/>
                    <a:pt x="185" y="2853"/>
                    <a:pt x="947" y="2853"/>
                  </a:cubicBezTo>
                  <a:cubicBezTo>
                    <a:pt x="976" y="2853"/>
                    <a:pt x="1005" y="2853"/>
                    <a:pt x="1035" y="2852"/>
                  </a:cubicBezTo>
                  <a:cubicBezTo>
                    <a:pt x="1280" y="2841"/>
                    <a:pt x="1469" y="2830"/>
                    <a:pt x="1636" y="2830"/>
                  </a:cubicBezTo>
                  <a:cubicBezTo>
                    <a:pt x="1647" y="2607"/>
                    <a:pt x="1692" y="2384"/>
                    <a:pt x="1748" y="2161"/>
                  </a:cubicBezTo>
                  <a:cubicBezTo>
                    <a:pt x="1937" y="1448"/>
                    <a:pt x="2126" y="657"/>
                    <a:pt x="24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80;p38">
              <a:extLst>
                <a:ext uri="{FF2B5EF4-FFF2-40B4-BE49-F238E27FC236}">
                  <a16:creationId xmlns:a16="http://schemas.microsoft.com/office/drawing/2014/main" id="{1F75C472-C13A-DAF8-3A5B-D86BA0212B81}"/>
                </a:ext>
              </a:extLst>
            </p:cNvPr>
            <p:cNvSpPr/>
            <p:nvPr/>
          </p:nvSpPr>
          <p:spPr>
            <a:xfrm>
              <a:off x="7668391" y="2002410"/>
              <a:ext cx="181909" cy="36382"/>
            </a:xfrm>
            <a:custGeom>
              <a:avLst/>
              <a:gdLst/>
              <a:ahLst/>
              <a:cxnLst/>
              <a:rect l="l" t="t" r="r" b="b"/>
              <a:pathLst>
                <a:path w="1995" h="399" extrusionOk="0">
                  <a:moveTo>
                    <a:pt x="946" y="1"/>
                  </a:moveTo>
                  <a:cubicBezTo>
                    <a:pt x="683" y="1"/>
                    <a:pt x="427" y="9"/>
                    <a:pt x="260" y="9"/>
                  </a:cubicBezTo>
                  <a:cubicBezTo>
                    <a:pt x="230" y="9"/>
                    <a:pt x="203" y="9"/>
                    <a:pt x="179" y="8"/>
                  </a:cubicBezTo>
                  <a:cubicBezTo>
                    <a:pt x="112" y="119"/>
                    <a:pt x="56" y="242"/>
                    <a:pt x="1" y="398"/>
                  </a:cubicBezTo>
                  <a:cubicBezTo>
                    <a:pt x="63" y="397"/>
                    <a:pt x="130" y="396"/>
                    <a:pt x="200" y="396"/>
                  </a:cubicBezTo>
                  <a:cubicBezTo>
                    <a:pt x="372" y="396"/>
                    <a:pt x="563" y="399"/>
                    <a:pt x="754" y="399"/>
                  </a:cubicBezTo>
                  <a:cubicBezTo>
                    <a:pt x="1322" y="399"/>
                    <a:pt x="1886" y="379"/>
                    <a:pt x="1939" y="220"/>
                  </a:cubicBezTo>
                  <a:cubicBezTo>
                    <a:pt x="1994" y="32"/>
                    <a:pt x="1458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81;p38">
              <a:extLst>
                <a:ext uri="{FF2B5EF4-FFF2-40B4-BE49-F238E27FC236}">
                  <a16:creationId xmlns:a16="http://schemas.microsoft.com/office/drawing/2014/main" id="{0B854EE2-8C04-A3A9-EBF2-E7F44BCBC01F}"/>
                </a:ext>
              </a:extLst>
            </p:cNvPr>
            <p:cNvSpPr/>
            <p:nvPr/>
          </p:nvSpPr>
          <p:spPr>
            <a:xfrm>
              <a:off x="7651158" y="2072165"/>
              <a:ext cx="190024" cy="40303"/>
            </a:xfrm>
            <a:custGeom>
              <a:avLst/>
              <a:gdLst/>
              <a:ahLst/>
              <a:cxnLst/>
              <a:rect l="l" t="t" r="r" b="b"/>
              <a:pathLst>
                <a:path w="2084" h="442" extrusionOk="0">
                  <a:moveTo>
                    <a:pt x="67" y="34"/>
                  </a:moveTo>
                  <a:cubicBezTo>
                    <a:pt x="34" y="167"/>
                    <a:pt x="11" y="290"/>
                    <a:pt x="0" y="390"/>
                  </a:cubicBezTo>
                  <a:cubicBezTo>
                    <a:pt x="244" y="425"/>
                    <a:pt x="538" y="442"/>
                    <a:pt x="824" y="442"/>
                  </a:cubicBezTo>
                  <a:cubicBezTo>
                    <a:pt x="1375" y="442"/>
                    <a:pt x="1895" y="377"/>
                    <a:pt x="1961" y="245"/>
                  </a:cubicBezTo>
                  <a:cubicBezTo>
                    <a:pt x="2083" y="0"/>
                    <a:pt x="513" y="67"/>
                    <a:pt x="67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82;p38">
              <a:extLst>
                <a:ext uri="{FF2B5EF4-FFF2-40B4-BE49-F238E27FC236}">
                  <a16:creationId xmlns:a16="http://schemas.microsoft.com/office/drawing/2014/main" id="{ED718CC4-5665-8720-AF31-690ED540FCE2}"/>
                </a:ext>
              </a:extLst>
            </p:cNvPr>
            <p:cNvSpPr/>
            <p:nvPr/>
          </p:nvSpPr>
          <p:spPr>
            <a:xfrm>
              <a:off x="6406752" y="2514054"/>
              <a:ext cx="407403" cy="270265"/>
            </a:xfrm>
            <a:custGeom>
              <a:avLst/>
              <a:gdLst/>
              <a:ahLst/>
              <a:cxnLst/>
              <a:rect l="l" t="t" r="r" b="b"/>
              <a:pathLst>
                <a:path w="4468" h="2964" extrusionOk="0">
                  <a:moveTo>
                    <a:pt x="3197" y="2629"/>
                  </a:moveTo>
                  <a:cubicBezTo>
                    <a:pt x="2952" y="2863"/>
                    <a:pt x="2596" y="2964"/>
                    <a:pt x="2251" y="2886"/>
                  </a:cubicBezTo>
                  <a:cubicBezTo>
                    <a:pt x="1805" y="2774"/>
                    <a:pt x="1181" y="2540"/>
                    <a:pt x="747" y="2028"/>
                  </a:cubicBezTo>
                  <a:cubicBezTo>
                    <a:pt x="1" y="1159"/>
                    <a:pt x="1204" y="858"/>
                    <a:pt x="1527" y="713"/>
                  </a:cubicBezTo>
                  <a:cubicBezTo>
                    <a:pt x="1861" y="580"/>
                    <a:pt x="2262" y="1"/>
                    <a:pt x="3342" y="524"/>
                  </a:cubicBezTo>
                  <a:cubicBezTo>
                    <a:pt x="4423" y="1048"/>
                    <a:pt x="4467" y="1393"/>
                    <a:pt x="3866" y="1972"/>
                  </a:cubicBezTo>
                  <a:cubicBezTo>
                    <a:pt x="3576" y="2262"/>
                    <a:pt x="3365" y="2473"/>
                    <a:pt x="3197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83;p38">
              <a:extLst>
                <a:ext uri="{FF2B5EF4-FFF2-40B4-BE49-F238E27FC236}">
                  <a16:creationId xmlns:a16="http://schemas.microsoft.com/office/drawing/2014/main" id="{FDA81A45-15E0-D0DB-D45E-2A3BC633FEDA}"/>
                </a:ext>
              </a:extLst>
            </p:cNvPr>
            <p:cNvSpPr/>
            <p:nvPr/>
          </p:nvSpPr>
          <p:spPr>
            <a:xfrm>
              <a:off x="6481887" y="2542138"/>
              <a:ext cx="332269" cy="190389"/>
            </a:xfrm>
            <a:custGeom>
              <a:avLst/>
              <a:gdLst/>
              <a:ahLst/>
              <a:cxnLst/>
              <a:rect l="l" t="t" r="r" b="b"/>
              <a:pathLst>
                <a:path w="3644" h="2088" extrusionOk="0">
                  <a:moveTo>
                    <a:pt x="1711" y="1"/>
                  </a:moveTo>
                  <a:cubicBezTo>
                    <a:pt x="1202" y="1"/>
                    <a:pt x="936" y="312"/>
                    <a:pt x="703" y="405"/>
                  </a:cubicBezTo>
                  <a:cubicBezTo>
                    <a:pt x="558" y="472"/>
                    <a:pt x="246" y="561"/>
                    <a:pt x="1" y="728"/>
                  </a:cubicBezTo>
                  <a:cubicBezTo>
                    <a:pt x="714" y="929"/>
                    <a:pt x="1415" y="1352"/>
                    <a:pt x="2062" y="1709"/>
                  </a:cubicBezTo>
                  <a:cubicBezTo>
                    <a:pt x="2262" y="1820"/>
                    <a:pt x="2451" y="1943"/>
                    <a:pt x="2618" y="2087"/>
                  </a:cubicBezTo>
                  <a:cubicBezTo>
                    <a:pt x="2741" y="1976"/>
                    <a:pt x="2875" y="1831"/>
                    <a:pt x="3042" y="1664"/>
                  </a:cubicBezTo>
                  <a:cubicBezTo>
                    <a:pt x="3643" y="1085"/>
                    <a:pt x="3599" y="740"/>
                    <a:pt x="2518" y="216"/>
                  </a:cubicBezTo>
                  <a:cubicBezTo>
                    <a:pt x="2193" y="59"/>
                    <a:pt x="1929" y="1"/>
                    <a:pt x="17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84;p38">
              <a:extLst>
                <a:ext uri="{FF2B5EF4-FFF2-40B4-BE49-F238E27FC236}">
                  <a16:creationId xmlns:a16="http://schemas.microsoft.com/office/drawing/2014/main" id="{B8451B92-6619-1480-00E6-C168B10E70F4}"/>
                </a:ext>
              </a:extLst>
            </p:cNvPr>
            <p:cNvSpPr/>
            <p:nvPr/>
          </p:nvSpPr>
          <p:spPr>
            <a:xfrm>
              <a:off x="6546900" y="2546515"/>
              <a:ext cx="159569" cy="130026"/>
            </a:xfrm>
            <a:custGeom>
              <a:avLst/>
              <a:gdLst/>
              <a:ahLst/>
              <a:cxnLst/>
              <a:rect l="l" t="t" r="r" b="b"/>
              <a:pathLst>
                <a:path w="1750" h="1426" extrusionOk="0">
                  <a:moveTo>
                    <a:pt x="1349" y="1"/>
                  </a:moveTo>
                  <a:cubicBezTo>
                    <a:pt x="1081" y="302"/>
                    <a:pt x="1" y="1271"/>
                    <a:pt x="279" y="1416"/>
                  </a:cubicBezTo>
                  <a:cubicBezTo>
                    <a:pt x="292" y="1422"/>
                    <a:pt x="307" y="1425"/>
                    <a:pt x="323" y="1425"/>
                  </a:cubicBezTo>
                  <a:cubicBezTo>
                    <a:pt x="589" y="1425"/>
                    <a:pt x="1298" y="597"/>
                    <a:pt x="1750" y="146"/>
                  </a:cubicBezTo>
                  <a:cubicBezTo>
                    <a:pt x="1605" y="79"/>
                    <a:pt x="1471" y="34"/>
                    <a:pt x="13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85;p38">
              <a:extLst>
                <a:ext uri="{FF2B5EF4-FFF2-40B4-BE49-F238E27FC236}">
                  <a16:creationId xmlns:a16="http://schemas.microsoft.com/office/drawing/2014/main" id="{7D2FB459-8976-ACDA-DB12-FC466FCEC06D}"/>
                </a:ext>
              </a:extLst>
            </p:cNvPr>
            <p:cNvSpPr/>
            <p:nvPr/>
          </p:nvSpPr>
          <p:spPr>
            <a:xfrm>
              <a:off x="6610911" y="2577062"/>
              <a:ext cx="157563" cy="138506"/>
            </a:xfrm>
            <a:custGeom>
              <a:avLst/>
              <a:gdLst/>
              <a:ahLst/>
              <a:cxnLst/>
              <a:rect l="l" t="t" r="r" b="b"/>
              <a:pathLst>
                <a:path w="1728" h="1519" extrusionOk="0">
                  <a:moveTo>
                    <a:pt x="1426" y="0"/>
                  </a:moveTo>
                  <a:cubicBezTo>
                    <a:pt x="1148" y="345"/>
                    <a:pt x="0" y="1426"/>
                    <a:pt x="268" y="1515"/>
                  </a:cubicBezTo>
                  <a:cubicBezTo>
                    <a:pt x="276" y="1518"/>
                    <a:pt x="285" y="1519"/>
                    <a:pt x="294" y="1519"/>
                  </a:cubicBezTo>
                  <a:cubicBezTo>
                    <a:pt x="534" y="1519"/>
                    <a:pt x="1320" y="757"/>
                    <a:pt x="1727" y="201"/>
                  </a:cubicBezTo>
                  <a:cubicBezTo>
                    <a:pt x="1649" y="134"/>
                    <a:pt x="1549" y="67"/>
                    <a:pt x="14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86;p38">
              <a:extLst>
                <a:ext uri="{FF2B5EF4-FFF2-40B4-BE49-F238E27FC236}">
                  <a16:creationId xmlns:a16="http://schemas.microsoft.com/office/drawing/2014/main" id="{BC00B691-87C8-89DC-3B73-EB202DEC450C}"/>
                </a:ext>
              </a:extLst>
            </p:cNvPr>
            <p:cNvSpPr/>
            <p:nvPr/>
          </p:nvSpPr>
          <p:spPr>
            <a:xfrm>
              <a:off x="6500337" y="1430237"/>
              <a:ext cx="149448" cy="111790"/>
            </a:xfrm>
            <a:custGeom>
              <a:avLst/>
              <a:gdLst/>
              <a:ahLst/>
              <a:cxnLst/>
              <a:rect l="l" t="t" r="r" b="b"/>
              <a:pathLst>
                <a:path w="1639" h="1226" extrusionOk="0">
                  <a:moveTo>
                    <a:pt x="747" y="1170"/>
                  </a:moveTo>
                  <a:cubicBezTo>
                    <a:pt x="747" y="1170"/>
                    <a:pt x="1616" y="1226"/>
                    <a:pt x="1627" y="624"/>
                  </a:cubicBezTo>
                  <a:cubicBezTo>
                    <a:pt x="1638" y="23"/>
                    <a:pt x="1126" y="1"/>
                    <a:pt x="836" y="12"/>
                  </a:cubicBezTo>
                  <a:cubicBezTo>
                    <a:pt x="546" y="23"/>
                    <a:pt x="1" y="134"/>
                    <a:pt x="45" y="635"/>
                  </a:cubicBezTo>
                  <a:cubicBezTo>
                    <a:pt x="101" y="1204"/>
                    <a:pt x="747" y="1170"/>
                    <a:pt x="747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87;p38">
              <a:extLst>
                <a:ext uri="{FF2B5EF4-FFF2-40B4-BE49-F238E27FC236}">
                  <a16:creationId xmlns:a16="http://schemas.microsoft.com/office/drawing/2014/main" id="{7289D838-C68E-F6ED-6326-100A8BAFB667}"/>
                </a:ext>
              </a:extLst>
            </p:cNvPr>
            <p:cNvSpPr/>
            <p:nvPr/>
          </p:nvSpPr>
          <p:spPr>
            <a:xfrm>
              <a:off x="6783734" y="1430237"/>
              <a:ext cx="150451" cy="111790"/>
            </a:xfrm>
            <a:custGeom>
              <a:avLst/>
              <a:gdLst/>
              <a:ahLst/>
              <a:cxnLst/>
              <a:rect l="l" t="t" r="r" b="b"/>
              <a:pathLst>
                <a:path w="1650" h="1226" extrusionOk="0">
                  <a:moveTo>
                    <a:pt x="903" y="1170"/>
                  </a:moveTo>
                  <a:cubicBezTo>
                    <a:pt x="903" y="1170"/>
                    <a:pt x="23" y="1226"/>
                    <a:pt x="12" y="624"/>
                  </a:cubicBezTo>
                  <a:cubicBezTo>
                    <a:pt x="0" y="23"/>
                    <a:pt x="524" y="1"/>
                    <a:pt x="814" y="12"/>
                  </a:cubicBezTo>
                  <a:cubicBezTo>
                    <a:pt x="1103" y="23"/>
                    <a:pt x="1649" y="134"/>
                    <a:pt x="1593" y="635"/>
                  </a:cubicBezTo>
                  <a:cubicBezTo>
                    <a:pt x="1538" y="1204"/>
                    <a:pt x="903" y="1170"/>
                    <a:pt x="903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88;p38">
              <a:extLst>
                <a:ext uri="{FF2B5EF4-FFF2-40B4-BE49-F238E27FC236}">
                  <a16:creationId xmlns:a16="http://schemas.microsoft.com/office/drawing/2014/main" id="{851B0938-0967-2367-D273-31FA27E4D788}"/>
                </a:ext>
              </a:extLst>
            </p:cNvPr>
            <p:cNvSpPr/>
            <p:nvPr/>
          </p:nvSpPr>
          <p:spPr>
            <a:xfrm>
              <a:off x="6619148" y="1554155"/>
              <a:ext cx="196134" cy="68113"/>
            </a:xfrm>
            <a:custGeom>
              <a:avLst/>
              <a:gdLst/>
              <a:ahLst/>
              <a:cxnLst/>
              <a:rect l="l" t="t" r="r" b="b"/>
              <a:pathLst>
                <a:path w="2151" h="747" extrusionOk="0">
                  <a:moveTo>
                    <a:pt x="1070" y="747"/>
                  </a:moveTo>
                  <a:cubicBezTo>
                    <a:pt x="335" y="747"/>
                    <a:pt x="45" y="234"/>
                    <a:pt x="34" y="212"/>
                  </a:cubicBezTo>
                  <a:cubicBezTo>
                    <a:pt x="1" y="145"/>
                    <a:pt x="23" y="67"/>
                    <a:pt x="79" y="34"/>
                  </a:cubicBezTo>
                  <a:cubicBezTo>
                    <a:pt x="146" y="0"/>
                    <a:pt x="224" y="23"/>
                    <a:pt x="257" y="90"/>
                  </a:cubicBezTo>
                  <a:cubicBezTo>
                    <a:pt x="268" y="101"/>
                    <a:pt x="491" y="491"/>
                    <a:pt x="1070" y="491"/>
                  </a:cubicBezTo>
                  <a:cubicBezTo>
                    <a:pt x="1661" y="491"/>
                    <a:pt x="1883" y="90"/>
                    <a:pt x="1895" y="90"/>
                  </a:cubicBezTo>
                  <a:cubicBezTo>
                    <a:pt x="1928" y="23"/>
                    <a:pt x="2006" y="0"/>
                    <a:pt x="2062" y="34"/>
                  </a:cubicBezTo>
                  <a:cubicBezTo>
                    <a:pt x="2128" y="67"/>
                    <a:pt x="2151" y="145"/>
                    <a:pt x="2117" y="212"/>
                  </a:cubicBezTo>
                  <a:cubicBezTo>
                    <a:pt x="2106" y="234"/>
                    <a:pt x="1817" y="747"/>
                    <a:pt x="1070" y="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89;p38">
              <a:extLst>
                <a:ext uri="{FF2B5EF4-FFF2-40B4-BE49-F238E27FC236}">
                  <a16:creationId xmlns:a16="http://schemas.microsoft.com/office/drawing/2014/main" id="{98E62460-463B-3101-BAC3-CBBE0748D0B2}"/>
                </a:ext>
              </a:extLst>
            </p:cNvPr>
            <p:cNvSpPr/>
            <p:nvPr/>
          </p:nvSpPr>
          <p:spPr>
            <a:xfrm>
              <a:off x="6105241" y="3867925"/>
              <a:ext cx="1221937" cy="161575"/>
            </a:xfrm>
            <a:custGeom>
              <a:avLst/>
              <a:gdLst/>
              <a:ahLst/>
              <a:cxnLst/>
              <a:rect l="l" t="t" r="r" b="b"/>
              <a:pathLst>
                <a:path w="13401" h="1772" extrusionOk="0">
                  <a:moveTo>
                    <a:pt x="179" y="0"/>
                  </a:moveTo>
                  <a:cubicBezTo>
                    <a:pt x="112" y="78"/>
                    <a:pt x="56" y="167"/>
                    <a:pt x="1" y="268"/>
                  </a:cubicBezTo>
                  <a:cubicBezTo>
                    <a:pt x="747" y="780"/>
                    <a:pt x="2707" y="1771"/>
                    <a:pt x="6695" y="1771"/>
                  </a:cubicBezTo>
                  <a:cubicBezTo>
                    <a:pt x="10694" y="1771"/>
                    <a:pt x="12655" y="780"/>
                    <a:pt x="13401" y="268"/>
                  </a:cubicBezTo>
                  <a:cubicBezTo>
                    <a:pt x="13345" y="167"/>
                    <a:pt x="13289" y="78"/>
                    <a:pt x="13223" y="0"/>
                  </a:cubicBezTo>
                  <a:cubicBezTo>
                    <a:pt x="12532" y="468"/>
                    <a:pt x="10616" y="1459"/>
                    <a:pt x="6695" y="1459"/>
                  </a:cubicBezTo>
                  <a:cubicBezTo>
                    <a:pt x="2785" y="1459"/>
                    <a:pt x="869" y="468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0;p38">
              <a:extLst>
                <a:ext uri="{FF2B5EF4-FFF2-40B4-BE49-F238E27FC236}">
                  <a16:creationId xmlns:a16="http://schemas.microsoft.com/office/drawing/2014/main" id="{F5921BE8-E8A7-E380-8A79-55EBB49F24C9}"/>
                </a:ext>
              </a:extLst>
            </p:cNvPr>
            <p:cNvSpPr/>
            <p:nvPr/>
          </p:nvSpPr>
          <p:spPr>
            <a:xfrm>
              <a:off x="6629361" y="3875037"/>
              <a:ext cx="175800" cy="53889"/>
            </a:xfrm>
            <a:custGeom>
              <a:avLst/>
              <a:gdLst/>
              <a:ahLst/>
              <a:cxnLst/>
              <a:rect l="l" t="t" r="r" b="b"/>
              <a:pathLst>
                <a:path w="1928" h="591" extrusionOk="0">
                  <a:moveTo>
                    <a:pt x="969" y="0"/>
                  </a:moveTo>
                  <a:cubicBezTo>
                    <a:pt x="435" y="0"/>
                    <a:pt x="0" y="134"/>
                    <a:pt x="0" y="301"/>
                  </a:cubicBezTo>
                  <a:cubicBezTo>
                    <a:pt x="0" y="457"/>
                    <a:pt x="435" y="591"/>
                    <a:pt x="969" y="591"/>
                  </a:cubicBezTo>
                  <a:cubicBezTo>
                    <a:pt x="1493" y="591"/>
                    <a:pt x="1927" y="457"/>
                    <a:pt x="1927" y="301"/>
                  </a:cubicBezTo>
                  <a:cubicBezTo>
                    <a:pt x="1927" y="134"/>
                    <a:pt x="1493" y="0"/>
                    <a:pt x="96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מלבן 39">
            <a:extLst>
              <a:ext uri="{FF2B5EF4-FFF2-40B4-BE49-F238E27FC236}">
                <a16:creationId xmlns:a16="http://schemas.microsoft.com/office/drawing/2014/main" id="{3EB604F7-C7F1-C85E-D7D6-1D3F56BF9EC2}"/>
              </a:ext>
            </a:extLst>
          </p:cNvPr>
          <p:cNvSpPr/>
          <p:nvPr/>
        </p:nvSpPr>
        <p:spPr>
          <a:xfrm>
            <a:off x="4623357" y="3452864"/>
            <a:ext cx="380593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76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3138063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5094838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7051612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1181288" y="1890602"/>
            <a:ext cx="911100" cy="911100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3"/>
          </p:nvPr>
        </p:nvSpPr>
        <p:spPr>
          <a:xfrm>
            <a:off x="2692061" y="2886533"/>
            <a:ext cx="1861800" cy="475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TURN</a:t>
            </a:r>
            <a:endParaRPr dirty="0"/>
          </a:p>
        </p:txBody>
      </p:sp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713100" y="2923067"/>
            <a:ext cx="1861800" cy="402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MOVE</a:t>
            </a:r>
            <a:endParaRPr dirty="0"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5"/>
          </p:nvPr>
        </p:nvSpPr>
        <p:spPr>
          <a:xfrm>
            <a:off x="4671022" y="2886533"/>
            <a:ext cx="1861800" cy="4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BASE</a:t>
            </a:r>
            <a:endParaRPr dirty="0"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7"/>
          </p:nvPr>
        </p:nvSpPr>
        <p:spPr>
          <a:xfrm>
            <a:off x="6649983" y="2863610"/>
            <a:ext cx="1861800" cy="521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 ROBOT</a:t>
            </a:r>
            <a:endParaRPr dirty="0"/>
          </a:p>
        </p:txBody>
      </p:sp>
      <p:sp>
        <p:nvSpPr>
          <p:cNvPr id="312" name="Google Shape;312;p36"/>
          <p:cNvSpPr txBox="1">
            <a:spLocks noGrp="1"/>
          </p:cNvSpPr>
          <p:nvPr>
            <p:ph type="title" idx="9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01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13" name="Google Shape;313;p36"/>
          <p:cNvSpPr txBox="1">
            <a:spLocks noGrp="1"/>
          </p:cNvSpPr>
          <p:nvPr>
            <p:ph type="title" idx="13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title" idx="14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title" idx="15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6" name="Google Shape;316;p36"/>
          <p:cNvGrpSpPr/>
          <p:nvPr/>
        </p:nvGrpSpPr>
        <p:grpSpPr>
          <a:xfrm>
            <a:off x="7172824" y="328588"/>
            <a:ext cx="1601146" cy="1197564"/>
            <a:chOff x="7343425" y="328575"/>
            <a:chExt cx="1354149" cy="1012825"/>
          </a:xfrm>
        </p:grpSpPr>
        <p:sp>
          <p:nvSpPr>
            <p:cNvPr id="317" name="Google Shape;317;p36"/>
            <p:cNvSpPr/>
            <p:nvPr/>
          </p:nvSpPr>
          <p:spPr>
            <a:xfrm>
              <a:off x="7503954" y="981659"/>
              <a:ext cx="140567" cy="257529"/>
            </a:xfrm>
            <a:custGeom>
              <a:avLst/>
              <a:gdLst/>
              <a:ahLst/>
              <a:cxnLst/>
              <a:rect l="l" t="t" r="r" b="b"/>
              <a:pathLst>
                <a:path w="2507" h="4379" extrusionOk="0">
                  <a:moveTo>
                    <a:pt x="1827" y="2774"/>
                  </a:moveTo>
                  <a:cubicBezTo>
                    <a:pt x="1604" y="1972"/>
                    <a:pt x="1883" y="1170"/>
                    <a:pt x="2039" y="836"/>
                  </a:cubicBezTo>
                  <a:cubicBezTo>
                    <a:pt x="1927" y="747"/>
                    <a:pt x="1805" y="669"/>
                    <a:pt x="1694" y="591"/>
                  </a:cubicBezTo>
                  <a:cubicBezTo>
                    <a:pt x="1526" y="480"/>
                    <a:pt x="1337" y="391"/>
                    <a:pt x="1181" y="268"/>
                  </a:cubicBezTo>
                  <a:cubicBezTo>
                    <a:pt x="1070" y="190"/>
                    <a:pt x="970" y="101"/>
                    <a:pt x="869" y="1"/>
                  </a:cubicBezTo>
                  <a:cubicBezTo>
                    <a:pt x="212" y="636"/>
                    <a:pt x="0" y="1761"/>
                    <a:pt x="424" y="2830"/>
                  </a:cubicBezTo>
                  <a:cubicBezTo>
                    <a:pt x="892" y="4011"/>
                    <a:pt x="2195" y="4378"/>
                    <a:pt x="2195" y="4378"/>
                  </a:cubicBezTo>
                  <a:lnTo>
                    <a:pt x="2507" y="4100"/>
                  </a:lnTo>
                  <a:cubicBezTo>
                    <a:pt x="2507" y="4100"/>
                    <a:pt x="2128" y="3822"/>
                    <a:pt x="1827" y="277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7526438" y="981659"/>
              <a:ext cx="91843" cy="89156"/>
            </a:xfrm>
            <a:custGeom>
              <a:avLst/>
              <a:gdLst/>
              <a:ahLst/>
              <a:cxnLst/>
              <a:rect l="l" t="t" r="r" b="b"/>
              <a:pathLst>
                <a:path w="1638" h="1516" extrusionOk="0">
                  <a:moveTo>
                    <a:pt x="468" y="1"/>
                  </a:moveTo>
                  <a:cubicBezTo>
                    <a:pt x="268" y="201"/>
                    <a:pt x="112" y="435"/>
                    <a:pt x="0" y="714"/>
                  </a:cubicBezTo>
                  <a:cubicBezTo>
                    <a:pt x="179" y="1115"/>
                    <a:pt x="1281" y="1493"/>
                    <a:pt x="1415" y="1516"/>
                  </a:cubicBezTo>
                  <a:cubicBezTo>
                    <a:pt x="1482" y="1226"/>
                    <a:pt x="1571" y="981"/>
                    <a:pt x="1638" y="836"/>
                  </a:cubicBezTo>
                  <a:cubicBezTo>
                    <a:pt x="1526" y="747"/>
                    <a:pt x="1404" y="669"/>
                    <a:pt x="1293" y="591"/>
                  </a:cubicBezTo>
                  <a:cubicBezTo>
                    <a:pt x="1125" y="480"/>
                    <a:pt x="936" y="391"/>
                    <a:pt x="780" y="268"/>
                  </a:cubicBezTo>
                  <a:cubicBezTo>
                    <a:pt x="669" y="190"/>
                    <a:pt x="569" y="101"/>
                    <a:pt x="46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7530195" y="826401"/>
              <a:ext cx="474072" cy="246414"/>
            </a:xfrm>
            <a:custGeom>
              <a:avLst/>
              <a:gdLst/>
              <a:ahLst/>
              <a:cxnLst/>
              <a:rect l="l" t="t" r="r" b="b"/>
              <a:pathLst>
                <a:path w="8455" h="4190" extrusionOk="0">
                  <a:moveTo>
                    <a:pt x="7731" y="2641"/>
                  </a:moveTo>
                  <a:lnTo>
                    <a:pt x="5815" y="2708"/>
                  </a:lnTo>
                  <a:lnTo>
                    <a:pt x="3743" y="1"/>
                  </a:lnTo>
                  <a:lnTo>
                    <a:pt x="0" y="3008"/>
                  </a:lnTo>
                  <a:lnTo>
                    <a:pt x="1716" y="3744"/>
                  </a:lnTo>
                  <a:lnTo>
                    <a:pt x="3387" y="1995"/>
                  </a:lnTo>
                  <a:lnTo>
                    <a:pt x="5325" y="4189"/>
                  </a:lnTo>
                  <a:lnTo>
                    <a:pt x="8455" y="306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7601404" y="905030"/>
              <a:ext cx="402863" cy="167785"/>
            </a:xfrm>
            <a:custGeom>
              <a:avLst/>
              <a:gdLst/>
              <a:ahLst/>
              <a:cxnLst/>
              <a:rect l="l" t="t" r="r" b="b"/>
              <a:pathLst>
                <a:path w="7185" h="2853" extrusionOk="0">
                  <a:moveTo>
                    <a:pt x="2206" y="1"/>
                  </a:moveTo>
                  <a:lnTo>
                    <a:pt x="0" y="2206"/>
                  </a:lnTo>
                  <a:lnTo>
                    <a:pt x="446" y="2407"/>
                  </a:lnTo>
                  <a:lnTo>
                    <a:pt x="2117" y="658"/>
                  </a:lnTo>
                  <a:lnTo>
                    <a:pt x="4055" y="2852"/>
                  </a:lnTo>
                  <a:lnTo>
                    <a:pt x="7185" y="1727"/>
                  </a:lnTo>
                  <a:lnTo>
                    <a:pt x="6684" y="1438"/>
                  </a:lnTo>
                  <a:lnTo>
                    <a:pt x="4244" y="2362"/>
                  </a:lnTo>
                  <a:lnTo>
                    <a:pt x="220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7612618" y="1210312"/>
              <a:ext cx="54388" cy="57046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970" y="490"/>
                  </a:moveTo>
                  <a:cubicBezTo>
                    <a:pt x="970" y="758"/>
                    <a:pt x="758" y="969"/>
                    <a:pt x="480" y="969"/>
                  </a:cubicBezTo>
                  <a:cubicBezTo>
                    <a:pt x="212" y="969"/>
                    <a:pt x="1" y="758"/>
                    <a:pt x="1" y="490"/>
                  </a:cubicBezTo>
                  <a:cubicBezTo>
                    <a:pt x="1" y="212"/>
                    <a:pt x="212" y="0"/>
                    <a:pt x="480" y="0"/>
                  </a:cubicBezTo>
                  <a:cubicBezTo>
                    <a:pt x="758" y="0"/>
                    <a:pt x="970" y="212"/>
                    <a:pt x="970" y="4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7526438" y="772061"/>
              <a:ext cx="257361" cy="236534"/>
            </a:xfrm>
            <a:custGeom>
              <a:avLst/>
              <a:gdLst/>
              <a:ahLst/>
              <a:cxnLst/>
              <a:rect l="l" t="t" r="r" b="b"/>
              <a:pathLst>
                <a:path w="4590" h="4022" extrusionOk="0">
                  <a:moveTo>
                    <a:pt x="3988" y="0"/>
                  </a:moveTo>
                  <a:lnTo>
                    <a:pt x="0" y="3843"/>
                  </a:lnTo>
                  <a:lnTo>
                    <a:pt x="279" y="4022"/>
                  </a:lnTo>
                  <a:lnTo>
                    <a:pt x="4590" y="70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8396478" y="981659"/>
              <a:ext cx="140567" cy="257529"/>
            </a:xfrm>
            <a:custGeom>
              <a:avLst/>
              <a:gdLst/>
              <a:ahLst/>
              <a:cxnLst/>
              <a:rect l="l" t="t" r="r" b="b"/>
              <a:pathLst>
                <a:path w="2507" h="4379" extrusionOk="0">
                  <a:moveTo>
                    <a:pt x="680" y="2774"/>
                  </a:moveTo>
                  <a:cubicBezTo>
                    <a:pt x="902" y="1972"/>
                    <a:pt x="624" y="1170"/>
                    <a:pt x="468" y="836"/>
                  </a:cubicBezTo>
                  <a:cubicBezTo>
                    <a:pt x="590" y="747"/>
                    <a:pt x="702" y="669"/>
                    <a:pt x="813" y="591"/>
                  </a:cubicBezTo>
                  <a:cubicBezTo>
                    <a:pt x="980" y="480"/>
                    <a:pt x="1170" y="391"/>
                    <a:pt x="1326" y="268"/>
                  </a:cubicBezTo>
                  <a:cubicBezTo>
                    <a:pt x="1437" y="190"/>
                    <a:pt x="1537" y="101"/>
                    <a:pt x="1638" y="1"/>
                  </a:cubicBezTo>
                  <a:cubicBezTo>
                    <a:pt x="2295" y="636"/>
                    <a:pt x="2506" y="1761"/>
                    <a:pt x="2083" y="2830"/>
                  </a:cubicBezTo>
                  <a:cubicBezTo>
                    <a:pt x="1615" y="4011"/>
                    <a:pt x="312" y="4378"/>
                    <a:pt x="312" y="4378"/>
                  </a:cubicBezTo>
                  <a:lnTo>
                    <a:pt x="0" y="4100"/>
                  </a:lnTo>
                  <a:cubicBezTo>
                    <a:pt x="0" y="4100"/>
                    <a:pt x="379" y="3822"/>
                    <a:pt x="680" y="277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8422663" y="981659"/>
              <a:ext cx="91899" cy="89156"/>
            </a:xfrm>
            <a:custGeom>
              <a:avLst/>
              <a:gdLst/>
              <a:ahLst/>
              <a:cxnLst/>
              <a:rect l="l" t="t" r="r" b="b"/>
              <a:pathLst>
                <a:path w="1639" h="1516" extrusionOk="0">
                  <a:moveTo>
                    <a:pt x="1171" y="1"/>
                  </a:moveTo>
                  <a:cubicBezTo>
                    <a:pt x="1070" y="101"/>
                    <a:pt x="970" y="190"/>
                    <a:pt x="859" y="268"/>
                  </a:cubicBezTo>
                  <a:cubicBezTo>
                    <a:pt x="703" y="391"/>
                    <a:pt x="513" y="480"/>
                    <a:pt x="346" y="591"/>
                  </a:cubicBezTo>
                  <a:cubicBezTo>
                    <a:pt x="235" y="669"/>
                    <a:pt x="123" y="747"/>
                    <a:pt x="1" y="836"/>
                  </a:cubicBezTo>
                  <a:cubicBezTo>
                    <a:pt x="68" y="981"/>
                    <a:pt x="157" y="1226"/>
                    <a:pt x="224" y="1516"/>
                  </a:cubicBezTo>
                  <a:cubicBezTo>
                    <a:pt x="357" y="1493"/>
                    <a:pt x="1471" y="1115"/>
                    <a:pt x="1638" y="714"/>
                  </a:cubicBezTo>
                  <a:cubicBezTo>
                    <a:pt x="1527" y="435"/>
                    <a:pt x="1371" y="201"/>
                    <a:pt x="117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8036732" y="826401"/>
              <a:ext cx="474072" cy="246414"/>
            </a:xfrm>
            <a:custGeom>
              <a:avLst/>
              <a:gdLst/>
              <a:ahLst/>
              <a:cxnLst/>
              <a:rect l="l" t="t" r="r" b="b"/>
              <a:pathLst>
                <a:path w="8455" h="4190" extrusionOk="0">
                  <a:moveTo>
                    <a:pt x="724" y="2641"/>
                  </a:moveTo>
                  <a:lnTo>
                    <a:pt x="2640" y="2708"/>
                  </a:lnTo>
                  <a:lnTo>
                    <a:pt x="4712" y="1"/>
                  </a:lnTo>
                  <a:lnTo>
                    <a:pt x="8455" y="3008"/>
                  </a:lnTo>
                  <a:lnTo>
                    <a:pt x="6739" y="3744"/>
                  </a:lnTo>
                  <a:lnTo>
                    <a:pt x="5068" y="1995"/>
                  </a:lnTo>
                  <a:lnTo>
                    <a:pt x="3130" y="4189"/>
                  </a:lnTo>
                  <a:lnTo>
                    <a:pt x="0" y="306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8036732" y="905030"/>
              <a:ext cx="402863" cy="167785"/>
            </a:xfrm>
            <a:custGeom>
              <a:avLst/>
              <a:gdLst/>
              <a:ahLst/>
              <a:cxnLst/>
              <a:rect l="l" t="t" r="r" b="b"/>
              <a:pathLst>
                <a:path w="7185" h="2853" extrusionOk="0">
                  <a:moveTo>
                    <a:pt x="4979" y="1"/>
                  </a:moveTo>
                  <a:lnTo>
                    <a:pt x="2941" y="2362"/>
                  </a:lnTo>
                  <a:lnTo>
                    <a:pt x="501" y="1438"/>
                  </a:lnTo>
                  <a:lnTo>
                    <a:pt x="0" y="1727"/>
                  </a:lnTo>
                  <a:lnTo>
                    <a:pt x="3130" y="2852"/>
                  </a:lnTo>
                  <a:lnTo>
                    <a:pt x="5068" y="658"/>
                  </a:lnTo>
                  <a:lnTo>
                    <a:pt x="6739" y="2407"/>
                  </a:lnTo>
                  <a:lnTo>
                    <a:pt x="7185" y="2206"/>
                  </a:lnTo>
                  <a:lnTo>
                    <a:pt x="4979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8373994" y="1210312"/>
              <a:ext cx="55005" cy="57046"/>
            </a:xfrm>
            <a:custGeom>
              <a:avLst/>
              <a:gdLst/>
              <a:ahLst/>
              <a:cxnLst/>
              <a:rect l="l" t="t" r="r" b="b"/>
              <a:pathLst>
                <a:path w="981" h="970" extrusionOk="0">
                  <a:moveTo>
                    <a:pt x="0" y="490"/>
                  </a:moveTo>
                  <a:cubicBezTo>
                    <a:pt x="0" y="758"/>
                    <a:pt x="212" y="969"/>
                    <a:pt x="490" y="969"/>
                  </a:cubicBezTo>
                  <a:cubicBezTo>
                    <a:pt x="758" y="969"/>
                    <a:pt x="980" y="758"/>
                    <a:pt x="980" y="490"/>
                  </a:cubicBezTo>
                  <a:cubicBezTo>
                    <a:pt x="980" y="212"/>
                    <a:pt x="758" y="0"/>
                    <a:pt x="490" y="0"/>
                  </a:cubicBezTo>
                  <a:cubicBezTo>
                    <a:pt x="212" y="0"/>
                    <a:pt x="0" y="212"/>
                    <a:pt x="0" y="4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8257817" y="772061"/>
              <a:ext cx="256745" cy="236534"/>
            </a:xfrm>
            <a:custGeom>
              <a:avLst/>
              <a:gdLst/>
              <a:ahLst/>
              <a:cxnLst/>
              <a:rect l="l" t="t" r="r" b="b"/>
              <a:pathLst>
                <a:path w="4579" h="4022" extrusionOk="0">
                  <a:moveTo>
                    <a:pt x="591" y="0"/>
                  </a:moveTo>
                  <a:lnTo>
                    <a:pt x="4578" y="3843"/>
                  </a:lnTo>
                  <a:lnTo>
                    <a:pt x="4300" y="4022"/>
                  </a:lnTo>
                  <a:lnTo>
                    <a:pt x="0" y="70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7343425" y="967251"/>
              <a:ext cx="184302" cy="336805"/>
            </a:xfrm>
            <a:custGeom>
              <a:avLst/>
              <a:gdLst/>
              <a:ahLst/>
              <a:cxnLst/>
              <a:rect l="l" t="t" r="r" b="b"/>
              <a:pathLst>
                <a:path w="3287" h="5727" extrusionOk="0">
                  <a:moveTo>
                    <a:pt x="2396" y="3621"/>
                  </a:moveTo>
                  <a:cubicBezTo>
                    <a:pt x="2106" y="2585"/>
                    <a:pt x="2474" y="1538"/>
                    <a:pt x="2674" y="1092"/>
                  </a:cubicBezTo>
                  <a:cubicBezTo>
                    <a:pt x="2518" y="981"/>
                    <a:pt x="2373" y="870"/>
                    <a:pt x="2217" y="769"/>
                  </a:cubicBezTo>
                  <a:cubicBezTo>
                    <a:pt x="1995" y="625"/>
                    <a:pt x="1761" y="502"/>
                    <a:pt x="1549" y="335"/>
                  </a:cubicBezTo>
                  <a:cubicBezTo>
                    <a:pt x="1415" y="235"/>
                    <a:pt x="1271" y="123"/>
                    <a:pt x="1137" y="1"/>
                  </a:cubicBezTo>
                  <a:cubicBezTo>
                    <a:pt x="279" y="825"/>
                    <a:pt x="1" y="2307"/>
                    <a:pt x="558" y="3699"/>
                  </a:cubicBezTo>
                  <a:cubicBezTo>
                    <a:pt x="1181" y="5258"/>
                    <a:pt x="2886" y="5726"/>
                    <a:pt x="2886" y="5726"/>
                  </a:cubicBezTo>
                  <a:lnTo>
                    <a:pt x="3287" y="5359"/>
                  </a:lnTo>
                  <a:cubicBezTo>
                    <a:pt x="3287" y="5359"/>
                    <a:pt x="2797" y="5002"/>
                    <a:pt x="2396" y="362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7372806" y="967251"/>
              <a:ext cx="120607" cy="116032"/>
            </a:xfrm>
            <a:custGeom>
              <a:avLst/>
              <a:gdLst/>
              <a:ahLst/>
              <a:cxnLst/>
              <a:rect l="l" t="t" r="r" b="b"/>
              <a:pathLst>
                <a:path w="2151" h="1973" extrusionOk="0">
                  <a:moveTo>
                    <a:pt x="613" y="1"/>
                  </a:moveTo>
                  <a:cubicBezTo>
                    <a:pt x="357" y="246"/>
                    <a:pt x="145" y="569"/>
                    <a:pt x="0" y="925"/>
                  </a:cubicBezTo>
                  <a:cubicBezTo>
                    <a:pt x="234" y="1460"/>
                    <a:pt x="1682" y="1950"/>
                    <a:pt x="1860" y="1972"/>
                  </a:cubicBezTo>
                  <a:cubicBezTo>
                    <a:pt x="1938" y="1605"/>
                    <a:pt x="2061" y="1282"/>
                    <a:pt x="2150" y="1092"/>
                  </a:cubicBezTo>
                  <a:cubicBezTo>
                    <a:pt x="1994" y="981"/>
                    <a:pt x="1849" y="870"/>
                    <a:pt x="1693" y="769"/>
                  </a:cubicBezTo>
                  <a:cubicBezTo>
                    <a:pt x="1471" y="625"/>
                    <a:pt x="1237" y="502"/>
                    <a:pt x="1025" y="335"/>
                  </a:cubicBezTo>
                  <a:cubicBezTo>
                    <a:pt x="891" y="235"/>
                    <a:pt x="747" y="123"/>
                    <a:pt x="613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377796" y="763533"/>
              <a:ext cx="621480" cy="323043"/>
            </a:xfrm>
            <a:custGeom>
              <a:avLst/>
              <a:gdLst/>
              <a:ahLst/>
              <a:cxnLst/>
              <a:rect l="l" t="t" r="r" b="b"/>
              <a:pathLst>
                <a:path w="11084" h="5493" extrusionOk="0">
                  <a:moveTo>
                    <a:pt x="10137" y="3465"/>
                  </a:moveTo>
                  <a:lnTo>
                    <a:pt x="7631" y="3543"/>
                  </a:lnTo>
                  <a:lnTo>
                    <a:pt x="4913" y="1"/>
                  </a:lnTo>
                  <a:lnTo>
                    <a:pt x="0" y="3933"/>
                  </a:lnTo>
                  <a:lnTo>
                    <a:pt x="2250" y="4902"/>
                  </a:lnTo>
                  <a:lnTo>
                    <a:pt x="4445" y="2607"/>
                  </a:lnTo>
                  <a:lnTo>
                    <a:pt x="6985" y="5492"/>
                  </a:lnTo>
                  <a:lnTo>
                    <a:pt x="11084" y="401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7470872" y="866392"/>
              <a:ext cx="528404" cy="220185"/>
            </a:xfrm>
            <a:custGeom>
              <a:avLst/>
              <a:gdLst/>
              <a:ahLst/>
              <a:cxnLst/>
              <a:rect l="l" t="t" r="r" b="b"/>
              <a:pathLst>
                <a:path w="9424" h="3744" extrusionOk="0">
                  <a:moveTo>
                    <a:pt x="2907" y="0"/>
                  </a:moveTo>
                  <a:lnTo>
                    <a:pt x="0" y="2897"/>
                  </a:lnTo>
                  <a:lnTo>
                    <a:pt x="590" y="3153"/>
                  </a:lnTo>
                  <a:lnTo>
                    <a:pt x="2785" y="858"/>
                  </a:lnTo>
                  <a:lnTo>
                    <a:pt x="5325" y="3743"/>
                  </a:lnTo>
                  <a:lnTo>
                    <a:pt x="9424" y="2262"/>
                  </a:lnTo>
                  <a:lnTo>
                    <a:pt x="8778" y="1883"/>
                  </a:lnTo>
                  <a:lnTo>
                    <a:pt x="5581" y="3097"/>
                  </a:lnTo>
                  <a:lnTo>
                    <a:pt x="2907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485843" y="1266005"/>
              <a:ext cx="71882" cy="75394"/>
            </a:xfrm>
            <a:custGeom>
              <a:avLst/>
              <a:gdLst/>
              <a:ahLst/>
              <a:cxnLst/>
              <a:rect l="l" t="t" r="r" b="b"/>
              <a:pathLst>
                <a:path w="1282" h="1282" extrusionOk="0">
                  <a:moveTo>
                    <a:pt x="1281" y="646"/>
                  </a:moveTo>
                  <a:cubicBezTo>
                    <a:pt x="1281" y="1003"/>
                    <a:pt x="992" y="1281"/>
                    <a:pt x="635" y="1281"/>
                  </a:cubicBezTo>
                  <a:cubicBezTo>
                    <a:pt x="279" y="1281"/>
                    <a:pt x="0" y="1003"/>
                    <a:pt x="0" y="646"/>
                  </a:cubicBezTo>
                  <a:cubicBezTo>
                    <a:pt x="0" y="290"/>
                    <a:pt x="279" y="0"/>
                    <a:pt x="635" y="0"/>
                  </a:cubicBezTo>
                  <a:cubicBezTo>
                    <a:pt x="992" y="0"/>
                    <a:pt x="1281" y="290"/>
                    <a:pt x="1281" y="64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7372806" y="692138"/>
              <a:ext cx="337317" cy="309929"/>
            </a:xfrm>
            <a:custGeom>
              <a:avLst/>
              <a:gdLst/>
              <a:ahLst/>
              <a:cxnLst/>
              <a:rect l="l" t="t" r="r" b="b"/>
              <a:pathLst>
                <a:path w="6016" h="5270" extrusionOk="0">
                  <a:moveTo>
                    <a:pt x="5224" y="0"/>
                  </a:moveTo>
                  <a:lnTo>
                    <a:pt x="0" y="5046"/>
                  </a:lnTo>
                  <a:lnTo>
                    <a:pt x="379" y="5269"/>
                  </a:lnTo>
                  <a:lnTo>
                    <a:pt x="6015" y="9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8513272" y="967251"/>
              <a:ext cx="184302" cy="336805"/>
            </a:xfrm>
            <a:custGeom>
              <a:avLst/>
              <a:gdLst/>
              <a:ahLst/>
              <a:cxnLst/>
              <a:rect l="l" t="t" r="r" b="b"/>
              <a:pathLst>
                <a:path w="3287" h="5727" extrusionOk="0">
                  <a:moveTo>
                    <a:pt x="891" y="3621"/>
                  </a:moveTo>
                  <a:cubicBezTo>
                    <a:pt x="1192" y="2585"/>
                    <a:pt x="813" y="1538"/>
                    <a:pt x="624" y="1092"/>
                  </a:cubicBezTo>
                  <a:cubicBezTo>
                    <a:pt x="769" y="981"/>
                    <a:pt x="914" y="870"/>
                    <a:pt x="1069" y="769"/>
                  </a:cubicBezTo>
                  <a:cubicBezTo>
                    <a:pt x="1292" y="625"/>
                    <a:pt x="1526" y="502"/>
                    <a:pt x="1738" y="335"/>
                  </a:cubicBezTo>
                  <a:cubicBezTo>
                    <a:pt x="1883" y="235"/>
                    <a:pt x="2016" y="123"/>
                    <a:pt x="2150" y="1"/>
                  </a:cubicBezTo>
                  <a:cubicBezTo>
                    <a:pt x="3008" y="825"/>
                    <a:pt x="3286" y="2307"/>
                    <a:pt x="2729" y="3699"/>
                  </a:cubicBezTo>
                  <a:cubicBezTo>
                    <a:pt x="2117" y="5258"/>
                    <a:pt x="401" y="5726"/>
                    <a:pt x="401" y="5726"/>
                  </a:cubicBezTo>
                  <a:lnTo>
                    <a:pt x="0" y="5359"/>
                  </a:lnTo>
                  <a:cubicBezTo>
                    <a:pt x="0" y="5359"/>
                    <a:pt x="501" y="5002"/>
                    <a:pt x="891" y="362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8548204" y="967251"/>
              <a:ext cx="119990" cy="116032"/>
            </a:xfrm>
            <a:custGeom>
              <a:avLst/>
              <a:gdLst/>
              <a:ahLst/>
              <a:cxnLst/>
              <a:rect l="l" t="t" r="r" b="b"/>
              <a:pathLst>
                <a:path w="2140" h="1973" extrusionOk="0">
                  <a:moveTo>
                    <a:pt x="1527" y="1"/>
                  </a:moveTo>
                  <a:cubicBezTo>
                    <a:pt x="1393" y="123"/>
                    <a:pt x="1260" y="235"/>
                    <a:pt x="1115" y="335"/>
                  </a:cubicBezTo>
                  <a:cubicBezTo>
                    <a:pt x="903" y="502"/>
                    <a:pt x="669" y="625"/>
                    <a:pt x="446" y="769"/>
                  </a:cubicBezTo>
                  <a:cubicBezTo>
                    <a:pt x="291" y="870"/>
                    <a:pt x="146" y="981"/>
                    <a:pt x="1" y="1092"/>
                  </a:cubicBezTo>
                  <a:cubicBezTo>
                    <a:pt x="79" y="1282"/>
                    <a:pt x="201" y="1605"/>
                    <a:pt x="279" y="1972"/>
                  </a:cubicBezTo>
                  <a:cubicBezTo>
                    <a:pt x="458" y="1950"/>
                    <a:pt x="1906" y="1460"/>
                    <a:pt x="2140" y="925"/>
                  </a:cubicBezTo>
                  <a:cubicBezTo>
                    <a:pt x="1995" y="569"/>
                    <a:pt x="1794" y="246"/>
                    <a:pt x="152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041722" y="763533"/>
              <a:ext cx="621480" cy="323043"/>
            </a:xfrm>
            <a:custGeom>
              <a:avLst/>
              <a:gdLst/>
              <a:ahLst/>
              <a:cxnLst/>
              <a:rect l="l" t="t" r="r" b="b"/>
              <a:pathLst>
                <a:path w="11084" h="5493" extrusionOk="0">
                  <a:moveTo>
                    <a:pt x="947" y="3465"/>
                  </a:moveTo>
                  <a:lnTo>
                    <a:pt x="3453" y="3543"/>
                  </a:lnTo>
                  <a:lnTo>
                    <a:pt x="6171" y="1"/>
                  </a:lnTo>
                  <a:lnTo>
                    <a:pt x="11083" y="3933"/>
                  </a:lnTo>
                  <a:lnTo>
                    <a:pt x="8833" y="4902"/>
                  </a:lnTo>
                  <a:lnTo>
                    <a:pt x="6639" y="2607"/>
                  </a:lnTo>
                  <a:lnTo>
                    <a:pt x="4110" y="5492"/>
                  </a:lnTo>
                  <a:lnTo>
                    <a:pt x="0" y="401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8041722" y="866392"/>
              <a:ext cx="528404" cy="220185"/>
            </a:xfrm>
            <a:custGeom>
              <a:avLst/>
              <a:gdLst/>
              <a:ahLst/>
              <a:cxnLst/>
              <a:rect l="l" t="t" r="r" b="b"/>
              <a:pathLst>
                <a:path w="9424" h="3744" extrusionOk="0">
                  <a:moveTo>
                    <a:pt x="6516" y="0"/>
                  </a:moveTo>
                  <a:lnTo>
                    <a:pt x="3854" y="3097"/>
                  </a:lnTo>
                  <a:lnTo>
                    <a:pt x="657" y="1883"/>
                  </a:lnTo>
                  <a:lnTo>
                    <a:pt x="0" y="2262"/>
                  </a:lnTo>
                  <a:lnTo>
                    <a:pt x="4110" y="3743"/>
                  </a:lnTo>
                  <a:lnTo>
                    <a:pt x="6639" y="858"/>
                  </a:lnTo>
                  <a:lnTo>
                    <a:pt x="8833" y="3153"/>
                  </a:lnTo>
                  <a:lnTo>
                    <a:pt x="9424" y="2897"/>
                  </a:lnTo>
                  <a:lnTo>
                    <a:pt x="6516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8483275" y="1266005"/>
              <a:ext cx="72499" cy="75394"/>
            </a:xfrm>
            <a:custGeom>
              <a:avLst/>
              <a:gdLst/>
              <a:ahLst/>
              <a:cxnLst/>
              <a:rect l="l" t="t" r="r" b="b"/>
              <a:pathLst>
                <a:path w="1293" h="1282" extrusionOk="0">
                  <a:moveTo>
                    <a:pt x="0" y="646"/>
                  </a:moveTo>
                  <a:cubicBezTo>
                    <a:pt x="0" y="1003"/>
                    <a:pt x="290" y="1281"/>
                    <a:pt x="647" y="1281"/>
                  </a:cubicBezTo>
                  <a:cubicBezTo>
                    <a:pt x="1003" y="1281"/>
                    <a:pt x="1293" y="1003"/>
                    <a:pt x="1293" y="646"/>
                  </a:cubicBezTo>
                  <a:cubicBezTo>
                    <a:pt x="1293" y="290"/>
                    <a:pt x="1003" y="0"/>
                    <a:pt x="647" y="0"/>
                  </a:cubicBezTo>
                  <a:cubicBezTo>
                    <a:pt x="290" y="0"/>
                    <a:pt x="0" y="290"/>
                    <a:pt x="0" y="64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330876" y="692138"/>
              <a:ext cx="337317" cy="309929"/>
            </a:xfrm>
            <a:custGeom>
              <a:avLst/>
              <a:gdLst/>
              <a:ahLst/>
              <a:cxnLst/>
              <a:rect l="l" t="t" r="r" b="b"/>
              <a:pathLst>
                <a:path w="6016" h="5270" extrusionOk="0">
                  <a:moveTo>
                    <a:pt x="791" y="0"/>
                  </a:moveTo>
                  <a:lnTo>
                    <a:pt x="6016" y="5046"/>
                  </a:lnTo>
                  <a:lnTo>
                    <a:pt x="5648" y="5269"/>
                  </a:lnTo>
                  <a:lnTo>
                    <a:pt x="1" y="9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7790024" y="810052"/>
              <a:ext cx="460951" cy="211657"/>
            </a:xfrm>
            <a:custGeom>
              <a:avLst/>
              <a:gdLst/>
              <a:ahLst/>
              <a:cxnLst/>
              <a:rect l="l" t="t" r="r" b="b"/>
              <a:pathLst>
                <a:path w="8221" h="3599" extrusionOk="0">
                  <a:moveTo>
                    <a:pt x="11" y="0"/>
                  </a:moveTo>
                  <a:cubicBezTo>
                    <a:pt x="0" y="279"/>
                    <a:pt x="11" y="502"/>
                    <a:pt x="34" y="635"/>
                  </a:cubicBezTo>
                  <a:cubicBezTo>
                    <a:pt x="145" y="1215"/>
                    <a:pt x="1693" y="3086"/>
                    <a:pt x="1983" y="3264"/>
                  </a:cubicBezTo>
                  <a:cubicBezTo>
                    <a:pt x="2272" y="3442"/>
                    <a:pt x="2997" y="3598"/>
                    <a:pt x="4110" y="3598"/>
                  </a:cubicBezTo>
                  <a:cubicBezTo>
                    <a:pt x="5224" y="3598"/>
                    <a:pt x="5948" y="3442"/>
                    <a:pt x="6238" y="3264"/>
                  </a:cubicBezTo>
                  <a:cubicBezTo>
                    <a:pt x="6539" y="3086"/>
                    <a:pt x="8076" y="1215"/>
                    <a:pt x="8187" y="635"/>
                  </a:cubicBezTo>
                  <a:cubicBezTo>
                    <a:pt x="8210" y="502"/>
                    <a:pt x="8221" y="279"/>
                    <a:pt x="821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7785650" y="328575"/>
              <a:ext cx="469698" cy="579808"/>
            </a:xfrm>
            <a:custGeom>
              <a:avLst/>
              <a:gdLst/>
              <a:ahLst/>
              <a:cxnLst/>
              <a:rect l="l" t="t" r="r" b="b"/>
              <a:pathLst>
                <a:path w="8377" h="9859" extrusionOk="0">
                  <a:moveTo>
                    <a:pt x="4957" y="502"/>
                  </a:moveTo>
                  <a:cubicBezTo>
                    <a:pt x="4567" y="0"/>
                    <a:pt x="3810" y="0"/>
                    <a:pt x="3420" y="502"/>
                  </a:cubicBezTo>
                  <a:cubicBezTo>
                    <a:pt x="3008" y="1025"/>
                    <a:pt x="2451" y="1816"/>
                    <a:pt x="1749" y="3019"/>
                  </a:cubicBezTo>
                  <a:cubicBezTo>
                    <a:pt x="156" y="5715"/>
                    <a:pt x="0" y="8232"/>
                    <a:pt x="112" y="8822"/>
                  </a:cubicBezTo>
                  <a:cubicBezTo>
                    <a:pt x="112" y="8834"/>
                    <a:pt x="123" y="8856"/>
                    <a:pt x="134" y="8867"/>
                  </a:cubicBezTo>
                  <a:cubicBezTo>
                    <a:pt x="1337" y="9502"/>
                    <a:pt x="2718" y="9858"/>
                    <a:pt x="4188" y="9858"/>
                  </a:cubicBezTo>
                  <a:cubicBezTo>
                    <a:pt x="5659" y="9858"/>
                    <a:pt x="7040" y="9502"/>
                    <a:pt x="8254" y="8867"/>
                  </a:cubicBezTo>
                  <a:cubicBezTo>
                    <a:pt x="8254" y="8856"/>
                    <a:pt x="8265" y="8834"/>
                    <a:pt x="8265" y="8822"/>
                  </a:cubicBezTo>
                  <a:cubicBezTo>
                    <a:pt x="8377" y="8232"/>
                    <a:pt x="8221" y="5715"/>
                    <a:pt x="6639" y="3019"/>
                  </a:cubicBezTo>
                  <a:cubicBezTo>
                    <a:pt x="5926" y="1816"/>
                    <a:pt x="5369" y="1025"/>
                    <a:pt x="4957" y="5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948646" y="382268"/>
              <a:ext cx="143707" cy="28876"/>
            </a:xfrm>
            <a:custGeom>
              <a:avLst/>
              <a:gdLst/>
              <a:ahLst/>
              <a:cxnLst/>
              <a:rect l="l" t="t" r="r" b="b"/>
              <a:pathLst>
                <a:path w="2563" h="491" extrusionOk="0">
                  <a:moveTo>
                    <a:pt x="1281" y="491"/>
                  </a:moveTo>
                  <a:cubicBezTo>
                    <a:pt x="1716" y="491"/>
                    <a:pt x="2150" y="413"/>
                    <a:pt x="2562" y="290"/>
                  </a:cubicBezTo>
                  <a:cubicBezTo>
                    <a:pt x="2496" y="190"/>
                    <a:pt x="2429" y="90"/>
                    <a:pt x="2362" y="1"/>
                  </a:cubicBezTo>
                  <a:cubicBezTo>
                    <a:pt x="2306" y="23"/>
                    <a:pt x="2251" y="34"/>
                    <a:pt x="2195" y="45"/>
                  </a:cubicBezTo>
                  <a:cubicBezTo>
                    <a:pt x="2161" y="56"/>
                    <a:pt x="2128" y="56"/>
                    <a:pt x="2106" y="67"/>
                  </a:cubicBezTo>
                  <a:cubicBezTo>
                    <a:pt x="1950" y="179"/>
                    <a:pt x="1749" y="246"/>
                    <a:pt x="1515" y="246"/>
                  </a:cubicBezTo>
                  <a:cubicBezTo>
                    <a:pt x="1371" y="246"/>
                    <a:pt x="1248" y="223"/>
                    <a:pt x="1137" y="179"/>
                  </a:cubicBezTo>
                  <a:cubicBezTo>
                    <a:pt x="992" y="168"/>
                    <a:pt x="858" y="157"/>
                    <a:pt x="1047" y="145"/>
                  </a:cubicBezTo>
                  <a:cubicBezTo>
                    <a:pt x="981" y="157"/>
                    <a:pt x="914" y="157"/>
                    <a:pt x="847" y="157"/>
                  </a:cubicBezTo>
                  <a:cubicBezTo>
                    <a:pt x="669" y="145"/>
                    <a:pt x="502" y="123"/>
                    <a:pt x="335" y="79"/>
                  </a:cubicBezTo>
                  <a:cubicBezTo>
                    <a:pt x="279" y="67"/>
                    <a:pt x="223" y="56"/>
                    <a:pt x="179" y="34"/>
                  </a:cubicBezTo>
                  <a:cubicBezTo>
                    <a:pt x="123" y="112"/>
                    <a:pt x="56" y="201"/>
                    <a:pt x="0" y="290"/>
                  </a:cubicBezTo>
                  <a:cubicBezTo>
                    <a:pt x="413" y="413"/>
                    <a:pt x="847" y="491"/>
                    <a:pt x="1281" y="4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7956776" y="335926"/>
              <a:ext cx="128064" cy="63456"/>
            </a:xfrm>
            <a:custGeom>
              <a:avLst/>
              <a:gdLst/>
              <a:ahLst/>
              <a:cxnLst/>
              <a:rect l="l" t="t" r="r" b="b"/>
              <a:pathLst>
                <a:path w="2284" h="1079" extrusionOk="0">
                  <a:moveTo>
                    <a:pt x="1136" y="1"/>
                  </a:moveTo>
                  <a:cubicBezTo>
                    <a:pt x="850" y="1"/>
                    <a:pt x="563" y="126"/>
                    <a:pt x="368" y="377"/>
                  </a:cubicBezTo>
                  <a:cubicBezTo>
                    <a:pt x="256" y="521"/>
                    <a:pt x="134" y="688"/>
                    <a:pt x="0" y="878"/>
                  </a:cubicBezTo>
                  <a:cubicBezTo>
                    <a:pt x="368" y="1011"/>
                    <a:pt x="747" y="1078"/>
                    <a:pt x="1136" y="1078"/>
                  </a:cubicBezTo>
                  <a:cubicBezTo>
                    <a:pt x="1526" y="1078"/>
                    <a:pt x="1905" y="1011"/>
                    <a:pt x="2284" y="878"/>
                  </a:cubicBezTo>
                  <a:cubicBezTo>
                    <a:pt x="2139" y="688"/>
                    <a:pt x="2016" y="521"/>
                    <a:pt x="1905" y="377"/>
                  </a:cubicBezTo>
                  <a:cubicBezTo>
                    <a:pt x="1710" y="126"/>
                    <a:pt x="1423" y="1"/>
                    <a:pt x="113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7789351" y="757005"/>
              <a:ext cx="462241" cy="151377"/>
            </a:xfrm>
            <a:custGeom>
              <a:avLst/>
              <a:gdLst/>
              <a:ahLst/>
              <a:cxnLst/>
              <a:rect l="l" t="t" r="r" b="b"/>
              <a:pathLst>
                <a:path w="8244" h="2574" extrusionOk="0">
                  <a:moveTo>
                    <a:pt x="123" y="0"/>
                  </a:moveTo>
                  <a:cubicBezTo>
                    <a:pt x="1" y="746"/>
                    <a:pt x="1" y="1292"/>
                    <a:pt x="46" y="1537"/>
                  </a:cubicBezTo>
                  <a:cubicBezTo>
                    <a:pt x="46" y="1549"/>
                    <a:pt x="57" y="1571"/>
                    <a:pt x="68" y="1582"/>
                  </a:cubicBezTo>
                  <a:cubicBezTo>
                    <a:pt x="1271" y="2217"/>
                    <a:pt x="2652" y="2573"/>
                    <a:pt x="4122" y="2573"/>
                  </a:cubicBezTo>
                  <a:cubicBezTo>
                    <a:pt x="5593" y="2573"/>
                    <a:pt x="6974" y="2217"/>
                    <a:pt x="8188" y="1582"/>
                  </a:cubicBezTo>
                  <a:cubicBezTo>
                    <a:pt x="8188" y="1571"/>
                    <a:pt x="8199" y="1549"/>
                    <a:pt x="8199" y="1537"/>
                  </a:cubicBezTo>
                  <a:cubicBezTo>
                    <a:pt x="8244" y="1292"/>
                    <a:pt x="8244" y="746"/>
                    <a:pt x="8121" y="0"/>
                  </a:cubicBezTo>
                  <a:cubicBezTo>
                    <a:pt x="6929" y="613"/>
                    <a:pt x="5570" y="969"/>
                    <a:pt x="4122" y="969"/>
                  </a:cubicBezTo>
                  <a:cubicBezTo>
                    <a:pt x="2674" y="969"/>
                    <a:pt x="1315" y="613"/>
                    <a:pt x="12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7884333" y="478599"/>
              <a:ext cx="71209" cy="79982"/>
            </a:xfrm>
            <a:custGeom>
              <a:avLst/>
              <a:gdLst/>
              <a:ahLst/>
              <a:cxnLst/>
              <a:rect l="l" t="t" r="r" b="b"/>
              <a:pathLst>
                <a:path w="1270" h="1360" extrusionOk="0">
                  <a:moveTo>
                    <a:pt x="1270" y="1025"/>
                  </a:moveTo>
                  <a:lnTo>
                    <a:pt x="267" y="0"/>
                  </a:lnTo>
                  <a:cubicBezTo>
                    <a:pt x="178" y="145"/>
                    <a:pt x="89" y="290"/>
                    <a:pt x="0" y="446"/>
                  </a:cubicBezTo>
                  <a:lnTo>
                    <a:pt x="1147" y="135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8085401" y="478599"/>
              <a:ext cx="71265" cy="79982"/>
            </a:xfrm>
            <a:custGeom>
              <a:avLst/>
              <a:gdLst/>
              <a:ahLst/>
              <a:cxnLst/>
              <a:rect l="l" t="t" r="r" b="b"/>
              <a:pathLst>
                <a:path w="1271" h="1360" extrusionOk="0">
                  <a:moveTo>
                    <a:pt x="123" y="1359"/>
                  </a:moveTo>
                  <a:lnTo>
                    <a:pt x="1271" y="446"/>
                  </a:lnTo>
                  <a:cubicBezTo>
                    <a:pt x="1182" y="290"/>
                    <a:pt x="1093" y="145"/>
                    <a:pt x="1015" y="0"/>
                  </a:cubicBezTo>
                  <a:lnTo>
                    <a:pt x="1" y="102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8009874" y="681670"/>
              <a:ext cx="21251" cy="340039"/>
            </a:xfrm>
            <a:custGeom>
              <a:avLst/>
              <a:gdLst/>
              <a:ahLst/>
              <a:cxnLst/>
              <a:rect l="l" t="t" r="r" b="b"/>
              <a:pathLst>
                <a:path w="379" h="5782" extrusionOk="0">
                  <a:moveTo>
                    <a:pt x="0" y="0"/>
                  </a:moveTo>
                  <a:lnTo>
                    <a:pt x="0" y="5770"/>
                  </a:lnTo>
                  <a:cubicBezTo>
                    <a:pt x="67" y="5781"/>
                    <a:pt x="123" y="5781"/>
                    <a:pt x="189" y="5781"/>
                  </a:cubicBezTo>
                  <a:cubicBezTo>
                    <a:pt x="256" y="5781"/>
                    <a:pt x="312" y="5781"/>
                    <a:pt x="379" y="5770"/>
                  </a:cubicBezTo>
                  <a:lnTo>
                    <a:pt x="37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7905528" y="478599"/>
              <a:ext cx="229887" cy="241121"/>
            </a:xfrm>
            <a:custGeom>
              <a:avLst/>
              <a:gdLst/>
              <a:ahLst/>
              <a:cxnLst/>
              <a:rect l="l" t="t" r="r" b="b"/>
              <a:pathLst>
                <a:path w="4100" h="4100" extrusionOk="0">
                  <a:moveTo>
                    <a:pt x="2050" y="0"/>
                  </a:moveTo>
                  <a:cubicBezTo>
                    <a:pt x="914" y="0"/>
                    <a:pt x="1" y="913"/>
                    <a:pt x="1" y="2050"/>
                  </a:cubicBezTo>
                  <a:cubicBezTo>
                    <a:pt x="1" y="3186"/>
                    <a:pt x="914" y="4099"/>
                    <a:pt x="2050" y="4099"/>
                  </a:cubicBezTo>
                  <a:cubicBezTo>
                    <a:pt x="3187" y="4099"/>
                    <a:pt x="4100" y="3186"/>
                    <a:pt x="4100" y="2050"/>
                  </a:cubicBezTo>
                  <a:cubicBezTo>
                    <a:pt x="4100" y="913"/>
                    <a:pt x="3187" y="0"/>
                    <a:pt x="20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7911808" y="485127"/>
              <a:ext cx="217383" cy="228006"/>
            </a:xfrm>
            <a:custGeom>
              <a:avLst/>
              <a:gdLst/>
              <a:ahLst/>
              <a:cxnLst/>
              <a:rect l="l" t="t" r="r" b="b"/>
              <a:pathLst>
                <a:path w="3877" h="3877" extrusionOk="0">
                  <a:moveTo>
                    <a:pt x="3877" y="1939"/>
                  </a:moveTo>
                  <a:cubicBezTo>
                    <a:pt x="3877" y="3008"/>
                    <a:pt x="3008" y="3877"/>
                    <a:pt x="1938" y="3877"/>
                  </a:cubicBezTo>
                  <a:cubicBezTo>
                    <a:pt x="869" y="3877"/>
                    <a:pt x="0" y="3008"/>
                    <a:pt x="0" y="1939"/>
                  </a:cubicBezTo>
                  <a:cubicBezTo>
                    <a:pt x="0" y="869"/>
                    <a:pt x="869" y="0"/>
                    <a:pt x="1938" y="0"/>
                  </a:cubicBezTo>
                  <a:cubicBezTo>
                    <a:pt x="3008" y="0"/>
                    <a:pt x="3877" y="869"/>
                    <a:pt x="3877" y="193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952403" y="527705"/>
              <a:ext cx="136194" cy="142849"/>
            </a:xfrm>
            <a:custGeom>
              <a:avLst/>
              <a:gdLst/>
              <a:ahLst/>
              <a:cxnLst/>
              <a:rect l="l" t="t" r="r" b="b"/>
              <a:pathLst>
                <a:path w="2429" h="2429" extrusionOk="0">
                  <a:moveTo>
                    <a:pt x="2429" y="1215"/>
                  </a:moveTo>
                  <a:cubicBezTo>
                    <a:pt x="2429" y="1883"/>
                    <a:pt x="1883" y="2429"/>
                    <a:pt x="1214" y="2429"/>
                  </a:cubicBezTo>
                  <a:cubicBezTo>
                    <a:pt x="546" y="2429"/>
                    <a:pt x="0" y="1883"/>
                    <a:pt x="0" y="1215"/>
                  </a:cubicBezTo>
                  <a:cubicBezTo>
                    <a:pt x="0" y="546"/>
                    <a:pt x="546" y="1"/>
                    <a:pt x="1214" y="1"/>
                  </a:cubicBezTo>
                  <a:cubicBezTo>
                    <a:pt x="1883" y="1"/>
                    <a:pt x="2429" y="546"/>
                    <a:pt x="2429" y="12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7986101" y="562403"/>
              <a:ext cx="68798" cy="72807"/>
            </a:xfrm>
            <a:custGeom>
              <a:avLst/>
              <a:gdLst/>
              <a:ahLst/>
              <a:cxnLst/>
              <a:rect l="l" t="t" r="r" b="b"/>
              <a:pathLst>
                <a:path w="1227" h="1238" extrusionOk="0">
                  <a:moveTo>
                    <a:pt x="1226" y="625"/>
                  </a:moveTo>
                  <a:cubicBezTo>
                    <a:pt x="1226" y="959"/>
                    <a:pt x="959" y="1237"/>
                    <a:pt x="613" y="1237"/>
                  </a:cubicBezTo>
                  <a:cubicBezTo>
                    <a:pt x="268" y="1237"/>
                    <a:pt x="1" y="959"/>
                    <a:pt x="1" y="625"/>
                  </a:cubicBezTo>
                  <a:cubicBezTo>
                    <a:pt x="1" y="279"/>
                    <a:pt x="268" y="1"/>
                    <a:pt x="613" y="1"/>
                  </a:cubicBezTo>
                  <a:cubicBezTo>
                    <a:pt x="959" y="1"/>
                    <a:pt x="1226" y="279"/>
                    <a:pt x="1226" y="62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687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>
            <a:spLocks noGrp="1"/>
          </p:cNvSpPr>
          <p:nvPr>
            <p:ph type="title"/>
          </p:nvPr>
        </p:nvSpPr>
        <p:spPr>
          <a:xfrm>
            <a:off x="5568804" y="373954"/>
            <a:ext cx="1525239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MOVE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55" name="Google Shape;555;p38"/>
          <p:cNvSpPr txBox="1">
            <a:spLocks noGrp="1"/>
          </p:cNvSpPr>
          <p:nvPr>
            <p:ph type="subTitle" idx="1"/>
          </p:nvPr>
        </p:nvSpPr>
        <p:spPr>
          <a:xfrm>
            <a:off x="67841" y="1053753"/>
            <a:ext cx="7064517" cy="3471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לרובוט יש אוכל – עובר למצב </a:t>
            </a:r>
            <a:r>
              <a:rPr lang="en-US" sz="2000" dirty="0"/>
              <a:t>FIND BASE</a:t>
            </a:r>
            <a:endParaRPr lang="he-IL" sz="2000" dirty="0"/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הרובוט רואה מולו רובוט אחר (מאותה קבוצה או מהקבוצה הנגדית) – עובר למצב </a:t>
            </a:r>
            <a:r>
              <a:rPr lang="en-US" sz="2000" dirty="0"/>
              <a:t>PASS ROBOT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הרובוט מתקרב למכשול – עובר למצב </a:t>
            </a:r>
            <a:r>
              <a:rPr lang="en-US" sz="2000" dirty="0"/>
              <a:t>TURN</a:t>
            </a:r>
            <a:endParaRPr lang="he-IL" sz="2000" dirty="0"/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אחרת – נוסע ישר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בנוסף, כל כמה זמן הרובוט עובר למצב </a:t>
            </a:r>
            <a:r>
              <a:rPr lang="en-US" sz="2000" dirty="0"/>
              <a:t>TURN</a:t>
            </a:r>
            <a:r>
              <a:rPr lang="he-IL" sz="2000" dirty="0"/>
              <a:t> על מנת לכסות שטחים בזירה</a:t>
            </a:r>
          </a:p>
        </p:txBody>
      </p:sp>
      <p:sp>
        <p:nvSpPr>
          <p:cNvPr id="591" name="Google Shape;591;p38"/>
          <p:cNvSpPr/>
          <p:nvPr/>
        </p:nvSpPr>
        <p:spPr>
          <a:xfrm>
            <a:off x="7671410" y="-1247168"/>
            <a:ext cx="2752800" cy="2752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335;p66">
            <a:extLst>
              <a:ext uri="{FF2B5EF4-FFF2-40B4-BE49-F238E27FC236}">
                <a16:creationId xmlns:a16="http://schemas.microsoft.com/office/drawing/2014/main" id="{88BFC70D-3DA3-6BA2-10CD-A4C87EB31F78}"/>
              </a:ext>
            </a:extLst>
          </p:cNvPr>
          <p:cNvGrpSpPr/>
          <p:nvPr/>
        </p:nvGrpSpPr>
        <p:grpSpPr>
          <a:xfrm flipH="1">
            <a:off x="7350036" y="2716726"/>
            <a:ext cx="1528226" cy="1842286"/>
            <a:chOff x="4051535" y="2756900"/>
            <a:chExt cx="1665343" cy="1842286"/>
          </a:xfrm>
        </p:grpSpPr>
        <p:sp>
          <p:nvSpPr>
            <p:cNvPr id="3" name="Google Shape;3336;p66">
              <a:extLst>
                <a:ext uri="{FF2B5EF4-FFF2-40B4-BE49-F238E27FC236}">
                  <a16:creationId xmlns:a16="http://schemas.microsoft.com/office/drawing/2014/main" id="{02C6E319-A017-924F-3E37-2001FE50F0C6}"/>
                </a:ext>
              </a:extLst>
            </p:cNvPr>
            <p:cNvSpPr/>
            <p:nvPr/>
          </p:nvSpPr>
          <p:spPr>
            <a:xfrm>
              <a:off x="5147385" y="3426300"/>
              <a:ext cx="392726" cy="484562"/>
            </a:xfrm>
            <a:custGeom>
              <a:avLst/>
              <a:gdLst/>
              <a:ahLst/>
              <a:cxnLst/>
              <a:rect l="l" t="t" r="r" b="b"/>
              <a:pathLst>
                <a:path w="4379" h="5403" extrusionOk="0">
                  <a:moveTo>
                    <a:pt x="1" y="0"/>
                  </a:moveTo>
                  <a:lnTo>
                    <a:pt x="1594" y="223"/>
                  </a:lnTo>
                  <a:cubicBezTo>
                    <a:pt x="1594" y="223"/>
                    <a:pt x="2819" y="3487"/>
                    <a:pt x="4378" y="4333"/>
                  </a:cubicBezTo>
                  <a:cubicBezTo>
                    <a:pt x="4378" y="4333"/>
                    <a:pt x="3955" y="5402"/>
                    <a:pt x="3933" y="5358"/>
                  </a:cubicBezTo>
                  <a:cubicBezTo>
                    <a:pt x="3922" y="5302"/>
                    <a:pt x="647" y="421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337;p66">
              <a:extLst>
                <a:ext uri="{FF2B5EF4-FFF2-40B4-BE49-F238E27FC236}">
                  <a16:creationId xmlns:a16="http://schemas.microsoft.com/office/drawing/2014/main" id="{70B29541-4D48-5B08-75AC-F16ECAD9AF75}"/>
                </a:ext>
              </a:extLst>
            </p:cNvPr>
            <p:cNvSpPr/>
            <p:nvPr/>
          </p:nvSpPr>
          <p:spPr>
            <a:xfrm>
              <a:off x="5402178" y="3692034"/>
              <a:ext cx="314701" cy="331741"/>
            </a:xfrm>
            <a:custGeom>
              <a:avLst/>
              <a:gdLst/>
              <a:ahLst/>
              <a:cxnLst/>
              <a:rect l="l" t="t" r="r" b="b"/>
              <a:pathLst>
                <a:path w="3509" h="3699" extrusionOk="0">
                  <a:moveTo>
                    <a:pt x="3509" y="1526"/>
                  </a:moveTo>
                  <a:cubicBezTo>
                    <a:pt x="3509" y="1526"/>
                    <a:pt x="1816" y="0"/>
                    <a:pt x="902" y="1593"/>
                  </a:cubicBezTo>
                  <a:cubicBezTo>
                    <a:pt x="0" y="3186"/>
                    <a:pt x="2484" y="3698"/>
                    <a:pt x="2484" y="3698"/>
                  </a:cubicBezTo>
                  <a:lnTo>
                    <a:pt x="2785" y="3063"/>
                  </a:lnTo>
                  <a:cubicBezTo>
                    <a:pt x="2785" y="3063"/>
                    <a:pt x="1716" y="2707"/>
                    <a:pt x="1849" y="2105"/>
                  </a:cubicBezTo>
                  <a:cubicBezTo>
                    <a:pt x="1972" y="1504"/>
                    <a:pt x="3152" y="2183"/>
                    <a:pt x="3152" y="218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38;p66">
              <a:extLst>
                <a:ext uri="{FF2B5EF4-FFF2-40B4-BE49-F238E27FC236}">
                  <a16:creationId xmlns:a16="http://schemas.microsoft.com/office/drawing/2014/main" id="{D47558DE-0ED2-A8EB-5B02-D94C7C041181}"/>
                </a:ext>
              </a:extLst>
            </p:cNvPr>
            <p:cNvSpPr/>
            <p:nvPr/>
          </p:nvSpPr>
          <p:spPr>
            <a:xfrm>
              <a:off x="5165412" y="3392310"/>
              <a:ext cx="213806" cy="226631"/>
            </a:xfrm>
            <a:custGeom>
              <a:avLst/>
              <a:gdLst/>
              <a:ahLst/>
              <a:cxnLst/>
              <a:rect l="l" t="t" r="r" b="b"/>
              <a:pathLst>
                <a:path w="2384" h="2527" extrusionOk="0">
                  <a:moveTo>
                    <a:pt x="0" y="0"/>
                  </a:moveTo>
                  <a:cubicBezTo>
                    <a:pt x="0" y="0"/>
                    <a:pt x="515" y="2526"/>
                    <a:pt x="1344" y="2526"/>
                  </a:cubicBezTo>
                  <a:cubicBezTo>
                    <a:pt x="1385" y="2526"/>
                    <a:pt x="1428" y="2520"/>
                    <a:pt x="1471" y="2507"/>
                  </a:cubicBezTo>
                  <a:cubicBezTo>
                    <a:pt x="2384" y="2228"/>
                    <a:pt x="2228" y="780"/>
                    <a:pt x="1905" y="468"/>
                  </a:cubicBezTo>
                  <a:cubicBezTo>
                    <a:pt x="1582" y="156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39;p66">
              <a:extLst>
                <a:ext uri="{FF2B5EF4-FFF2-40B4-BE49-F238E27FC236}">
                  <a16:creationId xmlns:a16="http://schemas.microsoft.com/office/drawing/2014/main" id="{ABC6D9A8-63B3-7D2B-C6CE-F3BE4DC7B1E5}"/>
                </a:ext>
              </a:extLst>
            </p:cNvPr>
            <p:cNvSpPr/>
            <p:nvPr/>
          </p:nvSpPr>
          <p:spPr>
            <a:xfrm>
              <a:off x="4730803" y="3112586"/>
              <a:ext cx="317750" cy="250846"/>
            </a:xfrm>
            <a:custGeom>
              <a:avLst/>
              <a:gdLst/>
              <a:ahLst/>
              <a:cxnLst/>
              <a:rect l="l" t="t" r="r" b="b"/>
              <a:pathLst>
                <a:path w="3543" h="2797" extrusionOk="0">
                  <a:moveTo>
                    <a:pt x="246" y="0"/>
                  </a:moveTo>
                  <a:lnTo>
                    <a:pt x="1" y="2373"/>
                  </a:lnTo>
                  <a:lnTo>
                    <a:pt x="1850" y="2796"/>
                  </a:lnTo>
                  <a:lnTo>
                    <a:pt x="3543" y="2250"/>
                  </a:lnTo>
                  <a:lnTo>
                    <a:pt x="3354" y="16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40;p66">
              <a:extLst>
                <a:ext uri="{FF2B5EF4-FFF2-40B4-BE49-F238E27FC236}">
                  <a16:creationId xmlns:a16="http://schemas.microsoft.com/office/drawing/2014/main" id="{61A0B192-3119-E8C4-BACC-FFD07274FB15}"/>
                </a:ext>
              </a:extLst>
            </p:cNvPr>
            <p:cNvSpPr/>
            <p:nvPr/>
          </p:nvSpPr>
          <p:spPr>
            <a:xfrm>
              <a:off x="4451078" y="2756900"/>
              <a:ext cx="810294" cy="451648"/>
            </a:xfrm>
            <a:custGeom>
              <a:avLst/>
              <a:gdLst/>
              <a:ahLst/>
              <a:cxnLst/>
              <a:rect l="l" t="t" r="r" b="b"/>
              <a:pathLst>
                <a:path w="9035" h="5036" extrusionOk="0">
                  <a:moveTo>
                    <a:pt x="9035" y="79"/>
                  </a:moveTo>
                  <a:cubicBezTo>
                    <a:pt x="9035" y="79"/>
                    <a:pt x="4078" y="1"/>
                    <a:pt x="2039" y="1182"/>
                  </a:cubicBezTo>
                  <a:cubicBezTo>
                    <a:pt x="1" y="2362"/>
                    <a:pt x="1482" y="4033"/>
                    <a:pt x="2273" y="4401"/>
                  </a:cubicBezTo>
                  <a:cubicBezTo>
                    <a:pt x="3075" y="4768"/>
                    <a:pt x="6150" y="5036"/>
                    <a:pt x="9035" y="432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41;p66">
              <a:extLst>
                <a:ext uri="{FF2B5EF4-FFF2-40B4-BE49-F238E27FC236}">
                  <a16:creationId xmlns:a16="http://schemas.microsoft.com/office/drawing/2014/main" id="{832C666A-BA71-0F1B-10A7-5F783CCBC552}"/>
                </a:ext>
              </a:extLst>
            </p:cNvPr>
            <p:cNvSpPr/>
            <p:nvPr/>
          </p:nvSpPr>
          <p:spPr>
            <a:xfrm>
              <a:off x="4051535" y="3282448"/>
              <a:ext cx="1518528" cy="1316739"/>
            </a:xfrm>
            <a:custGeom>
              <a:avLst/>
              <a:gdLst/>
              <a:ahLst/>
              <a:cxnLst/>
              <a:rect l="l" t="t" r="r" b="b"/>
              <a:pathLst>
                <a:path w="16932" h="14682" extrusionOk="0">
                  <a:moveTo>
                    <a:pt x="11083" y="0"/>
                  </a:moveTo>
                  <a:cubicBezTo>
                    <a:pt x="11083" y="0"/>
                    <a:pt x="9869" y="546"/>
                    <a:pt x="9346" y="379"/>
                  </a:cubicBezTo>
                  <a:cubicBezTo>
                    <a:pt x="8822" y="212"/>
                    <a:pt x="7619" y="100"/>
                    <a:pt x="7619" y="100"/>
                  </a:cubicBezTo>
                  <a:cubicBezTo>
                    <a:pt x="7619" y="100"/>
                    <a:pt x="5648" y="1136"/>
                    <a:pt x="4311" y="2829"/>
                  </a:cubicBezTo>
                  <a:cubicBezTo>
                    <a:pt x="2974" y="4522"/>
                    <a:pt x="891" y="8700"/>
                    <a:pt x="446" y="10771"/>
                  </a:cubicBezTo>
                  <a:cubicBezTo>
                    <a:pt x="0" y="12843"/>
                    <a:pt x="290" y="12777"/>
                    <a:pt x="535" y="12955"/>
                  </a:cubicBezTo>
                  <a:cubicBezTo>
                    <a:pt x="769" y="13133"/>
                    <a:pt x="6349" y="14681"/>
                    <a:pt x="9479" y="14347"/>
                  </a:cubicBezTo>
                  <a:cubicBezTo>
                    <a:pt x="12598" y="14013"/>
                    <a:pt x="16575" y="12598"/>
                    <a:pt x="16742" y="12264"/>
                  </a:cubicBezTo>
                  <a:cubicBezTo>
                    <a:pt x="16909" y="11930"/>
                    <a:pt x="16931" y="11317"/>
                    <a:pt x="16742" y="10159"/>
                  </a:cubicBezTo>
                  <a:cubicBezTo>
                    <a:pt x="16542" y="9012"/>
                    <a:pt x="13534" y="813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42;p66">
              <a:extLst>
                <a:ext uri="{FF2B5EF4-FFF2-40B4-BE49-F238E27FC236}">
                  <a16:creationId xmlns:a16="http://schemas.microsoft.com/office/drawing/2014/main" id="{F030F0F9-9435-1E24-AFC4-E5D408BFEF83}"/>
                </a:ext>
              </a:extLst>
            </p:cNvPr>
            <p:cNvSpPr/>
            <p:nvPr/>
          </p:nvSpPr>
          <p:spPr>
            <a:xfrm>
              <a:off x="4051535" y="3291416"/>
              <a:ext cx="881144" cy="1282480"/>
            </a:xfrm>
            <a:custGeom>
              <a:avLst/>
              <a:gdLst/>
              <a:ahLst/>
              <a:cxnLst/>
              <a:rect l="l" t="t" r="r" b="b"/>
              <a:pathLst>
                <a:path w="9825" h="14300" extrusionOk="0">
                  <a:moveTo>
                    <a:pt x="7619" y="0"/>
                  </a:moveTo>
                  <a:cubicBezTo>
                    <a:pt x="7619" y="0"/>
                    <a:pt x="5648" y="1036"/>
                    <a:pt x="4311" y="2729"/>
                  </a:cubicBezTo>
                  <a:cubicBezTo>
                    <a:pt x="2974" y="4422"/>
                    <a:pt x="891" y="8600"/>
                    <a:pt x="446" y="10671"/>
                  </a:cubicBezTo>
                  <a:cubicBezTo>
                    <a:pt x="0" y="12743"/>
                    <a:pt x="290" y="12677"/>
                    <a:pt x="535" y="12855"/>
                  </a:cubicBezTo>
                  <a:cubicBezTo>
                    <a:pt x="747" y="13017"/>
                    <a:pt x="5317" y="14300"/>
                    <a:pt x="8507" y="14300"/>
                  </a:cubicBezTo>
                  <a:cubicBezTo>
                    <a:pt x="8828" y="14300"/>
                    <a:pt x="9136" y="14287"/>
                    <a:pt x="9424" y="14258"/>
                  </a:cubicBezTo>
                  <a:cubicBezTo>
                    <a:pt x="9424" y="14158"/>
                    <a:pt x="8945" y="10449"/>
                    <a:pt x="9123" y="4512"/>
                  </a:cubicBezTo>
                  <a:cubicBezTo>
                    <a:pt x="9201" y="1861"/>
                    <a:pt x="9825" y="257"/>
                    <a:pt x="9825" y="256"/>
                  </a:cubicBezTo>
                  <a:lnTo>
                    <a:pt x="9825" y="256"/>
                  </a:lnTo>
                  <a:cubicBezTo>
                    <a:pt x="9741" y="268"/>
                    <a:pt x="9652" y="273"/>
                    <a:pt x="9569" y="273"/>
                  </a:cubicBezTo>
                  <a:cubicBezTo>
                    <a:pt x="9485" y="273"/>
                    <a:pt x="9407" y="268"/>
                    <a:pt x="9346" y="256"/>
                  </a:cubicBezTo>
                  <a:cubicBezTo>
                    <a:pt x="8711" y="123"/>
                    <a:pt x="7619" y="0"/>
                    <a:pt x="76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43;p66">
              <a:extLst>
                <a:ext uri="{FF2B5EF4-FFF2-40B4-BE49-F238E27FC236}">
                  <a16:creationId xmlns:a16="http://schemas.microsoft.com/office/drawing/2014/main" id="{AA766391-079A-B785-5528-523135B321EB}"/>
                </a:ext>
              </a:extLst>
            </p:cNvPr>
            <p:cNvSpPr/>
            <p:nvPr/>
          </p:nvSpPr>
          <p:spPr>
            <a:xfrm>
              <a:off x="4448118" y="3534190"/>
              <a:ext cx="342772" cy="366717"/>
            </a:xfrm>
            <a:custGeom>
              <a:avLst/>
              <a:gdLst/>
              <a:ahLst/>
              <a:cxnLst/>
              <a:rect l="l" t="t" r="r" b="b"/>
              <a:pathLst>
                <a:path w="3822" h="4089" extrusionOk="0">
                  <a:moveTo>
                    <a:pt x="3687" y="3977"/>
                  </a:moveTo>
                  <a:cubicBezTo>
                    <a:pt x="3476" y="3097"/>
                    <a:pt x="3699" y="1994"/>
                    <a:pt x="3821" y="1470"/>
                  </a:cubicBezTo>
                  <a:cubicBezTo>
                    <a:pt x="3052" y="1125"/>
                    <a:pt x="2328" y="1292"/>
                    <a:pt x="1582" y="936"/>
                  </a:cubicBezTo>
                  <a:cubicBezTo>
                    <a:pt x="557" y="446"/>
                    <a:pt x="390" y="0"/>
                    <a:pt x="357" y="925"/>
                  </a:cubicBezTo>
                  <a:cubicBezTo>
                    <a:pt x="335" y="1470"/>
                    <a:pt x="0" y="2484"/>
                    <a:pt x="1582" y="3453"/>
                  </a:cubicBezTo>
                  <a:cubicBezTo>
                    <a:pt x="2663" y="4088"/>
                    <a:pt x="2440" y="3843"/>
                    <a:pt x="3687" y="39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44;p66">
              <a:extLst>
                <a:ext uri="{FF2B5EF4-FFF2-40B4-BE49-F238E27FC236}">
                  <a16:creationId xmlns:a16="http://schemas.microsoft.com/office/drawing/2014/main" id="{D48FDAC2-6D27-072D-5ADD-0899F402D178}"/>
                </a:ext>
              </a:extLst>
            </p:cNvPr>
            <p:cNvSpPr/>
            <p:nvPr/>
          </p:nvSpPr>
          <p:spPr>
            <a:xfrm>
              <a:off x="4502019" y="3647999"/>
              <a:ext cx="374699" cy="437657"/>
            </a:xfrm>
            <a:custGeom>
              <a:avLst/>
              <a:gdLst/>
              <a:ahLst/>
              <a:cxnLst/>
              <a:rect l="l" t="t" r="r" b="b"/>
              <a:pathLst>
                <a:path w="4178" h="4880" extrusionOk="0">
                  <a:moveTo>
                    <a:pt x="2050" y="1"/>
                  </a:moveTo>
                  <a:cubicBezTo>
                    <a:pt x="1727" y="79"/>
                    <a:pt x="1393" y="123"/>
                    <a:pt x="1026" y="123"/>
                  </a:cubicBezTo>
                  <a:cubicBezTo>
                    <a:pt x="658" y="123"/>
                    <a:pt x="313" y="79"/>
                    <a:pt x="1" y="1"/>
                  </a:cubicBezTo>
                  <a:cubicBezTo>
                    <a:pt x="881" y="3877"/>
                    <a:pt x="3421" y="4780"/>
                    <a:pt x="3443" y="4824"/>
                  </a:cubicBezTo>
                  <a:cubicBezTo>
                    <a:pt x="3454" y="4880"/>
                    <a:pt x="4178" y="3643"/>
                    <a:pt x="4178" y="3643"/>
                  </a:cubicBezTo>
                  <a:cubicBezTo>
                    <a:pt x="2997" y="2808"/>
                    <a:pt x="2329" y="959"/>
                    <a:pt x="205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45;p66">
              <a:extLst>
                <a:ext uri="{FF2B5EF4-FFF2-40B4-BE49-F238E27FC236}">
                  <a16:creationId xmlns:a16="http://schemas.microsoft.com/office/drawing/2014/main" id="{56A2E731-5878-2094-032B-6E2D75674FB2}"/>
                </a:ext>
              </a:extLst>
            </p:cNvPr>
            <p:cNvSpPr/>
            <p:nvPr/>
          </p:nvSpPr>
          <p:spPr>
            <a:xfrm>
              <a:off x="4709817" y="3849877"/>
              <a:ext cx="338736" cy="356673"/>
            </a:xfrm>
            <a:custGeom>
              <a:avLst/>
              <a:gdLst/>
              <a:ahLst/>
              <a:cxnLst/>
              <a:rect l="l" t="t" r="r" b="b"/>
              <a:pathLst>
                <a:path w="3777" h="3977" extrusionOk="0">
                  <a:moveTo>
                    <a:pt x="3777" y="1649"/>
                  </a:moveTo>
                  <a:cubicBezTo>
                    <a:pt x="3777" y="1649"/>
                    <a:pt x="1961" y="0"/>
                    <a:pt x="981" y="1715"/>
                  </a:cubicBezTo>
                  <a:cubicBezTo>
                    <a:pt x="1" y="3431"/>
                    <a:pt x="2685" y="3977"/>
                    <a:pt x="2685" y="3977"/>
                  </a:cubicBezTo>
                  <a:lnTo>
                    <a:pt x="3008" y="3297"/>
                  </a:lnTo>
                  <a:cubicBezTo>
                    <a:pt x="3008" y="3297"/>
                    <a:pt x="1861" y="2918"/>
                    <a:pt x="1995" y="2261"/>
                  </a:cubicBezTo>
                  <a:cubicBezTo>
                    <a:pt x="2128" y="1615"/>
                    <a:pt x="3398" y="2350"/>
                    <a:pt x="3398" y="235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46;p66">
              <a:extLst>
                <a:ext uri="{FF2B5EF4-FFF2-40B4-BE49-F238E27FC236}">
                  <a16:creationId xmlns:a16="http://schemas.microsoft.com/office/drawing/2014/main" id="{479D8E07-F9BB-B95F-BFBF-E9B2FD3FDAA9}"/>
                </a:ext>
              </a:extLst>
            </p:cNvPr>
            <p:cNvSpPr/>
            <p:nvPr/>
          </p:nvSpPr>
          <p:spPr>
            <a:xfrm>
              <a:off x="4441123" y="3458228"/>
              <a:ext cx="375686" cy="312817"/>
            </a:xfrm>
            <a:custGeom>
              <a:avLst/>
              <a:gdLst/>
              <a:ahLst/>
              <a:cxnLst/>
              <a:rect l="l" t="t" r="r" b="b"/>
              <a:pathLst>
                <a:path w="4189" h="3488" extrusionOk="0">
                  <a:moveTo>
                    <a:pt x="3710" y="725"/>
                  </a:moveTo>
                  <a:cubicBezTo>
                    <a:pt x="3710" y="725"/>
                    <a:pt x="1237" y="1"/>
                    <a:pt x="802" y="268"/>
                  </a:cubicBezTo>
                  <a:cubicBezTo>
                    <a:pt x="379" y="524"/>
                    <a:pt x="0" y="2206"/>
                    <a:pt x="925" y="2997"/>
                  </a:cubicBezTo>
                  <a:cubicBezTo>
                    <a:pt x="1170" y="3209"/>
                    <a:pt x="2462" y="3487"/>
                    <a:pt x="3119" y="3231"/>
                  </a:cubicBezTo>
                  <a:cubicBezTo>
                    <a:pt x="3453" y="3097"/>
                    <a:pt x="3721" y="2897"/>
                    <a:pt x="3843" y="2663"/>
                  </a:cubicBezTo>
                  <a:cubicBezTo>
                    <a:pt x="4189" y="2006"/>
                    <a:pt x="4155" y="981"/>
                    <a:pt x="3710" y="7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47;p66">
              <a:extLst>
                <a:ext uri="{FF2B5EF4-FFF2-40B4-BE49-F238E27FC236}">
                  <a16:creationId xmlns:a16="http://schemas.microsoft.com/office/drawing/2014/main" id="{201B4720-2F7E-54B9-B25B-2376A274F78E}"/>
                </a:ext>
              </a:extLst>
            </p:cNvPr>
            <p:cNvSpPr/>
            <p:nvPr/>
          </p:nvSpPr>
          <p:spPr>
            <a:xfrm>
              <a:off x="4441123" y="3476882"/>
              <a:ext cx="322772" cy="280352"/>
            </a:xfrm>
            <a:custGeom>
              <a:avLst/>
              <a:gdLst/>
              <a:ahLst/>
              <a:cxnLst/>
              <a:rect l="l" t="t" r="r" b="b"/>
              <a:pathLst>
                <a:path w="3599" h="3126" extrusionOk="0">
                  <a:moveTo>
                    <a:pt x="1136" y="0"/>
                  </a:moveTo>
                  <a:cubicBezTo>
                    <a:pt x="987" y="0"/>
                    <a:pt x="870" y="18"/>
                    <a:pt x="802" y="60"/>
                  </a:cubicBezTo>
                  <a:cubicBezTo>
                    <a:pt x="379" y="316"/>
                    <a:pt x="0" y="1998"/>
                    <a:pt x="925" y="2789"/>
                  </a:cubicBezTo>
                  <a:cubicBezTo>
                    <a:pt x="1100" y="2940"/>
                    <a:pt x="1798" y="3126"/>
                    <a:pt x="2423" y="3126"/>
                  </a:cubicBezTo>
                  <a:cubicBezTo>
                    <a:pt x="2672" y="3126"/>
                    <a:pt x="2909" y="3096"/>
                    <a:pt x="3097" y="3023"/>
                  </a:cubicBezTo>
                  <a:cubicBezTo>
                    <a:pt x="2852" y="2622"/>
                    <a:pt x="2774" y="2109"/>
                    <a:pt x="2841" y="1708"/>
                  </a:cubicBezTo>
                  <a:cubicBezTo>
                    <a:pt x="2908" y="1229"/>
                    <a:pt x="3231" y="739"/>
                    <a:pt x="3598" y="483"/>
                  </a:cubicBezTo>
                  <a:cubicBezTo>
                    <a:pt x="3196" y="373"/>
                    <a:pt x="1823" y="0"/>
                    <a:pt x="11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48;p66">
              <a:extLst>
                <a:ext uri="{FF2B5EF4-FFF2-40B4-BE49-F238E27FC236}">
                  <a16:creationId xmlns:a16="http://schemas.microsoft.com/office/drawing/2014/main" id="{28712543-34DA-0ED5-34E6-E804A8DB2DED}"/>
                </a:ext>
              </a:extLst>
            </p:cNvPr>
            <p:cNvSpPr/>
            <p:nvPr/>
          </p:nvSpPr>
          <p:spPr>
            <a:xfrm>
              <a:off x="4542018" y="2949720"/>
              <a:ext cx="523575" cy="101971"/>
            </a:xfrm>
            <a:custGeom>
              <a:avLst/>
              <a:gdLst/>
              <a:ahLst/>
              <a:cxnLst/>
              <a:rect l="l" t="t" r="r" b="b"/>
              <a:pathLst>
                <a:path w="5838" h="1137" extrusionOk="0">
                  <a:moveTo>
                    <a:pt x="78" y="1"/>
                  </a:moveTo>
                  <a:cubicBezTo>
                    <a:pt x="23" y="146"/>
                    <a:pt x="0" y="302"/>
                    <a:pt x="0" y="446"/>
                  </a:cubicBezTo>
                  <a:cubicBezTo>
                    <a:pt x="301" y="691"/>
                    <a:pt x="880" y="1059"/>
                    <a:pt x="1794" y="1115"/>
                  </a:cubicBezTo>
                  <a:cubicBezTo>
                    <a:pt x="1983" y="1126"/>
                    <a:pt x="2217" y="1137"/>
                    <a:pt x="2473" y="1137"/>
                  </a:cubicBezTo>
                  <a:cubicBezTo>
                    <a:pt x="3799" y="1137"/>
                    <a:pt x="5737" y="992"/>
                    <a:pt x="5837" y="981"/>
                  </a:cubicBezTo>
                  <a:lnTo>
                    <a:pt x="5804" y="602"/>
                  </a:lnTo>
                  <a:cubicBezTo>
                    <a:pt x="5785" y="602"/>
                    <a:pt x="3788" y="753"/>
                    <a:pt x="2463" y="753"/>
                  </a:cubicBezTo>
                  <a:cubicBezTo>
                    <a:pt x="2219" y="753"/>
                    <a:pt x="1998" y="748"/>
                    <a:pt x="1816" y="736"/>
                  </a:cubicBezTo>
                  <a:cubicBezTo>
                    <a:pt x="791" y="669"/>
                    <a:pt x="223" y="157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49;p66">
              <a:extLst>
                <a:ext uri="{FF2B5EF4-FFF2-40B4-BE49-F238E27FC236}">
                  <a16:creationId xmlns:a16="http://schemas.microsoft.com/office/drawing/2014/main" id="{8250AA14-58DD-0BEA-8D97-EB3246A11E3B}"/>
                </a:ext>
              </a:extLst>
            </p:cNvPr>
            <p:cNvSpPr/>
            <p:nvPr/>
          </p:nvSpPr>
          <p:spPr>
            <a:xfrm>
              <a:off x="4929632" y="3284421"/>
              <a:ext cx="397658" cy="1037015"/>
            </a:xfrm>
            <a:custGeom>
              <a:avLst/>
              <a:gdLst/>
              <a:ahLst/>
              <a:cxnLst/>
              <a:rect l="l" t="t" r="r" b="b"/>
              <a:pathLst>
                <a:path w="4434" h="11563" extrusionOk="0">
                  <a:moveTo>
                    <a:pt x="1237" y="0"/>
                  </a:moveTo>
                  <a:cubicBezTo>
                    <a:pt x="1036" y="89"/>
                    <a:pt x="490" y="268"/>
                    <a:pt x="0" y="312"/>
                  </a:cubicBezTo>
                  <a:cubicBezTo>
                    <a:pt x="591" y="724"/>
                    <a:pt x="1404" y="2284"/>
                    <a:pt x="2028" y="4255"/>
                  </a:cubicBezTo>
                  <a:cubicBezTo>
                    <a:pt x="3309" y="8332"/>
                    <a:pt x="3253" y="11563"/>
                    <a:pt x="3253" y="11563"/>
                  </a:cubicBezTo>
                  <a:lnTo>
                    <a:pt x="4434" y="11073"/>
                  </a:lnTo>
                  <a:cubicBezTo>
                    <a:pt x="4434" y="11073"/>
                    <a:pt x="4178" y="6829"/>
                    <a:pt x="2997" y="3877"/>
                  </a:cubicBezTo>
                  <a:cubicBezTo>
                    <a:pt x="2328" y="2184"/>
                    <a:pt x="1716" y="635"/>
                    <a:pt x="1237" y="0"/>
                  </a:cubicBezTo>
                  <a:close/>
                </a:path>
              </a:pathLst>
            </a:custGeom>
            <a:solidFill>
              <a:srgbClr val="ADA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50;p66">
              <a:extLst>
                <a:ext uri="{FF2B5EF4-FFF2-40B4-BE49-F238E27FC236}">
                  <a16:creationId xmlns:a16="http://schemas.microsoft.com/office/drawing/2014/main" id="{7C7FED9B-C4DF-5637-604F-2240C98AF57B}"/>
                </a:ext>
              </a:extLst>
            </p:cNvPr>
            <p:cNvSpPr/>
            <p:nvPr/>
          </p:nvSpPr>
          <p:spPr>
            <a:xfrm>
              <a:off x="4974564" y="3299398"/>
              <a:ext cx="316764" cy="1004101"/>
            </a:xfrm>
            <a:custGeom>
              <a:avLst/>
              <a:gdLst/>
              <a:ahLst/>
              <a:cxnLst/>
              <a:rect l="l" t="t" r="r" b="b"/>
              <a:pathLst>
                <a:path w="3532" h="11196" extrusionOk="0">
                  <a:moveTo>
                    <a:pt x="2228" y="3921"/>
                  </a:moveTo>
                  <a:cubicBezTo>
                    <a:pt x="1616" y="2005"/>
                    <a:pt x="825" y="491"/>
                    <a:pt x="223" y="0"/>
                  </a:cubicBezTo>
                  <a:cubicBezTo>
                    <a:pt x="157" y="23"/>
                    <a:pt x="79" y="45"/>
                    <a:pt x="1" y="56"/>
                  </a:cubicBezTo>
                  <a:cubicBezTo>
                    <a:pt x="591" y="602"/>
                    <a:pt x="1348" y="2072"/>
                    <a:pt x="1939" y="3921"/>
                  </a:cubicBezTo>
                  <a:cubicBezTo>
                    <a:pt x="3075" y="7452"/>
                    <a:pt x="3220" y="10382"/>
                    <a:pt x="3242" y="11195"/>
                  </a:cubicBezTo>
                  <a:lnTo>
                    <a:pt x="3532" y="11073"/>
                  </a:lnTo>
                  <a:cubicBezTo>
                    <a:pt x="3498" y="10126"/>
                    <a:pt x="3320" y="7308"/>
                    <a:pt x="2228" y="392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51;p66">
              <a:extLst>
                <a:ext uri="{FF2B5EF4-FFF2-40B4-BE49-F238E27FC236}">
                  <a16:creationId xmlns:a16="http://schemas.microsoft.com/office/drawing/2014/main" id="{D55C4113-F07F-E66A-660A-B80105D16601}"/>
                </a:ext>
              </a:extLst>
            </p:cNvPr>
            <p:cNvSpPr/>
            <p:nvPr/>
          </p:nvSpPr>
          <p:spPr>
            <a:xfrm>
              <a:off x="5001559" y="2757976"/>
              <a:ext cx="440617" cy="406627"/>
            </a:xfrm>
            <a:custGeom>
              <a:avLst/>
              <a:gdLst/>
              <a:ahLst/>
              <a:cxnLst/>
              <a:rect l="l" t="t" r="r" b="b"/>
              <a:pathLst>
                <a:path w="4913" h="4534" extrusionOk="0">
                  <a:moveTo>
                    <a:pt x="2897" y="67"/>
                  </a:moveTo>
                  <a:cubicBezTo>
                    <a:pt x="2897" y="67"/>
                    <a:pt x="1047" y="401"/>
                    <a:pt x="524" y="802"/>
                  </a:cubicBezTo>
                  <a:cubicBezTo>
                    <a:pt x="0" y="1203"/>
                    <a:pt x="78" y="2295"/>
                    <a:pt x="335" y="3030"/>
                  </a:cubicBezTo>
                  <a:cubicBezTo>
                    <a:pt x="591" y="3765"/>
                    <a:pt x="1337" y="4534"/>
                    <a:pt x="1816" y="4534"/>
                  </a:cubicBezTo>
                  <a:cubicBezTo>
                    <a:pt x="2306" y="4534"/>
                    <a:pt x="4189" y="3843"/>
                    <a:pt x="4489" y="3442"/>
                  </a:cubicBezTo>
                  <a:cubicBezTo>
                    <a:pt x="4801" y="3052"/>
                    <a:pt x="4913" y="1793"/>
                    <a:pt x="4489" y="869"/>
                  </a:cubicBezTo>
                  <a:cubicBezTo>
                    <a:pt x="4178" y="167"/>
                    <a:pt x="3699" y="0"/>
                    <a:pt x="2897" y="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52;p66">
              <a:extLst>
                <a:ext uri="{FF2B5EF4-FFF2-40B4-BE49-F238E27FC236}">
                  <a16:creationId xmlns:a16="http://schemas.microsoft.com/office/drawing/2014/main" id="{54097CA1-FCBB-E324-1AD8-5F45EA2D215B}"/>
                </a:ext>
              </a:extLst>
            </p:cNvPr>
            <p:cNvSpPr/>
            <p:nvPr/>
          </p:nvSpPr>
          <p:spPr>
            <a:xfrm>
              <a:off x="5113395" y="2837885"/>
              <a:ext cx="267886" cy="247797"/>
            </a:xfrm>
            <a:custGeom>
              <a:avLst/>
              <a:gdLst/>
              <a:ahLst/>
              <a:cxnLst/>
              <a:rect l="l" t="t" r="r" b="b"/>
              <a:pathLst>
                <a:path w="2987" h="2763" extrusionOk="0">
                  <a:moveTo>
                    <a:pt x="1761" y="45"/>
                  </a:moveTo>
                  <a:cubicBezTo>
                    <a:pt x="1761" y="45"/>
                    <a:pt x="636" y="245"/>
                    <a:pt x="324" y="490"/>
                  </a:cubicBezTo>
                  <a:cubicBezTo>
                    <a:pt x="1" y="735"/>
                    <a:pt x="46" y="1404"/>
                    <a:pt x="201" y="1849"/>
                  </a:cubicBezTo>
                  <a:cubicBezTo>
                    <a:pt x="357" y="2295"/>
                    <a:pt x="814" y="2763"/>
                    <a:pt x="1104" y="2763"/>
                  </a:cubicBezTo>
                  <a:cubicBezTo>
                    <a:pt x="1404" y="2763"/>
                    <a:pt x="2552" y="2351"/>
                    <a:pt x="2730" y="2105"/>
                  </a:cubicBezTo>
                  <a:cubicBezTo>
                    <a:pt x="2919" y="1860"/>
                    <a:pt x="2986" y="1092"/>
                    <a:pt x="2730" y="535"/>
                  </a:cubicBezTo>
                  <a:cubicBezTo>
                    <a:pt x="2541" y="112"/>
                    <a:pt x="2251" y="0"/>
                    <a:pt x="1761" y="4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53;p66">
              <a:extLst>
                <a:ext uri="{FF2B5EF4-FFF2-40B4-BE49-F238E27FC236}">
                  <a16:creationId xmlns:a16="http://schemas.microsoft.com/office/drawing/2014/main" id="{E809EC5D-CA33-2BCB-973C-2AFDDB8F8CD6}"/>
                </a:ext>
              </a:extLst>
            </p:cNvPr>
            <p:cNvSpPr/>
            <p:nvPr/>
          </p:nvSpPr>
          <p:spPr>
            <a:xfrm>
              <a:off x="5275275" y="2865866"/>
              <a:ext cx="77038" cy="121970"/>
            </a:xfrm>
            <a:custGeom>
              <a:avLst/>
              <a:gdLst/>
              <a:ahLst/>
              <a:cxnLst/>
              <a:rect l="l" t="t" r="r" b="b"/>
              <a:pathLst>
                <a:path w="859" h="1360" extrusionOk="0">
                  <a:moveTo>
                    <a:pt x="814" y="646"/>
                  </a:moveTo>
                  <a:cubicBezTo>
                    <a:pt x="858" y="1003"/>
                    <a:pt x="713" y="1314"/>
                    <a:pt x="502" y="1337"/>
                  </a:cubicBezTo>
                  <a:cubicBezTo>
                    <a:pt x="279" y="1359"/>
                    <a:pt x="78" y="1092"/>
                    <a:pt x="45" y="724"/>
                  </a:cubicBezTo>
                  <a:cubicBezTo>
                    <a:pt x="0" y="357"/>
                    <a:pt x="145" y="45"/>
                    <a:pt x="357" y="22"/>
                  </a:cubicBezTo>
                  <a:cubicBezTo>
                    <a:pt x="580" y="0"/>
                    <a:pt x="780" y="279"/>
                    <a:pt x="814" y="6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54;p66">
              <a:extLst>
                <a:ext uri="{FF2B5EF4-FFF2-40B4-BE49-F238E27FC236}">
                  <a16:creationId xmlns:a16="http://schemas.microsoft.com/office/drawing/2014/main" id="{BC5F8DF8-E445-5D6C-AD6F-351C22891B31}"/>
                </a:ext>
              </a:extLst>
            </p:cNvPr>
            <p:cNvSpPr/>
            <p:nvPr/>
          </p:nvSpPr>
          <p:spPr>
            <a:xfrm>
              <a:off x="5157430" y="2898780"/>
              <a:ext cx="81971" cy="128965"/>
            </a:xfrm>
            <a:custGeom>
              <a:avLst/>
              <a:gdLst/>
              <a:ahLst/>
              <a:cxnLst/>
              <a:rect l="l" t="t" r="r" b="b"/>
              <a:pathLst>
                <a:path w="914" h="1438" extrusionOk="0">
                  <a:moveTo>
                    <a:pt x="869" y="669"/>
                  </a:moveTo>
                  <a:cubicBezTo>
                    <a:pt x="913" y="1048"/>
                    <a:pt x="769" y="1382"/>
                    <a:pt x="546" y="1404"/>
                  </a:cubicBezTo>
                  <a:cubicBezTo>
                    <a:pt x="323" y="1438"/>
                    <a:pt x="100" y="1148"/>
                    <a:pt x="56" y="769"/>
                  </a:cubicBezTo>
                  <a:cubicBezTo>
                    <a:pt x="0" y="391"/>
                    <a:pt x="145" y="56"/>
                    <a:pt x="368" y="34"/>
                  </a:cubicBezTo>
                  <a:cubicBezTo>
                    <a:pt x="602" y="1"/>
                    <a:pt x="813" y="290"/>
                    <a:pt x="869" y="6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55;p66">
              <a:extLst>
                <a:ext uri="{FF2B5EF4-FFF2-40B4-BE49-F238E27FC236}">
                  <a16:creationId xmlns:a16="http://schemas.microsoft.com/office/drawing/2014/main" id="{7663766E-B1B4-04E9-E343-2A32F0FB328E}"/>
                </a:ext>
              </a:extLst>
            </p:cNvPr>
            <p:cNvSpPr/>
            <p:nvPr/>
          </p:nvSpPr>
          <p:spPr>
            <a:xfrm>
              <a:off x="4858692" y="4193456"/>
              <a:ext cx="711373" cy="377749"/>
            </a:xfrm>
            <a:custGeom>
              <a:avLst/>
              <a:gdLst/>
              <a:ahLst/>
              <a:cxnLst/>
              <a:rect l="l" t="t" r="r" b="b"/>
              <a:pathLst>
                <a:path w="7932" h="4212" extrusionOk="0">
                  <a:moveTo>
                    <a:pt x="7742" y="1"/>
                  </a:moveTo>
                  <a:cubicBezTo>
                    <a:pt x="6795" y="391"/>
                    <a:pt x="5793" y="703"/>
                    <a:pt x="4902" y="981"/>
                  </a:cubicBezTo>
                  <a:cubicBezTo>
                    <a:pt x="3344" y="1483"/>
                    <a:pt x="1837" y="1841"/>
                    <a:pt x="216" y="1841"/>
                  </a:cubicBezTo>
                  <a:cubicBezTo>
                    <a:pt x="144" y="1841"/>
                    <a:pt x="72" y="1840"/>
                    <a:pt x="0" y="1839"/>
                  </a:cubicBezTo>
                  <a:lnTo>
                    <a:pt x="0" y="1839"/>
                  </a:lnTo>
                  <a:cubicBezTo>
                    <a:pt x="34" y="2240"/>
                    <a:pt x="23" y="2619"/>
                    <a:pt x="34" y="3020"/>
                  </a:cubicBezTo>
                  <a:cubicBezTo>
                    <a:pt x="34" y="3421"/>
                    <a:pt x="101" y="3822"/>
                    <a:pt x="168" y="4211"/>
                  </a:cubicBezTo>
                  <a:cubicBezTo>
                    <a:pt x="268" y="4211"/>
                    <a:pt x="379" y="4200"/>
                    <a:pt x="479" y="4189"/>
                  </a:cubicBezTo>
                  <a:cubicBezTo>
                    <a:pt x="3598" y="3855"/>
                    <a:pt x="7575" y="2440"/>
                    <a:pt x="7742" y="2106"/>
                  </a:cubicBezTo>
                  <a:cubicBezTo>
                    <a:pt x="7909" y="1772"/>
                    <a:pt x="7931" y="1159"/>
                    <a:pt x="774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56;p66">
              <a:extLst>
                <a:ext uri="{FF2B5EF4-FFF2-40B4-BE49-F238E27FC236}">
                  <a16:creationId xmlns:a16="http://schemas.microsoft.com/office/drawing/2014/main" id="{E8387558-5D59-4304-A28D-21C5773E73E2}"/>
                </a:ext>
              </a:extLst>
            </p:cNvPr>
            <p:cNvSpPr/>
            <p:nvPr/>
          </p:nvSpPr>
          <p:spPr>
            <a:xfrm>
              <a:off x="4051535" y="4204487"/>
              <a:ext cx="845181" cy="393712"/>
            </a:xfrm>
            <a:custGeom>
              <a:avLst/>
              <a:gdLst/>
              <a:ahLst/>
              <a:cxnLst/>
              <a:rect l="l" t="t" r="r" b="b"/>
              <a:pathLst>
                <a:path w="9424" h="4390" extrusionOk="0">
                  <a:moveTo>
                    <a:pt x="4846" y="1393"/>
                  </a:moveTo>
                  <a:cubicBezTo>
                    <a:pt x="3242" y="1103"/>
                    <a:pt x="1883" y="747"/>
                    <a:pt x="579" y="0"/>
                  </a:cubicBezTo>
                  <a:cubicBezTo>
                    <a:pt x="524" y="167"/>
                    <a:pt x="479" y="335"/>
                    <a:pt x="446" y="490"/>
                  </a:cubicBezTo>
                  <a:cubicBezTo>
                    <a:pt x="0" y="2562"/>
                    <a:pt x="290" y="2496"/>
                    <a:pt x="535" y="2674"/>
                  </a:cubicBezTo>
                  <a:cubicBezTo>
                    <a:pt x="769" y="2852"/>
                    <a:pt x="6283" y="4389"/>
                    <a:pt x="9424" y="4077"/>
                  </a:cubicBezTo>
                  <a:cubicBezTo>
                    <a:pt x="9424" y="4033"/>
                    <a:pt x="9312" y="3197"/>
                    <a:pt x="9223" y="1727"/>
                  </a:cubicBezTo>
                  <a:cubicBezTo>
                    <a:pt x="7820" y="1693"/>
                    <a:pt x="5882" y="1593"/>
                    <a:pt x="4846" y="139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140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4;p38">
            <a:extLst>
              <a:ext uri="{FF2B5EF4-FFF2-40B4-BE49-F238E27FC236}">
                <a16:creationId xmlns:a16="http://schemas.microsoft.com/office/drawing/2014/main" id="{AB96294D-AA1F-945C-1C0C-8CC7CB603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00" y="306389"/>
            <a:ext cx="2978105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 BASE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Google Shape;555;p38">
            <a:extLst>
              <a:ext uri="{FF2B5EF4-FFF2-40B4-BE49-F238E27FC236}">
                <a16:creationId xmlns:a16="http://schemas.microsoft.com/office/drawing/2014/main" id="{99C171B9-6AB2-A092-01CA-E5B6C7FB02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15172" y="1001931"/>
            <a:ext cx="7064517" cy="282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לרובוט אין אוכל – עובר למצב </a:t>
            </a:r>
            <a:r>
              <a:rPr lang="en-US" sz="2000" dirty="0"/>
              <a:t>MOVE</a:t>
            </a:r>
            <a:endParaRPr lang="he-IL" sz="2000" dirty="0"/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הרובוט קולט בסביבתו את הקן – נוסע לכיוונו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יש מכשול – עובר למצב </a:t>
            </a:r>
            <a:r>
              <a:rPr lang="en-US" sz="2000" dirty="0"/>
              <a:t>TURN</a:t>
            </a:r>
            <a:endParaRPr lang="he-IL" sz="2000" dirty="0"/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אם יש רובוט – עובר למצב </a:t>
            </a:r>
            <a:r>
              <a:rPr lang="en-US" sz="2000" dirty="0"/>
              <a:t>PASS ROBOT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אחרת – אם יש את מיקום הקן עובר למצב </a:t>
            </a:r>
            <a:r>
              <a:rPr lang="en-US" sz="2000" dirty="0"/>
              <a:t>TURN</a:t>
            </a:r>
            <a:r>
              <a:rPr lang="he-IL" sz="2000" dirty="0"/>
              <a:t>, אחרת נוסע ישר</a:t>
            </a:r>
          </a:p>
          <a:p>
            <a:pPr marL="342900" lvl="0" indent="-34290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כאשר רובוט מוריד אוכל בקן – נשמור מיקום של הקן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000" dirty="0"/>
          </a:p>
        </p:txBody>
      </p:sp>
      <p:grpSp>
        <p:nvGrpSpPr>
          <p:cNvPr id="8" name="Google Shape;603;p39">
            <a:extLst>
              <a:ext uri="{FF2B5EF4-FFF2-40B4-BE49-F238E27FC236}">
                <a16:creationId xmlns:a16="http://schemas.microsoft.com/office/drawing/2014/main" id="{4E5A856D-7865-E17B-C0A2-07E0AAEDA731}"/>
              </a:ext>
            </a:extLst>
          </p:cNvPr>
          <p:cNvGrpSpPr/>
          <p:nvPr/>
        </p:nvGrpSpPr>
        <p:grpSpPr>
          <a:xfrm>
            <a:off x="515420" y="2121108"/>
            <a:ext cx="1680639" cy="2822798"/>
            <a:chOff x="838950" y="1315776"/>
            <a:chExt cx="1890248" cy="3279597"/>
          </a:xfrm>
        </p:grpSpPr>
        <p:sp>
          <p:nvSpPr>
            <p:cNvPr id="9" name="Google Shape;604;p39">
              <a:extLst>
                <a:ext uri="{FF2B5EF4-FFF2-40B4-BE49-F238E27FC236}">
                  <a16:creationId xmlns:a16="http://schemas.microsoft.com/office/drawing/2014/main" id="{193B82A3-DBE0-28A2-1B43-A5A8474D4798}"/>
                </a:ext>
              </a:extLst>
            </p:cNvPr>
            <p:cNvSpPr/>
            <p:nvPr/>
          </p:nvSpPr>
          <p:spPr>
            <a:xfrm>
              <a:off x="1812359" y="3915951"/>
              <a:ext cx="503435" cy="652355"/>
            </a:xfrm>
            <a:custGeom>
              <a:avLst/>
              <a:gdLst/>
              <a:ahLst/>
              <a:cxnLst/>
              <a:rect l="l" t="t" r="r" b="b"/>
              <a:pathLst>
                <a:path w="4557" h="5905" extrusionOk="0">
                  <a:moveTo>
                    <a:pt x="1348" y="1"/>
                  </a:moveTo>
                  <a:lnTo>
                    <a:pt x="3097" y="1"/>
                  </a:lnTo>
                  <a:cubicBezTo>
                    <a:pt x="3097" y="1"/>
                    <a:pt x="4556" y="636"/>
                    <a:pt x="4556" y="3053"/>
                  </a:cubicBezTo>
                  <a:cubicBezTo>
                    <a:pt x="4556" y="5459"/>
                    <a:pt x="3019" y="5905"/>
                    <a:pt x="3019" y="5905"/>
                  </a:cubicBezTo>
                  <a:lnTo>
                    <a:pt x="1348" y="5905"/>
                  </a:lnTo>
                  <a:cubicBezTo>
                    <a:pt x="1348" y="5905"/>
                    <a:pt x="0" y="5359"/>
                    <a:pt x="0" y="2741"/>
                  </a:cubicBezTo>
                  <a:cubicBezTo>
                    <a:pt x="0" y="302"/>
                    <a:pt x="1348" y="1"/>
                    <a:pt x="134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5;p39">
              <a:extLst>
                <a:ext uri="{FF2B5EF4-FFF2-40B4-BE49-F238E27FC236}">
                  <a16:creationId xmlns:a16="http://schemas.microsoft.com/office/drawing/2014/main" id="{B8C6B8A1-84A6-A5BA-CF83-04C18F650E84}"/>
                </a:ext>
              </a:extLst>
            </p:cNvPr>
            <p:cNvSpPr/>
            <p:nvPr/>
          </p:nvSpPr>
          <p:spPr>
            <a:xfrm>
              <a:off x="1929243" y="2136506"/>
              <a:ext cx="588279" cy="1121211"/>
            </a:xfrm>
            <a:custGeom>
              <a:avLst/>
              <a:gdLst/>
              <a:ahLst/>
              <a:cxnLst/>
              <a:rect l="l" t="t" r="r" b="b"/>
              <a:pathLst>
                <a:path w="5325" h="10149" extrusionOk="0">
                  <a:moveTo>
                    <a:pt x="0" y="324"/>
                  </a:moveTo>
                  <a:cubicBezTo>
                    <a:pt x="0" y="324"/>
                    <a:pt x="1070" y="1"/>
                    <a:pt x="1449" y="1104"/>
                  </a:cubicBezTo>
                  <a:cubicBezTo>
                    <a:pt x="1816" y="2206"/>
                    <a:pt x="1927" y="5793"/>
                    <a:pt x="2206" y="6618"/>
                  </a:cubicBezTo>
                  <a:cubicBezTo>
                    <a:pt x="2484" y="7442"/>
                    <a:pt x="5325" y="9347"/>
                    <a:pt x="5325" y="9347"/>
                  </a:cubicBezTo>
                  <a:lnTo>
                    <a:pt x="4545" y="10149"/>
                  </a:lnTo>
                  <a:cubicBezTo>
                    <a:pt x="4545" y="10149"/>
                    <a:pt x="958" y="7598"/>
                    <a:pt x="802" y="6840"/>
                  </a:cubicBezTo>
                  <a:cubicBezTo>
                    <a:pt x="646" y="6083"/>
                    <a:pt x="0" y="324"/>
                    <a:pt x="0" y="3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06;p39">
              <a:extLst>
                <a:ext uri="{FF2B5EF4-FFF2-40B4-BE49-F238E27FC236}">
                  <a16:creationId xmlns:a16="http://schemas.microsoft.com/office/drawing/2014/main" id="{C4E19965-EBD8-8294-5E81-CD83C429872A}"/>
                </a:ext>
              </a:extLst>
            </p:cNvPr>
            <p:cNvSpPr/>
            <p:nvPr/>
          </p:nvSpPr>
          <p:spPr>
            <a:xfrm>
              <a:off x="1877540" y="2155066"/>
              <a:ext cx="280717" cy="355729"/>
            </a:xfrm>
            <a:custGeom>
              <a:avLst/>
              <a:gdLst/>
              <a:ahLst/>
              <a:cxnLst/>
              <a:rect l="l" t="t" r="r" b="b"/>
              <a:pathLst>
                <a:path w="2541" h="3220" extrusionOk="0">
                  <a:moveTo>
                    <a:pt x="947" y="3219"/>
                  </a:moveTo>
                  <a:lnTo>
                    <a:pt x="2173" y="2696"/>
                  </a:lnTo>
                  <a:cubicBezTo>
                    <a:pt x="2540" y="2595"/>
                    <a:pt x="2240" y="1248"/>
                    <a:pt x="2084" y="858"/>
                  </a:cubicBezTo>
                  <a:cubicBezTo>
                    <a:pt x="1850" y="279"/>
                    <a:pt x="1671" y="111"/>
                    <a:pt x="1404" y="56"/>
                  </a:cubicBezTo>
                  <a:lnTo>
                    <a:pt x="1" y="0"/>
                  </a:lnTo>
                  <a:cubicBezTo>
                    <a:pt x="1" y="0"/>
                    <a:pt x="791" y="1571"/>
                    <a:pt x="94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07;p39">
              <a:extLst>
                <a:ext uri="{FF2B5EF4-FFF2-40B4-BE49-F238E27FC236}">
                  <a16:creationId xmlns:a16="http://schemas.microsoft.com/office/drawing/2014/main" id="{F7F9789B-896F-89E8-F756-DB0C9311B0E0}"/>
                </a:ext>
              </a:extLst>
            </p:cNvPr>
            <p:cNvSpPr/>
            <p:nvPr/>
          </p:nvSpPr>
          <p:spPr>
            <a:xfrm>
              <a:off x="1891129" y="1542142"/>
              <a:ext cx="148920" cy="229015"/>
            </a:xfrm>
            <a:custGeom>
              <a:avLst/>
              <a:gdLst/>
              <a:ahLst/>
              <a:cxnLst/>
              <a:rect l="l" t="t" r="r" b="b"/>
              <a:pathLst>
                <a:path w="1348" h="2073" extrusionOk="0">
                  <a:moveTo>
                    <a:pt x="791" y="1"/>
                  </a:moveTo>
                  <a:lnTo>
                    <a:pt x="0" y="34"/>
                  </a:lnTo>
                  <a:lnTo>
                    <a:pt x="112" y="2073"/>
                  </a:lnTo>
                  <a:lnTo>
                    <a:pt x="902" y="2028"/>
                  </a:lnTo>
                  <a:cubicBezTo>
                    <a:pt x="902" y="2028"/>
                    <a:pt x="1348" y="1805"/>
                    <a:pt x="1303" y="981"/>
                  </a:cubicBezTo>
                  <a:cubicBezTo>
                    <a:pt x="1259" y="168"/>
                    <a:pt x="791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08;p39">
              <a:extLst>
                <a:ext uri="{FF2B5EF4-FFF2-40B4-BE49-F238E27FC236}">
                  <a16:creationId xmlns:a16="http://schemas.microsoft.com/office/drawing/2014/main" id="{C7443D34-53BB-030F-0AAC-1E1DE028FCBE}"/>
                </a:ext>
              </a:extLst>
            </p:cNvPr>
            <p:cNvSpPr/>
            <p:nvPr/>
          </p:nvSpPr>
          <p:spPr>
            <a:xfrm>
              <a:off x="981686" y="2143908"/>
              <a:ext cx="1150708" cy="2073726"/>
            </a:xfrm>
            <a:custGeom>
              <a:avLst/>
              <a:gdLst/>
              <a:ahLst/>
              <a:cxnLst/>
              <a:rect l="l" t="t" r="r" b="b"/>
              <a:pathLst>
                <a:path w="10416" h="18771" extrusionOk="0">
                  <a:moveTo>
                    <a:pt x="646" y="3031"/>
                  </a:moveTo>
                  <a:cubicBezTo>
                    <a:pt x="646" y="3031"/>
                    <a:pt x="1404" y="8199"/>
                    <a:pt x="1404" y="10304"/>
                  </a:cubicBezTo>
                  <a:cubicBezTo>
                    <a:pt x="1404" y="12421"/>
                    <a:pt x="969" y="16598"/>
                    <a:pt x="969" y="16598"/>
                  </a:cubicBezTo>
                  <a:cubicBezTo>
                    <a:pt x="969" y="16598"/>
                    <a:pt x="6739" y="18770"/>
                    <a:pt x="9469" y="16286"/>
                  </a:cubicBezTo>
                  <a:cubicBezTo>
                    <a:pt x="9469" y="16286"/>
                    <a:pt x="9246" y="8979"/>
                    <a:pt x="9268" y="7876"/>
                  </a:cubicBezTo>
                  <a:cubicBezTo>
                    <a:pt x="9301" y="6784"/>
                    <a:pt x="10415" y="1917"/>
                    <a:pt x="8622" y="101"/>
                  </a:cubicBezTo>
                  <a:lnTo>
                    <a:pt x="6428" y="1"/>
                  </a:lnTo>
                  <a:lnTo>
                    <a:pt x="3208" y="212"/>
                  </a:lnTo>
                  <a:lnTo>
                    <a:pt x="0" y="92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9;p39">
              <a:extLst>
                <a:ext uri="{FF2B5EF4-FFF2-40B4-BE49-F238E27FC236}">
                  <a16:creationId xmlns:a16="http://schemas.microsoft.com/office/drawing/2014/main" id="{83766B24-3AA2-9422-8194-8054E5348F64}"/>
                </a:ext>
              </a:extLst>
            </p:cNvPr>
            <p:cNvSpPr/>
            <p:nvPr/>
          </p:nvSpPr>
          <p:spPr>
            <a:xfrm>
              <a:off x="1028417" y="2395021"/>
              <a:ext cx="289334" cy="1646630"/>
            </a:xfrm>
            <a:custGeom>
              <a:avLst/>
              <a:gdLst/>
              <a:ahLst/>
              <a:cxnLst/>
              <a:rect l="l" t="t" r="r" b="b"/>
              <a:pathLst>
                <a:path w="2619" h="14905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10148"/>
                    <a:pt x="546" y="14325"/>
                    <a:pt x="546" y="14325"/>
                  </a:cubicBezTo>
                  <a:cubicBezTo>
                    <a:pt x="546" y="14325"/>
                    <a:pt x="1270" y="14670"/>
                    <a:pt x="2618" y="14904"/>
                  </a:cubicBezTo>
                  <a:cubicBezTo>
                    <a:pt x="2507" y="13746"/>
                    <a:pt x="2585" y="12587"/>
                    <a:pt x="2551" y="11418"/>
                  </a:cubicBezTo>
                  <a:cubicBezTo>
                    <a:pt x="2518" y="9958"/>
                    <a:pt x="2485" y="7875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0;p39">
              <a:extLst>
                <a:ext uri="{FF2B5EF4-FFF2-40B4-BE49-F238E27FC236}">
                  <a16:creationId xmlns:a16="http://schemas.microsoft.com/office/drawing/2014/main" id="{AFFFF505-96C4-47E0-6CBA-AD45FDABBE23}"/>
                </a:ext>
              </a:extLst>
            </p:cNvPr>
            <p:cNvSpPr/>
            <p:nvPr/>
          </p:nvSpPr>
          <p:spPr>
            <a:xfrm>
              <a:off x="1028417" y="2395021"/>
              <a:ext cx="278287" cy="1068183"/>
            </a:xfrm>
            <a:custGeom>
              <a:avLst/>
              <a:gdLst/>
              <a:ahLst/>
              <a:cxnLst/>
              <a:rect l="l" t="t" r="r" b="b"/>
              <a:pathLst>
                <a:path w="2519" h="9669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8444"/>
                    <a:pt x="959" y="8923"/>
                    <a:pt x="936" y="9435"/>
                  </a:cubicBezTo>
                  <a:cubicBezTo>
                    <a:pt x="1471" y="9524"/>
                    <a:pt x="1983" y="9658"/>
                    <a:pt x="2518" y="9669"/>
                  </a:cubicBezTo>
                  <a:cubicBezTo>
                    <a:pt x="2485" y="8555"/>
                    <a:pt x="2440" y="7352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1;p39">
              <a:extLst>
                <a:ext uri="{FF2B5EF4-FFF2-40B4-BE49-F238E27FC236}">
                  <a16:creationId xmlns:a16="http://schemas.microsoft.com/office/drawing/2014/main" id="{89CE1478-6A6B-2334-A622-9CE8FFA5F471}"/>
                </a:ext>
              </a:extLst>
            </p:cNvPr>
            <p:cNvSpPr/>
            <p:nvPr/>
          </p:nvSpPr>
          <p:spPr>
            <a:xfrm>
              <a:off x="1088737" y="3709249"/>
              <a:ext cx="229015" cy="332419"/>
            </a:xfrm>
            <a:custGeom>
              <a:avLst/>
              <a:gdLst/>
              <a:ahLst/>
              <a:cxnLst/>
              <a:rect l="l" t="t" r="r" b="b"/>
              <a:pathLst>
                <a:path w="2073" h="3009" extrusionOk="0">
                  <a:moveTo>
                    <a:pt x="223" y="1"/>
                  </a:moveTo>
                  <a:cubicBezTo>
                    <a:pt x="112" y="1348"/>
                    <a:pt x="0" y="2429"/>
                    <a:pt x="0" y="2429"/>
                  </a:cubicBezTo>
                  <a:cubicBezTo>
                    <a:pt x="0" y="2429"/>
                    <a:pt x="724" y="2785"/>
                    <a:pt x="2072" y="3008"/>
                  </a:cubicBezTo>
                  <a:cubicBezTo>
                    <a:pt x="1972" y="2017"/>
                    <a:pt x="2017" y="1025"/>
                    <a:pt x="2017" y="34"/>
                  </a:cubicBezTo>
                  <a:lnTo>
                    <a:pt x="2017" y="34"/>
                  </a:lnTo>
                  <a:cubicBezTo>
                    <a:pt x="1925" y="41"/>
                    <a:pt x="1519" y="78"/>
                    <a:pt x="1082" y="78"/>
                  </a:cubicBezTo>
                  <a:cubicBezTo>
                    <a:pt x="779" y="78"/>
                    <a:pt x="461" y="60"/>
                    <a:pt x="22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2;p39">
              <a:extLst>
                <a:ext uri="{FF2B5EF4-FFF2-40B4-BE49-F238E27FC236}">
                  <a16:creationId xmlns:a16="http://schemas.microsoft.com/office/drawing/2014/main" id="{14DD75F5-28FF-0D51-CBDB-6D80BF54D1E5}"/>
                </a:ext>
              </a:extLst>
            </p:cNvPr>
            <p:cNvSpPr/>
            <p:nvPr/>
          </p:nvSpPr>
          <p:spPr>
            <a:xfrm>
              <a:off x="1331123" y="1949469"/>
              <a:ext cx="421020" cy="318831"/>
            </a:xfrm>
            <a:custGeom>
              <a:avLst/>
              <a:gdLst/>
              <a:ahLst/>
              <a:cxnLst/>
              <a:rect l="l" t="t" r="r" b="b"/>
              <a:pathLst>
                <a:path w="3811" h="2886" extrusionOk="0">
                  <a:moveTo>
                    <a:pt x="1" y="279"/>
                  </a:moveTo>
                  <a:lnTo>
                    <a:pt x="1" y="1972"/>
                  </a:lnTo>
                  <a:cubicBezTo>
                    <a:pt x="1" y="1972"/>
                    <a:pt x="680" y="2429"/>
                    <a:pt x="1304" y="2518"/>
                  </a:cubicBezTo>
                  <a:cubicBezTo>
                    <a:pt x="1917" y="2607"/>
                    <a:pt x="3287" y="2886"/>
                    <a:pt x="3810" y="1861"/>
                  </a:cubicBezTo>
                  <a:lnTo>
                    <a:pt x="3810" y="1"/>
                  </a:lnTo>
                  <a:cubicBezTo>
                    <a:pt x="3810" y="1"/>
                    <a:pt x="1371" y="1014"/>
                    <a:pt x="1" y="2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3;p39">
              <a:extLst>
                <a:ext uri="{FF2B5EF4-FFF2-40B4-BE49-F238E27FC236}">
                  <a16:creationId xmlns:a16="http://schemas.microsoft.com/office/drawing/2014/main" id="{042C43B5-719F-DD39-FEFF-70F5529C5EB5}"/>
                </a:ext>
              </a:extLst>
            </p:cNvPr>
            <p:cNvSpPr/>
            <p:nvPr/>
          </p:nvSpPr>
          <p:spPr>
            <a:xfrm>
              <a:off x="1331123" y="1980292"/>
              <a:ext cx="140414" cy="246249"/>
            </a:xfrm>
            <a:custGeom>
              <a:avLst/>
              <a:gdLst/>
              <a:ahLst/>
              <a:cxnLst/>
              <a:rect l="l" t="t" r="r" b="b"/>
              <a:pathLst>
                <a:path w="1271" h="2229" extrusionOk="0">
                  <a:moveTo>
                    <a:pt x="1" y="0"/>
                  </a:moveTo>
                  <a:lnTo>
                    <a:pt x="1" y="1693"/>
                  </a:lnTo>
                  <a:cubicBezTo>
                    <a:pt x="1" y="1693"/>
                    <a:pt x="658" y="2139"/>
                    <a:pt x="1271" y="2228"/>
                  </a:cubicBezTo>
                  <a:lnTo>
                    <a:pt x="1271" y="257"/>
                  </a:lnTo>
                  <a:cubicBezTo>
                    <a:pt x="1242" y="257"/>
                    <a:pt x="1214" y="258"/>
                    <a:pt x="1186" y="258"/>
                  </a:cubicBezTo>
                  <a:cubicBezTo>
                    <a:pt x="759" y="258"/>
                    <a:pt x="346" y="17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4;p39">
              <a:extLst>
                <a:ext uri="{FF2B5EF4-FFF2-40B4-BE49-F238E27FC236}">
                  <a16:creationId xmlns:a16="http://schemas.microsoft.com/office/drawing/2014/main" id="{E96E12F4-241C-FFE5-2C01-58002603BF6D}"/>
                </a:ext>
              </a:extLst>
            </p:cNvPr>
            <p:cNvSpPr/>
            <p:nvPr/>
          </p:nvSpPr>
          <p:spPr>
            <a:xfrm>
              <a:off x="1042006" y="1315776"/>
              <a:ext cx="953731" cy="748247"/>
            </a:xfrm>
            <a:custGeom>
              <a:avLst/>
              <a:gdLst/>
              <a:ahLst/>
              <a:cxnLst/>
              <a:rect l="l" t="t" r="r" b="b"/>
              <a:pathLst>
                <a:path w="8633" h="6773" extrusionOk="0">
                  <a:moveTo>
                    <a:pt x="4322" y="0"/>
                  </a:moveTo>
                  <a:cubicBezTo>
                    <a:pt x="1927" y="0"/>
                    <a:pt x="0" y="1515"/>
                    <a:pt x="0" y="3386"/>
                  </a:cubicBezTo>
                  <a:cubicBezTo>
                    <a:pt x="0" y="5258"/>
                    <a:pt x="1927" y="6773"/>
                    <a:pt x="4322" y="6773"/>
                  </a:cubicBezTo>
                  <a:cubicBezTo>
                    <a:pt x="6706" y="6773"/>
                    <a:pt x="8633" y="5258"/>
                    <a:pt x="8633" y="3386"/>
                  </a:cubicBezTo>
                  <a:cubicBezTo>
                    <a:pt x="8633" y="1515"/>
                    <a:pt x="6706" y="0"/>
                    <a:pt x="43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5;p39">
              <a:extLst>
                <a:ext uri="{FF2B5EF4-FFF2-40B4-BE49-F238E27FC236}">
                  <a16:creationId xmlns:a16="http://schemas.microsoft.com/office/drawing/2014/main" id="{0C477281-D97A-8344-CE38-B3B255A44AEB}"/>
                </a:ext>
              </a:extLst>
            </p:cNvPr>
            <p:cNvSpPr/>
            <p:nvPr/>
          </p:nvSpPr>
          <p:spPr>
            <a:xfrm>
              <a:off x="1179770" y="1358861"/>
              <a:ext cx="815968" cy="662077"/>
            </a:xfrm>
            <a:custGeom>
              <a:avLst/>
              <a:gdLst/>
              <a:ahLst/>
              <a:cxnLst/>
              <a:rect l="l" t="t" r="r" b="b"/>
              <a:pathLst>
                <a:path w="7386" h="5993" extrusionOk="0">
                  <a:moveTo>
                    <a:pt x="6183" y="646"/>
                  </a:moveTo>
                  <a:cubicBezTo>
                    <a:pt x="5526" y="245"/>
                    <a:pt x="4713" y="0"/>
                    <a:pt x="3821" y="0"/>
                  </a:cubicBezTo>
                  <a:cubicBezTo>
                    <a:pt x="1716" y="0"/>
                    <a:pt x="1" y="1348"/>
                    <a:pt x="1" y="2996"/>
                  </a:cubicBezTo>
                  <a:cubicBezTo>
                    <a:pt x="1" y="4645"/>
                    <a:pt x="1716" y="5993"/>
                    <a:pt x="3821" y="5993"/>
                  </a:cubicBezTo>
                  <a:cubicBezTo>
                    <a:pt x="4713" y="5993"/>
                    <a:pt x="5526" y="5748"/>
                    <a:pt x="6183" y="5347"/>
                  </a:cubicBezTo>
                  <a:cubicBezTo>
                    <a:pt x="6929" y="4734"/>
                    <a:pt x="7386" y="3910"/>
                    <a:pt x="7386" y="2996"/>
                  </a:cubicBezTo>
                  <a:cubicBezTo>
                    <a:pt x="7386" y="2083"/>
                    <a:pt x="6929" y="1259"/>
                    <a:pt x="6183" y="6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6;p39">
              <a:extLst>
                <a:ext uri="{FF2B5EF4-FFF2-40B4-BE49-F238E27FC236}">
                  <a16:creationId xmlns:a16="http://schemas.microsoft.com/office/drawing/2014/main" id="{EC1E8E68-0817-0960-8B5B-B0A67A3CC207}"/>
                </a:ext>
              </a:extLst>
            </p:cNvPr>
            <p:cNvSpPr/>
            <p:nvPr/>
          </p:nvSpPr>
          <p:spPr>
            <a:xfrm>
              <a:off x="1251138" y="1432660"/>
              <a:ext cx="706488" cy="498463"/>
            </a:xfrm>
            <a:custGeom>
              <a:avLst/>
              <a:gdLst/>
              <a:ahLst/>
              <a:cxnLst/>
              <a:rect l="l" t="t" r="r" b="b"/>
              <a:pathLst>
                <a:path w="6395" h="4512" extrusionOk="0">
                  <a:moveTo>
                    <a:pt x="5348" y="491"/>
                  </a:moveTo>
                  <a:cubicBezTo>
                    <a:pt x="4791" y="179"/>
                    <a:pt x="4078" y="0"/>
                    <a:pt x="3309" y="0"/>
                  </a:cubicBezTo>
                  <a:cubicBezTo>
                    <a:pt x="1482" y="0"/>
                    <a:pt x="1" y="1014"/>
                    <a:pt x="1" y="2262"/>
                  </a:cubicBezTo>
                  <a:cubicBezTo>
                    <a:pt x="1" y="3498"/>
                    <a:pt x="1482" y="4512"/>
                    <a:pt x="3309" y="4512"/>
                  </a:cubicBezTo>
                  <a:cubicBezTo>
                    <a:pt x="4078" y="4512"/>
                    <a:pt x="4791" y="4334"/>
                    <a:pt x="5348" y="4033"/>
                  </a:cubicBezTo>
                  <a:cubicBezTo>
                    <a:pt x="5994" y="3565"/>
                    <a:pt x="6395" y="2941"/>
                    <a:pt x="6395" y="2262"/>
                  </a:cubicBezTo>
                  <a:cubicBezTo>
                    <a:pt x="6395" y="1571"/>
                    <a:pt x="5994" y="947"/>
                    <a:pt x="5348" y="4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17;p39">
              <a:extLst>
                <a:ext uri="{FF2B5EF4-FFF2-40B4-BE49-F238E27FC236}">
                  <a16:creationId xmlns:a16="http://schemas.microsoft.com/office/drawing/2014/main" id="{63F148BB-EE60-F482-9FCB-805D46A56F1A}"/>
                </a:ext>
              </a:extLst>
            </p:cNvPr>
            <p:cNvSpPr/>
            <p:nvPr/>
          </p:nvSpPr>
          <p:spPr>
            <a:xfrm>
              <a:off x="1434529" y="1566778"/>
              <a:ext cx="200733" cy="126825"/>
            </a:xfrm>
            <a:custGeom>
              <a:avLst/>
              <a:gdLst/>
              <a:ahLst/>
              <a:cxnLst/>
              <a:rect l="l" t="t" r="r" b="b"/>
              <a:pathLst>
                <a:path w="1817" h="1148" extrusionOk="0">
                  <a:moveTo>
                    <a:pt x="1805" y="558"/>
                  </a:moveTo>
                  <a:cubicBezTo>
                    <a:pt x="1816" y="869"/>
                    <a:pt x="1415" y="1126"/>
                    <a:pt x="914" y="1137"/>
                  </a:cubicBezTo>
                  <a:cubicBezTo>
                    <a:pt x="424" y="1148"/>
                    <a:pt x="12" y="903"/>
                    <a:pt x="12" y="591"/>
                  </a:cubicBezTo>
                  <a:cubicBezTo>
                    <a:pt x="1" y="279"/>
                    <a:pt x="402" y="23"/>
                    <a:pt x="903" y="12"/>
                  </a:cubicBezTo>
                  <a:cubicBezTo>
                    <a:pt x="1393" y="1"/>
                    <a:pt x="1805" y="246"/>
                    <a:pt x="1805" y="5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8;p39">
              <a:extLst>
                <a:ext uri="{FF2B5EF4-FFF2-40B4-BE49-F238E27FC236}">
                  <a16:creationId xmlns:a16="http://schemas.microsoft.com/office/drawing/2014/main" id="{841542F8-9FD8-C63F-8F1C-E59DD9B35B5E}"/>
                </a:ext>
              </a:extLst>
            </p:cNvPr>
            <p:cNvSpPr/>
            <p:nvPr/>
          </p:nvSpPr>
          <p:spPr>
            <a:xfrm>
              <a:off x="1691719" y="1538496"/>
              <a:ext cx="187145" cy="124395"/>
            </a:xfrm>
            <a:custGeom>
              <a:avLst/>
              <a:gdLst/>
              <a:ahLst/>
              <a:cxnLst/>
              <a:rect l="l" t="t" r="r" b="b"/>
              <a:pathLst>
                <a:path w="1694" h="1126" extrusionOk="0">
                  <a:moveTo>
                    <a:pt x="1660" y="457"/>
                  </a:moveTo>
                  <a:cubicBezTo>
                    <a:pt x="1694" y="736"/>
                    <a:pt x="1360" y="1014"/>
                    <a:pt x="914" y="1070"/>
                  </a:cubicBezTo>
                  <a:cubicBezTo>
                    <a:pt x="457" y="1125"/>
                    <a:pt x="67" y="936"/>
                    <a:pt x="34" y="658"/>
                  </a:cubicBezTo>
                  <a:cubicBezTo>
                    <a:pt x="1" y="379"/>
                    <a:pt x="335" y="112"/>
                    <a:pt x="780" y="56"/>
                  </a:cubicBezTo>
                  <a:cubicBezTo>
                    <a:pt x="1226" y="0"/>
                    <a:pt x="1616" y="179"/>
                    <a:pt x="1660" y="45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19;p39">
              <a:extLst>
                <a:ext uri="{FF2B5EF4-FFF2-40B4-BE49-F238E27FC236}">
                  <a16:creationId xmlns:a16="http://schemas.microsoft.com/office/drawing/2014/main" id="{EF3B2F03-D1DC-86A9-2D8A-2041CB7C156F}"/>
                </a:ext>
              </a:extLst>
            </p:cNvPr>
            <p:cNvSpPr/>
            <p:nvPr/>
          </p:nvSpPr>
          <p:spPr>
            <a:xfrm>
              <a:off x="1491093" y="1496626"/>
              <a:ext cx="70262" cy="46841"/>
            </a:xfrm>
            <a:custGeom>
              <a:avLst/>
              <a:gdLst/>
              <a:ahLst/>
              <a:cxnLst/>
              <a:rect l="l" t="t" r="r" b="b"/>
              <a:pathLst>
                <a:path w="636" h="424" extrusionOk="0">
                  <a:moveTo>
                    <a:pt x="636" y="212"/>
                  </a:moveTo>
                  <a:cubicBezTo>
                    <a:pt x="636" y="324"/>
                    <a:pt x="491" y="424"/>
                    <a:pt x="313" y="424"/>
                  </a:cubicBezTo>
                  <a:cubicBezTo>
                    <a:pt x="146" y="424"/>
                    <a:pt x="1" y="324"/>
                    <a:pt x="1" y="212"/>
                  </a:cubicBezTo>
                  <a:cubicBezTo>
                    <a:pt x="1" y="90"/>
                    <a:pt x="146" y="1"/>
                    <a:pt x="313" y="1"/>
                  </a:cubicBezTo>
                  <a:cubicBezTo>
                    <a:pt x="491" y="1"/>
                    <a:pt x="636" y="90"/>
                    <a:pt x="636" y="21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0;p39">
              <a:extLst>
                <a:ext uri="{FF2B5EF4-FFF2-40B4-BE49-F238E27FC236}">
                  <a16:creationId xmlns:a16="http://schemas.microsoft.com/office/drawing/2014/main" id="{3F7551B7-690B-9525-21E3-CA33A93F36E7}"/>
                </a:ext>
              </a:extLst>
            </p:cNvPr>
            <p:cNvSpPr/>
            <p:nvPr/>
          </p:nvSpPr>
          <p:spPr>
            <a:xfrm>
              <a:off x="1710168" y="1470774"/>
              <a:ext cx="71477" cy="50598"/>
            </a:xfrm>
            <a:custGeom>
              <a:avLst/>
              <a:gdLst/>
              <a:ahLst/>
              <a:cxnLst/>
              <a:rect l="l" t="t" r="r" b="b"/>
              <a:pathLst>
                <a:path w="647" h="458" extrusionOk="0">
                  <a:moveTo>
                    <a:pt x="636" y="201"/>
                  </a:moveTo>
                  <a:cubicBezTo>
                    <a:pt x="647" y="324"/>
                    <a:pt x="513" y="424"/>
                    <a:pt x="346" y="446"/>
                  </a:cubicBezTo>
                  <a:cubicBezTo>
                    <a:pt x="168" y="457"/>
                    <a:pt x="23" y="379"/>
                    <a:pt x="12" y="257"/>
                  </a:cubicBezTo>
                  <a:cubicBezTo>
                    <a:pt x="1" y="146"/>
                    <a:pt x="134" y="34"/>
                    <a:pt x="313" y="23"/>
                  </a:cubicBezTo>
                  <a:cubicBezTo>
                    <a:pt x="480" y="1"/>
                    <a:pt x="624" y="90"/>
                    <a:pt x="636" y="2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1;p39">
              <a:extLst>
                <a:ext uri="{FF2B5EF4-FFF2-40B4-BE49-F238E27FC236}">
                  <a16:creationId xmlns:a16="http://schemas.microsoft.com/office/drawing/2014/main" id="{5644E3C9-3368-1190-E085-D1422F709E75}"/>
                </a:ext>
              </a:extLst>
            </p:cNvPr>
            <p:cNvSpPr/>
            <p:nvPr/>
          </p:nvSpPr>
          <p:spPr>
            <a:xfrm>
              <a:off x="1576050" y="1708299"/>
              <a:ext cx="205594" cy="134227"/>
            </a:xfrm>
            <a:custGeom>
              <a:avLst/>
              <a:gdLst/>
              <a:ahLst/>
              <a:cxnLst/>
              <a:rect l="l" t="t" r="r" b="b"/>
              <a:pathLst>
                <a:path w="1861" h="1215" extrusionOk="0">
                  <a:moveTo>
                    <a:pt x="713" y="1092"/>
                  </a:moveTo>
                  <a:cubicBezTo>
                    <a:pt x="791" y="1126"/>
                    <a:pt x="869" y="1170"/>
                    <a:pt x="947" y="1181"/>
                  </a:cubicBezTo>
                  <a:cubicBezTo>
                    <a:pt x="1114" y="1215"/>
                    <a:pt x="1270" y="1126"/>
                    <a:pt x="1404" y="1025"/>
                  </a:cubicBezTo>
                  <a:cubicBezTo>
                    <a:pt x="1493" y="959"/>
                    <a:pt x="1582" y="869"/>
                    <a:pt x="1671" y="780"/>
                  </a:cubicBezTo>
                  <a:cubicBezTo>
                    <a:pt x="1760" y="669"/>
                    <a:pt x="1838" y="535"/>
                    <a:pt x="1850" y="402"/>
                  </a:cubicBezTo>
                  <a:cubicBezTo>
                    <a:pt x="1861" y="257"/>
                    <a:pt x="1783" y="90"/>
                    <a:pt x="1649" y="56"/>
                  </a:cubicBezTo>
                  <a:cubicBezTo>
                    <a:pt x="1460" y="1"/>
                    <a:pt x="1282" y="179"/>
                    <a:pt x="1092" y="223"/>
                  </a:cubicBezTo>
                  <a:cubicBezTo>
                    <a:pt x="814" y="290"/>
                    <a:pt x="535" y="79"/>
                    <a:pt x="257" y="134"/>
                  </a:cubicBezTo>
                  <a:cubicBezTo>
                    <a:pt x="190" y="145"/>
                    <a:pt x="123" y="168"/>
                    <a:pt x="90" y="223"/>
                  </a:cubicBezTo>
                  <a:cubicBezTo>
                    <a:pt x="1" y="324"/>
                    <a:pt x="45" y="491"/>
                    <a:pt x="123" y="602"/>
                  </a:cubicBezTo>
                  <a:cubicBezTo>
                    <a:pt x="268" y="814"/>
                    <a:pt x="491" y="959"/>
                    <a:pt x="713" y="109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2;p39">
              <a:extLst>
                <a:ext uri="{FF2B5EF4-FFF2-40B4-BE49-F238E27FC236}">
                  <a16:creationId xmlns:a16="http://schemas.microsoft.com/office/drawing/2014/main" id="{D05510D5-9D51-DB32-7549-6DA78379FABF}"/>
                </a:ext>
              </a:extLst>
            </p:cNvPr>
            <p:cNvSpPr/>
            <p:nvPr/>
          </p:nvSpPr>
          <p:spPr>
            <a:xfrm>
              <a:off x="1021015" y="1596276"/>
              <a:ext cx="150246" cy="245034"/>
            </a:xfrm>
            <a:custGeom>
              <a:avLst/>
              <a:gdLst/>
              <a:ahLst/>
              <a:cxnLst/>
              <a:rect l="l" t="t" r="r" b="b"/>
              <a:pathLst>
                <a:path w="1360" h="2218" extrusionOk="0">
                  <a:moveTo>
                    <a:pt x="870" y="1"/>
                  </a:moveTo>
                  <a:lnTo>
                    <a:pt x="1" y="1"/>
                  </a:lnTo>
                  <a:lnTo>
                    <a:pt x="1" y="2218"/>
                  </a:lnTo>
                  <a:lnTo>
                    <a:pt x="870" y="2218"/>
                  </a:lnTo>
                  <a:cubicBezTo>
                    <a:pt x="870" y="2218"/>
                    <a:pt x="1360" y="1995"/>
                    <a:pt x="1360" y="1104"/>
                  </a:cubicBezTo>
                  <a:cubicBezTo>
                    <a:pt x="1360" y="213"/>
                    <a:pt x="870" y="1"/>
                    <a:pt x="8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3;p39">
              <a:extLst>
                <a:ext uri="{FF2B5EF4-FFF2-40B4-BE49-F238E27FC236}">
                  <a16:creationId xmlns:a16="http://schemas.microsoft.com/office/drawing/2014/main" id="{FB62B456-6D42-9756-7BF3-71AEC58E00B7}"/>
                </a:ext>
              </a:extLst>
            </p:cNvPr>
            <p:cNvSpPr/>
            <p:nvPr/>
          </p:nvSpPr>
          <p:spPr>
            <a:xfrm>
              <a:off x="1032174" y="1764863"/>
              <a:ext cx="128041" cy="62971"/>
            </a:xfrm>
            <a:custGeom>
              <a:avLst/>
              <a:gdLst/>
              <a:ahLst/>
              <a:cxnLst/>
              <a:rect l="l" t="t" r="r" b="b"/>
              <a:pathLst>
                <a:path w="1159" h="570" extrusionOk="0">
                  <a:moveTo>
                    <a:pt x="0" y="1"/>
                  </a:moveTo>
                  <a:lnTo>
                    <a:pt x="0" y="569"/>
                  </a:lnTo>
                  <a:lnTo>
                    <a:pt x="869" y="569"/>
                  </a:lnTo>
                  <a:cubicBezTo>
                    <a:pt x="869" y="569"/>
                    <a:pt x="869" y="558"/>
                    <a:pt x="869" y="558"/>
                  </a:cubicBezTo>
                  <a:cubicBezTo>
                    <a:pt x="969" y="458"/>
                    <a:pt x="1092" y="291"/>
                    <a:pt x="1159" y="1"/>
                  </a:cubicBezTo>
                  <a:lnTo>
                    <a:pt x="1159" y="1"/>
                  </a:lnTo>
                  <a:cubicBezTo>
                    <a:pt x="968" y="52"/>
                    <a:pt x="772" y="89"/>
                    <a:pt x="568" y="89"/>
                  </a:cubicBezTo>
                  <a:cubicBezTo>
                    <a:pt x="463" y="89"/>
                    <a:pt x="355" y="79"/>
                    <a:pt x="245" y="57"/>
                  </a:cubicBezTo>
                  <a:cubicBezTo>
                    <a:pt x="156" y="46"/>
                    <a:pt x="78" y="2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4;p39">
              <a:extLst>
                <a:ext uri="{FF2B5EF4-FFF2-40B4-BE49-F238E27FC236}">
                  <a16:creationId xmlns:a16="http://schemas.microsoft.com/office/drawing/2014/main" id="{CDA924E9-2DEA-B21F-EE06-2D9BDD08BE29}"/>
                </a:ext>
              </a:extLst>
            </p:cNvPr>
            <p:cNvSpPr/>
            <p:nvPr/>
          </p:nvSpPr>
          <p:spPr>
            <a:xfrm>
              <a:off x="950863" y="1596276"/>
              <a:ext cx="145385" cy="245034"/>
            </a:xfrm>
            <a:custGeom>
              <a:avLst/>
              <a:gdLst/>
              <a:ahLst/>
              <a:cxnLst/>
              <a:rect l="l" t="t" r="r" b="b"/>
              <a:pathLst>
                <a:path w="1316" h="2218" extrusionOk="0">
                  <a:moveTo>
                    <a:pt x="1315" y="1104"/>
                  </a:moveTo>
                  <a:cubicBezTo>
                    <a:pt x="1315" y="1716"/>
                    <a:pt x="1026" y="2218"/>
                    <a:pt x="658" y="2218"/>
                  </a:cubicBezTo>
                  <a:cubicBezTo>
                    <a:pt x="302" y="2218"/>
                    <a:pt x="1" y="1716"/>
                    <a:pt x="1" y="1104"/>
                  </a:cubicBezTo>
                  <a:cubicBezTo>
                    <a:pt x="1" y="491"/>
                    <a:pt x="302" y="1"/>
                    <a:pt x="658" y="1"/>
                  </a:cubicBezTo>
                  <a:cubicBezTo>
                    <a:pt x="1026" y="1"/>
                    <a:pt x="1315" y="491"/>
                    <a:pt x="1315" y="11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5;p39">
              <a:extLst>
                <a:ext uri="{FF2B5EF4-FFF2-40B4-BE49-F238E27FC236}">
                  <a16:creationId xmlns:a16="http://schemas.microsoft.com/office/drawing/2014/main" id="{278E324C-50E7-9F80-65AD-F915D06F6FC6}"/>
                </a:ext>
              </a:extLst>
            </p:cNvPr>
            <p:cNvSpPr/>
            <p:nvPr/>
          </p:nvSpPr>
          <p:spPr>
            <a:xfrm>
              <a:off x="1224071" y="3939372"/>
              <a:ext cx="905895" cy="609270"/>
            </a:xfrm>
            <a:custGeom>
              <a:avLst/>
              <a:gdLst/>
              <a:ahLst/>
              <a:cxnLst/>
              <a:rect l="l" t="t" r="r" b="b"/>
              <a:pathLst>
                <a:path w="8200" h="5515" extrusionOk="0">
                  <a:moveTo>
                    <a:pt x="1" y="1"/>
                  </a:moveTo>
                  <a:cubicBezTo>
                    <a:pt x="1" y="1"/>
                    <a:pt x="4779" y="1326"/>
                    <a:pt x="7275" y="45"/>
                  </a:cubicBezTo>
                  <a:cubicBezTo>
                    <a:pt x="7275" y="45"/>
                    <a:pt x="8199" y="869"/>
                    <a:pt x="8166" y="2652"/>
                  </a:cubicBezTo>
                  <a:cubicBezTo>
                    <a:pt x="8143" y="4434"/>
                    <a:pt x="7475" y="5035"/>
                    <a:pt x="6929" y="5403"/>
                  </a:cubicBezTo>
                  <a:lnTo>
                    <a:pt x="79" y="551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6;p39">
              <a:extLst>
                <a:ext uri="{FF2B5EF4-FFF2-40B4-BE49-F238E27FC236}">
                  <a16:creationId xmlns:a16="http://schemas.microsoft.com/office/drawing/2014/main" id="{32E7EAEB-B61C-1234-5BA7-AF770D5B14CD}"/>
                </a:ext>
              </a:extLst>
            </p:cNvPr>
            <p:cNvSpPr/>
            <p:nvPr/>
          </p:nvSpPr>
          <p:spPr>
            <a:xfrm>
              <a:off x="1272129" y="4339297"/>
              <a:ext cx="843035" cy="181069"/>
            </a:xfrm>
            <a:custGeom>
              <a:avLst/>
              <a:gdLst/>
              <a:ahLst/>
              <a:cxnLst/>
              <a:rect l="l" t="t" r="r" b="b"/>
              <a:pathLst>
                <a:path w="7631" h="1639" extrusionOk="0">
                  <a:moveTo>
                    <a:pt x="0" y="1"/>
                  </a:moveTo>
                  <a:lnTo>
                    <a:pt x="22" y="1638"/>
                  </a:lnTo>
                  <a:lnTo>
                    <a:pt x="6840" y="1516"/>
                  </a:lnTo>
                  <a:cubicBezTo>
                    <a:pt x="7163" y="1226"/>
                    <a:pt x="7474" y="792"/>
                    <a:pt x="7630" y="23"/>
                  </a:cubicBezTo>
                  <a:lnTo>
                    <a:pt x="7630" y="23"/>
                  </a:lnTo>
                  <a:cubicBezTo>
                    <a:pt x="6951" y="146"/>
                    <a:pt x="6260" y="235"/>
                    <a:pt x="5603" y="268"/>
                  </a:cubicBezTo>
                  <a:cubicBezTo>
                    <a:pt x="4872" y="304"/>
                    <a:pt x="4120" y="338"/>
                    <a:pt x="3365" y="338"/>
                  </a:cubicBezTo>
                  <a:cubicBezTo>
                    <a:pt x="2231" y="338"/>
                    <a:pt x="1090" y="26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7;p39">
              <a:extLst>
                <a:ext uri="{FF2B5EF4-FFF2-40B4-BE49-F238E27FC236}">
                  <a16:creationId xmlns:a16="http://schemas.microsoft.com/office/drawing/2014/main" id="{5A677863-C40F-BAD1-D5ED-E57ED306471C}"/>
                </a:ext>
              </a:extLst>
            </p:cNvPr>
            <p:cNvSpPr/>
            <p:nvPr/>
          </p:nvSpPr>
          <p:spPr>
            <a:xfrm>
              <a:off x="904131" y="3915951"/>
              <a:ext cx="523099" cy="679421"/>
            </a:xfrm>
            <a:custGeom>
              <a:avLst/>
              <a:gdLst/>
              <a:ahLst/>
              <a:cxnLst/>
              <a:rect l="l" t="t" r="r" b="b"/>
              <a:pathLst>
                <a:path w="4735" h="6150" extrusionOk="0">
                  <a:moveTo>
                    <a:pt x="1404" y="1"/>
                  </a:moveTo>
                  <a:lnTo>
                    <a:pt x="3231" y="1"/>
                  </a:lnTo>
                  <a:cubicBezTo>
                    <a:pt x="3231" y="1"/>
                    <a:pt x="4735" y="658"/>
                    <a:pt x="4735" y="3176"/>
                  </a:cubicBezTo>
                  <a:cubicBezTo>
                    <a:pt x="4735" y="4713"/>
                    <a:pt x="4144" y="5481"/>
                    <a:pt x="3676" y="5849"/>
                  </a:cubicBezTo>
                  <a:cubicBezTo>
                    <a:pt x="3420" y="6049"/>
                    <a:pt x="3097" y="6150"/>
                    <a:pt x="2763" y="6150"/>
                  </a:cubicBezTo>
                  <a:lnTo>
                    <a:pt x="1404" y="6150"/>
                  </a:lnTo>
                  <a:cubicBezTo>
                    <a:pt x="1404" y="6150"/>
                    <a:pt x="1" y="5582"/>
                    <a:pt x="1" y="2853"/>
                  </a:cubicBezTo>
                  <a:cubicBezTo>
                    <a:pt x="1" y="313"/>
                    <a:pt x="1404" y="1"/>
                    <a:pt x="140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8;p39">
              <a:extLst>
                <a:ext uri="{FF2B5EF4-FFF2-40B4-BE49-F238E27FC236}">
                  <a16:creationId xmlns:a16="http://schemas.microsoft.com/office/drawing/2014/main" id="{1453CF4E-FDAC-B86C-5BCE-001968029905}"/>
                </a:ext>
              </a:extLst>
            </p:cNvPr>
            <p:cNvSpPr/>
            <p:nvPr/>
          </p:nvSpPr>
          <p:spPr>
            <a:xfrm>
              <a:off x="851213" y="3915951"/>
              <a:ext cx="427096" cy="679421"/>
            </a:xfrm>
            <a:custGeom>
              <a:avLst/>
              <a:gdLst/>
              <a:ahLst/>
              <a:cxnLst/>
              <a:rect l="l" t="t" r="r" b="b"/>
              <a:pathLst>
                <a:path w="3866" h="6150" extrusionOk="0">
                  <a:moveTo>
                    <a:pt x="1872" y="1"/>
                  </a:moveTo>
                  <a:cubicBezTo>
                    <a:pt x="1805" y="23"/>
                    <a:pt x="1" y="213"/>
                    <a:pt x="1" y="2975"/>
                  </a:cubicBezTo>
                  <a:cubicBezTo>
                    <a:pt x="1" y="5704"/>
                    <a:pt x="1883" y="6150"/>
                    <a:pt x="1883" y="6150"/>
                  </a:cubicBezTo>
                  <a:lnTo>
                    <a:pt x="1905" y="6150"/>
                  </a:lnTo>
                  <a:cubicBezTo>
                    <a:pt x="2986" y="6116"/>
                    <a:pt x="3866" y="4746"/>
                    <a:pt x="3866" y="3075"/>
                  </a:cubicBezTo>
                  <a:cubicBezTo>
                    <a:pt x="3866" y="1393"/>
                    <a:pt x="2975" y="23"/>
                    <a:pt x="187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29;p39">
              <a:extLst>
                <a:ext uri="{FF2B5EF4-FFF2-40B4-BE49-F238E27FC236}">
                  <a16:creationId xmlns:a16="http://schemas.microsoft.com/office/drawing/2014/main" id="{478E0B87-2840-0B2C-0172-558F30F525B0}"/>
                </a:ext>
              </a:extLst>
            </p:cNvPr>
            <p:cNvSpPr/>
            <p:nvPr/>
          </p:nvSpPr>
          <p:spPr>
            <a:xfrm>
              <a:off x="1481261" y="2952485"/>
              <a:ext cx="804921" cy="262157"/>
            </a:xfrm>
            <a:custGeom>
              <a:avLst/>
              <a:gdLst/>
              <a:ahLst/>
              <a:cxnLst/>
              <a:rect l="l" t="t" r="r" b="b"/>
              <a:pathLst>
                <a:path w="7286" h="2373" extrusionOk="0">
                  <a:moveTo>
                    <a:pt x="7286" y="0"/>
                  </a:moveTo>
                  <a:lnTo>
                    <a:pt x="7286" y="925"/>
                  </a:lnTo>
                  <a:lnTo>
                    <a:pt x="591" y="2373"/>
                  </a:lnTo>
                  <a:lnTo>
                    <a:pt x="1" y="14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0;p39">
              <a:extLst>
                <a:ext uri="{FF2B5EF4-FFF2-40B4-BE49-F238E27FC236}">
                  <a16:creationId xmlns:a16="http://schemas.microsoft.com/office/drawing/2014/main" id="{B2298593-71E8-CB63-950A-D878A8A76399}"/>
                </a:ext>
              </a:extLst>
            </p:cNvPr>
            <p:cNvSpPr/>
            <p:nvPr/>
          </p:nvSpPr>
          <p:spPr>
            <a:xfrm>
              <a:off x="2281221" y="2952485"/>
              <a:ext cx="447976" cy="360590"/>
            </a:xfrm>
            <a:custGeom>
              <a:avLst/>
              <a:gdLst/>
              <a:ahLst/>
              <a:cxnLst/>
              <a:rect l="l" t="t" r="r" b="b"/>
              <a:pathLst>
                <a:path w="4055" h="3264" extrusionOk="0">
                  <a:moveTo>
                    <a:pt x="3509" y="3264"/>
                  </a:moveTo>
                  <a:lnTo>
                    <a:pt x="0" y="936"/>
                  </a:lnTo>
                  <a:lnTo>
                    <a:pt x="45" y="0"/>
                  </a:lnTo>
                  <a:lnTo>
                    <a:pt x="4055" y="29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1;p39">
              <a:extLst>
                <a:ext uri="{FF2B5EF4-FFF2-40B4-BE49-F238E27FC236}">
                  <a16:creationId xmlns:a16="http://schemas.microsoft.com/office/drawing/2014/main" id="{D5BB3637-E6A8-D3D7-669C-6E4C121AE8CA}"/>
                </a:ext>
              </a:extLst>
            </p:cNvPr>
            <p:cNvSpPr/>
            <p:nvPr/>
          </p:nvSpPr>
          <p:spPr>
            <a:xfrm>
              <a:off x="1546552" y="3055781"/>
              <a:ext cx="1128502" cy="483770"/>
            </a:xfrm>
            <a:custGeom>
              <a:avLst/>
              <a:gdLst/>
              <a:ahLst/>
              <a:cxnLst/>
              <a:rect l="l" t="t" r="r" b="b"/>
              <a:pathLst>
                <a:path w="10215" h="4379" extrusionOk="0">
                  <a:moveTo>
                    <a:pt x="6650" y="1"/>
                  </a:moveTo>
                  <a:lnTo>
                    <a:pt x="0" y="1438"/>
                  </a:lnTo>
                  <a:lnTo>
                    <a:pt x="3609" y="4378"/>
                  </a:lnTo>
                  <a:lnTo>
                    <a:pt x="10215" y="2329"/>
                  </a:lnTo>
                  <a:lnTo>
                    <a:pt x="665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2;p39">
              <a:extLst>
                <a:ext uri="{FF2B5EF4-FFF2-40B4-BE49-F238E27FC236}">
                  <a16:creationId xmlns:a16="http://schemas.microsoft.com/office/drawing/2014/main" id="{3053F322-FFA7-9D8D-8AF5-26924367FA71}"/>
                </a:ext>
              </a:extLst>
            </p:cNvPr>
            <p:cNvSpPr/>
            <p:nvPr/>
          </p:nvSpPr>
          <p:spPr>
            <a:xfrm>
              <a:off x="1481261" y="3114886"/>
              <a:ext cx="482555" cy="467751"/>
            </a:xfrm>
            <a:custGeom>
              <a:avLst/>
              <a:gdLst/>
              <a:ahLst/>
              <a:cxnLst/>
              <a:rect l="l" t="t" r="r" b="b"/>
              <a:pathLst>
                <a:path w="4368" h="4234" extrusionOk="0">
                  <a:moveTo>
                    <a:pt x="1" y="0"/>
                  </a:moveTo>
                  <a:lnTo>
                    <a:pt x="446" y="1437"/>
                  </a:lnTo>
                  <a:lnTo>
                    <a:pt x="4289" y="4233"/>
                  </a:lnTo>
                  <a:lnTo>
                    <a:pt x="4367" y="332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3;p39">
              <a:extLst>
                <a:ext uri="{FF2B5EF4-FFF2-40B4-BE49-F238E27FC236}">
                  <a16:creationId xmlns:a16="http://schemas.microsoft.com/office/drawing/2014/main" id="{4B39A471-8B3A-6DEF-53F2-0B4FEEA70AD9}"/>
                </a:ext>
              </a:extLst>
            </p:cNvPr>
            <p:cNvSpPr/>
            <p:nvPr/>
          </p:nvSpPr>
          <p:spPr>
            <a:xfrm>
              <a:off x="1955095" y="3273640"/>
              <a:ext cx="774098" cy="308999"/>
            </a:xfrm>
            <a:custGeom>
              <a:avLst/>
              <a:gdLst/>
              <a:ahLst/>
              <a:cxnLst/>
              <a:rect l="l" t="t" r="r" b="b"/>
              <a:pathLst>
                <a:path w="7007" h="2797" extrusionOk="0">
                  <a:moveTo>
                    <a:pt x="7007" y="0"/>
                  </a:moveTo>
                  <a:lnTo>
                    <a:pt x="78" y="1883"/>
                  </a:lnTo>
                  <a:lnTo>
                    <a:pt x="0" y="2796"/>
                  </a:lnTo>
                  <a:lnTo>
                    <a:pt x="6216" y="10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4;p39">
              <a:extLst>
                <a:ext uri="{FF2B5EF4-FFF2-40B4-BE49-F238E27FC236}">
                  <a16:creationId xmlns:a16="http://schemas.microsoft.com/office/drawing/2014/main" id="{B29BBB25-F8A7-F7C8-8AAD-41FD58C5A5FB}"/>
                </a:ext>
              </a:extLst>
            </p:cNvPr>
            <p:cNvSpPr/>
            <p:nvPr/>
          </p:nvSpPr>
          <p:spPr>
            <a:xfrm>
              <a:off x="1252353" y="2365413"/>
              <a:ext cx="765592" cy="581099"/>
            </a:xfrm>
            <a:custGeom>
              <a:avLst/>
              <a:gdLst/>
              <a:ahLst/>
              <a:cxnLst/>
              <a:rect l="l" t="t" r="r" b="b"/>
              <a:pathLst>
                <a:path w="6930" h="5260" extrusionOk="0">
                  <a:moveTo>
                    <a:pt x="6328" y="1"/>
                  </a:moveTo>
                  <a:cubicBezTo>
                    <a:pt x="6328" y="1"/>
                    <a:pt x="2084" y="380"/>
                    <a:pt x="1" y="691"/>
                  </a:cubicBezTo>
                  <a:cubicBezTo>
                    <a:pt x="1" y="691"/>
                    <a:pt x="636" y="2607"/>
                    <a:pt x="914" y="5258"/>
                  </a:cubicBezTo>
                  <a:cubicBezTo>
                    <a:pt x="914" y="5258"/>
                    <a:pt x="979" y="5260"/>
                    <a:pt x="1099" y="5260"/>
                  </a:cubicBezTo>
                  <a:cubicBezTo>
                    <a:pt x="1781" y="5260"/>
                    <a:pt x="4240" y="5219"/>
                    <a:pt x="6562" y="4679"/>
                  </a:cubicBezTo>
                  <a:cubicBezTo>
                    <a:pt x="6562" y="4679"/>
                    <a:pt x="6929" y="1493"/>
                    <a:pt x="63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5;p39">
              <a:extLst>
                <a:ext uri="{FF2B5EF4-FFF2-40B4-BE49-F238E27FC236}">
                  <a16:creationId xmlns:a16="http://schemas.microsoft.com/office/drawing/2014/main" id="{2C193A37-CAF2-00C7-19EE-9FD334B8B983}"/>
                </a:ext>
              </a:extLst>
            </p:cNvPr>
            <p:cNvSpPr/>
            <p:nvPr/>
          </p:nvSpPr>
          <p:spPr>
            <a:xfrm>
              <a:off x="1285607" y="2385188"/>
              <a:ext cx="705272" cy="547625"/>
            </a:xfrm>
            <a:custGeom>
              <a:avLst/>
              <a:gdLst/>
              <a:ahLst/>
              <a:cxnLst/>
              <a:rect l="l" t="t" r="r" b="b"/>
              <a:pathLst>
                <a:path w="6384" h="4957" extrusionOk="0">
                  <a:moveTo>
                    <a:pt x="1" y="646"/>
                  </a:moveTo>
                  <a:cubicBezTo>
                    <a:pt x="1" y="646"/>
                    <a:pt x="580" y="2439"/>
                    <a:pt x="836" y="4901"/>
                  </a:cubicBezTo>
                  <a:cubicBezTo>
                    <a:pt x="836" y="4901"/>
                    <a:pt x="3521" y="4957"/>
                    <a:pt x="6038" y="4367"/>
                  </a:cubicBezTo>
                  <a:cubicBezTo>
                    <a:pt x="6038" y="4367"/>
                    <a:pt x="6383" y="1392"/>
                    <a:pt x="5826" y="0"/>
                  </a:cubicBezTo>
                  <a:cubicBezTo>
                    <a:pt x="5826" y="0"/>
                    <a:pt x="1917" y="356"/>
                    <a:pt x="1" y="64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6;p39">
              <a:extLst>
                <a:ext uri="{FF2B5EF4-FFF2-40B4-BE49-F238E27FC236}">
                  <a16:creationId xmlns:a16="http://schemas.microsoft.com/office/drawing/2014/main" id="{8C74A6D7-20E1-BE2B-67F3-2C6C88987F7F}"/>
                </a:ext>
              </a:extLst>
            </p:cNvPr>
            <p:cNvSpPr/>
            <p:nvPr/>
          </p:nvSpPr>
          <p:spPr>
            <a:xfrm>
              <a:off x="1467783" y="3753550"/>
              <a:ext cx="461565" cy="200623"/>
            </a:xfrm>
            <a:custGeom>
              <a:avLst/>
              <a:gdLst/>
              <a:ahLst/>
              <a:cxnLst/>
              <a:rect l="l" t="t" r="r" b="b"/>
              <a:pathLst>
                <a:path w="4178" h="1816" extrusionOk="0">
                  <a:moveTo>
                    <a:pt x="4177" y="1"/>
                  </a:moveTo>
                  <a:cubicBezTo>
                    <a:pt x="4177" y="1"/>
                    <a:pt x="3368" y="232"/>
                    <a:pt x="1652" y="232"/>
                  </a:cubicBezTo>
                  <a:cubicBezTo>
                    <a:pt x="1173" y="232"/>
                    <a:pt x="623" y="214"/>
                    <a:pt x="0" y="168"/>
                  </a:cubicBezTo>
                  <a:lnTo>
                    <a:pt x="0" y="1616"/>
                  </a:lnTo>
                  <a:cubicBezTo>
                    <a:pt x="0" y="1616"/>
                    <a:pt x="908" y="1816"/>
                    <a:pt x="1971" y="1816"/>
                  </a:cubicBezTo>
                  <a:cubicBezTo>
                    <a:pt x="2716" y="1816"/>
                    <a:pt x="3539" y="1717"/>
                    <a:pt x="4177" y="1382"/>
                  </a:cubicBezTo>
                  <a:lnTo>
                    <a:pt x="41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37;p39">
              <a:extLst>
                <a:ext uri="{FF2B5EF4-FFF2-40B4-BE49-F238E27FC236}">
                  <a16:creationId xmlns:a16="http://schemas.microsoft.com/office/drawing/2014/main" id="{15A1EDB8-F1EE-ECC8-2B99-0F06A0CCE57A}"/>
                </a:ext>
              </a:extLst>
            </p:cNvPr>
            <p:cNvSpPr/>
            <p:nvPr/>
          </p:nvSpPr>
          <p:spPr>
            <a:xfrm>
              <a:off x="932413" y="4039022"/>
              <a:ext cx="264698" cy="433283"/>
            </a:xfrm>
            <a:custGeom>
              <a:avLst/>
              <a:gdLst/>
              <a:ahLst/>
              <a:cxnLst/>
              <a:rect l="l" t="t" r="r" b="b"/>
              <a:pathLst>
                <a:path w="2396" h="3922" extrusionOk="0">
                  <a:moveTo>
                    <a:pt x="1193" y="1"/>
                  </a:moveTo>
                  <a:cubicBezTo>
                    <a:pt x="535" y="1"/>
                    <a:pt x="1" y="881"/>
                    <a:pt x="1" y="1961"/>
                  </a:cubicBezTo>
                  <a:cubicBezTo>
                    <a:pt x="1" y="3042"/>
                    <a:pt x="535" y="3922"/>
                    <a:pt x="1193" y="3922"/>
                  </a:cubicBezTo>
                  <a:cubicBezTo>
                    <a:pt x="1861" y="3922"/>
                    <a:pt x="2396" y="3042"/>
                    <a:pt x="2396" y="1961"/>
                  </a:cubicBezTo>
                  <a:cubicBezTo>
                    <a:pt x="2396" y="881"/>
                    <a:pt x="1861" y="1"/>
                    <a:pt x="119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8;p39">
              <a:extLst>
                <a:ext uri="{FF2B5EF4-FFF2-40B4-BE49-F238E27FC236}">
                  <a16:creationId xmlns:a16="http://schemas.microsoft.com/office/drawing/2014/main" id="{EEE41230-1B06-12BC-C929-54E8FF6DDC0C}"/>
                </a:ext>
              </a:extLst>
            </p:cNvPr>
            <p:cNvSpPr/>
            <p:nvPr/>
          </p:nvSpPr>
          <p:spPr>
            <a:xfrm>
              <a:off x="1460381" y="4096801"/>
              <a:ext cx="579662" cy="198303"/>
            </a:xfrm>
            <a:custGeom>
              <a:avLst/>
              <a:gdLst/>
              <a:ahLst/>
              <a:cxnLst/>
              <a:rect l="l" t="t" r="r" b="b"/>
              <a:pathLst>
                <a:path w="5247" h="1795" extrusionOk="0">
                  <a:moveTo>
                    <a:pt x="4813" y="202"/>
                  </a:moveTo>
                  <a:cubicBezTo>
                    <a:pt x="4879" y="202"/>
                    <a:pt x="4935" y="224"/>
                    <a:pt x="4980" y="269"/>
                  </a:cubicBezTo>
                  <a:cubicBezTo>
                    <a:pt x="5024" y="313"/>
                    <a:pt x="5046" y="369"/>
                    <a:pt x="5046" y="436"/>
                  </a:cubicBezTo>
                  <a:cubicBezTo>
                    <a:pt x="5035" y="469"/>
                    <a:pt x="5035" y="525"/>
                    <a:pt x="5035" y="570"/>
                  </a:cubicBezTo>
                  <a:cubicBezTo>
                    <a:pt x="4991" y="959"/>
                    <a:pt x="3754" y="1583"/>
                    <a:pt x="2997" y="1594"/>
                  </a:cubicBezTo>
                  <a:cubicBezTo>
                    <a:pt x="2987" y="1594"/>
                    <a:pt x="2977" y="1594"/>
                    <a:pt x="2967" y="1594"/>
                  </a:cubicBezTo>
                  <a:cubicBezTo>
                    <a:pt x="2168" y="1594"/>
                    <a:pt x="644" y="1158"/>
                    <a:pt x="468" y="1004"/>
                  </a:cubicBezTo>
                  <a:cubicBezTo>
                    <a:pt x="435" y="982"/>
                    <a:pt x="357" y="893"/>
                    <a:pt x="257" y="570"/>
                  </a:cubicBezTo>
                  <a:cubicBezTo>
                    <a:pt x="234" y="503"/>
                    <a:pt x="246" y="436"/>
                    <a:pt x="301" y="369"/>
                  </a:cubicBezTo>
                  <a:cubicBezTo>
                    <a:pt x="346" y="313"/>
                    <a:pt x="413" y="291"/>
                    <a:pt x="502" y="291"/>
                  </a:cubicBezTo>
                  <a:cubicBezTo>
                    <a:pt x="903" y="302"/>
                    <a:pt x="1315" y="313"/>
                    <a:pt x="1727" y="313"/>
                  </a:cubicBezTo>
                  <a:cubicBezTo>
                    <a:pt x="1817" y="314"/>
                    <a:pt x="1907" y="314"/>
                    <a:pt x="1995" y="314"/>
                  </a:cubicBezTo>
                  <a:cubicBezTo>
                    <a:pt x="3255" y="314"/>
                    <a:pt x="4282" y="244"/>
                    <a:pt x="4813" y="202"/>
                  </a:cubicBezTo>
                  <a:close/>
                  <a:moveTo>
                    <a:pt x="4802" y="0"/>
                  </a:moveTo>
                  <a:cubicBezTo>
                    <a:pt x="4791" y="0"/>
                    <a:pt x="4779" y="0"/>
                    <a:pt x="4768" y="1"/>
                  </a:cubicBezTo>
                  <a:cubicBezTo>
                    <a:pt x="4268" y="43"/>
                    <a:pt x="3243" y="114"/>
                    <a:pt x="1984" y="114"/>
                  </a:cubicBezTo>
                  <a:cubicBezTo>
                    <a:pt x="1896" y="114"/>
                    <a:pt x="1806" y="114"/>
                    <a:pt x="1716" y="113"/>
                  </a:cubicBezTo>
                  <a:cubicBezTo>
                    <a:pt x="1304" y="102"/>
                    <a:pt x="903" y="102"/>
                    <a:pt x="479" y="79"/>
                  </a:cubicBezTo>
                  <a:cubicBezTo>
                    <a:pt x="335" y="79"/>
                    <a:pt x="201" y="135"/>
                    <a:pt x="112" y="246"/>
                  </a:cubicBezTo>
                  <a:cubicBezTo>
                    <a:pt x="23" y="347"/>
                    <a:pt x="0" y="492"/>
                    <a:pt x="34" y="614"/>
                  </a:cubicBezTo>
                  <a:cubicBezTo>
                    <a:pt x="123" y="904"/>
                    <a:pt x="212" y="1071"/>
                    <a:pt x="323" y="1160"/>
                  </a:cubicBezTo>
                  <a:cubicBezTo>
                    <a:pt x="555" y="1347"/>
                    <a:pt x="2145" y="1795"/>
                    <a:pt x="2978" y="1795"/>
                  </a:cubicBezTo>
                  <a:cubicBezTo>
                    <a:pt x="2988" y="1795"/>
                    <a:pt x="2998" y="1795"/>
                    <a:pt x="3008" y="1795"/>
                  </a:cubicBezTo>
                  <a:cubicBezTo>
                    <a:pt x="3832" y="1784"/>
                    <a:pt x="5180" y="1126"/>
                    <a:pt x="5225" y="592"/>
                  </a:cubicBezTo>
                  <a:cubicBezTo>
                    <a:pt x="5236" y="536"/>
                    <a:pt x="5236" y="492"/>
                    <a:pt x="5236" y="447"/>
                  </a:cubicBezTo>
                  <a:cubicBezTo>
                    <a:pt x="5247" y="336"/>
                    <a:pt x="5202" y="224"/>
                    <a:pt x="5124" y="135"/>
                  </a:cubicBezTo>
                  <a:cubicBezTo>
                    <a:pt x="5043" y="54"/>
                    <a:pt x="4924" y="0"/>
                    <a:pt x="480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9;p39">
              <a:extLst>
                <a:ext uri="{FF2B5EF4-FFF2-40B4-BE49-F238E27FC236}">
                  <a16:creationId xmlns:a16="http://schemas.microsoft.com/office/drawing/2014/main" id="{0C513FFE-2FA2-040D-A165-CB96BF5C6161}"/>
                </a:ext>
              </a:extLst>
            </p:cNvPr>
            <p:cNvSpPr/>
            <p:nvPr/>
          </p:nvSpPr>
          <p:spPr>
            <a:xfrm>
              <a:off x="878280" y="2441752"/>
              <a:ext cx="734769" cy="1052274"/>
            </a:xfrm>
            <a:custGeom>
              <a:avLst/>
              <a:gdLst/>
              <a:ahLst/>
              <a:cxnLst/>
              <a:rect l="l" t="t" r="r" b="b"/>
              <a:pathLst>
                <a:path w="6651" h="9525" extrusionOk="0">
                  <a:moveTo>
                    <a:pt x="2429" y="0"/>
                  </a:moveTo>
                  <a:lnTo>
                    <a:pt x="268" y="156"/>
                  </a:lnTo>
                  <a:cubicBezTo>
                    <a:pt x="268" y="156"/>
                    <a:pt x="1" y="5826"/>
                    <a:pt x="424" y="6717"/>
                  </a:cubicBezTo>
                  <a:cubicBezTo>
                    <a:pt x="702" y="7319"/>
                    <a:pt x="6317" y="9524"/>
                    <a:pt x="6317" y="9524"/>
                  </a:cubicBezTo>
                  <a:lnTo>
                    <a:pt x="6651" y="8544"/>
                  </a:lnTo>
                  <a:cubicBezTo>
                    <a:pt x="6651" y="8544"/>
                    <a:pt x="2607" y="6283"/>
                    <a:pt x="2240" y="5893"/>
                  </a:cubicBezTo>
                  <a:cubicBezTo>
                    <a:pt x="1872" y="5503"/>
                    <a:pt x="2429" y="0"/>
                    <a:pt x="242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0;p39">
              <a:extLst>
                <a:ext uri="{FF2B5EF4-FFF2-40B4-BE49-F238E27FC236}">
                  <a16:creationId xmlns:a16="http://schemas.microsoft.com/office/drawing/2014/main" id="{B2492778-9627-E48F-4F84-5B7396B296B4}"/>
                </a:ext>
              </a:extLst>
            </p:cNvPr>
            <p:cNvSpPr/>
            <p:nvPr/>
          </p:nvSpPr>
          <p:spPr>
            <a:xfrm>
              <a:off x="878280" y="2454015"/>
              <a:ext cx="717535" cy="1040012"/>
            </a:xfrm>
            <a:custGeom>
              <a:avLst/>
              <a:gdLst/>
              <a:ahLst/>
              <a:cxnLst/>
              <a:rect l="l" t="t" r="r" b="b"/>
              <a:pathLst>
                <a:path w="6495" h="9414" extrusionOk="0">
                  <a:moveTo>
                    <a:pt x="825" y="1"/>
                  </a:moveTo>
                  <a:lnTo>
                    <a:pt x="268" y="45"/>
                  </a:lnTo>
                  <a:cubicBezTo>
                    <a:pt x="268" y="45"/>
                    <a:pt x="1" y="5715"/>
                    <a:pt x="424" y="6606"/>
                  </a:cubicBezTo>
                  <a:cubicBezTo>
                    <a:pt x="702" y="7208"/>
                    <a:pt x="6317" y="9413"/>
                    <a:pt x="6317" y="9413"/>
                  </a:cubicBezTo>
                  <a:lnTo>
                    <a:pt x="6495" y="9202"/>
                  </a:lnTo>
                  <a:cubicBezTo>
                    <a:pt x="5203" y="8745"/>
                    <a:pt x="1237" y="6729"/>
                    <a:pt x="992" y="6216"/>
                  </a:cubicBezTo>
                  <a:cubicBezTo>
                    <a:pt x="636" y="5459"/>
                    <a:pt x="780" y="1237"/>
                    <a:pt x="82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1;p39">
              <a:extLst>
                <a:ext uri="{FF2B5EF4-FFF2-40B4-BE49-F238E27FC236}">
                  <a16:creationId xmlns:a16="http://schemas.microsoft.com/office/drawing/2014/main" id="{4B2128CB-1B53-2F28-914A-8C1C68BF1F0C}"/>
                </a:ext>
              </a:extLst>
            </p:cNvPr>
            <p:cNvSpPr/>
            <p:nvPr/>
          </p:nvSpPr>
          <p:spPr>
            <a:xfrm>
              <a:off x="1539150" y="3375721"/>
              <a:ext cx="439359" cy="197087"/>
            </a:xfrm>
            <a:custGeom>
              <a:avLst/>
              <a:gdLst/>
              <a:ahLst/>
              <a:cxnLst/>
              <a:rect l="l" t="t" r="r" b="b"/>
              <a:pathLst>
                <a:path w="3977" h="1784" extrusionOk="0">
                  <a:moveTo>
                    <a:pt x="3375" y="591"/>
                  </a:moveTo>
                  <a:cubicBezTo>
                    <a:pt x="3030" y="424"/>
                    <a:pt x="2328" y="524"/>
                    <a:pt x="2050" y="469"/>
                  </a:cubicBezTo>
                  <a:cubicBezTo>
                    <a:pt x="1549" y="380"/>
                    <a:pt x="1181" y="291"/>
                    <a:pt x="568" y="1"/>
                  </a:cubicBezTo>
                  <a:cubicBezTo>
                    <a:pt x="568" y="1"/>
                    <a:pt x="89" y="469"/>
                    <a:pt x="0" y="914"/>
                  </a:cubicBezTo>
                  <a:cubicBezTo>
                    <a:pt x="56" y="959"/>
                    <a:pt x="1370" y="1683"/>
                    <a:pt x="1983" y="1739"/>
                  </a:cubicBezTo>
                  <a:cubicBezTo>
                    <a:pt x="2429" y="1783"/>
                    <a:pt x="3944" y="1560"/>
                    <a:pt x="3966" y="1148"/>
                  </a:cubicBezTo>
                  <a:cubicBezTo>
                    <a:pt x="3977" y="747"/>
                    <a:pt x="3665" y="725"/>
                    <a:pt x="3375" y="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2;p39">
              <a:extLst>
                <a:ext uri="{FF2B5EF4-FFF2-40B4-BE49-F238E27FC236}">
                  <a16:creationId xmlns:a16="http://schemas.microsoft.com/office/drawing/2014/main" id="{F2E67FE7-90B3-F490-117A-1B4E51FB8FE4}"/>
                </a:ext>
              </a:extLst>
            </p:cNvPr>
            <p:cNvSpPr/>
            <p:nvPr/>
          </p:nvSpPr>
          <p:spPr>
            <a:xfrm>
              <a:off x="1878755" y="3496361"/>
              <a:ext cx="98544" cy="30933"/>
            </a:xfrm>
            <a:custGeom>
              <a:avLst/>
              <a:gdLst/>
              <a:ahLst/>
              <a:cxnLst/>
              <a:rect l="l" t="t" r="r" b="b"/>
              <a:pathLst>
                <a:path w="892" h="280" extrusionOk="0">
                  <a:moveTo>
                    <a:pt x="881" y="1"/>
                  </a:moveTo>
                  <a:cubicBezTo>
                    <a:pt x="491" y="56"/>
                    <a:pt x="34" y="90"/>
                    <a:pt x="1" y="90"/>
                  </a:cubicBezTo>
                  <a:cubicBezTo>
                    <a:pt x="1" y="90"/>
                    <a:pt x="79" y="212"/>
                    <a:pt x="157" y="279"/>
                  </a:cubicBezTo>
                  <a:cubicBezTo>
                    <a:pt x="168" y="279"/>
                    <a:pt x="480" y="246"/>
                    <a:pt x="814" y="212"/>
                  </a:cubicBezTo>
                  <a:cubicBezTo>
                    <a:pt x="858" y="157"/>
                    <a:pt x="892" y="112"/>
                    <a:pt x="892" y="56"/>
                  </a:cubicBezTo>
                  <a:cubicBezTo>
                    <a:pt x="892" y="34"/>
                    <a:pt x="881" y="23"/>
                    <a:pt x="8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3;p39">
              <a:extLst>
                <a:ext uri="{FF2B5EF4-FFF2-40B4-BE49-F238E27FC236}">
                  <a16:creationId xmlns:a16="http://schemas.microsoft.com/office/drawing/2014/main" id="{52A991A4-78D7-624A-EBE4-9AD28D3E2203}"/>
                </a:ext>
              </a:extLst>
            </p:cNvPr>
            <p:cNvSpPr/>
            <p:nvPr/>
          </p:nvSpPr>
          <p:spPr>
            <a:xfrm>
              <a:off x="1859091" y="3455706"/>
              <a:ext cx="112132" cy="28613"/>
            </a:xfrm>
            <a:custGeom>
              <a:avLst/>
              <a:gdLst/>
              <a:ahLst/>
              <a:cxnLst/>
              <a:rect l="l" t="t" r="r" b="b"/>
              <a:pathLst>
                <a:path w="1015" h="259" extrusionOk="0">
                  <a:moveTo>
                    <a:pt x="803" y="1"/>
                  </a:moveTo>
                  <a:cubicBezTo>
                    <a:pt x="584" y="31"/>
                    <a:pt x="152" y="70"/>
                    <a:pt x="30" y="70"/>
                  </a:cubicBezTo>
                  <a:cubicBezTo>
                    <a:pt x="15" y="70"/>
                    <a:pt x="5" y="69"/>
                    <a:pt x="1" y="68"/>
                  </a:cubicBezTo>
                  <a:lnTo>
                    <a:pt x="1" y="68"/>
                  </a:lnTo>
                  <a:cubicBezTo>
                    <a:pt x="23" y="179"/>
                    <a:pt x="112" y="257"/>
                    <a:pt x="112" y="257"/>
                  </a:cubicBezTo>
                  <a:cubicBezTo>
                    <a:pt x="117" y="258"/>
                    <a:pt x="125" y="259"/>
                    <a:pt x="136" y="259"/>
                  </a:cubicBezTo>
                  <a:cubicBezTo>
                    <a:pt x="256" y="259"/>
                    <a:pt x="709" y="208"/>
                    <a:pt x="1014" y="157"/>
                  </a:cubicBezTo>
                  <a:cubicBezTo>
                    <a:pt x="947" y="90"/>
                    <a:pt x="892" y="34"/>
                    <a:pt x="8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4;p39">
              <a:extLst>
                <a:ext uri="{FF2B5EF4-FFF2-40B4-BE49-F238E27FC236}">
                  <a16:creationId xmlns:a16="http://schemas.microsoft.com/office/drawing/2014/main" id="{7D036E58-481E-543B-5078-E442C7730AE5}"/>
                </a:ext>
              </a:extLst>
            </p:cNvPr>
            <p:cNvSpPr/>
            <p:nvPr/>
          </p:nvSpPr>
          <p:spPr>
            <a:xfrm>
              <a:off x="1539150" y="3452060"/>
              <a:ext cx="408647" cy="116441"/>
            </a:xfrm>
            <a:custGeom>
              <a:avLst/>
              <a:gdLst/>
              <a:ahLst/>
              <a:cxnLst/>
              <a:rect l="l" t="t" r="r" b="b"/>
              <a:pathLst>
                <a:path w="3699" h="1054" extrusionOk="0">
                  <a:moveTo>
                    <a:pt x="78" y="1"/>
                  </a:moveTo>
                  <a:cubicBezTo>
                    <a:pt x="45" y="67"/>
                    <a:pt x="23" y="145"/>
                    <a:pt x="0" y="223"/>
                  </a:cubicBezTo>
                  <a:cubicBezTo>
                    <a:pt x="11" y="223"/>
                    <a:pt x="23" y="223"/>
                    <a:pt x="34" y="234"/>
                  </a:cubicBezTo>
                  <a:cubicBezTo>
                    <a:pt x="212" y="357"/>
                    <a:pt x="1404" y="992"/>
                    <a:pt x="1983" y="1048"/>
                  </a:cubicBezTo>
                  <a:cubicBezTo>
                    <a:pt x="2020" y="1051"/>
                    <a:pt x="2063" y="1053"/>
                    <a:pt x="2112" y="1053"/>
                  </a:cubicBezTo>
                  <a:cubicBezTo>
                    <a:pt x="2514" y="1053"/>
                    <a:pt x="3292" y="934"/>
                    <a:pt x="3699" y="736"/>
                  </a:cubicBezTo>
                  <a:lnTo>
                    <a:pt x="3699" y="736"/>
                  </a:lnTo>
                  <a:cubicBezTo>
                    <a:pt x="3531" y="758"/>
                    <a:pt x="2596" y="869"/>
                    <a:pt x="2440" y="869"/>
                  </a:cubicBezTo>
                  <a:cubicBezTo>
                    <a:pt x="2423" y="870"/>
                    <a:pt x="2407" y="870"/>
                    <a:pt x="2390" y="870"/>
                  </a:cubicBezTo>
                  <a:cubicBezTo>
                    <a:pt x="1975" y="870"/>
                    <a:pt x="1468" y="739"/>
                    <a:pt x="1125" y="546"/>
                  </a:cubicBezTo>
                  <a:cubicBezTo>
                    <a:pt x="713" y="335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5;p39">
              <a:extLst>
                <a:ext uri="{FF2B5EF4-FFF2-40B4-BE49-F238E27FC236}">
                  <a16:creationId xmlns:a16="http://schemas.microsoft.com/office/drawing/2014/main" id="{785F40E9-B6FC-AECD-5213-966F62425A85}"/>
                </a:ext>
              </a:extLst>
            </p:cNvPr>
            <p:cNvSpPr/>
            <p:nvPr/>
          </p:nvSpPr>
          <p:spPr>
            <a:xfrm>
              <a:off x="1514514" y="3356056"/>
              <a:ext cx="110917" cy="144059"/>
            </a:xfrm>
            <a:custGeom>
              <a:avLst/>
              <a:gdLst/>
              <a:ahLst/>
              <a:cxnLst/>
              <a:rect l="l" t="t" r="r" b="b"/>
              <a:pathLst>
                <a:path w="1004" h="1304" extrusionOk="0">
                  <a:moveTo>
                    <a:pt x="424" y="1"/>
                  </a:moveTo>
                  <a:cubicBezTo>
                    <a:pt x="424" y="1"/>
                    <a:pt x="123" y="491"/>
                    <a:pt x="1" y="1048"/>
                  </a:cubicBezTo>
                  <a:lnTo>
                    <a:pt x="513" y="1304"/>
                  </a:lnTo>
                  <a:cubicBezTo>
                    <a:pt x="513" y="1304"/>
                    <a:pt x="1003" y="257"/>
                    <a:pt x="992" y="246"/>
                  </a:cubicBezTo>
                  <a:cubicBezTo>
                    <a:pt x="992" y="246"/>
                    <a:pt x="725" y="68"/>
                    <a:pt x="4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6;p39">
              <a:extLst>
                <a:ext uri="{FF2B5EF4-FFF2-40B4-BE49-F238E27FC236}">
                  <a16:creationId xmlns:a16="http://schemas.microsoft.com/office/drawing/2014/main" id="{10162207-30D4-B3F2-797F-714B071AB33E}"/>
                </a:ext>
              </a:extLst>
            </p:cNvPr>
            <p:cNvSpPr/>
            <p:nvPr/>
          </p:nvSpPr>
          <p:spPr>
            <a:xfrm>
              <a:off x="962021" y="2210414"/>
              <a:ext cx="242493" cy="386442"/>
            </a:xfrm>
            <a:custGeom>
              <a:avLst/>
              <a:gdLst/>
              <a:ahLst/>
              <a:cxnLst/>
              <a:rect l="l" t="t" r="r" b="b"/>
              <a:pathLst>
                <a:path w="2195" h="3498" extrusionOk="0">
                  <a:moveTo>
                    <a:pt x="0" y="67"/>
                  </a:moveTo>
                  <a:lnTo>
                    <a:pt x="992" y="11"/>
                  </a:lnTo>
                  <a:cubicBezTo>
                    <a:pt x="1225" y="0"/>
                    <a:pt x="1448" y="89"/>
                    <a:pt x="1615" y="256"/>
                  </a:cubicBezTo>
                  <a:cubicBezTo>
                    <a:pt x="1816" y="468"/>
                    <a:pt x="2039" y="825"/>
                    <a:pt x="2105" y="1404"/>
                  </a:cubicBezTo>
                  <a:cubicBezTo>
                    <a:pt x="2195" y="2106"/>
                    <a:pt x="2005" y="2674"/>
                    <a:pt x="1849" y="3008"/>
                  </a:cubicBezTo>
                  <a:cubicBezTo>
                    <a:pt x="1760" y="3186"/>
                    <a:pt x="1582" y="3320"/>
                    <a:pt x="1370" y="3342"/>
                  </a:cubicBezTo>
                  <a:lnTo>
                    <a:pt x="123" y="34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47;p39">
              <a:extLst>
                <a:ext uri="{FF2B5EF4-FFF2-40B4-BE49-F238E27FC236}">
                  <a16:creationId xmlns:a16="http://schemas.microsoft.com/office/drawing/2014/main" id="{F511DB4B-E4B9-B0A8-93A4-56F49A30DDBE}"/>
                </a:ext>
              </a:extLst>
            </p:cNvPr>
            <p:cNvSpPr/>
            <p:nvPr/>
          </p:nvSpPr>
          <p:spPr>
            <a:xfrm>
              <a:off x="838950" y="2217816"/>
              <a:ext cx="257296" cy="379040"/>
            </a:xfrm>
            <a:custGeom>
              <a:avLst/>
              <a:gdLst/>
              <a:ahLst/>
              <a:cxnLst/>
              <a:rect l="l" t="t" r="r" b="b"/>
              <a:pathLst>
                <a:path w="2329" h="3431" extrusionOk="0">
                  <a:moveTo>
                    <a:pt x="2328" y="1716"/>
                  </a:moveTo>
                  <a:cubicBezTo>
                    <a:pt x="2328" y="2662"/>
                    <a:pt x="1805" y="3431"/>
                    <a:pt x="1159" y="3431"/>
                  </a:cubicBezTo>
                  <a:cubicBezTo>
                    <a:pt x="524" y="3431"/>
                    <a:pt x="0" y="2662"/>
                    <a:pt x="0" y="1716"/>
                  </a:cubicBezTo>
                  <a:cubicBezTo>
                    <a:pt x="0" y="769"/>
                    <a:pt x="524" y="0"/>
                    <a:pt x="1159" y="0"/>
                  </a:cubicBezTo>
                  <a:cubicBezTo>
                    <a:pt x="1805" y="0"/>
                    <a:pt x="2328" y="769"/>
                    <a:pt x="2328" y="171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48;p39">
              <a:extLst>
                <a:ext uri="{FF2B5EF4-FFF2-40B4-BE49-F238E27FC236}">
                  <a16:creationId xmlns:a16="http://schemas.microsoft.com/office/drawing/2014/main" id="{BFF19C81-167B-CD74-6FF7-0CAF2EDE5748}"/>
                </a:ext>
              </a:extLst>
            </p:cNvPr>
            <p:cNvSpPr/>
            <p:nvPr/>
          </p:nvSpPr>
          <p:spPr>
            <a:xfrm>
              <a:off x="893084" y="2297801"/>
              <a:ext cx="149031" cy="219072"/>
            </a:xfrm>
            <a:custGeom>
              <a:avLst/>
              <a:gdLst/>
              <a:ahLst/>
              <a:cxnLst/>
              <a:rect l="l" t="t" r="r" b="b"/>
              <a:pathLst>
                <a:path w="1349" h="1983" extrusionOk="0">
                  <a:moveTo>
                    <a:pt x="669" y="0"/>
                  </a:moveTo>
                  <a:cubicBezTo>
                    <a:pt x="301" y="0"/>
                    <a:pt x="0" y="446"/>
                    <a:pt x="0" y="992"/>
                  </a:cubicBezTo>
                  <a:cubicBezTo>
                    <a:pt x="0" y="1537"/>
                    <a:pt x="301" y="1983"/>
                    <a:pt x="669" y="1983"/>
                  </a:cubicBezTo>
                  <a:cubicBezTo>
                    <a:pt x="1047" y="1983"/>
                    <a:pt x="1348" y="1537"/>
                    <a:pt x="1348" y="992"/>
                  </a:cubicBezTo>
                  <a:cubicBezTo>
                    <a:pt x="1348" y="446"/>
                    <a:pt x="1047" y="0"/>
                    <a:pt x="6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49;p39">
              <a:extLst>
                <a:ext uri="{FF2B5EF4-FFF2-40B4-BE49-F238E27FC236}">
                  <a16:creationId xmlns:a16="http://schemas.microsoft.com/office/drawing/2014/main" id="{831A800B-D947-A1D8-A65E-88FB36E8C74A}"/>
                </a:ext>
              </a:extLst>
            </p:cNvPr>
            <p:cNvSpPr/>
            <p:nvPr/>
          </p:nvSpPr>
          <p:spPr>
            <a:xfrm>
              <a:off x="1610518" y="2284102"/>
              <a:ext cx="66506" cy="69268"/>
            </a:xfrm>
            <a:custGeom>
              <a:avLst/>
              <a:gdLst/>
              <a:ahLst/>
              <a:cxnLst/>
              <a:rect l="l" t="t" r="r" b="b"/>
              <a:pathLst>
                <a:path w="602" h="627" extrusionOk="0">
                  <a:moveTo>
                    <a:pt x="303" y="1"/>
                  </a:moveTo>
                  <a:cubicBezTo>
                    <a:pt x="134" y="1"/>
                    <a:pt x="0" y="132"/>
                    <a:pt x="0" y="314"/>
                  </a:cubicBezTo>
                  <a:cubicBezTo>
                    <a:pt x="0" y="496"/>
                    <a:pt x="134" y="626"/>
                    <a:pt x="303" y="626"/>
                  </a:cubicBezTo>
                  <a:cubicBezTo>
                    <a:pt x="310" y="626"/>
                    <a:pt x="317" y="626"/>
                    <a:pt x="323" y="625"/>
                  </a:cubicBezTo>
                  <a:cubicBezTo>
                    <a:pt x="479" y="614"/>
                    <a:pt x="602" y="481"/>
                    <a:pt x="602" y="314"/>
                  </a:cubicBezTo>
                  <a:cubicBezTo>
                    <a:pt x="602" y="146"/>
                    <a:pt x="479" y="13"/>
                    <a:pt x="323" y="2"/>
                  </a:cubicBezTo>
                  <a:cubicBezTo>
                    <a:pt x="317" y="1"/>
                    <a:pt x="310" y="1"/>
                    <a:pt x="30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0;p39">
              <a:extLst>
                <a:ext uri="{FF2B5EF4-FFF2-40B4-BE49-F238E27FC236}">
                  <a16:creationId xmlns:a16="http://schemas.microsoft.com/office/drawing/2014/main" id="{D9DD4C6E-AD79-14A0-1DDD-2922C52A7976}"/>
                </a:ext>
              </a:extLst>
            </p:cNvPr>
            <p:cNvSpPr/>
            <p:nvPr/>
          </p:nvSpPr>
          <p:spPr>
            <a:xfrm>
              <a:off x="1623996" y="2296586"/>
              <a:ext cx="41981" cy="44411"/>
            </a:xfrm>
            <a:custGeom>
              <a:avLst/>
              <a:gdLst/>
              <a:ahLst/>
              <a:cxnLst/>
              <a:rect l="l" t="t" r="r" b="b"/>
              <a:pathLst>
                <a:path w="380" h="402" extrusionOk="0">
                  <a:moveTo>
                    <a:pt x="201" y="0"/>
                  </a:moveTo>
                  <a:cubicBezTo>
                    <a:pt x="90" y="0"/>
                    <a:pt x="1" y="89"/>
                    <a:pt x="1" y="201"/>
                  </a:cubicBezTo>
                  <a:cubicBezTo>
                    <a:pt x="1" y="312"/>
                    <a:pt x="90" y="401"/>
                    <a:pt x="201" y="401"/>
                  </a:cubicBezTo>
                  <a:cubicBezTo>
                    <a:pt x="302" y="390"/>
                    <a:pt x="380" y="301"/>
                    <a:pt x="380" y="201"/>
                  </a:cubicBezTo>
                  <a:cubicBezTo>
                    <a:pt x="380" y="100"/>
                    <a:pt x="302" y="11"/>
                    <a:pt x="20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>
            <a:spLocks noGrp="1"/>
          </p:cNvSpPr>
          <p:nvPr>
            <p:ph type="title"/>
          </p:nvPr>
        </p:nvSpPr>
        <p:spPr>
          <a:xfrm>
            <a:off x="3919928" y="373954"/>
            <a:ext cx="3174115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PASS</a:t>
            </a:r>
            <a:r>
              <a:rPr lang="en-US" dirty="0"/>
              <a:t> ROBOT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55" name="Google Shape;555;p38"/>
          <p:cNvSpPr txBox="1">
            <a:spLocks noGrp="1"/>
          </p:cNvSpPr>
          <p:nvPr>
            <p:ph type="subTitle" idx="1"/>
          </p:nvPr>
        </p:nvSpPr>
        <p:spPr>
          <a:xfrm>
            <a:off x="67841" y="1053753"/>
            <a:ext cx="7064517" cy="3471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הרובוט נוסע לכיוון ההפוך מהרובוט האחר שפגש</a:t>
            </a:r>
          </a:p>
        </p:txBody>
      </p:sp>
      <p:sp>
        <p:nvSpPr>
          <p:cNvPr id="591" name="Google Shape;591;p38"/>
          <p:cNvSpPr/>
          <p:nvPr/>
        </p:nvSpPr>
        <p:spPr>
          <a:xfrm>
            <a:off x="7671410" y="-1247168"/>
            <a:ext cx="2752800" cy="2752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677;p41">
            <a:extLst>
              <a:ext uri="{FF2B5EF4-FFF2-40B4-BE49-F238E27FC236}">
                <a16:creationId xmlns:a16="http://schemas.microsoft.com/office/drawing/2014/main" id="{D78285A2-B0DB-491B-4C2D-A19C1858C3DD}"/>
              </a:ext>
            </a:extLst>
          </p:cNvPr>
          <p:cNvGrpSpPr/>
          <p:nvPr/>
        </p:nvGrpSpPr>
        <p:grpSpPr>
          <a:xfrm>
            <a:off x="7367666" y="1344081"/>
            <a:ext cx="1366662" cy="3595857"/>
            <a:chOff x="6222000" y="769300"/>
            <a:chExt cx="1578028" cy="3760177"/>
          </a:xfrm>
        </p:grpSpPr>
        <p:sp>
          <p:nvSpPr>
            <p:cNvPr id="4" name="Google Shape;678;p41">
              <a:extLst>
                <a:ext uri="{FF2B5EF4-FFF2-40B4-BE49-F238E27FC236}">
                  <a16:creationId xmlns:a16="http://schemas.microsoft.com/office/drawing/2014/main" id="{10D74BA4-4CD4-9261-F628-464D56E7126C}"/>
                </a:ext>
              </a:extLst>
            </p:cNvPr>
            <p:cNvSpPr/>
            <p:nvPr/>
          </p:nvSpPr>
          <p:spPr>
            <a:xfrm flipH="1">
              <a:off x="6232195" y="1902979"/>
              <a:ext cx="342847" cy="798126"/>
            </a:xfrm>
            <a:custGeom>
              <a:avLst/>
              <a:gdLst/>
              <a:ahLst/>
              <a:cxnLst/>
              <a:rect l="l" t="t" r="r" b="b"/>
              <a:pathLst>
                <a:path w="3766" h="8767" extrusionOk="0">
                  <a:moveTo>
                    <a:pt x="335" y="580"/>
                  </a:moveTo>
                  <a:cubicBezTo>
                    <a:pt x="469" y="123"/>
                    <a:pt x="1393" y="0"/>
                    <a:pt x="1571" y="457"/>
                  </a:cubicBezTo>
                  <a:cubicBezTo>
                    <a:pt x="1872" y="1237"/>
                    <a:pt x="2206" y="2574"/>
                    <a:pt x="2563" y="4233"/>
                  </a:cubicBezTo>
                  <a:cubicBezTo>
                    <a:pt x="2719" y="4957"/>
                    <a:pt x="2953" y="6584"/>
                    <a:pt x="3643" y="7542"/>
                  </a:cubicBezTo>
                  <a:cubicBezTo>
                    <a:pt x="3766" y="7709"/>
                    <a:pt x="3654" y="7753"/>
                    <a:pt x="3554" y="7920"/>
                  </a:cubicBezTo>
                  <a:lnTo>
                    <a:pt x="3287" y="8388"/>
                  </a:lnTo>
                  <a:cubicBezTo>
                    <a:pt x="3075" y="8767"/>
                    <a:pt x="2507" y="8711"/>
                    <a:pt x="2373" y="8299"/>
                  </a:cubicBezTo>
                  <a:lnTo>
                    <a:pt x="1995" y="7174"/>
                  </a:lnTo>
                  <a:cubicBezTo>
                    <a:pt x="1972" y="7118"/>
                    <a:pt x="1961" y="7051"/>
                    <a:pt x="1961" y="6996"/>
                  </a:cubicBezTo>
                  <a:lnTo>
                    <a:pt x="1995" y="5704"/>
                  </a:lnTo>
                  <a:cubicBezTo>
                    <a:pt x="1995" y="5615"/>
                    <a:pt x="1972" y="5525"/>
                    <a:pt x="1928" y="5436"/>
                  </a:cubicBezTo>
                  <a:cubicBezTo>
                    <a:pt x="1683" y="5035"/>
                    <a:pt x="914" y="3721"/>
                    <a:pt x="513" y="3409"/>
                  </a:cubicBezTo>
                  <a:cubicBezTo>
                    <a:pt x="168" y="3131"/>
                    <a:pt x="1" y="1727"/>
                    <a:pt x="335" y="5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79;p41">
              <a:extLst>
                <a:ext uri="{FF2B5EF4-FFF2-40B4-BE49-F238E27FC236}">
                  <a16:creationId xmlns:a16="http://schemas.microsoft.com/office/drawing/2014/main" id="{318158A4-80C7-A369-D334-51D5A8D9ED24}"/>
                </a:ext>
              </a:extLst>
            </p:cNvPr>
            <p:cNvSpPr/>
            <p:nvPr/>
          </p:nvSpPr>
          <p:spPr>
            <a:xfrm flipH="1">
              <a:off x="6232195" y="1922278"/>
              <a:ext cx="342847" cy="767537"/>
            </a:xfrm>
            <a:custGeom>
              <a:avLst/>
              <a:gdLst/>
              <a:ahLst/>
              <a:cxnLst/>
              <a:rect l="l" t="t" r="r" b="b"/>
              <a:pathLst>
                <a:path w="3766" h="8431" extrusionOk="0">
                  <a:moveTo>
                    <a:pt x="769" y="0"/>
                  </a:moveTo>
                  <a:cubicBezTo>
                    <a:pt x="569" y="56"/>
                    <a:pt x="391" y="189"/>
                    <a:pt x="335" y="368"/>
                  </a:cubicBezTo>
                  <a:cubicBezTo>
                    <a:pt x="1" y="1515"/>
                    <a:pt x="168" y="2919"/>
                    <a:pt x="513" y="3197"/>
                  </a:cubicBezTo>
                  <a:cubicBezTo>
                    <a:pt x="914" y="3509"/>
                    <a:pt x="1683" y="4823"/>
                    <a:pt x="1928" y="5224"/>
                  </a:cubicBezTo>
                  <a:cubicBezTo>
                    <a:pt x="1972" y="5313"/>
                    <a:pt x="1995" y="5403"/>
                    <a:pt x="1995" y="5492"/>
                  </a:cubicBezTo>
                  <a:lnTo>
                    <a:pt x="1961" y="6784"/>
                  </a:lnTo>
                  <a:cubicBezTo>
                    <a:pt x="1961" y="6839"/>
                    <a:pt x="1972" y="6906"/>
                    <a:pt x="1995" y="6962"/>
                  </a:cubicBezTo>
                  <a:lnTo>
                    <a:pt x="2373" y="8087"/>
                  </a:lnTo>
                  <a:cubicBezTo>
                    <a:pt x="2446" y="8312"/>
                    <a:pt x="2649" y="8431"/>
                    <a:pt x="2852" y="8431"/>
                  </a:cubicBezTo>
                  <a:cubicBezTo>
                    <a:pt x="3021" y="8431"/>
                    <a:pt x="3191" y="8348"/>
                    <a:pt x="3287" y="8176"/>
                  </a:cubicBezTo>
                  <a:lnTo>
                    <a:pt x="3554" y="7708"/>
                  </a:lnTo>
                  <a:cubicBezTo>
                    <a:pt x="3654" y="7541"/>
                    <a:pt x="3766" y="7497"/>
                    <a:pt x="3643" y="7341"/>
                  </a:cubicBezTo>
                  <a:cubicBezTo>
                    <a:pt x="3632" y="7307"/>
                    <a:pt x="3610" y="7285"/>
                    <a:pt x="3599" y="7252"/>
                  </a:cubicBezTo>
                  <a:cubicBezTo>
                    <a:pt x="2886" y="6672"/>
                    <a:pt x="2396" y="5703"/>
                    <a:pt x="2139" y="4623"/>
                  </a:cubicBezTo>
                  <a:cubicBezTo>
                    <a:pt x="1939" y="3787"/>
                    <a:pt x="1783" y="2529"/>
                    <a:pt x="1460" y="1727"/>
                  </a:cubicBezTo>
                  <a:cubicBezTo>
                    <a:pt x="1226" y="1147"/>
                    <a:pt x="1081" y="546"/>
                    <a:pt x="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0;p41">
              <a:extLst>
                <a:ext uri="{FF2B5EF4-FFF2-40B4-BE49-F238E27FC236}">
                  <a16:creationId xmlns:a16="http://schemas.microsoft.com/office/drawing/2014/main" id="{D5431E4E-7727-7087-A04D-C8162C7769B8}"/>
                </a:ext>
              </a:extLst>
            </p:cNvPr>
            <p:cNvSpPr/>
            <p:nvPr/>
          </p:nvSpPr>
          <p:spPr>
            <a:xfrm flipH="1">
              <a:off x="6725154" y="3034654"/>
              <a:ext cx="790023" cy="1348812"/>
            </a:xfrm>
            <a:custGeom>
              <a:avLst/>
              <a:gdLst/>
              <a:ahLst/>
              <a:cxnLst/>
              <a:rect l="l" t="t" r="r" b="b"/>
              <a:pathLst>
                <a:path w="8678" h="14816" extrusionOk="0">
                  <a:moveTo>
                    <a:pt x="0" y="1"/>
                  </a:moveTo>
                  <a:lnTo>
                    <a:pt x="8678" y="1"/>
                  </a:lnTo>
                  <a:lnTo>
                    <a:pt x="8678" y="14815"/>
                  </a:lnTo>
                  <a:lnTo>
                    <a:pt x="0" y="1481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1;p41">
              <a:extLst>
                <a:ext uri="{FF2B5EF4-FFF2-40B4-BE49-F238E27FC236}">
                  <a16:creationId xmlns:a16="http://schemas.microsoft.com/office/drawing/2014/main" id="{E2D12EB5-C061-F651-CDCD-E89AC71C90BD}"/>
                </a:ext>
              </a:extLst>
            </p:cNvPr>
            <p:cNvSpPr/>
            <p:nvPr/>
          </p:nvSpPr>
          <p:spPr>
            <a:xfrm flipH="1">
              <a:off x="7180433" y="3034654"/>
              <a:ext cx="334745" cy="1348812"/>
            </a:xfrm>
            <a:custGeom>
              <a:avLst/>
              <a:gdLst/>
              <a:ahLst/>
              <a:cxnLst/>
              <a:rect l="l" t="t" r="r" b="b"/>
              <a:pathLst>
                <a:path w="3677" h="14816" extrusionOk="0">
                  <a:moveTo>
                    <a:pt x="0" y="1"/>
                  </a:moveTo>
                  <a:lnTo>
                    <a:pt x="0" y="14815"/>
                  </a:lnTo>
                  <a:lnTo>
                    <a:pt x="3676" y="1481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2;p41">
              <a:extLst>
                <a:ext uri="{FF2B5EF4-FFF2-40B4-BE49-F238E27FC236}">
                  <a16:creationId xmlns:a16="http://schemas.microsoft.com/office/drawing/2014/main" id="{1B6A9D5A-B80A-1215-0C3C-A406AC2E7C60}"/>
                </a:ext>
              </a:extLst>
            </p:cNvPr>
            <p:cNvSpPr/>
            <p:nvPr/>
          </p:nvSpPr>
          <p:spPr>
            <a:xfrm flipH="1">
              <a:off x="6725154" y="3034654"/>
              <a:ext cx="790023" cy="661296"/>
            </a:xfrm>
            <a:custGeom>
              <a:avLst/>
              <a:gdLst/>
              <a:ahLst/>
              <a:cxnLst/>
              <a:rect l="l" t="t" r="r" b="b"/>
              <a:pathLst>
                <a:path w="8678" h="7264" extrusionOk="0">
                  <a:moveTo>
                    <a:pt x="0" y="1"/>
                  </a:moveTo>
                  <a:lnTo>
                    <a:pt x="0" y="6773"/>
                  </a:lnTo>
                  <a:lnTo>
                    <a:pt x="3676" y="7263"/>
                  </a:lnTo>
                  <a:lnTo>
                    <a:pt x="8678" y="6795"/>
                  </a:lnTo>
                  <a:lnTo>
                    <a:pt x="867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3;p41">
              <a:extLst>
                <a:ext uri="{FF2B5EF4-FFF2-40B4-BE49-F238E27FC236}">
                  <a16:creationId xmlns:a16="http://schemas.microsoft.com/office/drawing/2014/main" id="{AE4ECECE-EE9B-D3A7-416A-89E4306F8B0F}"/>
                </a:ext>
              </a:extLst>
            </p:cNvPr>
            <p:cNvSpPr/>
            <p:nvPr/>
          </p:nvSpPr>
          <p:spPr>
            <a:xfrm flipH="1">
              <a:off x="6415714" y="4316449"/>
              <a:ext cx="1231191" cy="213028"/>
            </a:xfrm>
            <a:custGeom>
              <a:avLst/>
              <a:gdLst/>
              <a:ahLst/>
              <a:cxnLst/>
              <a:rect l="l" t="t" r="r" b="b"/>
              <a:pathLst>
                <a:path w="13524" h="2340" extrusionOk="0">
                  <a:moveTo>
                    <a:pt x="12087" y="0"/>
                  </a:moveTo>
                  <a:lnTo>
                    <a:pt x="6762" y="0"/>
                  </a:lnTo>
                  <a:lnTo>
                    <a:pt x="1438" y="0"/>
                  </a:lnTo>
                  <a:cubicBezTo>
                    <a:pt x="959" y="0"/>
                    <a:pt x="1" y="791"/>
                    <a:pt x="1" y="2340"/>
                  </a:cubicBezTo>
                  <a:lnTo>
                    <a:pt x="6762" y="2340"/>
                  </a:lnTo>
                  <a:lnTo>
                    <a:pt x="13524" y="2340"/>
                  </a:lnTo>
                  <a:cubicBezTo>
                    <a:pt x="13524" y="791"/>
                    <a:pt x="12566" y="0"/>
                    <a:pt x="1208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4;p41">
              <a:extLst>
                <a:ext uri="{FF2B5EF4-FFF2-40B4-BE49-F238E27FC236}">
                  <a16:creationId xmlns:a16="http://schemas.microsoft.com/office/drawing/2014/main" id="{9210EECF-690A-4C99-A60C-CB587272687A}"/>
                </a:ext>
              </a:extLst>
            </p:cNvPr>
            <p:cNvSpPr/>
            <p:nvPr/>
          </p:nvSpPr>
          <p:spPr>
            <a:xfrm flipH="1">
              <a:off x="6954200" y="4316449"/>
              <a:ext cx="692704" cy="213028"/>
            </a:xfrm>
            <a:custGeom>
              <a:avLst/>
              <a:gdLst/>
              <a:ahLst/>
              <a:cxnLst/>
              <a:rect l="l" t="t" r="r" b="b"/>
              <a:pathLst>
                <a:path w="7609" h="2340" extrusionOk="0">
                  <a:moveTo>
                    <a:pt x="1438" y="0"/>
                  </a:moveTo>
                  <a:cubicBezTo>
                    <a:pt x="959" y="0"/>
                    <a:pt x="1" y="791"/>
                    <a:pt x="1" y="2340"/>
                  </a:cubicBezTo>
                  <a:lnTo>
                    <a:pt x="7609" y="2340"/>
                  </a:lnTo>
                  <a:cubicBezTo>
                    <a:pt x="7609" y="791"/>
                    <a:pt x="6651" y="0"/>
                    <a:pt x="61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5;p41">
              <a:extLst>
                <a:ext uri="{FF2B5EF4-FFF2-40B4-BE49-F238E27FC236}">
                  <a16:creationId xmlns:a16="http://schemas.microsoft.com/office/drawing/2014/main" id="{EAD2ECFF-D71D-34BA-CB2E-EA289D2ACB43}"/>
                </a:ext>
              </a:extLst>
            </p:cNvPr>
            <p:cNvSpPr/>
            <p:nvPr/>
          </p:nvSpPr>
          <p:spPr>
            <a:xfrm flipH="1">
              <a:off x="6746275" y="1627138"/>
              <a:ext cx="562885" cy="235332"/>
            </a:xfrm>
            <a:custGeom>
              <a:avLst/>
              <a:gdLst/>
              <a:ahLst/>
              <a:cxnLst/>
              <a:rect l="l" t="t" r="r" b="b"/>
              <a:pathLst>
                <a:path w="6183" h="2585" extrusionOk="0">
                  <a:moveTo>
                    <a:pt x="6182" y="1805"/>
                  </a:moveTo>
                  <a:lnTo>
                    <a:pt x="3353" y="2574"/>
                  </a:lnTo>
                  <a:cubicBezTo>
                    <a:pt x="3297" y="2585"/>
                    <a:pt x="3242" y="2585"/>
                    <a:pt x="3186" y="2574"/>
                  </a:cubicBezTo>
                  <a:lnTo>
                    <a:pt x="0" y="1805"/>
                  </a:lnTo>
                  <a:lnTo>
                    <a:pt x="0" y="1"/>
                  </a:lnTo>
                  <a:lnTo>
                    <a:pt x="61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6;p41">
              <a:extLst>
                <a:ext uri="{FF2B5EF4-FFF2-40B4-BE49-F238E27FC236}">
                  <a16:creationId xmlns:a16="http://schemas.microsoft.com/office/drawing/2014/main" id="{86CA1A61-1A35-E822-F7B4-22C300B73B0D}"/>
                </a:ext>
              </a:extLst>
            </p:cNvPr>
            <p:cNvSpPr/>
            <p:nvPr/>
          </p:nvSpPr>
          <p:spPr>
            <a:xfrm flipH="1">
              <a:off x="6426820" y="1745758"/>
              <a:ext cx="1268699" cy="1517140"/>
            </a:xfrm>
            <a:custGeom>
              <a:avLst/>
              <a:gdLst/>
              <a:ahLst/>
              <a:cxnLst/>
              <a:rect l="l" t="t" r="r" b="b"/>
              <a:pathLst>
                <a:path w="13936" h="16665" extrusionOk="0">
                  <a:moveTo>
                    <a:pt x="13155" y="1282"/>
                  </a:moveTo>
                  <a:cubicBezTo>
                    <a:pt x="12364" y="602"/>
                    <a:pt x="10426" y="1"/>
                    <a:pt x="10426" y="1"/>
                  </a:cubicBezTo>
                  <a:cubicBezTo>
                    <a:pt x="9669" y="480"/>
                    <a:pt x="9034" y="758"/>
                    <a:pt x="6104" y="602"/>
                  </a:cubicBezTo>
                  <a:cubicBezTo>
                    <a:pt x="5247" y="558"/>
                    <a:pt x="4244" y="190"/>
                    <a:pt x="4244" y="190"/>
                  </a:cubicBezTo>
                  <a:cubicBezTo>
                    <a:pt x="3598" y="391"/>
                    <a:pt x="735" y="1605"/>
                    <a:pt x="345" y="2451"/>
                  </a:cubicBezTo>
                  <a:cubicBezTo>
                    <a:pt x="0" y="3187"/>
                    <a:pt x="267" y="10249"/>
                    <a:pt x="613" y="14894"/>
                  </a:cubicBezTo>
                  <a:cubicBezTo>
                    <a:pt x="691" y="15896"/>
                    <a:pt x="1526" y="16665"/>
                    <a:pt x="2529" y="16665"/>
                  </a:cubicBezTo>
                  <a:lnTo>
                    <a:pt x="11295" y="16665"/>
                  </a:lnTo>
                  <a:cubicBezTo>
                    <a:pt x="12320" y="16665"/>
                    <a:pt x="13166" y="15863"/>
                    <a:pt x="13222" y="14849"/>
                  </a:cubicBezTo>
                  <a:cubicBezTo>
                    <a:pt x="13423" y="10906"/>
                    <a:pt x="13935" y="1950"/>
                    <a:pt x="13155" y="12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7;p41">
              <a:extLst>
                <a:ext uri="{FF2B5EF4-FFF2-40B4-BE49-F238E27FC236}">
                  <a16:creationId xmlns:a16="http://schemas.microsoft.com/office/drawing/2014/main" id="{CE16A54A-61FD-913F-80DA-B653325F19D1}"/>
                </a:ext>
              </a:extLst>
            </p:cNvPr>
            <p:cNvSpPr/>
            <p:nvPr/>
          </p:nvSpPr>
          <p:spPr>
            <a:xfrm flipH="1">
              <a:off x="6617547" y="1772159"/>
              <a:ext cx="757523" cy="888435"/>
            </a:xfrm>
            <a:custGeom>
              <a:avLst/>
              <a:gdLst/>
              <a:ahLst/>
              <a:cxnLst/>
              <a:rect l="l" t="t" r="r" b="b"/>
              <a:pathLst>
                <a:path w="8321" h="9759" extrusionOk="0">
                  <a:moveTo>
                    <a:pt x="446" y="1"/>
                  </a:moveTo>
                  <a:cubicBezTo>
                    <a:pt x="323" y="45"/>
                    <a:pt x="167" y="112"/>
                    <a:pt x="0" y="179"/>
                  </a:cubicBezTo>
                  <a:cubicBezTo>
                    <a:pt x="590" y="847"/>
                    <a:pt x="2328" y="2574"/>
                    <a:pt x="4478" y="2607"/>
                  </a:cubicBezTo>
                  <a:lnTo>
                    <a:pt x="4612" y="9758"/>
                  </a:lnTo>
                  <a:lnTo>
                    <a:pt x="5057" y="9747"/>
                  </a:lnTo>
                  <a:lnTo>
                    <a:pt x="4924" y="2585"/>
                  </a:lnTo>
                  <a:cubicBezTo>
                    <a:pt x="6360" y="2473"/>
                    <a:pt x="7229" y="1850"/>
                    <a:pt x="7697" y="1326"/>
                  </a:cubicBezTo>
                  <a:cubicBezTo>
                    <a:pt x="8009" y="992"/>
                    <a:pt x="8210" y="647"/>
                    <a:pt x="8321" y="335"/>
                  </a:cubicBezTo>
                  <a:cubicBezTo>
                    <a:pt x="8176" y="279"/>
                    <a:pt x="8042" y="212"/>
                    <a:pt x="7909" y="156"/>
                  </a:cubicBezTo>
                  <a:cubicBezTo>
                    <a:pt x="7820" y="402"/>
                    <a:pt x="7641" y="725"/>
                    <a:pt x="7374" y="1025"/>
                  </a:cubicBezTo>
                  <a:cubicBezTo>
                    <a:pt x="6929" y="1504"/>
                    <a:pt x="6104" y="2095"/>
                    <a:pt x="4690" y="2161"/>
                  </a:cubicBezTo>
                  <a:cubicBezTo>
                    <a:pt x="4642" y="2163"/>
                    <a:pt x="4594" y="2164"/>
                    <a:pt x="4547" y="2164"/>
                  </a:cubicBezTo>
                  <a:cubicBezTo>
                    <a:pt x="2681" y="2164"/>
                    <a:pt x="1097" y="696"/>
                    <a:pt x="4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8;p41">
              <a:extLst>
                <a:ext uri="{FF2B5EF4-FFF2-40B4-BE49-F238E27FC236}">
                  <a16:creationId xmlns:a16="http://schemas.microsoft.com/office/drawing/2014/main" id="{D161D8D3-14B6-A2DB-7EFB-780E63A0F181}"/>
                </a:ext>
              </a:extLst>
            </p:cNvPr>
            <p:cNvSpPr/>
            <p:nvPr/>
          </p:nvSpPr>
          <p:spPr>
            <a:xfrm flipH="1">
              <a:off x="7246248" y="1853273"/>
              <a:ext cx="449270" cy="1409625"/>
            </a:xfrm>
            <a:custGeom>
              <a:avLst/>
              <a:gdLst/>
              <a:ahLst/>
              <a:cxnLst/>
              <a:rect l="l" t="t" r="r" b="b"/>
              <a:pathLst>
                <a:path w="4935" h="15484" extrusionOk="0">
                  <a:moveTo>
                    <a:pt x="2005" y="1"/>
                  </a:moveTo>
                  <a:cubicBezTo>
                    <a:pt x="1225" y="413"/>
                    <a:pt x="524" y="881"/>
                    <a:pt x="345" y="1270"/>
                  </a:cubicBezTo>
                  <a:cubicBezTo>
                    <a:pt x="0" y="2006"/>
                    <a:pt x="267" y="9068"/>
                    <a:pt x="613" y="13713"/>
                  </a:cubicBezTo>
                  <a:cubicBezTo>
                    <a:pt x="691" y="14715"/>
                    <a:pt x="1526" y="15484"/>
                    <a:pt x="2529" y="15484"/>
                  </a:cubicBezTo>
                  <a:lnTo>
                    <a:pt x="4890" y="15484"/>
                  </a:lnTo>
                  <a:cubicBezTo>
                    <a:pt x="4935" y="12354"/>
                    <a:pt x="4823" y="8956"/>
                    <a:pt x="4701" y="5804"/>
                  </a:cubicBezTo>
                  <a:cubicBezTo>
                    <a:pt x="4634" y="4167"/>
                    <a:pt x="4645" y="2652"/>
                    <a:pt x="3854" y="1493"/>
                  </a:cubicBezTo>
                  <a:cubicBezTo>
                    <a:pt x="3542" y="1048"/>
                    <a:pt x="2674" y="235"/>
                    <a:pt x="200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9;p41">
              <a:extLst>
                <a:ext uri="{FF2B5EF4-FFF2-40B4-BE49-F238E27FC236}">
                  <a16:creationId xmlns:a16="http://schemas.microsoft.com/office/drawing/2014/main" id="{6DDC3433-5C2E-FFF7-C184-3A7623A0C0D9}"/>
                </a:ext>
              </a:extLst>
            </p:cNvPr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90;p41">
              <a:extLst>
                <a:ext uri="{FF2B5EF4-FFF2-40B4-BE49-F238E27FC236}">
                  <a16:creationId xmlns:a16="http://schemas.microsoft.com/office/drawing/2014/main" id="{CAF8137C-A624-60C4-40A4-9B86B0BAD445}"/>
                </a:ext>
              </a:extLst>
            </p:cNvPr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91;p41">
              <a:extLst>
                <a:ext uri="{FF2B5EF4-FFF2-40B4-BE49-F238E27FC236}">
                  <a16:creationId xmlns:a16="http://schemas.microsoft.com/office/drawing/2014/main" id="{6408EAA6-890D-74FC-0199-9725C1B21864}"/>
                </a:ext>
              </a:extLst>
            </p:cNvPr>
            <p:cNvSpPr/>
            <p:nvPr/>
          </p:nvSpPr>
          <p:spPr>
            <a:xfrm flipH="1">
              <a:off x="6531333" y="1044048"/>
              <a:ext cx="1002960" cy="698804"/>
            </a:xfrm>
            <a:custGeom>
              <a:avLst/>
              <a:gdLst/>
              <a:ahLst/>
              <a:cxnLst/>
              <a:rect l="l" t="t" r="r" b="b"/>
              <a:pathLst>
                <a:path w="11017" h="7676" extrusionOk="0">
                  <a:moveTo>
                    <a:pt x="6851" y="68"/>
                  </a:moveTo>
                  <a:cubicBezTo>
                    <a:pt x="6283" y="1"/>
                    <a:pt x="5715" y="1"/>
                    <a:pt x="5158" y="56"/>
                  </a:cubicBezTo>
                  <a:cubicBezTo>
                    <a:pt x="4177" y="168"/>
                    <a:pt x="2484" y="413"/>
                    <a:pt x="1671" y="925"/>
                  </a:cubicBezTo>
                  <a:cubicBezTo>
                    <a:pt x="479" y="1649"/>
                    <a:pt x="0" y="2953"/>
                    <a:pt x="234" y="5114"/>
                  </a:cubicBezTo>
                  <a:cubicBezTo>
                    <a:pt x="457" y="7286"/>
                    <a:pt x="5559" y="7419"/>
                    <a:pt x="5559" y="7419"/>
                  </a:cubicBezTo>
                  <a:cubicBezTo>
                    <a:pt x="5559" y="7419"/>
                    <a:pt x="11017" y="7675"/>
                    <a:pt x="10861" y="3977"/>
                  </a:cubicBezTo>
                  <a:cubicBezTo>
                    <a:pt x="10749" y="1037"/>
                    <a:pt x="8399" y="279"/>
                    <a:pt x="6851" y="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92;p41">
              <a:extLst>
                <a:ext uri="{FF2B5EF4-FFF2-40B4-BE49-F238E27FC236}">
                  <a16:creationId xmlns:a16="http://schemas.microsoft.com/office/drawing/2014/main" id="{AFF77EAE-9DE3-10BA-E437-F7B0AD2A358B}"/>
                </a:ext>
              </a:extLst>
            </p:cNvPr>
            <p:cNvSpPr/>
            <p:nvPr/>
          </p:nvSpPr>
          <p:spPr>
            <a:xfrm flipH="1">
              <a:off x="6541074" y="1331087"/>
              <a:ext cx="979017" cy="388821"/>
            </a:xfrm>
            <a:custGeom>
              <a:avLst/>
              <a:gdLst/>
              <a:ahLst/>
              <a:cxnLst/>
              <a:rect l="l" t="t" r="r" b="b"/>
              <a:pathLst>
                <a:path w="10754" h="4271" extrusionOk="0">
                  <a:moveTo>
                    <a:pt x="100" y="0"/>
                  </a:moveTo>
                  <a:cubicBezTo>
                    <a:pt x="11" y="557"/>
                    <a:pt x="0" y="1203"/>
                    <a:pt x="78" y="1961"/>
                  </a:cubicBezTo>
                  <a:cubicBezTo>
                    <a:pt x="301" y="4133"/>
                    <a:pt x="5403" y="4266"/>
                    <a:pt x="5403" y="4266"/>
                  </a:cubicBezTo>
                  <a:cubicBezTo>
                    <a:pt x="5403" y="4266"/>
                    <a:pt x="5486" y="4270"/>
                    <a:pt x="5632" y="4270"/>
                  </a:cubicBezTo>
                  <a:cubicBezTo>
                    <a:pt x="6654" y="4270"/>
                    <a:pt x="10754" y="4074"/>
                    <a:pt x="10705" y="925"/>
                  </a:cubicBezTo>
                  <a:lnTo>
                    <a:pt x="10705" y="925"/>
                  </a:lnTo>
                  <a:cubicBezTo>
                    <a:pt x="9045" y="1370"/>
                    <a:pt x="7374" y="1715"/>
                    <a:pt x="5637" y="1793"/>
                  </a:cubicBezTo>
                  <a:cubicBezTo>
                    <a:pt x="5474" y="1802"/>
                    <a:pt x="5306" y="1807"/>
                    <a:pt x="5136" y="1807"/>
                  </a:cubicBezTo>
                  <a:cubicBezTo>
                    <a:pt x="3379" y="1807"/>
                    <a:pt x="1268" y="132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93;p41">
              <a:extLst>
                <a:ext uri="{FF2B5EF4-FFF2-40B4-BE49-F238E27FC236}">
                  <a16:creationId xmlns:a16="http://schemas.microsoft.com/office/drawing/2014/main" id="{037F63EF-DBBD-6B6E-C60D-1B871B8E46B4}"/>
                </a:ext>
              </a:extLst>
            </p:cNvPr>
            <p:cNvSpPr/>
            <p:nvPr/>
          </p:nvSpPr>
          <p:spPr>
            <a:xfrm flipH="1">
              <a:off x="6561742" y="1168769"/>
              <a:ext cx="762621" cy="491967"/>
            </a:xfrm>
            <a:custGeom>
              <a:avLst/>
              <a:gdLst/>
              <a:ahLst/>
              <a:cxnLst/>
              <a:rect l="l" t="t" r="r" b="b"/>
              <a:pathLst>
                <a:path w="8377" h="5404" extrusionOk="0">
                  <a:moveTo>
                    <a:pt x="5781" y="1"/>
                  </a:moveTo>
                  <a:cubicBezTo>
                    <a:pt x="5714" y="1"/>
                    <a:pt x="4010" y="123"/>
                    <a:pt x="3230" y="257"/>
                  </a:cubicBezTo>
                  <a:cubicBezTo>
                    <a:pt x="2562" y="368"/>
                    <a:pt x="1727" y="446"/>
                    <a:pt x="1125" y="814"/>
                  </a:cubicBezTo>
                  <a:cubicBezTo>
                    <a:pt x="356" y="1282"/>
                    <a:pt x="0" y="2184"/>
                    <a:pt x="0" y="2797"/>
                  </a:cubicBezTo>
                  <a:cubicBezTo>
                    <a:pt x="0" y="3420"/>
                    <a:pt x="668" y="4590"/>
                    <a:pt x="1938" y="5047"/>
                  </a:cubicBezTo>
                  <a:cubicBezTo>
                    <a:pt x="2384" y="5214"/>
                    <a:pt x="3642" y="5403"/>
                    <a:pt x="5313" y="5047"/>
                  </a:cubicBezTo>
                  <a:cubicBezTo>
                    <a:pt x="6940" y="4690"/>
                    <a:pt x="8377" y="3510"/>
                    <a:pt x="8254" y="2184"/>
                  </a:cubicBezTo>
                  <a:cubicBezTo>
                    <a:pt x="8187" y="1560"/>
                    <a:pt x="7508" y="1"/>
                    <a:pt x="57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94;p41">
              <a:extLst>
                <a:ext uri="{FF2B5EF4-FFF2-40B4-BE49-F238E27FC236}">
                  <a16:creationId xmlns:a16="http://schemas.microsoft.com/office/drawing/2014/main" id="{B0CE8EC0-36FD-D7A4-35C1-CB3BB3CD03D2}"/>
                </a:ext>
              </a:extLst>
            </p:cNvPr>
            <p:cNvSpPr/>
            <p:nvPr/>
          </p:nvSpPr>
          <p:spPr>
            <a:xfrm flipH="1">
              <a:off x="7047520" y="809811"/>
              <a:ext cx="77109" cy="254632"/>
            </a:xfrm>
            <a:custGeom>
              <a:avLst/>
              <a:gdLst/>
              <a:ahLst/>
              <a:cxnLst/>
              <a:rect l="l" t="t" r="r" b="b"/>
              <a:pathLst>
                <a:path w="847" h="2797" extrusionOk="0">
                  <a:moveTo>
                    <a:pt x="257" y="1"/>
                  </a:moveTo>
                  <a:lnTo>
                    <a:pt x="0" y="23"/>
                  </a:lnTo>
                  <a:lnTo>
                    <a:pt x="45" y="2796"/>
                  </a:lnTo>
                  <a:lnTo>
                    <a:pt x="847" y="2719"/>
                  </a:lnTo>
                  <a:lnTo>
                    <a:pt x="2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95;p41">
              <a:extLst>
                <a:ext uri="{FF2B5EF4-FFF2-40B4-BE49-F238E27FC236}">
                  <a16:creationId xmlns:a16="http://schemas.microsoft.com/office/drawing/2014/main" id="{767341A0-7ED5-9780-C474-3AEEF58FF49E}"/>
                </a:ext>
              </a:extLst>
            </p:cNvPr>
            <p:cNvSpPr/>
            <p:nvPr/>
          </p:nvSpPr>
          <p:spPr>
            <a:xfrm flipH="1">
              <a:off x="7086029" y="809811"/>
              <a:ext cx="38600" cy="75106"/>
            </a:xfrm>
            <a:custGeom>
              <a:avLst/>
              <a:gdLst/>
              <a:ahLst/>
              <a:cxnLst/>
              <a:rect l="l" t="t" r="r" b="b"/>
              <a:pathLst>
                <a:path w="424" h="825" extrusionOk="0">
                  <a:moveTo>
                    <a:pt x="257" y="1"/>
                  </a:moveTo>
                  <a:lnTo>
                    <a:pt x="0" y="23"/>
                  </a:lnTo>
                  <a:cubicBezTo>
                    <a:pt x="0" y="23"/>
                    <a:pt x="12" y="524"/>
                    <a:pt x="12" y="825"/>
                  </a:cubicBezTo>
                  <a:cubicBezTo>
                    <a:pt x="90" y="825"/>
                    <a:pt x="257" y="803"/>
                    <a:pt x="424" y="758"/>
                  </a:cubicBezTo>
                  <a:cubicBezTo>
                    <a:pt x="368" y="502"/>
                    <a:pt x="312" y="257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96;p41">
              <a:extLst>
                <a:ext uri="{FF2B5EF4-FFF2-40B4-BE49-F238E27FC236}">
                  <a16:creationId xmlns:a16="http://schemas.microsoft.com/office/drawing/2014/main" id="{21E6ACA9-1838-6119-774D-9FE454239B6F}"/>
                </a:ext>
              </a:extLst>
            </p:cNvPr>
            <p:cNvSpPr/>
            <p:nvPr/>
          </p:nvSpPr>
          <p:spPr>
            <a:xfrm flipH="1">
              <a:off x="7064726" y="769300"/>
              <a:ext cx="95407" cy="95407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1025" y="479"/>
                  </a:moveTo>
                  <a:cubicBezTo>
                    <a:pt x="1048" y="746"/>
                    <a:pt x="847" y="991"/>
                    <a:pt x="580" y="1025"/>
                  </a:cubicBezTo>
                  <a:cubicBezTo>
                    <a:pt x="301" y="1047"/>
                    <a:pt x="56" y="847"/>
                    <a:pt x="34" y="568"/>
                  </a:cubicBezTo>
                  <a:cubicBezTo>
                    <a:pt x="1" y="301"/>
                    <a:pt x="201" y="56"/>
                    <a:pt x="480" y="22"/>
                  </a:cubicBezTo>
                  <a:cubicBezTo>
                    <a:pt x="758" y="0"/>
                    <a:pt x="1003" y="201"/>
                    <a:pt x="1025" y="4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97;p41">
              <a:extLst>
                <a:ext uri="{FF2B5EF4-FFF2-40B4-BE49-F238E27FC236}">
                  <a16:creationId xmlns:a16="http://schemas.microsoft.com/office/drawing/2014/main" id="{715AECF2-7513-EBAF-CDCC-6E34F86589FE}"/>
                </a:ext>
              </a:extLst>
            </p:cNvPr>
            <p:cNvSpPr/>
            <p:nvPr/>
          </p:nvSpPr>
          <p:spPr>
            <a:xfrm flipH="1">
              <a:off x="6921705" y="1044048"/>
              <a:ext cx="330739" cy="89308"/>
            </a:xfrm>
            <a:custGeom>
              <a:avLst/>
              <a:gdLst/>
              <a:ahLst/>
              <a:cxnLst/>
              <a:rect l="l" t="t" r="r" b="b"/>
              <a:pathLst>
                <a:path w="3633" h="981" extrusionOk="0">
                  <a:moveTo>
                    <a:pt x="3632" y="56"/>
                  </a:moveTo>
                  <a:cubicBezTo>
                    <a:pt x="3621" y="56"/>
                    <a:pt x="3621" y="56"/>
                    <a:pt x="3621" y="56"/>
                  </a:cubicBezTo>
                  <a:cubicBezTo>
                    <a:pt x="3120" y="1"/>
                    <a:pt x="2619" y="1"/>
                    <a:pt x="2117" y="56"/>
                  </a:cubicBezTo>
                  <a:cubicBezTo>
                    <a:pt x="1560" y="112"/>
                    <a:pt x="747" y="223"/>
                    <a:pt x="1" y="402"/>
                  </a:cubicBezTo>
                  <a:cubicBezTo>
                    <a:pt x="357" y="647"/>
                    <a:pt x="1015" y="981"/>
                    <a:pt x="1973" y="903"/>
                  </a:cubicBezTo>
                  <a:cubicBezTo>
                    <a:pt x="2897" y="825"/>
                    <a:pt x="3387" y="391"/>
                    <a:pt x="3632" y="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98;p41">
              <a:extLst>
                <a:ext uri="{FF2B5EF4-FFF2-40B4-BE49-F238E27FC236}">
                  <a16:creationId xmlns:a16="http://schemas.microsoft.com/office/drawing/2014/main" id="{05650739-E9D1-6E20-6F7B-7567D07B8D49}"/>
                </a:ext>
              </a:extLst>
            </p:cNvPr>
            <p:cNvSpPr/>
            <p:nvPr/>
          </p:nvSpPr>
          <p:spPr>
            <a:xfrm flipH="1">
              <a:off x="7148837" y="1863469"/>
              <a:ext cx="651191" cy="1045566"/>
            </a:xfrm>
            <a:custGeom>
              <a:avLst/>
              <a:gdLst/>
              <a:ahLst/>
              <a:cxnLst/>
              <a:rect l="l" t="t" r="r" b="b"/>
              <a:pathLst>
                <a:path w="7153" h="11485" extrusionOk="0">
                  <a:moveTo>
                    <a:pt x="7152" y="9346"/>
                  </a:moveTo>
                  <a:cubicBezTo>
                    <a:pt x="7152" y="9346"/>
                    <a:pt x="4701" y="6561"/>
                    <a:pt x="4701" y="6115"/>
                  </a:cubicBezTo>
                  <a:cubicBezTo>
                    <a:pt x="4701" y="5659"/>
                    <a:pt x="4523" y="3453"/>
                    <a:pt x="4323" y="2673"/>
                  </a:cubicBezTo>
                  <a:cubicBezTo>
                    <a:pt x="4089" y="1793"/>
                    <a:pt x="3097" y="0"/>
                    <a:pt x="1549" y="735"/>
                  </a:cubicBezTo>
                  <a:cubicBezTo>
                    <a:pt x="1" y="1470"/>
                    <a:pt x="1683" y="6561"/>
                    <a:pt x="2273" y="7552"/>
                  </a:cubicBezTo>
                  <a:cubicBezTo>
                    <a:pt x="2864" y="8533"/>
                    <a:pt x="6138" y="11484"/>
                    <a:pt x="6138" y="114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99;p41">
              <a:extLst>
                <a:ext uri="{FF2B5EF4-FFF2-40B4-BE49-F238E27FC236}">
                  <a16:creationId xmlns:a16="http://schemas.microsoft.com/office/drawing/2014/main" id="{382A8F78-AA3F-5B3F-4D78-16137B562CF0}"/>
                </a:ext>
              </a:extLst>
            </p:cNvPr>
            <p:cNvSpPr/>
            <p:nvPr/>
          </p:nvSpPr>
          <p:spPr>
            <a:xfrm flipH="1">
              <a:off x="7193537" y="1920184"/>
              <a:ext cx="573991" cy="981748"/>
            </a:xfrm>
            <a:custGeom>
              <a:avLst/>
              <a:gdLst/>
              <a:ahLst/>
              <a:cxnLst/>
              <a:rect l="l" t="t" r="r" b="b"/>
              <a:pathLst>
                <a:path w="6305" h="10784" extrusionOk="0">
                  <a:moveTo>
                    <a:pt x="1504" y="1"/>
                  </a:moveTo>
                  <a:lnTo>
                    <a:pt x="1504" y="1"/>
                  </a:lnTo>
                  <a:cubicBezTo>
                    <a:pt x="1404" y="23"/>
                    <a:pt x="1292" y="57"/>
                    <a:pt x="1192" y="112"/>
                  </a:cubicBezTo>
                  <a:cubicBezTo>
                    <a:pt x="1125" y="146"/>
                    <a:pt x="1070" y="190"/>
                    <a:pt x="1014" y="235"/>
                  </a:cubicBezTo>
                  <a:cubicBezTo>
                    <a:pt x="0" y="1516"/>
                    <a:pt x="1526" y="5960"/>
                    <a:pt x="2061" y="6851"/>
                  </a:cubicBezTo>
                  <a:cubicBezTo>
                    <a:pt x="2607" y="7765"/>
                    <a:pt x="5392" y="10405"/>
                    <a:pt x="5815" y="10783"/>
                  </a:cubicBezTo>
                  <a:lnTo>
                    <a:pt x="6305" y="9747"/>
                  </a:lnTo>
                  <a:cubicBezTo>
                    <a:pt x="5481" y="8990"/>
                    <a:pt x="3242" y="6896"/>
                    <a:pt x="2763" y="6094"/>
                  </a:cubicBezTo>
                  <a:cubicBezTo>
                    <a:pt x="2273" y="5281"/>
                    <a:pt x="1025" y="1627"/>
                    <a:pt x="150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0;p41">
              <a:extLst>
                <a:ext uri="{FF2B5EF4-FFF2-40B4-BE49-F238E27FC236}">
                  <a16:creationId xmlns:a16="http://schemas.microsoft.com/office/drawing/2014/main" id="{B64D6488-26DA-FF2B-84FF-D3560CA31AB6}"/>
                </a:ext>
              </a:extLst>
            </p:cNvPr>
            <p:cNvSpPr/>
            <p:nvPr/>
          </p:nvSpPr>
          <p:spPr>
            <a:xfrm flipH="1">
              <a:off x="6258497" y="2107811"/>
              <a:ext cx="958443" cy="1131778"/>
            </a:xfrm>
            <a:custGeom>
              <a:avLst/>
              <a:gdLst/>
              <a:ahLst/>
              <a:cxnLst/>
              <a:rect l="l" t="t" r="r" b="b"/>
              <a:pathLst>
                <a:path w="10528" h="12432" extrusionOk="0">
                  <a:moveTo>
                    <a:pt x="10527" y="11028"/>
                  </a:moveTo>
                  <a:lnTo>
                    <a:pt x="2641" y="12432"/>
                  </a:lnTo>
                  <a:lnTo>
                    <a:pt x="1894" y="11953"/>
                  </a:lnTo>
                  <a:lnTo>
                    <a:pt x="1" y="1437"/>
                  </a:lnTo>
                  <a:lnTo>
                    <a:pt x="7709" y="1"/>
                  </a:lnTo>
                  <a:lnTo>
                    <a:pt x="8634" y="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1;p41">
              <a:extLst>
                <a:ext uri="{FF2B5EF4-FFF2-40B4-BE49-F238E27FC236}">
                  <a16:creationId xmlns:a16="http://schemas.microsoft.com/office/drawing/2014/main" id="{C3C38C4B-1B4F-59C6-BB6C-53CED807CD93}"/>
                </a:ext>
              </a:extLst>
            </p:cNvPr>
            <p:cNvSpPr/>
            <p:nvPr/>
          </p:nvSpPr>
          <p:spPr>
            <a:xfrm flipH="1">
              <a:off x="6258498" y="2138217"/>
              <a:ext cx="890438" cy="1101372"/>
            </a:xfrm>
            <a:custGeom>
              <a:avLst/>
              <a:gdLst/>
              <a:ahLst/>
              <a:cxnLst/>
              <a:rect l="l" t="t" r="r" b="b"/>
              <a:pathLst>
                <a:path w="9781" h="12098" extrusionOk="0">
                  <a:moveTo>
                    <a:pt x="9780" y="10694"/>
                  </a:moveTo>
                  <a:lnTo>
                    <a:pt x="1894" y="12098"/>
                  </a:lnTo>
                  <a:lnTo>
                    <a:pt x="0" y="1404"/>
                  </a:lnTo>
                  <a:lnTo>
                    <a:pt x="78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2;p41">
              <a:extLst>
                <a:ext uri="{FF2B5EF4-FFF2-40B4-BE49-F238E27FC236}">
                  <a16:creationId xmlns:a16="http://schemas.microsoft.com/office/drawing/2014/main" id="{C1D19A90-8378-4531-50FE-71BD59EE3F29}"/>
                </a:ext>
              </a:extLst>
            </p:cNvPr>
            <p:cNvSpPr/>
            <p:nvPr/>
          </p:nvSpPr>
          <p:spPr>
            <a:xfrm flipH="1">
              <a:off x="6289997" y="2183826"/>
              <a:ext cx="821431" cy="1009151"/>
            </a:xfrm>
            <a:custGeom>
              <a:avLst/>
              <a:gdLst/>
              <a:ahLst/>
              <a:cxnLst/>
              <a:rect l="l" t="t" r="r" b="b"/>
              <a:pathLst>
                <a:path w="9023" h="11085" extrusionOk="0">
                  <a:moveTo>
                    <a:pt x="9023" y="9792"/>
                  </a:moveTo>
                  <a:lnTo>
                    <a:pt x="1738" y="11084"/>
                  </a:lnTo>
                  <a:lnTo>
                    <a:pt x="0" y="1293"/>
                  </a:lnTo>
                  <a:lnTo>
                    <a:pt x="72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3;p41">
              <a:extLst>
                <a:ext uri="{FF2B5EF4-FFF2-40B4-BE49-F238E27FC236}">
                  <a16:creationId xmlns:a16="http://schemas.microsoft.com/office/drawing/2014/main" id="{22459005-C3C7-2691-D34E-70A19AC0662D}"/>
                </a:ext>
              </a:extLst>
            </p:cNvPr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04;p41">
              <a:extLst>
                <a:ext uri="{FF2B5EF4-FFF2-40B4-BE49-F238E27FC236}">
                  <a16:creationId xmlns:a16="http://schemas.microsoft.com/office/drawing/2014/main" id="{1439234D-6396-864C-0716-3895AA97C24F}"/>
                </a:ext>
              </a:extLst>
            </p:cNvPr>
            <p:cNvSpPr/>
            <p:nvPr/>
          </p:nvSpPr>
          <p:spPr>
            <a:xfrm rot="1205253">
              <a:off x="6497214" y="2476073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05;p41">
              <a:extLst>
                <a:ext uri="{FF2B5EF4-FFF2-40B4-BE49-F238E27FC236}">
                  <a16:creationId xmlns:a16="http://schemas.microsoft.com/office/drawing/2014/main" id="{5A5BECCB-09D8-4894-25D8-F43B7A2A8D14}"/>
                </a:ext>
              </a:extLst>
            </p:cNvPr>
            <p:cNvSpPr/>
            <p:nvPr/>
          </p:nvSpPr>
          <p:spPr>
            <a:xfrm rot="1205253">
              <a:off x="6490061" y="25168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5" y="222"/>
                    <a:pt x="101" y="222"/>
                  </a:cubicBezTo>
                  <a:cubicBezTo>
                    <a:pt x="95" y="222"/>
                    <a:pt x="90" y="217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4"/>
                    <a:pt x="68" y="161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8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8"/>
                    <a:pt x="49" y="264"/>
                    <a:pt x="100" y="264"/>
                  </a:cubicBezTo>
                  <a:cubicBezTo>
                    <a:pt x="107" y="264"/>
                    <a:pt x="115" y="263"/>
                    <a:pt x="123" y="262"/>
                  </a:cubicBezTo>
                  <a:cubicBezTo>
                    <a:pt x="146" y="262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79" y="72"/>
                    <a:pt x="168" y="39"/>
                    <a:pt x="146" y="17"/>
                  </a:cubicBezTo>
                  <a:cubicBezTo>
                    <a:pt x="130" y="9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06;p41">
              <a:extLst>
                <a:ext uri="{FF2B5EF4-FFF2-40B4-BE49-F238E27FC236}">
                  <a16:creationId xmlns:a16="http://schemas.microsoft.com/office/drawing/2014/main" id="{6197847B-2F56-7874-72CE-249E0A7D20D9}"/>
                </a:ext>
              </a:extLst>
            </p:cNvPr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07;p41">
              <a:extLst>
                <a:ext uri="{FF2B5EF4-FFF2-40B4-BE49-F238E27FC236}">
                  <a16:creationId xmlns:a16="http://schemas.microsoft.com/office/drawing/2014/main" id="{263DE49E-94F8-A0FC-5C81-8AAD667541D6}"/>
                </a:ext>
              </a:extLst>
            </p:cNvPr>
            <p:cNvSpPr/>
            <p:nvPr/>
          </p:nvSpPr>
          <p:spPr>
            <a:xfrm rot="1205253">
              <a:off x="6526769" y="252281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08;p41">
              <a:extLst>
                <a:ext uri="{FF2B5EF4-FFF2-40B4-BE49-F238E27FC236}">
                  <a16:creationId xmlns:a16="http://schemas.microsoft.com/office/drawing/2014/main" id="{F38437B1-F4AF-EC9C-3545-C502A5EF41C7}"/>
                </a:ext>
              </a:extLst>
            </p:cNvPr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09;p41">
              <a:extLst>
                <a:ext uri="{FF2B5EF4-FFF2-40B4-BE49-F238E27FC236}">
                  <a16:creationId xmlns:a16="http://schemas.microsoft.com/office/drawing/2014/main" id="{C9EEA870-EC98-780B-B188-B802F83F5426}"/>
                </a:ext>
              </a:extLst>
            </p:cNvPr>
            <p:cNvSpPr/>
            <p:nvPr/>
          </p:nvSpPr>
          <p:spPr>
            <a:xfrm rot="1205253">
              <a:off x="6570503" y="248852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6" y="167"/>
                    <a:pt x="146" y="178"/>
                  </a:cubicBezTo>
                  <a:cubicBezTo>
                    <a:pt x="146" y="189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67"/>
                    <a:pt x="57" y="56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79" y="0"/>
                  </a:moveTo>
                  <a:cubicBezTo>
                    <a:pt x="57" y="11"/>
                    <a:pt x="34" y="11"/>
                    <a:pt x="23" y="22"/>
                  </a:cubicBezTo>
                  <a:cubicBezTo>
                    <a:pt x="12" y="33"/>
                    <a:pt x="12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23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10;p41">
              <a:extLst>
                <a:ext uri="{FF2B5EF4-FFF2-40B4-BE49-F238E27FC236}">
                  <a16:creationId xmlns:a16="http://schemas.microsoft.com/office/drawing/2014/main" id="{A9463ABE-0B39-25F1-7504-95F9460B7722}"/>
                </a:ext>
              </a:extLst>
            </p:cNvPr>
            <p:cNvSpPr/>
            <p:nvPr/>
          </p:nvSpPr>
          <p:spPr>
            <a:xfrm rot="1205253">
              <a:off x="6563981" y="252966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11;p41">
              <a:extLst>
                <a:ext uri="{FF2B5EF4-FFF2-40B4-BE49-F238E27FC236}">
                  <a16:creationId xmlns:a16="http://schemas.microsoft.com/office/drawing/2014/main" id="{8DA343CA-ACEE-3F2C-332F-7250C812F1BF}"/>
                </a:ext>
              </a:extLst>
            </p:cNvPr>
            <p:cNvSpPr/>
            <p:nvPr/>
          </p:nvSpPr>
          <p:spPr>
            <a:xfrm rot="1205253">
              <a:off x="6614302" y="245413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12;p41">
              <a:extLst>
                <a:ext uri="{FF2B5EF4-FFF2-40B4-BE49-F238E27FC236}">
                  <a16:creationId xmlns:a16="http://schemas.microsoft.com/office/drawing/2014/main" id="{1678CEB7-F753-20B8-EA36-1F97545F634C}"/>
                </a:ext>
              </a:extLst>
            </p:cNvPr>
            <p:cNvSpPr/>
            <p:nvPr/>
          </p:nvSpPr>
          <p:spPr>
            <a:xfrm rot="1205253">
              <a:off x="6607197" y="2494563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6" y="156"/>
                    <a:pt x="146" y="167"/>
                    <a:pt x="146" y="178"/>
                  </a:cubicBezTo>
                  <a:cubicBezTo>
                    <a:pt x="146" y="201"/>
                    <a:pt x="146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3"/>
                    <a:pt x="90" y="223"/>
                  </a:cubicBezTo>
                  <a:cubicBezTo>
                    <a:pt x="90" y="223"/>
                    <a:pt x="79" y="212"/>
                    <a:pt x="79" y="201"/>
                  </a:cubicBezTo>
                  <a:cubicBezTo>
                    <a:pt x="68" y="189"/>
                    <a:pt x="68" y="167"/>
                    <a:pt x="68" y="145"/>
                  </a:cubicBezTo>
                  <a:cubicBezTo>
                    <a:pt x="57" y="123"/>
                    <a:pt x="57" y="100"/>
                    <a:pt x="57" y="89"/>
                  </a:cubicBezTo>
                  <a:cubicBezTo>
                    <a:pt x="57" y="78"/>
                    <a:pt x="57" y="67"/>
                    <a:pt x="68" y="56"/>
                  </a:cubicBezTo>
                  <a:cubicBezTo>
                    <a:pt x="68" y="56"/>
                    <a:pt x="79" y="45"/>
                    <a:pt x="90" y="45"/>
                  </a:cubicBezTo>
                  <a:close/>
                  <a:moveTo>
                    <a:pt x="79" y="0"/>
                  </a:moveTo>
                  <a:cubicBezTo>
                    <a:pt x="57" y="11"/>
                    <a:pt x="45" y="11"/>
                    <a:pt x="34" y="33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31" y="234"/>
                    <a:pt x="60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57" y="256"/>
                    <a:pt x="179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11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13;p41">
              <a:extLst>
                <a:ext uri="{FF2B5EF4-FFF2-40B4-BE49-F238E27FC236}">
                  <a16:creationId xmlns:a16="http://schemas.microsoft.com/office/drawing/2014/main" id="{5D7CAE3F-DAFD-D44B-2935-0CB922C895A3}"/>
                </a:ext>
              </a:extLst>
            </p:cNvPr>
            <p:cNvSpPr/>
            <p:nvPr/>
          </p:nvSpPr>
          <p:spPr>
            <a:xfrm rot="1205253">
              <a:off x="6600705" y="253553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14;p41">
              <a:extLst>
                <a:ext uri="{FF2B5EF4-FFF2-40B4-BE49-F238E27FC236}">
                  <a16:creationId xmlns:a16="http://schemas.microsoft.com/office/drawing/2014/main" id="{0E25CB0D-34BD-E921-F826-2C1C0EE770FD}"/>
                </a:ext>
              </a:extLst>
            </p:cNvPr>
            <p:cNvSpPr/>
            <p:nvPr/>
          </p:nvSpPr>
          <p:spPr>
            <a:xfrm rot="1205253">
              <a:off x="6423043" y="246367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67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68"/>
                    <a:pt x="45" y="68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8" y="79"/>
                    <a:pt x="157" y="45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15;p41">
              <a:extLst>
                <a:ext uri="{FF2B5EF4-FFF2-40B4-BE49-F238E27FC236}">
                  <a16:creationId xmlns:a16="http://schemas.microsoft.com/office/drawing/2014/main" id="{289E6C7C-9F78-7FB8-DA7C-393A5FDF2320}"/>
                </a:ext>
              </a:extLst>
            </p:cNvPr>
            <p:cNvSpPr/>
            <p:nvPr/>
          </p:nvSpPr>
          <p:spPr>
            <a:xfrm rot="1205253">
              <a:off x="6415565" y="250456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16;p41">
              <a:extLst>
                <a:ext uri="{FF2B5EF4-FFF2-40B4-BE49-F238E27FC236}">
                  <a16:creationId xmlns:a16="http://schemas.microsoft.com/office/drawing/2014/main" id="{EF19B152-3D43-919C-F4E7-99405ECF08DF}"/>
                </a:ext>
              </a:extLst>
            </p:cNvPr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17;p41">
              <a:extLst>
                <a:ext uri="{FF2B5EF4-FFF2-40B4-BE49-F238E27FC236}">
                  <a16:creationId xmlns:a16="http://schemas.microsoft.com/office/drawing/2014/main" id="{10F62D69-0891-4052-6487-6414816B5F95}"/>
                </a:ext>
              </a:extLst>
            </p:cNvPr>
            <p:cNvSpPr/>
            <p:nvPr/>
          </p:nvSpPr>
          <p:spPr>
            <a:xfrm rot="1205253">
              <a:off x="6644798" y="2501134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90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5" y="128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5"/>
                    <a:pt x="135" y="206"/>
                    <a:pt x="135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3"/>
                    <a:pt x="57" y="161"/>
                    <a:pt x="57" y="139"/>
                  </a:cubicBezTo>
                  <a:cubicBezTo>
                    <a:pt x="46" y="117"/>
                    <a:pt x="46" y="94"/>
                    <a:pt x="46" y="83"/>
                  </a:cubicBezTo>
                  <a:cubicBezTo>
                    <a:pt x="46" y="72"/>
                    <a:pt x="46" y="61"/>
                    <a:pt x="57" y="50"/>
                  </a:cubicBezTo>
                  <a:cubicBezTo>
                    <a:pt x="57" y="50"/>
                    <a:pt x="68" y="39"/>
                    <a:pt x="79" y="39"/>
                  </a:cubicBezTo>
                  <a:close/>
                  <a:moveTo>
                    <a:pt x="95" y="1"/>
                  </a:moveTo>
                  <a:cubicBezTo>
                    <a:pt x="86" y="1"/>
                    <a:pt x="78" y="2"/>
                    <a:pt x="68" y="5"/>
                  </a:cubicBezTo>
                  <a:cubicBezTo>
                    <a:pt x="46" y="5"/>
                    <a:pt x="34" y="16"/>
                    <a:pt x="23" y="28"/>
                  </a:cubicBezTo>
                  <a:cubicBezTo>
                    <a:pt x="12" y="39"/>
                    <a:pt x="1" y="50"/>
                    <a:pt x="1" y="72"/>
                  </a:cubicBezTo>
                  <a:cubicBezTo>
                    <a:pt x="1" y="94"/>
                    <a:pt x="1" y="117"/>
                    <a:pt x="1" y="150"/>
                  </a:cubicBezTo>
                  <a:cubicBezTo>
                    <a:pt x="20" y="228"/>
                    <a:pt x="49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8" y="72"/>
                    <a:pt x="157" y="39"/>
                    <a:pt x="146" y="16"/>
                  </a:cubicBezTo>
                  <a:cubicBezTo>
                    <a:pt x="130" y="8"/>
                    <a:pt x="114" y="1"/>
                    <a:pt x="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18;p41">
              <a:extLst>
                <a:ext uri="{FF2B5EF4-FFF2-40B4-BE49-F238E27FC236}">
                  <a16:creationId xmlns:a16="http://schemas.microsoft.com/office/drawing/2014/main" id="{6A5F10F9-F1ED-53D0-02E7-74567B907386}"/>
                </a:ext>
              </a:extLst>
            </p:cNvPr>
            <p:cNvSpPr/>
            <p:nvPr/>
          </p:nvSpPr>
          <p:spPr>
            <a:xfrm rot="1205253">
              <a:off x="6637429" y="254140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19;p41">
              <a:extLst>
                <a:ext uri="{FF2B5EF4-FFF2-40B4-BE49-F238E27FC236}">
                  <a16:creationId xmlns:a16="http://schemas.microsoft.com/office/drawing/2014/main" id="{D50AC11B-27CA-512A-81E2-D933DD961EB8}"/>
                </a:ext>
              </a:extLst>
            </p:cNvPr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20;p41">
              <a:extLst>
                <a:ext uri="{FF2B5EF4-FFF2-40B4-BE49-F238E27FC236}">
                  <a16:creationId xmlns:a16="http://schemas.microsoft.com/office/drawing/2014/main" id="{AF12208C-1082-B5AB-9A69-76C6F629E6FE}"/>
                </a:ext>
              </a:extLst>
            </p:cNvPr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1;p41">
              <a:extLst>
                <a:ext uri="{FF2B5EF4-FFF2-40B4-BE49-F238E27FC236}">
                  <a16:creationId xmlns:a16="http://schemas.microsoft.com/office/drawing/2014/main" id="{BAF9EE3E-90C9-A99F-A1DA-941158421C5A}"/>
                </a:ext>
              </a:extLst>
            </p:cNvPr>
            <p:cNvSpPr/>
            <p:nvPr/>
          </p:nvSpPr>
          <p:spPr>
            <a:xfrm rot="1205253">
              <a:off x="6711778" y="255412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1" y="57"/>
                    <a:pt x="111" y="68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67" y="201"/>
                    <a:pt x="67" y="190"/>
                  </a:cubicBezTo>
                  <a:cubicBezTo>
                    <a:pt x="67" y="179"/>
                    <a:pt x="56" y="157"/>
                    <a:pt x="56" y="135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2"/>
                    <a:pt x="84" y="40"/>
                    <a:pt x="86" y="40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2" y="23"/>
                  </a:cubicBezTo>
                  <a:cubicBezTo>
                    <a:pt x="11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12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67" y="68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2;p41">
              <a:extLst>
                <a:ext uri="{FF2B5EF4-FFF2-40B4-BE49-F238E27FC236}">
                  <a16:creationId xmlns:a16="http://schemas.microsoft.com/office/drawing/2014/main" id="{282E1787-1E52-D710-1862-F6D895AC52D6}"/>
                </a:ext>
              </a:extLst>
            </p:cNvPr>
            <p:cNvSpPr/>
            <p:nvPr/>
          </p:nvSpPr>
          <p:spPr>
            <a:xfrm rot="1205253">
              <a:off x="6798590" y="248478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67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5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3;p41">
              <a:extLst>
                <a:ext uri="{FF2B5EF4-FFF2-40B4-BE49-F238E27FC236}">
                  <a16:creationId xmlns:a16="http://schemas.microsoft.com/office/drawing/2014/main" id="{D5E73E83-5B77-4D8C-44E1-17BADA1C9113}"/>
                </a:ext>
              </a:extLst>
            </p:cNvPr>
            <p:cNvSpPr/>
            <p:nvPr/>
          </p:nvSpPr>
          <p:spPr>
            <a:xfrm rot="1205253">
              <a:off x="6792269" y="252570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24;p41">
              <a:extLst>
                <a:ext uri="{FF2B5EF4-FFF2-40B4-BE49-F238E27FC236}">
                  <a16:creationId xmlns:a16="http://schemas.microsoft.com/office/drawing/2014/main" id="{9414DD0D-8AD0-067F-96F2-4055500AD66D}"/>
                </a:ext>
              </a:extLst>
            </p:cNvPr>
            <p:cNvSpPr/>
            <p:nvPr/>
          </p:nvSpPr>
          <p:spPr>
            <a:xfrm rot="1205253">
              <a:off x="6785226" y="2565868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78" y="201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27"/>
                    <a:pt x="58" y="270"/>
                    <a:pt x="106" y="270"/>
                  </a:cubicBezTo>
                  <a:cubicBezTo>
                    <a:pt x="111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89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25;p41">
              <a:extLst>
                <a:ext uri="{FF2B5EF4-FFF2-40B4-BE49-F238E27FC236}">
                  <a16:creationId xmlns:a16="http://schemas.microsoft.com/office/drawing/2014/main" id="{74E9ABE8-4FCB-4A6D-454E-45A8B3635202}"/>
                </a:ext>
              </a:extLst>
            </p:cNvPr>
            <p:cNvSpPr/>
            <p:nvPr/>
          </p:nvSpPr>
          <p:spPr>
            <a:xfrm rot="1205253">
              <a:off x="6821794" y="2572524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78" y="38"/>
                  </a:moveTo>
                  <a:cubicBezTo>
                    <a:pt x="89" y="38"/>
                    <a:pt x="100" y="38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17"/>
                    <a:pt x="111" y="228"/>
                  </a:cubicBezTo>
                  <a:cubicBezTo>
                    <a:pt x="111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8"/>
                    <a:pt x="78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8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2" y="38"/>
                    <a:pt x="11" y="50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78" y="239"/>
                    <a:pt x="178" y="217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26;p41">
              <a:extLst>
                <a:ext uri="{FF2B5EF4-FFF2-40B4-BE49-F238E27FC236}">
                  <a16:creationId xmlns:a16="http://schemas.microsoft.com/office/drawing/2014/main" id="{1E21C55F-41C0-64FE-3E29-66D28A283A18}"/>
                </a:ext>
              </a:extLst>
            </p:cNvPr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27;p41">
              <a:extLst>
                <a:ext uri="{FF2B5EF4-FFF2-40B4-BE49-F238E27FC236}">
                  <a16:creationId xmlns:a16="http://schemas.microsoft.com/office/drawing/2014/main" id="{ABCD221C-91AC-68A3-E6EE-8CA349B82664}"/>
                </a:ext>
              </a:extLst>
            </p:cNvPr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28;p41">
              <a:extLst>
                <a:ext uri="{FF2B5EF4-FFF2-40B4-BE49-F238E27FC236}">
                  <a16:creationId xmlns:a16="http://schemas.microsoft.com/office/drawing/2014/main" id="{11B29641-5FBC-86B3-5264-7F040A5240BA}"/>
                </a:ext>
              </a:extLst>
            </p:cNvPr>
            <p:cNvSpPr/>
            <p:nvPr/>
          </p:nvSpPr>
          <p:spPr>
            <a:xfrm rot="1205253">
              <a:off x="6859489" y="257856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29;p41">
              <a:extLst>
                <a:ext uri="{FF2B5EF4-FFF2-40B4-BE49-F238E27FC236}">
                  <a16:creationId xmlns:a16="http://schemas.microsoft.com/office/drawing/2014/main" id="{98DE93BF-8AF2-9B0E-F072-E1AE06401C66}"/>
                </a:ext>
              </a:extLst>
            </p:cNvPr>
            <p:cNvSpPr/>
            <p:nvPr/>
          </p:nvSpPr>
          <p:spPr>
            <a:xfrm rot="1205253">
              <a:off x="6895962" y="258484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89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89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1" y="34"/>
                    <a:pt x="0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89"/>
                    <a:pt x="190" y="156"/>
                    <a:pt x="178" y="112"/>
                  </a:cubicBezTo>
                  <a:cubicBezTo>
                    <a:pt x="178" y="67"/>
                    <a:pt x="156" y="45"/>
                    <a:pt x="145" y="22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30;p41">
              <a:extLst>
                <a:ext uri="{FF2B5EF4-FFF2-40B4-BE49-F238E27FC236}">
                  <a16:creationId xmlns:a16="http://schemas.microsoft.com/office/drawing/2014/main" id="{3A81C46F-57EF-AB40-83B2-989C6824DF92}"/>
                </a:ext>
              </a:extLst>
            </p:cNvPr>
            <p:cNvSpPr/>
            <p:nvPr/>
          </p:nvSpPr>
          <p:spPr>
            <a:xfrm rot="1205253">
              <a:off x="6953170" y="247003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31;p41">
              <a:extLst>
                <a:ext uri="{FF2B5EF4-FFF2-40B4-BE49-F238E27FC236}">
                  <a16:creationId xmlns:a16="http://schemas.microsoft.com/office/drawing/2014/main" id="{46E7B8DB-F5AA-23C8-A4D5-7ED25FAC2C91}"/>
                </a:ext>
              </a:extLst>
            </p:cNvPr>
            <p:cNvSpPr/>
            <p:nvPr/>
          </p:nvSpPr>
          <p:spPr>
            <a:xfrm rot="1205253">
              <a:off x="6947036" y="25098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32;p41">
              <a:extLst>
                <a:ext uri="{FF2B5EF4-FFF2-40B4-BE49-F238E27FC236}">
                  <a16:creationId xmlns:a16="http://schemas.microsoft.com/office/drawing/2014/main" id="{187C13C7-9B26-CCF8-168D-6D59B440A857}"/>
                </a:ext>
              </a:extLst>
            </p:cNvPr>
            <p:cNvSpPr/>
            <p:nvPr/>
          </p:nvSpPr>
          <p:spPr>
            <a:xfrm rot="1205253">
              <a:off x="6939745" y="2550461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33;p41">
              <a:extLst>
                <a:ext uri="{FF2B5EF4-FFF2-40B4-BE49-F238E27FC236}">
                  <a16:creationId xmlns:a16="http://schemas.microsoft.com/office/drawing/2014/main" id="{D500C762-E54C-F9F3-B9F1-237BA9E7F82E}"/>
                </a:ext>
              </a:extLst>
            </p:cNvPr>
            <p:cNvSpPr/>
            <p:nvPr/>
          </p:nvSpPr>
          <p:spPr>
            <a:xfrm rot="1205253">
              <a:off x="6932686" y="259071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7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34" y="11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34;p41">
              <a:extLst>
                <a:ext uri="{FF2B5EF4-FFF2-40B4-BE49-F238E27FC236}">
                  <a16:creationId xmlns:a16="http://schemas.microsoft.com/office/drawing/2014/main" id="{2F833B76-DA84-6089-51DC-3F50FF9B25FC}"/>
                </a:ext>
              </a:extLst>
            </p:cNvPr>
            <p:cNvSpPr/>
            <p:nvPr/>
          </p:nvSpPr>
          <p:spPr>
            <a:xfrm rot="1205253">
              <a:off x="6443496" y="234307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35;p41">
              <a:extLst>
                <a:ext uri="{FF2B5EF4-FFF2-40B4-BE49-F238E27FC236}">
                  <a16:creationId xmlns:a16="http://schemas.microsoft.com/office/drawing/2014/main" id="{D2EF90FC-C1F7-2420-60AE-4D3C9D5F8F2E}"/>
                </a:ext>
              </a:extLst>
            </p:cNvPr>
            <p:cNvSpPr/>
            <p:nvPr/>
          </p:nvSpPr>
          <p:spPr>
            <a:xfrm rot="1205253">
              <a:off x="6436502" y="238287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61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6" y="0"/>
                  </a:moveTo>
                  <a:cubicBezTo>
                    <a:pt x="90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36;p41">
              <a:extLst>
                <a:ext uri="{FF2B5EF4-FFF2-40B4-BE49-F238E27FC236}">
                  <a16:creationId xmlns:a16="http://schemas.microsoft.com/office/drawing/2014/main" id="{684AFF39-8A4D-69CA-C274-12618D61BE53}"/>
                </a:ext>
              </a:extLst>
            </p:cNvPr>
            <p:cNvSpPr/>
            <p:nvPr/>
          </p:nvSpPr>
          <p:spPr>
            <a:xfrm rot="1205253">
              <a:off x="6430118" y="2423335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37;p41">
              <a:extLst>
                <a:ext uri="{FF2B5EF4-FFF2-40B4-BE49-F238E27FC236}">
                  <a16:creationId xmlns:a16="http://schemas.microsoft.com/office/drawing/2014/main" id="{254EA07D-28E6-6AD7-C1FB-79F42803730D}"/>
                </a:ext>
              </a:extLst>
            </p:cNvPr>
            <p:cNvSpPr/>
            <p:nvPr/>
          </p:nvSpPr>
          <p:spPr>
            <a:xfrm rot="1205253">
              <a:off x="6879032" y="2457362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34" y="84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23" y="217"/>
                  </a:cubicBezTo>
                  <a:cubicBezTo>
                    <a:pt x="117" y="223"/>
                    <a:pt x="111" y="226"/>
                    <a:pt x="106" y="226"/>
                  </a:cubicBezTo>
                  <a:cubicBezTo>
                    <a:pt x="100" y="226"/>
                    <a:pt x="95" y="223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6"/>
                  </a:cubicBezTo>
                  <a:cubicBezTo>
                    <a:pt x="56" y="6"/>
                    <a:pt x="45" y="17"/>
                    <a:pt x="33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5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89" y="217"/>
                  </a:cubicBezTo>
                  <a:cubicBezTo>
                    <a:pt x="201" y="195"/>
                    <a:pt x="201" y="161"/>
                    <a:pt x="189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738;p41">
              <a:extLst>
                <a:ext uri="{FF2B5EF4-FFF2-40B4-BE49-F238E27FC236}">
                  <a16:creationId xmlns:a16="http://schemas.microsoft.com/office/drawing/2014/main" id="{A1441D4E-7615-0281-CE69-B4E51AFBCEE7}"/>
                </a:ext>
              </a:extLst>
            </p:cNvPr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739;p41">
              <a:extLst>
                <a:ext uri="{FF2B5EF4-FFF2-40B4-BE49-F238E27FC236}">
                  <a16:creationId xmlns:a16="http://schemas.microsoft.com/office/drawing/2014/main" id="{405519AC-5C56-8CF4-5493-D2DE0C90E57C}"/>
                </a:ext>
              </a:extLst>
            </p:cNvPr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740;p41">
              <a:extLst>
                <a:ext uri="{FF2B5EF4-FFF2-40B4-BE49-F238E27FC236}">
                  <a16:creationId xmlns:a16="http://schemas.microsoft.com/office/drawing/2014/main" id="{0A2A0C07-B34D-A3AA-2FCF-2B749EACCB97}"/>
                </a:ext>
              </a:extLst>
            </p:cNvPr>
            <p:cNvSpPr/>
            <p:nvPr/>
          </p:nvSpPr>
          <p:spPr>
            <a:xfrm rot="1205253">
              <a:off x="6916711" y="246349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45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741;p41">
              <a:extLst>
                <a:ext uri="{FF2B5EF4-FFF2-40B4-BE49-F238E27FC236}">
                  <a16:creationId xmlns:a16="http://schemas.microsoft.com/office/drawing/2014/main" id="{2651A581-DDD5-1C97-B4BD-361BDB5FCD78}"/>
                </a:ext>
              </a:extLst>
            </p:cNvPr>
            <p:cNvSpPr/>
            <p:nvPr/>
          </p:nvSpPr>
          <p:spPr>
            <a:xfrm rot="1205253">
              <a:off x="6946864" y="2510777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742;p41">
              <a:extLst>
                <a:ext uri="{FF2B5EF4-FFF2-40B4-BE49-F238E27FC236}">
                  <a16:creationId xmlns:a16="http://schemas.microsoft.com/office/drawing/2014/main" id="{ADE34B0A-13A8-0B0D-1B66-87E98B0096F1}"/>
                </a:ext>
              </a:extLst>
            </p:cNvPr>
            <p:cNvSpPr/>
            <p:nvPr/>
          </p:nvSpPr>
          <p:spPr>
            <a:xfrm rot="1205253">
              <a:off x="6939573" y="2551432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743;p41">
              <a:extLst>
                <a:ext uri="{FF2B5EF4-FFF2-40B4-BE49-F238E27FC236}">
                  <a16:creationId xmlns:a16="http://schemas.microsoft.com/office/drawing/2014/main" id="{373BEB71-51AF-6C3A-4893-FF4AC6EF93DE}"/>
                </a:ext>
              </a:extLst>
            </p:cNvPr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744;p41">
              <a:extLst>
                <a:ext uri="{FF2B5EF4-FFF2-40B4-BE49-F238E27FC236}">
                  <a16:creationId xmlns:a16="http://schemas.microsoft.com/office/drawing/2014/main" id="{0FF11787-3D8A-D576-2C60-4A2887F365B0}"/>
                </a:ext>
              </a:extLst>
            </p:cNvPr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745;p41">
              <a:extLst>
                <a:ext uri="{FF2B5EF4-FFF2-40B4-BE49-F238E27FC236}">
                  <a16:creationId xmlns:a16="http://schemas.microsoft.com/office/drawing/2014/main" id="{6A1B31F4-490A-75FF-2A00-CBA6102CD952}"/>
                </a:ext>
              </a:extLst>
            </p:cNvPr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746;p41">
              <a:extLst>
                <a:ext uri="{FF2B5EF4-FFF2-40B4-BE49-F238E27FC236}">
                  <a16:creationId xmlns:a16="http://schemas.microsoft.com/office/drawing/2014/main" id="{7C2E8360-797B-9A37-9800-6377B384897C}"/>
                </a:ext>
              </a:extLst>
            </p:cNvPr>
            <p:cNvSpPr/>
            <p:nvPr/>
          </p:nvSpPr>
          <p:spPr>
            <a:xfrm rot="1205253">
              <a:off x="7033691" y="24412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747;p41">
              <a:extLst>
                <a:ext uri="{FF2B5EF4-FFF2-40B4-BE49-F238E27FC236}">
                  <a16:creationId xmlns:a16="http://schemas.microsoft.com/office/drawing/2014/main" id="{2E72F20B-8670-CF19-BD5D-D50DCA0700FA}"/>
                </a:ext>
              </a:extLst>
            </p:cNvPr>
            <p:cNvSpPr/>
            <p:nvPr/>
          </p:nvSpPr>
          <p:spPr>
            <a:xfrm rot="1205253">
              <a:off x="7027463" y="248238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101" y="38"/>
                  </a:move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16"/>
                  </a:cubicBezTo>
                  <a:cubicBezTo>
                    <a:pt x="106" y="222"/>
                    <a:pt x="101" y="225"/>
                    <a:pt x="95" y="225"/>
                  </a:cubicBezTo>
                  <a:cubicBezTo>
                    <a:pt x="89" y="225"/>
                    <a:pt x="84" y="222"/>
                    <a:pt x="78" y="216"/>
                  </a:cubicBezTo>
                  <a:cubicBezTo>
                    <a:pt x="78" y="216"/>
                    <a:pt x="67" y="205"/>
                    <a:pt x="67" y="194"/>
                  </a:cubicBezTo>
                  <a:cubicBezTo>
                    <a:pt x="56" y="183"/>
                    <a:pt x="56" y="161"/>
                    <a:pt x="56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7" y="72"/>
                    <a:pt x="156" y="38"/>
                    <a:pt x="134" y="16"/>
                  </a:cubicBezTo>
                  <a:cubicBezTo>
                    <a:pt x="126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748;p41">
              <a:extLst>
                <a:ext uri="{FF2B5EF4-FFF2-40B4-BE49-F238E27FC236}">
                  <a16:creationId xmlns:a16="http://schemas.microsoft.com/office/drawing/2014/main" id="{0C191FC7-A396-0141-70D4-B926CE64A881}"/>
                </a:ext>
              </a:extLst>
            </p:cNvPr>
            <p:cNvSpPr/>
            <p:nvPr/>
          </p:nvSpPr>
          <p:spPr>
            <a:xfrm rot="1205253">
              <a:off x="7020109" y="252265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749;p41">
              <a:extLst>
                <a:ext uri="{FF2B5EF4-FFF2-40B4-BE49-F238E27FC236}">
                  <a16:creationId xmlns:a16="http://schemas.microsoft.com/office/drawing/2014/main" id="{1A3DB4B6-4D06-BA55-6C01-F592749D7EB2}"/>
                </a:ext>
              </a:extLst>
            </p:cNvPr>
            <p:cNvSpPr/>
            <p:nvPr/>
          </p:nvSpPr>
          <p:spPr>
            <a:xfrm rot="1205253">
              <a:off x="7013819" y="2563312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750;p41">
              <a:extLst>
                <a:ext uri="{FF2B5EF4-FFF2-40B4-BE49-F238E27FC236}">
                  <a16:creationId xmlns:a16="http://schemas.microsoft.com/office/drawing/2014/main" id="{9335294D-2A57-F582-9E09-CCEBC6AD9627}"/>
                </a:ext>
              </a:extLst>
            </p:cNvPr>
            <p:cNvSpPr/>
            <p:nvPr/>
          </p:nvSpPr>
          <p:spPr>
            <a:xfrm rot="1205253">
              <a:off x="7006525" y="260407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751;p41">
              <a:extLst>
                <a:ext uri="{FF2B5EF4-FFF2-40B4-BE49-F238E27FC236}">
                  <a16:creationId xmlns:a16="http://schemas.microsoft.com/office/drawing/2014/main" id="{7AC68C6A-4298-D088-8AFF-ABE2C043AA79}"/>
                </a:ext>
              </a:extLst>
            </p:cNvPr>
            <p:cNvSpPr/>
            <p:nvPr/>
          </p:nvSpPr>
          <p:spPr>
            <a:xfrm rot="1205253">
              <a:off x="6464167" y="222107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752;p41">
              <a:extLst>
                <a:ext uri="{FF2B5EF4-FFF2-40B4-BE49-F238E27FC236}">
                  <a16:creationId xmlns:a16="http://schemas.microsoft.com/office/drawing/2014/main" id="{9870FF83-14C0-1963-6B0F-0A2CADC019E3}"/>
                </a:ext>
              </a:extLst>
            </p:cNvPr>
            <p:cNvSpPr/>
            <p:nvPr/>
          </p:nvSpPr>
          <p:spPr>
            <a:xfrm rot="1205253">
              <a:off x="6457220" y="226087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6" y="45"/>
                    <a:pt x="101" y="50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61"/>
                    <a:pt x="1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56" y="272"/>
                    <a:pt x="123" y="272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50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753;p41">
              <a:extLst>
                <a:ext uri="{FF2B5EF4-FFF2-40B4-BE49-F238E27FC236}">
                  <a16:creationId xmlns:a16="http://schemas.microsoft.com/office/drawing/2014/main" id="{28EC9BC4-D0B5-7473-4ACF-A108D5807774}"/>
                </a:ext>
              </a:extLst>
            </p:cNvPr>
            <p:cNvSpPr/>
            <p:nvPr/>
          </p:nvSpPr>
          <p:spPr>
            <a:xfrm rot="1205253">
              <a:off x="6450788" y="2302331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754;p41">
              <a:extLst>
                <a:ext uri="{FF2B5EF4-FFF2-40B4-BE49-F238E27FC236}">
                  <a16:creationId xmlns:a16="http://schemas.microsoft.com/office/drawing/2014/main" id="{49124C01-63BD-E959-334D-347246A796D0}"/>
                </a:ext>
              </a:extLst>
            </p:cNvPr>
            <p:cNvSpPr/>
            <p:nvPr/>
          </p:nvSpPr>
          <p:spPr>
            <a:xfrm rot="1205253">
              <a:off x="6500890" y="222694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755;p41">
              <a:extLst>
                <a:ext uri="{FF2B5EF4-FFF2-40B4-BE49-F238E27FC236}">
                  <a16:creationId xmlns:a16="http://schemas.microsoft.com/office/drawing/2014/main" id="{7B38CBD9-40DC-F181-2283-4B1138A977D7}"/>
                </a:ext>
              </a:extLst>
            </p:cNvPr>
            <p:cNvSpPr/>
            <p:nvPr/>
          </p:nvSpPr>
          <p:spPr>
            <a:xfrm rot="1205253">
              <a:off x="6537442" y="2233782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756;p41">
              <a:extLst>
                <a:ext uri="{FF2B5EF4-FFF2-40B4-BE49-F238E27FC236}">
                  <a16:creationId xmlns:a16="http://schemas.microsoft.com/office/drawing/2014/main" id="{273B6E36-3505-9BB4-5866-CEFBC38D5D60}"/>
                </a:ext>
              </a:extLst>
            </p:cNvPr>
            <p:cNvSpPr/>
            <p:nvPr/>
          </p:nvSpPr>
          <p:spPr>
            <a:xfrm rot="1205253">
              <a:off x="6493629" y="226751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757;p41">
              <a:extLst>
                <a:ext uri="{FF2B5EF4-FFF2-40B4-BE49-F238E27FC236}">
                  <a16:creationId xmlns:a16="http://schemas.microsoft.com/office/drawing/2014/main" id="{E12F7A09-4A2A-76DC-9CA9-95AA5BCE983A}"/>
                </a:ext>
              </a:extLst>
            </p:cNvPr>
            <p:cNvSpPr/>
            <p:nvPr/>
          </p:nvSpPr>
          <p:spPr>
            <a:xfrm rot="1205253">
              <a:off x="6487309" y="23083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758;p41">
              <a:extLst>
                <a:ext uri="{FF2B5EF4-FFF2-40B4-BE49-F238E27FC236}">
                  <a16:creationId xmlns:a16="http://schemas.microsoft.com/office/drawing/2014/main" id="{31BE7C11-EE6F-46F6-FB52-B0D21D286E1A}"/>
                </a:ext>
              </a:extLst>
            </p:cNvPr>
            <p:cNvSpPr/>
            <p:nvPr/>
          </p:nvSpPr>
          <p:spPr>
            <a:xfrm rot="1205253">
              <a:off x="6480048" y="234891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759;p41">
              <a:extLst>
                <a:ext uri="{FF2B5EF4-FFF2-40B4-BE49-F238E27FC236}">
                  <a16:creationId xmlns:a16="http://schemas.microsoft.com/office/drawing/2014/main" id="{5280FC08-BF49-A32C-1740-725F069A7B32}"/>
                </a:ext>
              </a:extLst>
            </p:cNvPr>
            <p:cNvSpPr/>
            <p:nvPr/>
          </p:nvSpPr>
          <p:spPr>
            <a:xfrm rot="1205253">
              <a:off x="6474164" y="238910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6"/>
                  </a:cubicBezTo>
                  <a:cubicBezTo>
                    <a:pt x="123" y="216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760;p41">
              <a:extLst>
                <a:ext uri="{FF2B5EF4-FFF2-40B4-BE49-F238E27FC236}">
                  <a16:creationId xmlns:a16="http://schemas.microsoft.com/office/drawing/2014/main" id="{7A9B20DC-DAF8-949A-F517-97C4A8666B61}"/>
                </a:ext>
              </a:extLst>
            </p:cNvPr>
            <p:cNvSpPr/>
            <p:nvPr/>
          </p:nvSpPr>
          <p:spPr>
            <a:xfrm rot="1205253">
              <a:off x="6466639" y="243034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761;p41">
              <a:extLst>
                <a:ext uri="{FF2B5EF4-FFF2-40B4-BE49-F238E27FC236}">
                  <a16:creationId xmlns:a16="http://schemas.microsoft.com/office/drawing/2014/main" id="{578CF420-424A-1421-4F59-13B87670B2FA}"/>
                </a:ext>
              </a:extLst>
            </p:cNvPr>
            <p:cNvSpPr/>
            <p:nvPr/>
          </p:nvSpPr>
          <p:spPr>
            <a:xfrm rot="1205253">
              <a:off x="6460521" y="2470031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762;p41">
              <a:extLst>
                <a:ext uri="{FF2B5EF4-FFF2-40B4-BE49-F238E27FC236}">
                  <a16:creationId xmlns:a16="http://schemas.microsoft.com/office/drawing/2014/main" id="{3BE81D35-FACD-83E1-296E-B684A0020666}"/>
                </a:ext>
              </a:extLst>
            </p:cNvPr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763;p41">
              <a:extLst>
                <a:ext uri="{FF2B5EF4-FFF2-40B4-BE49-F238E27FC236}">
                  <a16:creationId xmlns:a16="http://schemas.microsoft.com/office/drawing/2014/main" id="{F6A849C9-F853-A102-EC26-8332D12E8A5D}"/>
                </a:ext>
              </a:extLst>
            </p:cNvPr>
            <p:cNvSpPr/>
            <p:nvPr/>
          </p:nvSpPr>
          <p:spPr>
            <a:xfrm rot="1205253">
              <a:off x="6531294" y="227372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764;p41">
              <a:extLst>
                <a:ext uri="{FF2B5EF4-FFF2-40B4-BE49-F238E27FC236}">
                  <a16:creationId xmlns:a16="http://schemas.microsoft.com/office/drawing/2014/main" id="{74F51594-BCDD-4073-5155-B633F3A6F547}"/>
                </a:ext>
              </a:extLst>
            </p:cNvPr>
            <p:cNvSpPr/>
            <p:nvPr/>
          </p:nvSpPr>
          <p:spPr>
            <a:xfrm rot="1205253">
              <a:off x="6568017" y="227959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765;p41">
              <a:extLst>
                <a:ext uri="{FF2B5EF4-FFF2-40B4-BE49-F238E27FC236}">
                  <a16:creationId xmlns:a16="http://schemas.microsoft.com/office/drawing/2014/main" id="{3BA7077D-D8E5-7C87-92BD-5ECB6BABA3A5}"/>
                </a:ext>
              </a:extLst>
            </p:cNvPr>
            <p:cNvSpPr/>
            <p:nvPr/>
          </p:nvSpPr>
          <p:spPr>
            <a:xfrm rot="1205253">
              <a:off x="6560756" y="232008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766;p41">
              <a:extLst>
                <a:ext uri="{FF2B5EF4-FFF2-40B4-BE49-F238E27FC236}">
                  <a16:creationId xmlns:a16="http://schemas.microsoft.com/office/drawing/2014/main" id="{290C43F6-1C78-F2B3-55FF-2722022F0046}"/>
                </a:ext>
              </a:extLst>
            </p:cNvPr>
            <p:cNvSpPr/>
            <p:nvPr/>
          </p:nvSpPr>
          <p:spPr>
            <a:xfrm rot="1205253">
              <a:off x="6524063" y="231404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34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767;p41">
              <a:extLst>
                <a:ext uri="{FF2B5EF4-FFF2-40B4-BE49-F238E27FC236}">
                  <a16:creationId xmlns:a16="http://schemas.microsoft.com/office/drawing/2014/main" id="{D66647E8-85D0-C3DB-3F56-BE3B90A87647}"/>
                </a:ext>
              </a:extLst>
            </p:cNvPr>
            <p:cNvSpPr/>
            <p:nvPr/>
          </p:nvSpPr>
          <p:spPr>
            <a:xfrm rot="1205253">
              <a:off x="6554638" y="236068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67"/>
                    <a:pt x="112" y="78"/>
                  </a:cubicBezTo>
                  <a:cubicBezTo>
                    <a:pt x="123" y="89"/>
                    <a:pt x="123" y="101"/>
                    <a:pt x="123" y="123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6" y="257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68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768;p41">
              <a:extLst>
                <a:ext uri="{FF2B5EF4-FFF2-40B4-BE49-F238E27FC236}">
                  <a16:creationId xmlns:a16="http://schemas.microsoft.com/office/drawing/2014/main" id="{C4103549-ED80-513D-45F5-AF82A0CD9781}"/>
                </a:ext>
              </a:extLst>
            </p:cNvPr>
            <p:cNvSpPr/>
            <p:nvPr/>
          </p:nvSpPr>
          <p:spPr>
            <a:xfrm rot="1205253">
              <a:off x="6547175" y="240148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769;p41">
              <a:extLst>
                <a:ext uri="{FF2B5EF4-FFF2-40B4-BE49-F238E27FC236}">
                  <a16:creationId xmlns:a16="http://schemas.microsoft.com/office/drawing/2014/main" id="{335CF555-1F33-C56B-1345-9C689FE0C307}"/>
                </a:ext>
              </a:extLst>
            </p:cNvPr>
            <p:cNvSpPr/>
            <p:nvPr/>
          </p:nvSpPr>
          <p:spPr>
            <a:xfrm rot="1205253">
              <a:off x="6540885" y="2442228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770;p41">
              <a:extLst>
                <a:ext uri="{FF2B5EF4-FFF2-40B4-BE49-F238E27FC236}">
                  <a16:creationId xmlns:a16="http://schemas.microsoft.com/office/drawing/2014/main" id="{23EBAF64-2B0E-BE59-5400-7A9B70254056}"/>
                </a:ext>
              </a:extLst>
            </p:cNvPr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771;p41">
              <a:extLst>
                <a:ext uri="{FF2B5EF4-FFF2-40B4-BE49-F238E27FC236}">
                  <a16:creationId xmlns:a16="http://schemas.microsoft.com/office/drawing/2014/main" id="{645BF74B-4201-4A9E-0E07-CBE0D676F085}"/>
                </a:ext>
              </a:extLst>
            </p:cNvPr>
            <p:cNvSpPr/>
            <p:nvPr/>
          </p:nvSpPr>
          <p:spPr>
            <a:xfrm rot="1205253">
              <a:off x="6769329" y="243811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67"/>
                    <a:pt x="123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90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22"/>
                    <a:pt x="22" y="34"/>
                  </a:cubicBezTo>
                  <a:cubicBezTo>
                    <a:pt x="11" y="45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34"/>
                    <a:pt x="48" y="270"/>
                    <a:pt x="99" y="270"/>
                  </a:cubicBezTo>
                  <a:cubicBezTo>
                    <a:pt x="107" y="270"/>
                    <a:pt x="114" y="269"/>
                    <a:pt x="123" y="268"/>
                  </a:cubicBezTo>
                  <a:cubicBezTo>
                    <a:pt x="145" y="268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772;p41">
              <a:extLst>
                <a:ext uri="{FF2B5EF4-FFF2-40B4-BE49-F238E27FC236}">
                  <a16:creationId xmlns:a16="http://schemas.microsoft.com/office/drawing/2014/main" id="{B4183F13-E15D-F42B-19A1-27E6CB7FC42D}"/>
                </a:ext>
              </a:extLst>
            </p:cNvPr>
            <p:cNvSpPr/>
            <p:nvPr/>
          </p:nvSpPr>
          <p:spPr>
            <a:xfrm rot="1205253">
              <a:off x="6762837" y="2479086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773;p41">
              <a:extLst>
                <a:ext uri="{FF2B5EF4-FFF2-40B4-BE49-F238E27FC236}">
                  <a16:creationId xmlns:a16="http://schemas.microsoft.com/office/drawing/2014/main" id="{039408E6-C8A8-A6FE-0618-A70D5CD5AB81}"/>
                </a:ext>
              </a:extLst>
            </p:cNvPr>
            <p:cNvSpPr/>
            <p:nvPr/>
          </p:nvSpPr>
          <p:spPr>
            <a:xfrm rot="1205253">
              <a:off x="6755546" y="251983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774;p41">
              <a:extLst>
                <a:ext uri="{FF2B5EF4-FFF2-40B4-BE49-F238E27FC236}">
                  <a16:creationId xmlns:a16="http://schemas.microsoft.com/office/drawing/2014/main" id="{39BA79BE-0A9F-A224-0D2E-38C3BEDFC0A4}"/>
                </a:ext>
              </a:extLst>
            </p:cNvPr>
            <p:cNvSpPr/>
            <p:nvPr/>
          </p:nvSpPr>
          <p:spPr>
            <a:xfrm rot="1205253">
              <a:off x="6748285" y="256031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100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775;p41">
              <a:extLst>
                <a:ext uri="{FF2B5EF4-FFF2-40B4-BE49-F238E27FC236}">
                  <a16:creationId xmlns:a16="http://schemas.microsoft.com/office/drawing/2014/main" id="{ABE2AE28-E37B-E128-2090-A6F51DCCE849}"/>
                </a:ext>
              </a:extLst>
            </p:cNvPr>
            <p:cNvSpPr/>
            <p:nvPr/>
          </p:nvSpPr>
          <p:spPr>
            <a:xfrm rot="1205253">
              <a:off x="6604569" y="228643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776;p41">
              <a:extLst>
                <a:ext uri="{FF2B5EF4-FFF2-40B4-BE49-F238E27FC236}">
                  <a16:creationId xmlns:a16="http://schemas.microsoft.com/office/drawing/2014/main" id="{FBF8DD01-6305-90F8-34EB-28177A268C02}"/>
                </a:ext>
              </a:extLst>
            </p:cNvPr>
            <p:cNvSpPr/>
            <p:nvPr/>
          </p:nvSpPr>
          <p:spPr>
            <a:xfrm rot="1205253">
              <a:off x="6598513" y="2326593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56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777;p41">
              <a:extLst>
                <a:ext uri="{FF2B5EF4-FFF2-40B4-BE49-F238E27FC236}">
                  <a16:creationId xmlns:a16="http://schemas.microsoft.com/office/drawing/2014/main" id="{4950FE4B-C399-23CD-0ADD-CAD915FB748F}"/>
                </a:ext>
              </a:extLst>
            </p:cNvPr>
            <p:cNvSpPr/>
            <p:nvPr/>
          </p:nvSpPr>
          <p:spPr>
            <a:xfrm rot="1205253">
              <a:off x="6591160" y="236686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778;p41">
              <a:extLst>
                <a:ext uri="{FF2B5EF4-FFF2-40B4-BE49-F238E27FC236}">
                  <a16:creationId xmlns:a16="http://schemas.microsoft.com/office/drawing/2014/main" id="{9C76DC67-AA9B-95E3-B9DA-66DFB3EBBF52}"/>
                </a:ext>
              </a:extLst>
            </p:cNvPr>
            <p:cNvSpPr/>
            <p:nvPr/>
          </p:nvSpPr>
          <p:spPr>
            <a:xfrm rot="1205253">
              <a:off x="6583899" y="24073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779;p41">
              <a:extLst>
                <a:ext uri="{FF2B5EF4-FFF2-40B4-BE49-F238E27FC236}">
                  <a16:creationId xmlns:a16="http://schemas.microsoft.com/office/drawing/2014/main" id="{77C120FA-58C3-7934-B1DC-EECBB80A4B2F}"/>
                </a:ext>
              </a:extLst>
            </p:cNvPr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780;p41">
              <a:extLst>
                <a:ext uri="{FF2B5EF4-FFF2-40B4-BE49-F238E27FC236}">
                  <a16:creationId xmlns:a16="http://schemas.microsoft.com/office/drawing/2014/main" id="{50CF59CD-079E-0124-5E5D-55748DF663ED}"/>
                </a:ext>
              </a:extLst>
            </p:cNvPr>
            <p:cNvSpPr/>
            <p:nvPr/>
          </p:nvSpPr>
          <p:spPr>
            <a:xfrm rot="1205253">
              <a:off x="6642092" y="2292449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781;p41">
              <a:extLst>
                <a:ext uri="{FF2B5EF4-FFF2-40B4-BE49-F238E27FC236}">
                  <a16:creationId xmlns:a16="http://schemas.microsoft.com/office/drawing/2014/main" id="{465D199C-20A2-F558-C263-355DBFD16664}"/>
                </a:ext>
              </a:extLst>
            </p:cNvPr>
            <p:cNvSpPr/>
            <p:nvPr/>
          </p:nvSpPr>
          <p:spPr>
            <a:xfrm rot="1205253">
              <a:off x="6635018" y="2332788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1"/>
                  </a:moveTo>
                  <a:cubicBezTo>
                    <a:pt x="91" y="41"/>
                    <a:pt x="94" y="46"/>
                    <a:pt x="101" y="46"/>
                  </a:cubicBezTo>
                  <a:cubicBezTo>
                    <a:pt x="101" y="46"/>
                    <a:pt x="112" y="57"/>
                    <a:pt x="112" y="68"/>
                  </a:cubicBezTo>
                  <a:cubicBezTo>
                    <a:pt x="123" y="79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6" y="168"/>
                    <a:pt x="56" y="135"/>
                  </a:cubicBezTo>
                  <a:cubicBezTo>
                    <a:pt x="56" y="112"/>
                    <a:pt x="45" y="101"/>
                    <a:pt x="45" y="79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6"/>
                    <a:pt x="68" y="46"/>
                    <a:pt x="79" y="46"/>
                  </a:cubicBezTo>
                  <a:cubicBezTo>
                    <a:pt x="82" y="42"/>
                    <a:pt x="85" y="41"/>
                    <a:pt x="87" y="41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782;p41">
              <a:extLst>
                <a:ext uri="{FF2B5EF4-FFF2-40B4-BE49-F238E27FC236}">
                  <a16:creationId xmlns:a16="http://schemas.microsoft.com/office/drawing/2014/main" id="{0F0561F0-D118-B1B5-6405-03435E0BA02E}"/>
                </a:ext>
              </a:extLst>
            </p:cNvPr>
            <p:cNvSpPr/>
            <p:nvPr/>
          </p:nvSpPr>
          <p:spPr>
            <a:xfrm rot="1205253">
              <a:off x="6627711" y="23737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783;p41">
              <a:extLst>
                <a:ext uri="{FF2B5EF4-FFF2-40B4-BE49-F238E27FC236}">
                  <a16:creationId xmlns:a16="http://schemas.microsoft.com/office/drawing/2014/main" id="{B042BB7A-9D8D-77A3-4EF5-A637EAD4242D}"/>
                </a:ext>
              </a:extLst>
            </p:cNvPr>
            <p:cNvSpPr/>
            <p:nvPr/>
          </p:nvSpPr>
          <p:spPr>
            <a:xfrm rot="1205253">
              <a:off x="6621375" y="24146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784;p41">
              <a:extLst>
                <a:ext uri="{FF2B5EF4-FFF2-40B4-BE49-F238E27FC236}">
                  <a16:creationId xmlns:a16="http://schemas.microsoft.com/office/drawing/2014/main" id="{5901DBD6-A40E-A09D-53D8-1597189CDBFA}"/>
                </a:ext>
              </a:extLst>
            </p:cNvPr>
            <p:cNvSpPr/>
            <p:nvPr/>
          </p:nvSpPr>
          <p:spPr>
            <a:xfrm rot="1205253">
              <a:off x="6678785" y="229849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785;p41">
              <a:extLst>
                <a:ext uri="{FF2B5EF4-FFF2-40B4-BE49-F238E27FC236}">
                  <a16:creationId xmlns:a16="http://schemas.microsoft.com/office/drawing/2014/main" id="{06576AEC-0941-6997-6CC8-ABF9FA6EACE7}"/>
                </a:ext>
              </a:extLst>
            </p:cNvPr>
            <p:cNvSpPr/>
            <p:nvPr/>
          </p:nvSpPr>
          <p:spPr>
            <a:xfrm rot="1205253">
              <a:off x="6671726" y="2338655"/>
              <a:ext cx="17388" cy="24671"/>
            </a:xfrm>
            <a:custGeom>
              <a:avLst/>
              <a:gdLst/>
              <a:ahLst/>
              <a:cxnLst/>
              <a:rect l="l" t="t" r="r" b="b"/>
              <a:pathLst>
                <a:path w="191" h="271" extrusionOk="0">
                  <a:moveTo>
                    <a:pt x="101" y="46"/>
                  </a:moveTo>
                  <a:cubicBezTo>
                    <a:pt x="112" y="57"/>
                    <a:pt x="112" y="57"/>
                    <a:pt x="123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13"/>
                    <a:pt x="68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46"/>
                    <a:pt x="68" y="46"/>
                    <a:pt x="79" y="46"/>
                  </a:cubicBezTo>
                  <a:close/>
                  <a:moveTo>
                    <a:pt x="68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7"/>
                    <a:pt x="1" y="79"/>
                  </a:cubicBezTo>
                  <a:cubicBezTo>
                    <a:pt x="1" y="101"/>
                    <a:pt x="1" y="124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4"/>
                  </a:cubicBezTo>
                  <a:cubicBezTo>
                    <a:pt x="179" y="79"/>
                    <a:pt x="168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786;p41">
              <a:extLst>
                <a:ext uri="{FF2B5EF4-FFF2-40B4-BE49-F238E27FC236}">
                  <a16:creationId xmlns:a16="http://schemas.microsoft.com/office/drawing/2014/main" id="{F40932B3-BB3C-A407-DE7E-8A6F3F1F0EDF}"/>
                </a:ext>
              </a:extLst>
            </p:cNvPr>
            <p:cNvSpPr/>
            <p:nvPr/>
          </p:nvSpPr>
          <p:spPr>
            <a:xfrm rot="1205253">
              <a:off x="6665218" y="2379717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787;p41">
              <a:extLst>
                <a:ext uri="{FF2B5EF4-FFF2-40B4-BE49-F238E27FC236}">
                  <a16:creationId xmlns:a16="http://schemas.microsoft.com/office/drawing/2014/main" id="{467CC249-446B-B051-E9AA-BBE615204DE2}"/>
                </a:ext>
              </a:extLst>
            </p:cNvPr>
            <p:cNvSpPr/>
            <p:nvPr/>
          </p:nvSpPr>
          <p:spPr>
            <a:xfrm rot="1205253">
              <a:off x="6657927" y="242046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788;p41">
              <a:extLst>
                <a:ext uri="{FF2B5EF4-FFF2-40B4-BE49-F238E27FC236}">
                  <a16:creationId xmlns:a16="http://schemas.microsoft.com/office/drawing/2014/main" id="{08A390BE-4D5A-A9D8-17C0-266C8FA4429B}"/>
                </a:ext>
              </a:extLst>
            </p:cNvPr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789;p41">
              <a:extLst>
                <a:ext uri="{FF2B5EF4-FFF2-40B4-BE49-F238E27FC236}">
                  <a16:creationId xmlns:a16="http://schemas.microsoft.com/office/drawing/2014/main" id="{BCF7370E-2BDB-904F-007A-CF7592D3F54E}"/>
                </a:ext>
              </a:extLst>
            </p:cNvPr>
            <p:cNvSpPr/>
            <p:nvPr/>
          </p:nvSpPr>
          <p:spPr>
            <a:xfrm rot="1205253">
              <a:off x="6722612" y="2264674"/>
              <a:ext cx="18390" cy="24398"/>
            </a:xfrm>
            <a:custGeom>
              <a:avLst/>
              <a:gdLst/>
              <a:ahLst/>
              <a:cxnLst/>
              <a:rect l="l" t="t" r="r" b="b"/>
              <a:pathLst>
                <a:path w="202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790;p41">
              <a:extLst>
                <a:ext uri="{FF2B5EF4-FFF2-40B4-BE49-F238E27FC236}">
                  <a16:creationId xmlns:a16="http://schemas.microsoft.com/office/drawing/2014/main" id="{2B6B4FA9-951E-B1B1-6A18-C28678B2F04F}"/>
                </a:ext>
              </a:extLst>
            </p:cNvPr>
            <p:cNvSpPr/>
            <p:nvPr/>
          </p:nvSpPr>
          <p:spPr>
            <a:xfrm rot="1205253">
              <a:off x="6715509" y="230436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791;p41">
              <a:extLst>
                <a:ext uri="{FF2B5EF4-FFF2-40B4-BE49-F238E27FC236}">
                  <a16:creationId xmlns:a16="http://schemas.microsoft.com/office/drawing/2014/main" id="{7332BCA3-02D1-3AB4-BCE9-4714318F6645}"/>
                </a:ext>
              </a:extLst>
            </p:cNvPr>
            <p:cNvSpPr/>
            <p:nvPr/>
          </p:nvSpPr>
          <p:spPr>
            <a:xfrm rot="1205253">
              <a:off x="6708340" y="234514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6" y="150"/>
                    <a:pt x="146" y="161"/>
                    <a:pt x="146" y="183"/>
                  </a:cubicBezTo>
                  <a:cubicBezTo>
                    <a:pt x="146" y="195"/>
                    <a:pt x="146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7" y="222"/>
                    <a:pt x="104" y="225"/>
                    <a:pt x="101" y="225"/>
                  </a:cubicBezTo>
                  <a:cubicBezTo>
                    <a:pt x="98" y="225"/>
                    <a:pt x="95" y="222"/>
                    <a:pt x="90" y="217"/>
                  </a:cubicBezTo>
                  <a:cubicBezTo>
                    <a:pt x="90" y="217"/>
                    <a:pt x="79" y="206"/>
                    <a:pt x="79" y="195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100" y="1"/>
                  </a:moveTo>
                  <a:cubicBezTo>
                    <a:pt x="93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6" y="16"/>
                  </a:cubicBezTo>
                  <a:cubicBezTo>
                    <a:pt x="138" y="8"/>
                    <a:pt x="119" y="1"/>
                    <a:pt x="1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792;p41">
              <a:extLst>
                <a:ext uri="{FF2B5EF4-FFF2-40B4-BE49-F238E27FC236}">
                  <a16:creationId xmlns:a16="http://schemas.microsoft.com/office/drawing/2014/main" id="{F86DCFE7-0EF1-BCBF-DB15-8E0B0B191878}"/>
                </a:ext>
              </a:extLst>
            </p:cNvPr>
            <p:cNvSpPr/>
            <p:nvPr/>
          </p:nvSpPr>
          <p:spPr>
            <a:xfrm rot="1205253">
              <a:off x="6701912" y="238575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793;p41">
              <a:extLst>
                <a:ext uri="{FF2B5EF4-FFF2-40B4-BE49-F238E27FC236}">
                  <a16:creationId xmlns:a16="http://schemas.microsoft.com/office/drawing/2014/main" id="{A3F68408-B564-C56B-16F1-35721848B41A}"/>
                </a:ext>
              </a:extLst>
            </p:cNvPr>
            <p:cNvSpPr/>
            <p:nvPr/>
          </p:nvSpPr>
          <p:spPr>
            <a:xfrm rot="1205253">
              <a:off x="6694651" y="24263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794;p41">
              <a:extLst>
                <a:ext uri="{FF2B5EF4-FFF2-40B4-BE49-F238E27FC236}">
                  <a16:creationId xmlns:a16="http://schemas.microsoft.com/office/drawing/2014/main" id="{D2537BD1-DE6E-C9FC-189E-79FCE79F6875}"/>
                </a:ext>
              </a:extLst>
            </p:cNvPr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795;p41">
              <a:extLst>
                <a:ext uri="{FF2B5EF4-FFF2-40B4-BE49-F238E27FC236}">
                  <a16:creationId xmlns:a16="http://schemas.microsoft.com/office/drawing/2014/main" id="{0640FA65-CE8A-B857-2660-3C6CF66A7EF3}"/>
                </a:ext>
              </a:extLst>
            </p:cNvPr>
            <p:cNvSpPr/>
            <p:nvPr/>
          </p:nvSpPr>
          <p:spPr>
            <a:xfrm rot="1205253">
              <a:off x="6681241" y="250776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68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796;p41">
              <a:extLst>
                <a:ext uri="{FF2B5EF4-FFF2-40B4-BE49-F238E27FC236}">
                  <a16:creationId xmlns:a16="http://schemas.microsoft.com/office/drawing/2014/main" id="{431C7616-EC11-8DB5-478B-DCABA4746E5F}"/>
                </a:ext>
              </a:extLst>
            </p:cNvPr>
            <p:cNvSpPr/>
            <p:nvPr/>
          </p:nvSpPr>
          <p:spPr>
            <a:xfrm rot="1205253">
              <a:off x="6674214" y="2547747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1"/>
                    <a:pt x="123" y="72"/>
                  </a:cubicBezTo>
                  <a:cubicBezTo>
                    <a:pt x="123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49"/>
                    <a:pt x="79" y="49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34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2"/>
                    <a:pt x="123" y="261"/>
                  </a:cubicBezTo>
                  <a:cubicBezTo>
                    <a:pt x="157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797;p41">
              <a:extLst>
                <a:ext uri="{FF2B5EF4-FFF2-40B4-BE49-F238E27FC236}">
                  <a16:creationId xmlns:a16="http://schemas.microsoft.com/office/drawing/2014/main" id="{4A9F048A-6154-EF06-E62E-DAA6549353A8}"/>
                </a:ext>
              </a:extLst>
            </p:cNvPr>
            <p:cNvSpPr/>
            <p:nvPr/>
          </p:nvSpPr>
          <p:spPr>
            <a:xfrm rot="1205253">
              <a:off x="6759134" y="2270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798;p41">
              <a:extLst>
                <a:ext uri="{FF2B5EF4-FFF2-40B4-BE49-F238E27FC236}">
                  <a16:creationId xmlns:a16="http://schemas.microsoft.com/office/drawing/2014/main" id="{DE1F3959-BABB-A28B-6122-16DA0ECDC009}"/>
                </a:ext>
              </a:extLst>
            </p:cNvPr>
            <p:cNvSpPr/>
            <p:nvPr/>
          </p:nvSpPr>
          <p:spPr>
            <a:xfrm rot="1205253">
              <a:off x="6752060" y="23112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799;p41">
              <a:extLst>
                <a:ext uri="{FF2B5EF4-FFF2-40B4-BE49-F238E27FC236}">
                  <a16:creationId xmlns:a16="http://schemas.microsoft.com/office/drawing/2014/main" id="{2DC45D40-8FBB-451A-5F62-EBFE6278DD1A}"/>
                </a:ext>
              </a:extLst>
            </p:cNvPr>
            <p:cNvSpPr/>
            <p:nvPr/>
          </p:nvSpPr>
          <p:spPr>
            <a:xfrm rot="1205253">
              <a:off x="6745724" y="235211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800;p41">
              <a:extLst>
                <a:ext uri="{FF2B5EF4-FFF2-40B4-BE49-F238E27FC236}">
                  <a16:creationId xmlns:a16="http://schemas.microsoft.com/office/drawing/2014/main" id="{17A57DBE-EEEF-6CE4-2846-257CB51FD6D9}"/>
                </a:ext>
              </a:extLst>
            </p:cNvPr>
            <p:cNvSpPr/>
            <p:nvPr/>
          </p:nvSpPr>
          <p:spPr>
            <a:xfrm rot="1205253">
              <a:off x="6738743" y="2391929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5" y="127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4"/>
                    <a:pt x="135" y="205"/>
                    <a:pt x="135" y="205"/>
                  </a:cubicBezTo>
                  <a:cubicBezTo>
                    <a:pt x="135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68" y="161"/>
                    <a:pt x="57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5" y="0"/>
                  </a:moveTo>
                  <a:cubicBezTo>
                    <a:pt x="86" y="0"/>
                    <a:pt x="78" y="1"/>
                    <a:pt x="68" y="5"/>
                  </a:cubicBezTo>
                  <a:cubicBezTo>
                    <a:pt x="57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16"/>
                  </a:cubicBezTo>
                  <a:cubicBezTo>
                    <a:pt x="130" y="8"/>
                    <a:pt x="114" y="0"/>
                    <a:pt x="9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801;p41">
              <a:extLst>
                <a:ext uri="{FF2B5EF4-FFF2-40B4-BE49-F238E27FC236}">
                  <a16:creationId xmlns:a16="http://schemas.microsoft.com/office/drawing/2014/main" id="{7803419A-475D-260B-BC00-9C86AF74A073}"/>
                </a:ext>
              </a:extLst>
            </p:cNvPr>
            <p:cNvSpPr/>
            <p:nvPr/>
          </p:nvSpPr>
          <p:spPr>
            <a:xfrm rot="1205253">
              <a:off x="6732434" y="24323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802;p41">
              <a:extLst>
                <a:ext uri="{FF2B5EF4-FFF2-40B4-BE49-F238E27FC236}">
                  <a16:creationId xmlns:a16="http://schemas.microsoft.com/office/drawing/2014/main" id="{03C32163-F579-4077-8829-C4E127A1383F}"/>
                </a:ext>
              </a:extLst>
            </p:cNvPr>
            <p:cNvSpPr/>
            <p:nvPr/>
          </p:nvSpPr>
          <p:spPr>
            <a:xfrm rot="1205253">
              <a:off x="6725054" y="247302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2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803;p41">
              <a:extLst>
                <a:ext uri="{FF2B5EF4-FFF2-40B4-BE49-F238E27FC236}">
                  <a16:creationId xmlns:a16="http://schemas.microsoft.com/office/drawing/2014/main" id="{233B2D04-C736-A6FF-DFB0-83775A7706CE}"/>
                </a:ext>
              </a:extLst>
            </p:cNvPr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804;p41">
              <a:extLst>
                <a:ext uri="{FF2B5EF4-FFF2-40B4-BE49-F238E27FC236}">
                  <a16:creationId xmlns:a16="http://schemas.microsoft.com/office/drawing/2014/main" id="{35D337AD-E3A4-C4DE-DC05-4CBB20A681CB}"/>
                </a:ext>
              </a:extLst>
            </p:cNvPr>
            <p:cNvSpPr/>
            <p:nvPr/>
          </p:nvSpPr>
          <p:spPr>
            <a:xfrm rot="1205253">
              <a:off x="6796059" y="227623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5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189"/>
                    <a:pt x="135" y="201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79" y="111"/>
                  </a:cubicBezTo>
                  <a:cubicBezTo>
                    <a:pt x="179" y="78"/>
                    <a:pt x="157" y="45"/>
                    <a:pt x="146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805;p41">
              <a:extLst>
                <a:ext uri="{FF2B5EF4-FFF2-40B4-BE49-F238E27FC236}">
                  <a16:creationId xmlns:a16="http://schemas.microsoft.com/office/drawing/2014/main" id="{32FA74C0-6C5B-B4B4-9268-8B82738E4409}"/>
                </a:ext>
              </a:extLst>
            </p:cNvPr>
            <p:cNvSpPr/>
            <p:nvPr/>
          </p:nvSpPr>
          <p:spPr>
            <a:xfrm rot="1205253">
              <a:off x="6907165" y="22947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1" y="61"/>
                    <a:pt x="111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106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1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67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806;p41">
              <a:extLst>
                <a:ext uri="{FF2B5EF4-FFF2-40B4-BE49-F238E27FC236}">
                  <a16:creationId xmlns:a16="http://schemas.microsoft.com/office/drawing/2014/main" id="{3B226CEC-F190-F3D9-C85D-17829AD4834D}"/>
                </a:ext>
              </a:extLst>
            </p:cNvPr>
            <p:cNvSpPr/>
            <p:nvPr/>
          </p:nvSpPr>
          <p:spPr>
            <a:xfrm rot="1205253">
              <a:off x="6943639" y="230101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56"/>
                    <a:pt x="123" y="67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12"/>
                    <a:pt x="56" y="101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807;p41">
              <a:extLst>
                <a:ext uri="{FF2B5EF4-FFF2-40B4-BE49-F238E27FC236}">
                  <a16:creationId xmlns:a16="http://schemas.microsoft.com/office/drawing/2014/main" id="{50F27EF6-A95B-4A00-C888-67CFE0B9264D}"/>
                </a:ext>
              </a:extLst>
            </p:cNvPr>
            <p:cNvSpPr/>
            <p:nvPr/>
          </p:nvSpPr>
          <p:spPr>
            <a:xfrm rot="1205253">
              <a:off x="6980362" y="230688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5" y="228"/>
                    <a:pt x="103" y="228"/>
                  </a:cubicBezTo>
                  <a:cubicBezTo>
                    <a:pt x="99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808;p41">
              <a:extLst>
                <a:ext uri="{FF2B5EF4-FFF2-40B4-BE49-F238E27FC236}">
                  <a16:creationId xmlns:a16="http://schemas.microsoft.com/office/drawing/2014/main" id="{8EE4FFB3-A307-DD54-6673-0778B1F6B132}"/>
                </a:ext>
              </a:extLst>
            </p:cNvPr>
            <p:cNvSpPr/>
            <p:nvPr/>
          </p:nvSpPr>
          <p:spPr>
            <a:xfrm rot="1205253">
              <a:off x="6685323" y="225725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6" y="168"/>
                    <a:pt x="146" y="179"/>
                  </a:cubicBezTo>
                  <a:cubicBezTo>
                    <a:pt x="146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6" y="229"/>
                    <a:pt x="104" y="229"/>
                  </a:cubicBezTo>
                  <a:cubicBezTo>
                    <a:pt x="100" y="229"/>
                    <a:pt x="97" y="224"/>
                    <a:pt x="90" y="224"/>
                  </a:cubicBezTo>
                  <a:cubicBezTo>
                    <a:pt x="79" y="224"/>
                    <a:pt x="79" y="213"/>
                    <a:pt x="79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57"/>
                    <a:pt x="68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7" y="270"/>
                  </a:cubicBezTo>
                  <a:cubicBezTo>
                    <a:pt x="112" y="270"/>
                    <a:pt x="118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809;p41">
              <a:extLst>
                <a:ext uri="{FF2B5EF4-FFF2-40B4-BE49-F238E27FC236}">
                  <a16:creationId xmlns:a16="http://schemas.microsoft.com/office/drawing/2014/main" id="{9A3EFB93-BA83-5BD3-FC08-2118B88FAABE}"/>
                </a:ext>
              </a:extLst>
            </p:cNvPr>
            <p:cNvSpPr/>
            <p:nvPr/>
          </p:nvSpPr>
          <p:spPr>
            <a:xfrm rot="1205253">
              <a:off x="6648599" y="225138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57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810;p41">
              <a:extLst>
                <a:ext uri="{FF2B5EF4-FFF2-40B4-BE49-F238E27FC236}">
                  <a16:creationId xmlns:a16="http://schemas.microsoft.com/office/drawing/2014/main" id="{30D632E5-3E73-A8A6-837E-A9199C7D3EDC}"/>
                </a:ext>
              </a:extLst>
            </p:cNvPr>
            <p:cNvSpPr/>
            <p:nvPr/>
          </p:nvSpPr>
          <p:spPr>
            <a:xfrm rot="1205253">
              <a:off x="6612094" y="224519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811;p41">
              <a:extLst>
                <a:ext uri="{FF2B5EF4-FFF2-40B4-BE49-F238E27FC236}">
                  <a16:creationId xmlns:a16="http://schemas.microsoft.com/office/drawing/2014/main" id="{7DBFAC54-7690-95D9-68F2-99667AD9C437}"/>
                </a:ext>
              </a:extLst>
            </p:cNvPr>
            <p:cNvSpPr/>
            <p:nvPr/>
          </p:nvSpPr>
          <p:spPr>
            <a:xfrm rot="1205253">
              <a:off x="6574399" y="2239151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6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812;p41">
              <a:extLst>
                <a:ext uri="{FF2B5EF4-FFF2-40B4-BE49-F238E27FC236}">
                  <a16:creationId xmlns:a16="http://schemas.microsoft.com/office/drawing/2014/main" id="{CC577F1D-DB60-5668-83F7-3212DED6CFC4}"/>
                </a:ext>
              </a:extLst>
            </p:cNvPr>
            <p:cNvSpPr/>
            <p:nvPr/>
          </p:nvSpPr>
          <p:spPr>
            <a:xfrm rot="1205253">
              <a:off x="6789567" y="2317209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813;p41">
              <a:extLst>
                <a:ext uri="{FF2B5EF4-FFF2-40B4-BE49-F238E27FC236}">
                  <a16:creationId xmlns:a16="http://schemas.microsoft.com/office/drawing/2014/main" id="{86EDA530-6676-4C2B-5713-0A24F5CCC862}"/>
                </a:ext>
              </a:extLst>
            </p:cNvPr>
            <p:cNvSpPr/>
            <p:nvPr/>
          </p:nvSpPr>
          <p:spPr>
            <a:xfrm rot="1205253">
              <a:off x="6782448" y="235798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814;p41">
              <a:extLst>
                <a:ext uri="{FF2B5EF4-FFF2-40B4-BE49-F238E27FC236}">
                  <a16:creationId xmlns:a16="http://schemas.microsoft.com/office/drawing/2014/main" id="{12ADF228-BADF-6F43-CA64-FD6190F8777E}"/>
                </a:ext>
              </a:extLst>
            </p:cNvPr>
            <p:cNvSpPr/>
            <p:nvPr/>
          </p:nvSpPr>
          <p:spPr>
            <a:xfrm rot="1205253">
              <a:off x="6775359" y="23974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815;p41">
              <a:extLst>
                <a:ext uri="{FF2B5EF4-FFF2-40B4-BE49-F238E27FC236}">
                  <a16:creationId xmlns:a16="http://schemas.microsoft.com/office/drawing/2014/main" id="{8D8525DB-FCEA-3A47-67DF-4C0F0FB46438}"/>
                </a:ext>
              </a:extLst>
            </p:cNvPr>
            <p:cNvSpPr/>
            <p:nvPr/>
          </p:nvSpPr>
          <p:spPr>
            <a:xfrm rot="1205253">
              <a:off x="6832581" y="22824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816;p41">
              <a:extLst>
                <a:ext uri="{FF2B5EF4-FFF2-40B4-BE49-F238E27FC236}">
                  <a16:creationId xmlns:a16="http://schemas.microsoft.com/office/drawing/2014/main" id="{F278904F-65A0-B143-FBF6-4FE2F202D2D6}"/>
                </a:ext>
              </a:extLst>
            </p:cNvPr>
            <p:cNvSpPr/>
            <p:nvPr/>
          </p:nvSpPr>
          <p:spPr>
            <a:xfrm rot="1205253">
              <a:off x="6826261" y="232325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817;p41">
              <a:extLst>
                <a:ext uri="{FF2B5EF4-FFF2-40B4-BE49-F238E27FC236}">
                  <a16:creationId xmlns:a16="http://schemas.microsoft.com/office/drawing/2014/main" id="{3E61FA0D-7593-09A9-1DA6-B82C28F87926}"/>
                </a:ext>
              </a:extLst>
            </p:cNvPr>
            <p:cNvSpPr/>
            <p:nvPr/>
          </p:nvSpPr>
          <p:spPr>
            <a:xfrm rot="1205253">
              <a:off x="6819000" y="236382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818;p41">
              <a:extLst>
                <a:ext uri="{FF2B5EF4-FFF2-40B4-BE49-F238E27FC236}">
                  <a16:creationId xmlns:a16="http://schemas.microsoft.com/office/drawing/2014/main" id="{180ADB66-7022-9754-BC3C-FA041387923D}"/>
                </a:ext>
              </a:extLst>
            </p:cNvPr>
            <p:cNvSpPr/>
            <p:nvPr/>
          </p:nvSpPr>
          <p:spPr>
            <a:xfrm rot="1205253">
              <a:off x="6812004" y="2403813"/>
              <a:ext cx="18390" cy="24853"/>
            </a:xfrm>
            <a:custGeom>
              <a:avLst/>
              <a:gdLst/>
              <a:ahLst/>
              <a:cxnLst/>
              <a:rect l="l" t="t" r="r" b="b"/>
              <a:pathLst>
                <a:path w="202" h="273" extrusionOk="0">
                  <a:moveTo>
                    <a:pt x="93" y="44"/>
                  </a:moveTo>
                  <a:cubicBezTo>
                    <a:pt x="97" y="44"/>
                    <a:pt x="105" y="49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5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23" y="228"/>
                  </a:cubicBezTo>
                  <a:lnTo>
                    <a:pt x="90" y="228"/>
                  </a:ln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0"/>
                    <a:pt x="68" y="60"/>
                  </a:cubicBezTo>
                  <a:cubicBezTo>
                    <a:pt x="68" y="49"/>
                    <a:pt x="79" y="49"/>
                    <a:pt x="90" y="49"/>
                  </a:cubicBezTo>
                  <a:cubicBezTo>
                    <a:pt x="90" y="46"/>
                    <a:pt x="91" y="44"/>
                    <a:pt x="93" y="44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45" y="16"/>
                    <a:pt x="34" y="27"/>
                  </a:cubicBezTo>
                  <a:cubicBezTo>
                    <a:pt x="23" y="38"/>
                    <a:pt x="12" y="6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4" y="239"/>
                    <a:pt x="68" y="272"/>
                    <a:pt x="123" y="272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49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819;p41">
              <a:extLst>
                <a:ext uri="{FF2B5EF4-FFF2-40B4-BE49-F238E27FC236}">
                  <a16:creationId xmlns:a16="http://schemas.microsoft.com/office/drawing/2014/main" id="{C725007F-6041-9285-9033-D8A8413D6ACD}"/>
                </a:ext>
              </a:extLst>
            </p:cNvPr>
            <p:cNvSpPr/>
            <p:nvPr/>
          </p:nvSpPr>
          <p:spPr>
            <a:xfrm rot="1205253">
              <a:off x="6805959" y="244451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94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4"/>
                    <a:pt x="99" y="264"/>
                  </a:cubicBezTo>
                  <a:cubicBezTo>
                    <a:pt x="107" y="264"/>
                    <a:pt x="114" y="263"/>
                    <a:pt x="123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78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820;p41">
              <a:extLst>
                <a:ext uri="{FF2B5EF4-FFF2-40B4-BE49-F238E27FC236}">
                  <a16:creationId xmlns:a16="http://schemas.microsoft.com/office/drawing/2014/main" id="{C7AE71C7-AC11-3613-039A-AB3A2270B3A0}"/>
                </a:ext>
              </a:extLst>
            </p:cNvPr>
            <p:cNvSpPr/>
            <p:nvPr/>
          </p:nvSpPr>
          <p:spPr>
            <a:xfrm rot="1205253">
              <a:off x="6870364" y="22884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821;p41">
              <a:extLst>
                <a:ext uri="{FF2B5EF4-FFF2-40B4-BE49-F238E27FC236}">
                  <a16:creationId xmlns:a16="http://schemas.microsoft.com/office/drawing/2014/main" id="{40B18347-CA9D-66CE-F1B1-9D11A8FE475A}"/>
                </a:ext>
              </a:extLst>
            </p:cNvPr>
            <p:cNvSpPr/>
            <p:nvPr/>
          </p:nvSpPr>
          <p:spPr>
            <a:xfrm rot="1205253">
              <a:off x="6862984" y="232912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822;p41">
              <a:extLst>
                <a:ext uri="{FF2B5EF4-FFF2-40B4-BE49-F238E27FC236}">
                  <a16:creationId xmlns:a16="http://schemas.microsoft.com/office/drawing/2014/main" id="{6F2914D9-9153-6BA5-E6EA-C06F61520845}"/>
                </a:ext>
              </a:extLst>
            </p:cNvPr>
            <p:cNvSpPr/>
            <p:nvPr/>
          </p:nvSpPr>
          <p:spPr>
            <a:xfrm rot="1205253">
              <a:off x="6855723" y="23696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823;p41">
              <a:extLst>
                <a:ext uri="{FF2B5EF4-FFF2-40B4-BE49-F238E27FC236}">
                  <a16:creationId xmlns:a16="http://schemas.microsoft.com/office/drawing/2014/main" id="{D5466896-9DBB-D35F-61C0-4D2E108CE23D}"/>
                </a:ext>
              </a:extLst>
            </p:cNvPr>
            <p:cNvSpPr/>
            <p:nvPr/>
          </p:nvSpPr>
          <p:spPr>
            <a:xfrm rot="1205253">
              <a:off x="6849709" y="241022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7"/>
                    <a:pt x="111" y="57"/>
                    <a:pt x="111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45" y="68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3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190"/>
                    <a:pt x="189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824;p41">
              <a:extLst>
                <a:ext uri="{FF2B5EF4-FFF2-40B4-BE49-F238E27FC236}">
                  <a16:creationId xmlns:a16="http://schemas.microsoft.com/office/drawing/2014/main" id="{B9761FD7-50A6-B124-6741-300EAD2D1ABC}"/>
                </a:ext>
              </a:extLst>
            </p:cNvPr>
            <p:cNvSpPr/>
            <p:nvPr/>
          </p:nvSpPr>
          <p:spPr>
            <a:xfrm rot="1205253">
              <a:off x="6842432" y="245079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1" y="45"/>
                    <a:pt x="111" y="56"/>
                    <a:pt x="123" y="67"/>
                  </a:cubicBezTo>
                  <a:cubicBezTo>
                    <a:pt x="123" y="78"/>
                    <a:pt x="134" y="101"/>
                    <a:pt x="134" y="123"/>
                  </a:cubicBezTo>
                  <a:cubicBezTo>
                    <a:pt x="134" y="145"/>
                    <a:pt x="145" y="167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7"/>
                    <a:pt x="56" y="134"/>
                  </a:cubicBezTo>
                  <a:cubicBezTo>
                    <a:pt x="56" y="112"/>
                    <a:pt x="56" y="101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1"/>
                    <a:pt x="85" y="40"/>
                    <a:pt x="89" y="40"/>
                  </a:cubicBezTo>
                  <a:close/>
                  <a:moveTo>
                    <a:pt x="78" y="0"/>
                  </a:moveTo>
                  <a:cubicBezTo>
                    <a:pt x="56" y="0"/>
                    <a:pt x="33" y="12"/>
                    <a:pt x="22" y="23"/>
                  </a:cubicBezTo>
                  <a:cubicBezTo>
                    <a:pt x="11" y="34"/>
                    <a:pt x="11" y="56"/>
                    <a:pt x="0" y="67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825;p41">
              <a:extLst>
                <a:ext uri="{FF2B5EF4-FFF2-40B4-BE49-F238E27FC236}">
                  <a16:creationId xmlns:a16="http://schemas.microsoft.com/office/drawing/2014/main" id="{EC9DEFF4-07DA-8955-85DF-C7AB759DBB82}"/>
                </a:ext>
              </a:extLst>
            </p:cNvPr>
            <p:cNvSpPr/>
            <p:nvPr/>
          </p:nvSpPr>
          <p:spPr>
            <a:xfrm rot="1205253">
              <a:off x="6836346" y="24912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0" y="228"/>
                    <a:pt x="89" y="228"/>
                    <a:pt x="78" y="217"/>
                  </a:cubicBezTo>
                  <a:cubicBezTo>
                    <a:pt x="78" y="217"/>
                    <a:pt x="67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1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34" y="27"/>
                  </a:cubicBezTo>
                  <a:cubicBezTo>
                    <a:pt x="126" y="11"/>
                    <a:pt x="112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826;p41">
              <a:extLst>
                <a:ext uri="{FF2B5EF4-FFF2-40B4-BE49-F238E27FC236}">
                  <a16:creationId xmlns:a16="http://schemas.microsoft.com/office/drawing/2014/main" id="{91067E53-BF0C-05FB-4ECA-6A40DA8FCDFB}"/>
                </a:ext>
              </a:extLst>
            </p:cNvPr>
            <p:cNvSpPr/>
            <p:nvPr/>
          </p:nvSpPr>
          <p:spPr>
            <a:xfrm rot="1205253">
              <a:off x="6829085" y="253186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7"/>
                    <a:pt x="48" y="263"/>
                    <a:pt x="99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89" y="194"/>
                    <a:pt x="189" y="160"/>
                    <a:pt x="178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0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827;p41">
              <a:extLst>
                <a:ext uri="{FF2B5EF4-FFF2-40B4-BE49-F238E27FC236}">
                  <a16:creationId xmlns:a16="http://schemas.microsoft.com/office/drawing/2014/main" id="{3143344A-E1C3-6CE1-3809-97E792A10579}"/>
                </a:ext>
              </a:extLst>
            </p:cNvPr>
            <p:cNvSpPr/>
            <p:nvPr/>
          </p:nvSpPr>
          <p:spPr>
            <a:xfrm rot="1205253">
              <a:off x="6899536" y="2335960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68"/>
                  </a:lnTo>
                  <a:lnTo>
                    <a:pt x="213" y="235"/>
                  </a:lnTo>
                  <a:lnTo>
                    <a:pt x="213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828;p41">
              <a:extLst>
                <a:ext uri="{FF2B5EF4-FFF2-40B4-BE49-F238E27FC236}">
                  <a16:creationId xmlns:a16="http://schemas.microsoft.com/office/drawing/2014/main" id="{D12E9836-AD6E-2271-9080-F3ADA8931E6C}"/>
                </a:ext>
              </a:extLst>
            </p:cNvPr>
            <p:cNvSpPr/>
            <p:nvPr/>
          </p:nvSpPr>
          <p:spPr>
            <a:xfrm rot="1205253">
              <a:off x="6893476" y="237592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829;p41">
              <a:extLst>
                <a:ext uri="{FF2B5EF4-FFF2-40B4-BE49-F238E27FC236}">
                  <a16:creationId xmlns:a16="http://schemas.microsoft.com/office/drawing/2014/main" id="{5DFA61B6-C3CF-360C-7557-CC2E9F1050D9}"/>
                </a:ext>
              </a:extLst>
            </p:cNvPr>
            <p:cNvSpPr/>
            <p:nvPr/>
          </p:nvSpPr>
          <p:spPr>
            <a:xfrm rot="1205253">
              <a:off x="6886417" y="241608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23" y="112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4"/>
                    <a:pt x="123" y="224"/>
                    <a:pt x="111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89" y="224"/>
                    <a:pt x="89" y="224"/>
                  </a:cubicBezTo>
                  <a:cubicBezTo>
                    <a:pt x="78" y="224"/>
                    <a:pt x="78" y="212"/>
                    <a:pt x="67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3" y="23"/>
                    <a:pt x="22" y="34"/>
                  </a:cubicBezTo>
                  <a:cubicBezTo>
                    <a:pt x="11" y="45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35"/>
                    <a:pt x="48" y="270"/>
                    <a:pt x="99" y="270"/>
                  </a:cubicBezTo>
                  <a:cubicBezTo>
                    <a:pt x="107" y="270"/>
                    <a:pt x="114" y="270"/>
                    <a:pt x="123" y="268"/>
                  </a:cubicBezTo>
                  <a:cubicBezTo>
                    <a:pt x="145" y="268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2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830;p41">
              <a:extLst>
                <a:ext uri="{FF2B5EF4-FFF2-40B4-BE49-F238E27FC236}">
                  <a16:creationId xmlns:a16="http://schemas.microsoft.com/office/drawing/2014/main" id="{3A0E22BC-D2AE-B041-6A3A-4F183C6F2D36}"/>
                </a:ext>
              </a:extLst>
            </p:cNvPr>
            <p:cNvSpPr/>
            <p:nvPr/>
          </p:nvSpPr>
          <p:spPr>
            <a:xfrm rot="1205253">
              <a:off x="6879125" y="2456833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1" y="45"/>
                  </a:moveTo>
                  <a:cubicBezTo>
                    <a:pt x="111" y="56"/>
                    <a:pt x="123" y="56"/>
                    <a:pt x="123" y="7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5"/>
                    <a:pt x="145" y="167"/>
                    <a:pt x="145" y="179"/>
                  </a:cubicBezTo>
                  <a:cubicBezTo>
                    <a:pt x="145" y="201"/>
                    <a:pt x="145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12"/>
                    <a:pt x="78" y="201"/>
                  </a:cubicBezTo>
                  <a:cubicBezTo>
                    <a:pt x="67" y="179"/>
                    <a:pt x="67" y="167"/>
                    <a:pt x="67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45" y="12"/>
                    <a:pt x="33" y="23"/>
                  </a:cubicBezTo>
                  <a:cubicBezTo>
                    <a:pt x="22" y="34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89" y="201"/>
                    <a:pt x="201" y="156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1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831;p41">
              <a:extLst>
                <a:ext uri="{FF2B5EF4-FFF2-40B4-BE49-F238E27FC236}">
                  <a16:creationId xmlns:a16="http://schemas.microsoft.com/office/drawing/2014/main" id="{6A6DB6E4-A6B5-19BF-1364-CAFE85D27537}"/>
                </a:ext>
              </a:extLst>
            </p:cNvPr>
            <p:cNvSpPr/>
            <p:nvPr/>
          </p:nvSpPr>
          <p:spPr>
            <a:xfrm rot="1205253">
              <a:off x="6937147" y="2341987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832;p41">
              <a:extLst>
                <a:ext uri="{FF2B5EF4-FFF2-40B4-BE49-F238E27FC236}">
                  <a16:creationId xmlns:a16="http://schemas.microsoft.com/office/drawing/2014/main" id="{CA7B9E38-F4B0-1599-47CF-10D13DDB2CDA}"/>
                </a:ext>
              </a:extLst>
            </p:cNvPr>
            <p:cNvSpPr/>
            <p:nvPr/>
          </p:nvSpPr>
          <p:spPr>
            <a:xfrm rot="1205253">
              <a:off x="6930028" y="23827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833;p41">
              <a:extLst>
                <a:ext uri="{FF2B5EF4-FFF2-40B4-BE49-F238E27FC236}">
                  <a16:creationId xmlns:a16="http://schemas.microsoft.com/office/drawing/2014/main" id="{3900F664-F581-53A8-F2AF-F780F570EFD5}"/>
                </a:ext>
              </a:extLst>
            </p:cNvPr>
            <p:cNvSpPr/>
            <p:nvPr/>
          </p:nvSpPr>
          <p:spPr>
            <a:xfrm rot="1205253">
              <a:off x="6923031" y="242257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28"/>
                    <a:pt x="111" y="228"/>
                  </a:cubicBezTo>
                  <a:cubicBezTo>
                    <a:pt x="100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8"/>
                    <a:pt x="78" y="38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50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67" y="239"/>
                    <a:pt x="178" y="217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834;p41">
              <a:extLst>
                <a:ext uri="{FF2B5EF4-FFF2-40B4-BE49-F238E27FC236}">
                  <a16:creationId xmlns:a16="http://schemas.microsoft.com/office/drawing/2014/main" id="{7AE2AEDD-F1E0-DFFC-88D5-41EF716BBC8F}"/>
                </a:ext>
              </a:extLst>
            </p:cNvPr>
            <p:cNvSpPr/>
            <p:nvPr/>
          </p:nvSpPr>
          <p:spPr>
            <a:xfrm rot="1205253">
              <a:off x="6916726" y="24634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4"/>
                    <a:pt x="123" y="106"/>
                    <a:pt x="134" y="128"/>
                  </a:cubicBezTo>
                  <a:cubicBezTo>
                    <a:pt x="134" y="150"/>
                    <a:pt x="134" y="162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2"/>
                    <a:pt x="56" y="139"/>
                  </a:cubicBezTo>
                  <a:cubicBezTo>
                    <a:pt x="45" y="117"/>
                    <a:pt x="45" y="95"/>
                    <a:pt x="45" y="84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6"/>
                  </a:cubicBezTo>
                  <a:cubicBezTo>
                    <a:pt x="45" y="6"/>
                    <a:pt x="34" y="17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5"/>
                    <a:pt x="0" y="117"/>
                    <a:pt x="0" y="150"/>
                  </a:cubicBezTo>
                  <a:cubicBezTo>
                    <a:pt x="20" y="229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8" y="217"/>
                  </a:cubicBezTo>
                  <a:cubicBezTo>
                    <a:pt x="190" y="195"/>
                    <a:pt x="190" y="162"/>
                    <a:pt x="178" y="117"/>
                  </a:cubicBezTo>
                  <a:cubicBezTo>
                    <a:pt x="167" y="72"/>
                    <a:pt x="156" y="39"/>
                    <a:pt x="145" y="17"/>
                  </a:cubicBezTo>
                  <a:cubicBezTo>
                    <a:pt x="129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835;p41">
              <a:extLst>
                <a:ext uri="{FF2B5EF4-FFF2-40B4-BE49-F238E27FC236}">
                  <a16:creationId xmlns:a16="http://schemas.microsoft.com/office/drawing/2014/main" id="{1B3C2ABF-9F86-DBF5-DE2A-D76F2A9DDB62}"/>
                </a:ext>
              </a:extLst>
            </p:cNvPr>
            <p:cNvSpPr/>
            <p:nvPr/>
          </p:nvSpPr>
          <p:spPr>
            <a:xfrm rot="1205253">
              <a:off x="6909559" y="250335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5" y="229"/>
                    <a:pt x="103" y="229"/>
                  </a:cubicBezTo>
                  <a:cubicBezTo>
                    <a:pt x="99" y="229"/>
                    <a:pt x="97" y="224"/>
                    <a:pt x="89" y="224"/>
                  </a:cubicBezTo>
                  <a:cubicBezTo>
                    <a:pt x="78" y="224"/>
                    <a:pt x="78" y="213"/>
                    <a:pt x="78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6"/>
                    <a:pt x="78" y="46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34"/>
                  </a:cubicBezTo>
                  <a:cubicBezTo>
                    <a:pt x="11" y="46"/>
                    <a:pt x="11" y="57"/>
                    <a:pt x="0" y="79"/>
                  </a:cubicBezTo>
                  <a:cubicBezTo>
                    <a:pt x="0" y="101"/>
                    <a:pt x="0" y="124"/>
                    <a:pt x="11" y="157"/>
                  </a:cubicBezTo>
                  <a:cubicBezTo>
                    <a:pt x="21" y="235"/>
                    <a:pt x="57" y="270"/>
                    <a:pt x="103" y="270"/>
                  </a:cubicBezTo>
                  <a:cubicBezTo>
                    <a:pt x="109" y="270"/>
                    <a:pt x="116" y="270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90" y="201"/>
                    <a:pt x="190" y="168"/>
                    <a:pt x="190" y="124"/>
                  </a:cubicBezTo>
                  <a:cubicBezTo>
                    <a:pt x="178" y="79"/>
                    <a:pt x="167" y="46"/>
                    <a:pt x="145" y="23"/>
                  </a:cubicBezTo>
                  <a:cubicBezTo>
                    <a:pt x="123" y="12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836;p41">
              <a:extLst>
                <a:ext uri="{FF2B5EF4-FFF2-40B4-BE49-F238E27FC236}">
                  <a16:creationId xmlns:a16="http://schemas.microsoft.com/office/drawing/2014/main" id="{8E1F15CA-584A-32FC-5A28-9C6F662E22C6}"/>
                </a:ext>
              </a:extLst>
            </p:cNvPr>
            <p:cNvSpPr/>
            <p:nvPr/>
          </p:nvSpPr>
          <p:spPr>
            <a:xfrm rot="1205253">
              <a:off x="6517086" y="235401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90" y="45"/>
                  </a:moveTo>
                  <a:cubicBezTo>
                    <a:pt x="97" y="45"/>
                    <a:pt x="105" y="50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45" y="150"/>
                    <a:pt x="145" y="172"/>
                    <a:pt x="145" y="184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90" y="217"/>
                    <a:pt x="79" y="206"/>
                    <a:pt x="79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106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9" y="50"/>
                  </a:cubicBezTo>
                  <a:cubicBezTo>
                    <a:pt x="82" y="46"/>
                    <a:pt x="86" y="45"/>
                    <a:pt x="90" y="45"/>
                  </a:cubicBezTo>
                  <a:close/>
                  <a:moveTo>
                    <a:pt x="98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61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67" y="273"/>
                    <a:pt x="123" y="273"/>
                  </a:cubicBezTo>
                  <a:cubicBezTo>
                    <a:pt x="157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50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837;p41">
              <a:extLst>
                <a:ext uri="{FF2B5EF4-FFF2-40B4-BE49-F238E27FC236}">
                  <a16:creationId xmlns:a16="http://schemas.microsoft.com/office/drawing/2014/main" id="{8499DF8B-17BE-28DB-B215-44A297534FC9}"/>
                </a:ext>
              </a:extLst>
            </p:cNvPr>
            <p:cNvSpPr/>
            <p:nvPr/>
          </p:nvSpPr>
          <p:spPr>
            <a:xfrm rot="1205253">
              <a:off x="6510888" y="239497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838;p41">
              <a:extLst>
                <a:ext uri="{FF2B5EF4-FFF2-40B4-BE49-F238E27FC236}">
                  <a16:creationId xmlns:a16="http://schemas.microsoft.com/office/drawing/2014/main" id="{37253BE8-65DC-3B0B-41D5-A2DC02507995}"/>
                </a:ext>
              </a:extLst>
            </p:cNvPr>
            <p:cNvSpPr/>
            <p:nvPr/>
          </p:nvSpPr>
          <p:spPr>
            <a:xfrm rot="1205253">
              <a:off x="6503627" y="243554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60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839;p41">
              <a:extLst>
                <a:ext uri="{FF2B5EF4-FFF2-40B4-BE49-F238E27FC236}">
                  <a16:creationId xmlns:a16="http://schemas.microsoft.com/office/drawing/2014/main" id="{8A6C8939-51AE-43C2-0DB9-689173329E40}"/>
                </a:ext>
              </a:extLst>
            </p:cNvPr>
            <p:cNvSpPr/>
            <p:nvPr/>
          </p:nvSpPr>
          <p:spPr>
            <a:xfrm rot="1205253">
              <a:off x="6903239" y="2544275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8" y="223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90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840;p41">
              <a:extLst>
                <a:ext uri="{FF2B5EF4-FFF2-40B4-BE49-F238E27FC236}">
                  <a16:creationId xmlns:a16="http://schemas.microsoft.com/office/drawing/2014/main" id="{03460946-3604-DEAC-B486-39FA5BC01E29}"/>
                </a:ext>
              </a:extLst>
            </p:cNvPr>
            <p:cNvSpPr/>
            <p:nvPr/>
          </p:nvSpPr>
          <p:spPr>
            <a:xfrm rot="1205253">
              <a:off x="6973840" y="2348028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841;p41">
              <a:extLst>
                <a:ext uri="{FF2B5EF4-FFF2-40B4-BE49-F238E27FC236}">
                  <a16:creationId xmlns:a16="http://schemas.microsoft.com/office/drawing/2014/main" id="{01512A4A-1896-DDF2-B4D9-C402841F19D3}"/>
                </a:ext>
              </a:extLst>
            </p:cNvPr>
            <p:cNvSpPr/>
            <p:nvPr/>
          </p:nvSpPr>
          <p:spPr>
            <a:xfrm rot="1205253">
              <a:off x="6966579" y="238860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842;p41">
              <a:extLst>
                <a:ext uri="{FF2B5EF4-FFF2-40B4-BE49-F238E27FC236}">
                  <a16:creationId xmlns:a16="http://schemas.microsoft.com/office/drawing/2014/main" id="{145E5375-A0E8-5533-C344-4BAF66B0C8DE}"/>
                </a:ext>
              </a:extLst>
            </p:cNvPr>
            <p:cNvSpPr/>
            <p:nvPr/>
          </p:nvSpPr>
          <p:spPr>
            <a:xfrm rot="1205253">
              <a:off x="6960554" y="2428762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2" y="45"/>
                  </a:moveTo>
                  <a:cubicBezTo>
                    <a:pt x="86" y="45"/>
                    <a:pt x="93" y="50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lnTo>
                    <a:pt x="78" y="228"/>
                  </a:lnTo>
                  <a:cubicBezTo>
                    <a:pt x="78" y="217"/>
                    <a:pt x="67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78" y="46"/>
                    <a:pt x="79" y="45"/>
                    <a:pt x="82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61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3" y="239"/>
                    <a:pt x="56" y="272"/>
                    <a:pt x="112" y="272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50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843;p41">
              <a:extLst>
                <a:ext uri="{FF2B5EF4-FFF2-40B4-BE49-F238E27FC236}">
                  <a16:creationId xmlns:a16="http://schemas.microsoft.com/office/drawing/2014/main" id="{01F0D425-C4C3-42DB-C834-3298F0497FA6}"/>
                </a:ext>
              </a:extLst>
            </p:cNvPr>
            <p:cNvSpPr/>
            <p:nvPr/>
          </p:nvSpPr>
          <p:spPr>
            <a:xfrm rot="1205253">
              <a:off x="7017653" y="231438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844;p41">
              <a:extLst>
                <a:ext uri="{FF2B5EF4-FFF2-40B4-BE49-F238E27FC236}">
                  <a16:creationId xmlns:a16="http://schemas.microsoft.com/office/drawing/2014/main" id="{6C7B0165-9D69-0E7E-6483-5601FE1CAC8B}"/>
                </a:ext>
              </a:extLst>
            </p:cNvPr>
            <p:cNvSpPr/>
            <p:nvPr/>
          </p:nvSpPr>
          <p:spPr>
            <a:xfrm rot="1205253">
              <a:off x="7010656" y="235419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06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50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845;p41">
              <a:extLst>
                <a:ext uri="{FF2B5EF4-FFF2-40B4-BE49-F238E27FC236}">
                  <a16:creationId xmlns:a16="http://schemas.microsoft.com/office/drawing/2014/main" id="{612A4253-8BFE-C420-1EED-7BB272AF1541}"/>
                </a:ext>
              </a:extLst>
            </p:cNvPr>
            <p:cNvSpPr/>
            <p:nvPr/>
          </p:nvSpPr>
          <p:spPr>
            <a:xfrm rot="1205253">
              <a:off x="7004274" y="2394644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846;p41">
              <a:extLst>
                <a:ext uri="{FF2B5EF4-FFF2-40B4-BE49-F238E27FC236}">
                  <a16:creationId xmlns:a16="http://schemas.microsoft.com/office/drawing/2014/main" id="{CD7B8CD8-6AA1-7035-D64C-41F7955EEAED}"/>
                </a:ext>
              </a:extLst>
            </p:cNvPr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847;p41">
              <a:extLst>
                <a:ext uri="{FF2B5EF4-FFF2-40B4-BE49-F238E27FC236}">
                  <a16:creationId xmlns:a16="http://schemas.microsoft.com/office/drawing/2014/main" id="{0BF6F592-C23B-8B59-360E-82CBC52C4C43}"/>
                </a:ext>
              </a:extLst>
            </p:cNvPr>
            <p:cNvSpPr/>
            <p:nvPr/>
          </p:nvSpPr>
          <p:spPr>
            <a:xfrm rot="1205253">
              <a:off x="6989706" y="2475870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848;p41">
              <a:extLst>
                <a:ext uri="{FF2B5EF4-FFF2-40B4-BE49-F238E27FC236}">
                  <a16:creationId xmlns:a16="http://schemas.microsoft.com/office/drawing/2014/main" id="{05E611C0-08F1-CD7B-4006-AFC47894817C}"/>
                </a:ext>
              </a:extLst>
            </p:cNvPr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849;p41">
              <a:extLst>
                <a:ext uri="{FF2B5EF4-FFF2-40B4-BE49-F238E27FC236}">
                  <a16:creationId xmlns:a16="http://schemas.microsoft.com/office/drawing/2014/main" id="{E8B8472F-BFE1-6A17-A1F1-538EDD236B93}"/>
                </a:ext>
              </a:extLst>
            </p:cNvPr>
            <p:cNvSpPr/>
            <p:nvPr/>
          </p:nvSpPr>
          <p:spPr>
            <a:xfrm rot="1205253">
              <a:off x="6976342" y="255695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79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12"/>
                    <a:pt x="78" y="201"/>
                    <a:pt x="78" y="190"/>
                  </a:cubicBezTo>
                  <a:cubicBezTo>
                    <a:pt x="67" y="179"/>
                    <a:pt x="67" y="157"/>
                    <a:pt x="56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6"/>
                    <a:pt x="0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9" y="212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5"/>
                    <a:pt x="145" y="23"/>
                  </a:cubicBezTo>
                  <a:cubicBezTo>
                    <a:pt x="123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850;p41">
              <a:extLst>
                <a:ext uri="{FF2B5EF4-FFF2-40B4-BE49-F238E27FC236}">
                  <a16:creationId xmlns:a16="http://schemas.microsoft.com/office/drawing/2014/main" id="{0E478D51-1EB6-16BC-E71B-9A0B475B5BCB}"/>
                </a:ext>
              </a:extLst>
            </p:cNvPr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851;p41">
              <a:extLst>
                <a:ext uri="{FF2B5EF4-FFF2-40B4-BE49-F238E27FC236}">
                  <a16:creationId xmlns:a16="http://schemas.microsoft.com/office/drawing/2014/main" id="{6461B6FC-727C-478C-07E4-7AAEAEC1AB91}"/>
                </a:ext>
              </a:extLst>
            </p:cNvPr>
            <p:cNvSpPr/>
            <p:nvPr/>
          </p:nvSpPr>
          <p:spPr>
            <a:xfrm rot="1205253">
              <a:off x="7054189" y="232022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852;p41">
              <a:extLst>
                <a:ext uri="{FF2B5EF4-FFF2-40B4-BE49-F238E27FC236}">
                  <a16:creationId xmlns:a16="http://schemas.microsoft.com/office/drawing/2014/main" id="{4EF0AB85-B829-6379-0B11-FE4F87CDF535}"/>
                </a:ext>
              </a:extLst>
            </p:cNvPr>
            <p:cNvSpPr/>
            <p:nvPr/>
          </p:nvSpPr>
          <p:spPr>
            <a:xfrm rot="1205253">
              <a:off x="7047239" y="2360041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5" y="45"/>
                    <a:pt x="100" y="50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61"/>
                    <a:pt x="11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2" y="239"/>
                    <a:pt x="67" y="272"/>
                    <a:pt x="123" y="272"/>
                  </a:cubicBezTo>
                  <a:cubicBezTo>
                    <a:pt x="156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7"/>
                  </a:cubicBezTo>
                  <a:cubicBezTo>
                    <a:pt x="178" y="72"/>
                    <a:pt x="167" y="50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853;p41">
              <a:extLst>
                <a:ext uri="{FF2B5EF4-FFF2-40B4-BE49-F238E27FC236}">
                  <a16:creationId xmlns:a16="http://schemas.microsoft.com/office/drawing/2014/main" id="{2A9CC18F-DBA4-5DB2-AF9E-7F7D8CCA476B}"/>
                </a:ext>
              </a:extLst>
            </p:cNvPr>
            <p:cNvSpPr/>
            <p:nvPr/>
          </p:nvSpPr>
          <p:spPr>
            <a:xfrm rot="1205253">
              <a:off x="7040795" y="240165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854;p41">
              <a:extLst>
                <a:ext uri="{FF2B5EF4-FFF2-40B4-BE49-F238E27FC236}">
                  <a16:creationId xmlns:a16="http://schemas.microsoft.com/office/drawing/2014/main" id="{7267F0DD-DF78-B659-3475-9538BE3F5229}"/>
                </a:ext>
              </a:extLst>
            </p:cNvPr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855;p41">
              <a:extLst>
                <a:ext uri="{FF2B5EF4-FFF2-40B4-BE49-F238E27FC236}">
                  <a16:creationId xmlns:a16="http://schemas.microsoft.com/office/drawing/2014/main" id="{6FD10665-7774-BECE-3D88-1A19B165E9E0}"/>
                </a:ext>
              </a:extLst>
            </p:cNvPr>
            <p:cNvSpPr/>
            <p:nvPr/>
          </p:nvSpPr>
          <p:spPr>
            <a:xfrm rot="1205253">
              <a:off x="6442854" y="280494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856;p41">
              <a:extLst>
                <a:ext uri="{FF2B5EF4-FFF2-40B4-BE49-F238E27FC236}">
                  <a16:creationId xmlns:a16="http://schemas.microsoft.com/office/drawing/2014/main" id="{E92AD840-93FC-5891-8E9F-462242737E8A}"/>
                </a:ext>
              </a:extLst>
            </p:cNvPr>
            <p:cNvSpPr/>
            <p:nvPr/>
          </p:nvSpPr>
          <p:spPr>
            <a:xfrm rot="1205253">
              <a:off x="6435765" y="2845370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34"/>
                  </a:cubicBezTo>
                  <a:cubicBezTo>
                    <a:pt x="23" y="45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34"/>
                    <a:pt x="5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857;p41">
              <a:extLst>
                <a:ext uri="{FF2B5EF4-FFF2-40B4-BE49-F238E27FC236}">
                  <a16:creationId xmlns:a16="http://schemas.microsoft.com/office/drawing/2014/main" id="{7F7332A2-8A1F-A93A-C5C5-0D09337D10DD}"/>
                </a:ext>
              </a:extLst>
            </p:cNvPr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858;p41">
              <a:extLst>
                <a:ext uri="{FF2B5EF4-FFF2-40B4-BE49-F238E27FC236}">
                  <a16:creationId xmlns:a16="http://schemas.microsoft.com/office/drawing/2014/main" id="{1F18868C-3041-B473-DA96-1CD33600989E}"/>
                </a:ext>
              </a:extLst>
            </p:cNvPr>
            <p:cNvSpPr/>
            <p:nvPr/>
          </p:nvSpPr>
          <p:spPr>
            <a:xfrm rot="1205253">
              <a:off x="6473350" y="285202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60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0"/>
                    <a:pt x="56" y="138"/>
                  </a:cubicBezTo>
                  <a:cubicBezTo>
                    <a:pt x="45" y="116"/>
                    <a:pt x="45" y="94"/>
                    <a:pt x="45" y="82"/>
                  </a:cubicBezTo>
                  <a:cubicBezTo>
                    <a:pt x="45" y="71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1"/>
                    <a:pt x="67" y="4"/>
                  </a:cubicBezTo>
                  <a:cubicBezTo>
                    <a:pt x="45" y="4"/>
                    <a:pt x="34" y="16"/>
                    <a:pt x="23" y="27"/>
                  </a:cubicBezTo>
                  <a:cubicBezTo>
                    <a:pt x="12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7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9" y="216"/>
                  </a:cubicBezTo>
                  <a:cubicBezTo>
                    <a:pt x="190" y="194"/>
                    <a:pt x="190" y="160"/>
                    <a:pt x="179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0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859;p41">
              <a:extLst>
                <a:ext uri="{FF2B5EF4-FFF2-40B4-BE49-F238E27FC236}">
                  <a16:creationId xmlns:a16="http://schemas.microsoft.com/office/drawing/2014/main" id="{770B90D9-519F-CE3B-5CBD-93A3F9BB062B}"/>
                </a:ext>
              </a:extLst>
            </p:cNvPr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860;p41">
              <a:extLst>
                <a:ext uri="{FF2B5EF4-FFF2-40B4-BE49-F238E27FC236}">
                  <a16:creationId xmlns:a16="http://schemas.microsoft.com/office/drawing/2014/main" id="{14488F05-CB2D-0A09-579E-FE522715D16B}"/>
                </a:ext>
              </a:extLst>
            </p:cNvPr>
            <p:cNvSpPr/>
            <p:nvPr/>
          </p:nvSpPr>
          <p:spPr>
            <a:xfrm rot="1205253">
              <a:off x="6517116" y="28176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45"/>
                    <a:pt x="112" y="57"/>
                    <a:pt x="112" y="68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23" y="213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3"/>
                    <a:pt x="67" y="201"/>
                    <a:pt x="67" y="190"/>
                  </a:cubicBezTo>
                  <a:cubicBezTo>
                    <a:pt x="67" y="179"/>
                    <a:pt x="56" y="168"/>
                    <a:pt x="56" y="135"/>
                  </a:cubicBezTo>
                  <a:cubicBezTo>
                    <a:pt x="45" y="112"/>
                    <a:pt x="45" y="101"/>
                    <a:pt x="45" y="90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861;p41">
              <a:extLst>
                <a:ext uri="{FF2B5EF4-FFF2-40B4-BE49-F238E27FC236}">
                  <a16:creationId xmlns:a16="http://schemas.microsoft.com/office/drawing/2014/main" id="{403A1342-F2C4-530C-D549-500F0DD701C0}"/>
                </a:ext>
              </a:extLst>
            </p:cNvPr>
            <p:cNvSpPr/>
            <p:nvPr/>
          </p:nvSpPr>
          <p:spPr>
            <a:xfrm rot="1205253">
              <a:off x="6509807" y="285858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862;p41">
              <a:extLst>
                <a:ext uri="{FF2B5EF4-FFF2-40B4-BE49-F238E27FC236}">
                  <a16:creationId xmlns:a16="http://schemas.microsoft.com/office/drawing/2014/main" id="{ABF10288-A324-2F41-E8F8-72D7AECFCB08}"/>
                </a:ext>
              </a:extLst>
            </p:cNvPr>
            <p:cNvSpPr/>
            <p:nvPr/>
          </p:nvSpPr>
          <p:spPr>
            <a:xfrm rot="1205253">
              <a:off x="6560913" y="2783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863;p41">
              <a:extLst>
                <a:ext uri="{FF2B5EF4-FFF2-40B4-BE49-F238E27FC236}">
                  <a16:creationId xmlns:a16="http://schemas.microsoft.com/office/drawing/2014/main" id="{6070F3C1-97A7-1AFF-B36D-A000B47456B4}"/>
                </a:ext>
              </a:extLst>
            </p:cNvPr>
            <p:cNvSpPr/>
            <p:nvPr/>
          </p:nvSpPr>
          <p:spPr>
            <a:xfrm rot="1205253">
              <a:off x="6553839" y="28235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6"/>
                  </a:moveTo>
                  <a:cubicBezTo>
                    <a:pt x="112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8" y="213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6" y="46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864;p41">
              <a:extLst>
                <a:ext uri="{FF2B5EF4-FFF2-40B4-BE49-F238E27FC236}">
                  <a16:creationId xmlns:a16="http://schemas.microsoft.com/office/drawing/2014/main" id="{7E732944-5E6D-3EA2-9C20-6FE5437A1BA5}"/>
                </a:ext>
              </a:extLst>
            </p:cNvPr>
            <p:cNvSpPr/>
            <p:nvPr/>
          </p:nvSpPr>
          <p:spPr>
            <a:xfrm rot="1205253">
              <a:off x="6546358" y="286442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865;p41">
              <a:extLst>
                <a:ext uri="{FF2B5EF4-FFF2-40B4-BE49-F238E27FC236}">
                  <a16:creationId xmlns:a16="http://schemas.microsoft.com/office/drawing/2014/main" id="{94E4B161-9135-A993-BEA0-7C6732523762}"/>
                </a:ext>
              </a:extLst>
            </p:cNvPr>
            <p:cNvSpPr/>
            <p:nvPr/>
          </p:nvSpPr>
          <p:spPr>
            <a:xfrm rot="1205253">
              <a:off x="6368684" y="27925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6"/>
                    <a:pt x="0" y="79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4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866;p41">
              <a:extLst>
                <a:ext uri="{FF2B5EF4-FFF2-40B4-BE49-F238E27FC236}">
                  <a16:creationId xmlns:a16="http://schemas.microsoft.com/office/drawing/2014/main" id="{E83E162E-1351-B5FF-187C-76627DBE49B3}"/>
                </a:ext>
              </a:extLst>
            </p:cNvPr>
            <p:cNvSpPr/>
            <p:nvPr/>
          </p:nvSpPr>
          <p:spPr>
            <a:xfrm rot="1205253">
              <a:off x="6362177" y="28336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867;p41">
              <a:extLst>
                <a:ext uri="{FF2B5EF4-FFF2-40B4-BE49-F238E27FC236}">
                  <a16:creationId xmlns:a16="http://schemas.microsoft.com/office/drawing/2014/main" id="{C0E8BD06-1997-5932-EBBA-CF8C070B3516}"/>
                </a:ext>
              </a:extLst>
            </p:cNvPr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868;p41">
              <a:extLst>
                <a:ext uri="{FF2B5EF4-FFF2-40B4-BE49-F238E27FC236}">
                  <a16:creationId xmlns:a16="http://schemas.microsoft.com/office/drawing/2014/main" id="{ECEDAB53-3845-20FF-0FB5-D082FAD0B43C}"/>
                </a:ext>
              </a:extLst>
            </p:cNvPr>
            <p:cNvSpPr/>
            <p:nvPr/>
          </p:nvSpPr>
          <p:spPr>
            <a:xfrm rot="1205253">
              <a:off x="6590438" y="28300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61"/>
                    <a:pt x="145" y="183"/>
                  </a:cubicBezTo>
                  <a:cubicBezTo>
                    <a:pt x="145" y="194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39"/>
                    <a:pt x="145" y="16"/>
                  </a:cubicBezTo>
                  <a:cubicBezTo>
                    <a:pt x="129" y="8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869;p41">
              <a:extLst>
                <a:ext uri="{FF2B5EF4-FFF2-40B4-BE49-F238E27FC236}">
                  <a16:creationId xmlns:a16="http://schemas.microsoft.com/office/drawing/2014/main" id="{435438DB-7D0D-BCE5-4CD0-5894D1481694}"/>
                </a:ext>
              </a:extLst>
            </p:cNvPr>
            <p:cNvSpPr/>
            <p:nvPr/>
          </p:nvSpPr>
          <p:spPr>
            <a:xfrm rot="1205253">
              <a:off x="6584037" y="2870464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870;p41">
              <a:extLst>
                <a:ext uri="{FF2B5EF4-FFF2-40B4-BE49-F238E27FC236}">
                  <a16:creationId xmlns:a16="http://schemas.microsoft.com/office/drawing/2014/main" id="{CCE629E7-5AC8-537D-45A4-5CEE0763AA17}"/>
                </a:ext>
              </a:extLst>
            </p:cNvPr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871;p41">
              <a:extLst>
                <a:ext uri="{FF2B5EF4-FFF2-40B4-BE49-F238E27FC236}">
                  <a16:creationId xmlns:a16="http://schemas.microsoft.com/office/drawing/2014/main" id="{AED7B2EB-A818-852E-40BA-242A31898A3B}"/>
                </a:ext>
              </a:extLst>
            </p:cNvPr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872;p41">
              <a:extLst>
                <a:ext uri="{FF2B5EF4-FFF2-40B4-BE49-F238E27FC236}">
                  <a16:creationId xmlns:a16="http://schemas.microsoft.com/office/drawing/2014/main" id="{C30FC58C-FBB4-0C8F-AD14-1675755CBFC5}"/>
                </a:ext>
              </a:extLst>
            </p:cNvPr>
            <p:cNvSpPr/>
            <p:nvPr/>
          </p:nvSpPr>
          <p:spPr>
            <a:xfrm rot="1205253">
              <a:off x="6657565" y="288266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873;p41">
              <a:extLst>
                <a:ext uri="{FF2B5EF4-FFF2-40B4-BE49-F238E27FC236}">
                  <a16:creationId xmlns:a16="http://schemas.microsoft.com/office/drawing/2014/main" id="{2277F45A-58FB-C82D-5CA7-2B38DE6EB6B0}"/>
                </a:ext>
              </a:extLst>
            </p:cNvPr>
            <p:cNvSpPr/>
            <p:nvPr/>
          </p:nvSpPr>
          <p:spPr>
            <a:xfrm rot="1205253">
              <a:off x="6745080" y="28139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874;p41">
              <a:extLst>
                <a:ext uri="{FF2B5EF4-FFF2-40B4-BE49-F238E27FC236}">
                  <a16:creationId xmlns:a16="http://schemas.microsoft.com/office/drawing/2014/main" id="{B32F18C0-E6BB-A2A2-13DE-261AA91441F7}"/>
                </a:ext>
              </a:extLst>
            </p:cNvPr>
            <p:cNvSpPr/>
            <p:nvPr/>
          </p:nvSpPr>
          <p:spPr>
            <a:xfrm rot="1205253">
              <a:off x="6737819" y="285457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875;p41">
              <a:extLst>
                <a:ext uri="{FF2B5EF4-FFF2-40B4-BE49-F238E27FC236}">
                  <a16:creationId xmlns:a16="http://schemas.microsoft.com/office/drawing/2014/main" id="{DFDB64C8-D5C6-DA9F-9649-EC953E9B05DB}"/>
                </a:ext>
              </a:extLst>
            </p:cNvPr>
            <p:cNvSpPr/>
            <p:nvPr/>
          </p:nvSpPr>
          <p:spPr>
            <a:xfrm rot="1205253">
              <a:off x="6731716" y="2895082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9" y="224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101"/>
                    <a:pt x="1" y="123"/>
                    <a:pt x="1" y="157"/>
                  </a:cubicBezTo>
                  <a:cubicBezTo>
                    <a:pt x="21" y="227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8" y="79"/>
                    <a:pt x="157" y="45"/>
                    <a:pt x="134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876;p41">
              <a:extLst>
                <a:ext uri="{FF2B5EF4-FFF2-40B4-BE49-F238E27FC236}">
                  <a16:creationId xmlns:a16="http://schemas.microsoft.com/office/drawing/2014/main" id="{197427E4-D38A-4744-87B9-72C23DD8CDA7}"/>
                </a:ext>
              </a:extLst>
            </p:cNvPr>
            <p:cNvSpPr/>
            <p:nvPr/>
          </p:nvSpPr>
          <p:spPr>
            <a:xfrm rot="1205253">
              <a:off x="6768314" y="290156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12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50"/>
                  </a:cubicBezTo>
                  <a:cubicBezTo>
                    <a:pt x="56" y="50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877;p41">
              <a:extLst>
                <a:ext uri="{FF2B5EF4-FFF2-40B4-BE49-F238E27FC236}">
                  <a16:creationId xmlns:a16="http://schemas.microsoft.com/office/drawing/2014/main" id="{FF8B5BC5-AB0B-1FC1-EE94-557EB7593F47}"/>
                </a:ext>
              </a:extLst>
            </p:cNvPr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878;p41">
              <a:extLst>
                <a:ext uri="{FF2B5EF4-FFF2-40B4-BE49-F238E27FC236}">
                  <a16:creationId xmlns:a16="http://schemas.microsoft.com/office/drawing/2014/main" id="{55793FB3-5369-3E72-7F88-35A8DF909FAF}"/>
                </a:ext>
              </a:extLst>
            </p:cNvPr>
            <p:cNvSpPr/>
            <p:nvPr/>
          </p:nvSpPr>
          <p:spPr>
            <a:xfrm rot="1205253">
              <a:off x="6812035" y="286762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879;p41">
              <a:extLst>
                <a:ext uri="{FF2B5EF4-FFF2-40B4-BE49-F238E27FC236}">
                  <a16:creationId xmlns:a16="http://schemas.microsoft.com/office/drawing/2014/main" id="{910BAD76-CD65-6676-E15B-86A5054862CD}"/>
                </a:ext>
              </a:extLst>
            </p:cNvPr>
            <p:cNvSpPr/>
            <p:nvPr/>
          </p:nvSpPr>
          <p:spPr>
            <a:xfrm rot="1205253">
              <a:off x="6805038" y="290743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880;p41">
              <a:extLst>
                <a:ext uri="{FF2B5EF4-FFF2-40B4-BE49-F238E27FC236}">
                  <a16:creationId xmlns:a16="http://schemas.microsoft.com/office/drawing/2014/main" id="{B6CA7BFA-21DC-36CB-DF44-93E3D32E99BB}"/>
                </a:ext>
              </a:extLst>
            </p:cNvPr>
            <p:cNvSpPr/>
            <p:nvPr/>
          </p:nvSpPr>
          <p:spPr>
            <a:xfrm rot="1205253">
              <a:off x="6841511" y="291371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01"/>
                    <a:pt x="79" y="189"/>
                  </a:cubicBezTo>
                  <a:cubicBezTo>
                    <a:pt x="68" y="178"/>
                    <a:pt x="68" y="167"/>
                    <a:pt x="56" y="134"/>
                  </a:cubicBezTo>
                  <a:cubicBezTo>
                    <a:pt x="56" y="111"/>
                    <a:pt x="56" y="100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8" y="45"/>
                    <a:pt x="68" y="45"/>
                    <a:pt x="79" y="45"/>
                  </a:cubicBezTo>
                  <a:cubicBezTo>
                    <a:pt x="82" y="41"/>
                    <a:pt x="86" y="40"/>
                    <a:pt x="89" y="40"/>
                  </a:cubicBezTo>
                  <a:close/>
                  <a:moveTo>
                    <a:pt x="79" y="0"/>
                  </a:moveTo>
                  <a:cubicBezTo>
                    <a:pt x="56" y="0"/>
                    <a:pt x="34" y="11"/>
                    <a:pt x="23" y="22"/>
                  </a:cubicBezTo>
                  <a:cubicBezTo>
                    <a:pt x="12" y="33"/>
                    <a:pt x="12" y="56"/>
                    <a:pt x="12" y="67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67"/>
                    <a:pt x="168" y="45"/>
                    <a:pt x="146" y="22"/>
                  </a:cubicBezTo>
                  <a:cubicBezTo>
                    <a:pt x="134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881;p41">
              <a:extLst>
                <a:ext uri="{FF2B5EF4-FFF2-40B4-BE49-F238E27FC236}">
                  <a16:creationId xmlns:a16="http://schemas.microsoft.com/office/drawing/2014/main" id="{89862749-0914-90A9-0B3A-EC2E756F3A18}"/>
                </a:ext>
              </a:extLst>
            </p:cNvPr>
            <p:cNvSpPr/>
            <p:nvPr/>
          </p:nvSpPr>
          <p:spPr>
            <a:xfrm rot="1205253">
              <a:off x="6898719" y="279890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8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882;p41">
              <a:extLst>
                <a:ext uri="{FF2B5EF4-FFF2-40B4-BE49-F238E27FC236}">
                  <a16:creationId xmlns:a16="http://schemas.microsoft.com/office/drawing/2014/main" id="{45BCCB50-F405-8148-1E60-81B9EABBF221}"/>
                </a:ext>
              </a:extLst>
            </p:cNvPr>
            <p:cNvSpPr/>
            <p:nvPr/>
          </p:nvSpPr>
          <p:spPr>
            <a:xfrm rot="1205253">
              <a:off x="6892571" y="28387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883;p41">
              <a:extLst>
                <a:ext uri="{FF2B5EF4-FFF2-40B4-BE49-F238E27FC236}">
                  <a16:creationId xmlns:a16="http://schemas.microsoft.com/office/drawing/2014/main" id="{07367BA2-ADF6-E11F-83FC-33F5FA58B43F}"/>
                </a:ext>
              </a:extLst>
            </p:cNvPr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884;p41">
              <a:extLst>
                <a:ext uri="{FF2B5EF4-FFF2-40B4-BE49-F238E27FC236}">
                  <a16:creationId xmlns:a16="http://schemas.microsoft.com/office/drawing/2014/main" id="{DCEB7E5B-0D4E-B3CB-87D1-864300FCB216}"/>
                </a:ext>
              </a:extLst>
            </p:cNvPr>
            <p:cNvSpPr/>
            <p:nvPr/>
          </p:nvSpPr>
          <p:spPr>
            <a:xfrm rot="1205253">
              <a:off x="6879176" y="2919929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0"/>
                    <a:pt x="123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201"/>
                    <a:pt x="135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8"/>
                    <a:pt x="57" y="167"/>
                    <a:pt x="57" y="145"/>
                  </a:cubicBezTo>
                  <a:cubicBezTo>
                    <a:pt x="45" y="123"/>
                    <a:pt x="45" y="100"/>
                    <a:pt x="45" y="89"/>
                  </a:cubicBezTo>
                  <a:cubicBezTo>
                    <a:pt x="45" y="78"/>
                    <a:pt x="45" y="67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2"/>
                  </a:cubicBezTo>
                  <a:cubicBezTo>
                    <a:pt x="12" y="33"/>
                    <a:pt x="1" y="56"/>
                    <a:pt x="1" y="78"/>
                  </a:cubicBezTo>
                  <a:cubicBezTo>
                    <a:pt x="1" y="100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7" y="269"/>
                    <a:pt x="112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35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885;p41">
              <a:extLst>
                <a:ext uri="{FF2B5EF4-FFF2-40B4-BE49-F238E27FC236}">
                  <a16:creationId xmlns:a16="http://schemas.microsoft.com/office/drawing/2014/main" id="{A07B3ED3-F320-650D-7EB8-8B4D7467D912}"/>
                </a:ext>
              </a:extLst>
            </p:cNvPr>
            <p:cNvSpPr/>
            <p:nvPr/>
          </p:nvSpPr>
          <p:spPr>
            <a:xfrm rot="1205253">
              <a:off x="6389137" y="2671947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886;p41">
              <a:extLst>
                <a:ext uri="{FF2B5EF4-FFF2-40B4-BE49-F238E27FC236}">
                  <a16:creationId xmlns:a16="http://schemas.microsoft.com/office/drawing/2014/main" id="{F3C12097-4745-E325-DD91-8CF503A4DFFF}"/>
                </a:ext>
              </a:extLst>
            </p:cNvPr>
            <p:cNvSpPr/>
            <p:nvPr/>
          </p:nvSpPr>
          <p:spPr>
            <a:xfrm rot="1205253">
              <a:off x="6382125" y="2711933"/>
              <a:ext cx="18299" cy="23943"/>
            </a:xfrm>
            <a:custGeom>
              <a:avLst/>
              <a:gdLst/>
              <a:ahLst/>
              <a:cxnLst/>
              <a:rect l="l" t="t" r="r" b="b"/>
              <a:pathLst>
                <a:path w="201" h="263" extrusionOk="0">
                  <a:moveTo>
                    <a:pt x="89" y="38"/>
                  </a:moveTo>
                  <a:cubicBezTo>
                    <a:pt x="89" y="38"/>
                    <a:pt x="100" y="38"/>
                    <a:pt x="111" y="49"/>
                  </a:cubicBezTo>
                  <a:cubicBezTo>
                    <a:pt x="111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1" y="227"/>
                  </a:cubicBezTo>
                  <a:cubicBezTo>
                    <a:pt x="111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67" y="49"/>
                  </a:cubicBezTo>
                  <a:cubicBezTo>
                    <a:pt x="67" y="49"/>
                    <a:pt x="78" y="38"/>
                    <a:pt x="8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1"/>
                    <a:pt x="78" y="5"/>
                  </a:cubicBezTo>
                  <a:cubicBezTo>
                    <a:pt x="56" y="5"/>
                    <a:pt x="45" y="16"/>
                    <a:pt x="33" y="27"/>
                  </a:cubicBezTo>
                  <a:cubicBezTo>
                    <a:pt x="22" y="38"/>
                    <a:pt x="11" y="49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78" y="239"/>
                    <a:pt x="189" y="216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887;p41">
              <a:extLst>
                <a:ext uri="{FF2B5EF4-FFF2-40B4-BE49-F238E27FC236}">
                  <a16:creationId xmlns:a16="http://schemas.microsoft.com/office/drawing/2014/main" id="{671F28E7-A1ED-4183-0D1D-44BC5C5F278A}"/>
                </a:ext>
              </a:extLst>
            </p:cNvPr>
            <p:cNvSpPr/>
            <p:nvPr/>
          </p:nvSpPr>
          <p:spPr>
            <a:xfrm rot="1205253">
              <a:off x="6375727" y="275237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888;p41">
              <a:extLst>
                <a:ext uri="{FF2B5EF4-FFF2-40B4-BE49-F238E27FC236}">
                  <a16:creationId xmlns:a16="http://schemas.microsoft.com/office/drawing/2014/main" id="{A6A66F3E-8D36-43FC-D73E-124B048156ED}"/>
                </a:ext>
              </a:extLst>
            </p:cNvPr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12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8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78"/>
                    <a:pt x="56" y="67"/>
                    <a:pt x="56" y="56"/>
                  </a:cubicBezTo>
                  <a:cubicBezTo>
                    <a:pt x="56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23"/>
                    <a:pt x="23" y="34"/>
                  </a:cubicBezTo>
                  <a:cubicBezTo>
                    <a:pt x="12" y="45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0" y="234"/>
                    <a:pt x="48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57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889;p41">
              <a:extLst>
                <a:ext uri="{FF2B5EF4-FFF2-40B4-BE49-F238E27FC236}">
                  <a16:creationId xmlns:a16="http://schemas.microsoft.com/office/drawing/2014/main" id="{CA5722F2-F285-C2E3-8385-842C4B424D8B}"/>
                </a:ext>
              </a:extLst>
            </p:cNvPr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890;p41">
              <a:extLst>
                <a:ext uri="{FF2B5EF4-FFF2-40B4-BE49-F238E27FC236}">
                  <a16:creationId xmlns:a16="http://schemas.microsoft.com/office/drawing/2014/main" id="{35BB05F8-FB69-26D4-100A-7FB9BA19F49B}"/>
                </a:ext>
              </a:extLst>
            </p:cNvPr>
            <p:cNvSpPr/>
            <p:nvPr/>
          </p:nvSpPr>
          <p:spPr>
            <a:xfrm rot="1205253">
              <a:off x="6811863" y="28675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891;p41">
              <a:extLst>
                <a:ext uri="{FF2B5EF4-FFF2-40B4-BE49-F238E27FC236}">
                  <a16:creationId xmlns:a16="http://schemas.microsoft.com/office/drawing/2014/main" id="{7E0E9A11-2998-12D6-29E4-435DDE466572}"/>
                </a:ext>
              </a:extLst>
            </p:cNvPr>
            <p:cNvSpPr/>
            <p:nvPr/>
          </p:nvSpPr>
          <p:spPr>
            <a:xfrm rot="1205253">
              <a:off x="6862260" y="2792362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79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892;p41">
              <a:extLst>
                <a:ext uri="{FF2B5EF4-FFF2-40B4-BE49-F238E27FC236}">
                  <a16:creationId xmlns:a16="http://schemas.microsoft.com/office/drawing/2014/main" id="{87D1066E-A90B-7640-D601-623EFE1D5284}"/>
                </a:ext>
              </a:extLst>
            </p:cNvPr>
            <p:cNvSpPr/>
            <p:nvPr/>
          </p:nvSpPr>
          <p:spPr>
            <a:xfrm rot="1205253">
              <a:off x="6892383" y="283981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893;p41">
              <a:extLst>
                <a:ext uri="{FF2B5EF4-FFF2-40B4-BE49-F238E27FC236}">
                  <a16:creationId xmlns:a16="http://schemas.microsoft.com/office/drawing/2014/main" id="{CA813F74-5D44-24D6-E961-9742EB7B4D08}"/>
                </a:ext>
              </a:extLst>
            </p:cNvPr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894;p41">
              <a:extLst>
                <a:ext uri="{FF2B5EF4-FFF2-40B4-BE49-F238E27FC236}">
                  <a16:creationId xmlns:a16="http://schemas.microsoft.com/office/drawing/2014/main" id="{197BFD50-C8AF-A4F8-1E8A-810C74DA6685}"/>
                </a:ext>
              </a:extLst>
            </p:cNvPr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895;p41">
              <a:extLst>
                <a:ext uri="{FF2B5EF4-FFF2-40B4-BE49-F238E27FC236}">
                  <a16:creationId xmlns:a16="http://schemas.microsoft.com/office/drawing/2014/main" id="{05D05D8B-F2F4-A20C-72CC-229E04EBFAAB}"/>
                </a:ext>
              </a:extLst>
            </p:cNvPr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896;p41">
              <a:extLst>
                <a:ext uri="{FF2B5EF4-FFF2-40B4-BE49-F238E27FC236}">
                  <a16:creationId xmlns:a16="http://schemas.microsoft.com/office/drawing/2014/main" id="{2B5365D9-14EF-EEB2-A2D8-FD74759941F2}"/>
                </a:ext>
              </a:extLst>
            </p:cNvPr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897;p41">
              <a:extLst>
                <a:ext uri="{FF2B5EF4-FFF2-40B4-BE49-F238E27FC236}">
                  <a16:creationId xmlns:a16="http://schemas.microsoft.com/office/drawing/2014/main" id="{AE27631A-E609-9871-4B97-51D4110FBBEE}"/>
                </a:ext>
              </a:extLst>
            </p:cNvPr>
            <p:cNvSpPr/>
            <p:nvPr/>
          </p:nvSpPr>
          <p:spPr>
            <a:xfrm rot="1205253">
              <a:off x="6980227" y="277021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7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898;p41">
              <a:extLst>
                <a:ext uri="{FF2B5EF4-FFF2-40B4-BE49-F238E27FC236}">
                  <a16:creationId xmlns:a16="http://schemas.microsoft.com/office/drawing/2014/main" id="{4BB75699-7E7F-3BD1-1175-3913C50B1F7B}"/>
                </a:ext>
              </a:extLst>
            </p:cNvPr>
            <p:cNvSpPr/>
            <p:nvPr/>
          </p:nvSpPr>
          <p:spPr>
            <a:xfrm rot="1205253">
              <a:off x="6973137" y="281063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9"/>
                  </a:cubicBezTo>
                  <a:cubicBezTo>
                    <a:pt x="123" y="90"/>
                    <a:pt x="123" y="112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9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79"/>
                    <a:pt x="57" y="67"/>
                    <a:pt x="57" y="56"/>
                  </a:cubicBezTo>
                  <a:cubicBezTo>
                    <a:pt x="57" y="56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1" y="56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35"/>
                    <a:pt x="49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6" y="268"/>
                    <a:pt x="168" y="246"/>
                    <a:pt x="179" y="223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899;p41">
              <a:extLst>
                <a:ext uri="{FF2B5EF4-FFF2-40B4-BE49-F238E27FC236}">
                  <a16:creationId xmlns:a16="http://schemas.microsoft.com/office/drawing/2014/main" id="{787A9B84-D4D8-E91C-4A05-F389D9E94BD4}"/>
                </a:ext>
              </a:extLst>
            </p:cNvPr>
            <p:cNvSpPr/>
            <p:nvPr/>
          </p:nvSpPr>
          <p:spPr>
            <a:xfrm rot="1205253">
              <a:off x="6965659" y="285152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900;p41">
              <a:extLst>
                <a:ext uri="{FF2B5EF4-FFF2-40B4-BE49-F238E27FC236}">
                  <a16:creationId xmlns:a16="http://schemas.microsoft.com/office/drawing/2014/main" id="{9E3972F8-DFA3-A40C-9E31-7B87A2805FA6}"/>
                </a:ext>
              </a:extLst>
            </p:cNvPr>
            <p:cNvSpPr/>
            <p:nvPr/>
          </p:nvSpPr>
          <p:spPr>
            <a:xfrm rot="1205253">
              <a:off x="6959338" y="289235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901;p41">
              <a:extLst>
                <a:ext uri="{FF2B5EF4-FFF2-40B4-BE49-F238E27FC236}">
                  <a16:creationId xmlns:a16="http://schemas.microsoft.com/office/drawing/2014/main" id="{4537EABE-421A-9F8F-204A-6F7A97A1FC67}"/>
                </a:ext>
              </a:extLst>
            </p:cNvPr>
            <p:cNvSpPr/>
            <p:nvPr/>
          </p:nvSpPr>
          <p:spPr>
            <a:xfrm rot="1205253">
              <a:off x="6952077" y="29329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902;p41">
              <a:extLst>
                <a:ext uri="{FF2B5EF4-FFF2-40B4-BE49-F238E27FC236}">
                  <a16:creationId xmlns:a16="http://schemas.microsoft.com/office/drawing/2014/main" id="{95287024-490F-D21C-74BC-84EB7763EAFF}"/>
                </a:ext>
              </a:extLst>
            </p:cNvPr>
            <p:cNvSpPr/>
            <p:nvPr/>
          </p:nvSpPr>
          <p:spPr>
            <a:xfrm rot="1205253">
              <a:off x="6409823" y="254994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903;p41">
              <a:extLst>
                <a:ext uri="{FF2B5EF4-FFF2-40B4-BE49-F238E27FC236}">
                  <a16:creationId xmlns:a16="http://schemas.microsoft.com/office/drawing/2014/main" id="{4AD73C10-CBA4-FAB0-518B-A50FB2894749}"/>
                </a:ext>
              </a:extLst>
            </p:cNvPr>
            <p:cNvSpPr/>
            <p:nvPr/>
          </p:nvSpPr>
          <p:spPr>
            <a:xfrm rot="1205253">
              <a:off x="6402879" y="2589942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24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50"/>
                    <a:pt x="79" y="50"/>
                    <a:pt x="79" y="38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50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904;p41">
              <a:extLst>
                <a:ext uri="{FF2B5EF4-FFF2-40B4-BE49-F238E27FC236}">
                  <a16:creationId xmlns:a16="http://schemas.microsoft.com/office/drawing/2014/main" id="{AA850C72-0FAE-A584-F07F-E6C5F11AA041}"/>
                </a:ext>
              </a:extLst>
            </p:cNvPr>
            <p:cNvSpPr/>
            <p:nvPr/>
          </p:nvSpPr>
          <p:spPr>
            <a:xfrm rot="1205253">
              <a:off x="6396413" y="263137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905;p41">
              <a:extLst>
                <a:ext uri="{FF2B5EF4-FFF2-40B4-BE49-F238E27FC236}">
                  <a16:creationId xmlns:a16="http://schemas.microsoft.com/office/drawing/2014/main" id="{FACBA4FA-D238-D852-18C3-8BD3D7321672}"/>
                </a:ext>
              </a:extLst>
            </p:cNvPr>
            <p:cNvSpPr/>
            <p:nvPr/>
          </p:nvSpPr>
          <p:spPr>
            <a:xfrm rot="1205253">
              <a:off x="6446546" y="2555814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906;p41">
              <a:extLst>
                <a:ext uri="{FF2B5EF4-FFF2-40B4-BE49-F238E27FC236}">
                  <a16:creationId xmlns:a16="http://schemas.microsoft.com/office/drawing/2014/main" id="{4C19234F-E33D-EA6B-F145-846484FFB234}"/>
                </a:ext>
              </a:extLst>
            </p:cNvPr>
            <p:cNvSpPr/>
            <p:nvPr/>
          </p:nvSpPr>
          <p:spPr>
            <a:xfrm rot="1205253">
              <a:off x="6483098" y="25626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3" y="235"/>
                  </a:lnTo>
                  <a:lnTo>
                    <a:pt x="33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907;p41">
              <a:extLst>
                <a:ext uri="{FF2B5EF4-FFF2-40B4-BE49-F238E27FC236}">
                  <a16:creationId xmlns:a16="http://schemas.microsoft.com/office/drawing/2014/main" id="{0C1102EC-4979-CC41-A2ED-818A0359301E}"/>
                </a:ext>
              </a:extLst>
            </p:cNvPr>
            <p:cNvSpPr/>
            <p:nvPr/>
          </p:nvSpPr>
          <p:spPr>
            <a:xfrm rot="1205253">
              <a:off x="6440210" y="259672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908;p41">
              <a:extLst>
                <a:ext uri="{FF2B5EF4-FFF2-40B4-BE49-F238E27FC236}">
                  <a16:creationId xmlns:a16="http://schemas.microsoft.com/office/drawing/2014/main" id="{50FA8B6E-EFF3-E81E-FECA-797F74F6050B}"/>
                </a:ext>
              </a:extLst>
            </p:cNvPr>
            <p:cNvSpPr/>
            <p:nvPr/>
          </p:nvSpPr>
          <p:spPr>
            <a:xfrm rot="1205253">
              <a:off x="6432949" y="263721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909;p41">
              <a:extLst>
                <a:ext uri="{FF2B5EF4-FFF2-40B4-BE49-F238E27FC236}">
                  <a16:creationId xmlns:a16="http://schemas.microsoft.com/office/drawing/2014/main" id="{CA15F830-760E-3B2E-218F-144475B64773}"/>
                </a:ext>
              </a:extLst>
            </p:cNvPr>
            <p:cNvSpPr/>
            <p:nvPr/>
          </p:nvSpPr>
          <p:spPr>
            <a:xfrm rot="1205253">
              <a:off x="6426629" y="26781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910;p41">
              <a:extLst>
                <a:ext uri="{FF2B5EF4-FFF2-40B4-BE49-F238E27FC236}">
                  <a16:creationId xmlns:a16="http://schemas.microsoft.com/office/drawing/2014/main" id="{52FFC955-E95F-C5E4-0063-10FAA2BF7215}"/>
                </a:ext>
              </a:extLst>
            </p:cNvPr>
            <p:cNvSpPr/>
            <p:nvPr/>
          </p:nvSpPr>
          <p:spPr>
            <a:xfrm rot="1205253">
              <a:off x="6419820" y="2717974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911;p41">
              <a:extLst>
                <a:ext uri="{FF2B5EF4-FFF2-40B4-BE49-F238E27FC236}">
                  <a16:creationId xmlns:a16="http://schemas.microsoft.com/office/drawing/2014/main" id="{1C773864-86DB-ECEB-6E06-0090C69607D6}"/>
                </a:ext>
              </a:extLst>
            </p:cNvPr>
            <p:cNvSpPr/>
            <p:nvPr/>
          </p:nvSpPr>
          <p:spPr>
            <a:xfrm rot="1205253">
              <a:off x="6413422" y="2758418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34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912;p41">
              <a:extLst>
                <a:ext uri="{FF2B5EF4-FFF2-40B4-BE49-F238E27FC236}">
                  <a16:creationId xmlns:a16="http://schemas.microsoft.com/office/drawing/2014/main" id="{5ADFBCAE-2BE7-6BCB-21C3-A7AC31662CAF}"/>
                </a:ext>
              </a:extLst>
            </p:cNvPr>
            <p:cNvSpPr/>
            <p:nvPr/>
          </p:nvSpPr>
          <p:spPr>
            <a:xfrm rot="1205253">
              <a:off x="6406131" y="279907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913;p41">
              <a:extLst>
                <a:ext uri="{FF2B5EF4-FFF2-40B4-BE49-F238E27FC236}">
                  <a16:creationId xmlns:a16="http://schemas.microsoft.com/office/drawing/2014/main" id="{1DE5D433-45E3-EB55-189E-4916DF3EDAFC}"/>
                </a:ext>
              </a:extLst>
            </p:cNvPr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914;p41">
              <a:extLst>
                <a:ext uri="{FF2B5EF4-FFF2-40B4-BE49-F238E27FC236}">
                  <a16:creationId xmlns:a16="http://schemas.microsoft.com/office/drawing/2014/main" id="{6A47219D-028A-59C4-08AB-1374AFC373CB}"/>
                </a:ext>
              </a:extLst>
            </p:cNvPr>
            <p:cNvSpPr/>
            <p:nvPr/>
          </p:nvSpPr>
          <p:spPr>
            <a:xfrm rot="1205253">
              <a:off x="6476934" y="2602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915;p41">
              <a:extLst>
                <a:ext uri="{FF2B5EF4-FFF2-40B4-BE49-F238E27FC236}">
                  <a16:creationId xmlns:a16="http://schemas.microsoft.com/office/drawing/2014/main" id="{084673C1-2C92-4C53-E074-6C47458A0BDD}"/>
                </a:ext>
              </a:extLst>
            </p:cNvPr>
            <p:cNvSpPr/>
            <p:nvPr/>
          </p:nvSpPr>
          <p:spPr>
            <a:xfrm rot="1205253">
              <a:off x="6513658" y="260846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916;p41">
              <a:extLst>
                <a:ext uri="{FF2B5EF4-FFF2-40B4-BE49-F238E27FC236}">
                  <a16:creationId xmlns:a16="http://schemas.microsoft.com/office/drawing/2014/main" id="{BFFEB94E-EB98-A844-8C17-683B653C8675}"/>
                </a:ext>
              </a:extLst>
            </p:cNvPr>
            <p:cNvSpPr/>
            <p:nvPr/>
          </p:nvSpPr>
          <p:spPr>
            <a:xfrm rot="1205253">
              <a:off x="6507337" y="264929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917;p41">
              <a:extLst>
                <a:ext uri="{FF2B5EF4-FFF2-40B4-BE49-F238E27FC236}">
                  <a16:creationId xmlns:a16="http://schemas.microsoft.com/office/drawing/2014/main" id="{F4D6390E-0C20-30B0-FABB-6DD5D04CE3CA}"/>
                </a:ext>
              </a:extLst>
            </p:cNvPr>
            <p:cNvSpPr/>
            <p:nvPr/>
          </p:nvSpPr>
          <p:spPr>
            <a:xfrm rot="1205253">
              <a:off x="6469673" y="26430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918;p41">
              <a:extLst>
                <a:ext uri="{FF2B5EF4-FFF2-40B4-BE49-F238E27FC236}">
                  <a16:creationId xmlns:a16="http://schemas.microsoft.com/office/drawing/2014/main" id="{DF7A3F3E-1EC6-82CF-2C87-2827FEBDD650}"/>
                </a:ext>
              </a:extLst>
            </p:cNvPr>
            <p:cNvSpPr/>
            <p:nvPr/>
          </p:nvSpPr>
          <p:spPr>
            <a:xfrm rot="1205253">
              <a:off x="6500278" y="26895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3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78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919;p41">
              <a:extLst>
                <a:ext uri="{FF2B5EF4-FFF2-40B4-BE49-F238E27FC236}">
                  <a16:creationId xmlns:a16="http://schemas.microsoft.com/office/drawing/2014/main" id="{222B57F9-839B-840D-E97A-C45829E4018F}"/>
                </a:ext>
              </a:extLst>
            </p:cNvPr>
            <p:cNvSpPr/>
            <p:nvPr/>
          </p:nvSpPr>
          <p:spPr>
            <a:xfrm rot="1205253">
              <a:off x="6493786" y="2730524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920;p41">
              <a:extLst>
                <a:ext uri="{FF2B5EF4-FFF2-40B4-BE49-F238E27FC236}">
                  <a16:creationId xmlns:a16="http://schemas.microsoft.com/office/drawing/2014/main" id="{A7CF2F0D-26D0-2043-3B69-B7EDB247729B}"/>
                </a:ext>
              </a:extLst>
            </p:cNvPr>
            <p:cNvSpPr/>
            <p:nvPr/>
          </p:nvSpPr>
          <p:spPr>
            <a:xfrm rot="1205253">
              <a:off x="6486495" y="277127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921;p41">
              <a:extLst>
                <a:ext uri="{FF2B5EF4-FFF2-40B4-BE49-F238E27FC236}">
                  <a16:creationId xmlns:a16="http://schemas.microsoft.com/office/drawing/2014/main" id="{B41F527B-C386-5B44-44A6-A967669D3404}"/>
                </a:ext>
              </a:extLst>
            </p:cNvPr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922;p41">
              <a:extLst>
                <a:ext uri="{FF2B5EF4-FFF2-40B4-BE49-F238E27FC236}">
                  <a16:creationId xmlns:a16="http://schemas.microsoft.com/office/drawing/2014/main" id="{FA735B69-91F7-50C9-2790-E670AE7D3A92}"/>
                </a:ext>
              </a:extLst>
            </p:cNvPr>
            <p:cNvSpPr/>
            <p:nvPr/>
          </p:nvSpPr>
          <p:spPr>
            <a:xfrm rot="1205253">
              <a:off x="6714848" y="2767154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4" y="228"/>
                    <a:pt x="97" y="223"/>
                    <a:pt x="90" y="223"/>
                  </a:cubicBezTo>
                  <a:cubicBezTo>
                    <a:pt x="90" y="223"/>
                    <a:pt x="78" y="212"/>
                    <a:pt x="78" y="201"/>
                  </a:cubicBezTo>
                  <a:cubicBezTo>
                    <a:pt x="67" y="189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34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21" y="234"/>
                    <a:pt x="57" y="269"/>
                    <a:pt x="103" y="269"/>
                  </a:cubicBezTo>
                  <a:cubicBezTo>
                    <a:pt x="109" y="269"/>
                    <a:pt x="116" y="269"/>
                    <a:pt x="123" y="267"/>
                  </a:cubicBezTo>
                  <a:cubicBezTo>
                    <a:pt x="156" y="256"/>
                    <a:pt x="179" y="245"/>
                    <a:pt x="179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5" y="22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923;p41">
              <a:extLst>
                <a:ext uri="{FF2B5EF4-FFF2-40B4-BE49-F238E27FC236}">
                  <a16:creationId xmlns:a16="http://schemas.microsoft.com/office/drawing/2014/main" id="{529F4038-56B2-B101-9BBA-F035A7273D23}"/>
                </a:ext>
              </a:extLst>
            </p:cNvPr>
            <p:cNvSpPr/>
            <p:nvPr/>
          </p:nvSpPr>
          <p:spPr>
            <a:xfrm rot="1205253">
              <a:off x="6708356" y="28081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924;p41">
              <a:extLst>
                <a:ext uri="{FF2B5EF4-FFF2-40B4-BE49-F238E27FC236}">
                  <a16:creationId xmlns:a16="http://schemas.microsoft.com/office/drawing/2014/main" id="{6F5BF995-AA4A-801F-445C-4C34C2481346}"/>
                </a:ext>
              </a:extLst>
            </p:cNvPr>
            <p:cNvSpPr/>
            <p:nvPr/>
          </p:nvSpPr>
          <p:spPr>
            <a:xfrm rot="1205253">
              <a:off x="6701095" y="284870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925;p41">
              <a:extLst>
                <a:ext uri="{FF2B5EF4-FFF2-40B4-BE49-F238E27FC236}">
                  <a16:creationId xmlns:a16="http://schemas.microsoft.com/office/drawing/2014/main" id="{D6F43F84-7A6E-8378-BAD1-A9E21B321A20}"/>
                </a:ext>
              </a:extLst>
            </p:cNvPr>
            <p:cNvSpPr/>
            <p:nvPr/>
          </p:nvSpPr>
          <p:spPr>
            <a:xfrm rot="1205253">
              <a:off x="6694775" y="28895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926;p41">
              <a:extLst>
                <a:ext uri="{FF2B5EF4-FFF2-40B4-BE49-F238E27FC236}">
                  <a16:creationId xmlns:a16="http://schemas.microsoft.com/office/drawing/2014/main" id="{80C1A95C-7CF5-F962-5B5D-6F4667970DD0}"/>
                </a:ext>
              </a:extLst>
            </p:cNvPr>
            <p:cNvSpPr/>
            <p:nvPr/>
          </p:nvSpPr>
          <p:spPr>
            <a:xfrm rot="1205253">
              <a:off x="6551180" y="2615480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927;p41">
              <a:extLst>
                <a:ext uri="{FF2B5EF4-FFF2-40B4-BE49-F238E27FC236}">
                  <a16:creationId xmlns:a16="http://schemas.microsoft.com/office/drawing/2014/main" id="{886E44B3-4037-CDB3-FA1F-72FC59BA7ED5}"/>
                </a:ext>
              </a:extLst>
            </p:cNvPr>
            <p:cNvSpPr/>
            <p:nvPr/>
          </p:nvSpPr>
          <p:spPr>
            <a:xfrm rot="1205253">
              <a:off x="6544153" y="265546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928;p41">
              <a:extLst>
                <a:ext uri="{FF2B5EF4-FFF2-40B4-BE49-F238E27FC236}">
                  <a16:creationId xmlns:a16="http://schemas.microsoft.com/office/drawing/2014/main" id="{F7F27EFC-D602-3446-BB9A-4430B599948A}"/>
                </a:ext>
              </a:extLst>
            </p:cNvPr>
            <p:cNvSpPr/>
            <p:nvPr/>
          </p:nvSpPr>
          <p:spPr>
            <a:xfrm rot="1205253">
              <a:off x="6536800" y="269573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929;p41">
              <a:extLst>
                <a:ext uri="{FF2B5EF4-FFF2-40B4-BE49-F238E27FC236}">
                  <a16:creationId xmlns:a16="http://schemas.microsoft.com/office/drawing/2014/main" id="{D5D8EFD9-6BB5-2E38-8DF7-52845725B0C7}"/>
                </a:ext>
              </a:extLst>
            </p:cNvPr>
            <p:cNvSpPr/>
            <p:nvPr/>
          </p:nvSpPr>
          <p:spPr>
            <a:xfrm rot="1205253">
              <a:off x="6530480" y="273656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930;p41">
              <a:extLst>
                <a:ext uri="{FF2B5EF4-FFF2-40B4-BE49-F238E27FC236}">
                  <a16:creationId xmlns:a16="http://schemas.microsoft.com/office/drawing/2014/main" id="{B2E76024-55A9-052A-CC19-702FA5CF4D70}"/>
                </a:ext>
              </a:extLst>
            </p:cNvPr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931;p41">
              <a:extLst>
                <a:ext uri="{FF2B5EF4-FFF2-40B4-BE49-F238E27FC236}">
                  <a16:creationId xmlns:a16="http://schemas.microsoft.com/office/drawing/2014/main" id="{C4D0C8CF-ACFA-84E5-30A4-43CDE39B2A6E}"/>
                </a:ext>
              </a:extLst>
            </p:cNvPr>
            <p:cNvSpPr/>
            <p:nvPr/>
          </p:nvSpPr>
          <p:spPr>
            <a:xfrm rot="1205253">
              <a:off x="6587702" y="26214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932;p41">
              <a:extLst>
                <a:ext uri="{FF2B5EF4-FFF2-40B4-BE49-F238E27FC236}">
                  <a16:creationId xmlns:a16="http://schemas.microsoft.com/office/drawing/2014/main" id="{2591C5A7-36B0-A2DA-3303-DAEF6D4F6356}"/>
                </a:ext>
              </a:extLst>
            </p:cNvPr>
            <p:cNvSpPr/>
            <p:nvPr/>
          </p:nvSpPr>
          <p:spPr>
            <a:xfrm rot="1205253">
              <a:off x="6580877" y="26613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4" y="41"/>
                  </a:moveTo>
                  <a:cubicBezTo>
                    <a:pt x="98" y="41"/>
                    <a:pt x="101" y="44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78" y="217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49"/>
                  </a:cubicBezTo>
                  <a:cubicBezTo>
                    <a:pt x="84" y="44"/>
                    <a:pt x="89" y="41"/>
                    <a:pt x="94" y="41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61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49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933;p41">
              <a:extLst>
                <a:ext uri="{FF2B5EF4-FFF2-40B4-BE49-F238E27FC236}">
                  <a16:creationId xmlns:a16="http://schemas.microsoft.com/office/drawing/2014/main" id="{FE6845CC-2F7F-3B88-3B73-D1E1A7378B65}"/>
                </a:ext>
              </a:extLst>
            </p:cNvPr>
            <p:cNvSpPr/>
            <p:nvPr/>
          </p:nvSpPr>
          <p:spPr>
            <a:xfrm rot="1205253">
              <a:off x="6574290" y="270293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934;p41">
              <a:extLst>
                <a:ext uri="{FF2B5EF4-FFF2-40B4-BE49-F238E27FC236}">
                  <a16:creationId xmlns:a16="http://schemas.microsoft.com/office/drawing/2014/main" id="{45D15E5C-E2C8-4155-8D1E-B586B6AC8975}"/>
                </a:ext>
              </a:extLst>
            </p:cNvPr>
            <p:cNvSpPr/>
            <p:nvPr/>
          </p:nvSpPr>
          <p:spPr>
            <a:xfrm rot="1205253">
              <a:off x="6567203" y="274243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935;p41">
              <a:extLst>
                <a:ext uri="{FF2B5EF4-FFF2-40B4-BE49-F238E27FC236}">
                  <a16:creationId xmlns:a16="http://schemas.microsoft.com/office/drawing/2014/main" id="{F66E5DBD-FF2C-1691-0923-F465954C4B44}"/>
                </a:ext>
              </a:extLst>
            </p:cNvPr>
            <p:cNvSpPr/>
            <p:nvPr/>
          </p:nvSpPr>
          <p:spPr>
            <a:xfrm rot="1205253">
              <a:off x="6624425" y="262736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936;p41">
              <a:extLst>
                <a:ext uri="{FF2B5EF4-FFF2-40B4-BE49-F238E27FC236}">
                  <a16:creationId xmlns:a16="http://schemas.microsoft.com/office/drawing/2014/main" id="{7BE20FC9-3F88-44C3-C9CE-03DC052E5B19}"/>
                </a:ext>
              </a:extLst>
            </p:cNvPr>
            <p:cNvSpPr/>
            <p:nvPr/>
          </p:nvSpPr>
          <p:spPr>
            <a:xfrm rot="1205253">
              <a:off x="6617351" y="2667699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7"/>
                    <a:pt x="123" y="57"/>
                    <a:pt x="123" y="79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13"/>
                    <a:pt x="78" y="190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67" y="57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1" y="57"/>
                    <a:pt x="11" y="79"/>
                  </a:cubicBezTo>
                  <a:cubicBezTo>
                    <a:pt x="0" y="90"/>
                    <a:pt x="11" y="123"/>
                    <a:pt x="11" y="146"/>
                  </a:cubicBezTo>
                  <a:cubicBezTo>
                    <a:pt x="31" y="226"/>
                    <a:pt x="60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78" y="224"/>
                  </a:cubicBezTo>
                  <a:cubicBezTo>
                    <a:pt x="190" y="190"/>
                    <a:pt x="201" y="157"/>
                    <a:pt x="190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34" y="1"/>
                    <a:pt x="112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937;p41">
              <a:extLst>
                <a:ext uri="{FF2B5EF4-FFF2-40B4-BE49-F238E27FC236}">
                  <a16:creationId xmlns:a16="http://schemas.microsoft.com/office/drawing/2014/main" id="{19DCA29C-461B-C7FF-00C4-9A92DB89968B}"/>
                </a:ext>
              </a:extLst>
            </p:cNvPr>
            <p:cNvSpPr/>
            <p:nvPr/>
          </p:nvSpPr>
          <p:spPr>
            <a:xfrm rot="1205253">
              <a:off x="6610841" y="2708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938;p41">
              <a:extLst>
                <a:ext uri="{FF2B5EF4-FFF2-40B4-BE49-F238E27FC236}">
                  <a16:creationId xmlns:a16="http://schemas.microsoft.com/office/drawing/2014/main" id="{C2A75800-F4ED-A257-0F95-EABAA960C6C4}"/>
                </a:ext>
              </a:extLst>
            </p:cNvPr>
            <p:cNvSpPr/>
            <p:nvPr/>
          </p:nvSpPr>
          <p:spPr>
            <a:xfrm rot="1205253">
              <a:off x="6603739" y="27493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939;p41">
              <a:extLst>
                <a:ext uri="{FF2B5EF4-FFF2-40B4-BE49-F238E27FC236}">
                  <a16:creationId xmlns:a16="http://schemas.microsoft.com/office/drawing/2014/main" id="{AE8C95DE-4DAA-A224-3078-31EF82A229F5}"/>
                </a:ext>
              </a:extLst>
            </p:cNvPr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940;p41">
              <a:extLst>
                <a:ext uri="{FF2B5EF4-FFF2-40B4-BE49-F238E27FC236}">
                  <a16:creationId xmlns:a16="http://schemas.microsoft.com/office/drawing/2014/main" id="{96938EAC-6010-3DAA-7E1A-CF6680DC8E2C}"/>
                </a:ext>
              </a:extLst>
            </p:cNvPr>
            <p:cNvSpPr/>
            <p:nvPr/>
          </p:nvSpPr>
          <p:spPr>
            <a:xfrm rot="1205253">
              <a:off x="6668238" y="259362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941;p41">
              <a:extLst>
                <a:ext uri="{FF2B5EF4-FFF2-40B4-BE49-F238E27FC236}">
                  <a16:creationId xmlns:a16="http://schemas.microsoft.com/office/drawing/2014/main" id="{8F0C6DB1-3A11-F40A-4646-15F163610964}"/>
                </a:ext>
              </a:extLst>
            </p:cNvPr>
            <p:cNvSpPr/>
            <p:nvPr/>
          </p:nvSpPr>
          <p:spPr>
            <a:xfrm rot="1205253">
              <a:off x="6661149" y="26332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942;p41">
              <a:extLst>
                <a:ext uri="{FF2B5EF4-FFF2-40B4-BE49-F238E27FC236}">
                  <a16:creationId xmlns:a16="http://schemas.microsoft.com/office/drawing/2014/main" id="{1381C2E7-8C28-FFA8-AE4D-7D8BA4AAA408}"/>
                </a:ext>
              </a:extLst>
            </p:cNvPr>
            <p:cNvSpPr/>
            <p:nvPr/>
          </p:nvSpPr>
          <p:spPr>
            <a:xfrm rot="1205253">
              <a:off x="6655030" y="2673738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1" y="45"/>
                  </a:moveTo>
                  <a:cubicBezTo>
                    <a:pt x="101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90" y="224"/>
                    <a:pt x="90" y="224"/>
                  </a:cubicBezTo>
                  <a:cubicBezTo>
                    <a:pt x="78" y="224"/>
                    <a:pt x="67" y="213"/>
                    <a:pt x="67" y="201"/>
                  </a:cubicBezTo>
                  <a:cubicBezTo>
                    <a:pt x="67" y="190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7"/>
                  </a:cubicBezTo>
                  <a:cubicBezTo>
                    <a:pt x="56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35"/>
                    <a:pt x="48" y="270"/>
                    <a:pt x="92" y="270"/>
                  </a:cubicBezTo>
                  <a:cubicBezTo>
                    <a:pt x="98" y="270"/>
                    <a:pt x="105" y="270"/>
                    <a:pt x="112" y="268"/>
                  </a:cubicBezTo>
                  <a:cubicBezTo>
                    <a:pt x="145" y="268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68" y="79"/>
                    <a:pt x="156" y="45"/>
                    <a:pt x="145" y="23"/>
                  </a:cubicBezTo>
                  <a:cubicBezTo>
                    <a:pt x="123" y="12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943;p41">
              <a:extLst>
                <a:ext uri="{FF2B5EF4-FFF2-40B4-BE49-F238E27FC236}">
                  <a16:creationId xmlns:a16="http://schemas.microsoft.com/office/drawing/2014/main" id="{43681954-DD9C-A920-A223-FF826A84BA7C}"/>
                </a:ext>
              </a:extLst>
            </p:cNvPr>
            <p:cNvSpPr/>
            <p:nvPr/>
          </p:nvSpPr>
          <p:spPr>
            <a:xfrm rot="1205253">
              <a:off x="6647565" y="271464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944;p41">
              <a:extLst>
                <a:ext uri="{FF2B5EF4-FFF2-40B4-BE49-F238E27FC236}">
                  <a16:creationId xmlns:a16="http://schemas.microsoft.com/office/drawing/2014/main" id="{424AF17D-C2A4-35DB-4E0D-4D567B73BC26}"/>
                </a:ext>
              </a:extLst>
            </p:cNvPr>
            <p:cNvSpPr/>
            <p:nvPr/>
          </p:nvSpPr>
          <p:spPr>
            <a:xfrm rot="1205253">
              <a:off x="6641229" y="275556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945;p41">
              <a:extLst>
                <a:ext uri="{FF2B5EF4-FFF2-40B4-BE49-F238E27FC236}">
                  <a16:creationId xmlns:a16="http://schemas.microsoft.com/office/drawing/2014/main" id="{3B60B597-9B02-5B0E-4195-3683201697E3}"/>
                </a:ext>
              </a:extLst>
            </p:cNvPr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946;p41">
              <a:extLst>
                <a:ext uri="{FF2B5EF4-FFF2-40B4-BE49-F238E27FC236}">
                  <a16:creationId xmlns:a16="http://schemas.microsoft.com/office/drawing/2014/main" id="{90E5BD44-C78F-FE74-09E8-F7B9C342B20A}"/>
                </a:ext>
              </a:extLst>
            </p:cNvPr>
            <p:cNvSpPr/>
            <p:nvPr/>
          </p:nvSpPr>
          <p:spPr>
            <a:xfrm rot="1205253">
              <a:off x="6626879" y="283664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947;p41">
              <a:extLst>
                <a:ext uri="{FF2B5EF4-FFF2-40B4-BE49-F238E27FC236}">
                  <a16:creationId xmlns:a16="http://schemas.microsoft.com/office/drawing/2014/main" id="{9F508AEB-2C34-C213-FBEB-935C16C8FC29}"/>
                </a:ext>
              </a:extLst>
            </p:cNvPr>
            <p:cNvSpPr/>
            <p:nvPr/>
          </p:nvSpPr>
          <p:spPr>
            <a:xfrm rot="1205253">
              <a:off x="6620841" y="287679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948;p41">
              <a:extLst>
                <a:ext uri="{FF2B5EF4-FFF2-40B4-BE49-F238E27FC236}">
                  <a16:creationId xmlns:a16="http://schemas.microsoft.com/office/drawing/2014/main" id="{D51A3ABE-FDC4-9CC5-4120-80DABC6DA111}"/>
                </a:ext>
              </a:extLst>
            </p:cNvPr>
            <p:cNvSpPr/>
            <p:nvPr/>
          </p:nvSpPr>
          <p:spPr>
            <a:xfrm rot="1205253">
              <a:off x="6704962" y="259949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4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949;p41">
              <a:extLst>
                <a:ext uri="{FF2B5EF4-FFF2-40B4-BE49-F238E27FC236}">
                  <a16:creationId xmlns:a16="http://schemas.microsoft.com/office/drawing/2014/main" id="{732FF853-BADD-9EA6-F5BE-378027D23AE4}"/>
                </a:ext>
              </a:extLst>
            </p:cNvPr>
            <p:cNvSpPr/>
            <p:nvPr/>
          </p:nvSpPr>
          <p:spPr>
            <a:xfrm rot="1205253">
              <a:off x="6698639" y="26404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950;p41">
              <a:extLst>
                <a:ext uri="{FF2B5EF4-FFF2-40B4-BE49-F238E27FC236}">
                  <a16:creationId xmlns:a16="http://schemas.microsoft.com/office/drawing/2014/main" id="{CD46B973-0891-B44F-196B-DF398CC160EC}"/>
                </a:ext>
              </a:extLst>
            </p:cNvPr>
            <p:cNvSpPr/>
            <p:nvPr/>
          </p:nvSpPr>
          <p:spPr>
            <a:xfrm rot="1205253">
              <a:off x="6691550" y="26799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2" y="112"/>
                  </a:lnTo>
                  <a:lnTo>
                    <a:pt x="67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951;p41">
              <a:extLst>
                <a:ext uri="{FF2B5EF4-FFF2-40B4-BE49-F238E27FC236}">
                  <a16:creationId xmlns:a16="http://schemas.microsoft.com/office/drawing/2014/main" id="{30EB46AD-DDB2-94FF-D2D2-A3CF9E5C6E0C}"/>
                </a:ext>
              </a:extLst>
            </p:cNvPr>
            <p:cNvSpPr/>
            <p:nvPr/>
          </p:nvSpPr>
          <p:spPr>
            <a:xfrm rot="1205253">
              <a:off x="6684384" y="272079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112" y="38"/>
                  </a:move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16"/>
                  </a:cubicBezTo>
                  <a:cubicBezTo>
                    <a:pt x="112" y="222"/>
                    <a:pt x="109" y="225"/>
                    <a:pt x="105" y="225"/>
                  </a:cubicBezTo>
                  <a:cubicBezTo>
                    <a:pt x="101" y="225"/>
                    <a:pt x="95" y="222"/>
                    <a:pt x="90" y="216"/>
                  </a:cubicBezTo>
                  <a:cubicBezTo>
                    <a:pt x="90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100" y="0"/>
                  </a:moveTo>
                  <a:cubicBezTo>
                    <a:pt x="92" y="0"/>
                    <a:pt x="85" y="1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0" y="94"/>
                    <a:pt x="0" y="116"/>
                    <a:pt x="12" y="149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7" y="38"/>
                    <a:pt x="145" y="16"/>
                  </a:cubicBezTo>
                  <a:cubicBezTo>
                    <a:pt x="137" y="8"/>
                    <a:pt x="118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952;p41">
              <a:extLst>
                <a:ext uri="{FF2B5EF4-FFF2-40B4-BE49-F238E27FC236}">
                  <a16:creationId xmlns:a16="http://schemas.microsoft.com/office/drawing/2014/main" id="{B8A1950E-015D-1973-C510-65E9EC49BD41}"/>
                </a:ext>
              </a:extLst>
            </p:cNvPr>
            <p:cNvSpPr/>
            <p:nvPr/>
          </p:nvSpPr>
          <p:spPr>
            <a:xfrm rot="1205253">
              <a:off x="6677953" y="27614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953;p41">
              <a:extLst>
                <a:ext uri="{FF2B5EF4-FFF2-40B4-BE49-F238E27FC236}">
                  <a16:creationId xmlns:a16="http://schemas.microsoft.com/office/drawing/2014/main" id="{23B678FB-B625-304B-45D7-CABDCE04D907}"/>
                </a:ext>
              </a:extLst>
            </p:cNvPr>
            <p:cNvSpPr/>
            <p:nvPr/>
          </p:nvSpPr>
          <p:spPr>
            <a:xfrm rot="1205253">
              <a:off x="6670692" y="280191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954;p41">
              <a:extLst>
                <a:ext uri="{FF2B5EF4-FFF2-40B4-BE49-F238E27FC236}">
                  <a16:creationId xmlns:a16="http://schemas.microsoft.com/office/drawing/2014/main" id="{BA3CA409-A138-FAF7-D0AA-183853F97CB6}"/>
                </a:ext>
              </a:extLst>
            </p:cNvPr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955;p41">
              <a:extLst>
                <a:ext uri="{FF2B5EF4-FFF2-40B4-BE49-F238E27FC236}">
                  <a16:creationId xmlns:a16="http://schemas.microsoft.com/office/drawing/2014/main" id="{D9A44747-AF5E-C7CF-1BD7-C6AF32703890}"/>
                </a:ext>
              </a:extLst>
            </p:cNvPr>
            <p:cNvSpPr/>
            <p:nvPr/>
          </p:nvSpPr>
          <p:spPr>
            <a:xfrm rot="1205253">
              <a:off x="6741731" y="26050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1"/>
                  </a:moveTo>
                  <a:cubicBezTo>
                    <a:pt x="97" y="41"/>
                    <a:pt x="104" y="46"/>
                    <a:pt x="112" y="46"/>
                  </a:cubicBezTo>
                  <a:cubicBezTo>
                    <a:pt x="112" y="46"/>
                    <a:pt x="123" y="57"/>
                    <a:pt x="123" y="68"/>
                  </a:cubicBezTo>
                  <a:cubicBezTo>
                    <a:pt x="123" y="79"/>
                    <a:pt x="134" y="101"/>
                    <a:pt x="134" y="124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13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5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7"/>
                    <a:pt x="56" y="57"/>
                  </a:cubicBezTo>
                  <a:cubicBezTo>
                    <a:pt x="67" y="46"/>
                    <a:pt x="67" y="46"/>
                    <a:pt x="78" y="46"/>
                  </a:cubicBezTo>
                  <a:cubicBezTo>
                    <a:pt x="82" y="42"/>
                    <a:pt x="86" y="41"/>
                    <a:pt x="89" y="41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7"/>
                    <a:pt x="11" y="68"/>
                  </a:cubicBezTo>
                  <a:cubicBezTo>
                    <a:pt x="0" y="90"/>
                    <a:pt x="0" y="124"/>
                    <a:pt x="11" y="146"/>
                  </a:cubicBezTo>
                  <a:cubicBezTo>
                    <a:pt x="21" y="226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6"/>
                    <a:pt x="145" y="23"/>
                  </a:cubicBezTo>
                  <a:cubicBezTo>
                    <a:pt x="134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956;p41">
              <a:extLst>
                <a:ext uri="{FF2B5EF4-FFF2-40B4-BE49-F238E27FC236}">
                  <a16:creationId xmlns:a16="http://schemas.microsoft.com/office/drawing/2014/main" id="{01B0486D-229F-E253-9CD6-B66DACA031ED}"/>
                </a:ext>
              </a:extLst>
            </p:cNvPr>
            <p:cNvSpPr/>
            <p:nvPr/>
          </p:nvSpPr>
          <p:spPr>
            <a:xfrm rot="1205253">
              <a:off x="6852717" y="262358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39"/>
                  </a:cubicBezTo>
                  <a:close/>
                  <a:moveTo>
                    <a:pt x="96" y="1"/>
                  </a:moveTo>
                  <a:cubicBezTo>
                    <a:pt x="90" y="1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7"/>
                  </a:cubicBezTo>
                  <a:cubicBezTo>
                    <a:pt x="129" y="11"/>
                    <a:pt x="113" y="1"/>
                    <a:pt x="9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957;p41">
              <a:extLst>
                <a:ext uri="{FF2B5EF4-FFF2-40B4-BE49-F238E27FC236}">
                  <a16:creationId xmlns:a16="http://schemas.microsoft.com/office/drawing/2014/main" id="{8FE0B0E6-4603-2418-D1A5-192DE1921B87}"/>
                </a:ext>
              </a:extLst>
            </p:cNvPr>
            <p:cNvSpPr/>
            <p:nvPr/>
          </p:nvSpPr>
          <p:spPr>
            <a:xfrm rot="1205253">
              <a:off x="6889158" y="2630055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90" y="40"/>
                  </a:moveTo>
                  <a:cubicBezTo>
                    <a:pt x="97" y="40"/>
                    <a:pt x="104" y="45"/>
                    <a:pt x="112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5" y="145"/>
                    <a:pt x="145" y="167"/>
                    <a:pt x="145" y="178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8" y="201"/>
                    <a:pt x="78" y="190"/>
                  </a:cubicBezTo>
                  <a:cubicBezTo>
                    <a:pt x="67" y="178"/>
                    <a:pt x="67" y="167"/>
                    <a:pt x="67" y="134"/>
                  </a:cubicBezTo>
                  <a:cubicBezTo>
                    <a:pt x="56" y="112"/>
                    <a:pt x="56" y="100"/>
                    <a:pt x="56" y="78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ubicBezTo>
                    <a:pt x="82" y="41"/>
                    <a:pt x="86" y="40"/>
                    <a:pt x="90" y="40"/>
                  </a:cubicBezTo>
                  <a:close/>
                  <a:moveTo>
                    <a:pt x="78" y="0"/>
                  </a:moveTo>
                  <a:cubicBezTo>
                    <a:pt x="56" y="0"/>
                    <a:pt x="34" y="11"/>
                    <a:pt x="23" y="23"/>
                  </a:cubicBezTo>
                  <a:cubicBezTo>
                    <a:pt x="23" y="34"/>
                    <a:pt x="12" y="56"/>
                    <a:pt x="12" y="67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68" y="245"/>
                    <a:pt x="179" y="223"/>
                  </a:cubicBezTo>
                  <a:cubicBezTo>
                    <a:pt x="190" y="190"/>
                    <a:pt x="201" y="156"/>
                    <a:pt x="190" y="112"/>
                  </a:cubicBezTo>
                  <a:cubicBezTo>
                    <a:pt x="179" y="67"/>
                    <a:pt x="168" y="45"/>
                    <a:pt x="145" y="23"/>
                  </a:cubicBezTo>
                  <a:cubicBezTo>
                    <a:pt x="134" y="0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958;p41">
              <a:extLst>
                <a:ext uri="{FF2B5EF4-FFF2-40B4-BE49-F238E27FC236}">
                  <a16:creationId xmlns:a16="http://schemas.microsoft.com/office/drawing/2014/main" id="{7E82B1FD-4054-1137-4028-9D173BF59266}"/>
                </a:ext>
              </a:extLst>
            </p:cNvPr>
            <p:cNvSpPr/>
            <p:nvPr/>
          </p:nvSpPr>
          <p:spPr>
            <a:xfrm rot="1205253">
              <a:off x="6926852" y="263609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7" y="212"/>
                    <a:pt x="67" y="201"/>
                  </a:cubicBezTo>
                  <a:cubicBezTo>
                    <a:pt x="67" y="178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959;p41">
              <a:extLst>
                <a:ext uri="{FF2B5EF4-FFF2-40B4-BE49-F238E27FC236}">
                  <a16:creationId xmlns:a16="http://schemas.microsoft.com/office/drawing/2014/main" id="{2B369F17-400E-B5D5-5CFA-B6A34E754A5E}"/>
                </a:ext>
              </a:extLst>
            </p:cNvPr>
            <p:cNvSpPr/>
            <p:nvPr/>
          </p:nvSpPr>
          <p:spPr>
            <a:xfrm rot="1205253">
              <a:off x="6631904" y="258647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68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960;p41">
              <a:extLst>
                <a:ext uri="{FF2B5EF4-FFF2-40B4-BE49-F238E27FC236}">
                  <a16:creationId xmlns:a16="http://schemas.microsoft.com/office/drawing/2014/main" id="{3EA8EA24-D370-CC8B-BAFB-DB9BEFCD959C}"/>
                </a:ext>
              </a:extLst>
            </p:cNvPr>
            <p:cNvSpPr/>
            <p:nvPr/>
          </p:nvSpPr>
          <p:spPr>
            <a:xfrm rot="1205253">
              <a:off x="6594239" y="258025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56" y="134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2" y="23"/>
                  </a:cubicBezTo>
                  <a:cubicBezTo>
                    <a:pt x="11" y="34"/>
                    <a:pt x="11" y="56"/>
                    <a:pt x="11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8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8" y="68"/>
                    <a:pt x="167" y="45"/>
                    <a:pt x="145" y="23"/>
                  </a:cubicBezTo>
                  <a:cubicBezTo>
                    <a:pt x="134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961;p41">
              <a:extLst>
                <a:ext uri="{FF2B5EF4-FFF2-40B4-BE49-F238E27FC236}">
                  <a16:creationId xmlns:a16="http://schemas.microsoft.com/office/drawing/2014/main" id="{3A290751-484C-7BED-1264-BF3567685E7B}"/>
                </a:ext>
              </a:extLst>
            </p:cNvPr>
            <p:cNvSpPr/>
            <p:nvPr/>
          </p:nvSpPr>
          <p:spPr>
            <a:xfrm rot="1205253">
              <a:off x="6557750" y="2574065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962;p41">
              <a:extLst>
                <a:ext uri="{FF2B5EF4-FFF2-40B4-BE49-F238E27FC236}">
                  <a16:creationId xmlns:a16="http://schemas.microsoft.com/office/drawing/2014/main" id="{347652F6-0F3E-B0C6-496C-246525EEFA53}"/>
                </a:ext>
              </a:extLst>
            </p:cNvPr>
            <p:cNvSpPr/>
            <p:nvPr/>
          </p:nvSpPr>
          <p:spPr>
            <a:xfrm rot="1205253">
              <a:off x="6521026" y="2568196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963;p41">
              <a:extLst>
                <a:ext uri="{FF2B5EF4-FFF2-40B4-BE49-F238E27FC236}">
                  <a16:creationId xmlns:a16="http://schemas.microsoft.com/office/drawing/2014/main" id="{79855C5D-620C-521D-3B1E-2769CFF8092C}"/>
                </a:ext>
              </a:extLst>
            </p:cNvPr>
            <p:cNvSpPr/>
            <p:nvPr/>
          </p:nvSpPr>
          <p:spPr>
            <a:xfrm rot="1205253">
              <a:off x="6735362" y="264630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964;p41">
              <a:extLst>
                <a:ext uri="{FF2B5EF4-FFF2-40B4-BE49-F238E27FC236}">
                  <a16:creationId xmlns:a16="http://schemas.microsoft.com/office/drawing/2014/main" id="{A290451A-9C48-345E-5E58-BAEF0B2E1BF8}"/>
                </a:ext>
              </a:extLst>
            </p:cNvPr>
            <p:cNvSpPr/>
            <p:nvPr/>
          </p:nvSpPr>
          <p:spPr>
            <a:xfrm rot="1205253">
              <a:off x="6728086" y="268687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965;p41">
              <a:extLst>
                <a:ext uri="{FF2B5EF4-FFF2-40B4-BE49-F238E27FC236}">
                  <a16:creationId xmlns:a16="http://schemas.microsoft.com/office/drawing/2014/main" id="{1D294F38-FF4E-071B-2187-4D528543BBDC}"/>
                </a:ext>
              </a:extLst>
            </p:cNvPr>
            <p:cNvSpPr/>
            <p:nvPr/>
          </p:nvSpPr>
          <p:spPr>
            <a:xfrm rot="1205253">
              <a:off x="6721953" y="272673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966;p41">
              <a:extLst>
                <a:ext uri="{FF2B5EF4-FFF2-40B4-BE49-F238E27FC236}">
                  <a16:creationId xmlns:a16="http://schemas.microsoft.com/office/drawing/2014/main" id="{0F46BB62-60DD-F09F-31E6-25581353C11C}"/>
                </a:ext>
              </a:extLst>
            </p:cNvPr>
            <p:cNvSpPr/>
            <p:nvPr/>
          </p:nvSpPr>
          <p:spPr>
            <a:xfrm rot="1205253">
              <a:off x="6779159" y="261165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967;p41">
              <a:extLst>
                <a:ext uri="{FF2B5EF4-FFF2-40B4-BE49-F238E27FC236}">
                  <a16:creationId xmlns:a16="http://schemas.microsoft.com/office/drawing/2014/main" id="{7E05E55C-2760-0888-AF8C-27E576A282D7}"/>
                </a:ext>
              </a:extLst>
            </p:cNvPr>
            <p:cNvSpPr/>
            <p:nvPr/>
          </p:nvSpPr>
          <p:spPr>
            <a:xfrm rot="1205253">
              <a:off x="6771898" y="265213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968;p41">
              <a:extLst>
                <a:ext uri="{FF2B5EF4-FFF2-40B4-BE49-F238E27FC236}">
                  <a16:creationId xmlns:a16="http://schemas.microsoft.com/office/drawing/2014/main" id="{BB90E511-9803-C7C7-DE0B-2420BE058165}"/>
                </a:ext>
              </a:extLst>
            </p:cNvPr>
            <p:cNvSpPr/>
            <p:nvPr/>
          </p:nvSpPr>
          <p:spPr>
            <a:xfrm rot="1205253">
              <a:off x="6765608" y="2692882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969;p41">
              <a:extLst>
                <a:ext uri="{FF2B5EF4-FFF2-40B4-BE49-F238E27FC236}">
                  <a16:creationId xmlns:a16="http://schemas.microsoft.com/office/drawing/2014/main" id="{1C044BB1-E8B2-C5B5-BAAE-1ACD03C85874}"/>
                </a:ext>
              </a:extLst>
            </p:cNvPr>
            <p:cNvSpPr/>
            <p:nvPr/>
          </p:nvSpPr>
          <p:spPr>
            <a:xfrm rot="1205253">
              <a:off x="6758772" y="273288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6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970;p41">
              <a:extLst>
                <a:ext uri="{FF2B5EF4-FFF2-40B4-BE49-F238E27FC236}">
                  <a16:creationId xmlns:a16="http://schemas.microsoft.com/office/drawing/2014/main" id="{4D6A608D-05F9-0A97-73AF-9A73936C51D1}"/>
                </a:ext>
              </a:extLst>
            </p:cNvPr>
            <p:cNvSpPr/>
            <p:nvPr/>
          </p:nvSpPr>
          <p:spPr>
            <a:xfrm rot="1205253">
              <a:off x="6751511" y="277336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90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1" y="228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1"/>
                  </a:cubicBezTo>
                  <a:cubicBezTo>
                    <a:pt x="15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971;p41">
              <a:extLst>
                <a:ext uri="{FF2B5EF4-FFF2-40B4-BE49-F238E27FC236}">
                  <a16:creationId xmlns:a16="http://schemas.microsoft.com/office/drawing/2014/main" id="{27DE902C-9F46-357D-6278-3F9899AA1483}"/>
                </a:ext>
              </a:extLst>
            </p:cNvPr>
            <p:cNvSpPr/>
            <p:nvPr/>
          </p:nvSpPr>
          <p:spPr>
            <a:xfrm rot="1205253">
              <a:off x="6815883" y="261752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2" y="111"/>
                  </a:lnTo>
                  <a:lnTo>
                    <a:pt x="6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972;p41">
              <a:extLst>
                <a:ext uri="{FF2B5EF4-FFF2-40B4-BE49-F238E27FC236}">
                  <a16:creationId xmlns:a16="http://schemas.microsoft.com/office/drawing/2014/main" id="{D8E221D6-1C54-F69F-380B-27FD52ED3F64}"/>
                </a:ext>
              </a:extLst>
            </p:cNvPr>
            <p:cNvSpPr/>
            <p:nvPr/>
          </p:nvSpPr>
          <p:spPr>
            <a:xfrm rot="1205253">
              <a:off x="6808622" y="26580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973;p41">
              <a:extLst>
                <a:ext uri="{FF2B5EF4-FFF2-40B4-BE49-F238E27FC236}">
                  <a16:creationId xmlns:a16="http://schemas.microsoft.com/office/drawing/2014/main" id="{AC8D04F8-F97D-96C9-0015-AAD0E92E7124}"/>
                </a:ext>
              </a:extLst>
            </p:cNvPr>
            <p:cNvSpPr/>
            <p:nvPr/>
          </p:nvSpPr>
          <p:spPr>
            <a:xfrm rot="1205253">
              <a:off x="6802302" y="26989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974;p41">
              <a:extLst>
                <a:ext uri="{FF2B5EF4-FFF2-40B4-BE49-F238E27FC236}">
                  <a16:creationId xmlns:a16="http://schemas.microsoft.com/office/drawing/2014/main" id="{89F3AF69-92A8-F596-1F7C-E66797B9B04C}"/>
                </a:ext>
              </a:extLst>
            </p:cNvPr>
            <p:cNvSpPr/>
            <p:nvPr/>
          </p:nvSpPr>
          <p:spPr>
            <a:xfrm rot="1205253">
              <a:off x="6795261" y="273907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79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6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9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23" y="1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975;p41">
              <a:extLst>
                <a:ext uri="{FF2B5EF4-FFF2-40B4-BE49-F238E27FC236}">
                  <a16:creationId xmlns:a16="http://schemas.microsoft.com/office/drawing/2014/main" id="{083031A6-131A-CA7E-27CC-1D9852F86602}"/>
                </a:ext>
              </a:extLst>
            </p:cNvPr>
            <p:cNvSpPr/>
            <p:nvPr/>
          </p:nvSpPr>
          <p:spPr>
            <a:xfrm rot="1205253">
              <a:off x="6788922" y="278000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2" y="40"/>
                  </a:moveTo>
                  <a:cubicBezTo>
                    <a:pt x="86" y="40"/>
                    <a:pt x="93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8"/>
                    <a:pt x="123" y="101"/>
                    <a:pt x="123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23" y="212"/>
                  </a:cubicBezTo>
                  <a:cubicBezTo>
                    <a:pt x="123" y="212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7" y="201"/>
                    <a:pt x="67" y="190"/>
                  </a:cubicBezTo>
                  <a:cubicBezTo>
                    <a:pt x="56" y="179"/>
                    <a:pt x="56" y="156"/>
                    <a:pt x="56" y="134"/>
                  </a:cubicBezTo>
                  <a:cubicBezTo>
                    <a:pt x="45" y="112"/>
                    <a:pt x="45" y="101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ubicBezTo>
                    <a:pt x="79" y="41"/>
                    <a:pt x="80" y="40"/>
                    <a:pt x="82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89"/>
                    <a:pt x="1" y="112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12"/>
                  </a:cubicBezTo>
                  <a:cubicBezTo>
                    <a:pt x="190" y="190"/>
                    <a:pt x="190" y="156"/>
                    <a:pt x="179" y="112"/>
                  </a:cubicBezTo>
                  <a:cubicBezTo>
                    <a:pt x="168" y="67"/>
                    <a:pt x="157" y="45"/>
                    <a:pt x="134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976;p41">
              <a:extLst>
                <a:ext uri="{FF2B5EF4-FFF2-40B4-BE49-F238E27FC236}">
                  <a16:creationId xmlns:a16="http://schemas.microsoft.com/office/drawing/2014/main" id="{A0BD666B-B74A-942E-3FC7-E081F5E1BFF6}"/>
                </a:ext>
              </a:extLst>
            </p:cNvPr>
            <p:cNvSpPr/>
            <p:nvPr/>
          </p:nvSpPr>
          <p:spPr>
            <a:xfrm rot="1205253">
              <a:off x="6781898" y="2820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977;p41">
              <a:extLst>
                <a:ext uri="{FF2B5EF4-FFF2-40B4-BE49-F238E27FC236}">
                  <a16:creationId xmlns:a16="http://schemas.microsoft.com/office/drawing/2014/main" id="{3CA74123-0641-A31F-162E-4B1774D3A252}"/>
                </a:ext>
              </a:extLst>
            </p:cNvPr>
            <p:cNvSpPr/>
            <p:nvPr/>
          </p:nvSpPr>
          <p:spPr>
            <a:xfrm rot="1205253">
              <a:off x="6774604" y="2860911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45" y="149"/>
                    <a:pt x="145" y="160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0"/>
                    <a:pt x="67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201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0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978;p41">
              <a:extLst>
                <a:ext uri="{FF2B5EF4-FFF2-40B4-BE49-F238E27FC236}">
                  <a16:creationId xmlns:a16="http://schemas.microsoft.com/office/drawing/2014/main" id="{9278DA61-C29F-8A34-5E0D-F4678DAD0CDA}"/>
                </a:ext>
              </a:extLst>
            </p:cNvPr>
            <p:cNvSpPr/>
            <p:nvPr/>
          </p:nvSpPr>
          <p:spPr>
            <a:xfrm rot="1205253">
              <a:off x="6846286" y="26642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979;p41">
              <a:extLst>
                <a:ext uri="{FF2B5EF4-FFF2-40B4-BE49-F238E27FC236}">
                  <a16:creationId xmlns:a16="http://schemas.microsoft.com/office/drawing/2014/main" id="{B5AF0E72-845A-13A2-0DE8-F886475B9CCF}"/>
                </a:ext>
              </a:extLst>
            </p:cNvPr>
            <p:cNvSpPr/>
            <p:nvPr/>
          </p:nvSpPr>
          <p:spPr>
            <a:xfrm rot="1205253">
              <a:off x="6839025" y="270479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980;p41">
              <a:extLst>
                <a:ext uri="{FF2B5EF4-FFF2-40B4-BE49-F238E27FC236}">
                  <a16:creationId xmlns:a16="http://schemas.microsoft.com/office/drawing/2014/main" id="{C1A49A2A-C6B4-043F-5446-FB52563FD8F6}"/>
                </a:ext>
              </a:extLst>
            </p:cNvPr>
            <p:cNvSpPr/>
            <p:nvPr/>
          </p:nvSpPr>
          <p:spPr>
            <a:xfrm rot="1205253">
              <a:off x="6831951" y="2745131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8"/>
                    <a:pt x="123" y="79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4"/>
                    <a:pt x="90" y="224"/>
                  </a:cubicBezTo>
                  <a:cubicBezTo>
                    <a:pt x="90" y="224"/>
                    <a:pt x="79" y="212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6"/>
                  </a:cubicBezTo>
                  <a:cubicBezTo>
                    <a:pt x="67" y="56"/>
                    <a:pt x="79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6"/>
                    <a:pt x="12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68" y="246"/>
                    <a:pt x="179" y="224"/>
                  </a:cubicBezTo>
                  <a:cubicBezTo>
                    <a:pt x="190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2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981;p41">
              <a:extLst>
                <a:ext uri="{FF2B5EF4-FFF2-40B4-BE49-F238E27FC236}">
                  <a16:creationId xmlns:a16="http://schemas.microsoft.com/office/drawing/2014/main" id="{377A1687-F416-CB41-9491-2550D6130D14}"/>
                </a:ext>
              </a:extLst>
            </p:cNvPr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7"/>
                    <a:pt x="168" y="245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982;p41">
              <a:extLst>
                <a:ext uri="{FF2B5EF4-FFF2-40B4-BE49-F238E27FC236}">
                  <a16:creationId xmlns:a16="http://schemas.microsoft.com/office/drawing/2014/main" id="{19F12532-6A2D-86DB-328C-9C7940F0D8DB}"/>
                </a:ext>
              </a:extLst>
            </p:cNvPr>
            <p:cNvSpPr/>
            <p:nvPr/>
          </p:nvSpPr>
          <p:spPr>
            <a:xfrm rot="1205253">
              <a:off x="6882838" y="267105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983;p41">
              <a:extLst>
                <a:ext uri="{FF2B5EF4-FFF2-40B4-BE49-F238E27FC236}">
                  <a16:creationId xmlns:a16="http://schemas.microsoft.com/office/drawing/2014/main" id="{C2946C67-A669-962A-75C2-EF5B13F06FB3}"/>
                </a:ext>
              </a:extLst>
            </p:cNvPr>
            <p:cNvSpPr/>
            <p:nvPr/>
          </p:nvSpPr>
          <p:spPr>
            <a:xfrm rot="1205253">
              <a:off x="6875577" y="271163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984;p41">
              <a:extLst>
                <a:ext uri="{FF2B5EF4-FFF2-40B4-BE49-F238E27FC236}">
                  <a16:creationId xmlns:a16="http://schemas.microsoft.com/office/drawing/2014/main" id="{4AC008ED-456B-0D1D-FE3F-EFCA2114DC57}"/>
                </a:ext>
              </a:extLst>
            </p:cNvPr>
            <p:cNvSpPr/>
            <p:nvPr/>
          </p:nvSpPr>
          <p:spPr>
            <a:xfrm rot="1205253">
              <a:off x="6869521" y="2751788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985;p41">
              <a:extLst>
                <a:ext uri="{FF2B5EF4-FFF2-40B4-BE49-F238E27FC236}">
                  <a16:creationId xmlns:a16="http://schemas.microsoft.com/office/drawing/2014/main" id="{979BFA5D-3CAF-DFF2-E470-D3E3D12AE642}"/>
                </a:ext>
              </a:extLst>
            </p:cNvPr>
            <p:cNvSpPr/>
            <p:nvPr/>
          </p:nvSpPr>
          <p:spPr>
            <a:xfrm rot="1205253">
              <a:off x="6862369" y="279174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12"/>
                    <a:pt x="134" y="134"/>
                  </a:cubicBezTo>
                  <a:cubicBezTo>
                    <a:pt x="134" y="156"/>
                    <a:pt x="134" y="167"/>
                    <a:pt x="145" y="190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08" y="227"/>
                    <a:pt x="106" y="228"/>
                    <a:pt x="104" y="228"/>
                  </a:cubicBezTo>
                  <a:cubicBezTo>
                    <a:pt x="100" y="228"/>
                    <a:pt x="97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68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8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56" y="11"/>
                    <a:pt x="34" y="23"/>
                    <a:pt x="23" y="34"/>
                  </a:cubicBezTo>
                  <a:cubicBezTo>
                    <a:pt x="12" y="45"/>
                    <a:pt x="12" y="56"/>
                    <a:pt x="1" y="78"/>
                  </a:cubicBezTo>
                  <a:cubicBezTo>
                    <a:pt x="1" y="101"/>
                    <a:pt x="1" y="123"/>
                    <a:pt x="12" y="156"/>
                  </a:cubicBezTo>
                  <a:cubicBezTo>
                    <a:pt x="22" y="234"/>
                    <a:pt x="57" y="270"/>
                    <a:pt x="103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68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986;p41">
              <a:extLst>
                <a:ext uri="{FF2B5EF4-FFF2-40B4-BE49-F238E27FC236}">
                  <a16:creationId xmlns:a16="http://schemas.microsoft.com/office/drawing/2014/main" id="{091CBE51-E951-9B04-2FEE-D832FF859764}"/>
                </a:ext>
              </a:extLst>
            </p:cNvPr>
            <p:cNvSpPr/>
            <p:nvPr/>
          </p:nvSpPr>
          <p:spPr>
            <a:xfrm rot="1205253">
              <a:off x="6855094" y="283240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7"/>
                    <a:pt x="123" y="68"/>
                    <a:pt x="123" y="79"/>
                  </a:cubicBezTo>
                  <a:cubicBezTo>
                    <a:pt x="134" y="90"/>
                    <a:pt x="134" y="101"/>
                    <a:pt x="134" y="135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90" y="213"/>
                    <a:pt x="79" y="213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67" y="57"/>
                  </a:cubicBezTo>
                  <a:cubicBezTo>
                    <a:pt x="67" y="45"/>
                    <a:pt x="79" y="45"/>
                    <a:pt x="90" y="45"/>
                  </a:cubicBezTo>
                  <a:close/>
                  <a:moveTo>
                    <a:pt x="79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2" y="57"/>
                    <a:pt x="12" y="79"/>
                  </a:cubicBezTo>
                  <a:cubicBezTo>
                    <a:pt x="1" y="101"/>
                    <a:pt x="12" y="123"/>
                    <a:pt x="12" y="157"/>
                  </a:cubicBezTo>
                  <a:cubicBezTo>
                    <a:pt x="32" y="227"/>
                    <a:pt x="61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79" y="246"/>
                    <a:pt x="190" y="224"/>
                  </a:cubicBezTo>
                  <a:cubicBezTo>
                    <a:pt x="201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987;p41">
              <a:extLst>
                <a:ext uri="{FF2B5EF4-FFF2-40B4-BE49-F238E27FC236}">
                  <a16:creationId xmlns:a16="http://schemas.microsoft.com/office/drawing/2014/main" id="{E837AD12-E13E-EF0D-8B22-E48C1E7522E8}"/>
                </a:ext>
              </a:extLst>
            </p:cNvPr>
            <p:cNvSpPr/>
            <p:nvPr/>
          </p:nvSpPr>
          <p:spPr>
            <a:xfrm rot="1205253">
              <a:off x="6463804" y="26832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988;p41">
              <a:extLst>
                <a:ext uri="{FF2B5EF4-FFF2-40B4-BE49-F238E27FC236}">
                  <a16:creationId xmlns:a16="http://schemas.microsoft.com/office/drawing/2014/main" id="{F6C70313-9700-6FBE-E919-C8E45812F147}"/>
                </a:ext>
              </a:extLst>
            </p:cNvPr>
            <p:cNvSpPr/>
            <p:nvPr/>
          </p:nvSpPr>
          <p:spPr>
            <a:xfrm rot="1205253">
              <a:off x="6456528" y="272384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78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989;p41">
              <a:extLst>
                <a:ext uri="{FF2B5EF4-FFF2-40B4-BE49-F238E27FC236}">
                  <a16:creationId xmlns:a16="http://schemas.microsoft.com/office/drawing/2014/main" id="{93677EA2-E55B-BC2A-9C1C-FA5C4BC4219D}"/>
                </a:ext>
              </a:extLst>
            </p:cNvPr>
            <p:cNvSpPr/>
            <p:nvPr/>
          </p:nvSpPr>
          <p:spPr>
            <a:xfrm rot="1205253">
              <a:off x="6450223" y="27646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78" y="39"/>
                    <a:pt x="89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6"/>
                    <a:pt x="123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23" y="206"/>
                  </a:cubicBezTo>
                  <a:cubicBezTo>
                    <a:pt x="123" y="217"/>
                    <a:pt x="112" y="217"/>
                    <a:pt x="112" y="228"/>
                  </a:cubicBezTo>
                  <a:cubicBezTo>
                    <a:pt x="101" y="228"/>
                    <a:pt x="89" y="228"/>
                    <a:pt x="78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45" y="5"/>
                    <a:pt x="34" y="16"/>
                    <a:pt x="23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7" y="72"/>
                    <a:pt x="156" y="39"/>
                    <a:pt x="134" y="16"/>
                  </a:cubicBezTo>
                  <a:cubicBezTo>
                    <a:pt x="126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990;p41">
              <a:extLst>
                <a:ext uri="{FF2B5EF4-FFF2-40B4-BE49-F238E27FC236}">
                  <a16:creationId xmlns:a16="http://schemas.microsoft.com/office/drawing/2014/main" id="{DEC5AB27-8158-43F6-70CC-0E95F22CD725}"/>
                </a:ext>
              </a:extLst>
            </p:cNvPr>
            <p:cNvSpPr/>
            <p:nvPr/>
          </p:nvSpPr>
          <p:spPr>
            <a:xfrm rot="1205253">
              <a:off x="6848788" y="287314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5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90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79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991;p41">
              <a:extLst>
                <a:ext uri="{FF2B5EF4-FFF2-40B4-BE49-F238E27FC236}">
                  <a16:creationId xmlns:a16="http://schemas.microsoft.com/office/drawing/2014/main" id="{506B5B69-C240-2088-1AF1-1EC4186E312D}"/>
                </a:ext>
              </a:extLst>
            </p:cNvPr>
            <p:cNvSpPr/>
            <p:nvPr/>
          </p:nvSpPr>
          <p:spPr>
            <a:xfrm rot="1205253">
              <a:off x="6919390" y="267689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992;p41">
              <a:extLst>
                <a:ext uri="{FF2B5EF4-FFF2-40B4-BE49-F238E27FC236}">
                  <a16:creationId xmlns:a16="http://schemas.microsoft.com/office/drawing/2014/main" id="{95D8B09D-F91A-D404-2F91-A522B2307F08}"/>
                </a:ext>
              </a:extLst>
            </p:cNvPr>
            <p:cNvSpPr/>
            <p:nvPr/>
          </p:nvSpPr>
          <p:spPr>
            <a:xfrm rot="1205253">
              <a:off x="6913100" y="2717644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993;p41">
              <a:extLst>
                <a:ext uri="{FF2B5EF4-FFF2-40B4-BE49-F238E27FC236}">
                  <a16:creationId xmlns:a16="http://schemas.microsoft.com/office/drawing/2014/main" id="{AC1D0E17-6EB0-599D-5F7F-24EBE967BBCE}"/>
                </a:ext>
              </a:extLst>
            </p:cNvPr>
            <p:cNvSpPr/>
            <p:nvPr/>
          </p:nvSpPr>
          <p:spPr>
            <a:xfrm rot="1205253">
              <a:off x="6906244" y="27576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994;p41">
              <a:extLst>
                <a:ext uri="{FF2B5EF4-FFF2-40B4-BE49-F238E27FC236}">
                  <a16:creationId xmlns:a16="http://schemas.microsoft.com/office/drawing/2014/main" id="{91FE793D-01E6-1883-2548-46B31B305F7C}"/>
                </a:ext>
              </a:extLst>
            </p:cNvPr>
            <p:cNvSpPr/>
            <p:nvPr/>
          </p:nvSpPr>
          <p:spPr>
            <a:xfrm rot="1205253">
              <a:off x="6963202" y="264325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995;p41">
              <a:extLst>
                <a:ext uri="{FF2B5EF4-FFF2-40B4-BE49-F238E27FC236}">
                  <a16:creationId xmlns:a16="http://schemas.microsoft.com/office/drawing/2014/main" id="{CF40DEBF-0F6A-298A-A50E-D4111F0F01C0}"/>
                </a:ext>
              </a:extLst>
            </p:cNvPr>
            <p:cNvSpPr/>
            <p:nvPr/>
          </p:nvSpPr>
          <p:spPr>
            <a:xfrm rot="1205253">
              <a:off x="6956175" y="2683238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79" y="239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8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996;p41">
              <a:extLst>
                <a:ext uri="{FF2B5EF4-FFF2-40B4-BE49-F238E27FC236}">
                  <a16:creationId xmlns:a16="http://schemas.microsoft.com/office/drawing/2014/main" id="{408A6E6A-CAD6-C51D-702A-61DA5EDF3BC1}"/>
                </a:ext>
              </a:extLst>
            </p:cNvPr>
            <p:cNvSpPr/>
            <p:nvPr/>
          </p:nvSpPr>
          <p:spPr>
            <a:xfrm rot="1205253">
              <a:off x="6949793" y="2723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997;p41">
              <a:extLst>
                <a:ext uri="{FF2B5EF4-FFF2-40B4-BE49-F238E27FC236}">
                  <a16:creationId xmlns:a16="http://schemas.microsoft.com/office/drawing/2014/main" id="{EE16C28E-A106-AE6E-CD42-3348E69E78E4}"/>
                </a:ext>
              </a:extLst>
            </p:cNvPr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998;p41">
              <a:extLst>
                <a:ext uri="{FF2B5EF4-FFF2-40B4-BE49-F238E27FC236}">
                  <a16:creationId xmlns:a16="http://schemas.microsoft.com/office/drawing/2014/main" id="{E71E0592-8890-4B6D-55BE-C06198E0D633}"/>
                </a:ext>
              </a:extLst>
            </p:cNvPr>
            <p:cNvSpPr/>
            <p:nvPr/>
          </p:nvSpPr>
          <p:spPr>
            <a:xfrm rot="1205253">
              <a:off x="6936212" y="280508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999;p41">
              <a:extLst>
                <a:ext uri="{FF2B5EF4-FFF2-40B4-BE49-F238E27FC236}">
                  <a16:creationId xmlns:a16="http://schemas.microsoft.com/office/drawing/2014/main" id="{32828383-751B-A097-373D-CAD5F297FCB2}"/>
                </a:ext>
              </a:extLst>
            </p:cNvPr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000;p41">
              <a:extLst>
                <a:ext uri="{FF2B5EF4-FFF2-40B4-BE49-F238E27FC236}">
                  <a16:creationId xmlns:a16="http://schemas.microsoft.com/office/drawing/2014/main" id="{AA6FB42D-FF96-BC91-BA74-44F86E430116}"/>
                </a:ext>
              </a:extLst>
            </p:cNvPr>
            <p:cNvSpPr/>
            <p:nvPr/>
          </p:nvSpPr>
          <p:spPr>
            <a:xfrm rot="1205253">
              <a:off x="6922096" y="2885674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23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1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1"/>
                  </a:cubicBezTo>
                  <a:cubicBezTo>
                    <a:pt x="1" y="94"/>
                    <a:pt x="12" y="116"/>
                    <a:pt x="12" y="149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001;p41">
              <a:extLst>
                <a:ext uri="{FF2B5EF4-FFF2-40B4-BE49-F238E27FC236}">
                  <a16:creationId xmlns:a16="http://schemas.microsoft.com/office/drawing/2014/main" id="{BD181CC9-5857-395D-064F-C6453BC482DF}"/>
                </a:ext>
              </a:extLst>
            </p:cNvPr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002;p41">
              <a:extLst>
                <a:ext uri="{FF2B5EF4-FFF2-40B4-BE49-F238E27FC236}">
                  <a16:creationId xmlns:a16="http://schemas.microsoft.com/office/drawing/2014/main" id="{2DCD9DA8-9F31-53F1-7D0A-F648B705C38B}"/>
                </a:ext>
              </a:extLst>
            </p:cNvPr>
            <p:cNvSpPr/>
            <p:nvPr/>
          </p:nvSpPr>
          <p:spPr>
            <a:xfrm rot="1205253">
              <a:off x="6999754" y="264909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003;p41">
              <a:extLst>
                <a:ext uri="{FF2B5EF4-FFF2-40B4-BE49-F238E27FC236}">
                  <a16:creationId xmlns:a16="http://schemas.microsoft.com/office/drawing/2014/main" id="{665C035E-24D0-B97C-9108-0C057DE5DA21}"/>
                </a:ext>
              </a:extLst>
            </p:cNvPr>
            <p:cNvSpPr/>
            <p:nvPr/>
          </p:nvSpPr>
          <p:spPr>
            <a:xfrm rot="1205253">
              <a:off x="6993870" y="2689280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6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004;p41">
              <a:extLst>
                <a:ext uri="{FF2B5EF4-FFF2-40B4-BE49-F238E27FC236}">
                  <a16:creationId xmlns:a16="http://schemas.microsoft.com/office/drawing/2014/main" id="{0F664862-AB6D-7955-F31E-792C27E41740}"/>
                </a:ext>
              </a:extLst>
            </p:cNvPr>
            <p:cNvSpPr/>
            <p:nvPr/>
          </p:nvSpPr>
          <p:spPr>
            <a:xfrm rot="1205253">
              <a:off x="6986345" y="273052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005;p41">
              <a:extLst>
                <a:ext uri="{FF2B5EF4-FFF2-40B4-BE49-F238E27FC236}">
                  <a16:creationId xmlns:a16="http://schemas.microsoft.com/office/drawing/2014/main" id="{97BEA611-FF89-B1AA-0A52-92A29D8E7F2A}"/>
                </a:ext>
              </a:extLst>
            </p:cNvPr>
            <p:cNvSpPr/>
            <p:nvPr/>
          </p:nvSpPr>
          <p:spPr>
            <a:xfrm rot="1205253">
              <a:off x="6845472" y="312714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006;p41">
              <a:extLst>
                <a:ext uri="{FF2B5EF4-FFF2-40B4-BE49-F238E27FC236}">
                  <a16:creationId xmlns:a16="http://schemas.microsoft.com/office/drawing/2014/main" id="{010CD740-2B74-70A7-8D7E-2CCE0695FF38}"/>
                </a:ext>
              </a:extLst>
            </p:cNvPr>
            <p:cNvSpPr/>
            <p:nvPr/>
          </p:nvSpPr>
          <p:spPr>
            <a:xfrm rot="1205253">
              <a:off x="6335845" y="299993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007;p41">
              <a:extLst>
                <a:ext uri="{FF2B5EF4-FFF2-40B4-BE49-F238E27FC236}">
                  <a16:creationId xmlns:a16="http://schemas.microsoft.com/office/drawing/2014/main" id="{5E6CCA01-CA2D-58DE-8AF7-FE68C753E013}"/>
                </a:ext>
              </a:extLst>
            </p:cNvPr>
            <p:cNvSpPr/>
            <p:nvPr/>
          </p:nvSpPr>
          <p:spPr>
            <a:xfrm rot="1205253">
              <a:off x="6328646" y="304097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16"/>
                  </a:cubicBezTo>
                  <a:cubicBezTo>
                    <a:pt x="106" y="222"/>
                    <a:pt x="101" y="225"/>
                    <a:pt x="97" y="225"/>
                  </a:cubicBezTo>
                  <a:cubicBezTo>
                    <a:pt x="93" y="225"/>
                    <a:pt x="90" y="222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56" y="60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1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1"/>
                    <a:pt x="157" y="38"/>
                    <a:pt x="145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008;p41">
              <a:extLst>
                <a:ext uri="{FF2B5EF4-FFF2-40B4-BE49-F238E27FC236}">
                  <a16:creationId xmlns:a16="http://schemas.microsoft.com/office/drawing/2014/main" id="{8FCC1FE8-8984-0DD0-586F-7E14F50886BD}"/>
                </a:ext>
              </a:extLst>
            </p:cNvPr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009;p41">
              <a:extLst>
                <a:ext uri="{FF2B5EF4-FFF2-40B4-BE49-F238E27FC236}">
                  <a16:creationId xmlns:a16="http://schemas.microsoft.com/office/drawing/2014/main" id="{85253E06-808B-AB5C-3D74-0EC38113537C}"/>
                </a:ext>
              </a:extLst>
            </p:cNvPr>
            <p:cNvSpPr/>
            <p:nvPr/>
          </p:nvSpPr>
          <p:spPr>
            <a:xfrm rot="1205253">
              <a:off x="6807885" y="3121315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34" y="83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5"/>
                  </a:cubicBezTo>
                  <a:cubicBezTo>
                    <a:pt x="56" y="5"/>
                    <a:pt x="45" y="17"/>
                    <a:pt x="34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4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90" y="217"/>
                  </a:cubicBezTo>
                  <a:cubicBezTo>
                    <a:pt x="201" y="195"/>
                    <a:pt x="201" y="161"/>
                    <a:pt x="190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010;p41">
              <a:extLst>
                <a:ext uri="{FF2B5EF4-FFF2-40B4-BE49-F238E27FC236}">
                  <a16:creationId xmlns:a16="http://schemas.microsoft.com/office/drawing/2014/main" id="{E6982AC9-FD32-A63F-D1BF-B867AC48E48A}"/>
                </a:ext>
              </a:extLst>
            </p:cNvPr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011;p41">
              <a:extLst>
                <a:ext uri="{FF2B5EF4-FFF2-40B4-BE49-F238E27FC236}">
                  <a16:creationId xmlns:a16="http://schemas.microsoft.com/office/drawing/2014/main" id="{02E4296D-7904-4920-4323-B09C2A52FC89}"/>
                </a:ext>
              </a:extLst>
            </p:cNvPr>
            <p:cNvSpPr/>
            <p:nvPr/>
          </p:nvSpPr>
          <p:spPr>
            <a:xfrm rot="1205253">
              <a:off x="6925837" y="309925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012;p41">
              <a:extLst>
                <a:ext uri="{FF2B5EF4-FFF2-40B4-BE49-F238E27FC236}">
                  <a16:creationId xmlns:a16="http://schemas.microsoft.com/office/drawing/2014/main" id="{BDCB2B39-BAB6-C798-2F3D-EB1BC269E02C}"/>
                </a:ext>
              </a:extLst>
            </p:cNvPr>
            <p:cNvSpPr/>
            <p:nvPr/>
          </p:nvSpPr>
          <p:spPr>
            <a:xfrm rot="1205253">
              <a:off x="6918777" y="313950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34" y="156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8"/>
                    <a:pt x="56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3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8"/>
                    <a:pt x="167" y="45"/>
                    <a:pt x="145" y="23"/>
                  </a:cubicBezTo>
                  <a:cubicBezTo>
                    <a:pt x="134" y="0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013;p41">
              <a:extLst>
                <a:ext uri="{FF2B5EF4-FFF2-40B4-BE49-F238E27FC236}">
                  <a16:creationId xmlns:a16="http://schemas.microsoft.com/office/drawing/2014/main" id="{BD97AF7F-1F8F-A493-BC9B-4C4DEB96502B}"/>
                </a:ext>
              </a:extLst>
            </p:cNvPr>
            <p:cNvSpPr/>
            <p:nvPr/>
          </p:nvSpPr>
          <p:spPr>
            <a:xfrm rot="1205253">
              <a:off x="6355372" y="287881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014;p41">
              <a:extLst>
                <a:ext uri="{FF2B5EF4-FFF2-40B4-BE49-F238E27FC236}">
                  <a16:creationId xmlns:a16="http://schemas.microsoft.com/office/drawing/2014/main" id="{7D682D0C-D33E-8B62-9102-225D23781B92}"/>
                </a:ext>
              </a:extLst>
            </p:cNvPr>
            <p:cNvSpPr/>
            <p:nvPr/>
          </p:nvSpPr>
          <p:spPr>
            <a:xfrm rot="1205253">
              <a:off x="6349491" y="291898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015;p41">
              <a:extLst>
                <a:ext uri="{FF2B5EF4-FFF2-40B4-BE49-F238E27FC236}">
                  <a16:creationId xmlns:a16="http://schemas.microsoft.com/office/drawing/2014/main" id="{E9B55EA3-85DB-E4CC-367D-74E249482674}"/>
                </a:ext>
              </a:extLst>
            </p:cNvPr>
            <p:cNvSpPr/>
            <p:nvPr/>
          </p:nvSpPr>
          <p:spPr>
            <a:xfrm rot="1205253">
              <a:off x="6342135" y="295927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016;p41">
              <a:extLst>
                <a:ext uri="{FF2B5EF4-FFF2-40B4-BE49-F238E27FC236}">
                  <a16:creationId xmlns:a16="http://schemas.microsoft.com/office/drawing/2014/main" id="{50FA2F77-2D8D-D47F-CE48-6B3D20AB8089}"/>
                </a:ext>
              </a:extLst>
            </p:cNvPr>
            <p:cNvSpPr/>
            <p:nvPr/>
          </p:nvSpPr>
          <p:spPr>
            <a:xfrm rot="1205253">
              <a:off x="6393036" y="28850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017;p41">
              <a:extLst>
                <a:ext uri="{FF2B5EF4-FFF2-40B4-BE49-F238E27FC236}">
                  <a16:creationId xmlns:a16="http://schemas.microsoft.com/office/drawing/2014/main" id="{41A17F14-4706-6CC7-E37B-0AD42BC0F2C6}"/>
                </a:ext>
              </a:extLst>
            </p:cNvPr>
            <p:cNvSpPr/>
            <p:nvPr/>
          </p:nvSpPr>
          <p:spPr>
            <a:xfrm rot="1205253">
              <a:off x="6428647" y="28915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018;p41">
              <a:extLst>
                <a:ext uri="{FF2B5EF4-FFF2-40B4-BE49-F238E27FC236}">
                  <a16:creationId xmlns:a16="http://schemas.microsoft.com/office/drawing/2014/main" id="{39D9EA3A-8B6E-16A4-1EB2-8513FBCA5641}"/>
                </a:ext>
              </a:extLst>
            </p:cNvPr>
            <p:cNvSpPr/>
            <p:nvPr/>
          </p:nvSpPr>
          <p:spPr>
            <a:xfrm rot="1205253">
              <a:off x="6385775" y="292551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019;p41">
              <a:extLst>
                <a:ext uri="{FF2B5EF4-FFF2-40B4-BE49-F238E27FC236}">
                  <a16:creationId xmlns:a16="http://schemas.microsoft.com/office/drawing/2014/main" id="{DF547776-294A-B2C6-DCC7-EA4A3DE18F40}"/>
                </a:ext>
              </a:extLst>
            </p:cNvPr>
            <p:cNvSpPr/>
            <p:nvPr/>
          </p:nvSpPr>
          <p:spPr>
            <a:xfrm rot="1205253">
              <a:off x="6379485" y="2966257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020;p41">
              <a:extLst>
                <a:ext uri="{FF2B5EF4-FFF2-40B4-BE49-F238E27FC236}">
                  <a16:creationId xmlns:a16="http://schemas.microsoft.com/office/drawing/2014/main" id="{DDC67977-FAE0-48FF-5C1C-5B929DE54B27}"/>
                </a:ext>
              </a:extLst>
            </p:cNvPr>
            <p:cNvSpPr/>
            <p:nvPr/>
          </p:nvSpPr>
          <p:spPr>
            <a:xfrm rot="1205253">
              <a:off x="6372350" y="30070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021;p41">
              <a:extLst>
                <a:ext uri="{FF2B5EF4-FFF2-40B4-BE49-F238E27FC236}">
                  <a16:creationId xmlns:a16="http://schemas.microsoft.com/office/drawing/2014/main" id="{8936F199-7642-ACEF-B332-077181322144}"/>
                </a:ext>
              </a:extLst>
            </p:cNvPr>
            <p:cNvSpPr/>
            <p:nvPr/>
          </p:nvSpPr>
          <p:spPr>
            <a:xfrm rot="1205253">
              <a:off x="6365369" y="304684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8" y="49"/>
                    <a:pt x="68" y="49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022;p41">
              <a:extLst>
                <a:ext uri="{FF2B5EF4-FFF2-40B4-BE49-F238E27FC236}">
                  <a16:creationId xmlns:a16="http://schemas.microsoft.com/office/drawing/2014/main" id="{D0BAF24E-FE67-705A-17EE-3964EDC3C4FA}"/>
                </a:ext>
              </a:extLst>
            </p:cNvPr>
            <p:cNvSpPr/>
            <p:nvPr/>
          </p:nvSpPr>
          <p:spPr>
            <a:xfrm rot="1205253">
              <a:off x="6422499" y="293138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023;p41">
              <a:extLst>
                <a:ext uri="{FF2B5EF4-FFF2-40B4-BE49-F238E27FC236}">
                  <a16:creationId xmlns:a16="http://schemas.microsoft.com/office/drawing/2014/main" id="{442E9823-4F5D-5D85-C2EE-157C44921189}"/>
                </a:ext>
              </a:extLst>
            </p:cNvPr>
            <p:cNvSpPr/>
            <p:nvPr/>
          </p:nvSpPr>
          <p:spPr>
            <a:xfrm rot="1205253">
              <a:off x="6460148" y="293768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024;p41">
              <a:extLst>
                <a:ext uri="{FF2B5EF4-FFF2-40B4-BE49-F238E27FC236}">
                  <a16:creationId xmlns:a16="http://schemas.microsoft.com/office/drawing/2014/main" id="{451E89A3-983E-4894-42EC-30505F15E937}"/>
                </a:ext>
              </a:extLst>
            </p:cNvPr>
            <p:cNvSpPr/>
            <p:nvPr/>
          </p:nvSpPr>
          <p:spPr>
            <a:xfrm rot="1205253">
              <a:off x="6452887" y="297816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025;p41">
              <a:extLst>
                <a:ext uri="{FF2B5EF4-FFF2-40B4-BE49-F238E27FC236}">
                  <a16:creationId xmlns:a16="http://schemas.microsoft.com/office/drawing/2014/main" id="{BBCE31B1-AFDD-F710-59D2-1A9FCB51640B}"/>
                </a:ext>
              </a:extLst>
            </p:cNvPr>
            <p:cNvSpPr/>
            <p:nvPr/>
          </p:nvSpPr>
          <p:spPr>
            <a:xfrm rot="1205253">
              <a:off x="6415222" y="29719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026;p41">
              <a:extLst>
                <a:ext uri="{FF2B5EF4-FFF2-40B4-BE49-F238E27FC236}">
                  <a16:creationId xmlns:a16="http://schemas.microsoft.com/office/drawing/2014/main" id="{E018079A-DF84-CCE7-199B-A922CB5B9A02}"/>
                </a:ext>
              </a:extLst>
            </p:cNvPr>
            <p:cNvSpPr/>
            <p:nvPr/>
          </p:nvSpPr>
          <p:spPr>
            <a:xfrm rot="1205253">
              <a:off x="6445797" y="301859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56"/>
                    <a:pt x="123" y="78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68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8" y="45"/>
                    <a:pt x="79" y="45"/>
                    <a:pt x="79" y="45"/>
                  </a:cubicBezTo>
                  <a:close/>
                  <a:moveTo>
                    <a:pt x="79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2" y="34"/>
                    <a:pt x="12" y="56"/>
                    <a:pt x="12" y="78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9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201" y="156"/>
                    <a:pt x="190" y="112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0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027;p41">
              <a:extLst>
                <a:ext uri="{FF2B5EF4-FFF2-40B4-BE49-F238E27FC236}">
                  <a16:creationId xmlns:a16="http://schemas.microsoft.com/office/drawing/2014/main" id="{9D675B12-4F4D-276A-FD76-6B882357D7F0}"/>
                </a:ext>
              </a:extLst>
            </p:cNvPr>
            <p:cNvSpPr/>
            <p:nvPr/>
          </p:nvSpPr>
          <p:spPr>
            <a:xfrm rot="1205253">
              <a:off x="6439305" y="305956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028;p41">
              <a:extLst>
                <a:ext uri="{FF2B5EF4-FFF2-40B4-BE49-F238E27FC236}">
                  <a16:creationId xmlns:a16="http://schemas.microsoft.com/office/drawing/2014/main" id="{73967AF2-1501-E1BC-EDF4-52B25634FC2C}"/>
                </a:ext>
              </a:extLst>
            </p:cNvPr>
            <p:cNvSpPr/>
            <p:nvPr/>
          </p:nvSpPr>
          <p:spPr>
            <a:xfrm rot="1205253">
              <a:off x="6661474" y="309610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00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4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101"/>
                    <a:pt x="0" y="124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4"/>
                  </a:cubicBezTo>
                  <a:cubicBezTo>
                    <a:pt x="167" y="79"/>
                    <a:pt x="156" y="46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029;p41">
              <a:extLst>
                <a:ext uri="{FF2B5EF4-FFF2-40B4-BE49-F238E27FC236}">
                  <a16:creationId xmlns:a16="http://schemas.microsoft.com/office/drawing/2014/main" id="{EE4C3A08-D111-537D-283D-490C9EE3DA81}"/>
                </a:ext>
              </a:extLst>
            </p:cNvPr>
            <p:cNvSpPr/>
            <p:nvPr/>
          </p:nvSpPr>
          <p:spPr>
            <a:xfrm rot="1205253">
              <a:off x="6496699" y="2944522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030;p41">
              <a:extLst>
                <a:ext uri="{FF2B5EF4-FFF2-40B4-BE49-F238E27FC236}">
                  <a16:creationId xmlns:a16="http://schemas.microsoft.com/office/drawing/2014/main" id="{E726E394-480A-85B8-4DB1-EF7A856F5A8B}"/>
                </a:ext>
              </a:extLst>
            </p:cNvPr>
            <p:cNvSpPr/>
            <p:nvPr/>
          </p:nvSpPr>
          <p:spPr>
            <a:xfrm rot="1205253">
              <a:off x="6489718" y="2984336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6" y="161"/>
                    <a:pt x="146" y="183"/>
                  </a:cubicBezTo>
                  <a:cubicBezTo>
                    <a:pt x="146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100" y="0"/>
                  </a:moveTo>
                  <a:cubicBezTo>
                    <a:pt x="93" y="0"/>
                    <a:pt x="85" y="1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6" y="16"/>
                  </a:cubicBezTo>
                  <a:cubicBezTo>
                    <a:pt x="138" y="8"/>
                    <a:pt x="119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031;p41">
              <a:extLst>
                <a:ext uri="{FF2B5EF4-FFF2-40B4-BE49-F238E27FC236}">
                  <a16:creationId xmlns:a16="http://schemas.microsoft.com/office/drawing/2014/main" id="{93418B19-070A-8745-EC68-8C1E2C3B3C5B}"/>
                </a:ext>
              </a:extLst>
            </p:cNvPr>
            <p:cNvSpPr/>
            <p:nvPr/>
          </p:nvSpPr>
          <p:spPr>
            <a:xfrm rot="1205253">
              <a:off x="6483290" y="302495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032;p41">
              <a:extLst>
                <a:ext uri="{FF2B5EF4-FFF2-40B4-BE49-F238E27FC236}">
                  <a16:creationId xmlns:a16="http://schemas.microsoft.com/office/drawing/2014/main" id="{E68482E9-733C-0BE6-1357-061F73778E28}"/>
                </a:ext>
              </a:extLst>
            </p:cNvPr>
            <p:cNvSpPr/>
            <p:nvPr/>
          </p:nvSpPr>
          <p:spPr>
            <a:xfrm rot="1205253">
              <a:off x="6476029" y="306543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033;p41">
              <a:extLst>
                <a:ext uri="{FF2B5EF4-FFF2-40B4-BE49-F238E27FC236}">
                  <a16:creationId xmlns:a16="http://schemas.microsoft.com/office/drawing/2014/main" id="{949A8B7B-2799-2AD2-DD14-71F21FE50BB0}"/>
                </a:ext>
              </a:extLst>
            </p:cNvPr>
            <p:cNvSpPr/>
            <p:nvPr/>
          </p:nvSpPr>
          <p:spPr>
            <a:xfrm rot="1205253">
              <a:off x="6533251" y="295036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034;p41">
              <a:extLst>
                <a:ext uri="{FF2B5EF4-FFF2-40B4-BE49-F238E27FC236}">
                  <a16:creationId xmlns:a16="http://schemas.microsoft.com/office/drawing/2014/main" id="{CF7DE196-B732-649D-64F4-61C24A97F655}"/>
                </a:ext>
              </a:extLst>
            </p:cNvPr>
            <p:cNvSpPr/>
            <p:nvPr/>
          </p:nvSpPr>
          <p:spPr>
            <a:xfrm rot="1205253">
              <a:off x="6526396" y="2990375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8"/>
                    <a:pt x="123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035;p41">
              <a:extLst>
                <a:ext uri="{FF2B5EF4-FFF2-40B4-BE49-F238E27FC236}">
                  <a16:creationId xmlns:a16="http://schemas.microsoft.com/office/drawing/2014/main" id="{BF5EA9A6-B88A-9D34-6154-83FAD1264090}"/>
                </a:ext>
              </a:extLst>
            </p:cNvPr>
            <p:cNvSpPr/>
            <p:nvPr/>
          </p:nvSpPr>
          <p:spPr>
            <a:xfrm rot="1205253">
              <a:off x="6519842" y="303179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036;p41">
              <a:extLst>
                <a:ext uri="{FF2B5EF4-FFF2-40B4-BE49-F238E27FC236}">
                  <a16:creationId xmlns:a16="http://schemas.microsoft.com/office/drawing/2014/main" id="{16AB9489-B069-4D92-C00B-A5C589BDB2BA}"/>
                </a:ext>
              </a:extLst>
            </p:cNvPr>
            <p:cNvSpPr/>
            <p:nvPr/>
          </p:nvSpPr>
          <p:spPr>
            <a:xfrm rot="1205253">
              <a:off x="6512753" y="30713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037;p41">
              <a:extLst>
                <a:ext uri="{FF2B5EF4-FFF2-40B4-BE49-F238E27FC236}">
                  <a16:creationId xmlns:a16="http://schemas.microsoft.com/office/drawing/2014/main" id="{DA307EF3-460D-1055-CDB8-88A94041E9B9}"/>
                </a:ext>
              </a:extLst>
            </p:cNvPr>
            <p:cNvSpPr/>
            <p:nvPr/>
          </p:nvSpPr>
          <p:spPr>
            <a:xfrm rot="1205253">
              <a:off x="6569975" y="29562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038;p41">
              <a:extLst>
                <a:ext uri="{FF2B5EF4-FFF2-40B4-BE49-F238E27FC236}">
                  <a16:creationId xmlns:a16="http://schemas.microsoft.com/office/drawing/2014/main" id="{7D24C9B6-448D-FCFE-C7F3-EBF0EF0D70E7}"/>
                </a:ext>
              </a:extLst>
            </p:cNvPr>
            <p:cNvSpPr/>
            <p:nvPr/>
          </p:nvSpPr>
          <p:spPr>
            <a:xfrm rot="1205253">
              <a:off x="6563872" y="299674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68"/>
                  </a:cubicBezTo>
                  <a:cubicBezTo>
                    <a:pt x="123" y="90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68" y="190"/>
                  </a:cubicBezTo>
                  <a:cubicBezTo>
                    <a:pt x="68" y="179"/>
                    <a:pt x="57" y="168"/>
                    <a:pt x="57" y="146"/>
                  </a:cubicBezTo>
                  <a:cubicBezTo>
                    <a:pt x="57" y="112"/>
                    <a:pt x="45" y="101"/>
                    <a:pt x="45" y="90"/>
                  </a:cubicBezTo>
                  <a:cubicBezTo>
                    <a:pt x="45" y="68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039;p41">
              <a:extLst>
                <a:ext uri="{FF2B5EF4-FFF2-40B4-BE49-F238E27FC236}">
                  <a16:creationId xmlns:a16="http://schemas.microsoft.com/office/drawing/2014/main" id="{AA31605A-F3E4-9365-45E6-B42713B5F79A}"/>
                </a:ext>
              </a:extLst>
            </p:cNvPr>
            <p:cNvSpPr/>
            <p:nvPr/>
          </p:nvSpPr>
          <p:spPr>
            <a:xfrm rot="1205253">
              <a:off x="6556393" y="30376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040;p41">
              <a:extLst>
                <a:ext uri="{FF2B5EF4-FFF2-40B4-BE49-F238E27FC236}">
                  <a16:creationId xmlns:a16="http://schemas.microsoft.com/office/drawing/2014/main" id="{A804DFFD-24AC-5F15-88CF-F7BE86C81594}"/>
                </a:ext>
              </a:extLst>
            </p:cNvPr>
            <p:cNvSpPr/>
            <p:nvPr/>
          </p:nvSpPr>
          <p:spPr>
            <a:xfrm rot="1205253">
              <a:off x="6550245" y="307848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3" y="235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041;p41">
              <a:extLst>
                <a:ext uri="{FF2B5EF4-FFF2-40B4-BE49-F238E27FC236}">
                  <a16:creationId xmlns:a16="http://schemas.microsoft.com/office/drawing/2014/main" id="{DB3CD23D-4489-8E82-E9D5-B741C9E862CC}"/>
                </a:ext>
              </a:extLst>
            </p:cNvPr>
            <p:cNvSpPr/>
            <p:nvPr/>
          </p:nvSpPr>
          <p:spPr>
            <a:xfrm rot="1205253">
              <a:off x="6613959" y="292152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042;p41">
              <a:extLst>
                <a:ext uri="{FF2B5EF4-FFF2-40B4-BE49-F238E27FC236}">
                  <a16:creationId xmlns:a16="http://schemas.microsoft.com/office/drawing/2014/main" id="{609C735B-4EC5-39FA-4672-605FEA0D4A0F}"/>
                </a:ext>
              </a:extLst>
            </p:cNvPr>
            <p:cNvSpPr/>
            <p:nvPr/>
          </p:nvSpPr>
          <p:spPr>
            <a:xfrm rot="1205253">
              <a:off x="6607639" y="296244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043;p41">
              <a:extLst>
                <a:ext uri="{FF2B5EF4-FFF2-40B4-BE49-F238E27FC236}">
                  <a16:creationId xmlns:a16="http://schemas.microsoft.com/office/drawing/2014/main" id="{DE4B9218-9DCC-FDE6-DAC0-B01187950FF6}"/>
                </a:ext>
              </a:extLst>
            </p:cNvPr>
            <p:cNvSpPr/>
            <p:nvPr/>
          </p:nvSpPr>
          <p:spPr>
            <a:xfrm rot="1205253">
              <a:off x="6600595" y="300261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23" y="101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35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24"/>
                    <a:pt x="79" y="212"/>
                    <a:pt x="68" y="201"/>
                  </a:cubicBezTo>
                  <a:cubicBezTo>
                    <a:pt x="68" y="179"/>
                    <a:pt x="68" y="168"/>
                    <a:pt x="57" y="146"/>
                  </a:cubicBezTo>
                  <a:cubicBezTo>
                    <a:pt x="57" y="123"/>
                    <a:pt x="57" y="101"/>
                    <a:pt x="57" y="90"/>
                  </a:cubicBezTo>
                  <a:cubicBezTo>
                    <a:pt x="57" y="79"/>
                    <a:pt x="57" y="68"/>
                    <a:pt x="57" y="57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57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044;p41">
              <a:extLst>
                <a:ext uri="{FF2B5EF4-FFF2-40B4-BE49-F238E27FC236}">
                  <a16:creationId xmlns:a16="http://schemas.microsoft.com/office/drawing/2014/main" id="{C74EBFDE-E2BC-BC8A-9EEB-1C4E02C541CD}"/>
                </a:ext>
              </a:extLst>
            </p:cNvPr>
            <p:cNvSpPr/>
            <p:nvPr/>
          </p:nvSpPr>
          <p:spPr>
            <a:xfrm rot="1205253">
              <a:off x="6594176" y="30436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045;p41">
              <a:extLst>
                <a:ext uri="{FF2B5EF4-FFF2-40B4-BE49-F238E27FC236}">
                  <a16:creationId xmlns:a16="http://schemas.microsoft.com/office/drawing/2014/main" id="{DDD48F68-B127-2A20-5E55-DFF87A62C45B}"/>
                </a:ext>
              </a:extLst>
            </p:cNvPr>
            <p:cNvSpPr/>
            <p:nvPr/>
          </p:nvSpPr>
          <p:spPr>
            <a:xfrm rot="1205253">
              <a:off x="6586797" y="30843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046;p41">
              <a:extLst>
                <a:ext uri="{FF2B5EF4-FFF2-40B4-BE49-F238E27FC236}">
                  <a16:creationId xmlns:a16="http://schemas.microsoft.com/office/drawing/2014/main" id="{BA21D37C-36A4-97FC-4D99-BCF1B01E3A8B}"/>
                </a:ext>
              </a:extLst>
            </p:cNvPr>
            <p:cNvSpPr/>
            <p:nvPr/>
          </p:nvSpPr>
          <p:spPr>
            <a:xfrm rot="1205253">
              <a:off x="6651482" y="2928539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47;p41">
              <a:extLst>
                <a:ext uri="{FF2B5EF4-FFF2-40B4-BE49-F238E27FC236}">
                  <a16:creationId xmlns:a16="http://schemas.microsoft.com/office/drawing/2014/main" id="{99D8E098-F362-F30B-4295-6229CD201E95}"/>
                </a:ext>
              </a:extLst>
            </p:cNvPr>
            <p:cNvSpPr/>
            <p:nvPr/>
          </p:nvSpPr>
          <p:spPr>
            <a:xfrm rot="1205253">
              <a:off x="6644191" y="296928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48;p41">
              <a:extLst>
                <a:ext uri="{FF2B5EF4-FFF2-40B4-BE49-F238E27FC236}">
                  <a16:creationId xmlns:a16="http://schemas.microsoft.com/office/drawing/2014/main" id="{6325EB61-1FF2-75C9-9AA7-D55F0F66B980}"/>
                </a:ext>
              </a:extLst>
            </p:cNvPr>
            <p:cNvSpPr/>
            <p:nvPr/>
          </p:nvSpPr>
          <p:spPr>
            <a:xfrm rot="1205253">
              <a:off x="6637102" y="300879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49;p41">
              <a:extLst>
                <a:ext uri="{FF2B5EF4-FFF2-40B4-BE49-F238E27FC236}">
                  <a16:creationId xmlns:a16="http://schemas.microsoft.com/office/drawing/2014/main" id="{10153BAB-FF44-1A4F-C9DE-C3FD84EF14A1}"/>
                </a:ext>
              </a:extLst>
            </p:cNvPr>
            <p:cNvSpPr/>
            <p:nvPr/>
          </p:nvSpPr>
          <p:spPr>
            <a:xfrm rot="1205253">
              <a:off x="6631071" y="304941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1" y="67"/>
                    <a:pt x="111" y="78"/>
                  </a:cubicBezTo>
                  <a:cubicBezTo>
                    <a:pt x="123" y="90"/>
                    <a:pt x="123" y="101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56" y="167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12"/>
                    <a:pt x="33" y="12"/>
                    <a:pt x="22" y="34"/>
                  </a:cubicBezTo>
                  <a:cubicBezTo>
                    <a:pt x="11" y="45"/>
                    <a:pt x="0" y="56"/>
                    <a:pt x="0" y="78"/>
                  </a:cubicBezTo>
                  <a:cubicBezTo>
                    <a:pt x="0" y="101"/>
                    <a:pt x="0" y="123"/>
                    <a:pt x="0" y="156"/>
                  </a:cubicBezTo>
                  <a:cubicBezTo>
                    <a:pt x="20" y="234"/>
                    <a:pt x="48" y="270"/>
                    <a:pt x="92" y="270"/>
                  </a:cubicBezTo>
                  <a:cubicBezTo>
                    <a:pt x="98" y="270"/>
                    <a:pt x="105" y="269"/>
                    <a:pt x="111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67" y="78"/>
                    <a:pt x="156" y="45"/>
                    <a:pt x="145" y="23"/>
                  </a:cubicBezTo>
                  <a:cubicBezTo>
                    <a:pt x="123" y="12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50;p41">
              <a:extLst>
                <a:ext uri="{FF2B5EF4-FFF2-40B4-BE49-F238E27FC236}">
                  <a16:creationId xmlns:a16="http://schemas.microsoft.com/office/drawing/2014/main" id="{E46B96E7-28C5-77FE-3F82-E0B56AAAA1BC}"/>
                </a:ext>
              </a:extLst>
            </p:cNvPr>
            <p:cNvSpPr/>
            <p:nvPr/>
          </p:nvSpPr>
          <p:spPr>
            <a:xfrm rot="1205253">
              <a:off x="6623520" y="30901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51;p41">
              <a:extLst>
                <a:ext uri="{FF2B5EF4-FFF2-40B4-BE49-F238E27FC236}">
                  <a16:creationId xmlns:a16="http://schemas.microsoft.com/office/drawing/2014/main" id="{42AC0CEB-96EF-9130-0219-478C3ADBFC25}"/>
                </a:ext>
              </a:extLst>
            </p:cNvPr>
            <p:cNvSpPr/>
            <p:nvPr/>
          </p:nvSpPr>
          <p:spPr>
            <a:xfrm rot="1205253">
              <a:off x="6688221" y="2934233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7"/>
                    <a:pt x="112" y="68"/>
                  </a:cubicBezTo>
                  <a:cubicBezTo>
                    <a:pt x="123" y="79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7" y="157"/>
                    <a:pt x="57" y="135"/>
                  </a:cubicBezTo>
                  <a:cubicBezTo>
                    <a:pt x="46" y="112"/>
                    <a:pt x="46" y="101"/>
                    <a:pt x="46" y="79"/>
                  </a:cubicBezTo>
                  <a:cubicBezTo>
                    <a:pt x="46" y="68"/>
                    <a:pt x="46" y="57"/>
                    <a:pt x="57" y="57"/>
                  </a:cubicBezTo>
                  <a:cubicBezTo>
                    <a:pt x="57" y="45"/>
                    <a:pt x="68" y="45"/>
                    <a:pt x="79" y="45"/>
                  </a:cubicBezTo>
                  <a:cubicBezTo>
                    <a:pt x="83" y="42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6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52;p41">
              <a:extLst>
                <a:ext uri="{FF2B5EF4-FFF2-40B4-BE49-F238E27FC236}">
                  <a16:creationId xmlns:a16="http://schemas.microsoft.com/office/drawing/2014/main" id="{F5658155-80CF-3900-A3AA-53D91A431F4B}"/>
                </a:ext>
              </a:extLst>
            </p:cNvPr>
            <p:cNvSpPr/>
            <p:nvPr/>
          </p:nvSpPr>
          <p:spPr>
            <a:xfrm rot="1205253">
              <a:off x="6798236" y="2952629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9"/>
                  </a:moveTo>
                  <a:cubicBezTo>
                    <a:pt x="90" y="39"/>
                    <a:pt x="101" y="39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35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24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7"/>
                    <a:pt x="57" y="94"/>
                    <a:pt x="57" y="83"/>
                  </a:cubicBezTo>
                  <a:cubicBezTo>
                    <a:pt x="57" y="72"/>
                    <a:pt x="57" y="61"/>
                    <a:pt x="68" y="50"/>
                  </a:cubicBezTo>
                  <a:cubicBezTo>
                    <a:pt x="68" y="50"/>
                    <a:pt x="79" y="39"/>
                    <a:pt x="90" y="39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9"/>
                    <a:pt x="12" y="50"/>
                    <a:pt x="12" y="72"/>
                  </a:cubicBezTo>
                  <a:cubicBezTo>
                    <a:pt x="1" y="94"/>
                    <a:pt x="12" y="117"/>
                    <a:pt x="12" y="150"/>
                  </a:cubicBezTo>
                  <a:cubicBezTo>
                    <a:pt x="32" y="228"/>
                    <a:pt x="60" y="263"/>
                    <a:pt x="104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39"/>
                    <a:pt x="190" y="217"/>
                  </a:cubicBezTo>
                  <a:cubicBezTo>
                    <a:pt x="201" y="194"/>
                    <a:pt x="201" y="161"/>
                    <a:pt x="190" y="117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53;p41">
              <a:extLst>
                <a:ext uri="{FF2B5EF4-FFF2-40B4-BE49-F238E27FC236}">
                  <a16:creationId xmlns:a16="http://schemas.microsoft.com/office/drawing/2014/main" id="{399AA813-17F8-BA12-D375-5448749A21BE}"/>
                </a:ext>
              </a:extLst>
            </p:cNvPr>
            <p:cNvSpPr/>
            <p:nvPr/>
          </p:nvSpPr>
          <p:spPr>
            <a:xfrm rot="1205253">
              <a:off x="6835769" y="295909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2" y="56"/>
                    <a:pt x="112" y="67"/>
                  </a:cubicBezTo>
                  <a:cubicBezTo>
                    <a:pt x="123" y="78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8"/>
                    <a:pt x="56" y="156"/>
                    <a:pt x="56" y="134"/>
                  </a:cubicBezTo>
                  <a:cubicBezTo>
                    <a:pt x="56" y="112"/>
                    <a:pt x="45" y="100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1"/>
                    <a:pt x="84" y="40"/>
                    <a:pt x="86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2" y="22"/>
                  </a:cubicBezTo>
                  <a:cubicBezTo>
                    <a:pt x="11" y="34"/>
                    <a:pt x="0" y="56"/>
                    <a:pt x="0" y="67"/>
                  </a:cubicBezTo>
                  <a:cubicBezTo>
                    <a:pt x="0" y="89"/>
                    <a:pt x="0" y="123"/>
                    <a:pt x="0" y="145"/>
                  </a:cubicBezTo>
                  <a:cubicBezTo>
                    <a:pt x="20" y="225"/>
                    <a:pt x="49" y="269"/>
                    <a:pt x="95" y="269"/>
                  </a:cubicBezTo>
                  <a:cubicBezTo>
                    <a:pt x="100" y="269"/>
                    <a:pt x="106" y="269"/>
                    <a:pt x="112" y="267"/>
                  </a:cubicBezTo>
                  <a:cubicBezTo>
                    <a:pt x="145" y="256"/>
                    <a:pt x="167" y="245"/>
                    <a:pt x="178" y="212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67" y="67"/>
                    <a:pt x="156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54;p41">
              <a:extLst>
                <a:ext uri="{FF2B5EF4-FFF2-40B4-BE49-F238E27FC236}">
                  <a16:creationId xmlns:a16="http://schemas.microsoft.com/office/drawing/2014/main" id="{2F8D1689-2DD9-8576-86E3-8B1F1770FC69}"/>
                </a:ext>
              </a:extLst>
            </p:cNvPr>
            <p:cNvSpPr/>
            <p:nvPr/>
          </p:nvSpPr>
          <p:spPr>
            <a:xfrm rot="1205253">
              <a:off x="6872493" y="296496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55;p41">
              <a:extLst>
                <a:ext uri="{FF2B5EF4-FFF2-40B4-BE49-F238E27FC236}">
                  <a16:creationId xmlns:a16="http://schemas.microsoft.com/office/drawing/2014/main" id="{D0A5F477-914D-1950-F9BD-64563BF24AA3}"/>
                </a:ext>
              </a:extLst>
            </p:cNvPr>
            <p:cNvSpPr/>
            <p:nvPr/>
          </p:nvSpPr>
          <p:spPr>
            <a:xfrm rot="1205253">
              <a:off x="6577453" y="291534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68"/>
                    <a:pt x="57" y="68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56;p41">
              <a:extLst>
                <a:ext uri="{FF2B5EF4-FFF2-40B4-BE49-F238E27FC236}">
                  <a16:creationId xmlns:a16="http://schemas.microsoft.com/office/drawing/2014/main" id="{F5985323-E5DC-501C-6B4B-0C010EE96E24}"/>
                </a:ext>
              </a:extLst>
            </p:cNvPr>
            <p:cNvSpPr/>
            <p:nvPr/>
          </p:nvSpPr>
          <p:spPr>
            <a:xfrm rot="1205253">
              <a:off x="6540729" y="290947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01"/>
                    <a:pt x="68" y="190"/>
                  </a:cubicBezTo>
                  <a:cubicBezTo>
                    <a:pt x="68" y="179"/>
                    <a:pt x="56" y="157"/>
                    <a:pt x="56" y="134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ubicBezTo>
                    <a:pt x="82" y="41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90"/>
                    <a:pt x="1" y="123"/>
                    <a:pt x="1" y="145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2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7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57;p41">
              <a:extLst>
                <a:ext uri="{FF2B5EF4-FFF2-40B4-BE49-F238E27FC236}">
                  <a16:creationId xmlns:a16="http://schemas.microsoft.com/office/drawing/2014/main" id="{19267FA3-E28E-3366-4285-37D441352F1D}"/>
                </a:ext>
              </a:extLst>
            </p:cNvPr>
            <p:cNvSpPr/>
            <p:nvPr/>
          </p:nvSpPr>
          <p:spPr>
            <a:xfrm rot="1205253">
              <a:off x="6503269" y="2903107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58;p41">
              <a:extLst>
                <a:ext uri="{FF2B5EF4-FFF2-40B4-BE49-F238E27FC236}">
                  <a16:creationId xmlns:a16="http://schemas.microsoft.com/office/drawing/2014/main" id="{5BED76F6-F585-C119-88E8-05638D41BB33}"/>
                </a:ext>
              </a:extLst>
            </p:cNvPr>
            <p:cNvSpPr/>
            <p:nvPr/>
          </p:nvSpPr>
          <p:spPr>
            <a:xfrm rot="1205253">
              <a:off x="6466591" y="289697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45" y="162"/>
                    <a:pt x="145" y="184"/>
                  </a:cubicBezTo>
                  <a:cubicBezTo>
                    <a:pt x="145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6" y="222"/>
                    <a:pt x="104" y="222"/>
                  </a:cubicBezTo>
                  <a:cubicBezTo>
                    <a:pt x="100" y="222"/>
                    <a:pt x="97" y="217"/>
                    <a:pt x="90" y="217"/>
                  </a:cubicBezTo>
                  <a:cubicBezTo>
                    <a:pt x="79" y="217"/>
                    <a:pt x="79" y="206"/>
                    <a:pt x="79" y="195"/>
                  </a:cubicBezTo>
                  <a:cubicBezTo>
                    <a:pt x="67" y="184"/>
                    <a:pt x="67" y="162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9" y="39"/>
                  </a:cubicBezTo>
                  <a:close/>
                  <a:moveTo>
                    <a:pt x="98" y="1"/>
                  </a:moveTo>
                  <a:cubicBezTo>
                    <a:pt x="92" y="1"/>
                    <a:pt x="85" y="2"/>
                    <a:pt x="79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9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2"/>
                  </a:cubicBezTo>
                  <a:cubicBezTo>
                    <a:pt x="145" y="262"/>
                    <a:pt x="168" y="240"/>
                    <a:pt x="179" y="217"/>
                  </a:cubicBezTo>
                  <a:cubicBezTo>
                    <a:pt x="190" y="195"/>
                    <a:pt x="190" y="162"/>
                    <a:pt x="190" y="117"/>
                  </a:cubicBezTo>
                  <a:cubicBezTo>
                    <a:pt x="179" y="72"/>
                    <a:pt x="168" y="39"/>
                    <a:pt x="145" y="17"/>
                  </a:cubicBezTo>
                  <a:cubicBezTo>
                    <a:pt x="130" y="9"/>
                    <a:pt x="114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59;p41">
              <a:extLst>
                <a:ext uri="{FF2B5EF4-FFF2-40B4-BE49-F238E27FC236}">
                  <a16:creationId xmlns:a16="http://schemas.microsoft.com/office/drawing/2014/main" id="{6F046AAA-2F45-8425-C7FA-3E9962C449F8}"/>
                </a:ext>
              </a:extLst>
            </p:cNvPr>
            <p:cNvSpPr/>
            <p:nvPr/>
          </p:nvSpPr>
          <p:spPr>
            <a:xfrm rot="1205253">
              <a:off x="6680914" y="297515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60;p41">
              <a:extLst>
                <a:ext uri="{FF2B5EF4-FFF2-40B4-BE49-F238E27FC236}">
                  <a16:creationId xmlns:a16="http://schemas.microsoft.com/office/drawing/2014/main" id="{7797C839-9322-1DC0-45F8-72EF69B27B32}"/>
                </a:ext>
              </a:extLst>
            </p:cNvPr>
            <p:cNvSpPr/>
            <p:nvPr/>
          </p:nvSpPr>
          <p:spPr>
            <a:xfrm rot="1205253">
              <a:off x="6674854" y="301502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22" y="246"/>
                  </a:lnTo>
                  <a:lnTo>
                    <a:pt x="33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61;p41">
              <a:extLst>
                <a:ext uri="{FF2B5EF4-FFF2-40B4-BE49-F238E27FC236}">
                  <a16:creationId xmlns:a16="http://schemas.microsoft.com/office/drawing/2014/main" id="{B3DD7F9B-5238-EA84-4217-B432034FE625}"/>
                </a:ext>
              </a:extLst>
            </p:cNvPr>
            <p:cNvSpPr/>
            <p:nvPr/>
          </p:nvSpPr>
          <p:spPr>
            <a:xfrm rot="1205253">
              <a:off x="6667593" y="3055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3" y="245"/>
                  </a:lnTo>
                  <a:lnTo>
                    <a:pt x="33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62;p41">
              <a:extLst>
                <a:ext uri="{FF2B5EF4-FFF2-40B4-BE49-F238E27FC236}">
                  <a16:creationId xmlns:a16="http://schemas.microsoft.com/office/drawing/2014/main" id="{5C65EF1E-D942-0B12-7BE2-7B874B25F924}"/>
                </a:ext>
              </a:extLst>
            </p:cNvPr>
            <p:cNvSpPr/>
            <p:nvPr/>
          </p:nvSpPr>
          <p:spPr>
            <a:xfrm rot="1205253">
              <a:off x="6724727" y="29404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63;p41">
              <a:extLst>
                <a:ext uri="{FF2B5EF4-FFF2-40B4-BE49-F238E27FC236}">
                  <a16:creationId xmlns:a16="http://schemas.microsoft.com/office/drawing/2014/main" id="{C9272849-7D31-CD22-5B01-ECC4EF43C9D0}"/>
                </a:ext>
              </a:extLst>
            </p:cNvPr>
            <p:cNvSpPr/>
            <p:nvPr/>
          </p:nvSpPr>
          <p:spPr>
            <a:xfrm rot="1205253">
              <a:off x="6718525" y="2981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64;p41">
              <a:extLst>
                <a:ext uri="{FF2B5EF4-FFF2-40B4-BE49-F238E27FC236}">
                  <a16:creationId xmlns:a16="http://schemas.microsoft.com/office/drawing/2014/main" id="{2596D823-8488-0D79-F041-A4A3DCED23FE}"/>
                </a:ext>
              </a:extLst>
            </p:cNvPr>
            <p:cNvSpPr/>
            <p:nvPr/>
          </p:nvSpPr>
          <p:spPr>
            <a:xfrm rot="1205253">
              <a:off x="6711390" y="30219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3" y="234"/>
                  </a:lnTo>
                  <a:lnTo>
                    <a:pt x="33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65;p41">
              <a:extLst>
                <a:ext uri="{FF2B5EF4-FFF2-40B4-BE49-F238E27FC236}">
                  <a16:creationId xmlns:a16="http://schemas.microsoft.com/office/drawing/2014/main" id="{5C0E0C23-09A3-C200-7414-8108F9E157B2}"/>
                </a:ext>
              </a:extLst>
            </p:cNvPr>
            <p:cNvSpPr/>
            <p:nvPr/>
          </p:nvSpPr>
          <p:spPr>
            <a:xfrm rot="1205253">
              <a:off x="6704409" y="3061768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1" y="49"/>
                    <a:pt x="111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1" y="227"/>
                  </a:cubicBezTo>
                  <a:cubicBezTo>
                    <a:pt x="100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66;p41">
              <a:extLst>
                <a:ext uri="{FF2B5EF4-FFF2-40B4-BE49-F238E27FC236}">
                  <a16:creationId xmlns:a16="http://schemas.microsoft.com/office/drawing/2014/main" id="{27DB9A52-7381-94A4-CDCF-B1A708EFAD87}"/>
                </a:ext>
              </a:extLst>
            </p:cNvPr>
            <p:cNvSpPr/>
            <p:nvPr/>
          </p:nvSpPr>
          <p:spPr>
            <a:xfrm rot="1205253">
              <a:off x="6698089" y="31025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67;p41">
              <a:extLst>
                <a:ext uri="{FF2B5EF4-FFF2-40B4-BE49-F238E27FC236}">
                  <a16:creationId xmlns:a16="http://schemas.microsoft.com/office/drawing/2014/main" id="{75818313-17B2-FC56-404B-5B76181376AB}"/>
                </a:ext>
              </a:extLst>
            </p:cNvPr>
            <p:cNvSpPr/>
            <p:nvPr/>
          </p:nvSpPr>
          <p:spPr>
            <a:xfrm rot="1205253">
              <a:off x="6761451" y="294628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13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68;p41">
              <a:extLst>
                <a:ext uri="{FF2B5EF4-FFF2-40B4-BE49-F238E27FC236}">
                  <a16:creationId xmlns:a16="http://schemas.microsoft.com/office/drawing/2014/main" id="{DFBF0EB2-EDA3-C296-A143-B7BF921ADD8B}"/>
                </a:ext>
              </a:extLst>
            </p:cNvPr>
            <p:cNvSpPr/>
            <p:nvPr/>
          </p:nvSpPr>
          <p:spPr>
            <a:xfrm rot="1205253">
              <a:off x="6755219" y="298722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69;p41">
              <a:extLst>
                <a:ext uri="{FF2B5EF4-FFF2-40B4-BE49-F238E27FC236}">
                  <a16:creationId xmlns:a16="http://schemas.microsoft.com/office/drawing/2014/main" id="{DC9F27DB-453A-CF85-12F2-42A31119BD23}"/>
                </a:ext>
              </a:extLst>
            </p:cNvPr>
            <p:cNvSpPr/>
            <p:nvPr/>
          </p:nvSpPr>
          <p:spPr>
            <a:xfrm rot="1205253">
              <a:off x="6747942" y="302779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70;p41">
              <a:extLst>
                <a:ext uri="{FF2B5EF4-FFF2-40B4-BE49-F238E27FC236}">
                  <a16:creationId xmlns:a16="http://schemas.microsoft.com/office/drawing/2014/main" id="{1193831B-B72B-7044-BDBF-E2FCA059629A}"/>
                </a:ext>
              </a:extLst>
            </p:cNvPr>
            <p:cNvSpPr/>
            <p:nvPr/>
          </p:nvSpPr>
          <p:spPr>
            <a:xfrm rot="1205253">
              <a:off x="6740868" y="3068132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92" y="40"/>
                  </a:moveTo>
                  <a:cubicBezTo>
                    <a:pt x="97" y="40"/>
                    <a:pt x="104" y="45"/>
                    <a:pt x="111" y="45"/>
                  </a:cubicBezTo>
                  <a:cubicBezTo>
                    <a:pt x="111" y="45"/>
                    <a:pt x="123" y="56"/>
                    <a:pt x="123" y="67"/>
                  </a:cubicBezTo>
                  <a:cubicBezTo>
                    <a:pt x="134" y="90"/>
                    <a:pt x="134" y="101"/>
                    <a:pt x="134" y="123"/>
                  </a:cubicBezTo>
                  <a:cubicBezTo>
                    <a:pt x="145" y="145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23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89" y="45"/>
                  </a:cubicBezTo>
                  <a:cubicBezTo>
                    <a:pt x="89" y="41"/>
                    <a:pt x="90" y="40"/>
                    <a:pt x="92" y="40"/>
                  </a:cubicBezTo>
                  <a:close/>
                  <a:moveTo>
                    <a:pt x="78" y="1"/>
                  </a:moveTo>
                  <a:cubicBezTo>
                    <a:pt x="56" y="1"/>
                    <a:pt x="45" y="12"/>
                    <a:pt x="33" y="23"/>
                  </a:cubicBezTo>
                  <a:cubicBezTo>
                    <a:pt x="22" y="34"/>
                    <a:pt x="11" y="56"/>
                    <a:pt x="11" y="67"/>
                  </a:cubicBezTo>
                  <a:cubicBezTo>
                    <a:pt x="0" y="90"/>
                    <a:pt x="11" y="123"/>
                    <a:pt x="11" y="145"/>
                  </a:cubicBezTo>
                  <a:cubicBezTo>
                    <a:pt x="31" y="226"/>
                    <a:pt x="60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89" y="223"/>
                  </a:cubicBezTo>
                  <a:cubicBezTo>
                    <a:pt x="201" y="190"/>
                    <a:pt x="201" y="157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34" y="1"/>
                    <a:pt x="11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71;p41">
              <a:extLst>
                <a:ext uri="{FF2B5EF4-FFF2-40B4-BE49-F238E27FC236}">
                  <a16:creationId xmlns:a16="http://schemas.microsoft.com/office/drawing/2014/main" id="{E8DC2422-AD0F-FF1D-7B77-D30204572BD2}"/>
                </a:ext>
              </a:extLst>
            </p:cNvPr>
            <p:cNvSpPr/>
            <p:nvPr/>
          </p:nvSpPr>
          <p:spPr>
            <a:xfrm rot="1205253">
              <a:off x="6734812" y="310846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3" y="41"/>
                  </a:moveTo>
                  <a:cubicBezTo>
                    <a:pt x="98" y="41"/>
                    <a:pt x="100" y="44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84" y="44"/>
                    <a:pt x="89" y="41"/>
                    <a:pt x="93" y="41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78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72;p41">
              <a:extLst>
                <a:ext uri="{FF2B5EF4-FFF2-40B4-BE49-F238E27FC236}">
                  <a16:creationId xmlns:a16="http://schemas.microsoft.com/office/drawing/2014/main" id="{75A16D88-4924-D365-0DC5-F969764B639F}"/>
                </a:ext>
              </a:extLst>
            </p:cNvPr>
            <p:cNvSpPr/>
            <p:nvPr/>
          </p:nvSpPr>
          <p:spPr>
            <a:xfrm rot="1205253">
              <a:off x="6791942" y="29930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73;p41">
              <a:extLst>
                <a:ext uri="{FF2B5EF4-FFF2-40B4-BE49-F238E27FC236}">
                  <a16:creationId xmlns:a16="http://schemas.microsoft.com/office/drawing/2014/main" id="{61D3E67A-44E3-5C87-B007-56D7FFEB58AD}"/>
                </a:ext>
              </a:extLst>
            </p:cNvPr>
            <p:cNvSpPr/>
            <p:nvPr/>
          </p:nvSpPr>
          <p:spPr>
            <a:xfrm rot="1205253">
              <a:off x="6784666" y="303366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67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74;p41">
              <a:extLst>
                <a:ext uri="{FF2B5EF4-FFF2-40B4-BE49-F238E27FC236}">
                  <a16:creationId xmlns:a16="http://schemas.microsoft.com/office/drawing/2014/main" id="{B28F43A0-4D8E-4DCC-54D7-CDC77A081983}"/>
                </a:ext>
              </a:extLst>
            </p:cNvPr>
            <p:cNvSpPr/>
            <p:nvPr/>
          </p:nvSpPr>
          <p:spPr>
            <a:xfrm rot="1205253">
              <a:off x="6778563" y="307417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90" y="201"/>
                    <a:pt x="190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75;p41">
              <a:extLst>
                <a:ext uri="{FF2B5EF4-FFF2-40B4-BE49-F238E27FC236}">
                  <a16:creationId xmlns:a16="http://schemas.microsoft.com/office/drawing/2014/main" id="{488DCAD8-0211-2E20-0895-3B547279505F}"/>
                </a:ext>
              </a:extLst>
            </p:cNvPr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5" y="167"/>
                    <a:pt x="145" y="178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78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90" y="112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76;p41">
              <a:extLst>
                <a:ext uri="{FF2B5EF4-FFF2-40B4-BE49-F238E27FC236}">
                  <a16:creationId xmlns:a16="http://schemas.microsoft.com/office/drawing/2014/main" id="{572BFD67-9452-F71B-FA16-6FE9938CFDB7}"/>
                </a:ext>
              </a:extLst>
            </p:cNvPr>
            <p:cNvSpPr/>
            <p:nvPr/>
          </p:nvSpPr>
          <p:spPr>
            <a:xfrm rot="1205253">
              <a:off x="6828478" y="2999929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77;p41">
              <a:extLst>
                <a:ext uri="{FF2B5EF4-FFF2-40B4-BE49-F238E27FC236}">
                  <a16:creationId xmlns:a16="http://schemas.microsoft.com/office/drawing/2014/main" id="{B219AFAD-0EF2-BB1C-F191-2EE70CC40A82}"/>
                </a:ext>
              </a:extLst>
            </p:cNvPr>
            <p:cNvSpPr/>
            <p:nvPr/>
          </p:nvSpPr>
          <p:spPr>
            <a:xfrm rot="1205253">
              <a:off x="6822330" y="303987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78;p41">
              <a:extLst>
                <a:ext uri="{FF2B5EF4-FFF2-40B4-BE49-F238E27FC236}">
                  <a16:creationId xmlns:a16="http://schemas.microsoft.com/office/drawing/2014/main" id="{6F17BC08-2BBE-E1E9-F9A2-DFC327C5FF7A}"/>
                </a:ext>
              </a:extLst>
            </p:cNvPr>
            <p:cNvSpPr/>
            <p:nvPr/>
          </p:nvSpPr>
          <p:spPr>
            <a:xfrm rot="1205253">
              <a:off x="6815161" y="3080658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79;p41">
              <a:extLst>
                <a:ext uri="{FF2B5EF4-FFF2-40B4-BE49-F238E27FC236}">
                  <a16:creationId xmlns:a16="http://schemas.microsoft.com/office/drawing/2014/main" id="{84F4B00A-81E7-33B5-E026-0B6B79C86B5A}"/>
                </a:ext>
              </a:extLst>
            </p:cNvPr>
            <p:cNvSpPr/>
            <p:nvPr/>
          </p:nvSpPr>
          <p:spPr>
            <a:xfrm rot="1205253">
              <a:off x="6807979" y="3120786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23"/>
                  </a:cubicBezTo>
                  <a:cubicBezTo>
                    <a:pt x="22" y="45"/>
                    <a:pt x="11" y="56"/>
                    <a:pt x="11" y="78"/>
                  </a:cubicBezTo>
                  <a:cubicBezTo>
                    <a:pt x="0" y="100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78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80;p41">
              <a:extLst>
                <a:ext uri="{FF2B5EF4-FFF2-40B4-BE49-F238E27FC236}">
                  <a16:creationId xmlns:a16="http://schemas.microsoft.com/office/drawing/2014/main" id="{D6C9EC36-5BAC-D26F-F2AC-6CE344313AC1}"/>
                </a:ext>
              </a:extLst>
            </p:cNvPr>
            <p:cNvSpPr/>
            <p:nvPr/>
          </p:nvSpPr>
          <p:spPr>
            <a:xfrm rot="1205253">
              <a:off x="6409354" y="3012139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46" y="183"/>
                  </a:cubicBezTo>
                  <a:cubicBezTo>
                    <a:pt x="146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9" y="217"/>
                    <a:pt x="79" y="206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9"/>
                  </a:cubicBezTo>
                  <a:close/>
                  <a:moveTo>
                    <a:pt x="97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29" y="11"/>
                    <a:pt x="113" y="1"/>
                    <a:pt x="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81;p41">
              <a:extLst>
                <a:ext uri="{FF2B5EF4-FFF2-40B4-BE49-F238E27FC236}">
                  <a16:creationId xmlns:a16="http://schemas.microsoft.com/office/drawing/2014/main" id="{F2D91909-EBA5-9E64-C732-E1AA799420F8}"/>
                </a:ext>
              </a:extLst>
            </p:cNvPr>
            <p:cNvSpPr/>
            <p:nvPr/>
          </p:nvSpPr>
          <p:spPr>
            <a:xfrm rot="1205253">
              <a:off x="6403033" y="3053057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27"/>
                  </a:cubicBezTo>
                  <a:cubicBezTo>
                    <a:pt x="101" y="227"/>
                    <a:pt x="90" y="227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57" y="183"/>
                    <a:pt x="57" y="161"/>
                    <a:pt x="57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82;p41">
              <a:extLst>
                <a:ext uri="{FF2B5EF4-FFF2-40B4-BE49-F238E27FC236}">
                  <a16:creationId xmlns:a16="http://schemas.microsoft.com/office/drawing/2014/main" id="{0E093C7C-27C0-0A54-0619-72BE2B90DA16}"/>
                </a:ext>
              </a:extLst>
            </p:cNvPr>
            <p:cNvSpPr/>
            <p:nvPr/>
          </p:nvSpPr>
          <p:spPr>
            <a:xfrm rot="1205253">
              <a:off x="6866001" y="3005940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83;p41">
              <a:extLst>
                <a:ext uri="{FF2B5EF4-FFF2-40B4-BE49-F238E27FC236}">
                  <a16:creationId xmlns:a16="http://schemas.microsoft.com/office/drawing/2014/main" id="{409DEA5C-68DF-80AA-F62A-0880EEDA855A}"/>
                </a:ext>
              </a:extLst>
            </p:cNvPr>
            <p:cNvSpPr/>
            <p:nvPr/>
          </p:nvSpPr>
          <p:spPr>
            <a:xfrm rot="1205253">
              <a:off x="6858882" y="304671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84;p41">
              <a:extLst>
                <a:ext uri="{FF2B5EF4-FFF2-40B4-BE49-F238E27FC236}">
                  <a16:creationId xmlns:a16="http://schemas.microsoft.com/office/drawing/2014/main" id="{7F4D068B-6AC8-06E0-02DA-F52C6F960E9B}"/>
                </a:ext>
              </a:extLst>
            </p:cNvPr>
            <p:cNvSpPr/>
            <p:nvPr/>
          </p:nvSpPr>
          <p:spPr>
            <a:xfrm rot="1205253">
              <a:off x="6851885" y="308652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8" y="0"/>
                  </a:moveTo>
                  <a:cubicBezTo>
                    <a:pt x="91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85;p41">
              <a:extLst>
                <a:ext uri="{FF2B5EF4-FFF2-40B4-BE49-F238E27FC236}">
                  <a16:creationId xmlns:a16="http://schemas.microsoft.com/office/drawing/2014/main" id="{D3502D2A-271F-50D2-9945-9060A8ACE4FD}"/>
                </a:ext>
              </a:extLst>
            </p:cNvPr>
            <p:cNvSpPr/>
            <p:nvPr/>
          </p:nvSpPr>
          <p:spPr>
            <a:xfrm rot="1205253">
              <a:off x="6908843" y="2972125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86;p41">
              <a:extLst>
                <a:ext uri="{FF2B5EF4-FFF2-40B4-BE49-F238E27FC236}">
                  <a16:creationId xmlns:a16="http://schemas.microsoft.com/office/drawing/2014/main" id="{8B6ADF19-AF86-088F-7DFD-BF927E8ADB77}"/>
                </a:ext>
              </a:extLst>
            </p:cNvPr>
            <p:cNvSpPr/>
            <p:nvPr/>
          </p:nvSpPr>
          <p:spPr>
            <a:xfrm rot="1205253">
              <a:off x="6902786" y="301228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87;p41">
              <a:extLst>
                <a:ext uri="{FF2B5EF4-FFF2-40B4-BE49-F238E27FC236}">
                  <a16:creationId xmlns:a16="http://schemas.microsoft.com/office/drawing/2014/main" id="{0B0EE104-4425-3AB9-3C3F-8E0AD5FD6E86}"/>
                </a:ext>
              </a:extLst>
            </p:cNvPr>
            <p:cNvSpPr/>
            <p:nvPr/>
          </p:nvSpPr>
          <p:spPr>
            <a:xfrm rot="1205253">
              <a:off x="6895433" y="305255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88;p41">
              <a:extLst>
                <a:ext uri="{FF2B5EF4-FFF2-40B4-BE49-F238E27FC236}">
                  <a16:creationId xmlns:a16="http://schemas.microsoft.com/office/drawing/2014/main" id="{A293745F-D051-2DDD-FF76-64AD5212EF07}"/>
                </a:ext>
              </a:extLst>
            </p:cNvPr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89;p41">
              <a:extLst>
                <a:ext uri="{FF2B5EF4-FFF2-40B4-BE49-F238E27FC236}">
                  <a16:creationId xmlns:a16="http://schemas.microsoft.com/office/drawing/2014/main" id="{B26F37EA-DDE1-057C-77EF-042DB278C8CF}"/>
                </a:ext>
              </a:extLst>
            </p:cNvPr>
            <p:cNvSpPr/>
            <p:nvPr/>
          </p:nvSpPr>
          <p:spPr>
            <a:xfrm rot="1205253">
              <a:off x="6881852" y="31339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90;p41">
              <a:extLst>
                <a:ext uri="{FF2B5EF4-FFF2-40B4-BE49-F238E27FC236}">
                  <a16:creationId xmlns:a16="http://schemas.microsoft.com/office/drawing/2014/main" id="{F75A4AAA-C2CB-CF9C-5FCF-64DA403AE908}"/>
                </a:ext>
              </a:extLst>
            </p:cNvPr>
            <p:cNvSpPr/>
            <p:nvPr/>
          </p:nvSpPr>
          <p:spPr>
            <a:xfrm rot="1205253">
              <a:off x="6946335" y="297830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91;p41">
              <a:extLst>
                <a:ext uri="{FF2B5EF4-FFF2-40B4-BE49-F238E27FC236}">
                  <a16:creationId xmlns:a16="http://schemas.microsoft.com/office/drawing/2014/main" id="{A0771838-3ABA-123C-B9B4-8A8713B20B7E}"/>
                </a:ext>
              </a:extLst>
            </p:cNvPr>
            <p:cNvSpPr/>
            <p:nvPr/>
          </p:nvSpPr>
          <p:spPr>
            <a:xfrm rot="1205253">
              <a:off x="6939510" y="3018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92;p41">
              <a:extLst>
                <a:ext uri="{FF2B5EF4-FFF2-40B4-BE49-F238E27FC236}">
                  <a16:creationId xmlns:a16="http://schemas.microsoft.com/office/drawing/2014/main" id="{BEE0B708-551C-2597-1A20-3A431B3D1269}"/>
                </a:ext>
              </a:extLst>
            </p:cNvPr>
            <p:cNvSpPr/>
            <p:nvPr/>
          </p:nvSpPr>
          <p:spPr>
            <a:xfrm rot="1205253">
              <a:off x="6933128" y="3058597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93;p41">
              <a:extLst>
                <a:ext uri="{FF2B5EF4-FFF2-40B4-BE49-F238E27FC236}">
                  <a16:creationId xmlns:a16="http://schemas.microsoft.com/office/drawing/2014/main" id="{15050CB5-DAB7-9A77-02B8-72CAA9BB75E6}"/>
                </a:ext>
              </a:extLst>
            </p:cNvPr>
            <p:cNvSpPr/>
            <p:nvPr/>
          </p:nvSpPr>
          <p:spPr>
            <a:xfrm flipH="1">
              <a:off x="6222000" y="2442461"/>
              <a:ext cx="251628" cy="347945"/>
            </a:xfrm>
            <a:custGeom>
              <a:avLst/>
              <a:gdLst/>
              <a:ahLst/>
              <a:cxnLst/>
              <a:rect l="l" t="t" r="r" b="b"/>
              <a:pathLst>
                <a:path w="2764" h="3822" extrusionOk="0">
                  <a:moveTo>
                    <a:pt x="2362" y="2986"/>
                  </a:moveTo>
                  <a:cubicBezTo>
                    <a:pt x="2362" y="2986"/>
                    <a:pt x="2763" y="2306"/>
                    <a:pt x="2607" y="1705"/>
                  </a:cubicBezTo>
                  <a:cubicBezTo>
                    <a:pt x="2462" y="1103"/>
                    <a:pt x="1727" y="279"/>
                    <a:pt x="1070" y="0"/>
                  </a:cubicBezTo>
                  <a:cubicBezTo>
                    <a:pt x="1070" y="0"/>
                    <a:pt x="1193" y="724"/>
                    <a:pt x="1193" y="724"/>
                  </a:cubicBezTo>
                  <a:cubicBezTo>
                    <a:pt x="1193" y="747"/>
                    <a:pt x="725" y="1081"/>
                    <a:pt x="691" y="1114"/>
                  </a:cubicBezTo>
                  <a:cubicBezTo>
                    <a:pt x="535" y="1248"/>
                    <a:pt x="402" y="1393"/>
                    <a:pt x="279" y="1549"/>
                  </a:cubicBezTo>
                  <a:cubicBezTo>
                    <a:pt x="223" y="1638"/>
                    <a:pt x="157" y="1694"/>
                    <a:pt x="90" y="1760"/>
                  </a:cubicBezTo>
                  <a:cubicBezTo>
                    <a:pt x="23" y="1827"/>
                    <a:pt x="1" y="1927"/>
                    <a:pt x="34" y="2028"/>
                  </a:cubicBezTo>
                  <a:cubicBezTo>
                    <a:pt x="79" y="2128"/>
                    <a:pt x="212" y="2195"/>
                    <a:pt x="324" y="2161"/>
                  </a:cubicBezTo>
                  <a:cubicBezTo>
                    <a:pt x="223" y="2239"/>
                    <a:pt x="123" y="2340"/>
                    <a:pt x="79" y="2473"/>
                  </a:cubicBezTo>
                  <a:cubicBezTo>
                    <a:pt x="34" y="2607"/>
                    <a:pt x="79" y="2707"/>
                    <a:pt x="168" y="2819"/>
                  </a:cubicBezTo>
                  <a:cubicBezTo>
                    <a:pt x="201" y="2863"/>
                    <a:pt x="402" y="2975"/>
                    <a:pt x="435" y="2997"/>
                  </a:cubicBezTo>
                  <a:cubicBezTo>
                    <a:pt x="457" y="3019"/>
                    <a:pt x="346" y="3142"/>
                    <a:pt x="535" y="3364"/>
                  </a:cubicBezTo>
                  <a:cubicBezTo>
                    <a:pt x="647" y="3498"/>
                    <a:pt x="858" y="3476"/>
                    <a:pt x="903" y="3431"/>
                  </a:cubicBezTo>
                  <a:cubicBezTo>
                    <a:pt x="903" y="3431"/>
                    <a:pt x="948" y="3643"/>
                    <a:pt x="1204" y="3710"/>
                  </a:cubicBezTo>
                  <a:cubicBezTo>
                    <a:pt x="1705" y="3821"/>
                    <a:pt x="2106" y="3342"/>
                    <a:pt x="2362" y="298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94;p41">
              <a:extLst>
                <a:ext uri="{FF2B5EF4-FFF2-40B4-BE49-F238E27FC236}">
                  <a16:creationId xmlns:a16="http://schemas.microsoft.com/office/drawing/2014/main" id="{AF157C77-2693-628A-5DFF-4F7B6A4A0AFE}"/>
                </a:ext>
              </a:extLst>
            </p:cNvPr>
            <p:cNvSpPr/>
            <p:nvPr/>
          </p:nvSpPr>
          <p:spPr>
            <a:xfrm flipH="1">
              <a:off x="6971410" y="2634093"/>
              <a:ext cx="359052" cy="364150"/>
            </a:xfrm>
            <a:custGeom>
              <a:avLst/>
              <a:gdLst/>
              <a:ahLst/>
              <a:cxnLst/>
              <a:rect l="l" t="t" r="r" b="b"/>
              <a:pathLst>
                <a:path w="3944" h="4000" extrusionOk="0">
                  <a:moveTo>
                    <a:pt x="2005" y="45"/>
                  </a:moveTo>
                  <a:cubicBezTo>
                    <a:pt x="1615" y="90"/>
                    <a:pt x="1248" y="268"/>
                    <a:pt x="947" y="502"/>
                  </a:cubicBezTo>
                  <a:cubicBezTo>
                    <a:pt x="680" y="714"/>
                    <a:pt x="379" y="1003"/>
                    <a:pt x="256" y="1326"/>
                  </a:cubicBezTo>
                  <a:cubicBezTo>
                    <a:pt x="22" y="1950"/>
                    <a:pt x="0" y="2785"/>
                    <a:pt x="747" y="3387"/>
                  </a:cubicBezTo>
                  <a:cubicBezTo>
                    <a:pt x="1493" y="4000"/>
                    <a:pt x="3576" y="3131"/>
                    <a:pt x="3787" y="2429"/>
                  </a:cubicBezTo>
                  <a:cubicBezTo>
                    <a:pt x="3787" y="2429"/>
                    <a:pt x="3943" y="2028"/>
                    <a:pt x="3565" y="1917"/>
                  </a:cubicBezTo>
                  <a:cubicBezTo>
                    <a:pt x="3565" y="1917"/>
                    <a:pt x="3676" y="1493"/>
                    <a:pt x="3264" y="1382"/>
                  </a:cubicBezTo>
                  <a:cubicBezTo>
                    <a:pt x="3264" y="1382"/>
                    <a:pt x="3253" y="1103"/>
                    <a:pt x="3253" y="1081"/>
                  </a:cubicBezTo>
                  <a:cubicBezTo>
                    <a:pt x="3175" y="836"/>
                    <a:pt x="2896" y="769"/>
                    <a:pt x="2896" y="769"/>
                  </a:cubicBezTo>
                  <a:cubicBezTo>
                    <a:pt x="2852" y="714"/>
                    <a:pt x="2818" y="513"/>
                    <a:pt x="2818" y="368"/>
                  </a:cubicBezTo>
                  <a:cubicBezTo>
                    <a:pt x="2830" y="1"/>
                    <a:pt x="2273" y="12"/>
                    <a:pt x="2005" y="4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95;p41">
              <a:extLst>
                <a:ext uri="{FF2B5EF4-FFF2-40B4-BE49-F238E27FC236}">
                  <a16:creationId xmlns:a16="http://schemas.microsoft.com/office/drawing/2014/main" id="{C35175AB-1337-1BBD-C20C-5550CC36ADD8}"/>
                </a:ext>
              </a:extLst>
            </p:cNvPr>
            <p:cNvSpPr/>
            <p:nvPr/>
          </p:nvSpPr>
          <p:spPr>
            <a:xfrm flipH="1">
              <a:off x="7012015" y="1317886"/>
              <a:ext cx="148118" cy="164323"/>
            </a:xfrm>
            <a:custGeom>
              <a:avLst/>
              <a:gdLst/>
              <a:ahLst/>
              <a:cxnLst/>
              <a:rect l="l" t="t" r="r" b="b"/>
              <a:pathLst>
                <a:path w="1627" h="1805" extrusionOk="0">
                  <a:moveTo>
                    <a:pt x="1627" y="903"/>
                  </a:moveTo>
                  <a:cubicBezTo>
                    <a:pt x="1627" y="1393"/>
                    <a:pt x="1259" y="1805"/>
                    <a:pt x="814" y="1805"/>
                  </a:cubicBezTo>
                  <a:cubicBezTo>
                    <a:pt x="368" y="1805"/>
                    <a:pt x="1" y="1393"/>
                    <a:pt x="1" y="903"/>
                  </a:cubicBezTo>
                  <a:cubicBezTo>
                    <a:pt x="1" y="401"/>
                    <a:pt x="368" y="0"/>
                    <a:pt x="814" y="0"/>
                  </a:cubicBezTo>
                  <a:cubicBezTo>
                    <a:pt x="1259" y="0"/>
                    <a:pt x="1627" y="401"/>
                    <a:pt x="1627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96;p41">
              <a:extLst>
                <a:ext uri="{FF2B5EF4-FFF2-40B4-BE49-F238E27FC236}">
                  <a16:creationId xmlns:a16="http://schemas.microsoft.com/office/drawing/2014/main" id="{D30545A7-CF02-506D-9AA9-329F8FF2BEF1}"/>
                </a:ext>
              </a:extLst>
            </p:cNvPr>
            <p:cNvSpPr/>
            <p:nvPr/>
          </p:nvSpPr>
          <p:spPr>
            <a:xfrm flipH="1">
              <a:off x="6702673" y="1291486"/>
              <a:ext cx="149210" cy="164414"/>
            </a:xfrm>
            <a:custGeom>
              <a:avLst/>
              <a:gdLst/>
              <a:ahLst/>
              <a:cxnLst/>
              <a:rect l="l" t="t" r="r" b="b"/>
              <a:pathLst>
                <a:path w="1639" h="1806" extrusionOk="0">
                  <a:moveTo>
                    <a:pt x="1638" y="903"/>
                  </a:moveTo>
                  <a:cubicBezTo>
                    <a:pt x="1638" y="1404"/>
                    <a:pt x="1271" y="1805"/>
                    <a:pt x="825" y="1805"/>
                  </a:cubicBezTo>
                  <a:cubicBezTo>
                    <a:pt x="368" y="1805"/>
                    <a:pt x="1" y="1404"/>
                    <a:pt x="1" y="903"/>
                  </a:cubicBezTo>
                  <a:cubicBezTo>
                    <a:pt x="1" y="413"/>
                    <a:pt x="368" y="1"/>
                    <a:pt x="825" y="1"/>
                  </a:cubicBezTo>
                  <a:cubicBezTo>
                    <a:pt x="1271" y="1"/>
                    <a:pt x="1638" y="413"/>
                    <a:pt x="1638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97;p41">
              <a:extLst>
                <a:ext uri="{FF2B5EF4-FFF2-40B4-BE49-F238E27FC236}">
                  <a16:creationId xmlns:a16="http://schemas.microsoft.com/office/drawing/2014/main" id="{A9C50ED3-F5BF-BD1D-7147-783E23F7E012}"/>
                </a:ext>
              </a:extLst>
            </p:cNvPr>
            <p:cNvSpPr/>
            <p:nvPr/>
          </p:nvSpPr>
          <p:spPr>
            <a:xfrm flipH="1">
              <a:off x="7039327" y="1348293"/>
              <a:ext cx="93404" cy="103510"/>
            </a:xfrm>
            <a:custGeom>
              <a:avLst/>
              <a:gdLst/>
              <a:ahLst/>
              <a:cxnLst/>
              <a:rect l="l" t="t" r="r" b="b"/>
              <a:pathLst>
                <a:path w="1026" h="1137" extrusionOk="0">
                  <a:moveTo>
                    <a:pt x="1025" y="569"/>
                  </a:moveTo>
                  <a:cubicBezTo>
                    <a:pt x="1025" y="880"/>
                    <a:pt x="802" y="1137"/>
                    <a:pt x="513" y="1137"/>
                  </a:cubicBezTo>
                  <a:cubicBezTo>
                    <a:pt x="223" y="1137"/>
                    <a:pt x="0" y="880"/>
                    <a:pt x="0" y="569"/>
                  </a:cubicBezTo>
                  <a:cubicBezTo>
                    <a:pt x="0" y="245"/>
                    <a:pt x="223" y="0"/>
                    <a:pt x="513" y="0"/>
                  </a:cubicBezTo>
                  <a:cubicBezTo>
                    <a:pt x="802" y="0"/>
                    <a:pt x="1025" y="245"/>
                    <a:pt x="1025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98;p41">
              <a:extLst>
                <a:ext uri="{FF2B5EF4-FFF2-40B4-BE49-F238E27FC236}">
                  <a16:creationId xmlns:a16="http://schemas.microsoft.com/office/drawing/2014/main" id="{2AFC6406-BA5C-D690-6BCA-1DF8475B582B}"/>
                </a:ext>
              </a:extLst>
            </p:cNvPr>
            <p:cNvSpPr/>
            <p:nvPr/>
          </p:nvSpPr>
          <p:spPr>
            <a:xfrm flipH="1">
              <a:off x="6730076" y="1321892"/>
              <a:ext cx="94406" cy="103510"/>
            </a:xfrm>
            <a:custGeom>
              <a:avLst/>
              <a:gdLst/>
              <a:ahLst/>
              <a:cxnLst/>
              <a:rect l="l" t="t" r="r" b="b"/>
              <a:pathLst>
                <a:path w="1037" h="1137" extrusionOk="0">
                  <a:moveTo>
                    <a:pt x="1037" y="569"/>
                  </a:moveTo>
                  <a:cubicBezTo>
                    <a:pt x="1037" y="892"/>
                    <a:pt x="803" y="1137"/>
                    <a:pt x="524" y="1137"/>
                  </a:cubicBezTo>
                  <a:cubicBezTo>
                    <a:pt x="234" y="1137"/>
                    <a:pt x="1" y="892"/>
                    <a:pt x="1" y="569"/>
                  </a:cubicBezTo>
                  <a:cubicBezTo>
                    <a:pt x="1" y="257"/>
                    <a:pt x="234" y="1"/>
                    <a:pt x="524" y="1"/>
                  </a:cubicBezTo>
                  <a:cubicBezTo>
                    <a:pt x="803" y="1"/>
                    <a:pt x="1037" y="257"/>
                    <a:pt x="1037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99;p41">
              <a:extLst>
                <a:ext uri="{FF2B5EF4-FFF2-40B4-BE49-F238E27FC236}">
                  <a16:creationId xmlns:a16="http://schemas.microsoft.com/office/drawing/2014/main" id="{A5CC2836-BED0-0FD2-8FA9-4BE1BBED8FF8}"/>
                </a:ext>
              </a:extLst>
            </p:cNvPr>
            <p:cNvSpPr/>
            <p:nvPr/>
          </p:nvSpPr>
          <p:spPr>
            <a:xfrm flipH="1">
              <a:off x="7063725" y="1241780"/>
              <a:ext cx="60904" cy="59994"/>
            </a:xfrm>
            <a:custGeom>
              <a:avLst/>
              <a:gdLst/>
              <a:ahLst/>
              <a:cxnLst/>
              <a:rect l="l" t="t" r="r" b="b"/>
              <a:pathLst>
                <a:path w="669" h="659" extrusionOk="0">
                  <a:moveTo>
                    <a:pt x="669" y="324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24"/>
                  </a:cubicBezTo>
                  <a:cubicBezTo>
                    <a:pt x="0" y="146"/>
                    <a:pt x="145" y="1"/>
                    <a:pt x="335" y="1"/>
                  </a:cubicBezTo>
                  <a:cubicBezTo>
                    <a:pt x="513" y="1"/>
                    <a:pt x="669" y="146"/>
                    <a:pt x="669" y="3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100;p41">
              <a:extLst>
                <a:ext uri="{FF2B5EF4-FFF2-40B4-BE49-F238E27FC236}">
                  <a16:creationId xmlns:a16="http://schemas.microsoft.com/office/drawing/2014/main" id="{96B3BF1C-8399-66C9-A554-F64CB9351C35}"/>
                </a:ext>
              </a:extLst>
            </p:cNvPr>
            <p:cNvSpPr/>
            <p:nvPr/>
          </p:nvSpPr>
          <p:spPr>
            <a:xfrm flipH="1">
              <a:off x="6764579" y="1217473"/>
              <a:ext cx="60904" cy="59903"/>
            </a:xfrm>
            <a:custGeom>
              <a:avLst/>
              <a:gdLst/>
              <a:ahLst/>
              <a:cxnLst/>
              <a:rect l="l" t="t" r="r" b="b"/>
              <a:pathLst>
                <a:path w="669" h="658" extrusionOk="0">
                  <a:moveTo>
                    <a:pt x="669" y="335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35"/>
                  </a:cubicBezTo>
                  <a:cubicBezTo>
                    <a:pt x="0" y="145"/>
                    <a:pt x="145" y="0"/>
                    <a:pt x="335" y="0"/>
                  </a:cubicBezTo>
                  <a:cubicBezTo>
                    <a:pt x="513" y="0"/>
                    <a:pt x="669" y="145"/>
                    <a:pt x="669" y="3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101;p41">
              <a:extLst>
                <a:ext uri="{FF2B5EF4-FFF2-40B4-BE49-F238E27FC236}">
                  <a16:creationId xmlns:a16="http://schemas.microsoft.com/office/drawing/2014/main" id="{EBDC2DC9-0765-A1FC-5EF9-DE1B519E4440}"/>
                </a:ext>
              </a:extLst>
            </p:cNvPr>
            <p:cNvSpPr/>
            <p:nvPr/>
          </p:nvSpPr>
          <p:spPr>
            <a:xfrm flipH="1">
              <a:off x="6821384" y="1472011"/>
              <a:ext cx="206928" cy="77109"/>
            </a:xfrm>
            <a:custGeom>
              <a:avLst/>
              <a:gdLst/>
              <a:ahLst/>
              <a:cxnLst/>
              <a:rect l="l" t="t" r="r" b="b"/>
              <a:pathLst>
                <a:path w="2273" h="847" extrusionOk="0">
                  <a:moveTo>
                    <a:pt x="1059" y="847"/>
                  </a:moveTo>
                  <a:cubicBezTo>
                    <a:pt x="647" y="847"/>
                    <a:pt x="301" y="680"/>
                    <a:pt x="112" y="535"/>
                  </a:cubicBezTo>
                  <a:cubicBezTo>
                    <a:pt x="12" y="457"/>
                    <a:pt x="1" y="312"/>
                    <a:pt x="79" y="212"/>
                  </a:cubicBezTo>
                  <a:cubicBezTo>
                    <a:pt x="157" y="123"/>
                    <a:pt x="301" y="101"/>
                    <a:pt x="390" y="179"/>
                  </a:cubicBezTo>
                  <a:cubicBezTo>
                    <a:pt x="424" y="201"/>
                    <a:pt x="1103" y="724"/>
                    <a:pt x="1872" y="78"/>
                  </a:cubicBezTo>
                  <a:cubicBezTo>
                    <a:pt x="1961" y="0"/>
                    <a:pt x="2106" y="12"/>
                    <a:pt x="2184" y="101"/>
                  </a:cubicBezTo>
                  <a:cubicBezTo>
                    <a:pt x="2273" y="201"/>
                    <a:pt x="2251" y="346"/>
                    <a:pt x="2162" y="424"/>
                  </a:cubicBezTo>
                  <a:cubicBezTo>
                    <a:pt x="1783" y="736"/>
                    <a:pt x="1404" y="847"/>
                    <a:pt x="1059" y="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102;p41">
              <a:extLst>
                <a:ext uri="{FF2B5EF4-FFF2-40B4-BE49-F238E27FC236}">
                  <a16:creationId xmlns:a16="http://schemas.microsoft.com/office/drawing/2014/main" id="{1D7EEB76-BD76-1EAE-022F-110FB988450B}"/>
                </a:ext>
              </a:extLst>
            </p:cNvPr>
            <p:cNvSpPr/>
            <p:nvPr/>
          </p:nvSpPr>
          <p:spPr>
            <a:xfrm flipH="1">
              <a:off x="6859894" y="1842166"/>
              <a:ext cx="61905" cy="80204"/>
            </a:xfrm>
            <a:custGeom>
              <a:avLst/>
              <a:gdLst/>
              <a:ahLst/>
              <a:cxnLst/>
              <a:rect l="l" t="t" r="r" b="b"/>
              <a:pathLst>
                <a:path w="680" h="881" extrusionOk="0">
                  <a:moveTo>
                    <a:pt x="680" y="435"/>
                  </a:moveTo>
                  <a:cubicBezTo>
                    <a:pt x="680" y="680"/>
                    <a:pt x="524" y="880"/>
                    <a:pt x="334" y="880"/>
                  </a:cubicBezTo>
                  <a:cubicBezTo>
                    <a:pt x="145" y="880"/>
                    <a:pt x="0" y="680"/>
                    <a:pt x="0" y="435"/>
                  </a:cubicBezTo>
                  <a:cubicBezTo>
                    <a:pt x="0" y="189"/>
                    <a:pt x="145" y="0"/>
                    <a:pt x="334" y="0"/>
                  </a:cubicBezTo>
                  <a:cubicBezTo>
                    <a:pt x="524" y="0"/>
                    <a:pt x="680" y="189"/>
                    <a:pt x="680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103;p41">
              <a:extLst>
                <a:ext uri="{FF2B5EF4-FFF2-40B4-BE49-F238E27FC236}">
                  <a16:creationId xmlns:a16="http://schemas.microsoft.com/office/drawing/2014/main" id="{8520494F-E9F3-2417-0688-971F81D05D1C}"/>
                </a:ext>
              </a:extLst>
            </p:cNvPr>
            <p:cNvSpPr/>
            <p:nvPr/>
          </p:nvSpPr>
          <p:spPr>
            <a:xfrm flipH="1">
              <a:off x="6761484" y="1821865"/>
              <a:ext cx="62998" cy="80204"/>
            </a:xfrm>
            <a:custGeom>
              <a:avLst/>
              <a:gdLst/>
              <a:ahLst/>
              <a:cxnLst/>
              <a:rect l="l" t="t" r="r" b="b"/>
              <a:pathLst>
                <a:path w="692" h="881" extrusionOk="0">
                  <a:moveTo>
                    <a:pt x="691" y="446"/>
                  </a:moveTo>
                  <a:cubicBezTo>
                    <a:pt x="691" y="691"/>
                    <a:pt x="535" y="880"/>
                    <a:pt x="346" y="880"/>
                  </a:cubicBezTo>
                  <a:cubicBezTo>
                    <a:pt x="157" y="880"/>
                    <a:pt x="1" y="691"/>
                    <a:pt x="1" y="446"/>
                  </a:cubicBezTo>
                  <a:cubicBezTo>
                    <a:pt x="1" y="201"/>
                    <a:pt x="157" y="0"/>
                    <a:pt x="346" y="0"/>
                  </a:cubicBezTo>
                  <a:cubicBezTo>
                    <a:pt x="535" y="0"/>
                    <a:pt x="691" y="201"/>
                    <a:pt x="691" y="4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104;p41">
              <a:extLst>
                <a:ext uri="{FF2B5EF4-FFF2-40B4-BE49-F238E27FC236}">
                  <a16:creationId xmlns:a16="http://schemas.microsoft.com/office/drawing/2014/main" id="{21ADACA2-2989-4BBE-3FB0-3E9C2AE01636}"/>
                </a:ext>
              </a:extLst>
            </p:cNvPr>
            <p:cNvSpPr/>
            <p:nvPr/>
          </p:nvSpPr>
          <p:spPr>
            <a:xfrm flipH="1">
              <a:off x="6874096" y="1860373"/>
              <a:ext cx="34503" cy="43698"/>
            </a:xfrm>
            <a:custGeom>
              <a:avLst/>
              <a:gdLst/>
              <a:ahLst/>
              <a:cxnLst/>
              <a:rect l="l" t="t" r="r" b="b"/>
              <a:pathLst>
                <a:path w="379" h="480" extrusionOk="0">
                  <a:moveTo>
                    <a:pt x="379" y="235"/>
                  </a:moveTo>
                  <a:cubicBezTo>
                    <a:pt x="379" y="368"/>
                    <a:pt x="301" y="480"/>
                    <a:pt x="189" y="480"/>
                  </a:cubicBezTo>
                  <a:cubicBezTo>
                    <a:pt x="89" y="480"/>
                    <a:pt x="0" y="368"/>
                    <a:pt x="0" y="235"/>
                  </a:cubicBezTo>
                  <a:cubicBezTo>
                    <a:pt x="0" y="101"/>
                    <a:pt x="89" y="1"/>
                    <a:pt x="189" y="1"/>
                  </a:cubicBezTo>
                  <a:cubicBezTo>
                    <a:pt x="301" y="1"/>
                    <a:pt x="379" y="101"/>
                    <a:pt x="379" y="2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105;p41">
              <a:extLst>
                <a:ext uri="{FF2B5EF4-FFF2-40B4-BE49-F238E27FC236}">
                  <a16:creationId xmlns:a16="http://schemas.microsoft.com/office/drawing/2014/main" id="{EC3B5CB9-042F-0F79-46A9-0BA395AE664A}"/>
                </a:ext>
              </a:extLst>
            </p:cNvPr>
            <p:cNvSpPr/>
            <p:nvPr/>
          </p:nvSpPr>
          <p:spPr>
            <a:xfrm flipH="1">
              <a:off x="6775686" y="1840072"/>
              <a:ext cx="34594" cy="44699"/>
            </a:xfrm>
            <a:custGeom>
              <a:avLst/>
              <a:gdLst/>
              <a:ahLst/>
              <a:cxnLst/>
              <a:rect l="l" t="t" r="r" b="b"/>
              <a:pathLst>
                <a:path w="380" h="491" extrusionOk="0">
                  <a:moveTo>
                    <a:pt x="379" y="246"/>
                  </a:moveTo>
                  <a:cubicBezTo>
                    <a:pt x="379" y="380"/>
                    <a:pt x="290" y="491"/>
                    <a:pt x="190" y="491"/>
                  </a:cubicBezTo>
                  <a:cubicBezTo>
                    <a:pt x="90" y="491"/>
                    <a:pt x="1" y="380"/>
                    <a:pt x="1" y="246"/>
                  </a:cubicBezTo>
                  <a:cubicBezTo>
                    <a:pt x="1" y="112"/>
                    <a:pt x="90" y="1"/>
                    <a:pt x="190" y="1"/>
                  </a:cubicBezTo>
                  <a:cubicBezTo>
                    <a:pt x="290" y="1"/>
                    <a:pt x="379" y="112"/>
                    <a:pt x="379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337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8150573" y="-1383533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4;p38">
            <a:extLst>
              <a:ext uri="{FF2B5EF4-FFF2-40B4-BE49-F238E27FC236}">
                <a16:creationId xmlns:a16="http://schemas.microsoft.com/office/drawing/2014/main" id="{739F285E-8393-27E9-C001-F5D9F28E1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12423" y="481670"/>
            <a:ext cx="2978105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TURN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7" name="Google Shape;555;p38">
            <a:extLst>
              <a:ext uri="{FF2B5EF4-FFF2-40B4-BE49-F238E27FC236}">
                <a16:creationId xmlns:a16="http://schemas.microsoft.com/office/drawing/2014/main" id="{83BAC16C-FD45-3276-6BC2-44699381BA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1195" y="1177212"/>
            <a:ext cx="7064517" cy="282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אם לרובוט יש אוכל וגם ידוע מיקום הקן – מחשב את הזווית הרצויה לכיוון הקן ומסתובב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אם הרובוט רואה מכשול – הוא מסתובב ועובר למצב </a:t>
            </a:r>
            <a:r>
              <a:rPr lang="en-US" sz="2000" dirty="0">
                <a:solidFill>
                  <a:schemeClr val="bg1"/>
                </a:solidFill>
              </a:rPr>
              <a:t>MOVE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אחרת – הרובוט מסתובב עד לזמן מסוים שהוגדר. בסיום הזמן שהוקצב עובר למצב </a:t>
            </a:r>
            <a:r>
              <a:rPr lang="en-US" sz="2000" dirty="0">
                <a:solidFill>
                  <a:schemeClr val="bg1"/>
                </a:solidFill>
              </a:rPr>
              <a:t>MOVE</a:t>
            </a:r>
            <a:endParaRPr lang="he-IL" sz="2000" dirty="0">
              <a:solidFill>
                <a:schemeClr val="bg1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000" dirty="0">
              <a:solidFill>
                <a:schemeClr val="bg1"/>
              </a:solidFill>
            </a:endParaRPr>
          </a:p>
        </p:txBody>
      </p:sp>
      <p:grpSp>
        <p:nvGrpSpPr>
          <p:cNvPr id="8" name="Google Shape;2104;p54">
            <a:extLst>
              <a:ext uri="{FF2B5EF4-FFF2-40B4-BE49-F238E27FC236}">
                <a16:creationId xmlns:a16="http://schemas.microsoft.com/office/drawing/2014/main" id="{C5985687-3CEC-4C10-6087-48AE4E1BA568}"/>
              </a:ext>
            </a:extLst>
          </p:cNvPr>
          <p:cNvGrpSpPr/>
          <p:nvPr/>
        </p:nvGrpSpPr>
        <p:grpSpPr>
          <a:xfrm>
            <a:off x="270017" y="2923082"/>
            <a:ext cx="1468842" cy="1854006"/>
            <a:chOff x="982800" y="2042875"/>
            <a:chExt cx="1962722" cy="2471243"/>
          </a:xfrm>
        </p:grpSpPr>
        <p:sp>
          <p:nvSpPr>
            <p:cNvPr id="9" name="Google Shape;2105;p54">
              <a:extLst>
                <a:ext uri="{FF2B5EF4-FFF2-40B4-BE49-F238E27FC236}">
                  <a16:creationId xmlns:a16="http://schemas.microsoft.com/office/drawing/2014/main" id="{2F8DD7EB-A3A2-B47E-9DB7-3108483945E1}"/>
                </a:ext>
              </a:extLst>
            </p:cNvPr>
            <p:cNvSpPr/>
            <p:nvPr/>
          </p:nvSpPr>
          <p:spPr>
            <a:xfrm flipH="1">
              <a:off x="2430937" y="3006676"/>
              <a:ext cx="514585" cy="808092"/>
            </a:xfrm>
            <a:custGeom>
              <a:avLst/>
              <a:gdLst/>
              <a:ahLst/>
              <a:cxnLst/>
              <a:rect l="l" t="t" r="r" b="b"/>
              <a:pathLst>
                <a:path w="4746" h="7453" extrusionOk="0">
                  <a:moveTo>
                    <a:pt x="3532" y="6027"/>
                  </a:moveTo>
                  <a:cubicBezTo>
                    <a:pt x="3710" y="5581"/>
                    <a:pt x="3877" y="5125"/>
                    <a:pt x="4100" y="4690"/>
                  </a:cubicBezTo>
                  <a:cubicBezTo>
                    <a:pt x="4267" y="4345"/>
                    <a:pt x="4701" y="3866"/>
                    <a:pt x="4746" y="3476"/>
                  </a:cubicBezTo>
                  <a:cubicBezTo>
                    <a:pt x="4590" y="1816"/>
                    <a:pt x="4289" y="268"/>
                    <a:pt x="4289" y="268"/>
                  </a:cubicBezTo>
                  <a:cubicBezTo>
                    <a:pt x="4289" y="268"/>
                    <a:pt x="2942" y="1"/>
                    <a:pt x="2407" y="268"/>
                  </a:cubicBezTo>
                  <a:cubicBezTo>
                    <a:pt x="1883" y="547"/>
                    <a:pt x="1" y="2942"/>
                    <a:pt x="1026" y="6862"/>
                  </a:cubicBezTo>
                  <a:cubicBezTo>
                    <a:pt x="1026" y="6862"/>
                    <a:pt x="1716" y="7275"/>
                    <a:pt x="2585" y="7453"/>
                  </a:cubicBezTo>
                  <a:cubicBezTo>
                    <a:pt x="2942" y="7018"/>
                    <a:pt x="3298" y="6573"/>
                    <a:pt x="3532" y="602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06;p54">
              <a:extLst>
                <a:ext uri="{FF2B5EF4-FFF2-40B4-BE49-F238E27FC236}">
                  <a16:creationId xmlns:a16="http://schemas.microsoft.com/office/drawing/2014/main" id="{82157272-2287-FABE-567C-FA154636FF37}"/>
                </a:ext>
              </a:extLst>
            </p:cNvPr>
            <p:cNvSpPr/>
            <p:nvPr/>
          </p:nvSpPr>
          <p:spPr>
            <a:xfrm flipH="1">
              <a:off x="2430936" y="3023590"/>
              <a:ext cx="346635" cy="791177"/>
            </a:xfrm>
            <a:custGeom>
              <a:avLst/>
              <a:gdLst/>
              <a:ahLst/>
              <a:cxnLst/>
              <a:rect l="l" t="t" r="r" b="b"/>
              <a:pathLst>
                <a:path w="3197" h="7297" extrusionOk="0">
                  <a:moveTo>
                    <a:pt x="1794" y="1"/>
                  </a:moveTo>
                  <a:cubicBezTo>
                    <a:pt x="1069" y="1003"/>
                    <a:pt x="0" y="3543"/>
                    <a:pt x="813" y="7252"/>
                  </a:cubicBezTo>
                  <a:cubicBezTo>
                    <a:pt x="891" y="7263"/>
                    <a:pt x="958" y="7286"/>
                    <a:pt x="1036" y="7297"/>
                  </a:cubicBezTo>
                  <a:cubicBezTo>
                    <a:pt x="1393" y="6862"/>
                    <a:pt x="1749" y="6417"/>
                    <a:pt x="1983" y="5871"/>
                  </a:cubicBezTo>
                  <a:cubicBezTo>
                    <a:pt x="2161" y="5425"/>
                    <a:pt x="2328" y="4969"/>
                    <a:pt x="2551" y="4534"/>
                  </a:cubicBezTo>
                  <a:cubicBezTo>
                    <a:pt x="2718" y="4189"/>
                    <a:pt x="3152" y="3710"/>
                    <a:pt x="3197" y="3320"/>
                  </a:cubicBezTo>
                  <a:cubicBezTo>
                    <a:pt x="3041" y="1660"/>
                    <a:pt x="2740" y="112"/>
                    <a:pt x="2740" y="112"/>
                  </a:cubicBezTo>
                  <a:cubicBezTo>
                    <a:pt x="2740" y="112"/>
                    <a:pt x="2284" y="23"/>
                    <a:pt x="1794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07;p54">
              <a:extLst>
                <a:ext uri="{FF2B5EF4-FFF2-40B4-BE49-F238E27FC236}">
                  <a16:creationId xmlns:a16="http://schemas.microsoft.com/office/drawing/2014/main" id="{144E7501-4A32-AEA0-ED35-506EC7CD5855}"/>
                </a:ext>
              </a:extLst>
            </p:cNvPr>
            <p:cNvSpPr/>
            <p:nvPr/>
          </p:nvSpPr>
          <p:spPr>
            <a:xfrm flipH="1">
              <a:off x="2628921" y="3748311"/>
              <a:ext cx="276701" cy="285266"/>
            </a:xfrm>
            <a:custGeom>
              <a:avLst/>
              <a:gdLst/>
              <a:ahLst/>
              <a:cxnLst/>
              <a:rect l="l" t="t" r="r" b="b"/>
              <a:pathLst>
                <a:path w="2552" h="2631" extrusionOk="0">
                  <a:moveTo>
                    <a:pt x="691" y="0"/>
                  </a:moveTo>
                  <a:cubicBezTo>
                    <a:pt x="691" y="0"/>
                    <a:pt x="0" y="591"/>
                    <a:pt x="34" y="1359"/>
                  </a:cubicBezTo>
                  <a:cubicBezTo>
                    <a:pt x="56" y="2139"/>
                    <a:pt x="446" y="2506"/>
                    <a:pt x="624" y="2596"/>
                  </a:cubicBezTo>
                  <a:cubicBezTo>
                    <a:pt x="684" y="2622"/>
                    <a:pt x="825" y="2630"/>
                    <a:pt x="986" y="2630"/>
                  </a:cubicBezTo>
                  <a:cubicBezTo>
                    <a:pt x="1310" y="2630"/>
                    <a:pt x="1716" y="2596"/>
                    <a:pt x="1716" y="2596"/>
                  </a:cubicBezTo>
                  <a:cubicBezTo>
                    <a:pt x="1716" y="2596"/>
                    <a:pt x="1905" y="2584"/>
                    <a:pt x="1950" y="2284"/>
                  </a:cubicBezTo>
                  <a:cubicBezTo>
                    <a:pt x="1950" y="2284"/>
                    <a:pt x="1989" y="2294"/>
                    <a:pt x="2048" y="2294"/>
                  </a:cubicBezTo>
                  <a:cubicBezTo>
                    <a:pt x="2219" y="2294"/>
                    <a:pt x="2551" y="2202"/>
                    <a:pt x="2518" y="1471"/>
                  </a:cubicBezTo>
                  <a:cubicBezTo>
                    <a:pt x="2462" y="223"/>
                    <a:pt x="1849" y="290"/>
                    <a:pt x="1571" y="178"/>
                  </a:cubicBezTo>
                  <a:cubicBezTo>
                    <a:pt x="1304" y="56"/>
                    <a:pt x="691" y="0"/>
                    <a:pt x="6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08;p54">
              <a:extLst>
                <a:ext uri="{FF2B5EF4-FFF2-40B4-BE49-F238E27FC236}">
                  <a16:creationId xmlns:a16="http://schemas.microsoft.com/office/drawing/2014/main" id="{3B65EA1A-4BA7-F6CF-243A-BB0F39523034}"/>
                </a:ext>
              </a:extLst>
            </p:cNvPr>
            <p:cNvSpPr/>
            <p:nvPr/>
          </p:nvSpPr>
          <p:spPr>
            <a:xfrm flipH="1">
              <a:off x="2698964" y="3748311"/>
              <a:ext cx="206658" cy="289928"/>
            </a:xfrm>
            <a:custGeom>
              <a:avLst/>
              <a:gdLst/>
              <a:ahLst/>
              <a:cxnLst/>
              <a:rect l="l" t="t" r="r" b="b"/>
              <a:pathLst>
                <a:path w="1906" h="2674" extrusionOk="0">
                  <a:moveTo>
                    <a:pt x="1359" y="1548"/>
                  </a:moveTo>
                  <a:cubicBezTo>
                    <a:pt x="1337" y="969"/>
                    <a:pt x="1716" y="490"/>
                    <a:pt x="1905" y="290"/>
                  </a:cubicBezTo>
                  <a:cubicBezTo>
                    <a:pt x="1771" y="234"/>
                    <a:pt x="1649" y="201"/>
                    <a:pt x="1571" y="178"/>
                  </a:cubicBezTo>
                  <a:cubicBezTo>
                    <a:pt x="1304" y="56"/>
                    <a:pt x="691" y="0"/>
                    <a:pt x="691" y="0"/>
                  </a:cubicBezTo>
                  <a:cubicBezTo>
                    <a:pt x="691" y="0"/>
                    <a:pt x="0" y="591"/>
                    <a:pt x="34" y="1359"/>
                  </a:cubicBezTo>
                  <a:cubicBezTo>
                    <a:pt x="56" y="2128"/>
                    <a:pt x="446" y="2506"/>
                    <a:pt x="624" y="2596"/>
                  </a:cubicBezTo>
                  <a:cubicBezTo>
                    <a:pt x="802" y="2674"/>
                    <a:pt x="1716" y="2596"/>
                    <a:pt x="1716" y="2596"/>
                  </a:cubicBezTo>
                  <a:cubicBezTo>
                    <a:pt x="1716" y="2596"/>
                    <a:pt x="1727" y="2596"/>
                    <a:pt x="1727" y="2596"/>
                  </a:cubicBezTo>
                  <a:cubicBezTo>
                    <a:pt x="1560" y="2395"/>
                    <a:pt x="1382" y="2061"/>
                    <a:pt x="1359" y="154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09;p54">
              <a:extLst>
                <a:ext uri="{FF2B5EF4-FFF2-40B4-BE49-F238E27FC236}">
                  <a16:creationId xmlns:a16="http://schemas.microsoft.com/office/drawing/2014/main" id="{14725209-6641-198C-7114-B5B2EF08E554}"/>
                </a:ext>
              </a:extLst>
            </p:cNvPr>
            <p:cNvSpPr/>
            <p:nvPr/>
          </p:nvSpPr>
          <p:spPr>
            <a:xfrm flipH="1">
              <a:off x="2718372" y="3912576"/>
              <a:ext cx="182479" cy="121002"/>
            </a:xfrm>
            <a:custGeom>
              <a:avLst/>
              <a:gdLst/>
              <a:ahLst/>
              <a:cxnLst/>
              <a:rect l="l" t="t" r="r" b="b"/>
              <a:pathLst>
                <a:path w="1683" h="1116" extrusionOk="0">
                  <a:moveTo>
                    <a:pt x="1" y="0"/>
                  </a:moveTo>
                  <a:cubicBezTo>
                    <a:pt x="68" y="668"/>
                    <a:pt x="413" y="1003"/>
                    <a:pt x="580" y="1081"/>
                  </a:cubicBezTo>
                  <a:cubicBezTo>
                    <a:pt x="640" y="1107"/>
                    <a:pt x="781" y="1115"/>
                    <a:pt x="942" y="1115"/>
                  </a:cubicBezTo>
                  <a:cubicBezTo>
                    <a:pt x="1266" y="1115"/>
                    <a:pt x="1672" y="1081"/>
                    <a:pt x="1672" y="1081"/>
                  </a:cubicBezTo>
                  <a:lnTo>
                    <a:pt x="1683" y="1081"/>
                  </a:lnTo>
                  <a:cubicBezTo>
                    <a:pt x="1560" y="936"/>
                    <a:pt x="1427" y="702"/>
                    <a:pt x="1360" y="379"/>
                  </a:cubicBezTo>
                  <a:cubicBezTo>
                    <a:pt x="1233" y="421"/>
                    <a:pt x="1100" y="440"/>
                    <a:pt x="967" y="440"/>
                  </a:cubicBezTo>
                  <a:cubicBezTo>
                    <a:pt x="855" y="440"/>
                    <a:pt x="743" y="427"/>
                    <a:pt x="636" y="401"/>
                  </a:cubicBezTo>
                  <a:cubicBezTo>
                    <a:pt x="380" y="334"/>
                    <a:pt x="168" y="18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10;p54">
              <a:extLst>
                <a:ext uri="{FF2B5EF4-FFF2-40B4-BE49-F238E27FC236}">
                  <a16:creationId xmlns:a16="http://schemas.microsoft.com/office/drawing/2014/main" id="{400187BE-0E23-2772-9A02-E591B7396E58}"/>
                </a:ext>
              </a:extLst>
            </p:cNvPr>
            <p:cNvSpPr/>
            <p:nvPr/>
          </p:nvSpPr>
          <p:spPr>
            <a:xfrm flipH="1">
              <a:off x="2375314" y="3956055"/>
              <a:ext cx="381764" cy="527813"/>
            </a:xfrm>
            <a:custGeom>
              <a:avLst/>
              <a:gdLst/>
              <a:ahLst/>
              <a:cxnLst/>
              <a:rect l="l" t="t" r="r" b="b"/>
              <a:pathLst>
                <a:path w="3521" h="4868" extrusionOk="0">
                  <a:moveTo>
                    <a:pt x="1861" y="0"/>
                  </a:move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618" y="4868"/>
                    <a:pt x="3264" y="4311"/>
                    <a:pt x="3420" y="3498"/>
                  </a:cubicBezTo>
                  <a:cubicBezTo>
                    <a:pt x="3476" y="3208"/>
                    <a:pt x="3520" y="2863"/>
                    <a:pt x="3520" y="2428"/>
                  </a:cubicBezTo>
                  <a:cubicBezTo>
                    <a:pt x="3520" y="1849"/>
                    <a:pt x="3420" y="1392"/>
                    <a:pt x="3298" y="1036"/>
                  </a:cubicBezTo>
                  <a:cubicBezTo>
                    <a:pt x="3053" y="390"/>
                    <a:pt x="2473" y="0"/>
                    <a:pt x="1861" y="0"/>
                  </a:cubicBezTo>
                  <a:close/>
                </a:path>
              </a:pathLst>
            </a:custGeom>
            <a:solidFill>
              <a:srgbClr val="5B5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11;p54">
              <a:extLst>
                <a:ext uri="{FF2B5EF4-FFF2-40B4-BE49-F238E27FC236}">
                  <a16:creationId xmlns:a16="http://schemas.microsoft.com/office/drawing/2014/main" id="{43C05A76-B27E-A8C3-3DDE-F828F2E06B6D}"/>
                </a:ext>
              </a:extLst>
            </p:cNvPr>
            <p:cNvSpPr/>
            <p:nvPr/>
          </p:nvSpPr>
          <p:spPr>
            <a:xfrm flipH="1">
              <a:off x="2375314" y="3956055"/>
              <a:ext cx="381764" cy="527813"/>
            </a:xfrm>
            <a:custGeom>
              <a:avLst/>
              <a:gdLst/>
              <a:ahLst/>
              <a:cxnLst/>
              <a:rect l="l" t="t" r="r" b="b"/>
              <a:pathLst>
                <a:path w="3521" h="4868" extrusionOk="0">
                  <a:moveTo>
                    <a:pt x="1861" y="0"/>
                  </a:move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618" y="4868"/>
                    <a:pt x="3264" y="4311"/>
                    <a:pt x="3420" y="3498"/>
                  </a:cubicBezTo>
                  <a:cubicBezTo>
                    <a:pt x="3476" y="3208"/>
                    <a:pt x="3520" y="2863"/>
                    <a:pt x="3520" y="2428"/>
                  </a:cubicBezTo>
                  <a:cubicBezTo>
                    <a:pt x="3520" y="1849"/>
                    <a:pt x="3420" y="1392"/>
                    <a:pt x="3298" y="1036"/>
                  </a:cubicBezTo>
                  <a:cubicBezTo>
                    <a:pt x="3053" y="390"/>
                    <a:pt x="2473" y="0"/>
                    <a:pt x="186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12;p54">
              <a:extLst>
                <a:ext uri="{FF2B5EF4-FFF2-40B4-BE49-F238E27FC236}">
                  <a16:creationId xmlns:a16="http://schemas.microsoft.com/office/drawing/2014/main" id="{E8627191-708A-9616-2482-4949F57387BE}"/>
                </a:ext>
              </a:extLst>
            </p:cNvPr>
            <p:cNvSpPr/>
            <p:nvPr/>
          </p:nvSpPr>
          <p:spPr>
            <a:xfrm flipH="1">
              <a:off x="2414020" y="4051470"/>
              <a:ext cx="91836" cy="343057"/>
            </a:xfrm>
            <a:custGeom>
              <a:avLst/>
              <a:gdLst/>
              <a:ahLst/>
              <a:cxnLst/>
              <a:rect l="l" t="t" r="r" b="b"/>
              <a:pathLst>
                <a:path w="847" h="3164" extrusionOk="0">
                  <a:moveTo>
                    <a:pt x="401" y="0"/>
                  </a:moveTo>
                  <a:cubicBezTo>
                    <a:pt x="179" y="0"/>
                    <a:pt x="0" y="713"/>
                    <a:pt x="0" y="1582"/>
                  </a:cubicBezTo>
                  <a:cubicBezTo>
                    <a:pt x="0" y="2451"/>
                    <a:pt x="179" y="3164"/>
                    <a:pt x="401" y="3164"/>
                  </a:cubicBezTo>
                  <a:cubicBezTo>
                    <a:pt x="613" y="3164"/>
                    <a:pt x="847" y="2451"/>
                    <a:pt x="847" y="1582"/>
                  </a:cubicBezTo>
                  <a:cubicBezTo>
                    <a:pt x="847" y="713"/>
                    <a:pt x="613" y="0"/>
                    <a:pt x="40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13;p54">
              <a:extLst>
                <a:ext uri="{FF2B5EF4-FFF2-40B4-BE49-F238E27FC236}">
                  <a16:creationId xmlns:a16="http://schemas.microsoft.com/office/drawing/2014/main" id="{25791313-4F7C-91D1-80A7-D24E25C46775}"/>
                </a:ext>
              </a:extLst>
            </p:cNvPr>
            <p:cNvSpPr/>
            <p:nvPr/>
          </p:nvSpPr>
          <p:spPr>
            <a:xfrm flipH="1">
              <a:off x="2485257" y="3956055"/>
              <a:ext cx="271821" cy="527813"/>
            </a:xfrm>
            <a:custGeom>
              <a:avLst/>
              <a:gdLst/>
              <a:ahLst/>
              <a:cxnLst/>
              <a:rect l="l" t="t" r="r" b="b"/>
              <a:pathLst>
                <a:path w="2507" h="4868" extrusionOk="0">
                  <a:moveTo>
                    <a:pt x="2284" y="4467"/>
                  </a:moveTo>
                  <a:cubicBezTo>
                    <a:pt x="2106" y="4077"/>
                    <a:pt x="1961" y="3531"/>
                    <a:pt x="1961" y="2796"/>
                  </a:cubicBezTo>
                  <a:cubicBezTo>
                    <a:pt x="1961" y="1838"/>
                    <a:pt x="2083" y="1147"/>
                    <a:pt x="2251" y="657"/>
                  </a:cubicBezTo>
                  <a:cubicBezTo>
                    <a:pt x="2317" y="468"/>
                    <a:pt x="2407" y="301"/>
                    <a:pt x="2507" y="156"/>
                  </a:cubicBezTo>
                  <a:cubicBezTo>
                    <a:pt x="2306" y="56"/>
                    <a:pt x="2083" y="0"/>
                    <a:pt x="1861" y="0"/>
                  </a:cubicBez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083" y="4868"/>
                    <a:pt x="2273" y="4823"/>
                    <a:pt x="2451" y="4745"/>
                  </a:cubicBezTo>
                  <a:cubicBezTo>
                    <a:pt x="2395" y="4656"/>
                    <a:pt x="2340" y="4567"/>
                    <a:pt x="2284" y="44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14;p54">
              <a:extLst>
                <a:ext uri="{FF2B5EF4-FFF2-40B4-BE49-F238E27FC236}">
                  <a16:creationId xmlns:a16="http://schemas.microsoft.com/office/drawing/2014/main" id="{59202619-93CA-7F91-16DB-E00E6D223371}"/>
                </a:ext>
              </a:extLst>
            </p:cNvPr>
            <p:cNvSpPr/>
            <p:nvPr/>
          </p:nvSpPr>
          <p:spPr>
            <a:xfrm flipH="1">
              <a:off x="1680849" y="2766403"/>
              <a:ext cx="765806" cy="332214"/>
            </a:xfrm>
            <a:custGeom>
              <a:avLst/>
              <a:gdLst/>
              <a:ahLst/>
              <a:cxnLst/>
              <a:rect l="l" t="t" r="r" b="b"/>
              <a:pathLst>
                <a:path w="7063" h="3064" extrusionOk="0">
                  <a:moveTo>
                    <a:pt x="0" y="0"/>
                  </a:moveTo>
                  <a:lnTo>
                    <a:pt x="7062" y="0"/>
                  </a:lnTo>
                  <a:lnTo>
                    <a:pt x="7062" y="3063"/>
                  </a:lnTo>
                  <a:lnTo>
                    <a:pt x="0" y="306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15;p54">
              <a:extLst>
                <a:ext uri="{FF2B5EF4-FFF2-40B4-BE49-F238E27FC236}">
                  <a16:creationId xmlns:a16="http://schemas.microsoft.com/office/drawing/2014/main" id="{F950FFAB-3C1B-55D0-572F-AAE562F32D17}"/>
                </a:ext>
              </a:extLst>
            </p:cNvPr>
            <p:cNvSpPr/>
            <p:nvPr/>
          </p:nvSpPr>
          <p:spPr>
            <a:xfrm flipH="1">
              <a:off x="1819742" y="2766403"/>
              <a:ext cx="626913" cy="332214"/>
            </a:xfrm>
            <a:custGeom>
              <a:avLst/>
              <a:gdLst/>
              <a:ahLst/>
              <a:cxnLst/>
              <a:rect l="l" t="t" r="r" b="b"/>
              <a:pathLst>
                <a:path w="5782" h="3064" extrusionOk="0">
                  <a:moveTo>
                    <a:pt x="0" y="0"/>
                  </a:moveTo>
                  <a:lnTo>
                    <a:pt x="0" y="3063"/>
                  </a:lnTo>
                  <a:lnTo>
                    <a:pt x="5781" y="3063"/>
                  </a:lnTo>
                  <a:lnTo>
                    <a:pt x="578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16;p54">
              <a:extLst>
                <a:ext uri="{FF2B5EF4-FFF2-40B4-BE49-F238E27FC236}">
                  <a16:creationId xmlns:a16="http://schemas.microsoft.com/office/drawing/2014/main" id="{9BA958B0-326D-25EA-D73E-9500FCC74A69}"/>
                </a:ext>
              </a:extLst>
            </p:cNvPr>
            <p:cNvSpPr/>
            <p:nvPr/>
          </p:nvSpPr>
          <p:spPr>
            <a:xfrm flipH="1">
              <a:off x="1416396" y="2939126"/>
              <a:ext cx="403449" cy="1497675"/>
            </a:xfrm>
            <a:custGeom>
              <a:avLst/>
              <a:gdLst/>
              <a:ahLst/>
              <a:cxnLst/>
              <a:rect l="l" t="t" r="r" b="b"/>
              <a:pathLst>
                <a:path w="3721" h="13813" extrusionOk="0">
                  <a:moveTo>
                    <a:pt x="3052" y="1248"/>
                  </a:moveTo>
                  <a:lnTo>
                    <a:pt x="1281" y="0"/>
                  </a:lnTo>
                  <a:lnTo>
                    <a:pt x="0" y="624"/>
                  </a:lnTo>
                  <a:lnTo>
                    <a:pt x="1716" y="13812"/>
                  </a:lnTo>
                  <a:lnTo>
                    <a:pt x="3398" y="13812"/>
                  </a:lnTo>
                  <a:cubicBezTo>
                    <a:pt x="3398" y="13812"/>
                    <a:pt x="3721" y="2183"/>
                    <a:pt x="3052" y="124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17;p54">
              <a:extLst>
                <a:ext uri="{FF2B5EF4-FFF2-40B4-BE49-F238E27FC236}">
                  <a16:creationId xmlns:a16="http://schemas.microsoft.com/office/drawing/2014/main" id="{117EA936-D6EA-2820-3B78-B7A03E48C1F3}"/>
                </a:ext>
              </a:extLst>
            </p:cNvPr>
            <p:cNvSpPr/>
            <p:nvPr/>
          </p:nvSpPr>
          <p:spPr>
            <a:xfrm flipH="1">
              <a:off x="1416396" y="3041697"/>
              <a:ext cx="393800" cy="1395104"/>
            </a:xfrm>
            <a:custGeom>
              <a:avLst/>
              <a:gdLst/>
              <a:ahLst/>
              <a:cxnLst/>
              <a:rect l="l" t="t" r="r" b="b"/>
              <a:pathLst>
                <a:path w="3632" h="12867" extrusionOk="0">
                  <a:moveTo>
                    <a:pt x="2518" y="1"/>
                  </a:moveTo>
                  <a:cubicBezTo>
                    <a:pt x="1794" y="324"/>
                    <a:pt x="858" y="402"/>
                    <a:pt x="0" y="380"/>
                  </a:cubicBezTo>
                  <a:lnTo>
                    <a:pt x="1627" y="12866"/>
                  </a:lnTo>
                  <a:lnTo>
                    <a:pt x="3309" y="12866"/>
                  </a:lnTo>
                  <a:cubicBezTo>
                    <a:pt x="3309" y="12866"/>
                    <a:pt x="3632" y="1237"/>
                    <a:pt x="2963" y="30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18;p54">
              <a:extLst>
                <a:ext uri="{FF2B5EF4-FFF2-40B4-BE49-F238E27FC236}">
                  <a16:creationId xmlns:a16="http://schemas.microsoft.com/office/drawing/2014/main" id="{48614F02-A84C-D55F-51E5-8C62089BF960}"/>
                </a:ext>
              </a:extLst>
            </p:cNvPr>
            <p:cNvSpPr/>
            <p:nvPr/>
          </p:nvSpPr>
          <p:spPr>
            <a:xfrm flipH="1">
              <a:off x="1441766" y="3686725"/>
              <a:ext cx="289928" cy="750084"/>
            </a:xfrm>
            <a:custGeom>
              <a:avLst/>
              <a:gdLst/>
              <a:ahLst/>
              <a:cxnLst/>
              <a:rect l="l" t="t" r="r" b="b"/>
              <a:pathLst>
                <a:path w="2674" h="6918" extrusionOk="0">
                  <a:moveTo>
                    <a:pt x="1" y="0"/>
                  </a:moveTo>
                  <a:lnTo>
                    <a:pt x="903" y="6917"/>
                  </a:lnTo>
                  <a:lnTo>
                    <a:pt x="2585" y="6917"/>
                  </a:lnTo>
                  <a:cubicBezTo>
                    <a:pt x="2585" y="6917"/>
                    <a:pt x="2674" y="3832"/>
                    <a:pt x="2663" y="702"/>
                  </a:cubicBezTo>
                  <a:cubicBezTo>
                    <a:pt x="2150" y="579"/>
                    <a:pt x="1638" y="446"/>
                    <a:pt x="1126" y="323"/>
                  </a:cubicBezTo>
                  <a:cubicBezTo>
                    <a:pt x="825" y="245"/>
                    <a:pt x="379" y="5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19;p54">
              <a:extLst>
                <a:ext uri="{FF2B5EF4-FFF2-40B4-BE49-F238E27FC236}">
                  <a16:creationId xmlns:a16="http://schemas.microsoft.com/office/drawing/2014/main" id="{6C6C7AE1-BC0B-90D8-02CE-719B4097D3E9}"/>
                </a:ext>
              </a:extLst>
            </p:cNvPr>
            <p:cNvSpPr/>
            <p:nvPr/>
          </p:nvSpPr>
          <p:spPr>
            <a:xfrm flipH="1">
              <a:off x="1614495" y="2991062"/>
              <a:ext cx="1026676" cy="1445739"/>
            </a:xfrm>
            <a:custGeom>
              <a:avLst/>
              <a:gdLst/>
              <a:ahLst/>
              <a:cxnLst/>
              <a:rect l="l" t="t" r="r" b="b"/>
              <a:pathLst>
                <a:path w="9469" h="13334" extrusionOk="0">
                  <a:moveTo>
                    <a:pt x="1794" y="0"/>
                  </a:moveTo>
                  <a:lnTo>
                    <a:pt x="613" y="401"/>
                  </a:lnTo>
                  <a:cubicBezTo>
                    <a:pt x="613" y="401"/>
                    <a:pt x="1" y="10571"/>
                    <a:pt x="2218" y="13333"/>
                  </a:cubicBezTo>
                  <a:lnTo>
                    <a:pt x="9469" y="13333"/>
                  </a:lnTo>
                  <a:cubicBezTo>
                    <a:pt x="9469" y="13333"/>
                    <a:pt x="8544" y="2840"/>
                    <a:pt x="8856" y="702"/>
                  </a:cubicBezTo>
                  <a:lnTo>
                    <a:pt x="7575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20;p54">
              <a:extLst>
                <a:ext uri="{FF2B5EF4-FFF2-40B4-BE49-F238E27FC236}">
                  <a16:creationId xmlns:a16="http://schemas.microsoft.com/office/drawing/2014/main" id="{CF0D7D94-E73A-1E69-2798-66159F9E9874}"/>
                </a:ext>
              </a:extLst>
            </p:cNvPr>
            <p:cNvSpPr/>
            <p:nvPr/>
          </p:nvSpPr>
          <p:spPr>
            <a:xfrm flipH="1">
              <a:off x="1654286" y="2991062"/>
              <a:ext cx="920420" cy="1445739"/>
            </a:xfrm>
            <a:custGeom>
              <a:avLst/>
              <a:gdLst/>
              <a:ahLst/>
              <a:cxnLst/>
              <a:rect l="l" t="t" r="r" b="b"/>
              <a:pathLst>
                <a:path w="8489" h="13334" extrusionOk="0">
                  <a:moveTo>
                    <a:pt x="8321" y="6026"/>
                  </a:moveTo>
                  <a:cubicBezTo>
                    <a:pt x="7709" y="5681"/>
                    <a:pt x="7174" y="5135"/>
                    <a:pt x="6506" y="4912"/>
                  </a:cubicBezTo>
                  <a:cubicBezTo>
                    <a:pt x="5982" y="4734"/>
                    <a:pt x="5503" y="4133"/>
                    <a:pt x="5737" y="3542"/>
                  </a:cubicBezTo>
                  <a:cubicBezTo>
                    <a:pt x="5971" y="2941"/>
                    <a:pt x="5514" y="2183"/>
                    <a:pt x="5492" y="1559"/>
                  </a:cubicBezTo>
                  <a:cubicBezTo>
                    <a:pt x="5481" y="1047"/>
                    <a:pt x="5414" y="512"/>
                    <a:pt x="5403" y="0"/>
                  </a:cubicBezTo>
                  <a:lnTo>
                    <a:pt x="1994" y="0"/>
                  </a:lnTo>
                  <a:cubicBezTo>
                    <a:pt x="2039" y="679"/>
                    <a:pt x="1972" y="1392"/>
                    <a:pt x="1983" y="2072"/>
                  </a:cubicBezTo>
                  <a:cubicBezTo>
                    <a:pt x="2006" y="2840"/>
                    <a:pt x="2039" y="3620"/>
                    <a:pt x="1861" y="4367"/>
                  </a:cubicBezTo>
                  <a:cubicBezTo>
                    <a:pt x="1716" y="5001"/>
                    <a:pt x="1059" y="5302"/>
                    <a:pt x="647" y="5725"/>
                  </a:cubicBezTo>
                  <a:cubicBezTo>
                    <a:pt x="446" y="5926"/>
                    <a:pt x="268" y="6093"/>
                    <a:pt x="45" y="6260"/>
                  </a:cubicBezTo>
                  <a:cubicBezTo>
                    <a:pt x="34" y="6271"/>
                    <a:pt x="23" y="6271"/>
                    <a:pt x="12" y="6282"/>
                  </a:cubicBezTo>
                  <a:cubicBezTo>
                    <a:pt x="0" y="6294"/>
                    <a:pt x="0" y="6305"/>
                    <a:pt x="0" y="6316"/>
                  </a:cubicBezTo>
                  <a:cubicBezTo>
                    <a:pt x="34" y="7096"/>
                    <a:pt x="101" y="7898"/>
                    <a:pt x="190" y="8666"/>
                  </a:cubicBezTo>
                  <a:lnTo>
                    <a:pt x="3053" y="13333"/>
                  </a:lnTo>
                  <a:lnTo>
                    <a:pt x="5715" y="13333"/>
                  </a:lnTo>
                  <a:lnTo>
                    <a:pt x="8488" y="8666"/>
                  </a:lnTo>
                  <a:cubicBezTo>
                    <a:pt x="8433" y="7808"/>
                    <a:pt x="8377" y="6906"/>
                    <a:pt x="8321" y="602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21;p54">
              <a:extLst>
                <a:ext uri="{FF2B5EF4-FFF2-40B4-BE49-F238E27FC236}">
                  <a16:creationId xmlns:a16="http://schemas.microsoft.com/office/drawing/2014/main" id="{AEC37F82-A59D-77BC-90D4-A7FFEA862EE5}"/>
                </a:ext>
              </a:extLst>
            </p:cNvPr>
            <p:cNvSpPr/>
            <p:nvPr/>
          </p:nvSpPr>
          <p:spPr>
            <a:xfrm flipH="1">
              <a:off x="1651695" y="3812906"/>
              <a:ext cx="920430" cy="623896"/>
            </a:xfrm>
            <a:custGeom>
              <a:avLst/>
              <a:gdLst/>
              <a:ahLst/>
              <a:cxnLst/>
              <a:rect l="l" t="t" r="r" b="b"/>
              <a:pathLst>
                <a:path w="8021" h="5437" extrusionOk="0">
                  <a:moveTo>
                    <a:pt x="7953" y="1"/>
                  </a:moveTo>
                  <a:cubicBezTo>
                    <a:pt x="4099" y="914"/>
                    <a:pt x="3654" y="1025"/>
                    <a:pt x="0" y="90"/>
                  </a:cubicBezTo>
                  <a:cubicBezTo>
                    <a:pt x="22" y="390"/>
                    <a:pt x="45" y="680"/>
                    <a:pt x="89" y="981"/>
                  </a:cubicBezTo>
                  <a:lnTo>
                    <a:pt x="2818" y="5436"/>
                  </a:lnTo>
                  <a:lnTo>
                    <a:pt x="5369" y="5436"/>
                  </a:lnTo>
                  <a:lnTo>
                    <a:pt x="8020" y="981"/>
                  </a:lnTo>
                  <a:cubicBezTo>
                    <a:pt x="7998" y="658"/>
                    <a:pt x="7976" y="335"/>
                    <a:pt x="79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22;p54">
              <a:extLst>
                <a:ext uri="{FF2B5EF4-FFF2-40B4-BE49-F238E27FC236}">
                  <a16:creationId xmlns:a16="http://schemas.microsoft.com/office/drawing/2014/main" id="{E3DF76F4-6510-56F4-6370-95BD3CD86489}"/>
                </a:ext>
              </a:extLst>
            </p:cNvPr>
            <p:cNvSpPr/>
            <p:nvPr/>
          </p:nvSpPr>
          <p:spPr>
            <a:xfrm flipH="1">
              <a:off x="1671196" y="2991062"/>
              <a:ext cx="329829" cy="675162"/>
            </a:xfrm>
            <a:custGeom>
              <a:avLst/>
              <a:gdLst/>
              <a:ahLst/>
              <a:cxnLst/>
              <a:rect l="l" t="t" r="r" b="b"/>
              <a:pathLst>
                <a:path w="3042" h="6227" extrusionOk="0">
                  <a:moveTo>
                    <a:pt x="1" y="0"/>
                  </a:moveTo>
                  <a:lnTo>
                    <a:pt x="301" y="4556"/>
                  </a:lnTo>
                  <a:lnTo>
                    <a:pt x="3041" y="6227"/>
                  </a:lnTo>
                  <a:cubicBezTo>
                    <a:pt x="3041" y="6104"/>
                    <a:pt x="3030" y="5971"/>
                    <a:pt x="3019" y="5848"/>
                  </a:cubicBezTo>
                  <a:lnTo>
                    <a:pt x="613" y="4367"/>
                  </a:lnTo>
                  <a:lnTo>
                    <a:pt x="31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23;p54">
              <a:extLst>
                <a:ext uri="{FF2B5EF4-FFF2-40B4-BE49-F238E27FC236}">
                  <a16:creationId xmlns:a16="http://schemas.microsoft.com/office/drawing/2014/main" id="{93349017-0604-C06B-8F51-28E6D49D728C}"/>
                </a:ext>
              </a:extLst>
            </p:cNvPr>
            <p:cNvSpPr/>
            <p:nvPr/>
          </p:nvSpPr>
          <p:spPr>
            <a:xfrm flipH="1">
              <a:off x="2342677" y="2991062"/>
              <a:ext cx="233222" cy="717448"/>
            </a:xfrm>
            <a:custGeom>
              <a:avLst/>
              <a:gdLst/>
              <a:ahLst/>
              <a:cxnLst/>
              <a:rect l="l" t="t" r="r" b="b"/>
              <a:pathLst>
                <a:path w="2151" h="6617" extrusionOk="0">
                  <a:moveTo>
                    <a:pt x="1838" y="0"/>
                  </a:moveTo>
                  <a:lnTo>
                    <a:pt x="1838" y="4355"/>
                  </a:lnTo>
                  <a:lnTo>
                    <a:pt x="0" y="6193"/>
                  </a:lnTo>
                  <a:cubicBezTo>
                    <a:pt x="0" y="6216"/>
                    <a:pt x="0" y="6249"/>
                    <a:pt x="0" y="6271"/>
                  </a:cubicBezTo>
                  <a:cubicBezTo>
                    <a:pt x="11" y="6372"/>
                    <a:pt x="11" y="6483"/>
                    <a:pt x="23" y="6583"/>
                  </a:cubicBezTo>
                  <a:cubicBezTo>
                    <a:pt x="23" y="6594"/>
                    <a:pt x="23" y="6605"/>
                    <a:pt x="23" y="6617"/>
                  </a:cubicBezTo>
                  <a:lnTo>
                    <a:pt x="2150" y="4489"/>
                  </a:lnTo>
                  <a:lnTo>
                    <a:pt x="21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24;p54">
              <a:extLst>
                <a:ext uri="{FF2B5EF4-FFF2-40B4-BE49-F238E27FC236}">
                  <a16:creationId xmlns:a16="http://schemas.microsoft.com/office/drawing/2014/main" id="{87CFBE00-D81D-801F-6578-4556BA300A67}"/>
                </a:ext>
              </a:extLst>
            </p:cNvPr>
            <p:cNvSpPr/>
            <p:nvPr/>
          </p:nvSpPr>
          <p:spPr>
            <a:xfrm flipH="1">
              <a:off x="1614490" y="3924286"/>
              <a:ext cx="372006" cy="512525"/>
            </a:xfrm>
            <a:custGeom>
              <a:avLst/>
              <a:gdLst/>
              <a:ahLst/>
              <a:cxnLst/>
              <a:rect l="l" t="t" r="r" b="b"/>
              <a:pathLst>
                <a:path w="3431" h="4727" extrusionOk="0">
                  <a:moveTo>
                    <a:pt x="2907" y="1"/>
                  </a:moveTo>
                  <a:cubicBezTo>
                    <a:pt x="2" y="1"/>
                    <a:pt x="66" y="2756"/>
                    <a:pt x="0" y="4726"/>
                  </a:cubicBezTo>
                  <a:lnTo>
                    <a:pt x="3431" y="4726"/>
                  </a:lnTo>
                  <a:cubicBezTo>
                    <a:pt x="3431" y="4726"/>
                    <a:pt x="3242" y="2565"/>
                    <a:pt x="3063" y="3"/>
                  </a:cubicBezTo>
                  <a:cubicBezTo>
                    <a:pt x="3010" y="2"/>
                    <a:pt x="2958" y="1"/>
                    <a:pt x="290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25;p54">
              <a:extLst>
                <a:ext uri="{FF2B5EF4-FFF2-40B4-BE49-F238E27FC236}">
                  <a16:creationId xmlns:a16="http://schemas.microsoft.com/office/drawing/2014/main" id="{455A37C5-470E-760F-1A40-B903743B6344}"/>
                </a:ext>
              </a:extLst>
            </p:cNvPr>
            <p:cNvSpPr/>
            <p:nvPr/>
          </p:nvSpPr>
          <p:spPr>
            <a:xfrm flipH="1">
              <a:off x="2186870" y="3926997"/>
              <a:ext cx="367344" cy="509814"/>
            </a:xfrm>
            <a:custGeom>
              <a:avLst/>
              <a:gdLst/>
              <a:ahLst/>
              <a:cxnLst/>
              <a:rect l="l" t="t" r="r" b="b"/>
              <a:pathLst>
                <a:path w="3388" h="4702" extrusionOk="0">
                  <a:moveTo>
                    <a:pt x="84" y="0"/>
                  </a:moveTo>
                  <a:cubicBezTo>
                    <a:pt x="57" y="0"/>
                    <a:pt x="29" y="0"/>
                    <a:pt x="1" y="1"/>
                  </a:cubicBezTo>
                  <a:cubicBezTo>
                    <a:pt x="235" y="1961"/>
                    <a:pt x="658" y="3766"/>
                    <a:pt x="1416" y="4701"/>
                  </a:cubicBezTo>
                  <a:lnTo>
                    <a:pt x="3387" y="4701"/>
                  </a:lnTo>
                  <a:cubicBezTo>
                    <a:pt x="3343" y="3320"/>
                    <a:pt x="3187" y="1616"/>
                    <a:pt x="2206" y="758"/>
                  </a:cubicBezTo>
                  <a:cubicBezTo>
                    <a:pt x="1509" y="147"/>
                    <a:pt x="812" y="0"/>
                    <a:pt x="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26;p54">
              <a:extLst>
                <a:ext uri="{FF2B5EF4-FFF2-40B4-BE49-F238E27FC236}">
                  <a16:creationId xmlns:a16="http://schemas.microsoft.com/office/drawing/2014/main" id="{ED1D8E02-7B7E-CB95-2298-24E5D6ECA732}"/>
                </a:ext>
              </a:extLst>
            </p:cNvPr>
            <p:cNvSpPr/>
            <p:nvPr/>
          </p:nvSpPr>
          <p:spPr>
            <a:xfrm flipH="1">
              <a:off x="1098709" y="3042890"/>
              <a:ext cx="570207" cy="771878"/>
            </a:xfrm>
            <a:custGeom>
              <a:avLst/>
              <a:gdLst/>
              <a:ahLst/>
              <a:cxnLst/>
              <a:rect l="l" t="t" r="r" b="b"/>
              <a:pathLst>
                <a:path w="5259" h="7119" extrusionOk="0">
                  <a:moveTo>
                    <a:pt x="5258" y="6807"/>
                  </a:moveTo>
                  <a:cubicBezTo>
                    <a:pt x="5258" y="6807"/>
                    <a:pt x="4646" y="3499"/>
                    <a:pt x="3955" y="2140"/>
                  </a:cubicBezTo>
                  <a:cubicBezTo>
                    <a:pt x="3265" y="770"/>
                    <a:pt x="2574" y="1"/>
                    <a:pt x="1460" y="157"/>
                  </a:cubicBezTo>
                  <a:cubicBezTo>
                    <a:pt x="357" y="313"/>
                    <a:pt x="1" y="1616"/>
                    <a:pt x="502" y="2864"/>
                  </a:cubicBezTo>
                  <a:cubicBezTo>
                    <a:pt x="1003" y="4111"/>
                    <a:pt x="3654" y="7119"/>
                    <a:pt x="3654" y="7119"/>
                  </a:cubicBezTo>
                  <a:cubicBezTo>
                    <a:pt x="3654" y="7119"/>
                    <a:pt x="4612" y="7097"/>
                    <a:pt x="5258" y="680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27;p54">
              <a:extLst>
                <a:ext uri="{FF2B5EF4-FFF2-40B4-BE49-F238E27FC236}">
                  <a16:creationId xmlns:a16="http://schemas.microsoft.com/office/drawing/2014/main" id="{9496B3AF-C740-0B62-2F5B-4F6B2B44154D}"/>
                </a:ext>
              </a:extLst>
            </p:cNvPr>
            <p:cNvSpPr/>
            <p:nvPr/>
          </p:nvSpPr>
          <p:spPr>
            <a:xfrm flipH="1">
              <a:off x="1098709" y="3042890"/>
              <a:ext cx="570207" cy="771878"/>
            </a:xfrm>
            <a:custGeom>
              <a:avLst/>
              <a:gdLst/>
              <a:ahLst/>
              <a:cxnLst/>
              <a:rect l="l" t="t" r="r" b="b"/>
              <a:pathLst>
                <a:path w="5259" h="7119" extrusionOk="0">
                  <a:moveTo>
                    <a:pt x="5258" y="6807"/>
                  </a:moveTo>
                  <a:cubicBezTo>
                    <a:pt x="5258" y="6807"/>
                    <a:pt x="4646" y="3499"/>
                    <a:pt x="3955" y="2140"/>
                  </a:cubicBezTo>
                  <a:cubicBezTo>
                    <a:pt x="3265" y="770"/>
                    <a:pt x="2574" y="1"/>
                    <a:pt x="1460" y="157"/>
                  </a:cubicBezTo>
                  <a:cubicBezTo>
                    <a:pt x="357" y="313"/>
                    <a:pt x="1" y="1616"/>
                    <a:pt x="502" y="2864"/>
                  </a:cubicBezTo>
                  <a:cubicBezTo>
                    <a:pt x="1003" y="4111"/>
                    <a:pt x="3654" y="7119"/>
                    <a:pt x="3654" y="7119"/>
                  </a:cubicBezTo>
                  <a:cubicBezTo>
                    <a:pt x="3654" y="7119"/>
                    <a:pt x="4612" y="7097"/>
                    <a:pt x="5258" y="68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28;p54">
              <a:extLst>
                <a:ext uri="{FF2B5EF4-FFF2-40B4-BE49-F238E27FC236}">
                  <a16:creationId xmlns:a16="http://schemas.microsoft.com/office/drawing/2014/main" id="{9BD18882-4E61-8A86-E51F-61E4EE07BE60}"/>
                </a:ext>
              </a:extLst>
            </p:cNvPr>
            <p:cNvSpPr/>
            <p:nvPr/>
          </p:nvSpPr>
          <p:spPr>
            <a:xfrm flipH="1">
              <a:off x="1212230" y="3057744"/>
              <a:ext cx="456686" cy="757023"/>
            </a:xfrm>
            <a:custGeom>
              <a:avLst/>
              <a:gdLst/>
              <a:ahLst/>
              <a:cxnLst/>
              <a:rect l="l" t="t" r="r" b="b"/>
              <a:pathLst>
                <a:path w="4212" h="6982" extrusionOk="0">
                  <a:moveTo>
                    <a:pt x="1718" y="1"/>
                  </a:moveTo>
                  <a:cubicBezTo>
                    <a:pt x="1634" y="1"/>
                    <a:pt x="1548" y="7"/>
                    <a:pt x="1460" y="20"/>
                  </a:cubicBezTo>
                  <a:cubicBezTo>
                    <a:pt x="357" y="176"/>
                    <a:pt x="1" y="1479"/>
                    <a:pt x="502" y="2727"/>
                  </a:cubicBezTo>
                  <a:cubicBezTo>
                    <a:pt x="1003" y="3974"/>
                    <a:pt x="3654" y="6982"/>
                    <a:pt x="3654" y="6982"/>
                  </a:cubicBezTo>
                  <a:cubicBezTo>
                    <a:pt x="3654" y="6982"/>
                    <a:pt x="3888" y="6982"/>
                    <a:pt x="4211" y="6937"/>
                  </a:cubicBezTo>
                  <a:cubicBezTo>
                    <a:pt x="3543" y="5478"/>
                    <a:pt x="2418" y="2983"/>
                    <a:pt x="2073" y="2114"/>
                  </a:cubicBezTo>
                  <a:cubicBezTo>
                    <a:pt x="1761" y="1357"/>
                    <a:pt x="1772" y="566"/>
                    <a:pt x="2084" y="42"/>
                  </a:cubicBezTo>
                  <a:cubicBezTo>
                    <a:pt x="1969" y="15"/>
                    <a:pt x="1846" y="1"/>
                    <a:pt x="171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29;p54">
              <a:extLst>
                <a:ext uri="{FF2B5EF4-FFF2-40B4-BE49-F238E27FC236}">
                  <a16:creationId xmlns:a16="http://schemas.microsoft.com/office/drawing/2014/main" id="{69229949-0220-ADB5-D9CF-EECF5B8C5B83}"/>
                </a:ext>
              </a:extLst>
            </p:cNvPr>
            <p:cNvSpPr/>
            <p:nvPr/>
          </p:nvSpPr>
          <p:spPr>
            <a:xfrm flipH="1">
              <a:off x="982800" y="3765225"/>
              <a:ext cx="316493" cy="301964"/>
            </a:xfrm>
            <a:custGeom>
              <a:avLst/>
              <a:gdLst/>
              <a:ahLst/>
              <a:cxnLst/>
              <a:rect l="l" t="t" r="r" b="b"/>
              <a:pathLst>
                <a:path w="2919" h="2785" extrusionOk="0">
                  <a:moveTo>
                    <a:pt x="245" y="457"/>
                  </a:moveTo>
                  <a:cubicBezTo>
                    <a:pt x="245" y="457"/>
                    <a:pt x="0" y="836"/>
                    <a:pt x="78" y="1459"/>
                  </a:cubicBezTo>
                  <a:cubicBezTo>
                    <a:pt x="156" y="2083"/>
                    <a:pt x="446" y="2406"/>
                    <a:pt x="613" y="2462"/>
                  </a:cubicBezTo>
                  <a:cubicBezTo>
                    <a:pt x="780" y="2506"/>
                    <a:pt x="936" y="2462"/>
                    <a:pt x="1114" y="2395"/>
                  </a:cubicBezTo>
                  <a:cubicBezTo>
                    <a:pt x="1114" y="2395"/>
                    <a:pt x="1114" y="2685"/>
                    <a:pt x="1292" y="2740"/>
                  </a:cubicBezTo>
                  <a:cubicBezTo>
                    <a:pt x="1460" y="2785"/>
                    <a:pt x="2406" y="2696"/>
                    <a:pt x="2640" y="1994"/>
                  </a:cubicBezTo>
                  <a:cubicBezTo>
                    <a:pt x="2919" y="1170"/>
                    <a:pt x="1849" y="0"/>
                    <a:pt x="1849" y="0"/>
                  </a:cubicBezTo>
                  <a:cubicBezTo>
                    <a:pt x="1849" y="0"/>
                    <a:pt x="1136" y="357"/>
                    <a:pt x="245" y="45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30;p54">
              <a:extLst>
                <a:ext uri="{FF2B5EF4-FFF2-40B4-BE49-F238E27FC236}">
                  <a16:creationId xmlns:a16="http://schemas.microsoft.com/office/drawing/2014/main" id="{145387F9-0046-AD1B-6F13-1C121CFBD2AC}"/>
                </a:ext>
              </a:extLst>
            </p:cNvPr>
            <p:cNvSpPr/>
            <p:nvPr/>
          </p:nvSpPr>
          <p:spPr>
            <a:xfrm flipH="1">
              <a:off x="1005678" y="3811090"/>
              <a:ext cx="293615" cy="252305"/>
            </a:xfrm>
            <a:custGeom>
              <a:avLst/>
              <a:gdLst/>
              <a:ahLst/>
              <a:cxnLst/>
              <a:rect l="l" t="t" r="r" b="b"/>
              <a:pathLst>
                <a:path w="2708" h="2327" extrusionOk="0">
                  <a:moveTo>
                    <a:pt x="513" y="0"/>
                  </a:moveTo>
                  <a:cubicBezTo>
                    <a:pt x="424" y="12"/>
                    <a:pt x="334" y="23"/>
                    <a:pt x="245" y="34"/>
                  </a:cubicBezTo>
                  <a:cubicBezTo>
                    <a:pt x="245" y="34"/>
                    <a:pt x="0" y="413"/>
                    <a:pt x="78" y="1036"/>
                  </a:cubicBezTo>
                  <a:cubicBezTo>
                    <a:pt x="156" y="1660"/>
                    <a:pt x="446" y="1983"/>
                    <a:pt x="613" y="2039"/>
                  </a:cubicBezTo>
                  <a:cubicBezTo>
                    <a:pt x="660" y="2051"/>
                    <a:pt x="705" y="2057"/>
                    <a:pt x="751" y="2057"/>
                  </a:cubicBezTo>
                  <a:cubicBezTo>
                    <a:pt x="869" y="2057"/>
                    <a:pt x="986" y="2020"/>
                    <a:pt x="1114" y="1972"/>
                  </a:cubicBezTo>
                  <a:cubicBezTo>
                    <a:pt x="1114" y="1972"/>
                    <a:pt x="1114" y="2262"/>
                    <a:pt x="1292" y="2317"/>
                  </a:cubicBezTo>
                  <a:cubicBezTo>
                    <a:pt x="1315" y="2323"/>
                    <a:pt x="1351" y="2327"/>
                    <a:pt x="1398" y="2327"/>
                  </a:cubicBezTo>
                  <a:cubicBezTo>
                    <a:pt x="1701" y="2327"/>
                    <a:pt x="2438" y="2178"/>
                    <a:pt x="2640" y="1571"/>
                  </a:cubicBezTo>
                  <a:cubicBezTo>
                    <a:pt x="2707" y="1393"/>
                    <a:pt x="2696" y="1203"/>
                    <a:pt x="2663" y="1014"/>
                  </a:cubicBezTo>
                  <a:lnTo>
                    <a:pt x="2663" y="1014"/>
                  </a:lnTo>
                  <a:cubicBezTo>
                    <a:pt x="2595" y="1463"/>
                    <a:pt x="2132" y="1580"/>
                    <a:pt x="1759" y="1580"/>
                  </a:cubicBezTo>
                  <a:cubicBezTo>
                    <a:pt x="1522" y="1580"/>
                    <a:pt x="1320" y="1532"/>
                    <a:pt x="1281" y="1493"/>
                  </a:cubicBezTo>
                  <a:cubicBezTo>
                    <a:pt x="1181" y="1393"/>
                    <a:pt x="669" y="346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31;p54">
              <a:extLst>
                <a:ext uri="{FF2B5EF4-FFF2-40B4-BE49-F238E27FC236}">
                  <a16:creationId xmlns:a16="http://schemas.microsoft.com/office/drawing/2014/main" id="{020B0712-B13A-0F5A-A7C8-AD1EB8644E9C}"/>
                </a:ext>
              </a:extLst>
            </p:cNvPr>
            <p:cNvSpPr/>
            <p:nvPr/>
          </p:nvSpPr>
          <p:spPr>
            <a:xfrm flipH="1">
              <a:off x="1557681" y="2158891"/>
              <a:ext cx="1222383" cy="716256"/>
            </a:xfrm>
            <a:custGeom>
              <a:avLst/>
              <a:gdLst/>
              <a:ahLst/>
              <a:cxnLst/>
              <a:rect l="l" t="t" r="r" b="b"/>
              <a:pathLst>
                <a:path w="11274" h="6606" extrusionOk="0">
                  <a:moveTo>
                    <a:pt x="1204" y="1003"/>
                  </a:moveTo>
                  <a:cubicBezTo>
                    <a:pt x="1204" y="1003"/>
                    <a:pt x="1" y="3119"/>
                    <a:pt x="1382" y="5603"/>
                  </a:cubicBezTo>
                  <a:cubicBezTo>
                    <a:pt x="1382" y="5603"/>
                    <a:pt x="6016" y="6606"/>
                    <a:pt x="8645" y="5815"/>
                  </a:cubicBezTo>
                  <a:cubicBezTo>
                    <a:pt x="11274" y="5024"/>
                    <a:pt x="11118" y="3186"/>
                    <a:pt x="10750" y="2451"/>
                  </a:cubicBezTo>
                  <a:cubicBezTo>
                    <a:pt x="10382" y="1716"/>
                    <a:pt x="8411" y="0"/>
                    <a:pt x="1204" y="100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32;p54">
              <a:extLst>
                <a:ext uri="{FF2B5EF4-FFF2-40B4-BE49-F238E27FC236}">
                  <a16:creationId xmlns:a16="http://schemas.microsoft.com/office/drawing/2014/main" id="{2D7D3344-FAED-EA01-0F76-31986B0B5054}"/>
                </a:ext>
              </a:extLst>
            </p:cNvPr>
            <p:cNvSpPr/>
            <p:nvPr/>
          </p:nvSpPr>
          <p:spPr>
            <a:xfrm flipH="1">
              <a:off x="2475606" y="2389514"/>
              <a:ext cx="116015" cy="186166"/>
            </a:xfrm>
            <a:custGeom>
              <a:avLst/>
              <a:gdLst/>
              <a:ahLst/>
              <a:cxnLst/>
              <a:rect l="l" t="t" r="r" b="b"/>
              <a:pathLst>
                <a:path w="1070" h="1717" extrusionOk="0">
                  <a:moveTo>
                    <a:pt x="1070" y="1716"/>
                  </a:moveTo>
                  <a:lnTo>
                    <a:pt x="1" y="1583"/>
                  </a:lnTo>
                  <a:lnTo>
                    <a:pt x="1" y="1"/>
                  </a:lnTo>
                  <a:lnTo>
                    <a:pt x="1070" y="1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33;p54">
              <a:extLst>
                <a:ext uri="{FF2B5EF4-FFF2-40B4-BE49-F238E27FC236}">
                  <a16:creationId xmlns:a16="http://schemas.microsoft.com/office/drawing/2014/main" id="{D875B782-AFF4-459E-6127-6004369DF9EB}"/>
                </a:ext>
              </a:extLst>
            </p:cNvPr>
            <p:cNvSpPr/>
            <p:nvPr/>
          </p:nvSpPr>
          <p:spPr>
            <a:xfrm flipH="1">
              <a:off x="2017832" y="2412500"/>
              <a:ext cx="116015" cy="186057"/>
            </a:xfrm>
            <a:custGeom>
              <a:avLst/>
              <a:gdLst/>
              <a:ahLst/>
              <a:cxnLst/>
              <a:rect l="l" t="t" r="r" b="b"/>
              <a:pathLst>
                <a:path w="1070" h="1716" extrusionOk="0">
                  <a:moveTo>
                    <a:pt x="1070" y="1716"/>
                  </a:moveTo>
                  <a:lnTo>
                    <a:pt x="0" y="1582"/>
                  </a:lnTo>
                  <a:lnTo>
                    <a:pt x="0" y="0"/>
                  </a:lnTo>
                  <a:lnTo>
                    <a:pt x="1070" y="1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34;p54">
              <a:extLst>
                <a:ext uri="{FF2B5EF4-FFF2-40B4-BE49-F238E27FC236}">
                  <a16:creationId xmlns:a16="http://schemas.microsoft.com/office/drawing/2014/main" id="{235C4E46-6567-9549-89AD-725D28CFC79F}"/>
                </a:ext>
              </a:extLst>
            </p:cNvPr>
            <p:cNvSpPr/>
            <p:nvPr/>
          </p:nvSpPr>
          <p:spPr>
            <a:xfrm flipH="1">
              <a:off x="2207469" y="2602137"/>
              <a:ext cx="223464" cy="85873"/>
            </a:xfrm>
            <a:custGeom>
              <a:avLst/>
              <a:gdLst/>
              <a:ahLst/>
              <a:cxnLst/>
              <a:rect l="l" t="t" r="r" b="b"/>
              <a:pathLst>
                <a:path w="2061" h="792" extrusionOk="0">
                  <a:moveTo>
                    <a:pt x="267" y="0"/>
                  </a:moveTo>
                  <a:lnTo>
                    <a:pt x="0" y="245"/>
                  </a:lnTo>
                  <a:cubicBezTo>
                    <a:pt x="0" y="245"/>
                    <a:pt x="368" y="791"/>
                    <a:pt x="1025" y="791"/>
                  </a:cubicBezTo>
                  <a:cubicBezTo>
                    <a:pt x="1693" y="791"/>
                    <a:pt x="2061" y="346"/>
                    <a:pt x="2061" y="346"/>
                  </a:cubicBezTo>
                  <a:lnTo>
                    <a:pt x="1805" y="112"/>
                  </a:lnTo>
                  <a:cubicBezTo>
                    <a:pt x="1805" y="112"/>
                    <a:pt x="1448" y="401"/>
                    <a:pt x="1025" y="401"/>
                  </a:cubicBezTo>
                  <a:cubicBezTo>
                    <a:pt x="613" y="401"/>
                    <a:pt x="267" y="0"/>
                    <a:pt x="26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35;p54">
              <a:extLst>
                <a:ext uri="{FF2B5EF4-FFF2-40B4-BE49-F238E27FC236}">
                  <a16:creationId xmlns:a16="http://schemas.microsoft.com/office/drawing/2014/main" id="{B16AEA67-92BA-06FF-372F-1ABCBCA25B32}"/>
                </a:ext>
              </a:extLst>
            </p:cNvPr>
            <p:cNvSpPr/>
            <p:nvPr/>
          </p:nvSpPr>
          <p:spPr>
            <a:xfrm flipH="1">
              <a:off x="1345059" y="2042875"/>
              <a:ext cx="1379383" cy="862521"/>
            </a:xfrm>
            <a:custGeom>
              <a:avLst/>
              <a:gdLst/>
              <a:ahLst/>
              <a:cxnLst/>
              <a:rect l="l" t="t" r="r" b="b"/>
              <a:pathLst>
                <a:path w="12722" h="7955" extrusionOk="0">
                  <a:moveTo>
                    <a:pt x="7675" y="1"/>
                  </a:moveTo>
                  <a:lnTo>
                    <a:pt x="3364" y="1"/>
                  </a:lnTo>
                  <a:lnTo>
                    <a:pt x="0" y="1850"/>
                  </a:lnTo>
                  <a:lnTo>
                    <a:pt x="0" y="2429"/>
                  </a:lnTo>
                  <a:lnTo>
                    <a:pt x="7920" y="2429"/>
                  </a:lnTo>
                  <a:lnTo>
                    <a:pt x="9814" y="4267"/>
                  </a:lnTo>
                  <a:lnTo>
                    <a:pt x="7764" y="6439"/>
                  </a:lnTo>
                  <a:lnTo>
                    <a:pt x="0" y="6439"/>
                  </a:lnTo>
                  <a:lnTo>
                    <a:pt x="0" y="7108"/>
                  </a:lnTo>
                  <a:lnTo>
                    <a:pt x="1838" y="7954"/>
                  </a:lnTo>
                  <a:lnTo>
                    <a:pt x="8343" y="7954"/>
                  </a:lnTo>
                  <a:lnTo>
                    <a:pt x="12721" y="5726"/>
                  </a:lnTo>
                  <a:lnTo>
                    <a:pt x="12721" y="284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36;p54">
              <a:extLst>
                <a:ext uri="{FF2B5EF4-FFF2-40B4-BE49-F238E27FC236}">
                  <a16:creationId xmlns:a16="http://schemas.microsoft.com/office/drawing/2014/main" id="{EE2CD7D9-2465-0CFB-AB29-4957DE809FD0}"/>
                </a:ext>
              </a:extLst>
            </p:cNvPr>
            <p:cNvSpPr/>
            <p:nvPr/>
          </p:nvSpPr>
          <p:spPr>
            <a:xfrm flipH="1">
              <a:off x="1555289" y="2042875"/>
              <a:ext cx="361164" cy="794864"/>
            </a:xfrm>
            <a:custGeom>
              <a:avLst/>
              <a:gdLst/>
              <a:ahLst/>
              <a:cxnLst/>
              <a:rect l="l" t="t" r="r" b="b"/>
              <a:pathLst>
                <a:path w="3331" h="7331" extrusionOk="0">
                  <a:moveTo>
                    <a:pt x="0" y="1"/>
                  </a:moveTo>
                  <a:lnTo>
                    <a:pt x="3175" y="3064"/>
                  </a:lnTo>
                  <a:lnTo>
                    <a:pt x="3175" y="5336"/>
                  </a:lnTo>
                  <a:lnTo>
                    <a:pt x="702" y="7208"/>
                  </a:lnTo>
                  <a:lnTo>
                    <a:pt x="802" y="7330"/>
                  </a:lnTo>
                  <a:lnTo>
                    <a:pt x="3331" y="5414"/>
                  </a:lnTo>
                  <a:lnTo>
                    <a:pt x="3331" y="2997"/>
                  </a:lnTo>
                  <a:lnTo>
                    <a:pt x="245" y="12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817E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37;p54">
              <a:extLst>
                <a:ext uri="{FF2B5EF4-FFF2-40B4-BE49-F238E27FC236}">
                  <a16:creationId xmlns:a16="http://schemas.microsoft.com/office/drawing/2014/main" id="{B7C2A1D6-DFE2-4CE6-9D18-843BE7A7FA4D}"/>
                </a:ext>
              </a:extLst>
            </p:cNvPr>
            <p:cNvSpPr/>
            <p:nvPr/>
          </p:nvSpPr>
          <p:spPr>
            <a:xfrm flipH="1">
              <a:off x="1592702" y="2247042"/>
              <a:ext cx="1131740" cy="567713"/>
            </a:xfrm>
            <a:custGeom>
              <a:avLst/>
              <a:gdLst/>
              <a:ahLst/>
              <a:cxnLst/>
              <a:rect l="l" t="t" r="r" b="b"/>
              <a:pathLst>
                <a:path w="10438" h="5236" extrusionOk="0">
                  <a:moveTo>
                    <a:pt x="8098" y="0"/>
                  </a:moveTo>
                  <a:lnTo>
                    <a:pt x="0" y="0"/>
                  </a:lnTo>
                  <a:lnTo>
                    <a:pt x="0" y="546"/>
                  </a:lnTo>
                  <a:lnTo>
                    <a:pt x="7920" y="546"/>
                  </a:lnTo>
                  <a:lnTo>
                    <a:pt x="9814" y="2384"/>
                  </a:lnTo>
                  <a:lnTo>
                    <a:pt x="7764" y="4556"/>
                  </a:lnTo>
                  <a:lnTo>
                    <a:pt x="0" y="4556"/>
                  </a:lnTo>
                  <a:lnTo>
                    <a:pt x="0" y="5225"/>
                  </a:lnTo>
                  <a:lnTo>
                    <a:pt x="8332" y="5236"/>
                  </a:lnTo>
                  <a:lnTo>
                    <a:pt x="10438" y="2384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38;p54">
              <a:extLst>
                <a:ext uri="{FF2B5EF4-FFF2-40B4-BE49-F238E27FC236}">
                  <a16:creationId xmlns:a16="http://schemas.microsoft.com/office/drawing/2014/main" id="{5E0A3545-F438-CBFB-2578-0D09428D34B1}"/>
                </a:ext>
              </a:extLst>
            </p:cNvPr>
            <p:cNvSpPr/>
            <p:nvPr/>
          </p:nvSpPr>
          <p:spPr>
            <a:xfrm flipH="1">
              <a:off x="1345059" y="2604523"/>
              <a:ext cx="1379383" cy="300879"/>
            </a:xfrm>
            <a:custGeom>
              <a:avLst/>
              <a:gdLst/>
              <a:ahLst/>
              <a:cxnLst/>
              <a:rect l="l" t="t" r="r" b="b"/>
              <a:pathLst>
                <a:path w="12722" h="2775" extrusionOk="0">
                  <a:moveTo>
                    <a:pt x="12721" y="1"/>
                  </a:moveTo>
                  <a:lnTo>
                    <a:pt x="8332" y="1939"/>
                  </a:lnTo>
                  <a:lnTo>
                    <a:pt x="0" y="1928"/>
                  </a:lnTo>
                  <a:lnTo>
                    <a:pt x="1838" y="2774"/>
                  </a:lnTo>
                  <a:lnTo>
                    <a:pt x="8343" y="2774"/>
                  </a:lnTo>
                  <a:lnTo>
                    <a:pt x="12721" y="546"/>
                  </a:lnTo>
                  <a:lnTo>
                    <a:pt x="1272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39;p54">
              <a:extLst>
                <a:ext uri="{FF2B5EF4-FFF2-40B4-BE49-F238E27FC236}">
                  <a16:creationId xmlns:a16="http://schemas.microsoft.com/office/drawing/2014/main" id="{114B1C30-1722-8925-D9C5-55B9844576E7}"/>
                </a:ext>
              </a:extLst>
            </p:cNvPr>
            <p:cNvSpPr/>
            <p:nvPr/>
          </p:nvSpPr>
          <p:spPr>
            <a:xfrm flipH="1">
              <a:off x="1386143" y="2369021"/>
              <a:ext cx="154722" cy="229536"/>
            </a:xfrm>
            <a:custGeom>
              <a:avLst/>
              <a:gdLst/>
              <a:ahLst/>
              <a:cxnLst/>
              <a:rect l="l" t="t" r="r" b="b"/>
              <a:pathLst>
                <a:path w="1427" h="2117" extrusionOk="0">
                  <a:moveTo>
                    <a:pt x="1070" y="0"/>
                  </a:moveTo>
                  <a:lnTo>
                    <a:pt x="535" y="0"/>
                  </a:lnTo>
                  <a:cubicBezTo>
                    <a:pt x="535" y="0"/>
                    <a:pt x="1" y="201"/>
                    <a:pt x="1" y="1025"/>
                  </a:cubicBezTo>
                  <a:cubicBezTo>
                    <a:pt x="1" y="1861"/>
                    <a:pt x="324" y="2095"/>
                    <a:pt x="390" y="2117"/>
                  </a:cubicBezTo>
                  <a:lnTo>
                    <a:pt x="981" y="2117"/>
                  </a:lnTo>
                  <a:cubicBezTo>
                    <a:pt x="981" y="2117"/>
                    <a:pt x="1426" y="1772"/>
                    <a:pt x="1426" y="1092"/>
                  </a:cubicBezTo>
                  <a:cubicBezTo>
                    <a:pt x="1426" y="279"/>
                    <a:pt x="1070" y="0"/>
                    <a:pt x="10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40;p54">
              <a:extLst>
                <a:ext uri="{FF2B5EF4-FFF2-40B4-BE49-F238E27FC236}">
                  <a16:creationId xmlns:a16="http://schemas.microsoft.com/office/drawing/2014/main" id="{0B01B2EB-B4BE-5851-24E3-15BCE62ABE60}"/>
                </a:ext>
              </a:extLst>
            </p:cNvPr>
            <p:cNvSpPr/>
            <p:nvPr/>
          </p:nvSpPr>
          <p:spPr>
            <a:xfrm flipH="1">
              <a:off x="1422357" y="2369021"/>
              <a:ext cx="118509" cy="229536"/>
            </a:xfrm>
            <a:custGeom>
              <a:avLst/>
              <a:gdLst/>
              <a:ahLst/>
              <a:cxnLst/>
              <a:rect l="l" t="t" r="r" b="b"/>
              <a:pathLst>
                <a:path w="1093" h="2117" extrusionOk="0">
                  <a:moveTo>
                    <a:pt x="468" y="1070"/>
                  </a:moveTo>
                  <a:cubicBezTo>
                    <a:pt x="468" y="546"/>
                    <a:pt x="736" y="101"/>
                    <a:pt x="1092" y="23"/>
                  </a:cubicBezTo>
                  <a:cubicBezTo>
                    <a:pt x="1081" y="12"/>
                    <a:pt x="1070" y="0"/>
                    <a:pt x="1070" y="0"/>
                  </a:cubicBezTo>
                  <a:lnTo>
                    <a:pt x="535" y="0"/>
                  </a:lnTo>
                  <a:cubicBezTo>
                    <a:pt x="535" y="0"/>
                    <a:pt x="1" y="201"/>
                    <a:pt x="1" y="1025"/>
                  </a:cubicBezTo>
                  <a:cubicBezTo>
                    <a:pt x="1" y="1861"/>
                    <a:pt x="324" y="2095"/>
                    <a:pt x="390" y="2117"/>
                  </a:cubicBezTo>
                  <a:lnTo>
                    <a:pt x="981" y="2117"/>
                  </a:lnTo>
                  <a:lnTo>
                    <a:pt x="981" y="2117"/>
                  </a:lnTo>
                  <a:cubicBezTo>
                    <a:pt x="658" y="2005"/>
                    <a:pt x="468" y="1582"/>
                    <a:pt x="468" y="107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41;p54">
              <a:extLst>
                <a:ext uri="{FF2B5EF4-FFF2-40B4-BE49-F238E27FC236}">
                  <a16:creationId xmlns:a16="http://schemas.microsoft.com/office/drawing/2014/main" id="{2E5535FC-6BDB-221D-C05D-37C9BA8C4147}"/>
                </a:ext>
              </a:extLst>
            </p:cNvPr>
            <p:cNvSpPr/>
            <p:nvPr/>
          </p:nvSpPr>
          <p:spPr>
            <a:xfrm flipH="1">
              <a:off x="1328246" y="3925804"/>
              <a:ext cx="472299" cy="588314"/>
            </a:xfrm>
            <a:custGeom>
              <a:avLst/>
              <a:gdLst/>
              <a:ahLst/>
              <a:cxnLst/>
              <a:rect l="l" t="t" r="r" b="b"/>
              <a:pathLst>
                <a:path w="4356" h="5426" extrusionOk="0">
                  <a:moveTo>
                    <a:pt x="2429" y="1"/>
                  </a:moveTo>
                  <a:lnTo>
                    <a:pt x="2228" y="1"/>
                  </a:lnTo>
                  <a:cubicBezTo>
                    <a:pt x="1449" y="1"/>
                    <a:pt x="725" y="413"/>
                    <a:pt x="390" y="1081"/>
                  </a:cubicBezTo>
                  <a:cubicBezTo>
                    <a:pt x="168" y="1538"/>
                    <a:pt x="1" y="2162"/>
                    <a:pt x="1" y="3042"/>
                  </a:cubicBezTo>
                  <a:cubicBezTo>
                    <a:pt x="1" y="3721"/>
                    <a:pt x="190" y="4222"/>
                    <a:pt x="435" y="4579"/>
                  </a:cubicBezTo>
                  <a:cubicBezTo>
                    <a:pt x="791" y="5113"/>
                    <a:pt x="1438" y="5414"/>
                    <a:pt x="2106" y="5414"/>
                  </a:cubicBezTo>
                  <a:lnTo>
                    <a:pt x="2462" y="5414"/>
                  </a:lnTo>
                  <a:cubicBezTo>
                    <a:pt x="3420" y="5425"/>
                    <a:pt x="4022" y="4790"/>
                    <a:pt x="4233" y="3899"/>
                  </a:cubicBezTo>
                  <a:cubicBezTo>
                    <a:pt x="4311" y="3576"/>
                    <a:pt x="4356" y="3186"/>
                    <a:pt x="4356" y="2707"/>
                  </a:cubicBezTo>
                  <a:cubicBezTo>
                    <a:pt x="4356" y="2061"/>
                    <a:pt x="4233" y="1549"/>
                    <a:pt x="4066" y="1159"/>
                  </a:cubicBezTo>
                  <a:cubicBezTo>
                    <a:pt x="3754" y="446"/>
                    <a:pt x="3242" y="1"/>
                    <a:pt x="24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42;p54">
              <a:extLst>
                <a:ext uri="{FF2B5EF4-FFF2-40B4-BE49-F238E27FC236}">
                  <a16:creationId xmlns:a16="http://schemas.microsoft.com/office/drawing/2014/main" id="{637788E8-EE83-E568-0EED-0D45DA85588B}"/>
                </a:ext>
              </a:extLst>
            </p:cNvPr>
            <p:cNvSpPr/>
            <p:nvPr/>
          </p:nvSpPr>
          <p:spPr>
            <a:xfrm flipH="1">
              <a:off x="1448923" y="3925804"/>
              <a:ext cx="351622" cy="587121"/>
            </a:xfrm>
            <a:custGeom>
              <a:avLst/>
              <a:gdLst/>
              <a:ahLst/>
              <a:cxnLst/>
              <a:rect l="l" t="t" r="r" b="b"/>
              <a:pathLst>
                <a:path w="3243" h="5415" extrusionOk="0">
                  <a:moveTo>
                    <a:pt x="2819" y="5381"/>
                  </a:moveTo>
                  <a:cubicBezTo>
                    <a:pt x="2952" y="5358"/>
                    <a:pt x="3064" y="5325"/>
                    <a:pt x="3175" y="5269"/>
                  </a:cubicBezTo>
                  <a:cubicBezTo>
                    <a:pt x="2741" y="5191"/>
                    <a:pt x="2496" y="3922"/>
                    <a:pt x="2496" y="2930"/>
                  </a:cubicBezTo>
                  <a:cubicBezTo>
                    <a:pt x="2496" y="636"/>
                    <a:pt x="2952" y="223"/>
                    <a:pt x="3242" y="190"/>
                  </a:cubicBezTo>
                  <a:cubicBezTo>
                    <a:pt x="3097" y="123"/>
                    <a:pt x="2941" y="67"/>
                    <a:pt x="2763" y="34"/>
                  </a:cubicBezTo>
                  <a:cubicBezTo>
                    <a:pt x="2741" y="34"/>
                    <a:pt x="2719" y="23"/>
                    <a:pt x="2696" y="23"/>
                  </a:cubicBezTo>
                  <a:cubicBezTo>
                    <a:pt x="2607" y="12"/>
                    <a:pt x="2518" y="1"/>
                    <a:pt x="2429" y="1"/>
                  </a:cubicBezTo>
                  <a:lnTo>
                    <a:pt x="2228" y="1"/>
                  </a:lnTo>
                  <a:cubicBezTo>
                    <a:pt x="1839" y="1"/>
                    <a:pt x="1460" y="112"/>
                    <a:pt x="1137" y="290"/>
                  </a:cubicBezTo>
                  <a:cubicBezTo>
                    <a:pt x="1059" y="335"/>
                    <a:pt x="981" y="390"/>
                    <a:pt x="914" y="446"/>
                  </a:cubicBezTo>
                  <a:cubicBezTo>
                    <a:pt x="769" y="558"/>
                    <a:pt x="636" y="691"/>
                    <a:pt x="535" y="847"/>
                  </a:cubicBezTo>
                  <a:cubicBezTo>
                    <a:pt x="480" y="914"/>
                    <a:pt x="435" y="1003"/>
                    <a:pt x="390" y="1081"/>
                  </a:cubicBezTo>
                  <a:cubicBezTo>
                    <a:pt x="357" y="1159"/>
                    <a:pt x="324" y="1237"/>
                    <a:pt x="290" y="1326"/>
                  </a:cubicBezTo>
                  <a:cubicBezTo>
                    <a:pt x="279" y="1337"/>
                    <a:pt x="268" y="1360"/>
                    <a:pt x="268" y="1382"/>
                  </a:cubicBezTo>
                  <a:cubicBezTo>
                    <a:pt x="201" y="1560"/>
                    <a:pt x="145" y="1761"/>
                    <a:pt x="101" y="1983"/>
                  </a:cubicBezTo>
                  <a:cubicBezTo>
                    <a:pt x="90" y="2006"/>
                    <a:pt x="90" y="2028"/>
                    <a:pt x="90" y="2039"/>
                  </a:cubicBezTo>
                  <a:cubicBezTo>
                    <a:pt x="67" y="2162"/>
                    <a:pt x="45" y="2273"/>
                    <a:pt x="34" y="2407"/>
                  </a:cubicBezTo>
                  <a:lnTo>
                    <a:pt x="34" y="2407"/>
                  </a:lnTo>
                  <a:cubicBezTo>
                    <a:pt x="12" y="2607"/>
                    <a:pt x="1" y="2830"/>
                    <a:pt x="1" y="3064"/>
                  </a:cubicBezTo>
                  <a:cubicBezTo>
                    <a:pt x="1" y="3064"/>
                    <a:pt x="1" y="3064"/>
                    <a:pt x="1" y="3064"/>
                  </a:cubicBezTo>
                  <a:cubicBezTo>
                    <a:pt x="1" y="3732"/>
                    <a:pt x="190" y="4222"/>
                    <a:pt x="435" y="4579"/>
                  </a:cubicBezTo>
                  <a:cubicBezTo>
                    <a:pt x="524" y="4712"/>
                    <a:pt x="624" y="4824"/>
                    <a:pt x="747" y="4935"/>
                  </a:cubicBezTo>
                  <a:cubicBezTo>
                    <a:pt x="869" y="5035"/>
                    <a:pt x="1014" y="5125"/>
                    <a:pt x="1159" y="5191"/>
                  </a:cubicBezTo>
                  <a:cubicBezTo>
                    <a:pt x="1226" y="5225"/>
                    <a:pt x="1304" y="5258"/>
                    <a:pt x="1382" y="5292"/>
                  </a:cubicBezTo>
                  <a:cubicBezTo>
                    <a:pt x="1605" y="5370"/>
                    <a:pt x="1861" y="5414"/>
                    <a:pt x="2106" y="5414"/>
                  </a:cubicBezTo>
                  <a:lnTo>
                    <a:pt x="2462" y="5414"/>
                  </a:lnTo>
                  <a:cubicBezTo>
                    <a:pt x="2574" y="5414"/>
                    <a:pt x="2674" y="5403"/>
                    <a:pt x="2774" y="5392"/>
                  </a:cubicBezTo>
                  <a:cubicBezTo>
                    <a:pt x="2785" y="5392"/>
                    <a:pt x="2808" y="5392"/>
                    <a:pt x="2819" y="538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43;p54">
              <a:extLst>
                <a:ext uri="{FF2B5EF4-FFF2-40B4-BE49-F238E27FC236}">
                  <a16:creationId xmlns:a16="http://schemas.microsoft.com/office/drawing/2014/main" id="{9B0A70E0-5F05-05FC-AB7A-64E83802BF53}"/>
                </a:ext>
              </a:extLst>
            </p:cNvPr>
            <p:cNvSpPr/>
            <p:nvPr/>
          </p:nvSpPr>
          <p:spPr>
            <a:xfrm flipH="1">
              <a:off x="2073346" y="3129848"/>
              <a:ext cx="177709" cy="83487"/>
            </a:xfrm>
            <a:custGeom>
              <a:avLst/>
              <a:gdLst/>
              <a:ahLst/>
              <a:cxnLst/>
              <a:rect l="l" t="t" r="r" b="b"/>
              <a:pathLst>
                <a:path w="1639" h="770" extrusionOk="0">
                  <a:moveTo>
                    <a:pt x="1" y="1"/>
                  </a:moveTo>
                  <a:lnTo>
                    <a:pt x="1638" y="1"/>
                  </a:lnTo>
                  <a:lnTo>
                    <a:pt x="1638" y="770"/>
                  </a:lnTo>
                  <a:lnTo>
                    <a:pt x="1" y="7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44;p54">
              <a:extLst>
                <a:ext uri="{FF2B5EF4-FFF2-40B4-BE49-F238E27FC236}">
                  <a16:creationId xmlns:a16="http://schemas.microsoft.com/office/drawing/2014/main" id="{2455A451-57DA-6A51-D301-5EDC3EE5BC5E}"/>
                </a:ext>
              </a:extLst>
            </p:cNvPr>
            <p:cNvSpPr/>
            <p:nvPr/>
          </p:nvSpPr>
          <p:spPr>
            <a:xfrm flipH="1">
              <a:off x="2073346" y="3253128"/>
              <a:ext cx="177709" cy="83379"/>
            </a:xfrm>
            <a:custGeom>
              <a:avLst/>
              <a:gdLst/>
              <a:ahLst/>
              <a:cxnLst/>
              <a:rect l="l" t="t" r="r" b="b"/>
              <a:pathLst>
                <a:path w="1639" h="769" extrusionOk="0">
                  <a:moveTo>
                    <a:pt x="1" y="0"/>
                  </a:moveTo>
                  <a:lnTo>
                    <a:pt x="1638" y="0"/>
                  </a:lnTo>
                  <a:lnTo>
                    <a:pt x="1638" y="769"/>
                  </a:lnTo>
                  <a:lnTo>
                    <a:pt x="1" y="76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45;p54">
              <a:extLst>
                <a:ext uri="{FF2B5EF4-FFF2-40B4-BE49-F238E27FC236}">
                  <a16:creationId xmlns:a16="http://schemas.microsoft.com/office/drawing/2014/main" id="{DEFF9503-99D4-BE9E-4A88-E38175A97891}"/>
                </a:ext>
              </a:extLst>
            </p:cNvPr>
            <p:cNvSpPr/>
            <p:nvPr/>
          </p:nvSpPr>
          <p:spPr>
            <a:xfrm flipH="1">
              <a:off x="2011761" y="3542952"/>
              <a:ext cx="274315" cy="275508"/>
            </a:xfrm>
            <a:custGeom>
              <a:avLst/>
              <a:gdLst/>
              <a:ahLst/>
              <a:cxnLst/>
              <a:rect l="l" t="t" r="r" b="b"/>
              <a:pathLst>
                <a:path w="2530" h="2541" extrusionOk="0">
                  <a:moveTo>
                    <a:pt x="2529" y="1270"/>
                  </a:moveTo>
                  <a:cubicBezTo>
                    <a:pt x="2529" y="1972"/>
                    <a:pt x="1961" y="2540"/>
                    <a:pt x="1259" y="2540"/>
                  </a:cubicBezTo>
                  <a:cubicBezTo>
                    <a:pt x="569" y="2540"/>
                    <a:pt x="1" y="1972"/>
                    <a:pt x="1" y="1270"/>
                  </a:cubicBezTo>
                  <a:cubicBezTo>
                    <a:pt x="1" y="569"/>
                    <a:pt x="569" y="1"/>
                    <a:pt x="1259" y="1"/>
                  </a:cubicBezTo>
                  <a:cubicBezTo>
                    <a:pt x="1961" y="1"/>
                    <a:pt x="2529" y="569"/>
                    <a:pt x="2529" y="12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46;p54">
              <a:extLst>
                <a:ext uri="{FF2B5EF4-FFF2-40B4-BE49-F238E27FC236}">
                  <a16:creationId xmlns:a16="http://schemas.microsoft.com/office/drawing/2014/main" id="{9535F0FC-E65F-343A-2CB7-0D1AD4933A52}"/>
                </a:ext>
              </a:extLst>
            </p:cNvPr>
            <p:cNvSpPr/>
            <p:nvPr/>
          </p:nvSpPr>
          <p:spPr>
            <a:xfrm flipH="1">
              <a:off x="2073346" y="3604538"/>
              <a:ext cx="151144" cy="152337"/>
            </a:xfrm>
            <a:custGeom>
              <a:avLst/>
              <a:gdLst/>
              <a:ahLst/>
              <a:cxnLst/>
              <a:rect l="l" t="t" r="r" b="b"/>
              <a:pathLst>
                <a:path w="1394" h="1405" extrusionOk="0">
                  <a:moveTo>
                    <a:pt x="1393" y="702"/>
                  </a:moveTo>
                  <a:cubicBezTo>
                    <a:pt x="1393" y="1092"/>
                    <a:pt x="1081" y="1404"/>
                    <a:pt x="691" y="1404"/>
                  </a:cubicBezTo>
                  <a:cubicBezTo>
                    <a:pt x="313" y="1404"/>
                    <a:pt x="1" y="1092"/>
                    <a:pt x="1" y="702"/>
                  </a:cubicBezTo>
                  <a:cubicBezTo>
                    <a:pt x="1" y="313"/>
                    <a:pt x="313" y="1"/>
                    <a:pt x="691" y="1"/>
                  </a:cubicBezTo>
                  <a:cubicBezTo>
                    <a:pt x="1081" y="1"/>
                    <a:pt x="1393" y="313"/>
                    <a:pt x="1393" y="70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47;p54">
              <a:extLst>
                <a:ext uri="{FF2B5EF4-FFF2-40B4-BE49-F238E27FC236}">
                  <a16:creationId xmlns:a16="http://schemas.microsoft.com/office/drawing/2014/main" id="{B734C36F-CC4E-3782-935E-5B731D2C2CC2}"/>
                </a:ext>
              </a:extLst>
            </p:cNvPr>
            <p:cNvSpPr/>
            <p:nvPr/>
          </p:nvSpPr>
          <p:spPr>
            <a:xfrm flipH="1">
              <a:off x="2098717" y="3629909"/>
              <a:ext cx="100402" cy="101594"/>
            </a:xfrm>
            <a:custGeom>
              <a:avLst/>
              <a:gdLst/>
              <a:ahLst/>
              <a:cxnLst/>
              <a:rect l="l" t="t" r="r" b="b"/>
              <a:pathLst>
                <a:path w="926" h="937" extrusionOk="0">
                  <a:moveTo>
                    <a:pt x="457" y="1"/>
                  </a:moveTo>
                  <a:cubicBezTo>
                    <a:pt x="201" y="1"/>
                    <a:pt x="1" y="212"/>
                    <a:pt x="1" y="468"/>
                  </a:cubicBezTo>
                  <a:cubicBezTo>
                    <a:pt x="1" y="725"/>
                    <a:pt x="201" y="936"/>
                    <a:pt x="457" y="936"/>
                  </a:cubicBezTo>
                  <a:cubicBezTo>
                    <a:pt x="714" y="936"/>
                    <a:pt x="925" y="725"/>
                    <a:pt x="925" y="468"/>
                  </a:cubicBezTo>
                  <a:cubicBezTo>
                    <a:pt x="925" y="212"/>
                    <a:pt x="714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48;p54">
              <a:extLst>
                <a:ext uri="{FF2B5EF4-FFF2-40B4-BE49-F238E27FC236}">
                  <a16:creationId xmlns:a16="http://schemas.microsoft.com/office/drawing/2014/main" id="{9A326BB7-1641-AB96-64DA-2A6BD0DD66C9}"/>
                </a:ext>
              </a:extLst>
            </p:cNvPr>
            <p:cNvSpPr/>
            <p:nvPr/>
          </p:nvSpPr>
          <p:spPr>
            <a:xfrm flipH="1">
              <a:off x="2112057" y="2216791"/>
              <a:ext cx="467529" cy="89559"/>
            </a:xfrm>
            <a:custGeom>
              <a:avLst/>
              <a:gdLst/>
              <a:ahLst/>
              <a:cxnLst/>
              <a:rect l="l" t="t" r="r" b="b"/>
              <a:pathLst>
                <a:path w="4312" h="826" extrusionOk="0">
                  <a:moveTo>
                    <a:pt x="703" y="1"/>
                  </a:moveTo>
                  <a:cubicBezTo>
                    <a:pt x="235" y="1"/>
                    <a:pt x="57" y="569"/>
                    <a:pt x="1" y="825"/>
                  </a:cubicBezTo>
                  <a:lnTo>
                    <a:pt x="4312" y="825"/>
                  </a:lnTo>
                  <a:cubicBezTo>
                    <a:pt x="4122" y="34"/>
                    <a:pt x="3153" y="1"/>
                    <a:pt x="315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49;p54">
              <a:extLst>
                <a:ext uri="{FF2B5EF4-FFF2-40B4-BE49-F238E27FC236}">
                  <a16:creationId xmlns:a16="http://schemas.microsoft.com/office/drawing/2014/main" id="{67B541BC-AB2A-231D-61B8-48B276B54CDD}"/>
                </a:ext>
              </a:extLst>
            </p:cNvPr>
            <p:cNvSpPr/>
            <p:nvPr/>
          </p:nvSpPr>
          <p:spPr>
            <a:xfrm flipH="1">
              <a:off x="2112057" y="2216791"/>
              <a:ext cx="467529" cy="89559"/>
            </a:xfrm>
            <a:custGeom>
              <a:avLst/>
              <a:gdLst/>
              <a:ahLst/>
              <a:cxnLst/>
              <a:rect l="l" t="t" r="r" b="b"/>
              <a:pathLst>
                <a:path w="4312" h="826" extrusionOk="0">
                  <a:moveTo>
                    <a:pt x="836" y="168"/>
                  </a:moveTo>
                  <a:lnTo>
                    <a:pt x="3064" y="168"/>
                  </a:lnTo>
                  <a:cubicBezTo>
                    <a:pt x="3064" y="168"/>
                    <a:pt x="3944" y="123"/>
                    <a:pt x="4122" y="825"/>
                  </a:cubicBezTo>
                  <a:lnTo>
                    <a:pt x="4312" y="825"/>
                  </a:lnTo>
                  <a:cubicBezTo>
                    <a:pt x="4122" y="34"/>
                    <a:pt x="3153" y="1"/>
                    <a:pt x="3153" y="1"/>
                  </a:cubicBezTo>
                  <a:lnTo>
                    <a:pt x="703" y="1"/>
                  </a:lnTo>
                  <a:cubicBezTo>
                    <a:pt x="235" y="1"/>
                    <a:pt x="57" y="569"/>
                    <a:pt x="1" y="825"/>
                  </a:cubicBezTo>
                  <a:lnTo>
                    <a:pt x="201" y="825"/>
                  </a:lnTo>
                  <a:cubicBezTo>
                    <a:pt x="257" y="602"/>
                    <a:pt x="413" y="168"/>
                    <a:pt x="836" y="1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50;p54">
              <a:extLst>
                <a:ext uri="{FF2B5EF4-FFF2-40B4-BE49-F238E27FC236}">
                  <a16:creationId xmlns:a16="http://schemas.microsoft.com/office/drawing/2014/main" id="{9577FB43-6E64-7F3D-D849-F35408F4E8BE}"/>
                </a:ext>
              </a:extLst>
            </p:cNvPr>
            <p:cNvSpPr/>
            <p:nvPr/>
          </p:nvSpPr>
          <p:spPr>
            <a:xfrm flipH="1">
              <a:off x="1368036" y="4029677"/>
              <a:ext cx="116015" cy="380572"/>
            </a:xfrm>
            <a:custGeom>
              <a:avLst/>
              <a:gdLst/>
              <a:ahLst/>
              <a:cxnLst/>
              <a:rect l="l" t="t" r="r" b="b"/>
              <a:pathLst>
                <a:path w="1070" h="3510" extrusionOk="0">
                  <a:moveTo>
                    <a:pt x="501" y="1"/>
                  </a:moveTo>
                  <a:cubicBezTo>
                    <a:pt x="223" y="1"/>
                    <a:pt x="0" y="780"/>
                    <a:pt x="0" y="1749"/>
                  </a:cubicBezTo>
                  <a:cubicBezTo>
                    <a:pt x="0" y="2718"/>
                    <a:pt x="223" y="3509"/>
                    <a:pt x="501" y="3509"/>
                  </a:cubicBezTo>
                  <a:cubicBezTo>
                    <a:pt x="769" y="3509"/>
                    <a:pt x="1069" y="2718"/>
                    <a:pt x="1069" y="1749"/>
                  </a:cubicBezTo>
                  <a:cubicBezTo>
                    <a:pt x="1069" y="780"/>
                    <a:pt x="769" y="1"/>
                    <a:pt x="50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79072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54;p38">
            <a:extLst>
              <a:ext uri="{FF2B5EF4-FFF2-40B4-BE49-F238E27FC236}">
                <a16:creationId xmlns:a16="http://schemas.microsoft.com/office/drawing/2014/main" id="{AB96294D-AA1F-945C-1C0C-8CC7CB603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856208"/>
            <a:ext cx="5308709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תגובת הרובוט לרובוטים אחרים</a:t>
            </a:r>
            <a:endParaRPr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Google Shape;555;p38">
            <a:extLst>
              <a:ext uri="{FF2B5EF4-FFF2-40B4-BE49-F238E27FC236}">
                <a16:creationId xmlns:a16="http://schemas.microsoft.com/office/drawing/2014/main" id="{99C171B9-6AB2-A092-01CA-E5B6C7FB02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83626" y="1536008"/>
            <a:ext cx="7064517" cy="282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הרובוט מגיב בצורה זהה לכל רובוט שהוא מתקרב אליו, גם אם הוא יריב וגם אם לא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בעת היתקלות ברובוט אחר – הרובוט יסתובב לכיוון ההפוך 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000" dirty="0"/>
          </a:p>
        </p:txBody>
      </p:sp>
      <p:grpSp>
        <p:nvGrpSpPr>
          <p:cNvPr id="2" name="Google Shape;2397;p58">
            <a:extLst>
              <a:ext uri="{FF2B5EF4-FFF2-40B4-BE49-F238E27FC236}">
                <a16:creationId xmlns:a16="http://schemas.microsoft.com/office/drawing/2014/main" id="{A2B1397B-3276-891C-BDC6-77B6F79C861D}"/>
              </a:ext>
            </a:extLst>
          </p:cNvPr>
          <p:cNvGrpSpPr/>
          <p:nvPr/>
        </p:nvGrpSpPr>
        <p:grpSpPr>
          <a:xfrm>
            <a:off x="351935" y="3181564"/>
            <a:ext cx="1239902" cy="1630077"/>
            <a:chOff x="7843700" y="3649700"/>
            <a:chExt cx="810976" cy="1066176"/>
          </a:xfrm>
        </p:grpSpPr>
        <p:sp>
          <p:nvSpPr>
            <p:cNvPr id="3" name="Google Shape;2398;p58">
              <a:extLst>
                <a:ext uri="{FF2B5EF4-FFF2-40B4-BE49-F238E27FC236}">
                  <a16:creationId xmlns:a16="http://schemas.microsoft.com/office/drawing/2014/main" id="{40BDF314-F16A-6602-349F-206A7EC879FA}"/>
                </a:ext>
              </a:extLst>
            </p:cNvPr>
            <p:cNvSpPr/>
            <p:nvPr/>
          </p:nvSpPr>
          <p:spPr>
            <a:xfrm>
              <a:off x="7931415" y="3687590"/>
              <a:ext cx="24644" cy="161586"/>
            </a:xfrm>
            <a:custGeom>
              <a:avLst/>
              <a:gdLst/>
              <a:ahLst/>
              <a:cxnLst/>
              <a:rect l="l" t="t" r="r" b="b"/>
              <a:pathLst>
                <a:path w="413" h="2708" extrusionOk="0">
                  <a:moveTo>
                    <a:pt x="279" y="1"/>
                  </a:moveTo>
                  <a:lnTo>
                    <a:pt x="201" y="1"/>
                  </a:lnTo>
                  <a:lnTo>
                    <a:pt x="123" y="1"/>
                  </a:lnTo>
                  <a:lnTo>
                    <a:pt x="1" y="2708"/>
                  </a:lnTo>
                  <a:lnTo>
                    <a:pt x="201" y="2708"/>
                  </a:lnTo>
                  <a:lnTo>
                    <a:pt x="413" y="270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99;p58">
              <a:extLst>
                <a:ext uri="{FF2B5EF4-FFF2-40B4-BE49-F238E27FC236}">
                  <a16:creationId xmlns:a16="http://schemas.microsoft.com/office/drawing/2014/main" id="{0A2CFBAC-ED30-B2BB-6F92-7A938B11CD75}"/>
                </a:ext>
              </a:extLst>
            </p:cNvPr>
            <p:cNvSpPr/>
            <p:nvPr/>
          </p:nvSpPr>
          <p:spPr>
            <a:xfrm>
              <a:off x="7913514" y="3649700"/>
              <a:ext cx="59849" cy="59909"/>
            </a:xfrm>
            <a:custGeom>
              <a:avLst/>
              <a:gdLst/>
              <a:ahLst/>
              <a:cxnLst/>
              <a:rect l="l" t="t" r="r" b="b"/>
              <a:pathLst>
                <a:path w="1003" h="1004" extrusionOk="0">
                  <a:moveTo>
                    <a:pt x="1003" y="502"/>
                  </a:moveTo>
                  <a:cubicBezTo>
                    <a:pt x="1003" y="781"/>
                    <a:pt x="780" y="1003"/>
                    <a:pt x="501" y="1003"/>
                  </a:cubicBezTo>
                  <a:cubicBezTo>
                    <a:pt x="234" y="1003"/>
                    <a:pt x="0" y="781"/>
                    <a:pt x="0" y="502"/>
                  </a:cubicBezTo>
                  <a:cubicBezTo>
                    <a:pt x="0" y="224"/>
                    <a:pt x="234" y="1"/>
                    <a:pt x="501" y="1"/>
                  </a:cubicBezTo>
                  <a:cubicBezTo>
                    <a:pt x="780" y="1"/>
                    <a:pt x="1003" y="224"/>
                    <a:pt x="1003" y="50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400;p58">
              <a:extLst>
                <a:ext uri="{FF2B5EF4-FFF2-40B4-BE49-F238E27FC236}">
                  <a16:creationId xmlns:a16="http://schemas.microsoft.com/office/drawing/2014/main" id="{B98EB6D5-42CA-3E2C-A1F8-020D598D9456}"/>
                </a:ext>
              </a:extLst>
            </p:cNvPr>
            <p:cNvSpPr/>
            <p:nvPr/>
          </p:nvSpPr>
          <p:spPr>
            <a:xfrm>
              <a:off x="7915483" y="3815880"/>
              <a:ext cx="63847" cy="173520"/>
            </a:xfrm>
            <a:custGeom>
              <a:avLst/>
              <a:gdLst/>
              <a:ahLst/>
              <a:cxnLst/>
              <a:rect l="l" t="t" r="r" b="b"/>
              <a:pathLst>
                <a:path w="1070" h="2908" extrusionOk="0">
                  <a:moveTo>
                    <a:pt x="1070" y="2908"/>
                  </a:moveTo>
                  <a:lnTo>
                    <a:pt x="0" y="2440"/>
                  </a:lnTo>
                  <a:lnTo>
                    <a:pt x="0" y="468"/>
                  </a:lnTo>
                  <a:lnTo>
                    <a:pt x="107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01;p58">
              <a:extLst>
                <a:ext uri="{FF2B5EF4-FFF2-40B4-BE49-F238E27FC236}">
                  <a16:creationId xmlns:a16="http://schemas.microsoft.com/office/drawing/2014/main" id="{DA014E22-BFA0-5D00-C476-E6C4CC063BB3}"/>
                </a:ext>
              </a:extLst>
            </p:cNvPr>
            <p:cNvSpPr/>
            <p:nvPr/>
          </p:nvSpPr>
          <p:spPr>
            <a:xfrm>
              <a:off x="7915483" y="3837182"/>
              <a:ext cx="14679" cy="130976"/>
            </a:xfrm>
            <a:custGeom>
              <a:avLst/>
              <a:gdLst/>
              <a:ahLst/>
              <a:cxnLst/>
              <a:rect l="l" t="t" r="r" b="b"/>
              <a:pathLst>
                <a:path w="246" h="2195" extrusionOk="0">
                  <a:moveTo>
                    <a:pt x="246" y="0"/>
                  </a:moveTo>
                  <a:lnTo>
                    <a:pt x="0" y="111"/>
                  </a:lnTo>
                  <a:lnTo>
                    <a:pt x="0" y="2083"/>
                  </a:lnTo>
                  <a:lnTo>
                    <a:pt x="246" y="2194"/>
                  </a:lnTo>
                  <a:lnTo>
                    <a:pt x="24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02;p58">
              <a:extLst>
                <a:ext uri="{FF2B5EF4-FFF2-40B4-BE49-F238E27FC236}">
                  <a16:creationId xmlns:a16="http://schemas.microsoft.com/office/drawing/2014/main" id="{5671B889-62DA-B53E-1B44-485DBE6F8C5A}"/>
                </a:ext>
              </a:extLst>
            </p:cNvPr>
            <p:cNvSpPr/>
            <p:nvPr/>
          </p:nvSpPr>
          <p:spPr>
            <a:xfrm>
              <a:off x="8518331" y="3815880"/>
              <a:ext cx="64563" cy="173520"/>
            </a:xfrm>
            <a:custGeom>
              <a:avLst/>
              <a:gdLst/>
              <a:ahLst/>
              <a:cxnLst/>
              <a:rect l="l" t="t" r="r" b="b"/>
              <a:pathLst>
                <a:path w="1082" h="2908" extrusionOk="0">
                  <a:moveTo>
                    <a:pt x="1" y="2908"/>
                  </a:moveTo>
                  <a:lnTo>
                    <a:pt x="1081" y="2440"/>
                  </a:lnTo>
                  <a:lnTo>
                    <a:pt x="1081" y="46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03;p58">
              <a:extLst>
                <a:ext uri="{FF2B5EF4-FFF2-40B4-BE49-F238E27FC236}">
                  <a16:creationId xmlns:a16="http://schemas.microsoft.com/office/drawing/2014/main" id="{B54E3A99-7B21-3F6A-DFDB-469EEE05284E}"/>
                </a:ext>
              </a:extLst>
            </p:cNvPr>
            <p:cNvSpPr/>
            <p:nvPr/>
          </p:nvSpPr>
          <p:spPr>
            <a:xfrm>
              <a:off x="8401377" y="4191440"/>
              <a:ext cx="253299" cy="333018"/>
            </a:xfrm>
            <a:custGeom>
              <a:avLst/>
              <a:gdLst/>
              <a:ahLst/>
              <a:cxnLst/>
              <a:rect l="l" t="t" r="r" b="b"/>
              <a:pathLst>
                <a:path w="4245" h="5581" extrusionOk="0">
                  <a:moveTo>
                    <a:pt x="702" y="0"/>
                  </a:moveTo>
                  <a:cubicBezTo>
                    <a:pt x="702" y="0"/>
                    <a:pt x="2339" y="323"/>
                    <a:pt x="3041" y="1370"/>
                  </a:cubicBezTo>
                  <a:cubicBezTo>
                    <a:pt x="4044" y="2863"/>
                    <a:pt x="4244" y="4344"/>
                    <a:pt x="3030" y="4968"/>
                  </a:cubicBezTo>
                  <a:cubicBezTo>
                    <a:pt x="1816" y="5581"/>
                    <a:pt x="0" y="1459"/>
                    <a:pt x="189" y="1136"/>
                  </a:cubicBezTo>
                  <a:cubicBezTo>
                    <a:pt x="368" y="802"/>
                    <a:pt x="702" y="0"/>
                    <a:pt x="70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04;p58">
              <a:extLst>
                <a:ext uri="{FF2B5EF4-FFF2-40B4-BE49-F238E27FC236}">
                  <a16:creationId xmlns:a16="http://schemas.microsoft.com/office/drawing/2014/main" id="{E499FA49-966A-D512-B4C3-F88E49DB83A9}"/>
                </a:ext>
              </a:extLst>
            </p:cNvPr>
            <p:cNvSpPr/>
            <p:nvPr/>
          </p:nvSpPr>
          <p:spPr>
            <a:xfrm>
              <a:off x="8446548" y="4331007"/>
              <a:ext cx="197448" cy="178831"/>
            </a:xfrm>
            <a:custGeom>
              <a:avLst/>
              <a:gdLst/>
              <a:ahLst/>
              <a:cxnLst/>
              <a:rect l="l" t="t" r="r" b="b"/>
              <a:pathLst>
                <a:path w="3309" h="2997" extrusionOk="0">
                  <a:moveTo>
                    <a:pt x="2407" y="301"/>
                  </a:moveTo>
                  <a:cubicBezTo>
                    <a:pt x="1683" y="736"/>
                    <a:pt x="780" y="780"/>
                    <a:pt x="1" y="479"/>
                  </a:cubicBezTo>
                  <a:cubicBezTo>
                    <a:pt x="602" y="1671"/>
                    <a:pt x="1538" y="2997"/>
                    <a:pt x="2273" y="2629"/>
                  </a:cubicBezTo>
                  <a:cubicBezTo>
                    <a:pt x="3220" y="2139"/>
                    <a:pt x="3309" y="1125"/>
                    <a:pt x="2819" y="0"/>
                  </a:cubicBezTo>
                  <a:cubicBezTo>
                    <a:pt x="2696" y="112"/>
                    <a:pt x="2563" y="212"/>
                    <a:pt x="2407" y="30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05;p58">
              <a:extLst>
                <a:ext uri="{FF2B5EF4-FFF2-40B4-BE49-F238E27FC236}">
                  <a16:creationId xmlns:a16="http://schemas.microsoft.com/office/drawing/2014/main" id="{AB47FA2F-5418-81CD-1EDB-7E799555B449}"/>
                </a:ext>
              </a:extLst>
            </p:cNvPr>
            <p:cNvSpPr/>
            <p:nvPr/>
          </p:nvSpPr>
          <p:spPr>
            <a:xfrm>
              <a:off x="7843700" y="4191440"/>
              <a:ext cx="253299" cy="333018"/>
            </a:xfrm>
            <a:custGeom>
              <a:avLst/>
              <a:gdLst/>
              <a:ahLst/>
              <a:cxnLst/>
              <a:rect l="l" t="t" r="r" b="b"/>
              <a:pathLst>
                <a:path w="4245" h="5581" extrusionOk="0">
                  <a:moveTo>
                    <a:pt x="3543" y="0"/>
                  </a:moveTo>
                  <a:cubicBezTo>
                    <a:pt x="3543" y="0"/>
                    <a:pt x="1905" y="323"/>
                    <a:pt x="1203" y="1370"/>
                  </a:cubicBezTo>
                  <a:cubicBezTo>
                    <a:pt x="201" y="2863"/>
                    <a:pt x="0" y="4344"/>
                    <a:pt x="1215" y="4968"/>
                  </a:cubicBezTo>
                  <a:cubicBezTo>
                    <a:pt x="2429" y="5581"/>
                    <a:pt x="4244" y="1459"/>
                    <a:pt x="4055" y="1136"/>
                  </a:cubicBezTo>
                  <a:cubicBezTo>
                    <a:pt x="3877" y="802"/>
                    <a:pt x="3543" y="0"/>
                    <a:pt x="354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06;p58">
              <a:extLst>
                <a:ext uri="{FF2B5EF4-FFF2-40B4-BE49-F238E27FC236}">
                  <a16:creationId xmlns:a16="http://schemas.microsoft.com/office/drawing/2014/main" id="{CEDCB183-F8E4-3CE5-F51E-20965264A5E4}"/>
                </a:ext>
              </a:extLst>
            </p:cNvPr>
            <p:cNvSpPr/>
            <p:nvPr/>
          </p:nvSpPr>
          <p:spPr>
            <a:xfrm>
              <a:off x="7854321" y="4332976"/>
              <a:ext cx="205444" cy="178234"/>
            </a:xfrm>
            <a:custGeom>
              <a:avLst/>
              <a:gdLst/>
              <a:ahLst/>
              <a:cxnLst/>
              <a:rect l="l" t="t" r="r" b="b"/>
              <a:pathLst>
                <a:path w="3443" h="2987" extrusionOk="0">
                  <a:moveTo>
                    <a:pt x="3354" y="56"/>
                  </a:moveTo>
                  <a:cubicBezTo>
                    <a:pt x="2908" y="391"/>
                    <a:pt x="2340" y="580"/>
                    <a:pt x="1839" y="524"/>
                  </a:cubicBezTo>
                  <a:cubicBezTo>
                    <a:pt x="1326" y="469"/>
                    <a:pt x="870" y="279"/>
                    <a:pt x="480" y="1"/>
                  </a:cubicBezTo>
                  <a:cubicBezTo>
                    <a:pt x="1" y="1115"/>
                    <a:pt x="101" y="2117"/>
                    <a:pt x="1037" y="2596"/>
                  </a:cubicBezTo>
                  <a:cubicBezTo>
                    <a:pt x="1827" y="2986"/>
                    <a:pt x="2852" y="1427"/>
                    <a:pt x="3443" y="168"/>
                  </a:cubicBezTo>
                  <a:cubicBezTo>
                    <a:pt x="3409" y="134"/>
                    <a:pt x="3376" y="90"/>
                    <a:pt x="3354" y="56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07;p58">
              <a:extLst>
                <a:ext uri="{FF2B5EF4-FFF2-40B4-BE49-F238E27FC236}">
                  <a16:creationId xmlns:a16="http://schemas.microsoft.com/office/drawing/2014/main" id="{62C05597-604F-F9BF-F0FA-F787F11F1564}"/>
                </a:ext>
              </a:extLst>
            </p:cNvPr>
            <p:cNvSpPr/>
            <p:nvPr/>
          </p:nvSpPr>
          <p:spPr>
            <a:xfrm>
              <a:off x="8411342" y="4191977"/>
              <a:ext cx="192794" cy="304675"/>
            </a:xfrm>
            <a:custGeom>
              <a:avLst/>
              <a:gdLst/>
              <a:ahLst/>
              <a:cxnLst/>
              <a:rect l="l" t="t" r="r" b="b"/>
              <a:pathLst>
                <a:path w="3231" h="5106" extrusionOk="0">
                  <a:moveTo>
                    <a:pt x="500" y="1"/>
                  </a:moveTo>
                  <a:cubicBezTo>
                    <a:pt x="461" y="1"/>
                    <a:pt x="424" y="9"/>
                    <a:pt x="390" y="25"/>
                  </a:cubicBezTo>
                  <a:cubicBezTo>
                    <a:pt x="0" y="214"/>
                    <a:pt x="223" y="1495"/>
                    <a:pt x="902" y="2898"/>
                  </a:cubicBezTo>
                  <a:cubicBezTo>
                    <a:pt x="1525" y="4175"/>
                    <a:pt x="2308" y="5105"/>
                    <a:pt x="2734" y="5105"/>
                  </a:cubicBezTo>
                  <a:cubicBezTo>
                    <a:pt x="2772" y="5105"/>
                    <a:pt x="2808" y="5097"/>
                    <a:pt x="2841" y="5082"/>
                  </a:cubicBezTo>
                  <a:cubicBezTo>
                    <a:pt x="3231" y="4892"/>
                    <a:pt x="3008" y="3611"/>
                    <a:pt x="2328" y="2208"/>
                  </a:cubicBezTo>
                  <a:cubicBezTo>
                    <a:pt x="1706" y="922"/>
                    <a:pt x="934" y="1"/>
                    <a:pt x="5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08;p58">
              <a:extLst>
                <a:ext uri="{FF2B5EF4-FFF2-40B4-BE49-F238E27FC236}">
                  <a16:creationId xmlns:a16="http://schemas.microsoft.com/office/drawing/2014/main" id="{2AA62464-F84C-159D-30A3-FBB20D101414}"/>
                </a:ext>
              </a:extLst>
            </p:cNvPr>
            <p:cNvSpPr/>
            <p:nvPr/>
          </p:nvSpPr>
          <p:spPr>
            <a:xfrm>
              <a:off x="7894241" y="4191977"/>
              <a:ext cx="193450" cy="304675"/>
            </a:xfrm>
            <a:custGeom>
              <a:avLst/>
              <a:gdLst/>
              <a:ahLst/>
              <a:cxnLst/>
              <a:rect l="l" t="t" r="r" b="b"/>
              <a:pathLst>
                <a:path w="3242" h="5106" extrusionOk="0">
                  <a:moveTo>
                    <a:pt x="2741" y="1"/>
                  </a:moveTo>
                  <a:cubicBezTo>
                    <a:pt x="2306" y="1"/>
                    <a:pt x="1526" y="922"/>
                    <a:pt x="913" y="2208"/>
                  </a:cubicBezTo>
                  <a:cubicBezTo>
                    <a:pt x="234" y="3611"/>
                    <a:pt x="0" y="4892"/>
                    <a:pt x="401" y="5082"/>
                  </a:cubicBezTo>
                  <a:cubicBezTo>
                    <a:pt x="433" y="5097"/>
                    <a:pt x="469" y="5105"/>
                    <a:pt x="508" y="5105"/>
                  </a:cubicBezTo>
                  <a:cubicBezTo>
                    <a:pt x="934" y="5105"/>
                    <a:pt x="1716" y="4175"/>
                    <a:pt x="2339" y="2898"/>
                  </a:cubicBezTo>
                  <a:cubicBezTo>
                    <a:pt x="3008" y="1495"/>
                    <a:pt x="3241" y="214"/>
                    <a:pt x="2852" y="25"/>
                  </a:cubicBezTo>
                  <a:cubicBezTo>
                    <a:pt x="2818" y="9"/>
                    <a:pt x="2781" y="1"/>
                    <a:pt x="274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409;p58">
              <a:extLst>
                <a:ext uri="{FF2B5EF4-FFF2-40B4-BE49-F238E27FC236}">
                  <a16:creationId xmlns:a16="http://schemas.microsoft.com/office/drawing/2014/main" id="{5CD186A8-417D-2104-F40F-D92E3EBA37EF}"/>
                </a:ext>
              </a:extLst>
            </p:cNvPr>
            <p:cNvSpPr/>
            <p:nvPr/>
          </p:nvSpPr>
          <p:spPr>
            <a:xfrm>
              <a:off x="8415340" y="4642721"/>
              <a:ext cx="73155" cy="73155"/>
            </a:xfrm>
            <a:custGeom>
              <a:avLst/>
              <a:gdLst/>
              <a:ahLst/>
              <a:cxnLst/>
              <a:rect l="l" t="t" r="r" b="b"/>
              <a:pathLst>
                <a:path w="1226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847" y="1226"/>
                  </a:lnTo>
                  <a:cubicBezTo>
                    <a:pt x="1058" y="1226"/>
                    <a:pt x="1225" y="1003"/>
                    <a:pt x="1225" y="736"/>
                  </a:cubicBezTo>
                  <a:lnTo>
                    <a:pt x="122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410;p58">
              <a:extLst>
                <a:ext uri="{FF2B5EF4-FFF2-40B4-BE49-F238E27FC236}">
                  <a16:creationId xmlns:a16="http://schemas.microsoft.com/office/drawing/2014/main" id="{A168C253-6F91-7802-3A71-240F8DDB9E9E}"/>
                </a:ext>
              </a:extLst>
            </p:cNvPr>
            <p:cNvSpPr/>
            <p:nvPr/>
          </p:nvSpPr>
          <p:spPr>
            <a:xfrm>
              <a:off x="8415340" y="4642721"/>
              <a:ext cx="22615" cy="73155"/>
            </a:xfrm>
            <a:custGeom>
              <a:avLst/>
              <a:gdLst/>
              <a:ahLst/>
              <a:cxnLst/>
              <a:rect l="l" t="t" r="r" b="b"/>
              <a:pathLst>
                <a:path w="379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411;p58">
              <a:extLst>
                <a:ext uri="{FF2B5EF4-FFF2-40B4-BE49-F238E27FC236}">
                  <a16:creationId xmlns:a16="http://schemas.microsoft.com/office/drawing/2014/main" id="{9AAA43BC-3462-8167-2578-5AFA849E13C7}"/>
                </a:ext>
              </a:extLst>
            </p:cNvPr>
            <p:cNvSpPr/>
            <p:nvPr/>
          </p:nvSpPr>
          <p:spPr>
            <a:xfrm>
              <a:off x="8465821" y="4642721"/>
              <a:ext cx="22675" cy="73155"/>
            </a:xfrm>
            <a:custGeom>
              <a:avLst/>
              <a:gdLst/>
              <a:ahLst/>
              <a:cxnLst/>
              <a:rect l="l" t="t" r="r" b="b"/>
              <a:pathLst>
                <a:path w="380" h="1226" extrusionOk="0">
                  <a:moveTo>
                    <a:pt x="1" y="1"/>
                  </a:moveTo>
                  <a:lnTo>
                    <a:pt x="1" y="1226"/>
                  </a:lnTo>
                  <a:cubicBezTo>
                    <a:pt x="212" y="1226"/>
                    <a:pt x="379" y="1003"/>
                    <a:pt x="379" y="73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12;p58">
              <a:extLst>
                <a:ext uri="{FF2B5EF4-FFF2-40B4-BE49-F238E27FC236}">
                  <a16:creationId xmlns:a16="http://schemas.microsoft.com/office/drawing/2014/main" id="{FFF1565B-5EBC-6F4E-A948-4E7CAD2DDF95}"/>
                </a:ext>
              </a:extLst>
            </p:cNvPr>
            <p:cNvSpPr/>
            <p:nvPr/>
          </p:nvSpPr>
          <p:spPr>
            <a:xfrm>
              <a:off x="8009881" y="4642721"/>
              <a:ext cx="73155" cy="73155"/>
            </a:xfrm>
            <a:custGeom>
              <a:avLst/>
              <a:gdLst/>
              <a:ahLst/>
              <a:cxnLst/>
              <a:rect l="l" t="t" r="r" b="b"/>
              <a:pathLst>
                <a:path w="1226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847" y="1226"/>
                  </a:lnTo>
                  <a:cubicBezTo>
                    <a:pt x="1058" y="1226"/>
                    <a:pt x="1226" y="1003"/>
                    <a:pt x="1226" y="736"/>
                  </a:cubicBezTo>
                  <a:lnTo>
                    <a:pt x="122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13;p58">
              <a:extLst>
                <a:ext uri="{FF2B5EF4-FFF2-40B4-BE49-F238E27FC236}">
                  <a16:creationId xmlns:a16="http://schemas.microsoft.com/office/drawing/2014/main" id="{4F1D1E73-9A2F-860F-FECA-F77848E3107B}"/>
                </a:ext>
              </a:extLst>
            </p:cNvPr>
            <p:cNvSpPr/>
            <p:nvPr/>
          </p:nvSpPr>
          <p:spPr>
            <a:xfrm>
              <a:off x="8009881" y="4642721"/>
              <a:ext cx="22615" cy="73155"/>
            </a:xfrm>
            <a:custGeom>
              <a:avLst/>
              <a:gdLst/>
              <a:ahLst/>
              <a:cxnLst/>
              <a:rect l="l" t="t" r="r" b="b"/>
              <a:pathLst>
                <a:path w="379" h="1226" extrusionOk="0">
                  <a:moveTo>
                    <a:pt x="0" y="1"/>
                  </a:moveTo>
                  <a:lnTo>
                    <a:pt x="0" y="736"/>
                  </a:lnTo>
                  <a:cubicBezTo>
                    <a:pt x="0" y="1003"/>
                    <a:pt x="167" y="1226"/>
                    <a:pt x="379" y="1226"/>
                  </a:cubicBezTo>
                  <a:lnTo>
                    <a:pt x="379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14;p58">
              <a:extLst>
                <a:ext uri="{FF2B5EF4-FFF2-40B4-BE49-F238E27FC236}">
                  <a16:creationId xmlns:a16="http://schemas.microsoft.com/office/drawing/2014/main" id="{4544B7E4-D9A0-ED2F-77B6-E11352FBECCB}"/>
                </a:ext>
              </a:extLst>
            </p:cNvPr>
            <p:cNvSpPr/>
            <p:nvPr/>
          </p:nvSpPr>
          <p:spPr>
            <a:xfrm>
              <a:off x="8060362" y="4642721"/>
              <a:ext cx="22675" cy="73155"/>
            </a:xfrm>
            <a:custGeom>
              <a:avLst/>
              <a:gdLst/>
              <a:ahLst/>
              <a:cxnLst/>
              <a:rect l="l" t="t" r="r" b="b"/>
              <a:pathLst>
                <a:path w="380" h="1226" extrusionOk="0">
                  <a:moveTo>
                    <a:pt x="1" y="1"/>
                  </a:moveTo>
                  <a:lnTo>
                    <a:pt x="1" y="1226"/>
                  </a:lnTo>
                  <a:cubicBezTo>
                    <a:pt x="212" y="1226"/>
                    <a:pt x="380" y="1003"/>
                    <a:pt x="380" y="736"/>
                  </a:cubicBezTo>
                  <a:lnTo>
                    <a:pt x="380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15;p58">
              <a:extLst>
                <a:ext uri="{FF2B5EF4-FFF2-40B4-BE49-F238E27FC236}">
                  <a16:creationId xmlns:a16="http://schemas.microsoft.com/office/drawing/2014/main" id="{3E1E1222-7724-0CDD-45DA-6EBD116CD4E0}"/>
                </a:ext>
              </a:extLst>
            </p:cNvPr>
            <p:cNvSpPr/>
            <p:nvPr/>
          </p:nvSpPr>
          <p:spPr>
            <a:xfrm>
              <a:off x="7904206" y="4095730"/>
              <a:ext cx="689964" cy="583632"/>
            </a:xfrm>
            <a:custGeom>
              <a:avLst/>
              <a:gdLst/>
              <a:ahLst/>
              <a:cxnLst/>
              <a:rect l="l" t="t" r="r" b="b"/>
              <a:pathLst>
                <a:path w="11563" h="9781" extrusionOk="0">
                  <a:moveTo>
                    <a:pt x="7140" y="0"/>
                  </a:moveTo>
                  <a:lnTo>
                    <a:pt x="5781" y="0"/>
                  </a:lnTo>
                  <a:lnTo>
                    <a:pt x="4422" y="0"/>
                  </a:lnTo>
                  <a:cubicBezTo>
                    <a:pt x="4422" y="0"/>
                    <a:pt x="78" y="2863"/>
                    <a:pt x="11" y="8098"/>
                  </a:cubicBezTo>
                  <a:cubicBezTo>
                    <a:pt x="0" y="9012"/>
                    <a:pt x="813" y="9780"/>
                    <a:pt x="1771" y="9780"/>
                  </a:cubicBezTo>
                  <a:lnTo>
                    <a:pt x="5781" y="9780"/>
                  </a:lnTo>
                  <a:lnTo>
                    <a:pt x="9791" y="9780"/>
                  </a:lnTo>
                  <a:cubicBezTo>
                    <a:pt x="10749" y="9780"/>
                    <a:pt x="11562" y="9012"/>
                    <a:pt x="11551" y="8098"/>
                  </a:cubicBezTo>
                  <a:cubicBezTo>
                    <a:pt x="11484" y="2863"/>
                    <a:pt x="7140" y="0"/>
                    <a:pt x="7140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16;p58">
              <a:extLst>
                <a:ext uri="{FF2B5EF4-FFF2-40B4-BE49-F238E27FC236}">
                  <a16:creationId xmlns:a16="http://schemas.microsoft.com/office/drawing/2014/main" id="{C6460435-7469-8107-F229-5CF1EE2C3E3A}"/>
                </a:ext>
              </a:extLst>
            </p:cNvPr>
            <p:cNvSpPr/>
            <p:nvPr/>
          </p:nvSpPr>
          <p:spPr>
            <a:xfrm>
              <a:off x="7917452" y="4626133"/>
              <a:ext cx="663411" cy="53226"/>
            </a:xfrm>
            <a:custGeom>
              <a:avLst/>
              <a:gdLst/>
              <a:ahLst/>
              <a:cxnLst/>
              <a:rect l="l" t="t" r="r" b="b"/>
              <a:pathLst>
                <a:path w="11118" h="892" extrusionOk="0">
                  <a:moveTo>
                    <a:pt x="1" y="0"/>
                  </a:moveTo>
                  <a:cubicBezTo>
                    <a:pt x="302" y="524"/>
                    <a:pt x="892" y="891"/>
                    <a:pt x="1549" y="891"/>
                  </a:cubicBezTo>
                  <a:lnTo>
                    <a:pt x="9569" y="891"/>
                  </a:lnTo>
                  <a:cubicBezTo>
                    <a:pt x="10227" y="891"/>
                    <a:pt x="10817" y="524"/>
                    <a:pt x="11118" y="0"/>
                  </a:cubicBezTo>
                  <a:lnTo>
                    <a:pt x="11118" y="0"/>
                  </a:lnTo>
                  <a:cubicBezTo>
                    <a:pt x="10783" y="357"/>
                    <a:pt x="10282" y="590"/>
                    <a:pt x="9725" y="590"/>
                  </a:cubicBezTo>
                  <a:lnTo>
                    <a:pt x="1393" y="590"/>
                  </a:lnTo>
                  <a:cubicBezTo>
                    <a:pt x="836" y="590"/>
                    <a:pt x="335" y="357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17;p58">
              <a:extLst>
                <a:ext uri="{FF2B5EF4-FFF2-40B4-BE49-F238E27FC236}">
                  <a16:creationId xmlns:a16="http://schemas.microsoft.com/office/drawing/2014/main" id="{55B68BF0-73F2-14C7-A9BC-EB94B418263A}"/>
                </a:ext>
              </a:extLst>
            </p:cNvPr>
            <p:cNvSpPr/>
            <p:nvPr/>
          </p:nvSpPr>
          <p:spPr>
            <a:xfrm>
              <a:off x="8005227" y="4123596"/>
              <a:ext cx="487922" cy="284566"/>
            </a:xfrm>
            <a:custGeom>
              <a:avLst/>
              <a:gdLst/>
              <a:ahLst/>
              <a:cxnLst/>
              <a:rect l="l" t="t" r="r" b="b"/>
              <a:pathLst>
                <a:path w="8177" h="4769" extrusionOk="0">
                  <a:moveTo>
                    <a:pt x="4088" y="4768"/>
                  </a:moveTo>
                  <a:cubicBezTo>
                    <a:pt x="5815" y="4768"/>
                    <a:pt x="7330" y="4134"/>
                    <a:pt x="8176" y="3176"/>
                  </a:cubicBezTo>
                  <a:cubicBezTo>
                    <a:pt x="6996" y="1104"/>
                    <a:pt x="5325" y="1"/>
                    <a:pt x="5325" y="1"/>
                  </a:cubicBezTo>
                  <a:lnTo>
                    <a:pt x="4088" y="1"/>
                  </a:lnTo>
                  <a:lnTo>
                    <a:pt x="2852" y="1"/>
                  </a:lnTo>
                  <a:cubicBezTo>
                    <a:pt x="2852" y="1"/>
                    <a:pt x="1181" y="1104"/>
                    <a:pt x="0" y="3176"/>
                  </a:cubicBezTo>
                  <a:cubicBezTo>
                    <a:pt x="847" y="4134"/>
                    <a:pt x="2362" y="4768"/>
                    <a:pt x="4088" y="47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18;p58">
              <a:extLst>
                <a:ext uri="{FF2B5EF4-FFF2-40B4-BE49-F238E27FC236}">
                  <a16:creationId xmlns:a16="http://schemas.microsoft.com/office/drawing/2014/main" id="{41000E9F-183F-5740-52D8-2BF792B56E0A}"/>
                </a:ext>
              </a:extLst>
            </p:cNvPr>
            <p:cNvSpPr/>
            <p:nvPr/>
          </p:nvSpPr>
          <p:spPr>
            <a:xfrm>
              <a:off x="7947407" y="4357560"/>
              <a:ext cx="603562" cy="103110"/>
            </a:xfrm>
            <a:custGeom>
              <a:avLst/>
              <a:gdLst/>
              <a:ahLst/>
              <a:cxnLst/>
              <a:rect l="l" t="t" r="r" b="b"/>
              <a:pathLst>
                <a:path w="10115" h="1728" extrusionOk="0">
                  <a:moveTo>
                    <a:pt x="112" y="1"/>
                  </a:moveTo>
                  <a:cubicBezTo>
                    <a:pt x="78" y="79"/>
                    <a:pt x="34" y="168"/>
                    <a:pt x="0" y="257"/>
                  </a:cubicBezTo>
                  <a:cubicBezTo>
                    <a:pt x="1303" y="1093"/>
                    <a:pt x="3086" y="1727"/>
                    <a:pt x="5057" y="1727"/>
                  </a:cubicBezTo>
                  <a:cubicBezTo>
                    <a:pt x="7029" y="1727"/>
                    <a:pt x="8811" y="1093"/>
                    <a:pt x="10114" y="257"/>
                  </a:cubicBezTo>
                  <a:cubicBezTo>
                    <a:pt x="10081" y="168"/>
                    <a:pt x="10036" y="79"/>
                    <a:pt x="10003" y="1"/>
                  </a:cubicBezTo>
                  <a:cubicBezTo>
                    <a:pt x="8778" y="937"/>
                    <a:pt x="7018" y="1516"/>
                    <a:pt x="5057" y="1516"/>
                  </a:cubicBezTo>
                  <a:cubicBezTo>
                    <a:pt x="3097" y="1516"/>
                    <a:pt x="1337" y="937"/>
                    <a:pt x="1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19;p58">
              <a:extLst>
                <a:ext uri="{FF2B5EF4-FFF2-40B4-BE49-F238E27FC236}">
                  <a16:creationId xmlns:a16="http://schemas.microsoft.com/office/drawing/2014/main" id="{C13DC60F-D832-D358-BD73-742BB448BEF5}"/>
                </a:ext>
              </a:extLst>
            </p:cNvPr>
            <p:cNvSpPr/>
            <p:nvPr/>
          </p:nvSpPr>
          <p:spPr>
            <a:xfrm>
              <a:off x="8352149" y="4419378"/>
              <a:ext cx="202818" cy="89147"/>
            </a:xfrm>
            <a:custGeom>
              <a:avLst/>
              <a:gdLst/>
              <a:ahLst/>
              <a:cxnLst/>
              <a:rect l="l" t="t" r="r" b="b"/>
              <a:pathLst>
                <a:path w="3399" h="1494" extrusionOk="0">
                  <a:moveTo>
                    <a:pt x="2017" y="1482"/>
                  </a:moveTo>
                  <a:cubicBezTo>
                    <a:pt x="2329" y="1449"/>
                    <a:pt x="2607" y="1371"/>
                    <a:pt x="2852" y="1237"/>
                  </a:cubicBezTo>
                  <a:cubicBezTo>
                    <a:pt x="3242" y="1003"/>
                    <a:pt x="3398" y="491"/>
                    <a:pt x="3142" y="112"/>
                  </a:cubicBezTo>
                  <a:cubicBezTo>
                    <a:pt x="3086" y="45"/>
                    <a:pt x="3042" y="1"/>
                    <a:pt x="2997" y="12"/>
                  </a:cubicBezTo>
                  <a:cubicBezTo>
                    <a:pt x="2763" y="101"/>
                    <a:pt x="524" y="1092"/>
                    <a:pt x="524" y="1092"/>
                  </a:cubicBezTo>
                  <a:cubicBezTo>
                    <a:pt x="1" y="1326"/>
                    <a:pt x="948" y="1427"/>
                    <a:pt x="1872" y="1482"/>
                  </a:cubicBezTo>
                  <a:cubicBezTo>
                    <a:pt x="1928" y="1493"/>
                    <a:pt x="1972" y="1493"/>
                    <a:pt x="2017" y="1482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20;p58">
              <a:extLst>
                <a:ext uri="{FF2B5EF4-FFF2-40B4-BE49-F238E27FC236}">
                  <a16:creationId xmlns:a16="http://schemas.microsoft.com/office/drawing/2014/main" id="{922DEEF9-079C-5B84-152F-A2BCA1A8BA2A}"/>
                </a:ext>
              </a:extLst>
            </p:cNvPr>
            <p:cNvSpPr/>
            <p:nvPr/>
          </p:nvSpPr>
          <p:spPr>
            <a:xfrm>
              <a:off x="7940724" y="4419378"/>
              <a:ext cx="202818" cy="89147"/>
            </a:xfrm>
            <a:custGeom>
              <a:avLst/>
              <a:gdLst/>
              <a:ahLst/>
              <a:cxnLst/>
              <a:rect l="l" t="t" r="r" b="b"/>
              <a:pathLst>
                <a:path w="3399" h="1494" extrusionOk="0">
                  <a:moveTo>
                    <a:pt x="1371" y="1482"/>
                  </a:moveTo>
                  <a:cubicBezTo>
                    <a:pt x="1070" y="1449"/>
                    <a:pt x="780" y="1371"/>
                    <a:pt x="547" y="1237"/>
                  </a:cubicBezTo>
                  <a:cubicBezTo>
                    <a:pt x="146" y="1003"/>
                    <a:pt x="1" y="491"/>
                    <a:pt x="257" y="112"/>
                  </a:cubicBezTo>
                  <a:cubicBezTo>
                    <a:pt x="313" y="45"/>
                    <a:pt x="357" y="1"/>
                    <a:pt x="402" y="12"/>
                  </a:cubicBezTo>
                  <a:cubicBezTo>
                    <a:pt x="636" y="101"/>
                    <a:pt x="2863" y="1092"/>
                    <a:pt x="2863" y="1092"/>
                  </a:cubicBezTo>
                  <a:cubicBezTo>
                    <a:pt x="3398" y="1326"/>
                    <a:pt x="2451" y="1427"/>
                    <a:pt x="1516" y="1482"/>
                  </a:cubicBezTo>
                  <a:cubicBezTo>
                    <a:pt x="1471" y="1493"/>
                    <a:pt x="1415" y="1493"/>
                    <a:pt x="1371" y="1482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21;p58">
              <a:extLst>
                <a:ext uri="{FF2B5EF4-FFF2-40B4-BE49-F238E27FC236}">
                  <a16:creationId xmlns:a16="http://schemas.microsoft.com/office/drawing/2014/main" id="{A0946EB3-DFEC-2172-0DCD-694BADB507C1}"/>
                </a:ext>
              </a:extLst>
            </p:cNvPr>
            <p:cNvSpPr/>
            <p:nvPr/>
          </p:nvSpPr>
          <p:spPr>
            <a:xfrm>
              <a:off x="8200647" y="4247231"/>
              <a:ext cx="97083" cy="97143"/>
            </a:xfrm>
            <a:custGeom>
              <a:avLst/>
              <a:gdLst/>
              <a:ahLst/>
              <a:cxnLst/>
              <a:rect l="l" t="t" r="r" b="b"/>
              <a:pathLst>
                <a:path w="1627" h="1628" extrusionOk="0">
                  <a:moveTo>
                    <a:pt x="813" y="1"/>
                  </a:moveTo>
                  <a:cubicBezTo>
                    <a:pt x="368" y="1"/>
                    <a:pt x="0" y="368"/>
                    <a:pt x="0" y="814"/>
                  </a:cubicBezTo>
                  <a:cubicBezTo>
                    <a:pt x="0" y="1260"/>
                    <a:pt x="368" y="1627"/>
                    <a:pt x="813" y="1627"/>
                  </a:cubicBezTo>
                  <a:cubicBezTo>
                    <a:pt x="1259" y="1627"/>
                    <a:pt x="1626" y="1260"/>
                    <a:pt x="1626" y="814"/>
                  </a:cubicBezTo>
                  <a:cubicBezTo>
                    <a:pt x="1626" y="368"/>
                    <a:pt x="1259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22;p58">
              <a:extLst>
                <a:ext uri="{FF2B5EF4-FFF2-40B4-BE49-F238E27FC236}">
                  <a16:creationId xmlns:a16="http://schemas.microsoft.com/office/drawing/2014/main" id="{9EE02EDD-251D-139D-5439-6FA9B9AFC38A}"/>
                </a:ext>
              </a:extLst>
            </p:cNvPr>
            <p:cNvSpPr/>
            <p:nvPr/>
          </p:nvSpPr>
          <p:spPr>
            <a:xfrm>
              <a:off x="8209955" y="4256539"/>
              <a:ext cx="78466" cy="78526"/>
            </a:xfrm>
            <a:custGeom>
              <a:avLst/>
              <a:gdLst/>
              <a:ahLst/>
              <a:cxnLst/>
              <a:rect l="l" t="t" r="r" b="b"/>
              <a:pathLst>
                <a:path w="1315" h="1316" extrusionOk="0">
                  <a:moveTo>
                    <a:pt x="1314" y="658"/>
                  </a:moveTo>
                  <a:cubicBezTo>
                    <a:pt x="1314" y="1026"/>
                    <a:pt x="1025" y="1315"/>
                    <a:pt x="657" y="1315"/>
                  </a:cubicBezTo>
                  <a:cubicBezTo>
                    <a:pt x="290" y="1315"/>
                    <a:pt x="0" y="1026"/>
                    <a:pt x="0" y="658"/>
                  </a:cubicBezTo>
                  <a:cubicBezTo>
                    <a:pt x="0" y="290"/>
                    <a:pt x="290" y="1"/>
                    <a:pt x="657" y="1"/>
                  </a:cubicBezTo>
                  <a:cubicBezTo>
                    <a:pt x="1025" y="1"/>
                    <a:pt x="1314" y="290"/>
                    <a:pt x="1314" y="65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23;p58">
              <a:extLst>
                <a:ext uri="{FF2B5EF4-FFF2-40B4-BE49-F238E27FC236}">
                  <a16:creationId xmlns:a16="http://schemas.microsoft.com/office/drawing/2014/main" id="{D23159BF-78FB-4ABE-7951-7D93701CD537}"/>
                </a:ext>
              </a:extLst>
            </p:cNvPr>
            <p:cNvSpPr/>
            <p:nvPr/>
          </p:nvSpPr>
          <p:spPr>
            <a:xfrm>
              <a:off x="8217235" y="4263879"/>
              <a:ext cx="63847" cy="63847"/>
            </a:xfrm>
            <a:custGeom>
              <a:avLst/>
              <a:gdLst/>
              <a:ahLst/>
              <a:cxnLst/>
              <a:rect l="l" t="t" r="r" b="b"/>
              <a:pathLst>
                <a:path w="1070" h="1070" extrusionOk="0">
                  <a:moveTo>
                    <a:pt x="1070" y="535"/>
                  </a:moveTo>
                  <a:cubicBezTo>
                    <a:pt x="1070" y="836"/>
                    <a:pt x="836" y="1070"/>
                    <a:pt x="535" y="1070"/>
                  </a:cubicBezTo>
                  <a:cubicBezTo>
                    <a:pt x="235" y="1070"/>
                    <a:pt x="1" y="836"/>
                    <a:pt x="1" y="535"/>
                  </a:cubicBezTo>
                  <a:cubicBezTo>
                    <a:pt x="1" y="234"/>
                    <a:pt x="235" y="0"/>
                    <a:pt x="535" y="0"/>
                  </a:cubicBezTo>
                  <a:cubicBezTo>
                    <a:pt x="836" y="0"/>
                    <a:pt x="1070" y="234"/>
                    <a:pt x="1070" y="5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424;p58">
              <a:extLst>
                <a:ext uri="{FF2B5EF4-FFF2-40B4-BE49-F238E27FC236}">
                  <a16:creationId xmlns:a16="http://schemas.microsoft.com/office/drawing/2014/main" id="{246D8AE8-F8B3-66D6-D87A-BCF03BF44280}"/>
                </a:ext>
              </a:extLst>
            </p:cNvPr>
            <p:cNvSpPr/>
            <p:nvPr/>
          </p:nvSpPr>
          <p:spPr>
            <a:xfrm>
              <a:off x="8074325" y="4095730"/>
              <a:ext cx="349666" cy="121667"/>
            </a:xfrm>
            <a:custGeom>
              <a:avLst/>
              <a:gdLst/>
              <a:ahLst/>
              <a:cxnLst/>
              <a:rect l="l" t="t" r="r" b="b"/>
              <a:pathLst>
                <a:path w="5860" h="2039" extrusionOk="0">
                  <a:moveTo>
                    <a:pt x="1571" y="0"/>
                  </a:moveTo>
                  <a:cubicBezTo>
                    <a:pt x="1571" y="0"/>
                    <a:pt x="858" y="479"/>
                    <a:pt x="1" y="1381"/>
                  </a:cubicBezTo>
                  <a:cubicBezTo>
                    <a:pt x="769" y="1794"/>
                    <a:pt x="1805" y="2039"/>
                    <a:pt x="2930" y="2039"/>
                  </a:cubicBezTo>
                  <a:cubicBezTo>
                    <a:pt x="4055" y="2039"/>
                    <a:pt x="5091" y="1794"/>
                    <a:pt x="5860" y="1381"/>
                  </a:cubicBezTo>
                  <a:cubicBezTo>
                    <a:pt x="5002" y="479"/>
                    <a:pt x="4289" y="0"/>
                    <a:pt x="4289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425;p58">
              <a:extLst>
                <a:ext uri="{FF2B5EF4-FFF2-40B4-BE49-F238E27FC236}">
                  <a16:creationId xmlns:a16="http://schemas.microsoft.com/office/drawing/2014/main" id="{7A465E41-91B5-DF10-7CB3-4F4FEC415D78}"/>
                </a:ext>
              </a:extLst>
            </p:cNvPr>
            <p:cNvSpPr/>
            <p:nvPr/>
          </p:nvSpPr>
          <p:spPr>
            <a:xfrm>
              <a:off x="7947407" y="3685621"/>
              <a:ext cx="603562" cy="438037"/>
            </a:xfrm>
            <a:custGeom>
              <a:avLst/>
              <a:gdLst/>
              <a:ahLst/>
              <a:cxnLst/>
              <a:rect l="l" t="t" r="r" b="b"/>
              <a:pathLst>
                <a:path w="10115" h="7341" extrusionOk="0">
                  <a:moveTo>
                    <a:pt x="10114" y="3676"/>
                  </a:moveTo>
                  <a:cubicBezTo>
                    <a:pt x="10114" y="5704"/>
                    <a:pt x="7853" y="7341"/>
                    <a:pt x="5057" y="7341"/>
                  </a:cubicBezTo>
                  <a:cubicBezTo>
                    <a:pt x="2261" y="7341"/>
                    <a:pt x="0" y="5704"/>
                    <a:pt x="0" y="3676"/>
                  </a:cubicBezTo>
                  <a:cubicBezTo>
                    <a:pt x="0" y="1649"/>
                    <a:pt x="2261" y="0"/>
                    <a:pt x="5057" y="0"/>
                  </a:cubicBezTo>
                  <a:cubicBezTo>
                    <a:pt x="7853" y="0"/>
                    <a:pt x="10114" y="1649"/>
                    <a:pt x="10114" y="367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426;p58">
              <a:extLst>
                <a:ext uri="{FF2B5EF4-FFF2-40B4-BE49-F238E27FC236}">
                  <a16:creationId xmlns:a16="http://schemas.microsoft.com/office/drawing/2014/main" id="{3171A686-FC7A-DB6E-932C-EED7DA30FA6D}"/>
                </a:ext>
              </a:extLst>
            </p:cNvPr>
            <p:cNvSpPr/>
            <p:nvPr/>
          </p:nvSpPr>
          <p:spPr>
            <a:xfrm>
              <a:off x="8011194" y="3732163"/>
              <a:ext cx="475988" cy="345668"/>
            </a:xfrm>
            <a:custGeom>
              <a:avLst/>
              <a:gdLst/>
              <a:ahLst/>
              <a:cxnLst/>
              <a:rect l="l" t="t" r="r" b="b"/>
              <a:pathLst>
                <a:path w="7977" h="5793" extrusionOk="0">
                  <a:moveTo>
                    <a:pt x="3988" y="0"/>
                  </a:moveTo>
                  <a:cubicBezTo>
                    <a:pt x="1783" y="0"/>
                    <a:pt x="0" y="1292"/>
                    <a:pt x="0" y="2896"/>
                  </a:cubicBezTo>
                  <a:cubicBezTo>
                    <a:pt x="0" y="4489"/>
                    <a:pt x="1783" y="5792"/>
                    <a:pt x="3988" y="5792"/>
                  </a:cubicBezTo>
                  <a:cubicBezTo>
                    <a:pt x="6194" y="5792"/>
                    <a:pt x="7976" y="4489"/>
                    <a:pt x="7976" y="2896"/>
                  </a:cubicBezTo>
                  <a:cubicBezTo>
                    <a:pt x="7976" y="1292"/>
                    <a:pt x="6194" y="0"/>
                    <a:pt x="398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427;p58">
              <a:extLst>
                <a:ext uri="{FF2B5EF4-FFF2-40B4-BE49-F238E27FC236}">
                  <a16:creationId xmlns:a16="http://schemas.microsoft.com/office/drawing/2014/main" id="{3917A3B3-A638-0F34-15E8-372D4131A722}"/>
                </a:ext>
              </a:extLst>
            </p:cNvPr>
            <p:cNvSpPr/>
            <p:nvPr/>
          </p:nvSpPr>
          <p:spPr>
            <a:xfrm>
              <a:off x="8025157" y="3742128"/>
              <a:ext cx="448062" cy="325739"/>
            </a:xfrm>
            <a:custGeom>
              <a:avLst/>
              <a:gdLst/>
              <a:ahLst/>
              <a:cxnLst/>
              <a:rect l="l" t="t" r="r" b="b"/>
              <a:pathLst>
                <a:path w="7509" h="5459" extrusionOk="0">
                  <a:moveTo>
                    <a:pt x="7508" y="2729"/>
                  </a:moveTo>
                  <a:cubicBezTo>
                    <a:pt x="7508" y="4233"/>
                    <a:pt x="5826" y="5458"/>
                    <a:pt x="3754" y="5458"/>
                  </a:cubicBezTo>
                  <a:cubicBezTo>
                    <a:pt x="1682" y="5458"/>
                    <a:pt x="0" y="4233"/>
                    <a:pt x="0" y="2729"/>
                  </a:cubicBezTo>
                  <a:cubicBezTo>
                    <a:pt x="0" y="1214"/>
                    <a:pt x="1682" y="0"/>
                    <a:pt x="3754" y="0"/>
                  </a:cubicBezTo>
                  <a:cubicBezTo>
                    <a:pt x="5826" y="0"/>
                    <a:pt x="7508" y="1214"/>
                    <a:pt x="7508" y="27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28;p58">
              <a:extLst>
                <a:ext uri="{FF2B5EF4-FFF2-40B4-BE49-F238E27FC236}">
                  <a16:creationId xmlns:a16="http://schemas.microsoft.com/office/drawing/2014/main" id="{FEDA717F-C2D8-28EB-9E52-10CFF4F99BFA}"/>
                </a:ext>
              </a:extLst>
            </p:cNvPr>
            <p:cNvSpPr/>
            <p:nvPr/>
          </p:nvSpPr>
          <p:spPr>
            <a:xfrm>
              <a:off x="8089601" y="3841836"/>
              <a:ext cx="123696" cy="123636"/>
            </a:xfrm>
            <a:custGeom>
              <a:avLst/>
              <a:gdLst/>
              <a:ahLst/>
              <a:cxnLst/>
              <a:rect l="l" t="t" r="r" b="b"/>
              <a:pathLst>
                <a:path w="2073" h="2072" extrusionOk="0">
                  <a:moveTo>
                    <a:pt x="1037" y="0"/>
                  </a:moveTo>
                  <a:cubicBezTo>
                    <a:pt x="458" y="0"/>
                    <a:pt x="1" y="468"/>
                    <a:pt x="1" y="1036"/>
                  </a:cubicBezTo>
                  <a:cubicBezTo>
                    <a:pt x="1" y="1615"/>
                    <a:pt x="458" y="2072"/>
                    <a:pt x="1037" y="2072"/>
                  </a:cubicBezTo>
                  <a:cubicBezTo>
                    <a:pt x="1605" y="2072"/>
                    <a:pt x="2073" y="1615"/>
                    <a:pt x="2073" y="1036"/>
                  </a:cubicBezTo>
                  <a:cubicBezTo>
                    <a:pt x="2073" y="468"/>
                    <a:pt x="1605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29;p58">
              <a:extLst>
                <a:ext uri="{FF2B5EF4-FFF2-40B4-BE49-F238E27FC236}">
                  <a16:creationId xmlns:a16="http://schemas.microsoft.com/office/drawing/2014/main" id="{60932B75-D7BA-C39F-017D-4CCAAFA932BB}"/>
                </a:ext>
              </a:extLst>
            </p:cNvPr>
            <p:cNvSpPr/>
            <p:nvPr/>
          </p:nvSpPr>
          <p:spPr>
            <a:xfrm>
              <a:off x="8100282" y="3853114"/>
              <a:ext cx="101737" cy="101737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1704" y="847"/>
                  </a:moveTo>
                  <a:cubicBezTo>
                    <a:pt x="1704" y="1315"/>
                    <a:pt x="1326" y="1705"/>
                    <a:pt x="858" y="1705"/>
                  </a:cubicBezTo>
                  <a:cubicBezTo>
                    <a:pt x="390" y="1705"/>
                    <a:pt x="0" y="1315"/>
                    <a:pt x="0" y="847"/>
                  </a:cubicBezTo>
                  <a:cubicBezTo>
                    <a:pt x="0" y="379"/>
                    <a:pt x="390" y="0"/>
                    <a:pt x="858" y="0"/>
                  </a:cubicBezTo>
                  <a:cubicBezTo>
                    <a:pt x="1326" y="0"/>
                    <a:pt x="1704" y="379"/>
                    <a:pt x="1704" y="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30;p58">
              <a:extLst>
                <a:ext uri="{FF2B5EF4-FFF2-40B4-BE49-F238E27FC236}">
                  <a16:creationId xmlns:a16="http://schemas.microsoft.com/office/drawing/2014/main" id="{F214737A-BE64-4F29-0BB1-A9CA6B230A64}"/>
                </a:ext>
              </a:extLst>
            </p:cNvPr>
            <p:cNvSpPr/>
            <p:nvPr/>
          </p:nvSpPr>
          <p:spPr>
            <a:xfrm>
              <a:off x="8130833" y="3883664"/>
              <a:ext cx="40576" cy="40635"/>
            </a:xfrm>
            <a:custGeom>
              <a:avLst/>
              <a:gdLst/>
              <a:ahLst/>
              <a:cxnLst/>
              <a:rect l="l" t="t" r="r" b="b"/>
              <a:pathLst>
                <a:path w="680" h="681" extrusionOk="0">
                  <a:moveTo>
                    <a:pt x="346" y="1"/>
                  </a:moveTo>
                  <a:cubicBezTo>
                    <a:pt x="156" y="1"/>
                    <a:pt x="1" y="157"/>
                    <a:pt x="1" y="335"/>
                  </a:cubicBezTo>
                  <a:cubicBezTo>
                    <a:pt x="1" y="524"/>
                    <a:pt x="156" y="680"/>
                    <a:pt x="346" y="680"/>
                  </a:cubicBezTo>
                  <a:cubicBezTo>
                    <a:pt x="524" y="680"/>
                    <a:pt x="680" y="524"/>
                    <a:pt x="680" y="335"/>
                  </a:cubicBezTo>
                  <a:cubicBezTo>
                    <a:pt x="680" y="157"/>
                    <a:pt x="524" y="1"/>
                    <a:pt x="34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31;p58">
              <a:extLst>
                <a:ext uri="{FF2B5EF4-FFF2-40B4-BE49-F238E27FC236}">
                  <a16:creationId xmlns:a16="http://schemas.microsoft.com/office/drawing/2014/main" id="{AE5D6859-D7D9-172F-8528-8775B5B999E7}"/>
                </a:ext>
              </a:extLst>
            </p:cNvPr>
            <p:cNvSpPr/>
            <p:nvPr/>
          </p:nvSpPr>
          <p:spPr>
            <a:xfrm>
              <a:off x="8110903" y="3803767"/>
              <a:ext cx="77153" cy="25479"/>
            </a:xfrm>
            <a:custGeom>
              <a:avLst/>
              <a:gdLst/>
              <a:ahLst/>
              <a:cxnLst/>
              <a:rect l="l" t="t" r="r" b="b"/>
              <a:pathLst>
                <a:path w="1293" h="427" extrusionOk="0">
                  <a:moveTo>
                    <a:pt x="660" y="1"/>
                  </a:moveTo>
                  <a:cubicBezTo>
                    <a:pt x="291" y="1"/>
                    <a:pt x="19" y="308"/>
                    <a:pt x="11" y="315"/>
                  </a:cubicBezTo>
                  <a:cubicBezTo>
                    <a:pt x="0" y="337"/>
                    <a:pt x="0" y="371"/>
                    <a:pt x="11" y="404"/>
                  </a:cubicBezTo>
                  <a:cubicBezTo>
                    <a:pt x="23" y="415"/>
                    <a:pt x="37" y="421"/>
                    <a:pt x="50" y="421"/>
                  </a:cubicBezTo>
                  <a:cubicBezTo>
                    <a:pt x="64" y="421"/>
                    <a:pt x="78" y="415"/>
                    <a:pt x="89" y="404"/>
                  </a:cubicBezTo>
                  <a:cubicBezTo>
                    <a:pt x="104" y="389"/>
                    <a:pt x="338" y="122"/>
                    <a:pt x="658" y="122"/>
                  </a:cubicBezTo>
                  <a:cubicBezTo>
                    <a:pt x="823" y="122"/>
                    <a:pt x="1011" y="192"/>
                    <a:pt x="1203" y="404"/>
                  </a:cubicBezTo>
                  <a:cubicBezTo>
                    <a:pt x="1215" y="415"/>
                    <a:pt x="1226" y="426"/>
                    <a:pt x="1237" y="426"/>
                  </a:cubicBezTo>
                  <a:cubicBezTo>
                    <a:pt x="1248" y="426"/>
                    <a:pt x="1259" y="415"/>
                    <a:pt x="1270" y="404"/>
                  </a:cubicBezTo>
                  <a:cubicBezTo>
                    <a:pt x="1292" y="371"/>
                    <a:pt x="1292" y="337"/>
                    <a:pt x="1270" y="315"/>
                  </a:cubicBezTo>
                  <a:cubicBezTo>
                    <a:pt x="1057" y="79"/>
                    <a:pt x="846" y="1"/>
                    <a:pt x="66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32;p58">
              <a:extLst>
                <a:ext uri="{FF2B5EF4-FFF2-40B4-BE49-F238E27FC236}">
                  <a16:creationId xmlns:a16="http://schemas.microsoft.com/office/drawing/2014/main" id="{E47826F6-C6E6-7198-3CAE-883718090E8E}"/>
                </a:ext>
              </a:extLst>
            </p:cNvPr>
            <p:cNvSpPr/>
            <p:nvPr/>
          </p:nvSpPr>
          <p:spPr>
            <a:xfrm>
              <a:off x="8285020" y="3841836"/>
              <a:ext cx="123696" cy="123636"/>
            </a:xfrm>
            <a:custGeom>
              <a:avLst/>
              <a:gdLst/>
              <a:ahLst/>
              <a:cxnLst/>
              <a:rect l="l" t="t" r="r" b="b"/>
              <a:pathLst>
                <a:path w="2073" h="2072" extrusionOk="0">
                  <a:moveTo>
                    <a:pt x="1037" y="0"/>
                  </a:moveTo>
                  <a:cubicBezTo>
                    <a:pt x="469" y="0"/>
                    <a:pt x="1" y="468"/>
                    <a:pt x="1" y="1036"/>
                  </a:cubicBezTo>
                  <a:cubicBezTo>
                    <a:pt x="1" y="1615"/>
                    <a:pt x="469" y="2072"/>
                    <a:pt x="1037" y="2072"/>
                  </a:cubicBezTo>
                  <a:cubicBezTo>
                    <a:pt x="1616" y="2072"/>
                    <a:pt x="2073" y="1615"/>
                    <a:pt x="2073" y="1036"/>
                  </a:cubicBezTo>
                  <a:cubicBezTo>
                    <a:pt x="2073" y="468"/>
                    <a:pt x="1616" y="0"/>
                    <a:pt x="103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33;p58">
              <a:extLst>
                <a:ext uri="{FF2B5EF4-FFF2-40B4-BE49-F238E27FC236}">
                  <a16:creationId xmlns:a16="http://schemas.microsoft.com/office/drawing/2014/main" id="{E657B3E4-6224-B284-A4B8-0AEA558E5B39}"/>
                </a:ext>
              </a:extLst>
            </p:cNvPr>
            <p:cNvSpPr/>
            <p:nvPr/>
          </p:nvSpPr>
          <p:spPr>
            <a:xfrm>
              <a:off x="8296358" y="3853114"/>
              <a:ext cx="101737" cy="101737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0" y="847"/>
                  </a:moveTo>
                  <a:cubicBezTo>
                    <a:pt x="0" y="1315"/>
                    <a:pt x="379" y="1705"/>
                    <a:pt x="847" y="1705"/>
                  </a:cubicBezTo>
                  <a:cubicBezTo>
                    <a:pt x="1315" y="1705"/>
                    <a:pt x="1704" y="1315"/>
                    <a:pt x="1704" y="847"/>
                  </a:cubicBezTo>
                  <a:cubicBezTo>
                    <a:pt x="1704" y="379"/>
                    <a:pt x="1315" y="0"/>
                    <a:pt x="847" y="0"/>
                  </a:cubicBezTo>
                  <a:cubicBezTo>
                    <a:pt x="379" y="0"/>
                    <a:pt x="0" y="379"/>
                    <a:pt x="0" y="8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34;p58">
              <a:extLst>
                <a:ext uri="{FF2B5EF4-FFF2-40B4-BE49-F238E27FC236}">
                  <a16:creationId xmlns:a16="http://schemas.microsoft.com/office/drawing/2014/main" id="{2C7B4C80-ADD4-A816-85D5-8DF7BCDEB9F0}"/>
                </a:ext>
              </a:extLst>
            </p:cNvPr>
            <p:cNvSpPr/>
            <p:nvPr/>
          </p:nvSpPr>
          <p:spPr>
            <a:xfrm>
              <a:off x="8326909" y="3883664"/>
              <a:ext cx="40635" cy="40635"/>
            </a:xfrm>
            <a:custGeom>
              <a:avLst/>
              <a:gdLst/>
              <a:ahLst/>
              <a:cxnLst/>
              <a:rect l="l" t="t" r="r" b="b"/>
              <a:pathLst>
                <a:path w="681" h="681" extrusionOk="0">
                  <a:moveTo>
                    <a:pt x="335" y="1"/>
                  </a:moveTo>
                  <a:cubicBezTo>
                    <a:pt x="156" y="1"/>
                    <a:pt x="1" y="157"/>
                    <a:pt x="1" y="335"/>
                  </a:cubicBezTo>
                  <a:cubicBezTo>
                    <a:pt x="1" y="524"/>
                    <a:pt x="156" y="680"/>
                    <a:pt x="335" y="680"/>
                  </a:cubicBezTo>
                  <a:cubicBezTo>
                    <a:pt x="524" y="680"/>
                    <a:pt x="680" y="524"/>
                    <a:pt x="680" y="335"/>
                  </a:cubicBezTo>
                  <a:cubicBezTo>
                    <a:pt x="680" y="157"/>
                    <a:pt x="524" y="1"/>
                    <a:pt x="33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35;p58">
              <a:extLst>
                <a:ext uri="{FF2B5EF4-FFF2-40B4-BE49-F238E27FC236}">
                  <a16:creationId xmlns:a16="http://schemas.microsoft.com/office/drawing/2014/main" id="{01E78C66-97C1-BACF-0754-3FDC07DE3ADD}"/>
                </a:ext>
              </a:extLst>
            </p:cNvPr>
            <p:cNvSpPr/>
            <p:nvPr/>
          </p:nvSpPr>
          <p:spPr>
            <a:xfrm>
              <a:off x="8310321" y="3803767"/>
              <a:ext cx="77153" cy="25479"/>
            </a:xfrm>
            <a:custGeom>
              <a:avLst/>
              <a:gdLst/>
              <a:ahLst/>
              <a:cxnLst/>
              <a:rect l="l" t="t" r="r" b="b"/>
              <a:pathLst>
                <a:path w="1293" h="427" extrusionOk="0">
                  <a:moveTo>
                    <a:pt x="633" y="1"/>
                  </a:moveTo>
                  <a:cubicBezTo>
                    <a:pt x="446" y="1"/>
                    <a:pt x="236" y="79"/>
                    <a:pt x="22" y="315"/>
                  </a:cubicBezTo>
                  <a:cubicBezTo>
                    <a:pt x="0" y="337"/>
                    <a:pt x="0" y="371"/>
                    <a:pt x="22" y="404"/>
                  </a:cubicBezTo>
                  <a:cubicBezTo>
                    <a:pt x="33" y="415"/>
                    <a:pt x="45" y="426"/>
                    <a:pt x="56" y="426"/>
                  </a:cubicBezTo>
                  <a:cubicBezTo>
                    <a:pt x="67" y="426"/>
                    <a:pt x="78" y="415"/>
                    <a:pt x="89" y="404"/>
                  </a:cubicBezTo>
                  <a:cubicBezTo>
                    <a:pt x="282" y="192"/>
                    <a:pt x="470" y="122"/>
                    <a:pt x="634" y="122"/>
                  </a:cubicBezTo>
                  <a:cubicBezTo>
                    <a:pt x="955" y="122"/>
                    <a:pt x="1188" y="389"/>
                    <a:pt x="1203" y="404"/>
                  </a:cubicBezTo>
                  <a:cubicBezTo>
                    <a:pt x="1214" y="415"/>
                    <a:pt x="1228" y="421"/>
                    <a:pt x="1242" y="421"/>
                  </a:cubicBezTo>
                  <a:cubicBezTo>
                    <a:pt x="1256" y="421"/>
                    <a:pt x="1270" y="415"/>
                    <a:pt x="1281" y="404"/>
                  </a:cubicBezTo>
                  <a:cubicBezTo>
                    <a:pt x="1292" y="371"/>
                    <a:pt x="1292" y="337"/>
                    <a:pt x="1281" y="315"/>
                  </a:cubicBezTo>
                  <a:cubicBezTo>
                    <a:pt x="1274" y="308"/>
                    <a:pt x="1001" y="1"/>
                    <a:pt x="63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36;p58">
              <a:extLst>
                <a:ext uri="{FF2B5EF4-FFF2-40B4-BE49-F238E27FC236}">
                  <a16:creationId xmlns:a16="http://schemas.microsoft.com/office/drawing/2014/main" id="{6B092D52-C86B-CD0A-2518-3295CE7E4F55}"/>
                </a:ext>
              </a:extLst>
            </p:cNvPr>
            <p:cNvSpPr/>
            <p:nvPr/>
          </p:nvSpPr>
          <p:spPr>
            <a:xfrm>
              <a:off x="8207270" y="3983372"/>
              <a:ext cx="83836" cy="31983"/>
            </a:xfrm>
            <a:custGeom>
              <a:avLst/>
              <a:gdLst/>
              <a:ahLst/>
              <a:cxnLst/>
              <a:rect l="l" t="t" r="r" b="b"/>
              <a:pathLst>
                <a:path w="1405" h="536" extrusionOk="0">
                  <a:moveTo>
                    <a:pt x="1" y="1"/>
                  </a:moveTo>
                  <a:cubicBezTo>
                    <a:pt x="1" y="1"/>
                    <a:pt x="212" y="535"/>
                    <a:pt x="702" y="535"/>
                  </a:cubicBezTo>
                  <a:cubicBezTo>
                    <a:pt x="1192" y="535"/>
                    <a:pt x="1404" y="1"/>
                    <a:pt x="140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37;p58">
              <a:extLst>
                <a:ext uri="{FF2B5EF4-FFF2-40B4-BE49-F238E27FC236}">
                  <a16:creationId xmlns:a16="http://schemas.microsoft.com/office/drawing/2014/main" id="{C90802C0-DACD-50A5-65FB-5B6CAEF9BD19}"/>
                </a:ext>
              </a:extLst>
            </p:cNvPr>
            <p:cNvSpPr/>
            <p:nvPr/>
          </p:nvSpPr>
          <p:spPr>
            <a:xfrm>
              <a:off x="8568215" y="3837182"/>
              <a:ext cx="14679" cy="130976"/>
            </a:xfrm>
            <a:custGeom>
              <a:avLst/>
              <a:gdLst/>
              <a:ahLst/>
              <a:cxnLst/>
              <a:rect l="l" t="t" r="r" b="b"/>
              <a:pathLst>
                <a:path w="246" h="2195" extrusionOk="0">
                  <a:moveTo>
                    <a:pt x="0" y="0"/>
                  </a:moveTo>
                  <a:lnTo>
                    <a:pt x="0" y="2194"/>
                  </a:lnTo>
                  <a:lnTo>
                    <a:pt x="245" y="2083"/>
                  </a:lnTo>
                  <a:lnTo>
                    <a:pt x="245" y="11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031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41"/>
          <p:cNvSpPr/>
          <p:nvPr/>
        </p:nvSpPr>
        <p:spPr>
          <a:xfrm>
            <a:off x="8150573" y="-1383533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54;p38">
            <a:extLst>
              <a:ext uri="{FF2B5EF4-FFF2-40B4-BE49-F238E27FC236}">
                <a16:creationId xmlns:a16="http://schemas.microsoft.com/office/drawing/2014/main" id="{739F285E-8393-27E9-C001-F5D9F28E1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12423" y="481670"/>
            <a:ext cx="2978105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שינויים עתידיים</a:t>
            </a:r>
            <a:endParaRPr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sp>
        <p:nvSpPr>
          <p:cNvPr id="7" name="Google Shape;555;p38">
            <a:extLst>
              <a:ext uri="{FF2B5EF4-FFF2-40B4-BE49-F238E27FC236}">
                <a16:creationId xmlns:a16="http://schemas.microsoft.com/office/drawing/2014/main" id="{83BAC16C-FD45-3276-6BC2-44699381BA7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1195" y="1177212"/>
            <a:ext cx="7064517" cy="282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הפרדה בתגובות הרובוט כאשר נתקל ברובוטים אחרים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הוספת מצבים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שימוש בתכונות ופונקציונליות נוספים של הרובוט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bg1"/>
                </a:solidFill>
              </a:rPr>
              <a:t>למקד את התנהגות הרובוט במצבים שונים, למשל: כאשר הרובוט נתקל ברובוט אחר, הוא יתנהג שונה אם יש לו אוכל, מאשר אם אין לו אוכל</a:t>
            </a:r>
          </a:p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e-IL" sz="2000" dirty="0">
              <a:solidFill>
                <a:schemeClr val="bg1"/>
              </a:solidFill>
            </a:endParaRP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000" dirty="0">
              <a:solidFill>
                <a:schemeClr val="bg1"/>
              </a:solidFill>
            </a:endParaRPr>
          </a:p>
        </p:txBody>
      </p:sp>
      <p:grpSp>
        <p:nvGrpSpPr>
          <p:cNvPr id="2" name="Google Shape;3282;p66">
            <a:extLst>
              <a:ext uri="{FF2B5EF4-FFF2-40B4-BE49-F238E27FC236}">
                <a16:creationId xmlns:a16="http://schemas.microsoft.com/office/drawing/2014/main" id="{BAD78111-4C0C-210E-5F97-A186B9CCC659}"/>
              </a:ext>
            </a:extLst>
          </p:cNvPr>
          <p:cNvGrpSpPr/>
          <p:nvPr/>
        </p:nvGrpSpPr>
        <p:grpSpPr>
          <a:xfrm>
            <a:off x="385234" y="3138790"/>
            <a:ext cx="1911921" cy="1654995"/>
            <a:chOff x="1131725" y="2835201"/>
            <a:chExt cx="2186059" cy="1772000"/>
          </a:xfrm>
        </p:grpSpPr>
        <p:sp>
          <p:nvSpPr>
            <p:cNvPr id="3" name="Google Shape;3283;p66">
              <a:extLst>
                <a:ext uri="{FF2B5EF4-FFF2-40B4-BE49-F238E27FC236}">
                  <a16:creationId xmlns:a16="http://schemas.microsoft.com/office/drawing/2014/main" id="{3D1F0CBB-5488-FDB9-692D-EB96C5BF0D2D}"/>
                </a:ext>
              </a:extLst>
            </p:cNvPr>
            <p:cNvSpPr/>
            <p:nvPr/>
          </p:nvSpPr>
          <p:spPr>
            <a:xfrm>
              <a:off x="2302273" y="3696569"/>
              <a:ext cx="190811" cy="129457"/>
            </a:xfrm>
            <a:custGeom>
              <a:avLst/>
              <a:gdLst/>
              <a:ahLst/>
              <a:cxnLst/>
              <a:rect l="l" t="t" r="r" b="b"/>
              <a:pathLst>
                <a:path w="1894" h="1285" extrusionOk="0">
                  <a:moveTo>
                    <a:pt x="761" y="1"/>
                  </a:moveTo>
                  <a:cubicBezTo>
                    <a:pt x="421" y="1"/>
                    <a:pt x="0" y="161"/>
                    <a:pt x="0" y="161"/>
                  </a:cubicBezTo>
                  <a:cubicBezTo>
                    <a:pt x="0" y="161"/>
                    <a:pt x="1268" y="1285"/>
                    <a:pt x="1669" y="1285"/>
                  </a:cubicBezTo>
                  <a:cubicBezTo>
                    <a:pt x="1727" y="1285"/>
                    <a:pt x="1767" y="1261"/>
                    <a:pt x="1782" y="1208"/>
                  </a:cubicBezTo>
                  <a:cubicBezTo>
                    <a:pt x="1894" y="796"/>
                    <a:pt x="1370" y="295"/>
                    <a:pt x="1080" y="83"/>
                  </a:cubicBezTo>
                  <a:cubicBezTo>
                    <a:pt x="1002" y="23"/>
                    <a:pt x="887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84;p66">
              <a:extLst>
                <a:ext uri="{FF2B5EF4-FFF2-40B4-BE49-F238E27FC236}">
                  <a16:creationId xmlns:a16="http://schemas.microsoft.com/office/drawing/2014/main" id="{48BBE889-6C9F-C205-EA4C-E52AB5A9A086}"/>
                </a:ext>
              </a:extLst>
            </p:cNvPr>
            <p:cNvSpPr/>
            <p:nvPr/>
          </p:nvSpPr>
          <p:spPr>
            <a:xfrm>
              <a:off x="1357291" y="3653249"/>
              <a:ext cx="1277245" cy="869832"/>
            </a:xfrm>
            <a:custGeom>
              <a:avLst/>
              <a:gdLst/>
              <a:ahLst/>
              <a:cxnLst/>
              <a:rect l="l" t="t" r="r" b="b"/>
              <a:pathLst>
                <a:path w="12678" h="8634" extrusionOk="0">
                  <a:moveTo>
                    <a:pt x="11307" y="7932"/>
                  </a:moveTo>
                  <a:cubicBezTo>
                    <a:pt x="11307" y="7932"/>
                    <a:pt x="12677" y="2752"/>
                    <a:pt x="11251" y="1516"/>
                  </a:cubicBezTo>
                  <a:cubicBezTo>
                    <a:pt x="9814" y="290"/>
                    <a:pt x="8277" y="45"/>
                    <a:pt x="7575" y="23"/>
                  </a:cubicBezTo>
                  <a:cubicBezTo>
                    <a:pt x="6874" y="1"/>
                    <a:pt x="3666" y="313"/>
                    <a:pt x="3666" y="313"/>
                  </a:cubicBezTo>
                  <a:cubicBezTo>
                    <a:pt x="3666" y="313"/>
                    <a:pt x="747" y="1059"/>
                    <a:pt x="369" y="1371"/>
                  </a:cubicBezTo>
                  <a:cubicBezTo>
                    <a:pt x="1" y="1671"/>
                    <a:pt x="770" y="7230"/>
                    <a:pt x="1883" y="863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85;p66">
              <a:extLst>
                <a:ext uri="{FF2B5EF4-FFF2-40B4-BE49-F238E27FC236}">
                  <a16:creationId xmlns:a16="http://schemas.microsoft.com/office/drawing/2014/main" id="{CD313A17-7AA9-1061-0A89-38120C5EDD9E}"/>
                </a:ext>
              </a:extLst>
            </p:cNvPr>
            <p:cNvSpPr/>
            <p:nvPr/>
          </p:nvSpPr>
          <p:spPr>
            <a:xfrm>
              <a:off x="1989160" y="3661107"/>
              <a:ext cx="96614" cy="801326"/>
            </a:xfrm>
            <a:custGeom>
              <a:avLst/>
              <a:gdLst/>
              <a:ahLst/>
              <a:cxnLst/>
              <a:rect l="l" t="t" r="r" b="b"/>
              <a:pathLst>
                <a:path w="959" h="7954" extrusionOk="0">
                  <a:moveTo>
                    <a:pt x="156" y="1"/>
                  </a:moveTo>
                  <a:cubicBezTo>
                    <a:pt x="100" y="1"/>
                    <a:pt x="45" y="12"/>
                    <a:pt x="0" y="12"/>
                  </a:cubicBezTo>
                  <a:cubicBezTo>
                    <a:pt x="368" y="591"/>
                    <a:pt x="825" y="1638"/>
                    <a:pt x="747" y="3287"/>
                  </a:cubicBezTo>
                  <a:cubicBezTo>
                    <a:pt x="657" y="5069"/>
                    <a:pt x="290" y="6873"/>
                    <a:pt x="22" y="7954"/>
                  </a:cubicBezTo>
                  <a:lnTo>
                    <a:pt x="167" y="7943"/>
                  </a:lnTo>
                  <a:cubicBezTo>
                    <a:pt x="423" y="6862"/>
                    <a:pt x="791" y="5069"/>
                    <a:pt x="880" y="3287"/>
                  </a:cubicBezTo>
                  <a:cubicBezTo>
                    <a:pt x="958" y="1660"/>
                    <a:pt x="535" y="602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86;p66">
              <a:extLst>
                <a:ext uri="{FF2B5EF4-FFF2-40B4-BE49-F238E27FC236}">
                  <a16:creationId xmlns:a16="http://schemas.microsoft.com/office/drawing/2014/main" id="{127473F8-F4E4-59D0-1076-F7CCFF338D47}"/>
                </a:ext>
              </a:extLst>
            </p:cNvPr>
            <p:cNvSpPr/>
            <p:nvPr/>
          </p:nvSpPr>
          <p:spPr>
            <a:xfrm>
              <a:off x="1357291" y="3732938"/>
              <a:ext cx="405297" cy="790143"/>
            </a:xfrm>
            <a:custGeom>
              <a:avLst/>
              <a:gdLst/>
              <a:ahLst/>
              <a:cxnLst/>
              <a:rect l="l" t="t" r="r" b="b"/>
              <a:pathLst>
                <a:path w="4023" h="7843" extrusionOk="0">
                  <a:moveTo>
                    <a:pt x="1939" y="1"/>
                  </a:moveTo>
                  <a:cubicBezTo>
                    <a:pt x="1226" y="212"/>
                    <a:pt x="536" y="435"/>
                    <a:pt x="369" y="580"/>
                  </a:cubicBezTo>
                  <a:cubicBezTo>
                    <a:pt x="1" y="880"/>
                    <a:pt x="770" y="6439"/>
                    <a:pt x="1883" y="7842"/>
                  </a:cubicBezTo>
                  <a:lnTo>
                    <a:pt x="2797" y="7831"/>
                  </a:lnTo>
                  <a:cubicBezTo>
                    <a:pt x="2797" y="7798"/>
                    <a:pt x="2808" y="7230"/>
                    <a:pt x="2808" y="7196"/>
                  </a:cubicBezTo>
                  <a:cubicBezTo>
                    <a:pt x="2986" y="6405"/>
                    <a:pt x="3432" y="5748"/>
                    <a:pt x="3621" y="4969"/>
                  </a:cubicBezTo>
                  <a:cubicBezTo>
                    <a:pt x="4022" y="3376"/>
                    <a:pt x="3966" y="468"/>
                    <a:pt x="1939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87;p66">
              <a:extLst>
                <a:ext uri="{FF2B5EF4-FFF2-40B4-BE49-F238E27FC236}">
                  <a16:creationId xmlns:a16="http://schemas.microsoft.com/office/drawing/2014/main" id="{79AC1699-3B64-BF58-F399-17E1EB18BE3E}"/>
                </a:ext>
              </a:extLst>
            </p:cNvPr>
            <p:cNvSpPr/>
            <p:nvPr/>
          </p:nvSpPr>
          <p:spPr>
            <a:xfrm>
              <a:off x="1623256" y="3500419"/>
              <a:ext cx="612832" cy="237859"/>
            </a:xfrm>
            <a:custGeom>
              <a:avLst/>
              <a:gdLst/>
              <a:ahLst/>
              <a:cxnLst/>
              <a:rect l="l" t="t" r="r" b="b"/>
              <a:pathLst>
                <a:path w="6083" h="2361" extrusionOk="0">
                  <a:moveTo>
                    <a:pt x="5169" y="1"/>
                  </a:moveTo>
                  <a:cubicBezTo>
                    <a:pt x="3512" y="1"/>
                    <a:pt x="1" y="415"/>
                    <a:pt x="1" y="415"/>
                  </a:cubicBezTo>
                  <a:cubicBezTo>
                    <a:pt x="1" y="415"/>
                    <a:pt x="680" y="1930"/>
                    <a:pt x="892" y="2019"/>
                  </a:cubicBezTo>
                  <a:cubicBezTo>
                    <a:pt x="1087" y="2087"/>
                    <a:pt x="2706" y="2360"/>
                    <a:pt x="3720" y="2360"/>
                  </a:cubicBezTo>
                  <a:cubicBezTo>
                    <a:pt x="3865" y="2360"/>
                    <a:pt x="3997" y="2354"/>
                    <a:pt x="4111" y="2342"/>
                  </a:cubicBezTo>
                  <a:cubicBezTo>
                    <a:pt x="5013" y="2242"/>
                    <a:pt x="5827" y="1651"/>
                    <a:pt x="5827" y="1651"/>
                  </a:cubicBezTo>
                  <a:cubicBezTo>
                    <a:pt x="5827" y="1651"/>
                    <a:pt x="6083" y="571"/>
                    <a:pt x="6016" y="136"/>
                  </a:cubicBezTo>
                  <a:cubicBezTo>
                    <a:pt x="6000" y="38"/>
                    <a:pt x="5669" y="1"/>
                    <a:pt x="516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88;p66">
              <a:extLst>
                <a:ext uri="{FF2B5EF4-FFF2-40B4-BE49-F238E27FC236}">
                  <a16:creationId xmlns:a16="http://schemas.microsoft.com/office/drawing/2014/main" id="{5B0BAEBA-C017-5046-1013-C4BAF1FD379A}"/>
                </a:ext>
              </a:extLst>
            </p:cNvPr>
            <p:cNvSpPr/>
            <p:nvPr/>
          </p:nvSpPr>
          <p:spPr>
            <a:xfrm>
              <a:off x="1413406" y="2835201"/>
              <a:ext cx="1008961" cy="888873"/>
            </a:xfrm>
            <a:custGeom>
              <a:avLst/>
              <a:gdLst/>
              <a:ahLst/>
              <a:cxnLst/>
              <a:rect l="l" t="t" r="r" b="b"/>
              <a:pathLst>
                <a:path w="10015" h="8823" extrusionOk="0">
                  <a:moveTo>
                    <a:pt x="6963" y="368"/>
                  </a:moveTo>
                  <a:cubicBezTo>
                    <a:pt x="6283" y="78"/>
                    <a:pt x="5548" y="0"/>
                    <a:pt x="4824" y="89"/>
                  </a:cubicBezTo>
                  <a:cubicBezTo>
                    <a:pt x="3944" y="201"/>
                    <a:pt x="2507" y="446"/>
                    <a:pt x="1950" y="914"/>
                  </a:cubicBezTo>
                  <a:cubicBezTo>
                    <a:pt x="1126" y="1615"/>
                    <a:pt x="1" y="3275"/>
                    <a:pt x="290" y="5726"/>
                  </a:cubicBezTo>
                  <a:cubicBezTo>
                    <a:pt x="290" y="5793"/>
                    <a:pt x="313" y="5871"/>
                    <a:pt x="346" y="5937"/>
                  </a:cubicBezTo>
                  <a:cubicBezTo>
                    <a:pt x="502" y="6249"/>
                    <a:pt x="1081" y="7129"/>
                    <a:pt x="2997" y="7775"/>
                  </a:cubicBezTo>
                  <a:cubicBezTo>
                    <a:pt x="3008" y="7786"/>
                    <a:pt x="3031" y="7786"/>
                    <a:pt x="3053" y="7786"/>
                  </a:cubicBezTo>
                  <a:cubicBezTo>
                    <a:pt x="3409" y="7887"/>
                    <a:pt x="7342" y="8822"/>
                    <a:pt x="9670" y="6528"/>
                  </a:cubicBezTo>
                  <a:cubicBezTo>
                    <a:pt x="9781" y="6427"/>
                    <a:pt x="9848" y="6283"/>
                    <a:pt x="9859" y="6127"/>
                  </a:cubicBezTo>
                  <a:cubicBezTo>
                    <a:pt x="9937" y="5492"/>
                    <a:pt x="10015" y="3698"/>
                    <a:pt x="9046" y="2217"/>
                  </a:cubicBezTo>
                  <a:cubicBezTo>
                    <a:pt x="8366" y="1192"/>
                    <a:pt x="7631" y="657"/>
                    <a:pt x="6963" y="3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89;p66">
              <a:extLst>
                <a:ext uri="{FF2B5EF4-FFF2-40B4-BE49-F238E27FC236}">
                  <a16:creationId xmlns:a16="http://schemas.microsoft.com/office/drawing/2014/main" id="{0FA7411A-CD4A-08B3-CC4C-737F0F1A4220}"/>
                </a:ext>
              </a:extLst>
            </p:cNvPr>
            <p:cNvSpPr/>
            <p:nvPr/>
          </p:nvSpPr>
          <p:spPr>
            <a:xfrm>
              <a:off x="1416831" y="2961938"/>
              <a:ext cx="292966" cy="645372"/>
            </a:xfrm>
            <a:custGeom>
              <a:avLst/>
              <a:gdLst/>
              <a:ahLst/>
              <a:cxnLst/>
              <a:rect l="l" t="t" r="r" b="b"/>
              <a:pathLst>
                <a:path w="2908" h="6406" extrusionOk="0">
                  <a:moveTo>
                    <a:pt x="1560" y="1"/>
                  </a:moveTo>
                  <a:cubicBezTo>
                    <a:pt x="802" y="825"/>
                    <a:pt x="0" y="2351"/>
                    <a:pt x="256" y="4468"/>
                  </a:cubicBezTo>
                  <a:cubicBezTo>
                    <a:pt x="256" y="4535"/>
                    <a:pt x="279" y="4613"/>
                    <a:pt x="312" y="4679"/>
                  </a:cubicBezTo>
                  <a:cubicBezTo>
                    <a:pt x="457" y="4980"/>
                    <a:pt x="981" y="5771"/>
                    <a:pt x="2640" y="6406"/>
                  </a:cubicBezTo>
                  <a:cubicBezTo>
                    <a:pt x="2106" y="5604"/>
                    <a:pt x="2094" y="4601"/>
                    <a:pt x="2228" y="3599"/>
                  </a:cubicBezTo>
                  <a:cubicBezTo>
                    <a:pt x="2317" y="2908"/>
                    <a:pt x="2718" y="2340"/>
                    <a:pt x="2852" y="1672"/>
                  </a:cubicBezTo>
                  <a:cubicBezTo>
                    <a:pt x="2908" y="1416"/>
                    <a:pt x="2796" y="302"/>
                    <a:pt x="15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90;p66">
              <a:extLst>
                <a:ext uri="{FF2B5EF4-FFF2-40B4-BE49-F238E27FC236}">
                  <a16:creationId xmlns:a16="http://schemas.microsoft.com/office/drawing/2014/main" id="{E962652D-C6CB-1E5F-23A6-01927373AECD}"/>
                </a:ext>
              </a:extLst>
            </p:cNvPr>
            <p:cNvSpPr/>
            <p:nvPr/>
          </p:nvSpPr>
          <p:spPr>
            <a:xfrm>
              <a:off x="1687229" y="3009086"/>
              <a:ext cx="699271" cy="465845"/>
            </a:xfrm>
            <a:custGeom>
              <a:avLst/>
              <a:gdLst/>
              <a:ahLst/>
              <a:cxnLst/>
              <a:rect l="l" t="t" r="r" b="b"/>
              <a:pathLst>
                <a:path w="6941" h="4624" extrusionOk="0">
                  <a:moveTo>
                    <a:pt x="6829" y="3164"/>
                  </a:moveTo>
                  <a:cubicBezTo>
                    <a:pt x="6829" y="3164"/>
                    <a:pt x="6551" y="714"/>
                    <a:pt x="5392" y="357"/>
                  </a:cubicBezTo>
                  <a:cubicBezTo>
                    <a:pt x="4234" y="1"/>
                    <a:pt x="959" y="558"/>
                    <a:pt x="613" y="1193"/>
                  </a:cubicBezTo>
                  <a:cubicBezTo>
                    <a:pt x="257" y="1828"/>
                    <a:pt x="1" y="3231"/>
                    <a:pt x="168" y="3498"/>
                  </a:cubicBezTo>
                  <a:cubicBezTo>
                    <a:pt x="346" y="3766"/>
                    <a:pt x="1705" y="4624"/>
                    <a:pt x="3075" y="4557"/>
                  </a:cubicBezTo>
                  <a:cubicBezTo>
                    <a:pt x="4434" y="4490"/>
                    <a:pt x="6940" y="3822"/>
                    <a:pt x="6829" y="316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291;p66">
              <a:extLst>
                <a:ext uri="{FF2B5EF4-FFF2-40B4-BE49-F238E27FC236}">
                  <a16:creationId xmlns:a16="http://schemas.microsoft.com/office/drawing/2014/main" id="{DAF8C625-5A56-1E49-1A72-0E425BC58FBA}"/>
                </a:ext>
              </a:extLst>
            </p:cNvPr>
            <p:cNvSpPr/>
            <p:nvPr/>
          </p:nvSpPr>
          <p:spPr>
            <a:xfrm>
              <a:off x="1698512" y="3033769"/>
              <a:ext cx="687988" cy="434815"/>
            </a:xfrm>
            <a:custGeom>
              <a:avLst/>
              <a:gdLst/>
              <a:ahLst/>
              <a:cxnLst/>
              <a:rect l="l" t="t" r="r" b="b"/>
              <a:pathLst>
                <a:path w="6829" h="4316" extrusionOk="0">
                  <a:moveTo>
                    <a:pt x="4281" y="1"/>
                  </a:moveTo>
                  <a:cubicBezTo>
                    <a:pt x="2841" y="1"/>
                    <a:pt x="772" y="450"/>
                    <a:pt x="501" y="948"/>
                  </a:cubicBezTo>
                  <a:cubicBezTo>
                    <a:pt x="446" y="1037"/>
                    <a:pt x="401" y="1137"/>
                    <a:pt x="357" y="1248"/>
                  </a:cubicBezTo>
                  <a:cubicBezTo>
                    <a:pt x="401" y="1159"/>
                    <a:pt x="435" y="1081"/>
                    <a:pt x="479" y="1003"/>
                  </a:cubicBezTo>
                  <a:cubicBezTo>
                    <a:pt x="731" y="541"/>
                    <a:pt x="2554" y="194"/>
                    <a:pt x="3908" y="194"/>
                  </a:cubicBezTo>
                  <a:cubicBezTo>
                    <a:pt x="4350" y="194"/>
                    <a:pt x="4741" y="231"/>
                    <a:pt x="5013" y="313"/>
                  </a:cubicBezTo>
                  <a:cubicBezTo>
                    <a:pt x="6116" y="647"/>
                    <a:pt x="6283" y="2864"/>
                    <a:pt x="6283" y="2864"/>
                  </a:cubicBezTo>
                  <a:cubicBezTo>
                    <a:pt x="6383" y="3476"/>
                    <a:pt x="4122" y="4000"/>
                    <a:pt x="2830" y="4067"/>
                  </a:cubicBezTo>
                  <a:cubicBezTo>
                    <a:pt x="2778" y="4069"/>
                    <a:pt x="2726" y="4070"/>
                    <a:pt x="2674" y="4070"/>
                  </a:cubicBezTo>
                  <a:cubicBezTo>
                    <a:pt x="1425" y="4070"/>
                    <a:pt x="216" y="3444"/>
                    <a:pt x="56" y="3198"/>
                  </a:cubicBezTo>
                  <a:cubicBezTo>
                    <a:pt x="22" y="3153"/>
                    <a:pt x="11" y="3075"/>
                    <a:pt x="0" y="2964"/>
                  </a:cubicBezTo>
                  <a:lnTo>
                    <a:pt x="0" y="2964"/>
                  </a:lnTo>
                  <a:cubicBezTo>
                    <a:pt x="11" y="3098"/>
                    <a:pt x="22" y="3198"/>
                    <a:pt x="56" y="3253"/>
                  </a:cubicBezTo>
                  <a:cubicBezTo>
                    <a:pt x="227" y="3511"/>
                    <a:pt x="1493" y="4315"/>
                    <a:pt x="2810" y="4315"/>
                  </a:cubicBezTo>
                  <a:cubicBezTo>
                    <a:pt x="2861" y="4315"/>
                    <a:pt x="2912" y="4314"/>
                    <a:pt x="2963" y="4312"/>
                  </a:cubicBezTo>
                  <a:cubicBezTo>
                    <a:pt x="4322" y="4245"/>
                    <a:pt x="6828" y="3577"/>
                    <a:pt x="6717" y="2919"/>
                  </a:cubicBezTo>
                  <a:cubicBezTo>
                    <a:pt x="6717" y="2919"/>
                    <a:pt x="6439" y="469"/>
                    <a:pt x="5280" y="112"/>
                  </a:cubicBezTo>
                  <a:cubicBezTo>
                    <a:pt x="5029" y="35"/>
                    <a:pt x="4679" y="1"/>
                    <a:pt x="42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292;p66">
              <a:extLst>
                <a:ext uri="{FF2B5EF4-FFF2-40B4-BE49-F238E27FC236}">
                  <a16:creationId xmlns:a16="http://schemas.microsoft.com/office/drawing/2014/main" id="{319B6199-3EA6-7DEB-AB09-44A2D44365F2}"/>
                </a:ext>
              </a:extLst>
            </p:cNvPr>
            <p:cNvSpPr/>
            <p:nvPr/>
          </p:nvSpPr>
          <p:spPr>
            <a:xfrm>
              <a:off x="1516669" y="2908745"/>
              <a:ext cx="714987" cy="624518"/>
            </a:xfrm>
            <a:custGeom>
              <a:avLst/>
              <a:gdLst/>
              <a:ahLst/>
              <a:cxnLst/>
              <a:rect l="l" t="t" r="r" b="b"/>
              <a:pathLst>
                <a:path w="7097" h="6199" extrusionOk="0">
                  <a:moveTo>
                    <a:pt x="5038" y="1"/>
                  </a:moveTo>
                  <a:cubicBezTo>
                    <a:pt x="4933" y="1"/>
                    <a:pt x="4838" y="6"/>
                    <a:pt x="4757" y="17"/>
                  </a:cubicBezTo>
                  <a:cubicBezTo>
                    <a:pt x="3342" y="206"/>
                    <a:pt x="1360" y="707"/>
                    <a:pt x="513" y="2779"/>
                  </a:cubicBezTo>
                  <a:cubicBezTo>
                    <a:pt x="1" y="4004"/>
                    <a:pt x="12" y="5296"/>
                    <a:pt x="90" y="6087"/>
                  </a:cubicBezTo>
                  <a:cubicBezTo>
                    <a:pt x="145" y="6121"/>
                    <a:pt x="190" y="6154"/>
                    <a:pt x="235" y="6199"/>
                  </a:cubicBezTo>
                  <a:cubicBezTo>
                    <a:pt x="157" y="5430"/>
                    <a:pt x="112" y="4093"/>
                    <a:pt x="624" y="2824"/>
                  </a:cubicBezTo>
                  <a:cubicBezTo>
                    <a:pt x="1460" y="819"/>
                    <a:pt x="3387" y="328"/>
                    <a:pt x="4768" y="139"/>
                  </a:cubicBezTo>
                  <a:cubicBezTo>
                    <a:pt x="4842" y="130"/>
                    <a:pt x="4926" y="126"/>
                    <a:pt x="5020" y="126"/>
                  </a:cubicBezTo>
                  <a:cubicBezTo>
                    <a:pt x="5608" y="126"/>
                    <a:pt x="6539" y="290"/>
                    <a:pt x="7096" y="395"/>
                  </a:cubicBezTo>
                  <a:cubicBezTo>
                    <a:pt x="7041" y="340"/>
                    <a:pt x="6974" y="284"/>
                    <a:pt x="6907" y="228"/>
                  </a:cubicBezTo>
                  <a:cubicBezTo>
                    <a:pt x="6340" y="126"/>
                    <a:pt x="5564" y="1"/>
                    <a:pt x="503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293;p66">
              <a:extLst>
                <a:ext uri="{FF2B5EF4-FFF2-40B4-BE49-F238E27FC236}">
                  <a16:creationId xmlns:a16="http://schemas.microsoft.com/office/drawing/2014/main" id="{87EBA4EB-7CC4-72E9-97ED-6C586CFEDC61}"/>
                </a:ext>
              </a:extLst>
            </p:cNvPr>
            <p:cNvSpPr/>
            <p:nvPr/>
          </p:nvSpPr>
          <p:spPr>
            <a:xfrm>
              <a:off x="1828674" y="3483191"/>
              <a:ext cx="479244" cy="157867"/>
            </a:xfrm>
            <a:custGeom>
              <a:avLst/>
              <a:gdLst/>
              <a:ahLst/>
              <a:cxnLst/>
              <a:rect l="l" t="t" r="r" b="b"/>
              <a:pathLst>
                <a:path w="4757" h="1567" extrusionOk="0">
                  <a:moveTo>
                    <a:pt x="3843" y="1"/>
                  </a:moveTo>
                  <a:cubicBezTo>
                    <a:pt x="3124" y="1"/>
                    <a:pt x="803" y="213"/>
                    <a:pt x="568" y="519"/>
                  </a:cubicBezTo>
                  <a:lnTo>
                    <a:pt x="535" y="575"/>
                  </a:lnTo>
                  <a:cubicBezTo>
                    <a:pt x="357" y="820"/>
                    <a:pt x="156" y="1076"/>
                    <a:pt x="0" y="1555"/>
                  </a:cubicBezTo>
                  <a:cubicBezTo>
                    <a:pt x="45" y="1555"/>
                    <a:pt x="89" y="1566"/>
                    <a:pt x="134" y="1566"/>
                  </a:cubicBezTo>
                  <a:cubicBezTo>
                    <a:pt x="279" y="1132"/>
                    <a:pt x="468" y="875"/>
                    <a:pt x="635" y="653"/>
                  </a:cubicBezTo>
                  <a:lnTo>
                    <a:pt x="680" y="597"/>
                  </a:lnTo>
                  <a:cubicBezTo>
                    <a:pt x="845" y="370"/>
                    <a:pt x="3109" y="124"/>
                    <a:pt x="3843" y="124"/>
                  </a:cubicBezTo>
                  <a:cubicBezTo>
                    <a:pt x="3902" y="124"/>
                    <a:pt x="3951" y="126"/>
                    <a:pt x="3988" y="129"/>
                  </a:cubicBezTo>
                  <a:cubicBezTo>
                    <a:pt x="4289" y="163"/>
                    <a:pt x="4545" y="608"/>
                    <a:pt x="4645" y="798"/>
                  </a:cubicBezTo>
                  <a:cubicBezTo>
                    <a:pt x="4679" y="775"/>
                    <a:pt x="4712" y="753"/>
                    <a:pt x="4757" y="731"/>
                  </a:cubicBezTo>
                  <a:cubicBezTo>
                    <a:pt x="4645" y="508"/>
                    <a:pt x="4367" y="40"/>
                    <a:pt x="3999" y="7"/>
                  </a:cubicBezTo>
                  <a:cubicBezTo>
                    <a:pt x="3963" y="3"/>
                    <a:pt x="3910" y="1"/>
                    <a:pt x="384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294;p66">
              <a:extLst>
                <a:ext uri="{FF2B5EF4-FFF2-40B4-BE49-F238E27FC236}">
                  <a16:creationId xmlns:a16="http://schemas.microsoft.com/office/drawing/2014/main" id="{EADE8E40-EF69-15AD-86ED-9BEF27E46A6B}"/>
                </a:ext>
              </a:extLst>
            </p:cNvPr>
            <p:cNvSpPr/>
            <p:nvPr/>
          </p:nvSpPr>
          <p:spPr>
            <a:xfrm>
              <a:off x="1747877" y="2844167"/>
              <a:ext cx="339007" cy="129155"/>
            </a:xfrm>
            <a:custGeom>
              <a:avLst/>
              <a:gdLst/>
              <a:ahLst/>
              <a:cxnLst/>
              <a:rect l="l" t="t" r="r" b="b"/>
              <a:pathLst>
                <a:path w="3365" h="1282" extrusionOk="0">
                  <a:moveTo>
                    <a:pt x="1504" y="0"/>
                  </a:moveTo>
                  <a:cubicBezTo>
                    <a:pt x="1070" y="56"/>
                    <a:pt x="524" y="145"/>
                    <a:pt x="0" y="268"/>
                  </a:cubicBezTo>
                  <a:cubicBezTo>
                    <a:pt x="379" y="312"/>
                    <a:pt x="1426" y="635"/>
                    <a:pt x="2139" y="1092"/>
                  </a:cubicBezTo>
                  <a:cubicBezTo>
                    <a:pt x="2306" y="1203"/>
                    <a:pt x="2462" y="1281"/>
                    <a:pt x="2685" y="1281"/>
                  </a:cubicBezTo>
                  <a:cubicBezTo>
                    <a:pt x="3130" y="1281"/>
                    <a:pt x="3364" y="1014"/>
                    <a:pt x="3275" y="669"/>
                  </a:cubicBezTo>
                  <a:cubicBezTo>
                    <a:pt x="3220" y="446"/>
                    <a:pt x="1560" y="0"/>
                    <a:pt x="1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295;p66">
              <a:extLst>
                <a:ext uri="{FF2B5EF4-FFF2-40B4-BE49-F238E27FC236}">
                  <a16:creationId xmlns:a16="http://schemas.microsoft.com/office/drawing/2014/main" id="{7FC2E9EE-B864-F389-B44A-749064A225E7}"/>
                </a:ext>
              </a:extLst>
            </p:cNvPr>
            <p:cNvSpPr/>
            <p:nvPr/>
          </p:nvSpPr>
          <p:spPr>
            <a:xfrm>
              <a:off x="1846606" y="2844167"/>
              <a:ext cx="236851" cy="119081"/>
            </a:xfrm>
            <a:custGeom>
              <a:avLst/>
              <a:gdLst/>
              <a:ahLst/>
              <a:cxnLst/>
              <a:rect l="l" t="t" r="r" b="b"/>
              <a:pathLst>
                <a:path w="2351" h="1182" extrusionOk="0">
                  <a:moveTo>
                    <a:pt x="524" y="0"/>
                  </a:moveTo>
                  <a:cubicBezTo>
                    <a:pt x="357" y="23"/>
                    <a:pt x="190" y="45"/>
                    <a:pt x="1" y="78"/>
                  </a:cubicBezTo>
                  <a:cubicBezTo>
                    <a:pt x="301" y="156"/>
                    <a:pt x="613" y="245"/>
                    <a:pt x="903" y="346"/>
                  </a:cubicBezTo>
                  <a:cubicBezTo>
                    <a:pt x="1181" y="446"/>
                    <a:pt x="1449" y="557"/>
                    <a:pt x="1683" y="747"/>
                  </a:cubicBezTo>
                  <a:cubicBezTo>
                    <a:pt x="1838" y="869"/>
                    <a:pt x="1972" y="1036"/>
                    <a:pt x="2117" y="1181"/>
                  </a:cubicBezTo>
                  <a:cubicBezTo>
                    <a:pt x="2284" y="1070"/>
                    <a:pt x="2351" y="880"/>
                    <a:pt x="2295" y="669"/>
                  </a:cubicBezTo>
                  <a:cubicBezTo>
                    <a:pt x="2273" y="568"/>
                    <a:pt x="2184" y="413"/>
                    <a:pt x="1794" y="279"/>
                  </a:cubicBezTo>
                  <a:cubicBezTo>
                    <a:pt x="1337" y="134"/>
                    <a:pt x="546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296;p66">
              <a:extLst>
                <a:ext uri="{FF2B5EF4-FFF2-40B4-BE49-F238E27FC236}">
                  <a16:creationId xmlns:a16="http://schemas.microsoft.com/office/drawing/2014/main" id="{3522AB28-6944-9C60-EF17-6D9B9C659768}"/>
                </a:ext>
              </a:extLst>
            </p:cNvPr>
            <p:cNvSpPr/>
            <p:nvPr/>
          </p:nvSpPr>
          <p:spPr>
            <a:xfrm>
              <a:off x="1962160" y="2872174"/>
              <a:ext cx="124722" cy="101148"/>
            </a:xfrm>
            <a:custGeom>
              <a:avLst/>
              <a:gdLst/>
              <a:ahLst/>
              <a:cxnLst/>
              <a:rect l="l" t="t" r="r" b="b"/>
              <a:pathLst>
                <a:path w="1238" h="1004" extrusionOk="0">
                  <a:moveTo>
                    <a:pt x="1148" y="391"/>
                  </a:moveTo>
                  <a:cubicBezTo>
                    <a:pt x="1115" y="268"/>
                    <a:pt x="892" y="1"/>
                    <a:pt x="524" y="1"/>
                  </a:cubicBezTo>
                  <a:cubicBezTo>
                    <a:pt x="380" y="23"/>
                    <a:pt x="101" y="179"/>
                    <a:pt x="57" y="357"/>
                  </a:cubicBezTo>
                  <a:cubicBezTo>
                    <a:pt x="1" y="580"/>
                    <a:pt x="12" y="636"/>
                    <a:pt x="57" y="847"/>
                  </a:cubicBezTo>
                  <a:cubicBezTo>
                    <a:pt x="201" y="948"/>
                    <a:pt x="357" y="1003"/>
                    <a:pt x="558" y="1003"/>
                  </a:cubicBezTo>
                  <a:cubicBezTo>
                    <a:pt x="1003" y="1003"/>
                    <a:pt x="1237" y="736"/>
                    <a:pt x="1148" y="3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297;p66">
              <a:extLst>
                <a:ext uri="{FF2B5EF4-FFF2-40B4-BE49-F238E27FC236}">
                  <a16:creationId xmlns:a16="http://schemas.microsoft.com/office/drawing/2014/main" id="{302D14CC-7D1C-270F-D881-B947A20830D4}"/>
                </a:ext>
              </a:extLst>
            </p:cNvPr>
            <p:cNvSpPr/>
            <p:nvPr/>
          </p:nvSpPr>
          <p:spPr>
            <a:xfrm>
              <a:off x="1995909" y="2896857"/>
              <a:ext cx="58432" cy="52891"/>
            </a:xfrm>
            <a:custGeom>
              <a:avLst/>
              <a:gdLst/>
              <a:ahLst/>
              <a:cxnLst/>
              <a:rect l="l" t="t" r="r" b="b"/>
              <a:pathLst>
                <a:path w="580" h="525" extrusionOk="0">
                  <a:moveTo>
                    <a:pt x="290" y="1"/>
                  </a:moveTo>
                  <a:cubicBezTo>
                    <a:pt x="134" y="1"/>
                    <a:pt x="0" y="112"/>
                    <a:pt x="0" y="257"/>
                  </a:cubicBezTo>
                  <a:cubicBezTo>
                    <a:pt x="0" y="402"/>
                    <a:pt x="134" y="524"/>
                    <a:pt x="290" y="524"/>
                  </a:cubicBezTo>
                  <a:cubicBezTo>
                    <a:pt x="457" y="524"/>
                    <a:pt x="579" y="402"/>
                    <a:pt x="579" y="257"/>
                  </a:cubicBezTo>
                  <a:cubicBezTo>
                    <a:pt x="579" y="112"/>
                    <a:pt x="457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298;p66">
              <a:extLst>
                <a:ext uri="{FF2B5EF4-FFF2-40B4-BE49-F238E27FC236}">
                  <a16:creationId xmlns:a16="http://schemas.microsoft.com/office/drawing/2014/main" id="{567744D5-C7E7-0AC6-FE8D-D50668871202}"/>
                </a:ext>
              </a:extLst>
            </p:cNvPr>
            <p:cNvSpPr/>
            <p:nvPr/>
          </p:nvSpPr>
          <p:spPr>
            <a:xfrm>
              <a:off x="1897079" y="3899066"/>
              <a:ext cx="318858" cy="294075"/>
            </a:xfrm>
            <a:custGeom>
              <a:avLst/>
              <a:gdLst/>
              <a:ahLst/>
              <a:cxnLst/>
              <a:rect l="l" t="t" r="r" b="b"/>
              <a:pathLst>
                <a:path w="3165" h="2919" extrusionOk="0">
                  <a:moveTo>
                    <a:pt x="1583" y="0"/>
                  </a:moveTo>
                  <a:cubicBezTo>
                    <a:pt x="714" y="0"/>
                    <a:pt x="1" y="657"/>
                    <a:pt x="1" y="1459"/>
                  </a:cubicBezTo>
                  <a:cubicBezTo>
                    <a:pt x="1" y="2261"/>
                    <a:pt x="714" y="2918"/>
                    <a:pt x="1583" y="2918"/>
                  </a:cubicBezTo>
                  <a:cubicBezTo>
                    <a:pt x="2463" y="2918"/>
                    <a:pt x="3164" y="2261"/>
                    <a:pt x="3164" y="1459"/>
                  </a:cubicBezTo>
                  <a:cubicBezTo>
                    <a:pt x="3164" y="657"/>
                    <a:pt x="2463" y="0"/>
                    <a:pt x="158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299;p66">
              <a:extLst>
                <a:ext uri="{FF2B5EF4-FFF2-40B4-BE49-F238E27FC236}">
                  <a16:creationId xmlns:a16="http://schemas.microsoft.com/office/drawing/2014/main" id="{013142B5-8080-1C27-4A37-81FDAC401651}"/>
                </a:ext>
              </a:extLst>
            </p:cNvPr>
            <p:cNvSpPr/>
            <p:nvPr/>
          </p:nvSpPr>
          <p:spPr>
            <a:xfrm>
              <a:off x="1918437" y="3918107"/>
              <a:ext cx="277250" cy="255993"/>
            </a:xfrm>
            <a:custGeom>
              <a:avLst/>
              <a:gdLst/>
              <a:ahLst/>
              <a:cxnLst/>
              <a:rect l="l" t="t" r="r" b="b"/>
              <a:pathLst>
                <a:path w="2752" h="2541" extrusionOk="0">
                  <a:moveTo>
                    <a:pt x="1371" y="0"/>
                  </a:moveTo>
                  <a:cubicBezTo>
                    <a:pt x="613" y="0"/>
                    <a:pt x="0" y="569"/>
                    <a:pt x="0" y="1270"/>
                  </a:cubicBezTo>
                  <a:cubicBezTo>
                    <a:pt x="0" y="1972"/>
                    <a:pt x="613" y="2540"/>
                    <a:pt x="1371" y="2540"/>
                  </a:cubicBezTo>
                  <a:cubicBezTo>
                    <a:pt x="2139" y="2540"/>
                    <a:pt x="2752" y="1972"/>
                    <a:pt x="2752" y="1270"/>
                  </a:cubicBezTo>
                  <a:cubicBezTo>
                    <a:pt x="2752" y="569"/>
                    <a:pt x="2139" y="0"/>
                    <a:pt x="137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300;p66">
              <a:extLst>
                <a:ext uri="{FF2B5EF4-FFF2-40B4-BE49-F238E27FC236}">
                  <a16:creationId xmlns:a16="http://schemas.microsoft.com/office/drawing/2014/main" id="{F8C080A7-3DD7-02F5-AB14-7DF5BCCEED8A}"/>
                </a:ext>
              </a:extLst>
            </p:cNvPr>
            <p:cNvSpPr/>
            <p:nvPr/>
          </p:nvSpPr>
          <p:spPr>
            <a:xfrm>
              <a:off x="1972335" y="3952863"/>
              <a:ext cx="191919" cy="177412"/>
            </a:xfrm>
            <a:custGeom>
              <a:avLst/>
              <a:gdLst/>
              <a:ahLst/>
              <a:cxnLst/>
              <a:rect l="l" t="t" r="r" b="b"/>
              <a:pathLst>
                <a:path w="1905" h="1761" extrusionOk="0">
                  <a:moveTo>
                    <a:pt x="947" y="1"/>
                  </a:moveTo>
                  <a:cubicBezTo>
                    <a:pt x="423" y="1"/>
                    <a:pt x="0" y="391"/>
                    <a:pt x="0" y="881"/>
                  </a:cubicBezTo>
                  <a:cubicBezTo>
                    <a:pt x="0" y="1371"/>
                    <a:pt x="423" y="1761"/>
                    <a:pt x="947" y="1761"/>
                  </a:cubicBezTo>
                  <a:cubicBezTo>
                    <a:pt x="1482" y="1761"/>
                    <a:pt x="1905" y="1371"/>
                    <a:pt x="1905" y="881"/>
                  </a:cubicBezTo>
                  <a:cubicBezTo>
                    <a:pt x="1905" y="391"/>
                    <a:pt x="1482" y="1"/>
                    <a:pt x="94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301;p66">
              <a:extLst>
                <a:ext uri="{FF2B5EF4-FFF2-40B4-BE49-F238E27FC236}">
                  <a16:creationId xmlns:a16="http://schemas.microsoft.com/office/drawing/2014/main" id="{701802E5-CB70-F085-2877-F22F969980D7}"/>
                </a:ext>
              </a:extLst>
            </p:cNvPr>
            <p:cNvSpPr/>
            <p:nvPr/>
          </p:nvSpPr>
          <p:spPr>
            <a:xfrm>
              <a:off x="2002559" y="3980971"/>
              <a:ext cx="131472" cy="121297"/>
            </a:xfrm>
            <a:custGeom>
              <a:avLst/>
              <a:gdLst/>
              <a:ahLst/>
              <a:cxnLst/>
              <a:rect l="l" t="t" r="r" b="b"/>
              <a:pathLst>
                <a:path w="1305" h="1204" extrusionOk="0">
                  <a:moveTo>
                    <a:pt x="1304" y="602"/>
                  </a:moveTo>
                  <a:cubicBezTo>
                    <a:pt x="1304" y="936"/>
                    <a:pt x="1015" y="1203"/>
                    <a:pt x="647" y="1203"/>
                  </a:cubicBezTo>
                  <a:cubicBezTo>
                    <a:pt x="290" y="1203"/>
                    <a:pt x="1" y="936"/>
                    <a:pt x="1" y="602"/>
                  </a:cubicBezTo>
                  <a:cubicBezTo>
                    <a:pt x="1" y="268"/>
                    <a:pt x="290" y="0"/>
                    <a:pt x="647" y="0"/>
                  </a:cubicBezTo>
                  <a:cubicBezTo>
                    <a:pt x="1015" y="0"/>
                    <a:pt x="1304" y="268"/>
                    <a:pt x="1304" y="6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302;p66">
              <a:extLst>
                <a:ext uri="{FF2B5EF4-FFF2-40B4-BE49-F238E27FC236}">
                  <a16:creationId xmlns:a16="http://schemas.microsoft.com/office/drawing/2014/main" id="{9267AF9F-DBEA-2AE7-2DD5-908AEABE5104}"/>
                </a:ext>
              </a:extLst>
            </p:cNvPr>
            <p:cNvSpPr/>
            <p:nvPr/>
          </p:nvSpPr>
          <p:spPr>
            <a:xfrm>
              <a:off x="2864426" y="4382641"/>
              <a:ext cx="90973" cy="61857"/>
            </a:xfrm>
            <a:custGeom>
              <a:avLst/>
              <a:gdLst/>
              <a:ahLst/>
              <a:cxnLst/>
              <a:rect l="l" t="t" r="r" b="b"/>
              <a:pathLst>
                <a:path w="903" h="614" extrusionOk="0">
                  <a:moveTo>
                    <a:pt x="1" y="1"/>
                  </a:moveTo>
                  <a:lnTo>
                    <a:pt x="1" y="614"/>
                  </a:lnTo>
                  <a:lnTo>
                    <a:pt x="903" y="61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303;p66">
              <a:extLst>
                <a:ext uri="{FF2B5EF4-FFF2-40B4-BE49-F238E27FC236}">
                  <a16:creationId xmlns:a16="http://schemas.microsoft.com/office/drawing/2014/main" id="{1D20DB6A-7C35-635C-D11B-050888791970}"/>
                </a:ext>
              </a:extLst>
            </p:cNvPr>
            <p:cNvSpPr/>
            <p:nvPr/>
          </p:nvSpPr>
          <p:spPr>
            <a:xfrm>
              <a:off x="2155186" y="4382641"/>
              <a:ext cx="91073" cy="61857"/>
            </a:xfrm>
            <a:custGeom>
              <a:avLst/>
              <a:gdLst/>
              <a:ahLst/>
              <a:cxnLst/>
              <a:rect l="l" t="t" r="r" b="b"/>
              <a:pathLst>
                <a:path w="904" h="614" extrusionOk="0">
                  <a:moveTo>
                    <a:pt x="1" y="1"/>
                  </a:moveTo>
                  <a:lnTo>
                    <a:pt x="1" y="614"/>
                  </a:lnTo>
                  <a:lnTo>
                    <a:pt x="903" y="61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304;p66">
              <a:extLst>
                <a:ext uri="{FF2B5EF4-FFF2-40B4-BE49-F238E27FC236}">
                  <a16:creationId xmlns:a16="http://schemas.microsoft.com/office/drawing/2014/main" id="{DA884506-123A-CD46-EC50-6D00681AEEB6}"/>
                </a:ext>
              </a:extLst>
            </p:cNvPr>
            <p:cNvSpPr/>
            <p:nvPr/>
          </p:nvSpPr>
          <p:spPr>
            <a:xfrm>
              <a:off x="2019383" y="3756512"/>
              <a:ext cx="1274928" cy="670055"/>
            </a:xfrm>
            <a:custGeom>
              <a:avLst/>
              <a:gdLst/>
              <a:ahLst/>
              <a:cxnLst/>
              <a:rect l="l" t="t" r="r" b="b"/>
              <a:pathLst>
                <a:path w="12655" h="6651" extrusionOk="0">
                  <a:moveTo>
                    <a:pt x="2351" y="0"/>
                  </a:moveTo>
                  <a:cubicBezTo>
                    <a:pt x="2273" y="0"/>
                    <a:pt x="2206" y="56"/>
                    <a:pt x="2184" y="112"/>
                  </a:cubicBezTo>
                  <a:lnTo>
                    <a:pt x="23" y="6450"/>
                  </a:lnTo>
                  <a:cubicBezTo>
                    <a:pt x="1" y="6539"/>
                    <a:pt x="68" y="6617"/>
                    <a:pt x="179" y="6617"/>
                  </a:cubicBezTo>
                  <a:lnTo>
                    <a:pt x="10505" y="6650"/>
                  </a:lnTo>
                  <a:cubicBezTo>
                    <a:pt x="10594" y="6650"/>
                    <a:pt x="10672" y="6595"/>
                    <a:pt x="10683" y="6517"/>
                  </a:cubicBezTo>
                  <a:lnTo>
                    <a:pt x="12599" y="546"/>
                  </a:lnTo>
                  <a:cubicBezTo>
                    <a:pt x="12610" y="491"/>
                    <a:pt x="12655" y="312"/>
                    <a:pt x="12555" y="268"/>
                  </a:cubicBezTo>
                  <a:cubicBezTo>
                    <a:pt x="12471" y="229"/>
                    <a:pt x="12396" y="218"/>
                    <a:pt x="12326" y="218"/>
                  </a:cubicBezTo>
                  <a:cubicBezTo>
                    <a:pt x="12257" y="218"/>
                    <a:pt x="12193" y="229"/>
                    <a:pt x="12131" y="234"/>
                  </a:cubicBezTo>
                  <a:lnTo>
                    <a:pt x="23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305;p66">
              <a:extLst>
                <a:ext uri="{FF2B5EF4-FFF2-40B4-BE49-F238E27FC236}">
                  <a16:creationId xmlns:a16="http://schemas.microsoft.com/office/drawing/2014/main" id="{06D133B6-F26C-62A9-D6E7-D9619B3C6826}"/>
                </a:ext>
              </a:extLst>
            </p:cNvPr>
            <p:cNvSpPr/>
            <p:nvPr/>
          </p:nvSpPr>
          <p:spPr>
            <a:xfrm>
              <a:off x="2105821" y="3777870"/>
              <a:ext cx="1191914" cy="604873"/>
            </a:xfrm>
            <a:custGeom>
              <a:avLst/>
              <a:gdLst/>
              <a:ahLst/>
              <a:cxnLst/>
              <a:rect l="l" t="t" r="r" b="b"/>
              <a:pathLst>
                <a:path w="11831" h="6004" extrusionOk="0">
                  <a:moveTo>
                    <a:pt x="2061" y="0"/>
                  </a:moveTo>
                  <a:lnTo>
                    <a:pt x="1" y="6004"/>
                  </a:lnTo>
                  <a:lnTo>
                    <a:pt x="1" y="6004"/>
                  </a:lnTo>
                  <a:lnTo>
                    <a:pt x="9959" y="5870"/>
                  </a:lnTo>
                  <a:lnTo>
                    <a:pt x="11830" y="312"/>
                  </a:lnTo>
                  <a:lnTo>
                    <a:pt x="206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306;p66">
              <a:extLst>
                <a:ext uri="{FF2B5EF4-FFF2-40B4-BE49-F238E27FC236}">
                  <a16:creationId xmlns:a16="http://schemas.microsoft.com/office/drawing/2014/main" id="{584FB4D5-4075-5718-D606-AC6C5C16EBEF}"/>
                </a:ext>
              </a:extLst>
            </p:cNvPr>
            <p:cNvSpPr/>
            <p:nvPr/>
          </p:nvSpPr>
          <p:spPr>
            <a:xfrm>
              <a:off x="2046382" y="3756512"/>
              <a:ext cx="1271402" cy="670055"/>
            </a:xfrm>
            <a:custGeom>
              <a:avLst/>
              <a:gdLst/>
              <a:ahLst/>
              <a:cxnLst/>
              <a:rect l="l" t="t" r="r" b="b"/>
              <a:pathLst>
                <a:path w="12620" h="6651" extrusionOk="0">
                  <a:moveTo>
                    <a:pt x="2340" y="0"/>
                  </a:moveTo>
                  <a:cubicBezTo>
                    <a:pt x="2262" y="12"/>
                    <a:pt x="2195" y="56"/>
                    <a:pt x="2184" y="112"/>
                  </a:cubicBezTo>
                  <a:lnTo>
                    <a:pt x="34" y="6450"/>
                  </a:lnTo>
                  <a:cubicBezTo>
                    <a:pt x="0" y="6539"/>
                    <a:pt x="67" y="6617"/>
                    <a:pt x="179" y="6617"/>
                  </a:cubicBezTo>
                  <a:lnTo>
                    <a:pt x="10493" y="6650"/>
                  </a:lnTo>
                  <a:cubicBezTo>
                    <a:pt x="10582" y="6650"/>
                    <a:pt x="10660" y="6595"/>
                    <a:pt x="10672" y="6517"/>
                  </a:cubicBezTo>
                  <a:lnTo>
                    <a:pt x="12599" y="435"/>
                  </a:lnTo>
                  <a:cubicBezTo>
                    <a:pt x="12609" y="362"/>
                    <a:pt x="12619" y="232"/>
                    <a:pt x="12486" y="232"/>
                  </a:cubicBezTo>
                  <a:cubicBezTo>
                    <a:pt x="12476" y="232"/>
                    <a:pt x="12465" y="233"/>
                    <a:pt x="12454" y="234"/>
                  </a:cubicBezTo>
                  <a:lnTo>
                    <a:pt x="23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307;p66">
              <a:extLst>
                <a:ext uri="{FF2B5EF4-FFF2-40B4-BE49-F238E27FC236}">
                  <a16:creationId xmlns:a16="http://schemas.microsoft.com/office/drawing/2014/main" id="{BCEC2229-C744-B88D-F173-9BBD2CE1BED7}"/>
                </a:ext>
              </a:extLst>
            </p:cNvPr>
            <p:cNvSpPr/>
            <p:nvPr/>
          </p:nvSpPr>
          <p:spPr>
            <a:xfrm>
              <a:off x="2046382" y="3910248"/>
              <a:ext cx="1181739" cy="516318"/>
            </a:xfrm>
            <a:custGeom>
              <a:avLst/>
              <a:gdLst/>
              <a:ahLst/>
              <a:cxnLst/>
              <a:rect l="l" t="t" r="r" b="b"/>
              <a:pathLst>
                <a:path w="11730" h="5125" extrusionOk="0">
                  <a:moveTo>
                    <a:pt x="1693" y="0"/>
                  </a:moveTo>
                  <a:lnTo>
                    <a:pt x="34" y="4924"/>
                  </a:lnTo>
                  <a:cubicBezTo>
                    <a:pt x="0" y="5013"/>
                    <a:pt x="67" y="5091"/>
                    <a:pt x="179" y="5091"/>
                  </a:cubicBezTo>
                  <a:lnTo>
                    <a:pt x="10493" y="5124"/>
                  </a:lnTo>
                  <a:cubicBezTo>
                    <a:pt x="10582" y="5124"/>
                    <a:pt x="10660" y="5069"/>
                    <a:pt x="10672" y="4991"/>
                  </a:cubicBezTo>
                  <a:lnTo>
                    <a:pt x="11730" y="1660"/>
                  </a:lnTo>
                  <a:lnTo>
                    <a:pt x="11730" y="1660"/>
                  </a:lnTo>
                  <a:cubicBezTo>
                    <a:pt x="10503" y="1944"/>
                    <a:pt x="9021" y="2296"/>
                    <a:pt x="7647" y="2296"/>
                  </a:cubicBezTo>
                  <a:cubicBezTo>
                    <a:pt x="7187" y="2296"/>
                    <a:pt x="6739" y="2257"/>
                    <a:pt x="6316" y="2161"/>
                  </a:cubicBezTo>
                  <a:cubicBezTo>
                    <a:pt x="4623" y="1783"/>
                    <a:pt x="3075" y="1215"/>
                    <a:pt x="169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308;p66">
              <a:extLst>
                <a:ext uri="{FF2B5EF4-FFF2-40B4-BE49-F238E27FC236}">
                  <a16:creationId xmlns:a16="http://schemas.microsoft.com/office/drawing/2014/main" id="{E9A23AC7-26EC-06F4-8CD4-27830DF57EB9}"/>
                </a:ext>
              </a:extLst>
            </p:cNvPr>
            <p:cNvSpPr/>
            <p:nvPr/>
          </p:nvSpPr>
          <p:spPr>
            <a:xfrm>
              <a:off x="1599682" y="4435431"/>
              <a:ext cx="1530820" cy="73040"/>
            </a:xfrm>
            <a:custGeom>
              <a:avLst/>
              <a:gdLst/>
              <a:ahLst/>
              <a:cxnLst/>
              <a:rect l="l" t="t" r="r" b="b"/>
              <a:pathLst>
                <a:path w="15195" h="725" extrusionOk="0">
                  <a:moveTo>
                    <a:pt x="190" y="1"/>
                  </a:moveTo>
                  <a:cubicBezTo>
                    <a:pt x="90" y="1"/>
                    <a:pt x="1" y="101"/>
                    <a:pt x="1" y="223"/>
                  </a:cubicBezTo>
                  <a:lnTo>
                    <a:pt x="1" y="502"/>
                  </a:lnTo>
                  <a:cubicBezTo>
                    <a:pt x="1" y="624"/>
                    <a:pt x="90" y="725"/>
                    <a:pt x="190" y="725"/>
                  </a:cubicBezTo>
                  <a:lnTo>
                    <a:pt x="15016" y="725"/>
                  </a:lnTo>
                  <a:cubicBezTo>
                    <a:pt x="15117" y="725"/>
                    <a:pt x="15195" y="624"/>
                    <a:pt x="15195" y="502"/>
                  </a:cubicBezTo>
                  <a:lnTo>
                    <a:pt x="15195" y="223"/>
                  </a:lnTo>
                  <a:cubicBezTo>
                    <a:pt x="15195" y="101"/>
                    <a:pt x="15117" y="1"/>
                    <a:pt x="1501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3309;p66">
              <a:extLst>
                <a:ext uri="{FF2B5EF4-FFF2-40B4-BE49-F238E27FC236}">
                  <a16:creationId xmlns:a16="http://schemas.microsoft.com/office/drawing/2014/main" id="{244FFB1A-F744-434C-49A6-5DDFD8BD7FA5}"/>
                </a:ext>
              </a:extLst>
            </p:cNvPr>
            <p:cNvSpPr/>
            <p:nvPr/>
          </p:nvSpPr>
          <p:spPr>
            <a:xfrm>
              <a:off x="1599682" y="4435431"/>
              <a:ext cx="506244" cy="73040"/>
            </a:xfrm>
            <a:custGeom>
              <a:avLst/>
              <a:gdLst/>
              <a:ahLst/>
              <a:cxnLst/>
              <a:rect l="l" t="t" r="r" b="b"/>
              <a:pathLst>
                <a:path w="5025" h="725" extrusionOk="0">
                  <a:moveTo>
                    <a:pt x="190" y="1"/>
                  </a:moveTo>
                  <a:cubicBezTo>
                    <a:pt x="90" y="1"/>
                    <a:pt x="1" y="101"/>
                    <a:pt x="1" y="223"/>
                  </a:cubicBezTo>
                  <a:lnTo>
                    <a:pt x="1" y="502"/>
                  </a:lnTo>
                  <a:cubicBezTo>
                    <a:pt x="1" y="624"/>
                    <a:pt x="90" y="725"/>
                    <a:pt x="190" y="725"/>
                  </a:cubicBezTo>
                  <a:lnTo>
                    <a:pt x="4880" y="725"/>
                  </a:lnTo>
                  <a:lnTo>
                    <a:pt x="50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3310;p66">
              <a:extLst>
                <a:ext uri="{FF2B5EF4-FFF2-40B4-BE49-F238E27FC236}">
                  <a16:creationId xmlns:a16="http://schemas.microsoft.com/office/drawing/2014/main" id="{918FB006-96D7-F7B0-C5FF-28B559EE66A8}"/>
                </a:ext>
              </a:extLst>
            </p:cNvPr>
            <p:cNvSpPr/>
            <p:nvPr/>
          </p:nvSpPr>
          <p:spPr>
            <a:xfrm>
              <a:off x="2675933" y="4038194"/>
              <a:ext cx="67398" cy="59540"/>
            </a:xfrm>
            <a:custGeom>
              <a:avLst/>
              <a:gdLst/>
              <a:ahLst/>
              <a:cxnLst/>
              <a:rect l="l" t="t" r="r" b="b"/>
              <a:pathLst>
                <a:path w="669" h="591" extrusionOk="0">
                  <a:moveTo>
                    <a:pt x="379" y="0"/>
                  </a:moveTo>
                  <a:cubicBezTo>
                    <a:pt x="212" y="0"/>
                    <a:pt x="67" y="123"/>
                    <a:pt x="34" y="268"/>
                  </a:cubicBezTo>
                  <a:cubicBezTo>
                    <a:pt x="0" y="412"/>
                    <a:pt x="78" y="546"/>
                    <a:pt x="212" y="580"/>
                  </a:cubicBezTo>
                  <a:cubicBezTo>
                    <a:pt x="237" y="587"/>
                    <a:pt x="263" y="590"/>
                    <a:pt x="288" y="590"/>
                  </a:cubicBezTo>
                  <a:cubicBezTo>
                    <a:pt x="422" y="590"/>
                    <a:pt x="555" y="497"/>
                    <a:pt x="602" y="357"/>
                  </a:cubicBezTo>
                  <a:cubicBezTo>
                    <a:pt x="669" y="179"/>
                    <a:pt x="557" y="11"/>
                    <a:pt x="3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3311;p66">
              <a:extLst>
                <a:ext uri="{FF2B5EF4-FFF2-40B4-BE49-F238E27FC236}">
                  <a16:creationId xmlns:a16="http://schemas.microsoft.com/office/drawing/2014/main" id="{3BDEF57F-065C-C5D7-D33B-0DF7FCC69C72}"/>
                </a:ext>
              </a:extLst>
            </p:cNvPr>
            <p:cNvSpPr/>
            <p:nvPr/>
          </p:nvSpPr>
          <p:spPr>
            <a:xfrm>
              <a:off x="1214839" y="4073556"/>
              <a:ext cx="198165" cy="376988"/>
            </a:xfrm>
            <a:custGeom>
              <a:avLst/>
              <a:gdLst/>
              <a:ahLst/>
              <a:cxnLst/>
              <a:rect l="l" t="t" r="r" b="b"/>
              <a:pathLst>
                <a:path w="1967" h="3742" extrusionOk="0">
                  <a:moveTo>
                    <a:pt x="972" y="1"/>
                  </a:moveTo>
                  <a:cubicBezTo>
                    <a:pt x="836" y="1"/>
                    <a:pt x="718" y="26"/>
                    <a:pt x="646" y="84"/>
                  </a:cubicBezTo>
                  <a:cubicBezTo>
                    <a:pt x="646" y="84"/>
                    <a:pt x="0" y="2534"/>
                    <a:pt x="101" y="3370"/>
                  </a:cubicBezTo>
                  <a:cubicBezTo>
                    <a:pt x="134" y="3648"/>
                    <a:pt x="244" y="3741"/>
                    <a:pt x="376" y="3741"/>
                  </a:cubicBezTo>
                  <a:cubicBezTo>
                    <a:pt x="640" y="3741"/>
                    <a:pt x="992" y="3370"/>
                    <a:pt x="992" y="3370"/>
                  </a:cubicBezTo>
                  <a:cubicBezTo>
                    <a:pt x="992" y="3370"/>
                    <a:pt x="1927" y="808"/>
                    <a:pt x="1950" y="474"/>
                  </a:cubicBezTo>
                  <a:cubicBezTo>
                    <a:pt x="1966" y="231"/>
                    <a:pt x="1385" y="1"/>
                    <a:pt x="97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3312;p66">
              <a:extLst>
                <a:ext uri="{FF2B5EF4-FFF2-40B4-BE49-F238E27FC236}">
                  <a16:creationId xmlns:a16="http://schemas.microsoft.com/office/drawing/2014/main" id="{B4B76547-F94E-D301-19EA-19A9361741EE}"/>
                </a:ext>
              </a:extLst>
            </p:cNvPr>
            <p:cNvSpPr/>
            <p:nvPr/>
          </p:nvSpPr>
          <p:spPr>
            <a:xfrm>
              <a:off x="1371899" y="3749762"/>
              <a:ext cx="272817" cy="422625"/>
            </a:xfrm>
            <a:custGeom>
              <a:avLst/>
              <a:gdLst/>
              <a:ahLst/>
              <a:cxnLst/>
              <a:rect l="l" t="t" r="r" b="b"/>
              <a:pathLst>
                <a:path w="2708" h="4195" extrusionOk="0">
                  <a:moveTo>
                    <a:pt x="1170" y="1"/>
                  </a:moveTo>
                  <a:cubicBezTo>
                    <a:pt x="1170" y="1"/>
                    <a:pt x="547" y="112"/>
                    <a:pt x="279" y="212"/>
                  </a:cubicBezTo>
                  <a:cubicBezTo>
                    <a:pt x="279" y="212"/>
                    <a:pt x="1" y="4122"/>
                    <a:pt x="168" y="4178"/>
                  </a:cubicBezTo>
                  <a:cubicBezTo>
                    <a:pt x="196" y="4189"/>
                    <a:pt x="249" y="4194"/>
                    <a:pt x="321" y="4194"/>
                  </a:cubicBezTo>
                  <a:cubicBezTo>
                    <a:pt x="678" y="4194"/>
                    <a:pt x="1486" y="4063"/>
                    <a:pt x="1783" y="3877"/>
                  </a:cubicBezTo>
                  <a:cubicBezTo>
                    <a:pt x="2151" y="3654"/>
                    <a:pt x="2708" y="1515"/>
                    <a:pt x="11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3313;p66">
              <a:extLst>
                <a:ext uri="{FF2B5EF4-FFF2-40B4-BE49-F238E27FC236}">
                  <a16:creationId xmlns:a16="http://schemas.microsoft.com/office/drawing/2014/main" id="{321A818F-CA53-2B84-5E86-F95A2E8AF323}"/>
                </a:ext>
              </a:extLst>
            </p:cNvPr>
            <p:cNvSpPr/>
            <p:nvPr/>
          </p:nvSpPr>
          <p:spPr>
            <a:xfrm>
              <a:off x="1169907" y="3709363"/>
              <a:ext cx="341223" cy="464737"/>
            </a:xfrm>
            <a:custGeom>
              <a:avLst/>
              <a:gdLst/>
              <a:ahLst/>
              <a:cxnLst/>
              <a:rect l="l" t="t" r="r" b="b"/>
              <a:pathLst>
                <a:path w="3387" h="4613" extrusionOk="0">
                  <a:moveTo>
                    <a:pt x="903" y="4066"/>
                  </a:moveTo>
                  <a:cubicBezTo>
                    <a:pt x="903" y="4066"/>
                    <a:pt x="1" y="3120"/>
                    <a:pt x="903" y="1560"/>
                  </a:cubicBezTo>
                  <a:cubicBezTo>
                    <a:pt x="1816" y="1"/>
                    <a:pt x="2830" y="591"/>
                    <a:pt x="3109" y="1660"/>
                  </a:cubicBezTo>
                  <a:cubicBezTo>
                    <a:pt x="3387" y="2730"/>
                    <a:pt x="2830" y="4501"/>
                    <a:pt x="2173" y="4579"/>
                  </a:cubicBezTo>
                  <a:cubicBezTo>
                    <a:pt x="1950" y="4612"/>
                    <a:pt x="1694" y="4534"/>
                    <a:pt x="1415" y="4400"/>
                  </a:cubicBezTo>
                  <a:cubicBezTo>
                    <a:pt x="1103" y="4256"/>
                    <a:pt x="903" y="4066"/>
                    <a:pt x="903" y="40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3314;p66">
              <a:extLst>
                <a:ext uri="{FF2B5EF4-FFF2-40B4-BE49-F238E27FC236}">
                  <a16:creationId xmlns:a16="http://schemas.microsoft.com/office/drawing/2014/main" id="{9C2BCDD5-979F-0DED-05B4-E4A14DF2768D}"/>
                </a:ext>
              </a:extLst>
            </p:cNvPr>
            <p:cNvSpPr/>
            <p:nvPr/>
          </p:nvSpPr>
          <p:spPr>
            <a:xfrm>
              <a:off x="1198015" y="3900174"/>
              <a:ext cx="271609" cy="255288"/>
            </a:xfrm>
            <a:custGeom>
              <a:avLst/>
              <a:gdLst/>
              <a:ahLst/>
              <a:cxnLst/>
              <a:rect l="l" t="t" r="r" b="b"/>
              <a:pathLst>
                <a:path w="2696" h="2534" extrusionOk="0">
                  <a:moveTo>
                    <a:pt x="646" y="0"/>
                  </a:moveTo>
                  <a:lnTo>
                    <a:pt x="646" y="0"/>
                  </a:lnTo>
                  <a:cubicBezTo>
                    <a:pt x="0" y="1292"/>
                    <a:pt x="735" y="2072"/>
                    <a:pt x="735" y="2072"/>
                  </a:cubicBezTo>
                  <a:cubicBezTo>
                    <a:pt x="735" y="2072"/>
                    <a:pt x="902" y="2228"/>
                    <a:pt x="1181" y="2362"/>
                  </a:cubicBezTo>
                  <a:cubicBezTo>
                    <a:pt x="1395" y="2469"/>
                    <a:pt x="1600" y="2533"/>
                    <a:pt x="1782" y="2533"/>
                  </a:cubicBezTo>
                  <a:cubicBezTo>
                    <a:pt x="1808" y="2533"/>
                    <a:pt x="1835" y="2532"/>
                    <a:pt x="1860" y="2529"/>
                  </a:cubicBezTo>
                  <a:cubicBezTo>
                    <a:pt x="2239" y="2473"/>
                    <a:pt x="2584" y="1771"/>
                    <a:pt x="2696" y="1036"/>
                  </a:cubicBezTo>
                  <a:lnTo>
                    <a:pt x="2685" y="1036"/>
                  </a:lnTo>
                  <a:cubicBezTo>
                    <a:pt x="2492" y="1182"/>
                    <a:pt x="2295" y="1246"/>
                    <a:pt x="2101" y="1246"/>
                  </a:cubicBezTo>
                  <a:cubicBezTo>
                    <a:pt x="1496" y="1246"/>
                    <a:pt x="924" y="633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3315;p66">
              <a:extLst>
                <a:ext uri="{FF2B5EF4-FFF2-40B4-BE49-F238E27FC236}">
                  <a16:creationId xmlns:a16="http://schemas.microsoft.com/office/drawing/2014/main" id="{464527A8-8D10-0521-1F0E-9363229611A1}"/>
                </a:ext>
              </a:extLst>
            </p:cNvPr>
            <p:cNvSpPr/>
            <p:nvPr/>
          </p:nvSpPr>
          <p:spPr>
            <a:xfrm>
              <a:off x="1254129" y="4381533"/>
              <a:ext cx="535359" cy="125831"/>
            </a:xfrm>
            <a:custGeom>
              <a:avLst/>
              <a:gdLst/>
              <a:ahLst/>
              <a:cxnLst/>
              <a:rect l="l" t="t" r="r" b="b"/>
              <a:pathLst>
                <a:path w="5314" h="1249" extrusionOk="0">
                  <a:moveTo>
                    <a:pt x="980" y="1"/>
                  </a:moveTo>
                  <a:lnTo>
                    <a:pt x="0" y="1204"/>
                  </a:lnTo>
                  <a:lnTo>
                    <a:pt x="4846" y="1248"/>
                  </a:lnTo>
                  <a:cubicBezTo>
                    <a:pt x="4846" y="1248"/>
                    <a:pt x="5313" y="736"/>
                    <a:pt x="5035" y="691"/>
                  </a:cubicBezTo>
                  <a:cubicBezTo>
                    <a:pt x="4757" y="636"/>
                    <a:pt x="980" y="1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3316;p66">
              <a:extLst>
                <a:ext uri="{FF2B5EF4-FFF2-40B4-BE49-F238E27FC236}">
                  <a16:creationId xmlns:a16="http://schemas.microsoft.com/office/drawing/2014/main" id="{6D797279-B16A-87A1-4C57-CA79BBF14B95}"/>
                </a:ext>
              </a:extLst>
            </p:cNvPr>
            <p:cNvSpPr/>
            <p:nvPr/>
          </p:nvSpPr>
          <p:spPr>
            <a:xfrm>
              <a:off x="1190157" y="4325317"/>
              <a:ext cx="213176" cy="179225"/>
            </a:xfrm>
            <a:custGeom>
              <a:avLst/>
              <a:gdLst/>
              <a:ahLst/>
              <a:cxnLst/>
              <a:rect l="l" t="t" r="r" b="b"/>
              <a:pathLst>
                <a:path w="2116" h="1779" extrusionOk="0">
                  <a:moveTo>
                    <a:pt x="1015" y="0"/>
                  </a:moveTo>
                  <a:cubicBezTo>
                    <a:pt x="993" y="0"/>
                    <a:pt x="970" y="1"/>
                    <a:pt x="947" y="2"/>
                  </a:cubicBezTo>
                  <a:cubicBezTo>
                    <a:pt x="435" y="35"/>
                    <a:pt x="45" y="392"/>
                    <a:pt x="22" y="804"/>
                  </a:cubicBezTo>
                  <a:cubicBezTo>
                    <a:pt x="0" y="1227"/>
                    <a:pt x="346" y="1650"/>
                    <a:pt x="858" y="1751"/>
                  </a:cubicBezTo>
                  <a:cubicBezTo>
                    <a:pt x="946" y="1770"/>
                    <a:pt x="1034" y="1779"/>
                    <a:pt x="1120" y="1779"/>
                  </a:cubicBezTo>
                  <a:cubicBezTo>
                    <a:pt x="1640" y="1779"/>
                    <a:pt x="2085" y="1446"/>
                    <a:pt x="2094" y="949"/>
                  </a:cubicBezTo>
                  <a:cubicBezTo>
                    <a:pt x="2116" y="402"/>
                    <a:pt x="1591" y="0"/>
                    <a:pt x="101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3317;p66">
              <a:extLst>
                <a:ext uri="{FF2B5EF4-FFF2-40B4-BE49-F238E27FC236}">
                  <a16:creationId xmlns:a16="http://schemas.microsoft.com/office/drawing/2014/main" id="{ACD3F7CE-619E-E3C7-8B1C-9C7F970268AA}"/>
                </a:ext>
              </a:extLst>
            </p:cNvPr>
            <p:cNvSpPr/>
            <p:nvPr/>
          </p:nvSpPr>
          <p:spPr>
            <a:xfrm>
              <a:off x="1172123" y="4322093"/>
              <a:ext cx="203303" cy="193128"/>
            </a:xfrm>
            <a:custGeom>
              <a:avLst/>
              <a:gdLst/>
              <a:ahLst/>
              <a:cxnLst/>
              <a:rect l="l" t="t" r="r" b="b"/>
              <a:pathLst>
                <a:path w="2018" h="1917" extrusionOk="0">
                  <a:moveTo>
                    <a:pt x="1995" y="981"/>
                  </a:moveTo>
                  <a:cubicBezTo>
                    <a:pt x="1984" y="1560"/>
                    <a:pt x="1405" y="1916"/>
                    <a:pt x="814" y="1783"/>
                  </a:cubicBezTo>
                  <a:cubicBezTo>
                    <a:pt x="324" y="1682"/>
                    <a:pt x="1" y="1259"/>
                    <a:pt x="23" y="836"/>
                  </a:cubicBezTo>
                  <a:cubicBezTo>
                    <a:pt x="46" y="424"/>
                    <a:pt x="413" y="67"/>
                    <a:pt x="903" y="34"/>
                  </a:cubicBezTo>
                  <a:cubicBezTo>
                    <a:pt x="1471" y="0"/>
                    <a:pt x="2017" y="413"/>
                    <a:pt x="1995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3318;p66">
              <a:extLst>
                <a:ext uri="{FF2B5EF4-FFF2-40B4-BE49-F238E27FC236}">
                  <a16:creationId xmlns:a16="http://schemas.microsoft.com/office/drawing/2014/main" id="{34FB37F3-67A5-1A6A-4642-E346375797D4}"/>
                </a:ext>
              </a:extLst>
            </p:cNvPr>
            <p:cNvSpPr/>
            <p:nvPr/>
          </p:nvSpPr>
          <p:spPr>
            <a:xfrm>
              <a:off x="1179982" y="4359167"/>
              <a:ext cx="179729" cy="134696"/>
            </a:xfrm>
            <a:custGeom>
              <a:avLst/>
              <a:gdLst/>
              <a:ahLst/>
              <a:cxnLst/>
              <a:rect l="l" t="t" r="r" b="b"/>
              <a:pathLst>
                <a:path w="1784" h="1337" extrusionOk="0">
                  <a:moveTo>
                    <a:pt x="246" y="0"/>
                  </a:moveTo>
                  <a:cubicBezTo>
                    <a:pt x="123" y="134"/>
                    <a:pt x="34" y="290"/>
                    <a:pt x="23" y="468"/>
                  </a:cubicBezTo>
                  <a:cubicBezTo>
                    <a:pt x="1" y="847"/>
                    <a:pt x="302" y="1225"/>
                    <a:pt x="736" y="1314"/>
                  </a:cubicBezTo>
                  <a:cubicBezTo>
                    <a:pt x="808" y="1330"/>
                    <a:pt x="879" y="1337"/>
                    <a:pt x="948" y="1337"/>
                  </a:cubicBezTo>
                  <a:cubicBezTo>
                    <a:pt x="1388" y="1337"/>
                    <a:pt x="1764" y="1044"/>
                    <a:pt x="1783" y="602"/>
                  </a:cubicBezTo>
                  <a:cubicBezTo>
                    <a:pt x="1783" y="590"/>
                    <a:pt x="1783" y="590"/>
                    <a:pt x="1783" y="590"/>
                  </a:cubicBezTo>
                  <a:cubicBezTo>
                    <a:pt x="1630" y="664"/>
                    <a:pt x="1466" y="699"/>
                    <a:pt x="1303" y="699"/>
                  </a:cubicBezTo>
                  <a:cubicBezTo>
                    <a:pt x="919" y="699"/>
                    <a:pt x="539" y="504"/>
                    <a:pt x="313" y="145"/>
                  </a:cubicBezTo>
                  <a:cubicBezTo>
                    <a:pt x="279" y="100"/>
                    <a:pt x="257" y="56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3319;p66">
              <a:extLst>
                <a:ext uri="{FF2B5EF4-FFF2-40B4-BE49-F238E27FC236}">
                  <a16:creationId xmlns:a16="http://schemas.microsoft.com/office/drawing/2014/main" id="{F79FE5BB-FB67-9222-13C4-4BA235C5F7EC}"/>
                </a:ext>
              </a:extLst>
            </p:cNvPr>
            <p:cNvSpPr/>
            <p:nvPr/>
          </p:nvSpPr>
          <p:spPr>
            <a:xfrm>
              <a:off x="1198015" y="4351208"/>
              <a:ext cx="139230" cy="125226"/>
            </a:xfrm>
            <a:custGeom>
              <a:avLst/>
              <a:gdLst/>
              <a:ahLst/>
              <a:cxnLst/>
              <a:rect l="l" t="t" r="r" b="b"/>
              <a:pathLst>
                <a:path w="1382" h="1243" extrusionOk="0">
                  <a:moveTo>
                    <a:pt x="635" y="124"/>
                  </a:moveTo>
                  <a:cubicBezTo>
                    <a:pt x="958" y="124"/>
                    <a:pt x="1237" y="358"/>
                    <a:pt x="1225" y="658"/>
                  </a:cubicBezTo>
                  <a:cubicBezTo>
                    <a:pt x="1216" y="915"/>
                    <a:pt x="978" y="1102"/>
                    <a:pt x="706" y="1102"/>
                  </a:cubicBezTo>
                  <a:cubicBezTo>
                    <a:pt x="672" y="1102"/>
                    <a:pt x="637" y="1099"/>
                    <a:pt x="602" y="1093"/>
                  </a:cubicBezTo>
                  <a:cubicBezTo>
                    <a:pt x="312" y="1048"/>
                    <a:pt x="112" y="814"/>
                    <a:pt x="123" y="569"/>
                  </a:cubicBezTo>
                  <a:cubicBezTo>
                    <a:pt x="123" y="469"/>
                    <a:pt x="167" y="380"/>
                    <a:pt x="234" y="302"/>
                  </a:cubicBezTo>
                  <a:cubicBezTo>
                    <a:pt x="334" y="190"/>
                    <a:pt x="479" y="124"/>
                    <a:pt x="635" y="124"/>
                  </a:cubicBezTo>
                  <a:close/>
                  <a:moveTo>
                    <a:pt x="668" y="1"/>
                  </a:moveTo>
                  <a:cubicBezTo>
                    <a:pt x="661" y="1"/>
                    <a:pt x="654" y="1"/>
                    <a:pt x="646" y="1"/>
                  </a:cubicBezTo>
                  <a:cubicBezTo>
                    <a:pt x="457" y="1"/>
                    <a:pt x="279" y="79"/>
                    <a:pt x="167" y="213"/>
                  </a:cubicBezTo>
                  <a:cubicBezTo>
                    <a:pt x="78" y="313"/>
                    <a:pt x="22" y="436"/>
                    <a:pt x="22" y="569"/>
                  </a:cubicBezTo>
                  <a:cubicBezTo>
                    <a:pt x="0" y="870"/>
                    <a:pt x="234" y="1160"/>
                    <a:pt x="579" y="1226"/>
                  </a:cubicBezTo>
                  <a:cubicBezTo>
                    <a:pt x="602" y="1226"/>
                    <a:pt x="613" y="1226"/>
                    <a:pt x="624" y="1238"/>
                  </a:cubicBezTo>
                  <a:cubicBezTo>
                    <a:pt x="654" y="1241"/>
                    <a:pt x="683" y="1243"/>
                    <a:pt x="712" y="1243"/>
                  </a:cubicBezTo>
                  <a:cubicBezTo>
                    <a:pt x="1063" y="1243"/>
                    <a:pt x="1349" y="998"/>
                    <a:pt x="1359" y="658"/>
                  </a:cubicBezTo>
                  <a:cubicBezTo>
                    <a:pt x="1381" y="287"/>
                    <a:pt x="1049" y="1"/>
                    <a:pt x="6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3320;p66">
              <a:extLst>
                <a:ext uri="{FF2B5EF4-FFF2-40B4-BE49-F238E27FC236}">
                  <a16:creationId xmlns:a16="http://schemas.microsoft.com/office/drawing/2014/main" id="{1132D57A-D441-CBDE-67BF-E73C029ECCAC}"/>
                </a:ext>
              </a:extLst>
            </p:cNvPr>
            <p:cNvSpPr/>
            <p:nvPr/>
          </p:nvSpPr>
          <p:spPr>
            <a:xfrm>
              <a:off x="1258562" y="3836000"/>
              <a:ext cx="185270" cy="250553"/>
            </a:xfrm>
            <a:custGeom>
              <a:avLst/>
              <a:gdLst/>
              <a:ahLst/>
              <a:cxnLst/>
              <a:rect l="l" t="t" r="r" b="b"/>
              <a:pathLst>
                <a:path w="1839" h="2487" extrusionOk="0">
                  <a:moveTo>
                    <a:pt x="1126" y="147"/>
                  </a:moveTo>
                  <a:cubicBezTo>
                    <a:pt x="1248" y="158"/>
                    <a:pt x="1360" y="225"/>
                    <a:pt x="1449" y="336"/>
                  </a:cubicBezTo>
                  <a:cubicBezTo>
                    <a:pt x="1627" y="548"/>
                    <a:pt x="1694" y="893"/>
                    <a:pt x="1649" y="1261"/>
                  </a:cubicBezTo>
                  <a:cubicBezTo>
                    <a:pt x="1582" y="1874"/>
                    <a:pt x="1226" y="2341"/>
                    <a:pt x="847" y="2341"/>
                  </a:cubicBezTo>
                  <a:cubicBezTo>
                    <a:pt x="803" y="2341"/>
                    <a:pt x="769" y="2341"/>
                    <a:pt x="725" y="2330"/>
                  </a:cubicBezTo>
                  <a:cubicBezTo>
                    <a:pt x="357" y="2219"/>
                    <a:pt x="157" y="1617"/>
                    <a:pt x="301" y="1016"/>
                  </a:cubicBezTo>
                  <a:cubicBezTo>
                    <a:pt x="424" y="515"/>
                    <a:pt x="758" y="147"/>
                    <a:pt x="1081" y="147"/>
                  </a:cubicBezTo>
                  <a:close/>
                  <a:moveTo>
                    <a:pt x="1091" y="0"/>
                  </a:moveTo>
                  <a:cubicBezTo>
                    <a:pt x="695" y="0"/>
                    <a:pt x="307" y="414"/>
                    <a:pt x="168" y="983"/>
                  </a:cubicBezTo>
                  <a:cubicBezTo>
                    <a:pt x="1" y="1673"/>
                    <a:pt x="235" y="2330"/>
                    <a:pt x="691" y="2464"/>
                  </a:cubicBezTo>
                  <a:cubicBezTo>
                    <a:pt x="747" y="2475"/>
                    <a:pt x="792" y="2486"/>
                    <a:pt x="847" y="2486"/>
                  </a:cubicBezTo>
                  <a:cubicBezTo>
                    <a:pt x="1293" y="2486"/>
                    <a:pt x="1716" y="1952"/>
                    <a:pt x="1794" y="1283"/>
                  </a:cubicBezTo>
                  <a:cubicBezTo>
                    <a:pt x="1839" y="871"/>
                    <a:pt x="1761" y="492"/>
                    <a:pt x="1560" y="247"/>
                  </a:cubicBezTo>
                  <a:cubicBezTo>
                    <a:pt x="1449" y="103"/>
                    <a:pt x="1293" y="25"/>
                    <a:pt x="1137" y="2"/>
                  </a:cubicBezTo>
                  <a:cubicBezTo>
                    <a:pt x="1122" y="1"/>
                    <a:pt x="1106" y="0"/>
                    <a:pt x="10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3321;p66">
              <a:extLst>
                <a:ext uri="{FF2B5EF4-FFF2-40B4-BE49-F238E27FC236}">
                  <a16:creationId xmlns:a16="http://schemas.microsoft.com/office/drawing/2014/main" id="{5023F639-1E8B-99F6-04D3-1AD8FD73332E}"/>
                </a:ext>
              </a:extLst>
            </p:cNvPr>
            <p:cNvSpPr/>
            <p:nvPr/>
          </p:nvSpPr>
          <p:spPr>
            <a:xfrm>
              <a:off x="1874714" y="4398357"/>
              <a:ext cx="175095" cy="46141"/>
            </a:xfrm>
            <a:custGeom>
              <a:avLst/>
              <a:gdLst/>
              <a:ahLst/>
              <a:cxnLst/>
              <a:rect l="l" t="t" r="r" b="b"/>
              <a:pathLst>
                <a:path w="1738" h="458" extrusionOk="0">
                  <a:moveTo>
                    <a:pt x="0" y="1"/>
                  </a:moveTo>
                  <a:cubicBezTo>
                    <a:pt x="0" y="1"/>
                    <a:pt x="1637" y="1"/>
                    <a:pt x="1693" y="179"/>
                  </a:cubicBezTo>
                  <a:cubicBezTo>
                    <a:pt x="1738" y="369"/>
                    <a:pt x="1281" y="458"/>
                    <a:pt x="100" y="4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322;p66">
              <a:extLst>
                <a:ext uri="{FF2B5EF4-FFF2-40B4-BE49-F238E27FC236}">
                  <a16:creationId xmlns:a16="http://schemas.microsoft.com/office/drawing/2014/main" id="{88127445-496C-7BE1-1ADE-0FA00EA4BCF5}"/>
                </a:ext>
              </a:extLst>
            </p:cNvPr>
            <p:cNvSpPr/>
            <p:nvPr/>
          </p:nvSpPr>
          <p:spPr>
            <a:xfrm>
              <a:off x="1884788" y="4424248"/>
              <a:ext cx="184162" cy="53899"/>
            </a:xfrm>
            <a:custGeom>
              <a:avLst/>
              <a:gdLst/>
              <a:ahLst/>
              <a:cxnLst/>
              <a:rect l="l" t="t" r="r" b="b"/>
              <a:pathLst>
                <a:path w="1828" h="535" extrusionOk="0">
                  <a:moveTo>
                    <a:pt x="0" y="112"/>
                  </a:moveTo>
                  <a:cubicBezTo>
                    <a:pt x="0" y="112"/>
                    <a:pt x="1716" y="0"/>
                    <a:pt x="1771" y="223"/>
                  </a:cubicBezTo>
                  <a:cubicBezTo>
                    <a:pt x="1827" y="446"/>
                    <a:pt x="1404" y="535"/>
                    <a:pt x="11" y="5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323;p66">
              <a:extLst>
                <a:ext uri="{FF2B5EF4-FFF2-40B4-BE49-F238E27FC236}">
                  <a16:creationId xmlns:a16="http://schemas.microsoft.com/office/drawing/2014/main" id="{FC6056D7-EC5E-E693-928B-E016D0EECA44}"/>
                </a:ext>
              </a:extLst>
            </p:cNvPr>
            <p:cNvSpPr/>
            <p:nvPr/>
          </p:nvSpPr>
          <p:spPr>
            <a:xfrm>
              <a:off x="1882572" y="4459005"/>
              <a:ext cx="184061" cy="56216"/>
            </a:xfrm>
            <a:custGeom>
              <a:avLst/>
              <a:gdLst/>
              <a:ahLst/>
              <a:cxnLst/>
              <a:rect l="l" t="t" r="r" b="b"/>
              <a:pathLst>
                <a:path w="1827" h="558" extrusionOk="0">
                  <a:moveTo>
                    <a:pt x="22" y="134"/>
                  </a:moveTo>
                  <a:cubicBezTo>
                    <a:pt x="22" y="134"/>
                    <a:pt x="1749" y="0"/>
                    <a:pt x="1793" y="223"/>
                  </a:cubicBezTo>
                  <a:cubicBezTo>
                    <a:pt x="1827" y="435"/>
                    <a:pt x="1392" y="557"/>
                    <a:pt x="0" y="45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324;p66">
              <a:extLst>
                <a:ext uri="{FF2B5EF4-FFF2-40B4-BE49-F238E27FC236}">
                  <a16:creationId xmlns:a16="http://schemas.microsoft.com/office/drawing/2014/main" id="{12074BD6-FF7E-E588-52B8-3F9E52F2663E}"/>
                </a:ext>
              </a:extLst>
            </p:cNvPr>
            <p:cNvSpPr/>
            <p:nvPr/>
          </p:nvSpPr>
          <p:spPr>
            <a:xfrm>
              <a:off x="1685013" y="4400170"/>
              <a:ext cx="217811" cy="114749"/>
            </a:xfrm>
            <a:custGeom>
              <a:avLst/>
              <a:gdLst/>
              <a:ahLst/>
              <a:cxnLst/>
              <a:rect l="l" t="t" r="r" b="b"/>
              <a:pathLst>
                <a:path w="2162" h="1139" extrusionOk="0">
                  <a:moveTo>
                    <a:pt x="1814" y="1"/>
                  </a:moveTo>
                  <a:cubicBezTo>
                    <a:pt x="1401" y="1"/>
                    <a:pt x="462" y="47"/>
                    <a:pt x="1" y="440"/>
                  </a:cubicBezTo>
                  <a:cubicBezTo>
                    <a:pt x="1" y="440"/>
                    <a:pt x="234" y="919"/>
                    <a:pt x="557" y="1075"/>
                  </a:cubicBezTo>
                  <a:cubicBezTo>
                    <a:pt x="646" y="1122"/>
                    <a:pt x="801" y="1139"/>
                    <a:pt x="978" y="1139"/>
                  </a:cubicBezTo>
                  <a:cubicBezTo>
                    <a:pt x="1427" y="1139"/>
                    <a:pt x="2017" y="1030"/>
                    <a:pt x="2017" y="1030"/>
                  </a:cubicBezTo>
                  <a:cubicBezTo>
                    <a:pt x="2017" y="1030"/>
                    <a:pt x="2162" y="27"/>
                    <a:pt x="2017" y="5"/>
                  </a:cubicBezTo>
                  <a:cubicBezTo>
                    <a:pt x="2017" y="5"/>
                    <a:pt x="1940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325;p66">
              <a:extLst>
                <a:ext uri="{FF2B5EF4-FFF2-40B4-BE49-F238E27FC236}">
                  <a16:creationId xmlns:a16="http://schemas.microsoft.com/office/drawing/2014/main" id="{0E2C327B-DBC9-E7FF-F67D-A6664C7B3BEA}"/>
                </a:ext>
              </a:extLst>
            </p:cNvPr>
            <p:cNvSpPr/>
            <p:nvPr/>
          </p:nvSpPr>
          <p:spPr>
            <a:xfrm>
              <a:off x="1131725" y="4508370"/>
              <a:ext cx="2084112" cy="98831"/>
            </a:xfrm>
            <a:custGeom>
              <a:avLst/>
              <a:gdLst/>
              <a:ahLst/>
              <a:cxnLst/>
              <a:rect l="l" t="t" r="r" b="b"/>
              <a:pathLst>
                <a:path w="20687" h="981" extrusionOk="0">
                  <a:moveTo>
                    <a:pt x="1" y="1"/>
                  </a:moveTo>
                  <a:lnTo>
                    <a:pt x="1" y="981"/>
                  </a:lnTo>
                  <a:lnTo>
                    <a:pt x="20686" y="981"/>
                  </a:lnTo>
                  <a:lnTo>
                    <a:pt x="206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326;p66">
              <a:extLst>
                <a:ext uri="{FF2B5EF4-FFF2-40B4-BE49-F238E27FC236}">
                  <a16:creationId xmlns:a16="http://schemas.microsoft.com/office/drawing/2014/main" id="{B9ED77A3-7B9E-0609-3316-84629ED2532E}"/>
                </a:ext>
              </a:extLst>
            </p:cNvPr>
            <p:cNvSpPr/>
            <p:nvPr/>
          </p:nvSpPr>
          <p:spPr>
            <a:xfrm>
              <a:off x="1849931" y="3097742"/>
              <a:ext cx="144871" cy="67499"/>
            </a:xfrm>
            <a:custGeom>
              <a:avLst/>
              <a:gdLst/>
              <a:ahLst/>
              <a:cxnLst/>
              <a:rect l="l" t="t" r="r" b="b"/>
              <a:pathLst>
                <a:path w="1438" h="670" extrusionOk="0">
                  <a:moveTo>
                    <a:pt x="591" y="547"/>
                  </a:moveTo>
                  <a:cubicBezTo>
                    <a:pt x="1026" y="424"/>
                    <a:pt x="1438" y="569"/>
                    <a:pt x="1271" y="235"/>
                  </a:cubicBezTo>
                  <a:cubicBezTo>
                    <a:pt x="1271" y="235"/>
                    <a:pt x="1081" y="1"/>
                    <a:pt x="558" y="79"/>
                  </a:cubicBezTo>
                  <a:cubicBezTo>
                    <a:pt x="34" y="157"/>
                    <a:pt x="1" y="424"/>
                    <a:pt x="23" y="491"/>
                  </a:cubicBezTo>
                  <a:cubicBezTo>
                    <a:pt x="46" y="558"/>
                    <a:pt x="157" y="669"/>
                    <a:pt x="591" y="5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327;p66">
              <a:extLst>
                <a:ext uri="{FF2B5EF4-FFF2-40B4-BE49-F238E27FC236}">
                  <a16:creationId xmlns:a16="http://schemas.microsoft.com/office/drawing/2014/main" id="{41D10839-35C3-2BEE-E693-F1164A3032DF}"/>
                </a:ext>
              </a:extLst>
            </p:cNvPr>
            <p:cNvSpPr/>
            <p:nvPr/>
          </p:nvSpPr>
          <p:spPr>
            <a:xfrm>
              <a:off x="2077814" y="3089884"/>
              <a:ext cx="122405" cy="56216"/>
            </a:xfrm>
            <a:custGeom>
              <a:avLst/>
              <a:gdLst/>
              <a:ahLst/>
              <a:cxnLst/>
              <a:rect l="l" t="t" r="r" b="b"/>
              <a:pathLst>
                <a:path w="1215" h="558" extrusionOk="0">
                  <a:moveTo>
                    <a:pt x="724" y="413"/>
                  </a:moveTo>
                  <a:cubicBezTo>
                    <a:pt x="1114" y="458"/>
                    <a:pt x="1192" y="346"/>
                    <a:pt x="1203" y="279"/>
                  </a:cubicBezTo>
                  <a:cubicBezTo>
                    <a:pt x="1214" y="224"/>
                    <a:pt x="1159" y="1"/>
                    <a:pt x="691" y="1"/>
                  </a:cubicBezTo>
                  <a:cubicBezTo>
                    <a:pt x="223" y="12"/>
                    <a:pt x="89" y="235"/>
                    <a:pt x="89" y="235"/>
                  </a:cubicBezTo>
                  <a:cubicBezTo>
                    <a:pt x="0" y="558"/>
                    <a:pt x="334" y="368"/>
                    <a:pt x="724" y="4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328;p66">
              <a:extLst>
                <a:ext uri="{FF2B5EF4-FFF2-40B4-BE49-F238E27FC236}">
                  <a16:creationId xmlns:a16="http://schemas.microsoft.com/office/drawing/2014/main" id="{9A378B36-D9C5-046C-A18B-D3C10D01DE38}"/>
                </a:ext>
              </a:extLst>
            </p:cNvPr>
            <p:cNvSpPr/>
            <p:nvPr/>
          </p:nvSpPr>
          <p:spPr>
            <a:xfrm>
              <a:off x="1834316" y="3178539"/>
              <a:ext cx="181845" cy="104473"/>
            </a:xfrm>
            <a:custGeom>
              <a:avLst/>
              <a:gdLst/>
              <a:ahLst/>
              <a:cxnLst/>
              <a:rect l="l" t="t" r="r" b="b"/>
              <a:pathLst>
                <a:path w="1805" h="1037" extrusionOk="0">
                  <a:moveTo>
                    <a:pt x="1136" y="12"/>
                  </a:moveTo>
                  <a:cubicBezTo>
                    <a:pt x="457" y="1"/>
                    <a:pt x="123" y="647"/>
                    <a:pt x="123" y="647"/>
                  </a:cubicBezTo>
                  <a:cubicBezTo>
                    <a:pt x="0" y="825"/>
                    <a:pt x="501" y="1037"/>
                    <a:pt x="1136" y="937"/>
                  </a:cubicBezTo>
                  <a:cubicBezTo>
                    <a:pt x="1771" y="836"/>
                    <a:pt x="1805" y="34"/>
                    <a:pt x="1136" y="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329;p66">
              <a:extLst>
                <a:ext uri="{FF2B5EF4-FFF2-40B4-BE49-F238E27FC236}">
                  <a16:creationId xmlns:a16="http://schemas.microsoft.com/office/drawing/2014/main" id="{A294D1B2-FC9B-1DCD-333F-3625453FD620}"/>
                </a:ext>
              </a:extLst>
            </p:cNvPr>
            <p:cNvSpPr/>
            <p:nvPr/>
          </p:nvSpPr>
          <p:spPr>
            <a:xfrm>
              <a:off x="2094639" y="3157282"/>
              <a:ext cx="166129" cy="90973"/>
            </a:xfrm>
            <a:custGeom>
              <a:avLst/>
              <a:gdLst/>
              <a:ahLst/>
              <a:cxnLst/>
              <a:rect l="l" t="t" r="r" b="b"/>
              <a:pathLst>
                <a:path w="1649" h="903" extrusionOk="0">
                  <a:moveTo>
                    <a:pt x="1526" y="535"/>
                  </a:moveTo>
                  <a:cubicBezTo>
                    <a:pt x="1526" y="535"/>
                    <a:pt x="1170" y="0"/>
                    <a:pt x="580" y="78"/>
                  </a:cubicBezTo>
                  <a:cubicBezTo>
                    <a:pt x="0" y="167"/>
                    <a:pt x="112" y="858"/>
                    <a:pt x="680" y="880"/>
                  </a:cubicBezTo>
                  <a:cubicBezTo>
                    <a:pt x="1237" y="902"/>
                    <a:pt x="1649" y="680"/>
                    <a:pt x="1526" y="5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330;p66">
              <a:extLst>
                <a:ext uri="{FF2B5EF4-FFF2-40B4-BE49-F238E27FC236}">
                  <a16:creationId xmlns:a16="http://schemas.microsoft.com/office/drawing/2014/main" id="{EDA132E6-600B-35E5-D46C-88A7019F343A}"/>
                </a:ext>
              </a:extLst>
            </p:cNvPr>
            <p:cNvSpPr/>
            <p:nvPr/>
          </p:nvSpPr>
          <p:spPr>
            <a:xfrm>
              <a:off x="1928511" y="3299735"/>
              <a:ext cx="264959" cy="104473"/>
            </a:xfrm>
            <a:custGeom>
              <a:avLst/>
              <a:gdLst/>
              <a:ahLst/>
              <a:cxnLst/>
              <a:rect l="l" t="t" r="r" b="b"/>
              <a:pathLst>
                <a:path w="2630" h="1037" extrusionOk="0">
                  <a:moveTo>
                    <a:pt x="2518" y="12"/>
                  </a:moveTo>
                  <a:cubicBezTo>
                    <a:pt x="2451" y="1"/>
                    <a:pt x="2373" y="45"/>
                    <a:pt x="2362" y="112"/>
                  </a:cubicBezTo>
                  <a:cubicBezTo>
                    <a:pt x="2362" y="123"/>
                    <a:pt x="2229" y="658"/>
                    <a:pt x="1482" y="758"/>
                  </a:cubicBezTo>
                  <a:cubicBezTo>
                    <a:pt x="725" y="859"/>
                    <a:pt x="268" y="357"/>
                    <a:pt x="246" y="335"/>
                  </a:cubicBezTo>
                  <a:cubicBezTo>
                    <a:pt x="201" y="290"/>
                    <a:pt x="112" y="279"/>
                    <a:pt x="68" y="324"/>
                  </a:cubicBezTo>
                  <a:cubicBezTo>
                    <a:pt x="12" y="380"/>
                    <a:pt x="1" y="458"/>
                    <a:pt x="56" y="513"/>
                  </a:cubicBezTo>
                  <a:cubicBezTo>
                    <a:pt x="68" y="536"/>
                    <a:pt x="524" y="1037"/>
                    <a:pt x="1282" y="1037"/>
                  </a:cubicBezTo>
                  <a:cubicBezTo>
                    <a:pt x="1360" y="1037"/>
                    <a:pt x="1438" y="1026"/>
                    <a:pt x="1516" y="1014"/>
                  </a:cubicBezTo>
                  <a:cubicBezTo>
                    <a:pt x="2440" y="903"/>
                    <a:pt x="2607" y="201"/>
                    <a:pt x="2618" y="168"/>
                  </a:cubicBezTo>
                  <a:cubicBezTo>
                    <a:pt x="2630" y="101"/>
                    <a:pt x="2585" y="34"/>
                    <a:pt x="2518" y="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331;p66">
              <a:extLst>
                <a:ext uri="{FF2B5EF4-FFF2-40B4-BE49-F238E27FC236}">
                  <a16:creationId xmlns:a16="http://schemas.microsoft.com/office/drawing/2014/main" id="{75EB43E1-ADA7-28E5-8BCD-E3BE72C305FC}"/>
                </a:ext>
              </a:extLst>
            </p:cNvPr>
            <p:cNvSpPr/>
            <p:nvPr/>
          </p:nvSpPr>
          <p:spPr>
            <a:xfrm>
              <a:off x="1506594" y="3115775"/>
              <a:ext cx="150513" cy="198669"/>
            </a:xfrm>
            <a:custGeom>
              <a:avLst/>
              <a:gdLst/>
              <a:ahLst/>
              <a:cxnLst/>
              <a:rect l="l" t="t" r="r" b="b"/>
              <a:pathLst>
                <a:path w="1494" h="1972" extrusionOk="0">
                  <a:moveTo>
                    <a:pt x="1382" y="234"/>
                  </a:moveTo>
                  <a:lnTo>
                    <a:pt x="724" y="0"/>
                  </a:lnTo>
                  <a:lnTo>
                    <a:pt x="0" y="1704"/>
                  </a:lnTo>
                  <a:lnTo>
                    <a:pt x="747" y="1972"/>
                  </a:lnTo>
                  <a:cubicBezTo>
                    <a:pt x="747" y="1972"/>
                    <a:pt x="1493" y="1292"/>
                    <a:pt x="1382" y="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332;p66">
              <a:extLst>
                <a:ext uri="{FF2B5EF4-FFF2-40B4-BE49-F238E27FC236}">
                  <a16:creationId xmlns:a16="http://schemas.microsoft.com/office/drawing/2014/main" id="{66993D4F-6D11-5368-DCFC-22208C3BC953}"/>
                </a:ext>
              </a:extLst>
            </p:cNvPr>
            <p:cNvSpPr/>
            <p:nvPr/>
          </p:nvSpPr>
          <p:spPr>
            <a:xfrm>
              <a:off x="1506594" y="3174106"/>
              <a:ext cx="131371" cy="140338"/>
            </a:xfrm>
            <a:custGeom>
              <a:avLst/>
              <a:gdLst/>
              <a:ahLst/>
              <a:cxnLst/>
              <a:rect l="l" t="t" r="r" b="b"/>
              <a:pathLst>
                <a:path w="1304" h="1393" extrusionOk="0">
                  <a:moveTo>
                    <a:pt x="1103" y="502"/>
                  </a:moveTo>
                  <a:cubicBezTo>
                    <a:pt x="736" y="502"/>
                    <a:pt x="535" y="268"/>
                    <a:pt x="479" y="0"/>
                  </a:cubicBezTo>
                  <a:lnTo>
                    <a:pt x="0" y="1125"/>
                  </a:lnTo>
                  <a:lnTo>
                    <a:pt x="747" y="1393"/>
                  </a:lnTo>
                  <a:cubicBezTo>
                    <a:pt x="747" y="1393"/>
                    <a:pt x="1125" y="1047"/>
                    <a:pt x="1304" y="468"/>
                  </a:cubicBezTo>
                  <a:cubicBezTo>
                    <a:pt x="1237" y="490"/>
                    <a:pt x="1170" y="502"/>
                    <a:pt x="1103" y="50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3333;p66">
              <a:extLst>
                <a:ext uri="{FF2B5EF4-FFF2-40B4-BE49-F238E27FC236}">
                  <a16:creationId xmlns:a16="http://schemas.microsoft.com/office/drawing/2014/main" id="{8AE406E7-03F6-1375-3543-CA0870790326}"/>
                </a:ext>
              </a:extLst>
            </p:cNvPr>
            <p:cNvSpPr/>
            <p:nvPr/>
          </p:nvSpPr>
          <p:spPr>
            <a:xfrm>
              <a:off x="1470629" y="3103383"/>
              <a:ext cx="147188" cy="197561"/>
            </a:xfrm>
            <a:custGeom>
              <a:avLst/>
              <a:gdLst/>
              <a:ahLst/>
              <a:cxnLst/>
              <a:rect l="l" t="t" r="r" b="b"/>
              <a:pathLst>
                <a:path w="1461" h="1961" extrusionOk="0">
                  <a:moveTo>
                    <a:pt x="1271" y="1204"/>
                  </a:moveTo>
                  <a:cubicBezTo>
                    <a:pt x="1070" y="1671"/>
                    <a:pt x="680" y="1961"/>
                    <a:pt x="380" y="1838"/>
                  </a:cubicBezTo>
                  <a:cubicBezTo>
                    <a:pt x="79" y="1716"/>
                    <a:pt x="1" y="1237"/>
                    <a:pt x="190" y="758"/>
                  </a:cubicBezTo>
                  <a:cubicBezTo>
                    <a:pt x="380" y="290"/>
                    <a:pt x="781" y="1"/>
                    <a:pt x="1081" y="123"/>
                  </a:cubicBezTo>
                  <a:cubicBezTo>
                    <a:pt x="1371" y="246"/>
                    <a:pt x="1460" y="725"/>
                    <a:pt x="1271" y="12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3334;p66">
              <a:extLst>
                <a:ext uri="{FF2B5EF4-FFF2-40B4-BE49-F238E27FC236}">
                  <a16:creationId xmlns:a16="http://schemas.microsoft.com/office/drawing/2014/main" id="{E53D6959-0DF2-7688-93B3-E70E798D8A8A}"/>
                </a:ext>
              </a:extLst>
            </p:cNvPr>
            <p:cNvSpPr/>
            <p:nvPr/>
          </p:nvSpPr>
          <p:spPr>
            <a:xfrm>
              <a:off x="1490878" y="3137234"/>
              <a:ext cx="106689" cy="129860"/>
            </a:xfrm>
            <a:custGeom>
              <a:avLst/>
              <a:gdLst/>
              <a:ahLst/>
              <a:cxnLst/>
              <a:rect l="l" t="t" r="r" b="b"/>
              <a:pathLst>
                <a:path w="1059" h="1289" extrusionOk="0">
                  <a:moveTo>
                    <a:pt x="659" y="70"/>
                  </a:moveTo>
                  <a:cubicBezTo>
                    <a:pt x="693" y="70"/>
                    <a:pt x="726" y="75"/>
                    <a:pt x="758" y="88"/>
                  </a:cubicBezTo>
                  <a:cubicBezTo>
                    <a:pt x="947" y="166"/>
                    <a:pt x="1003" y="478"/>
                    <a:pt x="880" y="790"/>
                  </a:cubicBezTo>
                  <a:cubicBezTo>
                    <a:pt x="777" y="1052"/>
                    <a:pt x="572" y="1220"/>
                    <a:pt x="396" y="1220"/>
                  </a:cubicBezTo>
                  <a:cubicBezTo>
                    <a:pt x="363" y="1220"/>
                    <a:pt x="331" y="1214"/>
                    <a:pt x="301" y="1202"/>
                  </a:cubicBezTo>
                  <a:cubicBezTo>
                    <a:pt x="101" y="1124"/>
                    <a:pt x="45" y="812"/>
                    <a:pt x="179" y="500"/>
                  </a:cubicBezTo>
                  <a:cubicBezTo>
                    <a:pt x="282" y="237"/>
                    <a:pt x="480" y="70"/>
                    <a:pt x="659" y="70"/>
                  </a:cubicBezTo>
                  <a:close/>
                  <a:moveTo>
                    <a:pt x="677" y="1"/>
                  </a:moveTo>
                  <a:cubicBezTo>
                    <a:pt x="482" y="1"/>
                    <a:pt x="257" y="197"/>
                    <a:pt x="134" y="489"/>
                  </a:cubicBezTo>
                  <a:cubicBezTo>
                    <a:pt x="0" y="834"/>
                    <a:pt x="56" y="1179"/>
                    <a:pt x="279" y="1269"/>
                  </a:cubicBezTo>
                  <a:cubicBezTo>
                    <a:pt x="312" y="1282"/>
                    <a:pt x="346" y="1289"/>
                    <a:pt x="382" y="1289"/>
                  </a:cubicBezTo>
                  <a:cubicBezTo>
                    <a:pt x="577" y="1289"/>
                    <a:pt x="801" y="1093"/>
                    <a:pt x="914" y="801"/>
                  </a:cubicBezTo>
                  <a:cubicBezTo>
                    <a:pt x="1059" y="455"/>
                    <a:pt x="1003" y="110"/>
                    <a:pt x="780" y="21"/>
                  </a:cubicBezTo>
                  <a:cubicBezTo>
                    <a:pt x="747" y="7"/>
                    <a:pt x="71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96239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5;p38">
            <a:extLst>
              <a:ext uri="{FF2B5EF4-FFF2-40B4-BE49-F238E27FC236}">
                <a16:creationId xmlns:a16="http://schemas.microsoft.com/office/drawing/2014/main" id="{99C171B9-6AB2-A092-01CA-E5B6C7FB02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83626" y="1536008"/>
            <a:ext cx="7064517" cy="2822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000" dirty="0"/>
              <a:t>כאשר רובוט מוריד אוכל בקן, נשמור את מיקום הקן על מנת שבעתיד הרובוט יוכל לנסוע לקן באופן ישיר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he-IL" sz="2000" dirty="0"/>
          </a:p>
        </p:txBody>
      </p:sp>
      <p:sp>
        <p:nvSpPr>
          <p:cNvPr id="6" name="Google Shape;554;p38">
            <a:extLst>
              <a:ext uri="{FF2B5EF4-FFF2-40B4-BE49-F238E27FC236}">
                <a16:creationId xmlns:a16="http://schemas.microsoft.com/office/drawing/2014/main" id="{AB96294D-AA1F-945C-1C0C-8CC7CB603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856208"/>
            <a:ext cx="5308709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זכירת מיקום הקן</a:t>
            </a:r>
            <a:endParaRPr dirty="0">
              <a:solidFill>
                <a:schemeClr val="bg1"/>
              </a:solidFill>
              <a:latin typeface="Assistant" panose="00000500000000000000" pitchFamily="2" charset="-79"/>
              <a:cs typeface="Assistant" panose="00000500000000000000" pitchFamily="2" charset="-79"/>
            </a:endParaRPr>
          </a:p>
        </p:txBody>
      </p:sp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48AC6B44-1A89-CC8E-A886-155D7EF04AA9}"/>
              </a:ext>
            </a:extLst>
          </p:cNvPr>
          <p:cNvGrpSpPr/>
          <p:nvPr/>
        </p:nvGrpSpPr>
        <p:grpSpPr>
          <a:xfrm>
            <a:off x="568887" y="3113971"/>
            <a:ext cx="929101" cy="1784814"/>
            <a:chOff x="944273" y="3075470"/>
            <a:chExt cx="929101" cy="1784814"/>
          </a:xfrm>
        </p:grpSpPr>
        <p:sp>
          <p:nvSpPr>
            <p:cNvPr id="11" name="Google Shape;3360;p66">
              <a:extLst>
                <a:ext uri="{FF2B5EF4-FFF2-40B4-BE49-F238E27FC236}">
                  <a16:creationId xmlns:a16="http://schemas.microsoft.com/office/drawing/2014/main" id="{0DBB32FC-8CD1-CF7B-25BA-7A4232CF282C}"/>
                </a:ext>
              </a:extLst>
            </p:cNvPr>
            <p:cNvSpPr/>
            <p:nvPr/>
          </p:nvSpPr>
          <p:spPr>
            <a:xfrm>
              <a:off x="944273" y="3507776"/>
              <a:ext cx="929101" cy="1333169"/>
            </a:xfrm>
            <a:custGeom>
              <a:avLst/>
              <a:gdLst/>
              <a:ahLst/>
              <a:cxnLst/>
              <a:rect l="l" t="t" r="r" b="b"/>
              <a:pathLst>
                <a:path w="13601" h="18447" extrusionOk="0">
                  <a:moveTo>
                    <a:pt x="3643" y="0"/>
                  </a:moveTo>
                  <a:cubicBezTo>
                    <a:pt x="3643" y="0"/>
                    <a:pt x="1303" y="3220"/>
                    <a:pt x="702" y="7219"/>
                  </a:cubicBezTo>
                  <a:cubicBezTo>
                    <a:pt x="100" y="11206"/>
                    <a:pt x="0" y="15395"/>
                    <a:pt x="156" y="16275"/>
                  </a:cubicBezTo>
                  <a:cubicBezTo>
                    <a:pt x="156" y="16275"/>
                    <a:pt x="5102" y="18447"/>
                    <a:pt x="12832" y="16275"/>
                  </a:cubicBezTo>
                  <a:cubicBezTo>
                    <a:pt x="12832" y="16275"/>
                    <a:pt x="13601" y="5280"/>
                    <a:pt x="8900" y="0"/>
                  </a:cubicBezTo>
                  <a:lnTo>
                    <a:pt x="364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61;p66">
              <a:extLst>
                <a:ext uri="{FF2B5EF4-FFF2-40B4-BE49-F238E27FC236}">
                  <a16:creationId xmlns:a16="http://schemas.microsoft.com/office/drawing/2014/main" id="{B80F18CF-7850-376C-5340-29EECE61C41A}"/>
                </a:ext>
              </a:extLst>
            </p:cNvPr>
            <p:cNvSpPr/>
            <p:nvPr/>
          </p:nvSpPr>
          <p:spPr>
            <a:xfrm>
              <a:off x="1139774" y="3507776"/>
              <a:ext cx="485557" cy="173520"/>
            </a:xfrm>
            <a:custGeom>
              <a:avLst/>
              <a:gdLst/>
              <a:ahLst/>
              <a:cxnLst/>
              <a:rect l="l" t="t" r="r" b="b"/>
              <a:pathLst>
                <a:path w="7108" h="2401" extrusionOk="0">
                  <a:moveTo>
                    <a:pt x="781" y="0"/>
                  </a:moveTo>
                  <a:cubicBezTo>
                    <a:pt x="781" y="0"/>
                    <a:pt x="447" y="457"/>
                    <a:pt x="1" y="1237"/>
                  </a:cubicBezTo>
                  <a:cubicBezTo>
                    <a:pt x="669" y="1827"/>
                    <a:pt x="2173" y="2184"/>
                    <a:pt x="2596" y="2273"/>
                  </a:cubicBezTo>
                  <a:cubicBezTo>
                    <a:pt x="3040" y="2360"/>
                    <a:pt x="3506" y="2401"/>
                    <a:pt x="3966" y="2401"/>
                  </a:cubicBezTo>
                  <a:cubicBezTo>
                    <a:pt x="5374" y="2401"/>
                    <a:pt x="6713" y="2020"/>
                    <a:pt x="7108" y="1449"/>
                  </a:cubicBezTo>
                  <a:cubicBezTo>
                    <a:pt x="6785" y="936"/>
                    <a:pt x="6428" y="446"/>
                    <a:pt x="6038" y="0"/>
                  </a:cubicBezTo>
                  <a:close/>
                </a:path>
              </a:pathLst>
            </a:custGeom>
            <a:solidFill>
              <a:srgbClr val="ADA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62;p66">
              <a:extLst>
                <a:ext uri="{FF2B5EF4-FFF2-40B4-BE49-F238E27FC236}">
                  <a16:creationId xmlns:a16="http://schemas.microsoft.com/office/drawing/2014/main" id="{0E4D2304-00C9-86F9-8665-2DC7FBF83AE3}"/>
                </a:ext>
              </a:extLst>
            </p:cNvPr>
            <p:cNvSpPr/>
            <p:nvPr/>
          </p:nvSpPr>
          <p:spPr>
            <a:xfrm>
              <a:off x="948849" y="4200029"/>
              <a:ext cx="882718" cy="553662"/>
            </a:xfrm>
            <a:custGeom>
              <a:avLst/>
              <a:gdLst/>
              <a:ahLst/>
              <a:cxnLst/>
              <a:rect l="l" t="t" r="r" b="b"/>
              <a:pathLst>
                <a:path w="12922" h="7661" extrusionOk="0">
                  <a:moveTo>
                    <a:pt x="3543" y="1"/>
                  </a:moveTo>
                  <a:cubicBezTo>
                    <a:pt x="1384" y="1"/>
                    <a:pt x="78" y="3276"/>
                    <a:pt x="78" y="3276"/>
                  </a:cubicBezTo>
                  <a:cubicBezTo>
                    <a:pt x="0" y="4958"/>
                    <a:pt x="11" y="6250"/>
                    <a:pt x="89" y="6696"/>
                  </a:cubicBezTo>
                  <a:cubicBezTo>
                    <a:pt x="89" y="6696"/>
                    <a:pt x="2287" y="7661"/>
                    <a:pt x="6046" y="7661"/>
                  </a:cubicBezTo>
                  <a:cubicBezTo>
                    <a:pt x="7926" y="7661"/>
                    <a:pt x="10196" y="7420"/>
                    <a:pt x="12777" y="6696"/>
                  </a:cubicBezTo>
                  <a:cubicBezTo>
                    <a:pt x="12777" y="6696"/>
                    <a:pt x="12921" y="4579"/>
                    <a:pt x="12687" y="1761"/>
                  </a:cubicBezTo>
                  <a:cubicBezTo>
                    <a:pt x="11893" y="2161"/>
                    <a:pt x="11016" y="2377"/>
                    <a:pt x="10151" y="2377"/>
                  </a:cubicBezTo>
                  <a:cubicBezTo>
                    <a:pt x="9088" y="2377"/>
                    <a:pt x="8044" y="2050"/>
                    <a:pt x="7196" y="1338"/>
                  </a:cubicBezTo>
                  <a:cubicBezTo>
                    <a:pt x="5904" y="257"/>
                    <a:pt x="5113" y="23"/>
                    <a:pt x="3565" y="1"/>
                  </a:cubicBezTo>
                  <a:cubicBezTo>
                    <a:pt x="3557" y="1"/>
                    <a:pt x="3550" y="1"/>
                    <a:pt x="354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63;p66">
              <a:extLst>
                <a:ext uri="{FF2B5EF4-FFF2-40B4-BE49-F238E27FC236}">
                  <a16:creationId xmlns:a16="http://schemas.microsoft.com/office/drawing/2014/main" id="{57B4FE78-2EA0-82C4-9416-F3ED3A5377D8}"/>
                </a:ext>
              </a:extLst>
            </p:cNvPr>
            <p:cNvSpPr/>
            <p:nvPr/>
          </p:nvSpPr>
          <p:spPr>
            <a:xfrm>
              <a:off x="1577295" y="4456073"/>
              <a:ext cx="249678" cy="281782"/>
            </a:xfrm>
            <a:custGeom>
              <a:avLst/>
              <a:gdLst/>
              <a:ahLst/>
              <a:cxnLst/>
              <a:rect l="l" t="t" r="r" b="b"/>
              <a:pathLst>
                <a:path w="3655" h="3899" extrusionOk="0">
                  <a:moveTo>
                    <a:pt x="3588" y="0"/>
                  </a:moveTo>
                  <a:cubicBezTo>
                    <a:pt x="2329" y="368"/>
                    <a:pt x="1594" y="435"/>
                    <a:pt x="34" y="657"/>
                  </a:cubicBezTo>
                  <a:cubicBezTo>
                    <a:pt x="1" y="1816"/>
                    <a:pt x="12" y="2729"/>
                    <a:pt x="45" y="3899"/>
                  </a:cubicBezTo>
                  <a:cubicBezTo>
                    <a:pt x="1137" y="3743"/>
                    <a:pt x="2318" y="3509"/>
                    <a:pt x="3577" y="3153"/>
                  </a:cubicBezTo>
                  <a:cubicBezTo>
                    <a:pt x="3577" y="3153"/>
                    <a:pt x="3655" y="1883"/>
                    <a:pt x="3588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64;p66">
              <a:extLst>
                <a:ext uri="{FF2B5EF4-FFF2-40B4-BE49-F238E27FC236}">
                  <a16:creationId xmlns:a16="http://schemas.microsoft.com/office/drawing/2014/main" id="{C37AAA58-0E83-99E2-44C0-55656920F11C}"/>
                </a:ext>
              </a:extLst>
            </p:cNvPr>
            <p:cNvSpPr/>
            <p:nvPr/>
          </p:nvSpPr>
          <p:spPr>
            <a:xfrm>
              <a:off x="951104" y="4230669"/>
              <a:ext cx="531940" cy="545857"/>
            </a:xfrm>
            <a:custGeom>
              <a:avLst/>
              <a:gdLst/>
              <a:ahLst/>
              <a:cxnLst/>
              <a:rect l="l" t="t" r="r" b="b"/>
              <a:pathLst>
                <a:path w="7787" h="7553" extrusionOk="0">
                  <a:moveTo>
                    <a:pt x="7219" y="4467"/>
                  </a:moveTo>
                  <a:cubicBezTo>
                    <a:pt x="7007" y="3320"/>
                    <a:pt x="6717" y="1148"/>
                    <a:pt x="5336" y="813"/>
                  </a:cubicBezTo>
                  <a:cubicBezTo>
                    <a:pt x="1939" y="0"/>
                    <a:pt x="958" y="2919"/>
                    <a:pt x="0" y="5536"/>
                  </a:cubicBezTo>
                  <a:cubicBezTo>
                    <a:pt x="12" y="5871"/>
                    <a:pt x="34" y="6127"/>
                    <a:pt x="56" y="6272"/>
                  </a:cubicBezTo>
                  <a:cubicBezTo>
                    <a:pt x="56" y="6272"/>
                    <a:pt x="2963" y="7553"/>
                    <a:pt x="7787" y="7174"/>
                  </a:cubicBezTo>
                  <a:cubicBezTo>
                    <a:pt x="7530" y="6305"/>
                    <a:pt x="7397" y="5436"/>
                    <a:pt x="7219" y="446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65;p66">
              <a:extLst>
                <a:ext uri="{FF2B5EF4-FFF2-40B4-BE49-F238E27FC236}">
                  <a16:creationId xmlns:a16="http://schemas.microsoft.com/office/drawing/2014/main" id="{799A2408-2B6A-C962-9571-9082625FB5F8}"/>
                </a:ext>
              </a:extLst>
            </p:cNvPr>
            <p:cNvSpPr/>
            <p:nvPr/>
          </p:nvSpPr>
          <p:spPr>
            <a:xfrm>
              <a:off x="1006640" y="3881255"/>
              <a:ext cx="756411" cy="130593"/>
            </a:xfrm>
            <a:custGeom>
              <a:avLst/>
              <a:gdLst/>
              <a:ahLst/>
              <a:cxnLst/>
              <a:rect l="l" t="t" r="r" b="b"/>
              <a:pathLst>
                <a:path w="11073" h="1807" extrusionOk="0">
                  <a:moveTo>
                    <a:pt x="257" y="1"/>
                  </a:moveTo>
                  <a:cubicBezTo>
                    <a:pt x="157" y="302"/>
                    <a:pt x="79" y="614"/>
                    <a:pt x="1" y="937"/>
                  </a:cubicBezTo>
                  <a:cubicBezTo>
                    <a:pt x="2144" y="1586"/>
                    <a:pt x="4478" y="1807"/>
                    <a:pt x="6491" y="1807"/>
                  </a:cubicBezTo>
                  <a:cubicBezTo>
                    <a:pt x="8517" y="1807"/>
                    <a:pt x="10218" y="1583"/>
                    <a:pt x="11073" y="1349"/>
                  </a:cubicBezTo>
                  <a:cubicBezTo>
                    <a:pt x="11006" y="1037"/>
                    <a:pt x="10928" y="736"/>
                    <a:pt x="10839" y="424"/>
                  </a:cubicBezTo>
                  <a:cubicBezTo>
                    <a:pt x="10141" y="657"/>
                    <a:pt x="8480" y="898"/>
                    <a:pt x="6473" y="898"/>
                  </a:cubicBezTo>
                  <a:cubicBezTo>
                    <a:pt x="4537" y="898"/>
                    <a:pt x="2280" y="674"/>
                    <a:pt x="257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66;p66">
              <a:extLst>
                <a:ext uri="{FF2B5EF4-FFF2-40B4-BE49-F238E27FC236}">
                  <a16:creationId xmlns:a16="http://schemas.microsoft.com/office/drawing/2014/main" id="{F75B7727-4409-3340-E860-4AD73CAF912F}"/>
                </a:ext>
              </a:extLst>
            </p:cNvPr>
            <p:cNvSpPr/>
            <p:nvPr/>
          </p:nvSpPr>
          <p:spPr>
            <a:xfrm>
              <a:off x="1164160" y="3555256"/>
              <a:ext cx="153017" cy="736650"/>
            </a:xfrm>
            <a:custGeom>
              <a:avLst/>
              <a:gdLst/>
              <a:ahLst/>
              <a:cxnLst/>
              <a:rect l="l" t="t" r="r" b="b"/>
              <a:pathLst>
                <a:path w="2240" h="10193" extrusionOk="0">
                  <a:moveTo>
                    <a:pt x="1905" y="1"/>
                  </a:moveTo>
                  <a:cubicBezTo>
                    <a:pt x="1894" y="23"/>
                    <a:pt x="713" y="2418"/>
                    <a:pt x="245" y="5615"/>
                  </a:cubicBezTo>
                  <a:cubicBezTo>
                    <a:pt x="0" y="7263"/>
                    <a:pt x="12" y="8945"/>
                    <a:pt x="67" y="10193"/>
                  </a:cubicBezTo>
                  <a:cubicBezTo>
                    <a:pt x="179" y="10148"/>
                    <a:pt x="312" y="10115"/>
                    <a:pt x="446" y="10104"/>
                  </a:cubicBezTo>
                  <a:cubicBezTo>
                    <a:pt x="390" y="8878"/>
                    <a:pt x="379" y="7263"/>
                    <a:pt x="624" y="5670"/>
                  </a:cubicBezTo>
                  <a:cubicBezTo>
                    <a:pt x="1081" y="2540"/>
                    <a:pt x="2228" y="201"/>
                    <a:pt x="2239" y="179"/>
                  </a:cubicBezTo>
                  <a:lnTo>
                    <a:pt x="190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67;p66">
              <a:extLst>
                <a:ext uri="{FF2B5EF4-FFF2-40B4-BE49-F238E27FC236}">
                  <a16:creationId xmlns:a16="http://schemas.microsoft.com/office/drawing/2014/main" id="{61A04124-1DE8-A346-F8AB-9990C68F4FBE}"/>
                </a:ext>
              </a:extLst>
            </p:cNvPr>
            <p:cNvSpPr/>
            <p:nvPr/>
          </p:nvSpPr>
          <p:spPr>
            <a:xfrm>
              <a:off x="1076656" y="3075470"/>
              <a:ext cx="647591" cy="582932"/>
            </a:xfrm>
            <a:custGeom>
              <a:avLst/>
              <a:gdLst/>
              <a:ahLst/>
              <a:cxnLst/>
              <a:rect l="l" t="t" r="r" b="b"/>
              <a:pathLst>
                <a:path w="9480" h="8066" extrusionOk="0">
                  <a:moveTo>
                    <a:pt x="4545" y="79"/>
                  </a:moveTo>
                  <a:cubicBezTo>
                    <a:pt x="4545" y="79"/>
                    <a:pt x="2752" y="1"/>
                    <a:pt x="1359" y="1026"/>
                  </a:cubicBezTo>
                  <a:cubicBezTo>
                    <a:pt x="0" y="2017"/>
                    <a:pt x="45" y="5058"/>
                    <a:pt x="1226" y="6640"/>
                  </a:cubicBezTo>
                  <a:cubicBezTo>
                    <a:pt x="1315" y="6740"/>
                    <a:pt x="1426" y="6829"/>
                    <a:pt x="1549" y="6874"/>
                  </a:cubicBezTo>
                  <a:cubicBezTo>
                    <a:pt x="2306" y="7152"/>
                    <a:pt x="5091" y="8065"/>
                    <a:pt x="7664" y="7141"/>
                  </a:cubicBezTo>
                  <a:cubicBezTo>
                    <a:pt x="7764" y="7096"/>
                    <a:pt x="7865" y="7041"/>
                    <a:pt x="7943" y="6963"/>
                  </a:cubicBezTo>
                  <a:cubicBezTo>
                    <a:pt x="8366" y="6551"/>
                    <a:pt x="9480" y="4913"/>
                    <a:pt x="8589" y="2463"/>
                  </a:cubicBezTo>
                  <a:cubicBezTo>
                    <a:pt x="7809" y="302"/>
                    <a:pt x="5213" y="45"/>
                    <a:pt x="4545" y="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68;p66">
              <a:extLst>
                <a:ext uri="{FF2B5EF4-FFF2-40B4-BE49-F238E27FC236}">
                  <a16:creationId xmlns:a16="http://schemas.microsoft.com/office/drawing/2014/main" id="{7D3E6CC1-ADCA-15D8-E120-69BADFFF5231}"/>
                </a:ext>
              </a:extLst>
            </p:cNvPr>
            <p:cNvSpPr/>
            <p:nvPr/>
          </p:nvSpPr>
          <p:spPr>
            <a:xfrm>
              <a:off x="1100974" y="3279987"/>
              <a:ext cx="264911" cy="337357"/>
            </a:xfrm>
            <a:custGeom>
              <a:avLst/>
              <a:gdLst/>
              <a:ahLst/>
              <a:cxnLst/>
              <a:rect l="l" t="t" r="r" b="b"/>
              <a:pathLst>
                <a:path w="3878" h="4668" extrusionOk="0">
                  <a:moveTo>
                    <a:pt x="57" y="0"/>
                  </a:moveTo>
                  <a:cubicBezTo>
                    <a:pt x="34" y="123"/>
                    <a:pt x="12" y="245"/>
                    <a:pt x="1" y="379"/>
                  </a:cubicBezTo>
                  <a:cubicBezTo>
                    <a:pt x="736" y="513"/>
                    <a:pt x="2162" y="902"/>
                    <a:pt x="2563" y="1827"/>
                  </a:cubicBezTo>
                  <a:cubicBezTo>
                    <a:pt x="2875" y="2573"/>
                    <a:pt x="3109" y="3386"/>
                    <a:pt x="3298" y="4044"/>
                  </a:cubicBezTo>
                  <a:cubicBezTo>
                    <a:pt x="3354" y="4266"/>
                    <a:pt x="3409" y="4456"/>
                    <a:pt x="3465" y="4612"/>
                  </a:cubicBezTo>
                  <a:cubicBezTo>
                    <a:pt x="3599" y="4634"/>
                    <a:pt x="3732" y="4656"/>
                    <a:pt x="3877" y="4667"/>
                  </a:cubicBezTo>
                  <a:cubicBezTo>
                    <a:pt x="3810" y="4467"/>
                    <a:pt x="3732" y="4211"/>
                    <a:pt x="3666" y="3943"/>
                  </a:cubicBezTo>
                  <a:cubicBezTo>
                    <a:pt x="3476" y="3275"/>
                    <a:pt x="3231" y="2440"/>
                    <a:pt x="2908" y="1682"/>
                  </a:cubicBezTo>
                  <a:cubicBezTo>
                    <a:pt x="2429" y="568"/>
                    <a:pt x="847" y="145"/>
                    <a:pt x="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69;p66">
              <a:extLst>
                <a:ext uri="{FF2B5EF4-FFF2-40B4-BE49-F238E27FC236}">
                  <a16:creationId xmlns:a16="http://schemas.microsoft.com/office/drawing/2014/main" id="{781920C8-AF6E-21A9-16F8-5552AB6D43B3}"/>
                </a:ext>
              </a:extLst>
            </p:cNvPr>
            <p:cNvSpPr/>
            <p:nvPr/>
          </p:nvSpPr>
          <p:spPr>
            <a:xfrm>
              <a:off x="946527" y="4588901"/>
              <a:ext cx="145434" cy="163475"/>
            </a:xfrm>
            <a:custGeom>
              <a:avLst/>
              <a:gdLst/>
              <a:ahLst/>
              <a:cxnLst/>
              <a:rect l="l" t="t" r="r" b="b"/>
              <a:pathLst>
                <a:path w="2129" h="2262" extrusionOk="0">
                  <a:moveTo>
                    <a:pt x="1582" y="2161"/>
                  </a:moveTo>
                  <a:cubicBezTo>
                    <a:pt x="1582" y="2161"/>
                    <a:pt x="123" y="1771"/>
                    <a:pt x="56" y="1415"/>
                  </a:cubicBezTo>
                  <a:cubicBezTo>
                    <a:pt x="1" y="1047"/>
                    <a:pt x="1" y="357"/>
                    <a:pt x="56" y="0"/>
                  </a:cubicBezTo>
                  <a:cubicBezTo>
                    <a:pt x="56" y="0"/>
                    <a:pt x="1326" y="713"/>
                    <a:pt x="1649" y="880"/>
                  </a:cubicBezTo>
                  <a:cubicBezTo>
                    <a:pt x="1649" y="880"/>
                    <a:pt x="2128" y="2261"/>
                    <a:pt x="1582" y="216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70;p66">
              <a:extLst>
                <a:ext uri="{FF2B5EF4-FFF2-40B4-BE49-F238E27FC236}">
                  <a16:creationId xmlns:a16="http://schemas.microsoft.com/office/drawing/2014/main" id="{33EAA9C2-1E76-8E12-8FB8-31371294BAE0}"/>
                </a:ext>
              </a:extLst>
            </p:cNvPr>
            <p:cNvSpPr/>
            <p:nvPr/>
          </p:nvSpPr>
          <p:spPr>
            <a:xfrm>
              <a:off x="1427423" y="4641223"/>
              <a:ext cx="404130" cy="166655"/>
            </a:xfrm>
            <a:custGeom>
              <a:avLst/>
              <a:gdLst/>
              <a:ahLst/>
              <a:cxnLst/>
              <a:rect l="l" t="t" r="r" b="b"/>
              <a:pathLst>
                <a:path w="5916" h="2306" extrusionOk="0">
                  <a:moveTo>
                    <a:pt x="23" y="992"/>
                  </a:moveTo>
                  <a:cubicBezTo>
                    <a:pt x="23" y="992"/>
                    <a:pt x="1" y="2206"/>
                    <a:pt x="468" y="2250"/>
                  </a:cubicBezTo>
                  <a:cubicBezTo>
                    <a:pt x="925" y="2306"/>
                    <a:pt x="5570" y="2039"/>
                    <a:pt x="5815" y="1047"/>
                  </a:cubicBezTo>
                  <a:cubicBezTo>
                    <a:pt x="5904" y="669"/>
                    <a:pt x="5915" y="346"/>
                    <a:pt x="5860" y="156"/>
                  </a:cubicBezTo>
                  <a:cubicBezTo>
                    <a:pt x="5826" y="56"/>
                    <a:pt x="5715" y="0"/>
                    <a:pt x="5615" y="34"/>
                  </a:cubicBezTo>
                  <a:cubicBezTo>
                    <a:pt x="5214" y="167"/>
                    <a:pt x="4178" y="490"/>
                    <a:pt x="3075" y="669"/>
                  </a:cubicBezTo>
                  <a:cubicBezTo>
                    <a:pt x="736" y="1036"/>
                    <a:pt x="1" y="579"/>
                    <a:pt x="23" y="9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71;p66">
              <a:extLst>
                <a:ext uri="{FF2B5EF4-FFF2-40B4-BE49-F238E27FC236}">
                  <a16:creationId xmlns:a16="http://schemas.microsoft.com/office/drawing/2014/main" id="{4A661215-3827-AC56-89A2-5A43C7DE1AE2}"/>
                </a:ext>
              </a:extLst>
            </p:cNvPr>
            <p:cNvSpPr/>
            <p:nvPr/>
          </p:nvSpPr>
          <p:spPr>
            <a:xfrm>
              <a:off x="1139022" y="4350634"/>
              <a:ext cx="269488" cy="509650"/>
            </a:xfrm>
            <a:custGeom>
              <a:avLst/>
              <a:gdLst/>
              <a:ahLst/>
              <a:cxnLst/>
              <a:rect l="l" t="t" r="r" b="b"/>
              <a:pathLst>
                <a:path w="3945" h="7052" extrusionOk="0">
                  <a:moveTo>
                    <a:pt x="747" y="0"/>
                  </a:moveTo>
                  <a:cubicBezTo>
                    <a:pt x="747" y="0"/>
                    <a:pt x="2318" y="145"/>
                    <a:pt x="2696" y="345"/>
                  </a:cubicBezTo>
                  <a:cubicBezTo>
                    <a:pt x="3075" y="546"/>
                    <a:pt x="3911" y="1459"/>
                    <a:pt x="3922" y="3297"/>
                  </a:cubicBezTo>
                  <a:cubicBezTo>
                    <a:pt x="3944" y="5135"/>
                    <a:pt x="2841" y="6550"/>
                    <a:pt x="2273" y="6806"/>
                  </a:cubicBezTo>
                  <a:cubicBezTo>
                    <a:pt x="1705" y="7051"/>
                    <a:pt x="1" y="6873"/>
                    <a:pt x="1" y="687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72;p66">
              <a:extLst>
                <a:ext uri="{FF2B5EF4-FFF2-40B4-BE49-F238E27FC236}">
                  <a16:creationId xmlns:a16="http://schemas.microsoft.com/office/drawing/2014/main" id="{69A18D60-2B37-94EC-8EFB-173341FDE6F9}"/>
                </a:ext>
              </a:extLst>
            </p:cNvPr>
            <p:cNvSpPr/>
            <p:nvPr/>
          </p:nvSpPr>
          <p:spPr>
            <a:xfrm>
              <a:off x="1011216" y="4350851"/>
              <a:ext cx="305966" cy="497869"/>
            </a:xfrm>
            <a:custGeom>
              <a:avLst/>
              <a:gdLst/>
              <a:ahLst/>
              <a:cxnLst/>
              <a:rect l="l" t="t" r="r" b="b"/>
              <a:pathLst>
                <a:path w="4479" h="6889" extrusionOk="0">
                  <a:moveTo>
                    <a:pt x="2474" y="1"/>
                  </a:moveTo>
                  <a:cubicBezTo>
                    <a:pt x="1408" y="1"/>
                    <a:pt x="405" y="1398"/>
                    <a:pt x="212" y="3216"/>
                  </a:cubicBezTo>
                  <a:cubicBezTo>
                    <a:pt x="0" y="5121"/>
                    <a:pt x="747" y="6758"/>
                    <a:pt x="1861" y="6881"/>
                  </a:cubicBezTo>
                  <a:cubicBezTo>
                    <a:pt x="1905" y="6886"/>
                    <a:pt x="1950" y="6888"/>
                    <a:pt x="1994" y="6888"/>
                  </a:cubicBezTo>
                  <a:cubicBezTo>
                    <a:pt x="3070" y="6888"/>
                    <a:pt x="4074" y="5480"/>
                    <a:pt x="4267" y="3662"/>
                  </a:cubicBezTo>
                  <a:cubicBezTo>
                    <a:pt x="4478" y="1768"/>
                    <a:pt x="3732" y="131"/>
                    <a:pt x="2607" y="8"/>
                  </a:cubicBezTo>
                  <a:cubicBezTo>
                    <a:pt x="2563" y="3"/>
                    <a:pt x="2518" y="1"/>
                    <a:pt x="247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73;p66">
              <a:extLst>
                <a:ext uri="{FF2B5EF4-FFF2-40B4-BE49-F238E27FC236}">
                  <a16:creationId xmlns:a16="http://schemas.microsoft.com/office/drawing/2014/main" id="{0639D9A1-35F3-0F47-B424-6505222A3D21}"/>
                </a:ext>
              </a:extLst>
            </p:cNvPr>
            <p:cNvSpPr/>
            <p:nvPr/>
          </p:nvSpPr>
          <p:spPr>
            <a:xfrm>
              <a:off x="1069073" y="4438367"/>
              <a:ext cx="190999" cy="321241"/>
            </a:xfrm>
            <a:custGeom>
              <a:avLst/>
              <a:gdLst/>
              <a:ahLst/>
              <a:cxnLst/>
              <a:rect l="l" t="t" r="r" b="b"/>
              <a:pathLst>
                <a:path w="2796" h="4445" extrusionOk="0">
                  <a:moveTo>
                    <a:pt x="2673" y="2362"/>
                  </a:moveTo>
                  <a:cubicBezTo>
                    <a:pt x="2540" y="3542"/>
                    <a:pt x="1871" y="4445"/>
                    <a:pt x="1170" y="4367"/>
                  </a:cubicBezTo>
                  <a:cubicBezTo>
                    <a:pt x="468" y="4289"/>
                    <a:pt x="0" y="3275"/>
                    <a:pt x="134" y="2083"/>
                  </a:cubicBezTo>
                  <a:cubicBezTo>
                    <a:pt x="256" y="902"/>
                    <a:pt x="936" y="0"/>
                    <a:pt x="1637" y="78"/>
                  </a:cubicBezTo>
                  <a:cubicBezTo>
                    <a:pt x="2339" y="145"/>
                    <a:pt x="2796" y="1170"/>
                    <a:pt x="2673" y="236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74;p66">
              <a:extLst>
                <a:ext uri="{FF2B5EF4-FFF2-40B4-BE49-F238E27FC236}">
                  <a16:creationId xmlns:a16="http://schemas.microsoft.com/office/drawing/2014/main" id="{2BF6EBD2-2193-CCE0-840F-BEEA1D498051}"/>
                </a:ext>
              </a:extLst>
            </p:cNvPr>
            <p:cNvSpPr/>
            <p:nvPr/>
          </p:nvSpPr>
          <p:spPr>
            <a:xfrm>
              <a:off x="1122286" y="4529136"/>
              <a:ext cx="85321" cy="139627"/>
            </a:xfrm>
            <a:custGeom>
              <a:avLst/>
              <a:gdLst/>
              <a:ahLst/>
              <a:cxnLst/>
              <a:rect l="l" t="t" r="r" b="b"/>
              <a:pathLst>
                <a:path w="1249" h="1932" extrusionOk="0">
                  <a:moveTo>
                    <a:pt x="688" y="1"/>
                  </a:moveTo>
                  <a:cubicBezTo>
                    <a:pt x="390" y="1"/>
                    <a:pt x="110" y="391"/>
                    <a:pt x="56" y="905"/>
                  </a:cubicBezTo>
                  <a:cubicBezTo>
                    <a:pt x="1" y="1429"/>
                    <a:pt x="201" y="1897"/>
                    <a:pt x="513" y="1930"/>
                  </a:cubicBezTo>
                  <a:cubicBezTo>
                    <a:pt x="525" y="1931"/>
                    <a:pt x="537" y="1932"/>
                    <a:pt x="550" y="1932"/>
                  </a:cubicBezTo>
                  <a:cubicBezTo>
                    <a:pt x="848" y="1932"/>
                    <a:pt x="1128" y="1541"/>
                    <a:pt x="1193" y="1028"/>
                  </a:cubicBezTo>
                  <a:cubicBezTo>
                    <a:pt x="1248" y="493"/>
                    <a:pt x="1037" y="36"/>
                    <a:pt x="725" y="3"/>
                  </a:cubicBezTo>
                  <a:cubicBezTo>
                    <a:pt x="713" y="2"/>
                    <a:pt x="700" y="1"/>
                    <a:pt x="68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75;p66">
              <a:extLst>
                <a:ext uri="{FF2B5EF4-FFF2-40B4-BE49-F238E27FC236}">
                  <a16:creationId xmlns:a16="http://schemas.microsoft.com/office/drawing/2014/main" id="{5976A223-5803-6757-9E4A-F3E2CD13077F}"/>
                </a:ext>
              </a:extLst>
            </p:cNvPr>
            <p:cNvSpPr/>
            <p:nvPr/>
          </p:nvSpPr>
          <p:spPr>
            <a:xfrm>
              <a:off x="1358159" y="3314603"/>
              <a:ext cx="346338" cy="306787"/>
            </a:xfrm>
            <a:custGeom>
              <a:avLst/>
              <a:gdLst/>
              <a:ahLst/>
              <a:cxnLst/>
              <a:rect l="l" t="t" r="r" b="b"/>
              <a:pathLst>
                <a:path w="5070" h="4245" extrusionOk="0">
                  <a:moveTo>
                    <a:pt x="4724" y="100"/>
                  </a:moveTo>
                  <a:cubicBezTo>
                    <a:pt x="4557" y="56"/>
                    <a:pt x="4401" y="34"/>
                    <a:pt x="4256" y="22"/>
                  </a:cubicBezTo>
                  <a:cubicBezTo>
                    <a:pt x="3744" y="0"/>
                    <a:pt x="2819" y="134"/>
                    <a:pt x="2318" y="234"/>
                  </a:cubicBezTo>
                  <a:cubicBezTo>
                    <a:pt x="2251" y="245"/>
                    <a:pt x="2184" y="256"/>
                    <a:pt x="2117" y="267"/>
                  </a:cubicBezTo>
                  <a:cubicBezTo>
                    <a:pt x="1783" y="334"/>
                    <a:pt x="1460" y="423"/>
                    <a:pt x="1137" y="524"/>
                  </a:cubicBezTo>
                  <a:cubicBezTo>
                    <a:pt x="970" y="579"/>
                    <a:pt x="803" y="635"/>
                    <a:pt x="647" y="702"/>
                  </a:cubicBezTo>
                  <a:cubicBezTo>
                    <a:pt x="502" y="758"/>
                    <a:pt x="335" y="802"/>
                    <a:pt x="246" y="936"/>
                  </a:cubicBezTo>
                  <a:cubicBezTo>
                    <a:pt x="34" y="1270"/>
                    <a:pt x="1" y="2963"/>
                    <a:pt x="380" y="3732"/>
                  </a:cubicBezTo>
                  <a:cubicBezTo>
                    <a:pt x="491" y="3966"/>
                    <a:pt x="669" y="4122"/>
                    <a:pt x="881" y="4233"/>
                  </a:cubicBezTo>
                  <a:lnTo>
                    <a:pt x="881" y="4233"/>
                  </a:lnTo>
                  <a:cubicBezTo>
                    <a:pt x="1304" y="4244"/>
                    <a:pt x="1739" y="4222"/>
                    <a:pt x="2173" y="4166"/>
                  </a:cubicBezTo>
                  <a:cubicBezTo>
                    <a:pt x="2195" y="4155"/>
                    <a:pt x="2229" y="4155"/>
                    <a:pt x="2251" y="4144"/>
                  </a:cubicBezTo>
                  <a:cubicBezTo>
                    <a:pt x="2429" y="4122"/>
                    <a:pt x="2607" y="4088"/>
                    <a:pt x="2774" y="4044"/>
                  </a:cubicBezTo>
                  <a:cubicBezTo>
                    <a:pt x="2830" y="4032"/>
                    <a:pt x="2886" y="4021"/>
                    <a:pt x="2930" y="4010"/>
                  </a:cubicBezTo>
                  <a:cubicBezTo>
                    <a:pt x="3142" y="3966"/>
                    <a:pt x="3343" y="3899"/>
                    <a:pt x="3543" y="3832"/>
                  </a:cubicBezTo>
                  <a:cubicBezTo>
                    <a:pt x="3643" y="3787"/>
                    <a:pt x="3744" y="3732"/>
                    <a:pt x="3822" y="3654"/>
                  </a:cubicBezTo>
                  <a:cubicBezTo>
                    <a:pt x="4189" y="3297"/>
                    <a:pt x="5069" y="2027"/>
                    <a:pt x="4724" y="10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81;p66">
              <a:extLst>
                <a:ext uri="{FF2B5EF4-FFF2-40B4-BE49-F238E27FC236}">
                  <a16:creationId xmlns:a16="http://schemas.microsoft.com/office/drawing/2014/main" id="{B6CDA426-441F-75A5-8A2E-BAB52F950BA3}"/>
                </a:ext>
              </a:extLst>
            </p:cNvPr>
            <p:cNvSpPr/>
            <p:nvPr/>
          </p:nvSpPr>
          <p:spPr>
            <a:xfrm>
              <a:off x="1441906" y="3406311"/>
              <a:ext cx="86755" cy="87881"/>
            </a:xfrm>
            <a:custGeom>
              <a:avLst/>
              <a:gdLst/>
              <a:ahLst/>
              <a:cxnLst/>
              <a:rect l="l" t="t" r="r" b="b"/>
              <a:pathLst>
                <a:path w="1270" h="1216" extrusionOk="0">
                  <a:moveTo>
                    <a:pt x="267" y="1193"/>
                  </a:moveTo>
                  <a:cubicBezTo>
                    <a:pt x="145" y="1215"/>
                    <a:pt x="45" y="1126"/>
                    <a:pt x="34" y="1003"/>
                  </a:cubicBezTo>
                  <a:cubicBezTo>
                    <a:pt x="22" y="758"/>
                    <a:pt x="0" y="402"/>
                    <a:pt x="45" y="380"/>
                  </a:cubicBezTo>
                  <a:cubicBezTo>
                    <a:pt x="112" y="335"/>
                    <a:pt x="1047" y="1"/>
                    <a:pt x="1159" y="469"/>
                  </a:cubicBezTo>
                  <a:cubicBezTo>
                    <a:pt x="1270" y="914"/>
                    <a:pt x="1092" y="1115"/>
                    <a:pt x="267" y="11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82;p66">
              <a:extLst>
                <a:ext uri="{FF2B5EF4-FFF2-40B4-BE49-F238E27FC236}">
                  <a16:creationId xmlns:a16="http://schemas.microsoft.com/office/drawing/2014/main" id="{96EEECE0-EF91-5786-FF9F-D795986D1BD8}"/>
                </a:ext>
              </a:extLst>
            </p:cNvPr>
            <p:cNvSpPr/>
            <p:nvPr/>
          </p:nvSpPr>
          <p:spPr>
            <a:xfrm>
              <a:off x="1579618" y="3388606"/>
              <a:ext cx="76167" cy="83039"/>
            </a:xfrm>
            <a:custGeom>
              <a:avLst/>
              <a:gdLst/>
              <a:ahLst/>
              <a:cxnLst/>
              <a:rect l="l" t="t" r="r" b="b"/>
              <a:pathLst>
                <a:path w="1115" h="1149" extrusionOk="0">
                  <a:moveTo>
                    <a:pt x="947" y="914"/>
                  </a:moveTo>
                  <a:cubicBezTo>
                    <a:pt x="1036" y="881"/>
                    <a:pt x="1114" y="781"/>
                    <a:pt x="1114" y="680"/>
                  </a:cubicBezTo>
                  <a:cubicBezTo>
                    <a:pt x="1114" y="458"/>
                    <a:pt x="1103" y="79"/>
                    <a:pt x="1059" y="57"/>
                  </a:cubicBezTo>
                  <a:cubicBezTo>
                    <a:pt x="992" y="34"/>
                    <a:pt x="0" y="1"/>
                    <a:pt x="56" y="602"/>
                  </a:cubicBezTo>
                  <a:cubicBezTo>
                    <a:pt x="89" y="1048"/>
                    <a:pt x="279" y="1148"/>
                    <a:pt x="947" y="91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83;p66">
              <a:extLst>
                <a:ext uri="{FF2B5EF4-FFF2-40B4-BE49-F238E27FC236}">
                  <a16:creationId xmlns:a16="http://schemas.microsoft.com/office/drawing/2014/main" id="{F0BC9C02-7A07-F974-0320-20C5C6AE16A4}"/>
                </a:ext>
              </a:extLst>
            </p:cNvPr>
            <p:cNvSpPr/>
            <p:nvPr/>
          </p:nvSpPr>
          <p:spPr>
            <a:xfrm>
              <a:off x="1537744" y="4111501"/>
              <a:ext cx="67013" cy="73354"/>
            </a:xfrm>
            <a:custGeom>
              <a:avLst/>
              <a:gdLst/>
              <a:ahLst/>
              <a:cxnLst/>
              <a:rect l="l" t="t" r="r" b="b"/>
              <a:pathLst>
                <a:path w="981" h="1015" extrusionOk="0">
                  <a:moveTo>
                    <a:pt x="491" y="1"/>
                  </a:moveTo>
                  <a:cubicBezTo>
                    <a:pt x="223" y="1"/>
                    <a:pt x="1" y="224"/>
                    <a:pt x="1" y="502"/>
                  </a:cubicBezTo>
                  <a:cubicBezTo>
                    <a:pt x="1" y="792"/>
                    <a:pt x="223" y="1014"/>
                    <a:pt x="491" y="1014"/>
                  </a:cubicBezTo>
                  <a:cubicBezTo>
                    <a:pt x="758" y="1014"/>
                    <a:pt x="981" y="792"/>
                    <a:pt x="981" y="513"/>
                  </a:cubicBezTo>
                  <a:cubicBezTo>
                    <a:pt x="981" y="235"/>
                    <a:pt x="758" y="1"/>
                    <a:pt x="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84;p66">
              <a:extLst>
                <a:ext uri="{FF2B5EF4-FFF2-40B4-BE49-F238E27FC236}">
                  <a16:creationId xmlns:a16="http://schemas.microsoft.com/office/drawing/2014/main" id="{BD0C4728-6ACF-65B1-A799-0066E7CB4155}"/>
                </a:ext>
              </a:extLst>
            </p:cNvPr>
            <p:cNvSpPr/>
            <p:nvPr/>
          </p:nvSpPr>
          <p:spPr>
            <a:xfrm>
              <a:off x="1537744" y="4222576"/>
              <a:ext cx="67013" cy="74149"/>
            </a:xfrm>
            <a:custGeom>
              <a:avLst/>
              <a:gdLst/>
              <a:ahLst/>
              <a:cxnLst/>
              <a:rect l="l" t="t" r="r" b="b"/>
              <a:pathLst>
                <a:path w="981" h="1026" extrusionOk="0">
                  <a:moveTo>
                    <a:pt x="491" y="1"/>
                  </a:moveTo>
                  <a:cubicBezTo>
                    <a:pt x="223" y="12"/>
                    <a:pt x="1" y="235"/>
                    <a:pt x="1" y="524"/>
                  </a:cubicBezTo>
                  <a:cubicBezTo>
                    <a:pt x="1" y="803"/>
                    <a:pt x="223" y="1026"/>
                    <a:pt x="491" y="1015"/>
                  </a:cubicBezTo>
                  <a:cubicBezTo>
                    <a:pt x="758" y="1015"/>
                    <a:pt x="981" y="781"/>
                    <a:pt x="981" y="502"/>
                  </a:cubicBezTo>
                  <a:cubicBezTo>
                    <a:pt x="981" y="224"/>
                    <a:pt x="758" y="1"/>
                    <a:pt x="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85;p66">
              <a:extLst>
                <a:ext uri="{FF2B5EF4-FFF2-40B4-BE49-F238E27FC236}">
                  <a16:creationId xmlns:a16="http://schemas.microsoft.com/office/drawing/2014/main" id="{BC9AB313-544B-B96C-F548-849E70B45B9E}"/>
                </a:ext>
              </a:extLst>
            </p:cNvPr>
            <p:cNvSpPr/>
            <p:nvPr/>
          </p:nvSpPr>
          <p:spPr>
            <a:xfrm>
              <a:off x="1651888" y="4083316"/>
              <a:ext cx="62436" cy="71764"/>
            </a:xfrm>
            <a:custGeom>
              <a:avLst/>
              <a:gdLst/>
              <a:ahLst/>
              <a:cxnLst/>
              <a:rect l="l" t="t" r="r" b="b"/>
              <a:pathLst>
                <a:path w="914" h="993" extrusionOk="0">
                  <a:moveTo>
                    <a:pt x="457" y="12"/>
                  </a:moveTo>
                  <a:cubicBezTo>
                    <a:pt x="201" y="1"/>
                    <a:pt x="1" y="224"/>
                    <a:pt x="1" y="491"/>
                  </a:cubicBezTo>
                  <a:cubicBezTo>
                    <a:pt x="1" y="769"/>
                    <a:pt x="201" y="992"/>
                    <a:pt x="457" y="992"/>
                  </a:cubicBezTo>
                  <a:cubicBezTo>
                    <a:pt x="713" y="992"/>
                    <a:pt x="914" y="781"/>
                    <a:pt x="914" y="502"/>
                  </a:cubicBezTo>
                  <a:cubicBezTo>
                    <a:pt x="914" y="235"/>
                    <a:pt x="713" y="12"/>
                    <a:pt x="457" y="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86;p66">
              <a:extLst>
                <a:ext uri="{FF2B5EF4-FFF2-40B4-BE49-F238E27FC236}">
                  <a16:creationId xmlns:a16="http://schemas.microsoft.com/office/drawing/2014/main" id="{DFCB53A2-9C7C-E8B0-C278-F967A3F90E38}"/>
                </a:ext>
              </a:extLst>
            </p:cNvPr>
            <p:cNvSpPr/>
            <p:nvPr/>
          </p:nvSpPr>
          <p:spPr>
            <a:xfrm>
              <a:off x="1651888" y="4192007"/>
              <a:ext cx="62436" cy="71692"/>
            </a:xfrm>
            <a:custGeom>
              <a:avLst/>
              <a:gdLst/>
              <a:ahLst/>
              <a:cxnLst/>
              <a:rect l="l" t="t" r="r" b="b"/>
              <a:pathLst>
                <a:path w="914" h="992" extrusionOk="0">
                  <a:moveTo>
                    <a:pt x="457" y="1"/>
                  </a:moveTo>
                  <a:cubicBezTo>
                    <a:pt x="201" y="1"/>
                    <a:pt x="1" y="223"/>
                    <a:pt x="1" y="502"/>
                  </a:cubicBezTo>
                  <a:cubicBezTo>
                    <a:pt x="1" y="769"/>
                    <a:pt x="201" y="992"/>
                    <a:pt x="457" y="981"/>
                  </a:cubicBezTo>
                  <a:cubicBezTo>
                    <a:pt x="713" y="981"/>
                    <a:pt x="914" y="758"/>
                    <a:pt x="914" y="491"/>
                  </a:cubicBezTo>
                  <a:cubicBezTo>
                    <a:pt x="914" y="212"/>
                    <a:pt x="713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87;p66">
              <a:extLst>
                <a:ext uri="{FF2B5EF4-FFF2-40B4-BE49-F238E27FC236}">
                  <a16:creationId xmlns:a16="http://schemas.microsoft.com/office/drawing/2014/main" id="{789458E7-465F-A373-17B9-20207C9E518C}"/>
                </a:ext>
              </a:extLst>
            </p:cNvPr>
            <p:cNvSpPr/>
            <p:nvPr/>
          </p:nvSpPr>
          <p:spPr>
            <a:xfrm>
              <a:off x="1759202" y="4059974"/>
              <a:ext cx="32790" cy="66922"/>
            </a:xfrm>
            <a:custGeom>
              <a:avLst/>
              <a:gdLst/>
              <a:ahLst/>
              <a:cxnLst/>
              <a:rect l="l" t="t" r="r" b="b"/>
              <a:pathLst>
                <a:path w="480" h="926" extrusionOk="0">
                  <a:moveTo>
                    <a:pt x="312" y="1"/>
                  </a:moveTo>
                  <a:cubicBezTo>
                    <a:pt x="134" y="45"/>
                    <a:pt x="0" y="224"/>
                    <a:pt x="0" y="446"/>
                  </a:cubicBezTo>
                  <a:cubicBezTo>
                    <a:pt x="0" y="703"/>
                    <a:pt x="190" y="925"/>
                    <a:pt x="435" y="925"/>
                  </a:cubicBezTo>
                  <a:cubicBezTo>
                    <a:pt x="446" y="925"/>
                    <a:pt x="468" y="925"/>
                    <a:pt x="479" y="914"/>
                  </a:cubicBezTo>
                  <a:cubicBezTo>
                    <a:pt x="423" y="613"/>
                    <a:pt x="379" y="302"/>
                    <a:pt x="3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88;p66">
              <a:extLst>
                <a:ext uri="{FF2B5EF4-FFF2-40B4-BE49-F238E27FC236}">
                  <a16:creationId xmlns:a16="http://schemas.microsoft.com/office/drawing/2014/main" id="{E57D8DD0-EC9B-842D-8780-F20D6205ED23}"/>
                </a:ext>
              </a:extLst>
            </p:cNvPr>
            <p:cNvSpPr/>
            <p:nvPr/>
          </p:nvSpPr>
          <p:spPr>
            <a:xfrm>
              <a:off x="1759202" y="4163028"/>
              <a:ext cx="46452" cy="69307"/>
            </a:xfrm>
            <a:custGeom>
              <a:avLst/>
              <a:gdLst/>
              <a:ahLst/>
              <a:cxnLst/>
              <a:rect l="l" t="t" r="r" b="b"/>
              <a:pathLst>
                <a:path w="680" h="959" extrusionOk="0">
                  <a:moveTo>
                    <a:pt x="568" y="23"/>
                  </a:moveTo>
                  <a:cubicBezTo>
                    <a:pt x="524" y="12"/>
                    <a:pt x="479" y="1"/>
                    <a:pt x="435" y="1"/>
                  </a:cubicBezTo>
                  <a:cubicBezTo>
                    <a:pt x="190" y="1"/>
                    <a:pt x="0" y="212"/>
                    <a:pt x="0" y="480"/>
                  </a:cubicBezTo>
                  <a:cubicBezTo>
                    <a:pt x="0" y="747"/>
                    <a:pt x="190" y="959"/>
                    <a:pt x="435" y="959"/>
                  </a:cubicBezTo>
                  <a:cubicBezTo>
                    <a:pt x="524" y="959"/>
                    <a:pt x="602" y="914"/>
                    <a:pt x="680" y="858"/>
                  </a:cubicBezTo>
                  <a:cubicBezTo>
                    <a:pt x="646" y="580"/>
                    <a:pt x="602" y="313"/>
                    <a:pt x="568" y="2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02;p66">
              <a:extLst>
                <a:ext uri="{FF2B5EF4-FFF2-40B4-BE49-F238E27FC236}">
                  <a16:creationId xmlns:a16="http://schemas.microsoft.com/office/drawing/2014/main" id="{F455BEDE-4786-02AF-DBF2-168F8D887CA5}"/>
                </a:ext>
              </a:extLst>
            </p:cNvPr>
            <p:cNvSpPr/>
            <p:nvPr/>
          </p:nvSpPr>
          <p:spPr>
            <a:xfrm>
              <a:off x="1629073" y="4497121"/>
              <a:ext cx="176585" cy="74944"/>
            </a:xfrm>
            <a:custGeom>
              <a:avLst/>
              <a:gdLst/>
              <a:ahLst/>
              <a:cxnLst/>
              <a:rect l="l" t="t" r="r" b="b"/>
              <a:pathLst>
                <a:path w="2585" h="1037" extrusionOk="0">
                  <a:moveTo>
                    <a:pt x="0" y="401"/>
                  </a:moveTo>
                  <a:lnTo>
                    <a:pt x="0" y="1036"/>
                  </a:lnTo>
                  <a:lnTo>
                    <a:pt x="2585" y="580"/>
                  </a:lnTo>
                  <a:lnTo>
                    <a:pt x="2585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869099"/>
      </p:ext>
    </p:extLst>
  </p:cSld>
  <p:clrMapOvr>
    <a:masterClrMapping/>
  </p:clrMapOvr>
</p:sld>
</file>

<file path=ppt/theme/theme1.xml><?xml version="1.0" encoding="utf-8"?>
<a:theme xmlns:a="http://schemas.openxmlformats.org/drawingml/2006/main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281</Words>
  <Application>Microsoft Office PowerPoint</Application>
  <PresentationFormat>‫הצגה על המסך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Manrope</vt:lpstr>
      <vt:lpstr>Arial</vt:lpstr>
      <vt:lpstr>Assistant</vt:lpstr>
      <vt:lpstr>Humanoid Robot Pitch Deck by Slidesgo</vt:lpstr>
      <vt:lpstr>EXERCISE 4  FORAGING</vt:lpstr>
      <vt:lpstr>STATES</vt:lpstr>
      <vt:lpstr>MOVE</vt:lpstr>
      <vt:lpstr>FIND BASE</vt:lpstr>
      <vt:lpstr>PASS ROBOT</vt:lpstr>
      <vt:lpstr>TURN</vt:lpstr>
      <vt:lpstr>תגובת הרובוט לרובוטים אחרים</vt:lpstr>
      <vt:lpstr>שינויים עתידיים</vt:lpstr>
      <vt:lpstr>זכירת מיקום הקן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4  FORAGING</dc:title>
  <cp:lastModifiedBy>אוריה יהודאי</cp:lastModifiedBy>
  <cp:revision>12</cp:revision>
  <dcterms:modified xsi:type="dcterms:W3CDTF">2023-01-07T21:36:26Z</dcterms:modified>
</cp:coreProperties>
</file>