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9" r:id="rId5"/>
    <p:sldId id="257" r:id="rId6"/>
    <p:sldId id="258" r:id="rId7"/>
    <p:sldId id="264" r:id="rId8"/>
    <p:sldId id="261" r:id="rId9"/>
    <p:sldId id="260" r:id="rId10"/>
    <p:sldId id="262" r:id="rId11"/>
    <p:sldId id="265" r:id="rId12"/>
    <p:sldId id="266" r:id="rId13"/>
    <p:sldId id="259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1"/>
    <p:restoredTop sz="96414"/>
  </p:normalViewPr>
  <p:slideViewPr>
    <p:cSldViewPr snapToGrid="0">
      <p:cViewPr>
        <p:scale>
          <a:sx n="105" d="100"/>
          <a:sy n="105" d="100"/>
        </p:scale>
        <p:origin x="80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8F82B-32AE-0045-1EA2-5EAB7355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795D6-DFD2-71E1-AC17-300821E6A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A958D-43F1-8EEA-97D3-936D7C96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6BD5A-571F-17A2-E367-4FF4A277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BB8FA-B9DB-6BD5-3632-261EBD4E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38452-07AE-A2F2-49F6-B30FBE43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12AF4-1FAD-9282-AAF9-497D960FB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2B6F2-838B-5CCB-1765-6E392A2B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C106A-D570-4B64-779E-B508AE5C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DE548-40F6-FDF0-569C-858583AE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15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029F4D-CF82-83F0-88D4-93B82B834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9288F-3479-2D01-6DA1-706D50DD0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D3E43-30DA-7D7A-AECB-7F7A4BF7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CAC22-CAC7-730D-6D82-007DB280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AD8AD-FA6A-DC5B-A0F8-534EB71F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0904-F315-BF69-2AE8-0912EAED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C04AB-0876-839A-B0F3-8EEB2713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DC9C6-0364-74E6-0626-A169BB2E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5116C-9882-D967-15F9-A000F456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3F263-F4F4-C50E-0C62-8F7AFBAC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74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B573B-58CF-FFF4-AEFA-7A8EE297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AE09E-DBD5-304F-F15E-600BEE6A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95CF8-2A0F-9988-CCBE-562570C6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F5BAA-78E5-9570-8535-BDB75F3A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EA02F-3ABC-77E3-75B1-33CA0151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68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D5F83-BF71-89BD-B17E-44FEDE73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9B3EA-5955-A2EF-2ED8-FD4635817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52B62-E76E-A75C-D6F2-C25DE07C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49A71-FF16-E6E3-DC0F-8C200918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7533E-3654-3C61-6E0D-90555316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92400-8DE8-CB76-841F-58E2C863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95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E0671-5263-7715-90E4-26F3F3E6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6CD77-3D77-94FE-2231-0C69520B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1AEE7-AFF5-E406-F4CC-5CC79BD5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CD6B4B-B248-E59C-2C5D-3D113E4C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8E4763-436D-1A7B-ED03-A484E1E99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081FA8-1C7B-B421-131E-609B8769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3E57F8-19A3-DDFE-0FF3-E3D2BF9F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83D212-14A2-2E06-9AD0-D8F232A3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77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A82-CA7D-1F89-FBA3-52B4E38C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85CCEE-C29C-15EF-0C0C-6A274224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8539F8-3A3F-D111-609A-F8F0A1D8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96E2BA-2DF6-70FC-9FB3-228FCFED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2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5D4F6A-84E4-63A4-B95E-A930FF85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0A6256-D322-A9E0-4EDA-2ADD8978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0BBBE-0839-EE9A-88F7-E996C7DC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82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B9074-1615-44D7-93DB-2F80BDE6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AD0DC-3D19-42EE-029F-B2FDAD77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FF9F3-B3F4-1F59-F295-D3511E7E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CE256-8A6C-0DFC-5BE1-03F4A4A1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C183D-8B7F-17EA-B857-E17D0556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2E1C3-9771-0843-88BA-C5E8D967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2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3B588-CBCA-B1D4-6D63-98FA9176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110C3-D67B-901D-6B33-15E3DD16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8662F-2042-6B4F-6184-CAF4DBE8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3BBF3-8B27-3690-1793-47F5B795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6BD2E-6858-E205-0958-63AC4661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1FF3C-465C-5F27-00B6-378D419D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44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60B329-519F-993B-4AE9-A57B37C7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CC370-8FCD-BED1-3887-0A715768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93894-8F87-4DE9-DD61-4B8FC6C74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D567-151F-1745-9F75-112CF62E81D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5E82C-DE43-2D82-4D09-F8EE7B16D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13226-DE55-C688-2E50-782025FE3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4E96-0E71-8C41-A54F-C4A27E5A3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2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A3070-E7F5-5C5F-6191-429B96441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Manual comparing generated code's semantics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C53014-C913-936E-46DA-5FEE572FC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05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B91F978-16FA-3196-A241-FE7864D4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5675"/>
            <a:ext cx="6134100" cy="4267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350A9D-8AD8-93B7-9746-6F7F1099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example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8078FB-462A-2B45-96B7-B0AAE3C8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7" y="2612510"/>
            <a:ext cx="5486400" cy="3822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776E2A-B034-0F5A-1E91-FF83BEF55000}"/>
              </a:ext>
            </a:extLst>
          </p:cNvPr>
          <p:cNvSpPr txBox="1"/>
          <p:nvPr/>
        </p:nvSpPr>
        <p:spPr>
          <a:xfrm>
            <a:off x="1777718" y="643521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correct code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3B38A8-AF33-8B81-C14B-CEDA753FEC3B}"/>
              </a:ext>
            </a:extLst>
          </p:cNvPr>
          <p:cNvSpPr/>
          <p:nvPr/>
        </p:nvSpPr>
        <p:spPr>
          <a:xfrm>
            <a:off x="6977575" y="2225674"/>
            <a:ext cx="1645920" cy="337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22AB4F15-D7E7-E7D4-E874-0709B1C11187}"/>
              </a:ext>
            </a:extLst>
          </p:cNvPr>
          <p:cNvSpPr/>
          <p:nvPr/>
        </p:nvSpPr>
        <p:spPr>
          <a:xfrm>
            <a:off x="5553456" y="417969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6180601-09DC-0783-95F7-5485420A68F4}"/>
              </a:ext>
            </a:extLst>
          </p:cNvPr>
          <p:cNvSpPr txBox="1">
            <a:spLocks/>
          </p:cNvSpPr>
          <p:nvPr/>
        </p:nvSpPr>
        <p:spPr>
          <a:xfrm>
            <a:off x="6310533" y="839985"/>
            <a:ext cx="5740400" cy="148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5 means the 5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line is generated by replacing the 5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line of original code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787FC59-9459-627B-98E4-83E173358FE0}"/>
              </a:ext>
            </a:extLst>
          </p:cNvPr>
          <p:cNvCxnSpPr>
            <a:cxnSpLocks/>
          </p:cNvCxnSpPr>
          <p:nvPr/>
        </p:nvCxnSpPr>
        <p:spPr>
          <a:xfrm>
            <a:off x="8060788" y="1661186"/>
            <a:ext cx="0" cy="463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C10C7EF-188E-0065-0464-A32EBB0258F7}"/>
              </a:ext>
            </a:extLst>
          </p:cNvPr>
          <p:cNvSpPr/>
          <p:nvPr/>
        </p:nvSpPr>
        <p:spPr>
          <a:xfrm>
            <a:off x="7455877" y="4417255"/>
            <a:ext cx="1744394" cy="393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84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C47741-05BB-E142-4C2A-CF9B453E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2" y="1222083"/>
            <a:ext cx="5486400" cy="38227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E81E72-2CCE-EE37-5BB2-D09708BD2040}"/>
              </a:ext>
            </a:extLst>
          </p:cNvPr>
          <p:cNvSpPr/>
          <p:nvPr/>
        </p:nvSpPr>
        <p:spPr>
          <a:xfrm>
            <a:off x="1534232" y="1222083"/>
            <a:ext cx="5486400" cy="153518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81350F2-5EFB-30A7-99AF-5ED2828E0E81}"/>
              </a:ext>
            </a:extLst>
          </p:cNvPr>
          <p:cNvCxnSpPr/>
          <p:nvPr/>
        </p:nvCxnSpPr>
        <p:spPr>
          <a:xfrm>
            <a:off x="7029260" y="2078194"/>
            <a:ext cx="738425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A276596-7E4D-B4C3-78CA-CAD51C151DDB}"/>
              </a:ext>
            </a:extLst>
          </p:cNvPr>
          <p:cNvSpPr txBox="1">
            <a:spLocks/>
          </p:cNvSpPr>
          <p:nvPr/>
        </p:nvSpPr>
        <p:spPr>
          <a:xfrm>
            <a:off x="7767685" y="1759977"/>
            <a:ext cx="3409950" cy="74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Non-generated lines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874B616-F28A-6D84-DC86-B149716D0DD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037889" y="2911203"/>
            <a:ext cx="73842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8EC3D9B-9963-2145-043C-DF7190A2C9A7}"/>
              </a:ext>
            </a:extLst>
          </p:cNvPr>
          <p:cNvSpPr/>
          <p:nvPr/>
        </p:nvSpPr>
        <p:spPr>
          <a:xfrm>
            <a:off x="1542860" y="3075486"/>
            <a:ext cx="5486400" cy="18887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C45A52-13BA-DD07-3551-8C072BE92424}"/>
              </a:ext>
            </a:extLst>
          </p:cNvPr>
          <p:cNvSpPr/>
          <p:nvPr/>
        </p:nvSpPr>
        <p:spPr>
          <a:xfrm>
            <a:off x="1542861" y="2746924"/>
            <a:ext cx="5495028" cy="328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B30591E-5713-04E7-F59B-7BB9090B9DAC}"/>
              </a:ext>
            </a:extLst>
          </p:cNvPr>
          <p:cNvCxnSpPr/>
          <p:nvPr/>
        </p:nvCxnSpPr>
        <p:spPr>
          <a:xfrm>
            <a:off x="7020632" y="4087530"/>
            <a:ext cx="738425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79BB1D4-BB34-FDCF-F4EF-191EB50787ED}"/>
              </a:ext>
            </a:extLst>
          </p:cNvPr>
          <p:cNvSpPr txBox="1">
            <a:spLocks/>
          </p:cNvSpPr>
          <p:nvPr/>
        </p:nvSpPr>
        <p:spPr>
          <a:xfrm>
            <a:off x="7776314" y="3946797"/>
            <a:ext cx="3409950" cy="74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Non-generated lines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BEED6F6-F334-4B4E-6AF7-B9E2F421E84C}"/>
              </a:ext>
            </a:extLst>
          </p:cNvPr>
          <p:cNvSpPr txBox="1">
            <a:spLocks/>
          </p:cNvSpPr>
          <p:nvPr/>
        </p:nvSpPr>
        <p:spPr>
          <a:xfrm>
            <a:off x="7793571" y="2684280"/>
            <a:ext cx="3409950" cy="105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Generated lines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774595-2C3F-F4E3-A3FC-881B0FC7D5A6}"/>
              </a:ext>
            </a:extLst>
          </p:cNvPr>
          <p:cNvSpPr txBox="1"/>
          <p:nvPr/>
        </p:nvSpPr>
        <p:spPr>
          <a:xfrm>
            <a:off x="3235569" y="509773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 code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43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757FBF2-F227-9B3D-C2FD-2A862847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09" y="1167619"/>
            <a:ext cx="5378864" cy="5690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AC0C02-4B1C-D7A8-B5ED-B2166EC7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0" y="2465304"/>
            <a:ext cx="6134100" cy="4267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350A9D-8AD8-93B7-9746-6F7F1099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Compare only the code other than non-generated code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522300-C86F-D410-BD73-B7E19CFD2F09}"/>
              </a:ext>
            </a:extLst>
          </p:cNvPr>
          <p:cNvSpPr/>
          <p:nvPr/>
        </p:nvSpPr>
        <p:spPr>
          <a:xfrm>
            <a:off x="520505" y="4598904"/>
            <a:ext cx="3207433" cy="381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905BE7-1385-55C1-3EFC-A82ACA84F5FD}"/>
              </a:ext>
            </a:extLst>
          </p:cNvPr>
          <p:cNvSpPr/>
          <p:nvPr/>
        </p:nvSpPr>
        <p:spPr>
          <a:xfrm>
            <a:off x="6764215" y="2954215"/>
            <a:ext cx="3336388" cy="1744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60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C88A8-422D-CB1F-D929-148D11D9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corner cases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69355-1F5D-C492-D6D2-2CEF5073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Subtles</a:t>
            </a:r>
            <a:r>
              <a:rPr kumimoji="1" lang="en-US" altLang="zh-CN" dirty="0"/>
              <a:t> spacing different does not count (unless such spacing difference leads to different code logic)</a:t>
            </a:r>
          </a:p>
          <a:p>
            <a:r>
              <a:rPr kumimoji="1" lang="en-US" altLang="zh-CN" dirty="0"/>
              <a:t>There are other corner cases such as C1 and C2 may have different variables</a:t>
            </a:r>
          </a:p>
          <a:p>
            <a:r>
              <a:rPr kumimoji="1" lang="en-US" altLang="zh-CN" dirty="0"/>
              <a:t>U may take a screenshot and discuss with me.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6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B9DA-6EAF-7B4F-AFCE-F54629FD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record 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C088-47A3-0A85-5548-B9170BEC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FBCBA1-00C1-053B-9611-2B8A1A61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170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40E35-F57D-58CF-517B-7D3FF3B8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Overivew</a:t>
            </a:r>
            <a:r>
              <a:rPr kumimoji="1" lang="en-US" altLang="zh-CN" dirty="0"/>
              <a:t> (1): input code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82932C-845E-E63A-8832-16278227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800"/>
            <a:ext cx="5384800" cy="1930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F17141-7D87-9DCD-2733-81A0736933FE}"/>
              </a:ext>
            </a:extLst>
          </p:cNvPr>
          <p:cNvSpPr/>
          <p:nvPr/>
        </p:nvSpPr>
        <p:spPr>
          <a:xfrm>
            <a:off x="1163710" y="2692058"/>
            <a:ext cx="1533378" cy="351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D3FA43-873A-1F44-4FB9-B9EF3006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10" y="1517650"/>
            <a:ext cx="5486400" cy="3822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0924D1-A296-DECD-693C-A435B8888808}"/>
              </a:ext>
            </a:extLst>
          </p:cNvPr>
          <p:cNvSpPr txBox="1"/>
          <p:nvPr/>
        </p:nvSpPr>
        <p:spPr>
          <a:xfrm>
            <a:off x="1070265" y="5641145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HK" altLang="zh-CN" dirty="0"/>
              <a:t>https://</a:t>
            </a:r>
            <a:r>
              <a:rPr kumimoji="1" lang="en-HK" altLang="zh-CN" dirty="0" err="1"/>
              <a:t>codeforces.com</a:t>
            </a:r>
            <a:r>
              <a:rPr kumimoji="1" lang="en-HK" altLang="zh-CN" dirty="0"/>
              <a:t>/contest/1914/problem/A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8AF1C-603A-8AE5-D1F9-846B9700E025}"/>
              </a:ext>
            </a:extLst>
          </p:cNvPr>
          <p:cNvSpPr txBox="1"/>
          <p:nvPr/>
        </p:nvSpPr>
        <p:spPr>
          <a:xfrm>
            <a:off x="824753" y="4876800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only focus on </a:t>
            </a:r>
            <a:r>
              <a:rPr kumimoji="1" lang="en-US" altLang="zh-CN" dirty="0" err="1"/>
              <a:t>correct_code</a:t>
            </a:r>
            <a:r>
              <a:rPr kumimoji="1" lang="en-US" altLang="zh-CN" dirty="0"/>
              <a:t>/ and output/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24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2A7B1-5A60-1E8B-F528-08F137A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Prompt </a:t>
            </a:r>
            <a:r>
              <a:rPr kumimoji="1" lang="en-US" altLang="zh-CN" dirty="0" err="1"/>
              <a:t>dir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E1EEA-33B8-666D-D238-11F7B391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829A6F-791A-BA9F-793B-D924CB67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" y="2168613"/>
            <a:ext cx="7772400" cy="41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2478-AD69-6CAE-83E7-EA3168A3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HK" altLang="zh-CN" dirty="0"/>
              <a:t>https://</a:t>
            </a:r>
            <a:r>
              <a:rPr kumimoji="1" lang="en-HK" altLang="zh-CN" dirty="0" err="1"/>
              <a:t>codeforces.com</a:t>
            </a:r>
            <a:r>
              <a:rPr kumimoji="1" lang="en-HK" altLang="zh-CN" dirty="0"/>
              <a:t>/contest/1914/problem/A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21CEA-C9C2-C103-F8E9-8807CA72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91C74-B757-642E-1793-3A9E6636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21" y="1054768"/>
            <a:ext cx="5960076" cy="58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0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D1E72-8F7A-5E0C-A75B-8ED8E850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16B01-2A41-872B-67B4-4F1625B9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825625"/>
            <a:ext cx="5499538" cy="315627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b="1" i="1" dirty="0"/>
              <a:t>output/c1/</a:t>
            </a:r>
            <a:r>
              <a:rPr kumimoji="1" lang="en-US" altLang="zh-CN" b="1" i="1" dirty="0" err="1"/>
              <a:t>simply_replace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code is generated without mutation, </a:t>
            </a:r>
            <a:r>
              <a:rPr kumimoji="1" lang="en-US" altLang="zh-CN" b="1" i="1" dirty="0"/>
              <a:t>output/ c2/</a:t>
            </a:r>
            <a:r>
              <a:rPr kumimoji="1" lang="en-US" altLang="zh-CN" b="1" i="1" dirty="0" err="1"/>
              <a:t>add_specific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code is generated with mutation</a:t>
            </a:r>
          </a:p>
          <a:p>
            <a:r>
              <a:rPr kumimoji="1" lang="en-US" altLang="zh-CN" dirty="0"/>
              <a:t>We compare code in </a:t>
            </a:r>
            <a:r>
              <a:rPr kumimoji="1" lang="en-US" altLang="zh-CN" b="1" i="1" dirty="0"/>
              <a:t>c1/output/ /</a:t>
            </a:r>
            <a:r>
              <a:rPr kumimoji="1" lang="en-US" altLang="zh-CN" b="1" i="1" dirty="0" err="1"/>
              <a:t>simply_replace</a:t>
            </a:r>
            <a:r>
              <a:rPr kumimoji="1" lang="en-US" altLang="zh-CN" b="1" i="1" dirty="0"/>
              <a:t> </a:t>
            </a:r>
            <a:r>
              <a:rPr kumimoji="1" lang="en-US" altLang="zh-CN" dirty="0"/>
              <a:t>and code in </a:t>
            </a:r>
            <a:r>
              <a:rPr kumimoji="1" lang="en-US" altLang="zh-CN" b="1" i="1" dirty="0"/>
              <a:t>output/ c2 /</a:t>
            </a:r>
            <a:r>
              <a:rPr kumimoji="1" lang="en-US" altLang="zh-CN" b="1" i="1" dirty="0" err="1"/>
              <a:t>add_specific</a:t>
            </a:r>
            <a:r>
              <a:rPr kumimoji="1" lang="en-US" altLang="zh-CN" dirty="0"/>
              <a:t>, to see whether they have the same behavior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E614C0-035B-A52B-2E3F-5F98EB62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7" y="1825624"/>
            <a:ext cx="4836987" cy="401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7C9BCC49-5638-24C5-3B36-B4B0379B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275" y="1514475"/>
            <a:ext cx="3543300" cy="4978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4D53010-6DE7-FB9F-D57B-289B9256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Which file to compare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DE0482-54E4-11FF-353E-9981EEA7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9143"/>
            <a:ext cx="4297420" cy="4501365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EBE8825-A988-477F-28C4-146D8D31BB02}"/>
              </a:ext>
            </a:extLst>
          </p:cNvPr>
          <p:cNvCxnSpPr>
            <a:cxnSpLocks/>
          </p:cNvCxnSpPr>
          <p:nvPr/>
        </p:nvCxnSpPr>
        <p:spPr>
          <a:xfrm>
            <a:off x="1467348" y="3077267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423B09A-5DC7-2E0D-8724-9AAE0AAA09A0}"/>
              </a:ext>
            </a:extLst>
          </p:cNvPr>
          <p:cNvCxnSpPr>
            <a:cxnSpLocks/>
          </p:cNvCxnSpPr>
          <p:nvPr/>
        </p:nvCxnSpPr>
        <p:spPr>
          <a:xfrm>
            <a:off x="1467348" y="3431991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B69F8BD-FE11-9495-337F-70C5851D4033}"/>
              </a:ext>
            </a:extLst>
          </p:cNvPr>
          <p:cNvCxnSpPr>
            <a:cxnSpLocks/>
          </p:cNvCxnSpPr>
          <p:nvPr/>
        </p:nvCxnSpPr>
        <p:spPr>
          <a:xfrm>
            <a:off x="1467348" y="3849777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1F9A2A3-30DC-56D7-79C9-5D8AFA6AF79D}"/>
              </a:ext>
            </a:extLst>
          </p:cNvPr>
          <p:cNvCxnSpPr>
            <a:cxnSpLocks/>
          </p:cNvCxnSpPr>
          <p:nvPr/>
        </p:nvCxnSpPr>
        <p:spPr>
          <a:xfrm>
            <a:off x="1467348" y="4205742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CEEA393-97BF-FC5D-1232-1FECF832871A}"/>
              </a:ext>
            </a:extLst>
          </p:cNvPr>
          <p:cNvCxnSpPr>
            <a:cxnSpLocks/>
          </p:cNvCxnSpPr>
          <p:nvPr/>
        </p:nvCxnSpPr>
        <p:spPr>
          <a:xfrm>
            <a:off x="1467348" y="4596012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A6083E1-BFCF-350E-29AB-0F4360A43031}"/>
              </a:ext>
            </a:extLst>
          </p:cNvPr>
          <p:cNvCxnSpPr>
            <a:cxnSpLocks/>
          </p:cNvCxnSpPr>
          <p:nvPr/>
        </p:nvCxnSpPr>
        <p:spPr>
          <a:xfrm>
            <a:off x="7127009" y="2441108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3A51E74-42B9-6FFB-A56D-58E41F06F418}"/>
              </a:ext>
            </a:extLst>
          </p:cNvPr>
          <p:cNvCxnSpPr>
            <a:cxnSpLocks/>
          </p:cNvCxnSpPr>
          <p:nvPr/>
        </p:nvCxnSpPr>
        <p:spPr>
          <a:xfrm>
            <a:off x="7127009" y="2780040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19FBE36-1367-96D9-7876-CA8CFDF0C407}"/>
              </a:ext>
            </a:extLst>
          </p:cNvPr>
          <p:cNvCxnSpPr>
            <a:cxnSpLocks/>
          </p:cNvCxnSpPr>
          <p:nvPr/>
        </p:nvCxnSpPr>
        <p:spPr>
          <a:xfrm>
            <a:off x="7099304" y="3121827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D7DBB5C-9049-21F7-2B47-1A6F7ABFA0D4}"/>
              </a:ext>
            </a:extLst>
          </p:cNvPr>
          <p:cNvCxnSpPr>
            <a:cxnSpLocks/>
          </p:cNvCxnSpPr>
          <p:nvPr/>
        </p:nvCxnSpPr>
        <p:spPr>
          <a:xfrm>
            <a:off x="7127009" y="3457823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856B261-16AC-67BD-74BD-B5BA590A95BE}"/>
              </a:ext>
            </a:extLst>
          </p:cNvPr>
          <p:cNvCxnSpPr>
            <a:cxnSpLocks/>
          </p:cNvCxnSpPr>
          <p:nvPr/>
        </p:nvCxnSpPr>
        <p:spPr>
          <a:xfrm>
            <a:off x="7137169" y="3763309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7E70236-C98A-F636-13A9-210FCBCE5500}"/>
              </a:ext>
            </a:extLst>
          </p:cNvPr>
          <p:cNvCxnSpPr>
            <a:cxnSpLocks/>
          </p:cNvCxnSpPr>
          <p:nvPr/>
        </p:nvCxnSpPr>
        <p:spPr>
          <a:xfrm>
            <a:off x="7152879" y="4115581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873B45E-C274-B762-66B2-07E350B80D5B}"/>
              </a:ext>
            </a:extLst>
          </p:cNvPr>
          <p:cNvCxnSpPr>
            <a:cxnSpLocks/>
          </p:cNvCxnSpPr>
          <p:nvPr/>
        </p:nvCxnSpPr>
        <p:spPr>
          <a:xfrm>
            <a:off x="7127009" y="4429827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3E78DC9-A7BF-D0F4-6830-56F956B78BA9}"/>
              </a:ext>
            </a:extLst>
          </p:cNvPr>
          <p:cNvCxnSpPr>
            <a:cxnSpLocks/>
          </p:cNvCxnSpPr>
          <p:nvPr/>
        </p:nvCxnSpPr>
        <p:spPr>
          <a:xfrm>
            <a:off x="7099304" y="4777369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D46D1649-01A6-1986-E8A7-E79C1DA4F842}"/>
              </a:ext>
            </a:extLst>
          </p:cNvPr>
          <p:cNvCxnSpPr>
            <a:cxnSpLocks/>
          </p:cNvCxnSpPr>
          <p:nvPr/>
        </p:nvCxnSpPr>
        <p:spPr>
          <a:xfrm>
            <a:off x="7099304" y="5124210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BB460AC-59BA-A9B6-33B9-D44940263F43}"/>
              </a:ext>
            </a:extLst>
          </p:cNvPr>
          <p:cNvCxnSpPr>
            <a:cxnSpLocks/>
          </p:cNvCxnSpPr>
          <p:nvPr/>
        </p:nvCxnSpPr>
        <p:spPr>
          <a:xfrm>
            <a:off x="7090679" y="5461943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7E47EAC-4B95-4404-3E23-D2FB994414C8}"/>
              </a:ext>
            </a:extLst>
          </p:cNvPr>
          <p:cNvCxnSpPr>
            <a:cxnSpLocks/>
          </p:cNvCxnSpPr>
          <p:nvPr/>
        </p:nvCxnSpPr>
        <p:spPr>
          <a:xfrm>
            <a:off x="4186359" y="3069749"/>
            <a:ext cx="1631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7B46E1E-3786-3BD1-996D-58B734CCAB57}"/>
              </a:ext>
            </a:extLst>
          </p:cNvPr>
          <p:cNvCxnSpPr>
            <a:cxnSpLocks/>
          </p:cNvCxnSpPr>
          <p:nvPr/>
        </p:nvCxnSpPr>
        <p:spPr>
          <a:xfrm>
            <a:off x="4166696" y="3420168"/>
            <a:ext cx="2024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F868451-DF20-2389-2EF9-76F860C486E8}"/>
              </a:ext>
            </a:extLst>
          </p:cNvPr>
          <p:cNvCxnSpPr>
            <a:cxnSpLocks/>
          </p:cNvCxnSpPr>
          <p:nvPr/>
        </p:nvCxnSpPr>
        <p:spPr>
          <a:xfrm flipV="1">
            <a:off x="4208591" y="3821940"/>
            <a:ext cx="195707" cy="4904"/>
          </a:xfrm>
          <a:prstGeom prst="line">
            <a:avLst/>
          </a:prstGeom>
          <a:ln w="3810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5B8AB4CC-C3EF-23F3-3123-D87C553E46FF}"/>
              </a:ext>
            </a:extLst>
          </p:cNvPr>
          <p:cNvCxnSpPr>
            <a:cxnSpLocks/>
          </p:cNvCxnSpPr>
          <p:nvPr/>
        </p:nvCxnSpPr>
        <p:spPr>
          <a:xfrm>
            <a:off x="7105102" y="5785259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C2EF2BB-6DE3-1EB5-D155-0503F7577C5F}"/>
              </a:ext>
            </a:extLst>
          </p:cNvPr>
          <p:cNvCxnSpPr>
            <a:cxnSpLocks/>
          </p:cNvCxnSpPr>
          <p:nvPr/>
        </p:nvCxnSpPr>
        <p:spPr>
          <a:xfrm>
            <a:off x="7127009" y="6101454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246EDD3E-92D6-9D0F-9D72-B7A566E0C7B6}"/>
              </a:ext>
            </a:extLst>
          </p:cNvPr>
          <p:cNvCxnSpPr>
            <a:cxnSpLocks/>
          </p:cNvCxnSpPr>
          <p:nvPr/>
        </p:nvCxnSpPr>
        <p:spPr>
          <a:xfrm>
            <a:off x="7108784" y="6470667"/>
            <a:ext cx="771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5435356-8FAD-3649-5970-692E052B4C83}"/>
              </a:ext>
            </a:extLst>
          </p:cNvPr>
          <p:cNvCxnSpPr>
            <a:cxnSpLocks/>
          </p:cNvCxnSpPr>
          <p:nvPr/>
        </p:nvCxnSpPr>
        <p:spPr>
          <a:xfrm>
            <a:off x="9132950" y="2432947"/>
            <a:ext cx="1631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7BA20A3-D3EF-7F9B-02EE-3155F3F9077A}"/>
              </a:ext>
            </a:extLst>
          </p:cNvPr>
          <p:cNvCxnSpPr>
            <a:cxnSpLocks/>
          </p:cNvCxnSpPr>
          <p:nvPr/>
        </p:nvCxnSpPr>
        <p:spPr>
          <a:xfrm>
            <a:off x="9132950" y="2754402"/>
            <a:ext cx="1631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970E4383-A4B2-355A-4D44-A8BA9861D69F}"/>
              </a:ext>
            </a:extLst>
          </p:cNvPr>
          <p:cNvCxnSpPr>
            <a:cxnSpLocks/>
          </p:cNvCxnSpPr>
          <p:nvPr/>
        </p:nvCxnSpPr>
        <p:spPr>
          <a:xfrm>
            <a:off x="9132950" y="3077267"/>
            <a:ext cx="1631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C5B91C2-EC79-341B-4BCE-EA68FC4D750C}"/>
              </a:ext>
            </a:extLst>
          </p:cNvPr>
          <p:cNvCxnSpPr>
            <a:cxnSpLocks/>
          </p:cNvCxnSpPr>
          <p:nvPr/>
        </p:nvCxnSpPr>
        <p:spPr>
          <a:xfrm>
            <a:off x="9135111" y="3429000"/>
            <a:ext cx="1631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9ED4701-9037-99B2-CE28-3FF80EB2195A}"/>
              </a:ext>
            </a:extLst>
          </p:cNvPr>
          <p:cNvCxnSpPr>
            <a:cxnSpLocks/>
          </p:cNvCxnSpPr>
          <p:nvPr/>
        </p:nvCxnSpPr>
        <p:spPr>
          <a:xfrm>
            <a:off x="9132950" y="3763309"/>
            <a:ext cx="1631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C018735-AC14-A8CC-B4A7-E3440FB0666A}"/>
              </a:ext>
            </a:extLst>
          </p:cNvPr>
          <p:cNvCxnSpPr>
            <a:cxnSpLocks/>
          </p:cNvCxnSpPr>
          <p:nvPr/>
        </p:nvCxnSpPr>
        <p:spPr>
          <a:xfrm>
            <a:off x="9132950" y="4107461"/>
            <a:ext cx="2024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21AC0B-85B2-7A82-E0E5-AB698D12C0F5}"/>
              </a:ext>
            </a:extLst>
          </p:cNvPr>
          <p:cNvCxnSpPr>
            <a:cxnSpLocks/>
          </p:cNvCxnSpPr>
          <p:nvPr/>
        </p:nvCxnSpPr>
        <p:spPr>
          <a:xfrm>
            <a:off x="9160748" y="4429827"/>
            <a:ext cx="2024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7AE30ED-9B33-7195-DF62-B3BD14D033E3}"/>
              </a:ext>
            </a:extLst>
          </p:cNvPr>
          <p:cNvCxnSpPr>
            <a:cxnSpLocks/>
          </p:cNvCxnSpPr>
          <p:nvPr/>
        </p:nvCxnSpPr>
        <p:spPr>
          <a:xfrm>
            <a:off x="9154363" y="4769249"/>
            <a:ext cx="2024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3DFA6E1-99C5-5CB3-A9BE-4A5FE0B3FAA1}"/>
              </a:ext>
            </a:extLst>
          </p:cNvPr>
          <p:cNvCxnSpPr>
            <a:cxnSpLocks/>
          </p:cNvCxnSpPr>
          <p:nvPr/>
        </p:nvCxnSpPr>
        <p:spPr>
          <a:xfrm>
            <a:off x="9152202" y="5124210"/>
            <a:ext cx="2024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7DB5BD5-CA14-5374-FD6C-E11B66B9FB37}"/>
              </a:ext>
            </a:extLst>
          </p:cNvPr>
          <p:cNvCxnSpPr>
            <a:cxnSpLocks/>
          </p:cNvCxnSpPr>
          <p:nvPr/>
        </p:nvCxnSpPr>
        <p:spPr>
          <a:xfrm>
            <a:off x="9152201" y="5461943"/>
            <a:ext cx="2024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916C16E-40A9-BA6F-32FD-B022741DF05D}"/>
              </a:ext>
            </a:extLst>
          </p:cNvPr>
          <p:cNvCxnSpPr>
            <a:cxnSpLocks/>
          </p:cNvCxnSpPr>
          <p:nvPr/>
        </p:nvCxnSpPr>
        <p:spPr>
          <a:xfrm flipV="1">
            <a:off x="9139724" y="5777071"/>
            <a:ext cx="195707" cy="4904"/>
          </a:xfrm>
          <a:prstGeom prst="line">
            <a:avLst/>
          </a:prstGeom>
          <a:ln w="3810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9CCD2C4B-E563-6660-78AD-A8B24D89932C}"/>
              </a:ext>
            </a:extLst>
          </p:cNvPr>
          <p:cNvCxnSpPr>
            <a:cxnSpLocks/>
          </p:cNvCxnSpPr>
          <p:nvPr/>
        </p:nvCxnSpPr>
        <p:spPr>
          <a:xfrm flipV="1">
            <a:off x="9164134" y="6101289"/>
            <a:ext cx="195707" cy="4904"/>
          </a:xfrm>
          <a:prstGeom prst="line">
            <a:avLst/>
          </a:prstGeom>
          <a:ln w="3810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51EF8CCA-673B-AEFE-BA73-28252B9BFD98}"/>
              </a:ext>
            </a:extLst>
          </p:cNvPr>
          <p:cNvCxnSpPr>
            <a:cxnSpLocks/>
          </p:cNvCxnSpPr>
          <p:nvPr/>
        </p:nvCxnSpPr>
        <p:spPr>
          <a:xfrm flipV="1">
            <a:off x="9152201" y="6453798"/>
            <a:ext cx="195707" cy="4904"/>
          </a:xfrm>
          <a:prstGeom prst="line">
            <a:avLst/>
          </a:prstGeom>
          <a:ln w="3810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F563E48-BCE6-162A-7E6F-91A65AB04667}"/>
              </a:ext>
            </a:extLst>
          </p:cNvPr>
          <p:cNvCxnSpPr>
            <a:cxnSpLocks/>
          </p:cNvCxnSpPr>
          <p:nvPr/>
        </p:nvCxnSpPr>
        <p:spPr>
          <a:xfrm flipV="1">
            <a:off x="4736646" y="2258061"/>
            <a:ext cx="2053153" cy="6580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0D1B2CA-4320-6FD0-68C8-E1700E7063E1}"/>
              </a:ext>
            </a:extLst>
          </p:cNvPr>
          <p:cNvCxnSpPr>
            <a:cxnSpLocks/>
          </p:cNvCxnSpPr>
          <p:nvPr/>
        </p:nvCxnSpPr>
        <p:spPr>
          <a:xfrm flipV="1">
            <a:off x="4736646" y="2646261"/>
            <a:ext cx="2121952" cy="2698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2C4BF6-3BD8-88A0-0D69-F3CA88E3C1F3}"/>
              </a:ext>
            </a:extLst>
          </p:cNvPr>
          <p:cNvCxnSpPr>
            <a:cxnSpLocks/>
          </p:cNvCxnSpPr>
          <p:nvPr/>
        </p:nvCxnSpPr>
        <p:spPr>
          <a:xfrm>
            <a:off x="4752656" y="2916087"/>
            <a:ext cx="2105942" cy="65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E2D9FC9-C3AD-D9AE-9602-9D8D82A90AFD}"/>
              </a:ext>
            </a:extLst>
          </p:cNvPr>
          <p:cNvCxnSpPr>
            <a:cxnSpLocks/>
          </p:cNvCxnSpPr>
          <p:nvPr/>
        </p:nvCxnSpPr>
        <p:spPr>
          <a:xfrm>
            <a:off x="4776477" y="2948651"/>
            <a:ext cx="2013322" cy="3663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6B1B8AB5-DEF0-7A2F-AC74-901FF74D5E43}"/>
              </a:ext>
            </a:extLst>
          </p:cNvPr>
          <p:cNvCxnSpPr>
            <a:cxnSpLocks/>
          </p:cNvCxnSpPr>
          <p:nvPr/>
        </p:nvCxnSpPr>
        <p:spPr>
          <a:xfrm>
            <a:off x="4752656" y="2948651"/>
            <a:ext cx="2105942" cy="7147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60028C2-FB6E-C0B0-DFC3-A5036F40C3D2}"/>
              </a:ext>
            </a:extLst>
          </p:cNvPr>
          <p:cNvCxnSpPr>
            <a:cxnSpLocks/>
          </p:cNvCxnSpPr>
          <p:nvPr/>
        </p:nvCxnSpPr>
        <p:spPr>
          <a:xfrm>
            <a:off x="4776477" y="3289754"/>
            <a:ext cx="2102036" cy="7139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F4AA014-77C5-5D9A-FFC5-7707BD281016}"/>
              </a:ext>
            </a:extLst>
          </p:cNvPr>
          <p:cNvCxnSpPr>
            <a:cxnSpLocks/>
          </p:cNvCxnSpPr>
          <p:nvPr/>
        </p:nvCxnSpPr>
        <p:spPr>
          <a:xfrm>
            <a:off x="4776477" y="3304287"/>
            <a:ext cx="2082121" cy="10301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0209A1B1-E049-4A46-6869-73F3EB1A21E1}"/>
              </a:ext>
            </a:extLst>
          </p:cNvPr>
          <p:cNvCxnSpPr>
            <a:cxnSpLocks/>
          </p:cNvCxnSpPr>
          <p:nvPr/>
        </p:nvCxnSpPr>
        <p:spPr>
          <a:xfrm>
            <a:off x="4776477" y="3314967"/>
            <a:ext cx="2102036" cy="13226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00484BF2-8561-19BD-C1D6-0B4877BA45C6}"/>
              </a:ext>
            </a:extLst>
          </p:cNvPr>
          <p:cNvCxnSpPr>
            <a:cxnSpLocks/>
          </p:cNvCxnSpPr>
          <p:nvPr/>
        </p:nvCxnSpPr>
        <p:spPr>
          <a:xfrm>
            <a:off x="4776477" y="3322318"/>
            <a:ext cx="2082121" cy="16637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49ECDC12-6C11-E410-F350-3AB52E276923}"/>
              </a:ext>
            </a:extLst>
          </p:cNvPr>
          <p:cNvCxnSpPr>
            <a:cxnSpLocks/>
          </p:cNvCxnSpPr>
          <p:nvPr/>
        </p:nvCxnSpPr>
        <p:spPr>
          <a:xfrm>
            <a:off x="4776477" y="3340180"/>
            <a:ext cx="2102036" cy="200334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9C05DD9-9BE5-5CD7-5B95-645E62E7C43A}"/>
              </a:ext>
            </a:extLst>
          </p:cNvPr>
          <p:cNvCxnSpPr>
            <a:cxnSpLocks/>
          </p:cNvCxnSpPr>
          <p:nvPr/>
        </p:nvCxnSpPr>
        <p:spPr>
          <a:xfrm>
            <a:off x="4752656" y="3677955"/>
            <a:ext cx="2105942" cy="1924786"/>
          </a:xfrm>
          <a:prstGeom prst="straightConnector1">
            <a:avLst/>
          </a:prstGeom>
          <a:ln w="3810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5708D129-7121-76B5-CFC7-2242883E8899}"/>
              </a:ext>
            </a:extLst>
          </p:cNvPr>
          <p:cNvCxnSpPr>
            <a:cxnSpLocks/>
          </p:cNvCxnSpPr>
          <p:nvPr/>
        </p:nvCxnSpPr>
        <p:spPr>
          <a:xfrm>
            <a:off x="4776477" y="3688634"/>
            <a:ext cx="2082121" cy="2262562"/>
          </a:xfrm>
          <a:prstGeom prst="straightConnector1">
            <a:avLst/>
          </a:prstGeom>
          <a:ln w="3810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0F0CDC59-9213-83FB-7B0E-03112E33ED85}"/>
              </a:ext>
            </a:extLst>
          </p:cNvPr>
          <p:cNvCxnSpPr>
            <a:cxnSpLocks/>
          </p:cNvCxnSpPr>
          <p:nvPr/>
        </p:nvCxnSpPr>
        <p:spPr>
          <a:xfrm>
            <a:off x="4752656" y="3688634"/>
            <a:ext cx="2037143" cy="2559296"/>
          </a:xfrm>
          <a:prstGeom prst="straightConnector1">
            <a:avLst/>
          </a:prstGeom>
          <a:ln w="3810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42E4A6D9-B7BF-1889-2243-DB3C6BA318A3}"/>
              </a:ext>
            </a:extLst>
          </p:cNvPr>
          <p:cNvSpPr/>
          <p:nvPr/>
        </p:nvSpPr>
        <p:spPr>
          <a:xfrm>
            <a:off x="838200" y="1943342"/>
            <a:ext cx="2087880" cy="372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4889AC-D502-3DD3-E1CB-B7C30459DD8F}"/>
              </a:ext>
            </a:extLst>
          </p:cNvPr>
          <p:cNvSpPr txBox="1"/>
          <p:nvPr/>
        </p:nvSpPr>
        <p:spPr>
          <a:xfrm>
            <a:off x="2033139" y="656144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35E3C0-8D37-D277-22BD-387493165642}"/>
              </a:ext>
            </a:extLst>
          </p:cNvPr>
          <p:cNvSpPr txBox="1"/>
          <p:nvPr/>
        </p:nvSpPr>
        <p:spPr>
          <a:xfrm>
            <a:off x="7947373" y="649287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60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23F0-F4A8-99A5-ADF7-5AD1AD2D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67" y="79374"/>
            <a:ext cx="10905385" cy="1325563"/>
          </a:xfrm>
        </p:spPr>
        <p:txBody>
          <a:bodyPr/>
          <a:lstStyle/>
          <a:p>
            <a:r>
              <a:rPr kumimoji="1" lang="en-US" altLang="zh-CN" dirty="0"/>
              <a:t>How to compare: suppose we want to generate the 10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line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8FCA2-F727-79B5-5C47-E1B4AFFA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" y="2612510"/>
            <a:ext cx="5486400" cy="3822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29DFBC-A42E-FDFC-BFE9-97909BE99586}"/>
              </a:ext>
            </a:extLst>
          </p:cNvPr>
          <p:cNvSpPr txBox="1"/>
          <p:nvPr/>
        </p:nvSpPr>
        <p:spPr>
          <a:xfrm>
            <a:off x="1777718" y="643521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correct code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611971-6BD5-CDAF-7DAB-BB53A8BC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32" y="1969890"/>
            <a:ext cx="5740400" cy="4419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7A5F3B-9F52-66A1-E7CD-81A640A220AA}"/>
              </a:ext>
            </a:extLst>
          </p:cNvPr>
          <p:cNvSpPr/>
          <p:nvPr/>
        </p:nvSpPr>
        <p:spPr>
          <a:xfrm>
            <a:off x="7076049" y="2027809"/>
            <a:ext cx="1744394" cy="320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4F0D223B-B275-D912-8348-11D942263321}"/>
              </a:ext>
            </a:extLst>
          </p:cNvPr>
          <p:cNvSpPr/>
          <p:nvPr/>
        </p:nvSpPr>
        <p:spPr>
          <a:xfrm>
            <a:off x="5553456" y="417969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4EFAF3-58DB-1692-CADF-9DFC14FC9C52}"/>
              </a:ext>
            </a:extLst>
          </p:cNvPr>
          <p:cNvSpPr txBox="1">
            <a:spLocks/>
          </p:cNvSpPr>
          <p:nvPr/>
        </p:nvSpPr>
        <p:spPr>
          <a:xfrm>
            <a:off x="6310533" y="839985"/>
            <a:ext cx="5740400" cy="148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10 means the 10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line is generated by replacing the 10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line of original code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C227437-92AC-9434-31DE-C48C8EEEE54C}"/>
              </a:ext>
            </a:extLst>
          </p:cNvPr>
          <p:cNvCxnSpPr>
            <a:cxnSpLocks/>
          </p:cNvCxnSpPr>
          <p:nvPr/>
        </p:nvCxnSpPr>
        <p:spPr>
          <a:xfrm>
            <a:off x="8060788" y="1661186"/>
            <a:ext cx="0" cy="3666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D3F589C-952D-DA9E-EEFF-1B015C79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1673"/>
            <a:ext cx="7364328" cy="45146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E81E72-2CCE-EE37-5BB2-D09708BD2040}"/>
              </a:ext>
            </a:extLst>
          </p:cNvPr>
          <p:cNvSpPr/>
          <p:nvPr/>
        </p:nvSpPr>
        <p:spPr>
          <a:xfrm>
            <a:off x="1534232" y="1222083"/>
            <a:ext cx="6367224" cy="387593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81350F2-5EFB-30A7-99AF-5ED2828E0E81}"/>
              </a:ext>
            </a:extLst>
          </p:cNvPr>
          <p:cNvCxnSpPr/>
          <p:nvPr/>
        </p:nvCxnSpPr>
        <p:spPr>
          <a:xfrm>
            <a:off x="7901456" y="3181351"/>
            <a:ext cx="738425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A276596-7E4D-B4C3-78CA-CAD51C151DDB}"/>
              </a:ext>
            </a:extLst>
          </p:cNvPr>
          <p:cNvSpPr txBox="1">
            <a:spLocks/>
          </p:cNvSpPr>
          <p:nvPr/>
        </p:nvSpPr>
        <p:spPr>
          <a:xfrm>
            <a:off x="8639881" y="2863134"/>
            <a:ext cx="3409950" cy="74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Non-generated lines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C45A52-13BA-DD07-3551-8C072BE92424}"/>
              </a:ext>
            </a:extLst>
          </p:cNvPr>
          <p:cNvSpPr/>
          <p:nvPr/>
        </p:nvSpPr>
        <p:spPr>
          <a:xfrm>
            <a:off x="1779243" y="5194496"/>
            <a:ext cx="6122213" cy="4379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874B616-F28A-6D84-DC86-B149716D0DD6}"/>
              </a:ext>
            </a:extLst>
          </p:cNvPr>
          <p:cNvCxnSpPr>
            <a:stCxn id="14" idx="3"/>
          </p:cNvCxnSpPr>
          <p:nvPr/>
        </p:nvCxnSpPr>
        <p:spPr>
          <a:xfrm flipV="1">
            <a:off x="7901456" y="5413473"/>
            <a:ext cx="60214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27BF33A-E919-FAB9-BABD-7ADF6EA4ED65}"/>
              </a:ext>
            </a:extLst>
          </p:cNvPr>
          <p:cNvSpPr txBox="1">
            <a:spLocks/>
          </p:cNvSpPr>
          <p:nvPr/>
        </p:nvSpPr>
        <p:spPr>
          <a:xfrm>
            <a:off x="8503600" y="5098023"/>
            <a:ext cx="3409950" cy="105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Generated lines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BD74D7-E2C6-F3AC-8EA9-3D940A59FC47}"/>
              </a:ext>
            </a:extLst>
          </p:cNvPr>
          <p:cNvSpPr txBox="1"/>
          <p:nvPr/>
        </p:nvSpPr>
        <p:spPr>
          <a:xfrm>
            <a:off x="3463975" y="572892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 code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3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0A9D-8AD8-93B7-9746-6F7F1099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Compare only the code other than non-generated 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44E82-AED9-0811-8DD4-BA79241A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881"/>
            <a:ext cx="10515600" cy="4351338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291E16-C7B4-A7F2-8037-AE1C7590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3100"/>
            <a:ext cx="6032500" cy="4914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FDFE58-1397-1A04-9A3C-BEA9E886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2089944"/>
            <a:ext cx="5740400" cy="4419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04627D8-DA78-7D0F-B749-DEC480532A05}"/>
              </a:ext>
            </a:extLst>
          </p:cNvPr>
          <p:cNvSpPr/>
          <p:nvPr/>
        </p:nvSpPr>
        <p:spPr>
          <a:xfrm>
            <a:off x="428625" y="6054328"/>
            <a:ext cx="2943225" cy="455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1A05C1-D850-CC9A-540B-B1CA89505560}"/>
              </a:ext>
            </a:extLst>
          </p:cNvPr>
          <p:cNvSpPr/>
          <p:nvPr/>
        </p:nvSpPr>
        <p:spPr>
          <a:xfrm>
            <a:off x="6419965" y="5826719"/>
            <a:ext cx="4442666" cy="1001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57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240</Words>
  <Application>Microsoft Macintosh PowerPoint</Application>
  <PresentationFormat>宽屏</PresentationFormat>
  <Paragraphs>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Manual comparing generated code's semantics</vt:lpstr>
      <vt:lpstr>Overivew (1): input code</vt:lpstr>
      <vt:lpstr>Prompt dir</vt:lpstr>
      <vt:lpstr>https://codeforces.com/contest/1914/problem/A </vt:lpstr>
      <vt:lpstr>Overview</vt:lpstr>
      <vt:lpstr>Which file to compare</vt:lpstr>
      <vt:lpstr>How to compare: suppose we want to generate the 10th line</vt:lpstr>
      <vt:lpstr>PowerPoint 演示文稿</vt:lpstr>
      <vt:lpstr>Compare only the code other than non-generated code</vt:lpstr>
      <vt:lpstr>Another example</vt:lpstr>
      <vt:lpstr>PowerPoint 演示文稿</vt:lpstr>
      <vt:lpstr>Compare only the code other than non-generated code</vt:lpstr>
      <vt:lpstr>Some corner cases</vt:lpstr>
      <vt:lpstr>How to record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comparing generated code's semantics</dc:title>
  <dc:creator>Li Tsz On</dc:creator>
  <cp:lastModifiedBy>Li Tsz On</cp:lastModifiedBy>
  <cp:revision>2</cp:revision>
  <dcterms:created xsi:type="dcterms:W3CDTF">2024-01-31T05:49:29Z</dcterms:created>
  <dcterms:modified xsi:type="dcterms:W3CDTF">2024-02-03T11:29:49Z</dcterms:modified>
</cp:coreProperties>
</file>