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0" y="76200"/>
            <a:ext cx="9144000" cy="6553200"/>
            <a:chOff x="533400" y="-838200"/>
            <a:chExt cx="9530082" cy="7086600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3886200" y="1981200"/>
              <a:ext cx="990600" cy="190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886200" y="3810000"/>
              <a:ext cx="0" cy="220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53000" y="1981200"/>
              <a:ext cx="2590800" cy="2362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334000" y="2819400"/>
              <a:ext cx="45720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334000" y="4038600"/>
              <a:ext cx="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219200" y="1066800"/>
              <a:ext cx="2971800" cy="464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038600" y="457200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52800" y="1600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25908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524000" y="44958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057400" y="3505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38200" y="54864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1600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t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038600" y="25908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w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05200" y="3505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05200" y="5562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505200" y="4572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029200" y="4800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029200" y="3657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486400" y="24384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239000" y="39624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352736" y="32004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1400" y="-838200"/>
              <a:ext cx="19768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d: 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har: ‘’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parent_id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-1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docIds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[]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90035" y="780871"/>
              <a:ext cx="183896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d: 1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har: ‘s’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parent_id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0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docIds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[1]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8377" y="914400"/>
              <a:ext cx="21146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d: 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har: ‘t’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parent_id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0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docIds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[1, 2]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86659" y="3505200"/>
              <a:ext cx="19768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d: 15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har: ‘t’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parent_id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14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docIds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[2]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20676" y="26670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52600" y="35930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3000" y="44312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3400" y="53456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6676" y="26786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91000" y="36576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73276" y="47244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73276" y="565046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69018" y="25146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97750" y="382166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15000" y="496466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07218" y="32766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4" name="Straight Connector 63"/>
            <p:cNvCxnSpPr>
              <a:stCxn id="4" idx="5"/>
              <a:endCxn id="12" idx="0"/>
            </p:cNvCxnSpPr>
            <p:nvPr/>
          </p:nvCxnSpPr>
          <p:spPr>
            <a:xfrm>
              <a:off x="4623967" y="1042567"/>
              <a:ext cx="290933" cy="557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329" y="91440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doc 1: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“a short tweet”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9086" y="91440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doc 2: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“some test text”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20980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“short”, “tweet”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945" y="220980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“test”, “text”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2490599" y="1560731"/>
            <a:ext cx="0" cy="6490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5844285" y="1560731"/>
            <a:ext cx="1" cy="6490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118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manali</dc:creator>
  <cp:lastModifiedBy>manali</cp:lastModifiedBy>
  <cp:revision>29</cp:revision>
  <dcterms:created xsi:type="dcterms:W3CDTF">2014-12-09T21:18:31Z</dcterms:created>
  <dcterms:modified xsi:type="dcterms:W3CDTF">2014-12-10T05:56:41Z</dcterms:modified>
</cp:coreProperties>
</file>