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4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60"/>
  </p:normalViewPr>
  <p:slideViewPr>
    <p:cSldViewPr>
      <p:cViewPr varScale="1">
        <p:scale>
          <a:sx n="65" d="100"/>
          <a:sy n="65" d="100"/>
        </p:scale>
        <p:origin x="9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C73F6B0-EA48-4F5C-91D5-BA0DC18B95CF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87824" y="3861048"/>
            <a:ext cx="5832648" cy="2160240"/>
          </a:xfrm>
        </p:spPr>
        <p:txBody>
          <a:bodyPr>
            <a:noAutofit/>
          </a:bodyPr>
          <a:lstStyle/>
          <a:p>
            <a:r>
              <a:rPr kumimoji="1" lang="ja-JP" altLang="en-US" sz="13800" dirty="0" smtClean="0"/>
              <a:t>説明書</a:t>
            </a:r>
            <a:endParaRPr kumimoji="1" lang="ja-JP" altLang="en-US" sz="13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288032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Over</a:t>
            </a:r>
            <a:r>
              <a:rPr kumimoji="1" lang="ja-JP" altLang="en-US" sz="7200" dirty="0" smtClean="0"/>
              <a:t>　</a:t>
            </a:r>
            <a:r>
              <a:rPr kumimoji="1" lang="en-US" altLang="ja-JP" sz="7200" dirty="0" smtClean="0"/>
              <a:t>Killer</a:t>
            </a:r>
          </a:p>
          <a:p>
            <a:r>
              <a:rPr lang="ja-JP" altLang="en-US" sz="7200" dirty="0">
                <a:solidFill>
                  <a:srgbClr val="FF0000"/>
                </a:solidFill>
              </a:rPr>
              <a:t>動く屍を超えて行け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210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26876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i="1" u="sng" dirty="0" smtClean="0"/>
              <a:t>横スクロール</a:t>
            </a:r>
            <a:r>
              <a:rPr kumimoji="1" lang="ja-JP" altLang="en-US" sz="4800" b="1" i="1" u="sng" dirty="0" smtClean="0">
                <a:solidFill>
                  <a:srgbClr val="FF0000"/>
                </a:solidFill>
              </a:rPr>
              <a:t>ゾンビ</a:t>
            </a:r>
            <a:r>
              <a:rPr kumimoji="1" lang="ja-JP" altLang="en-US" sz="4800" b="1" i="1" u="sng" dirty="0" smtClean="0"/>
              <a:t>シューティング</a:t>
            </a:r>
            <a:endParaRPr kumimoji="1" lang="ja-JP" altLang="en-US" sz="4800" b="1" i="1" u="sng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60608" y="2492896"/>
            <a:ext cx="8730287" cy="3345467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7200" b="1" dirty="0" smtClean="0"/>
              <a:t>横から現れる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ja-JP" altLang="en-US" sz="7200" b="1" dirty="0" smtClean="0"/>
              <a:t>様々な敵を倒して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en-US" altLang="ja-JP" sz="7200" b="1" dirty="0" smtClean="0"/>
              <a:t>		</a:t>
            </a:r>
            <a:r>
              <a:rPr kumimoji="1" lang="ja-JP" altLang="en-US" sz="7200" b="1" dirty="0" smtClean="0"/>
              <a:t>進んでいくゲーム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696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98770" y="-99392"/>
            <a:ext cx="5009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b="1" u="sng" dirty="0" smtClean="0"/>
              <a:t>PLAYER</a:t>
            </a:r>
          </a:p>
          <a:p>
            <a:pPr algn="r"/>
            <a:r>
              <a:rPr kumimoji="1" lang="ja-JP" altLang="en-US" sz="8800" b="1" u="sng" dirty="0" smtClean="0"/>
              <a:t>操作方法</a:t>
            </a:r>
            <a:endParaRPr kumimoji="1" lang="ja-JP" altLang="en-US" sz="8800" b="1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r="80654" b="52688"/>
          <a:stretch/>
        </p:blipFill>
        <p:spPr>
          <a:xfrm>
            <a:off x="179512" y="181095"/>
            <a:ext cx="2569000" cy="2520280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913783" y="3015168"/>
            <a:ext cx="7236296" cy="3842831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十</a:t>
            </a:r>
            <a:r>
              <a:rPr lang="ja-JP" altLang="en-US" sz="4800" dirty="0" smtClean="0"/>
              <a:t>字キー右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右に移動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/>
              <a:t>十字</a:t>
            </a:r>
            <a:r>
              <a:rPr lang="ja-JP" altLang="en-US" sz="4800" dirty="0" smtClean="0"/>
              <a:t>キー左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左に移動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/>
              <a:t>十字</a:t>
            </a:r>
            <a:r>
              <a:rPr lang="ja-JP" altLang="en-US" sz="4800" dirty="0" smtClean="0"/>
              <a:t>キー上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ジャンプ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移動中</a:t>
            </a:r>
            <a:r>
              <a:rPr lang="en-US" altLang="ja-JP" sz="4800" dirty="0" smtClean="0"/>
              <a:t>+A</a:t>
            </a:r>
            <a:r>
              <a:rPr lang="ja-JP" altLang="en-US" sz="4800" dirty="0" smtClean="0"/>
              <a:t>キー</a:t>
            </a:r>
            <a:r>
              <a:rPr lang="en-US" altLang="ja-JP" sz="4800" dirty="0" smtClean="0"/>
              <a:t>	</a:t>
            </a:r>
            <a:r>
              <a:rPr lang="ja-JP" altLang="en-US" sz="4800" dirty="0" smtClean="0"/>
              <a:t>ダッシュ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>Z</a:t>
            </a:r>
            <a:r>
              <a:rPr lang="ja-JP" altLang="en-US" sz="4800" dirty="0" smtClean="0"/>
              <a:t>キー</a:t>
            </a:r>
            <a:r>
              <a:rPr lang="en-US" altLang="ja-JP" sz="4800" dirty="0" smtClean="0"/>
              <a:t>				</a:t>
            </a:r>
            <a:r>
              <a:rPr lang="ja-JP" altLang="en-US" sz="4800" dirty="0" smtClean="0"/>
              <a:t>弾丸発射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387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3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en-US" altLang="ja-JP" sz="7200" b="1" u="sng" dirty="0" smtClean="0"/>
              <a:t>MOB</a:t>
            </a:r>
            <a:r>
              <a:rPr lang="ja-JP" altLang="en-US" sz="7200" b="1" u="sng" dirty="0" smtClean="0"/>
              <a:t>ゾンビ</a:t>
            </a:r>
            <a:endParaRPr kumimoji="1" lang="ja-JP" altLang="en-US" sz="7200" b="1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2" r="75624" b="63091"/>
          <a:stretch/>
        </p:blipFill>
        <p:spPr>
          <a:xfrm>
            <a:off x="251520" y="1179062"/>
            <a:ext cx="3672408" cy="3042141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ctrTitle"/>
          </p:nvPr>
        </p:nvSpPr>
        <p:spPr>
          <a:xfrm>
            <a:off x="2483768" y="3717033"/>
            <a:ext cx="6660232" cy="3140968"/>
          </a:xfrm>
        </p:spPr>
        <p:txBody>
          <a:bodyPr>
            <a:noAutofit/>
          </a:bodyPr>
          <a:lstStyle/>
          <a:p>
            <a:pPr algn="r"/>
            <a:r>
              <a:rPr lang="en-US" altLang="ja-JP" sz="6000" dirty="0" smtClean="0"/>
              <a:t>HP</a:t>
            </a:r>
            <a:r>
              <a:rPr lang="ja-JP" altLang="en-US" sz="6000" dirty="0" smtClean="0"/>
              <a:t>は少ないゾンビ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 smtClean="0"/>
              <a:t>	STAGE</a:t>
            </a:r>
            <a:r>
              <a:rPr lang="ja-JP" altLang="en-US" sz="6000" dirty="0" smtClean="0"/>
              <a:t>１では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/>
              <a:t>	</a:t>
            </a:r>
            <a:r>
              <a:rPr lang="en-US" altLang="ja-JP" sz="6000" dirty="0" smtClean="0"/>
              <a:t>	</a:t>
            </a:r>
            <a:r>
              <a:rPr lang="ja-JP" altLang="en-US" sz="6000" dirty="0" smtClean="0"/>
              <a:t>出現数は多い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9419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01"/>
            <a:ext cx="921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en-US" altLang="ja-JP" sz="7200" b="1" u="sng" dirty="0" smtClean="0"/>
              <a:t>	</a:t>
            </a:r>
            <a:r>
              <a:rPr lang="ja-JP" altLang="en-US" sz="7200" b="1" u="sng" dirty="0" smtClean="0"/>
              <a:t>特殊ゾンビ</a:t>
            </a:r>
            <a:endParaRPr kumimoji="1" lang="ja-JP" altLang="en-US" sz="7200" b="1" u="sng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59" y="1205930"/>
            <a:ext cx="5796136" cy="2891643"/>
          </a:xfrm>
          <a:prstGeom prst="rect">
            <a:avLst/>
          </a:prstGeom>
        </p:spPr>
      </p:pic>
      <p:sp>
        <p:nvSpPr>
          <p:cNvPr id="7" name="タイトル 12"/>
          <p:cNvSpPr txBox="1">
            <a:spLocks/>
          </p:cNvSpPr>
          <p:nvPr/>
        </p:nvSpPr>
        <p:spPr>
          <a:xfrm>
            <a:off x="2987824" y="3933056"/>
            <a:ext cx="6156176" cy="29249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sz="5400" dirty="0" smtClean="0"/>
              <a:t>HP</a:t>
            </a:r>
            <a:r>
              <a:rPr lang="ja-JP" altLang="en-US" sz="5400" dirty="0" smtClean="0"/>
              <a:t>が高めのゾンビ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	STAGE</a:t>
            </a:r>
            <a:r>
              <a:rPr lang="en-US" altLang="ja-JP" sz="5400" dirty="0"/>
              <a:t>2</a:t>
            </a:r>
            <a:r>
              <a:rPr lang="ja-JP" altLang="en-US" sz="5400" dirty="0" smtClean="0"/>
              <a:t>では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		</a:t>
            </a:r>
            <a:r>
              <a:rPr lang="ja-JP" altLang="en-US" sz="5400" dirty="0" smtClean="0"/>
              <a:t>出現数は多い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430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5601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ja-JP" altLang="en-US" sz="7200" b="1" u="sng" dirty="0" smtClean="0"/>
              <a:t>中ボスゾンビ</a:t>
            </a:r>
            <a:endParaRPr kumimoji="1" lang="ja-JP" altLang="en-US" sz="7200" b="1" u="sng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3672408" cy="3096344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2915816" y="1772816"/>
            <a:ext cx="6228184" cy="50851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ja-JP" altLang="en-US" sz="6600" dirty="0" smtClean="0"/>
              <a:t>他より</a:t>
            </a:r>
            <a:r>
              <a:rPr lang="en-US" altLang="ja-JP" sz="6600" dirty="0" smtClean="0"/>
              <a:t>HP</a:t>
            </a:r>
            <a:r>
              <a:rPr lang="ja-JP" altLang="en-US" sz="6600" dirty="0" smtClean="0"/>
              <a:t>が</a:t>
            </a:r>
            <a:endParaRPr lang="en-US" altLang="ja-JP" sz="6600" dirty="0" smtClean="0"/>
          </a:p>
          <a:p>
            <a:pPr algn="r"/>
            <a:r>
              <a:rPr lang="ja-JP" altLang="en-US" sz="6600" dirty="0" smtClean="0"/>
              <a:t>高いゾンビ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>STAGE</a:t>
            </a:r>
            <a:r>
              <a:rPr lang="ja-JP" altLang="en-US" sz="6600" dirty="0" smtClean="0"/>
              <a:t>の中ボス</a:t>
            </a:r>
            <a:endParaRPr lang="en-US" altLang="ja-JP" sz="6600" dirty="0" smtClean="0"/>
          </a:p>
          <a:p>
            <a:pPr algn="r"/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015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01"/>
            <a:ext cx="921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ja-JP" altLang="en-US" sz="7200" b="1" u="sng" dirty="0" smtClean="0"/>
              <a:t>ボスゾンビ</a:t>
            </a:r>
            <a:endParaRPr kumimoji="1" lang="ja-JP" altLang="en-US" sz="7200" b="1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96802"/>
            <a:ext cx="2830599" cy="5661198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3333637" y="2708920"/>
            <a:ext cx="5810362" cy="4149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7" name="タイトル 12"/>
          <p:cNvSpPr txBox="1">
            <a:spLocks/>
          </p:cNvSpPr>
          <p:nvPr/>
        </p:nvSpPr>
        <p:spPr>
          <a:xfrm>
            <a:off x="2915816" y="1484784"/>
            <a:ext cx="6228184" cy="53732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sz="8000" dirty="0" smtClean="0"/>
              <a:t>HP</a:t>
            </a:r>
            <a:r>
              <a:rPr lang="ja-JP" altLang="en-US" sz="8000" dirty="0" smtClean="0"/>
              <a:t>が一番</a:t>
            </a:r>
            <a:endParaRPr lang="en-US" altLang="ja-JP" sz="8000" dirty="0" smtClean="0"/>
          </a:p>
          <a:p>
            <a:pPr algn="r"/>
            <a:r>
              <a:rPr lang="ja-JP" altLang="en-US" sz="8000" dirty="0" smtClean="0"/>
              <a:t>高いゾンビ</a:t>
            </a:r>
            <a:endParaRPr lang="en-US" altLang="ja-JP" sz="8000" dirty="0" smtClean="0"/>
          </a:p>
          <a:p>
            <a:pPr algn="r"/>
            <a:r>
              <a:rPr lang="en-US" altLang="ja-JP" sz="8000" dirty="0" smtClean="0"/>
              <a:t>STAGE</a:t>
            </a:r>
            <a:r>
              <a:rPr lang="ja-JP" altLang="en-US" sz="8000" dirty="0" smtClean="0"/>
              <a:t>ボス</a:t>
            </a:r>
            <a:endParaRPr lang="en-US" altLang="ja-JP" sz="8000" dirty="0" smtClean="0"/>
          </a:p>
          <a:p>
            <a:pPr algn="r"/>
            <a:r>
              <a:rPr lang="ja-JP" altLang="en-US" sz="8000" dirty="0" smtClean="0"/>
              <a:t>動きが遅い</a:t>
            </a:r>
            <a:endParaRPr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25820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7624" y="116632"/>
            <a:ext cx="6495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u="sng" dirty="0" smtClean="0"/>
              <a:t>アイテム情報</a:t>
            </a:r>
            <a:endParaRPr kumimoji="1" lang="ja-JP" altLang="en-US" sz="88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31" y="1569679"/>
            <a:ext cx="3316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FF00"/>
                </a:solidFill>
              </a:rPr>
              <a:t>回復アイテム</a:t>
            </a:r>
            <a:endParaRPr lang="en-US" altLang="ja-JP" sz="3600" dirty="0" smtClean="0">
              <a:solidFill>
                <a:srgbClr val="FFFF00"/>
              </a:solidFill>
            </a:endParaRPr>
          </a:p>
          <a:p>
            <a:r>
              <a:rPr lang="ja-JP" altLang="en-US" sz="3600" dirty="0" smtClean="0">
                <a:solidFill>
                  <a:srgbClr val="00B050"/>
                </a:solidFill>
              </a:rPr>
              <a:t>回復薬</a:t>
            </a:r>
            <a:endParaRPr lang="en-US" altLang="ja-JP" sz="3600" dirty="0" smtClean="0">
              <a:solidFill>
                <a:srgbClr val="00B050"/>
              </a:solidFill>
            </a:endParaRPr>
          </a:p>
          <a:p>
            <a:r>
              <a:rPr lang="en-US" altLang="ja-JP" sz="3600" dirty="0" smtClean="0"/>
              <a:t>HP</a:t>
            </a:r>
            <a:r>
              <a:rPr lang="ja-JP" altLang="en-US" sz="3600" dirty="0" smtClean="0"/>
              <a:t>を５回復する</a:t>
            </a:r>
            <a:endParaRPr lang="en-US" altLang="ja-JP" sz="3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39069"/>
            <a:ext cx="2249127" cy="298712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995936" y="154104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ja-JP" altLang="en-US" sz="4000" dirty="0">
                <a:solidFill>
                  <a:srgbClr val="FFFF00"/>
                </a:solidFill>
              </a:rPr>
              <a:t>武器補助アイテム</a:t>
            </a:r>
            <a:endParaRPr lang="en-US" altLang="ja-JP" sz="4000" dirty="0">
              <a:solidFill>
                <a:srgbClr val="FFFF00"/>
              </a:solidFill>
            </a:endParaRPr>
          </a:p>
          <a:p>
            <a:pPr lvl="0"/>
            <a:r>
              <a:rPr lang="ja-JP" altLang="en-US" sz="3600" dirty="0" smtClean="0">
                <a:solidFill>
                  <a:srgbClr val="00B050"/>
                </a:solidFill>
              </a:rPr>
              <a:t>弾丸キット</a:t>
            </a:r>
            <a:endParaRPr lang="en-US" altLang="ja-JP" sz="3600" dirty="0">
              <a:solidFill>
                <a:srgbClr val="00B050"/>
              </a:solidFill>
            </a:endParaRPr>
          </a:p>
          <a:p>
            <a:pPr lvl="0"/>
            <a:r>
              <a:rPr lang="ja-JP" altLang="en-US" sz="3600" dirty="0" smtClean="0">
                <a:solidFill>
                  <a:prstClr val="white"/>
                </a:solidFill>
              </a:rPr>
              <a:t>銃</a:t>
            </a:r>
            <a:r>
              <a:rPr lang="ja-JP" altLang="en-US" sz="3600" dirty="0">
                <a:solidFill>
                  <a:prstClr val="white"/>
                </a:solidFill>
              </a:rPr>
              <a:t>の弾丸数を増やす</a:t>
            </a:r>
            <a:endParaRPr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4413" r="2914" b="2914"/>
          <a:stretch/>
        </p:blipFill>
        <p:spPr>
          <a:xfrm>
            <a:off x="4448229" y="3639833"/>
            <a:ext cx="309634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パースペクティブ">
  <a:themeElements>
    <a:clrScheme name="パースペクティ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パースペ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684</TotalTime>
  <Words>63</Words>
  <Application>Microsoft Office PowerPoint</Application>
  <PresentationFormat>画面に合わせる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Wingdings</vt:lpstr>
      <vt:lpstr>パースペクティブ</vt:lpstr>
      <vt:lpstr>説明書</vt:lpstr>
      <vt:lpstr>横から現れる 様々な敵を倒して   進んでいくゲーム</vt:lpstr>
      <vt:lpstr>十字キー右  右に移動 十字キー左  左に移動 十字キー上  ジャンプ 移動中+Aキー ダッシュ Zキー    弾丸発射</vt:lpstr>
      <vt:lpstr>HPは少ないゾンビ  STAGE１では   出現数は多い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natumame</dc:creator>
  <cp:lastModifiedBy>GA1A</cp:lastModifiedBy>
  <cp:revision>35</cp:revision>
  <dcterms:created xsi:type="dcterms:W3CDTF">2019-10-06T03:23:28Z</dcterms:created>
  <dcterms:modified xsi:type="dcterms:W3CDTF">2019-12-12T01:31:21Z</dcterms:modified>
</cp:coreProperties>
</file>