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8" r:id="rId4"/>
    <p:sldId id="269" r:id="rId5"/>
    <p:sldId id="267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6" autoAdjust="0"/>
    <p:restoredTop sz="94660"/>
  </p:normalViewPr>
  <p:slideViewPr>
    <p:cSldViewPr>
      <p:cViewPr varScale="1">
        <p:scale>
          <a:sx n="86" d="100"/>
          <a:sy n="86" d="100"/>
        </p:scale>
        <p:origin x="18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C7742-2DEF-4E9E-9A04-1C00CA135920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5DD6C-82EA-48CF-ACB6-92C50430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00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C73F6B0-EA48-4F5C-91D5-BA0DC18B95CF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87824" y="3861048"/>
            <a:ext cx="5832648" cy="2160240"/>
          </a:xfrm>
        </p:spPr>
        <p:txBody>
          <a:bodyPr>
            <a:noAutofit/>
          </a:bodyPr>
          <a:lstStyle/>
          <a:p>
            <a:r>
              <a:rPr kumimoji="1" lang="ja-JP" altLang="en-US" sz="13800" dirty="0" smtClean="0"/>
              <a:t>説明書</a:t>
            </a:r>
            <a:endParaRPr kumimoji="1" lang="ja-JP" altLang="en-US" sz="13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704856" cy="2880320"/>
          </a:xfrm>
        </p:spPr>
        <p:txBody>
          <a:bodyPr>
            <a:noAutofit/>
          </a:bodyPr>
          <a:lstStyle/>
          <a:p>
            <a:r>
              <a:rPr kumimoji="1" lang="en-US" altLang="ja-JP" sz="7200" dirty="0" smtClean="0"/>
              <a:t>Over</a:t>
            </a:r>
            <a:r>
              <a:rPr kumimoji="1" lang="ja-JP" altLang="en-US" sz="7200" dirty="0" smtClean="0"/>
              <a:t>　</a:t>
            </a:r>
            <a:r>
              <a:rPr kumimoji="1" lang="en-US" altLang="ja-JP" sz="7200" dirty="0" smtClean="0"/>
              <a:t>Killer</a:t>
            </a:r>
          </a:p>
          <a:p>
            <a:r>
              <a:rPr lang="ja-JP" altLang="en-US" sz="7200" dirty="0">
                <a:solidFill>
                  <a:srgbClr val="FF0000"/>
                </a:solidFill>
              </a:rPr>
              <a:t>動く屍を超えて行け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210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268760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i="1" u="sng" dirty="0" smtClean="0"/>
              <a:t>横スクロール</a:t>
            </a:r>
            <a:r>
              <a:rPr kumimoji="1" lang="ja-JP" altLang="en-US" sz="4800" b="1" i="1" u="sng" dirty="0" smtClean="0">
                <a:solidFill>
                  <a:srgbClr val="FF0000"/>
                </a:solidFill>
              </a:rPr>
              <a:t>ゾンビ</a:t>
            </a:r>
            <a:r>
              <a:rPr kumimoji="1" lang="ja-JP" altLang="en-US" sz="4800" b="1" i="1" u="sng" dirty="0" smtClean="0"/>
              <a:t>シューティング</a:t>
            </a:r>
            <a:endParaRPr kumimoji="1" lang="ja-JP" altLang="en-US" sz="4800" b="1" i="1" u="sng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60608" y="2492896"/>
            <a:ext cx="8730287" cy="3345467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7200" b="1" dirty="0" smtClean="0"/>
              <a:t>横から現れる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ja-JP" altLang="en-US" sz="7200" b="1" dirty="0" smtClean="0"/>
              <a:t>様々な敵を倒して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en-US" altLang="ja-JP" sz="7200" b="1" dirty="0" smtClean="0"/>
              <a:t>		</a:t>
            </a:r>
            <a:r>
              <a:rPr kumimoji="1" lang="ja-JP" altLang="en-US" sz="7200" b="1" dirty="0" smtClean="0"/>
              <a:t>進んでいくゲーム</a:t>
            </a:r>
            <a:endParaRPr kumimoji="1" lang="ja-JP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6964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148064" cy="371703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580112" y="1533542"/>
            <a:ext cx="330596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800" dirty="0">
                <a:solidFill>
                  <a:srgbClr val="FFFF00"/>
                </a:solidFill>
              </a:rPr>
              <a:t>武器補助アイテム</a:t>
            </a:r>
            <a:endParaRPr lang="en-US" altLang="ja-JP" sz="2800" dirty="0">
              <a:solidFill>
                <a:srgbClr val="FFFF00"/>
              </a:solidFill>
            </a:endParaRPr>
          </a:p>
          <a:p>
            <a:pPr lvl="0"/>
            <a:r>
              <a:rPr lang="ja-JP" altLang="en-US" sz="2400" dirty="0" smtClean="0">
                <a:solidFill>
                  <a:srgbClr val="FFFF00"/>
                </a:solidFill>
              </a:rPr>
              <a:t>弾丸キット</a:t>
            </a:r>
            <a:endParaRPr lang="en-US" altLang="ja-JP" sz="2400" dirty="0" smtClean="0">
              <a:solidFill>
                <a:srgbClr val="FFFF00"/>
              </a:solidFill>
            </a:endParaRPr>
          </a:p>
          <a:p>
            <a:pPr lvl="0"/>
            <a:r>
              <a:rPr lang="en-US" altLang="ja-JP" sz="2400" dirty="0" smtClean="0">
                <a:solidFill>
                  <a:srgbClr val="FFFF00"/>
                </a:solidFill>
              </a:rPr>
              <a:t>MOB</a:t>
            </a:r>
            <a:r>
              <a:rPr lang="ja-JP" altLang="en-US" sz="2400" dirty="0" smtClean="0">
                <a:solidFill>
                  <a:srgbClr val="FFFF00"/>
                </a:solidFill>
              </a:rPr>
              <a:t>特殊を倒す</a:t>
            </a:r>
            <a:r>
              <a:rPr lang="ja-JP" altLang="en-US" sz="2400" dirty="0" smtClean="0">
                <a:solidFill>
                  <a:srgbClr val="FFFF00"/>
                </a:solidFill>
              </a:rPr>
              <a:t>と</a:t>
            </a:r>
            <a:endParaRPr lang="en-US" altLang="ja-JP" sz="2400" dirty="0" smtClean="0">
              <a:solidFill>
                <a:srgbClr val="FFFF00"/>
              </a:solidFill>
            </a:endParaRPr>
          </a:p>
          <a:p>
            <a:pPr lvl="0"/>
            <a:r>
              <a:rPr lang="ja-JP" altLang="en-US" sz="2400" dirty="0" smtClean="0">
                <a:solidFill>
                  <a:srgbClr val="FFFF00"/>
                </a:solidFill>
              </a:rPr>
              <a:t>一定</a:t>
            </a:r>
            <a:r>
              <a:rPr lang="ja-JP" altLang="en-US" sz="2400" dirty="0" smtClean="0">
                <a:solidFill>
                  <a:srgbClr val="FFFF00"/>
                </a:solidFill>
              </a:rPr>
              <a:t>確率でドロップ</a:t>
            </a:r>
            <a:endParaRPr lang="en-US" altLang="ja-JP" sz="2400" dirty="0">
              <a:solidFill>
                <a:srgbClr val="FFFF00"/>
              </a:solidFill>
            </a:endParaRPr>
          </a:p>
          <a:p>
            <a:pPr lvl="0"/>
            <a:r>
              <a:rPr lang="ja-JP" altLang="en-US" sz="2400" dirty="0" smtClean="0">
                <a:solidFill>
                  <a:srgbClr val="FFFF00"/>
                </a:solidFill>
              </a:rPr>
              <a:t>銃</a:t>
            </a:r>
            <a:r>
              <a:rPr lang="ja-JP" altLang="en-US" sz="2400" dirty="0">
                <a:solidFill>
                  <a:srgbClr val="FFFF00"/>
                </a:solidFill>
              </a:rPr>
              <a:t>の弾丸数を増やす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8065" y="5307701"/>
            <a:ext cx="3888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FF00"/>
                </a:solidFill>
              </a:rPr>
              <a:t>回復アイテム</a:t>
            </a:r>
            <a:endParaRPr lang="en-US" altLang="ja-JP" sz="2000" dirty="0" smtClean="0">
              <a:solidFill>
                <a:srgbClr val="FFFF00"/>
              </a:solidFill>
            </a:endParaRPr>
          </a:p>
          <a:p>
            <a:r>
              <a:rPr lang="ja-JP" altLang="en-US" sz="2000" dirty="0" smtClean="0">
                <a:solidFill>
                  <a:srgbClr val="FFFF00"/>
                </a:solidFill>
              </a:rPr>
              <a:t>回復薬</a:t>
            </a:r>
            <a:endParaRPr lang="en-US" altLang="ja-JP" sz="2000" dirty="0" smtClean="0">
              <a:solidFill>
                <a:srgbClr val="FFFF00"/>
              </a:solidFill>
            </a:endParaRPr>
          </a:p>
          <a:p>
            <a:r>
              <a:rPr lang="en-US" altLang="ja-JP" sz="2000" dirty="0" smtClean="0">
                <a:solidFill>
                  <a:srgbClr val="FFFF00"/>
                </a:solidFill>
              </a:rPr>
              <a:t>MOB</a:t>
            </a:r>
            <a:r>
              <a:rPr lang="ja-JP" altLang="en-US" sz="2000" dirty="0" smtClean="0">
                <a:solidFill>
                  <a:srgbClr val="FFFF00"/>
                </a:solidFill>
              </a:rPr>
              <a:t>を倒すと一定確率でドロップ</a:t>
            </a:r>
            <a:endParaRPr lang="en-US" altLang="ja-JP" sz="2000" dirty="0" smtClean="0">
              <a:solidFill>
                <a:srgbClr val="FFFF00"/>
              </a:solidFill>
            </a:endParaRPr>
          </a:p>
          <a:p>
            <a:r>
              <a:rPr lang="en-US" altLang="ja-JP" sz="2000" dirty="0" smtClean="0">
                <a:solidFill>
                  <a:srgbClr val="FFFF00"/>
                </a:solidFill>
              </a:rPr>
              <a:t>HP</a:t>
            </a:r>
            <a:r>
              <a:rPr lang="ja-JP" altLang="en-US" sz="2000" dirty="0" smtClean="0">
                <a:solidFill>
                  <a:srgbClr val="FFFF00"/>
                </a:solidFill>
              </a:rPr>
              <a:t>を</a:t>
            </a:r>
            <a:r>
              <a:rPr lang="en-US" altLang="ja-JP" sz="2000" dirty="0" smtClean="0">
                <a:solidFill>
                  <a:srgbClr val="FFFF00"/>
                </a:solidFill>
              </a:rPr>
              <a:t>3</a:t>
            </a:r>
            <a:r>
              <a:rPr lang="ja-JP" altLang="en-US" sz="2000" dirty="0" smtClean="0">
                <a:solidFill>
                  <a:srgbClr val="FFFF00"/>
                </a:solidFill>
              </a:rPr>
              <a:t>回復する</a:t>
            </a:r>
            <a:endParaRPr lang="en-US" altLang="ja-JP" sz="2000" dirty="0" smtClean="0">
              <a:solidFill>
                <a:srgbClr val="FFFF00"/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4381583" y="1138437"/>
            <a:ext cx="2206641" cy="72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49" y="373030"/>
            <a:ext cx="1160512" cy="1160512"/>
          </a:xfrm>
          <a:prstGeom prst="rect">
            <a:avLst/>
          </a:prstGeom>
        </p:spPr>
      </p:pic>
      <p:cxnSp>
        <p:nvCxnSpPr>
          <p:cNvPr id="18" name="直線矢印コネクタ 17"/>
          <p:cNvCxnSpPr/>
          <p:nvPr/>
        </p:nvCxnSpPr>
        <p:spPr>
          <a:xfrm>
            <a:off x="3592043" y="3856899"/>
            <a:ext cx="1540323" cy="17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32366" y="3735074"/>
            <a:ext cx="1086347" cy="1442804"/>
          </a:xfrm>
          <a:prstGeom prst="rect">
            <a:avLst/>
          </a:prstGeom>
        </p:spPr>
      </p:pic>
      <p:sp>
        <p:nvSpPr>
          <p:cNvPr id="25" name="線吹き出し 1 24"/>
          <p:cNvSpPr/>
          <p:nvPr/>
        </p:nvSpPr>
        <p:spPr>
          <a:xfrm>
            <a:off x="3453068" y="1426367"/>
            <a:ext cx="929701" cy="906957"/>
          </a:xfrm>
          <a:prstGeom prst="callout1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3089253"/>
            <a:ext cx="1540323" cy="1024217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84584" y="836062"/>
            <a:ext cx="2993024" cy="1022454"/>
          </a:xfrm>
          <a:prstGeom prst="rect">
            <a:avLst/>
          </a:prstGeom>
        </p:spPr>
      </p:pic>
      <p:cxnSp>
        <p:nvCxnSpPr>
          <p:cNvPr id="33" name="直線矢印コネクタ 32"/>
          <p:cNvCxnSpPr/>
          <p:nvPr/>
        </p:nvCxnSpPr>
        <p:spPr>
          <a:xfrm>
            <a:off x="251520" y="1700808"/>
            <a:ext cx="0" cy="228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5039" y="4061207"/>
            <a:ext cx="3507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FF00"/>
                </a:solidFill>
              </a:rPr>
              <a:t>操作方法</a:t>
            </a:r>
            <a:endParaRPr kumimoji="1" lang="en-US" altLang="ja-JP" sz="2400" dirty="0" smtClean="0">
              <a:solidFill>
                <a:srgbClr val="FFFF00"/>
              </a:solidFill>
            </a:endParaRPr>
          </a:p>
          <a:p>
            <a:r>
              <a:rPr lang="ja-JP" altLang="en-US" sz="2400" dirty="0" smtClean="0">
                <a:solidFill>
                  <a:srgbClr val="FFFF00"/>
                </a:solidFill>
              </a:rPr>
              <a:t>左キー：左移動</a:t>
            </a:r>
            <a:endParaRPr lang="en-US" altLang="ja-JP" sz="2400" dirty="0" smtClean="0">
              <a:solidFill>
                <a:srgbClr val="FFFF00"/>
              </a:solidFill>
            </a:endParaRPr>
          </a:p>
          <a:p>
            <a:r>
              <a:rPr kumimoji="1" lang="ja-JP" altLang="en-US" sz="2400" dirty="0" smtClean="0">
                <a:solidFill>
                  <a:srgbClr val="FFFF00"/>
                </a:solidFill>
              </a:rPr>
              <a:t>右キー：右移動</a:t>
            </a:r>
            <a:endParaRPr kumimoji="1" lang="en-US" altLang="ja-JP" sz="2400" dirty="0" smtClean="0">
              <a:solidFill>
                <a:srgbClr val="FFFF00"/>
              </a:solidFill>
            </a:endParaRPr>
          </a:p>
          <a:p>
            <a:r>
              <a:rPr lang="ja-JP" altLang="en-US" sz="2400" dirty="0" smtClean="0">
                <a:solidFill>
                  <a:srgbClr val="FFFF00"/>
                </a:solidFill>
              </a:rPr>
              <a:t>移動時</a:t>
            </a:r>
            <a:r>
              <a:rPr lang="en-US" altLang="ja-JP" sz="2400" dirty="0" smtClean="0">
                <a:solidFill>
                  <a:srgbClr val="FFFF00"/>
                </a:solidFill>
              </a:rPr>
              <a:t>+A</a:t>
            </a:r>
            <a:r>
              <a:rPr lang="ja-JP" altLang="en-US" sz="2400" dirty="0" smtClean="0">
                <a:solidFill>
                  <a:srgbClr val="FFFF00"/>
                </a:solidFill>
              </a:rPr>
              <a:t>キー：ダッシュ</a:t>
            </a:r>
            <a:endParaRPr lang="en-US" altLang="ja-JP" sz="2400" dirty="0" smtClean="0">
              <a:solidFill>
                <a:srgbClr val="FFFF00"/>
              </a:solidFill>
            </a:endParaRPr>
          </a:p>
          <a:p>
            <a:r>
              <a:rPr kumimoji="1" lang="en-US" altLang="ja-JP" sz="2400" dirty="0" smtClean="0">
                <a:solidFill>
                  <a:srgbClr val="FFFF00"/>
                </a:solidFill>
              </a:rPr>
              <a:t>Z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キー：弾丸発射</a:t>
            </a:r>
            <a:endParaRPr kumimoji="1" lang="en-US" altLang="ja-JP" sz="2400" dirty="0" smtClean="0">
              <a:solidFill>
                <a:srgbClr val="FFFF00"/>
              </a:solidFill>
            </a:endParaRPr>
          </a:p>
          <a:p>
            <a:r>
              <a:rPr lang="ja-JP" altLang="en-US" sz="2400" dirty="0" smtClean="0">
                <a:solidFill>
                  <a:srgbClr val="FFFF00"/>
                </a:solidFill>
              </a:rPr>
              <a:t>上キー：ジャンプ</a:t>
            </a:r>
            <a:endParaRPr kumimoji="1" lang="ja-JP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71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8316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/>
              <a:t>敵</a:t>
            </a:r>
            <a:r>
              <a:rPr lang="en-US" altLang="ja-JP" sz="7200" b="1" dirty="0"/>
              <a:t> </a:t>
            </a:r>
            <a:r>
              <a:rPr lang="en-US" altLang="ja-JP" sz="7200" b="1" dirty="0" smtClean="0"/>
              <a:t>MOB</a:t>
            </a:r>
            <a:r>
              <a:rPr lang="ja-JP" altLang="en-US" sz="7200" b="1" dirty="0" smtClean="0"/>
              <a:t> 特殊</a:t>
            </a:r>
            <a:r>
              <a:rPr lang="ja-JP" altLang="en-US" sz="7200" b="1" dirty="0"/>
              <a:t>ゾンビ</a:t>
            </a:r>
            <a:endParaRPr kumimoji="1" lang="ja-JP" altLang="en-US" sz="7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18118"/>
            <a:ext cx="2186166" cy="1809116"/>
          </a:xfrm>
          <a:prstGeom prst="rect">
            <a:avLst/>
          </a:prstGeom>
        </p:spPr>
      </p:pic>
      <p:sp>
        <p:nvSpPr>
          <p:cNvPr id="4" name="タイトル 12"/>
          <p:cNvSpPr txBox="1">
            <a:spLocks/>
          </p:cNvSpPr>
          <p:nvPr/>
        </p:nvSpPr>
        <p:spPr>
          <a:xfrm>
            <a:off x="3247132" y="1662135"/>
            <a:ext cx="5868144" cy="20607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5400" b="1" dirty="0" smtClean="0"/>
              <a:t>HP</a:t>
            </a:r>
            <a:r>
              <a:rPr lang="ja-JP" altLang="en-US" sz="5400" b="1" dirty="0" smtClean="0"/>
              <a:t>が少ないゾンビ</a:t>
            </a:r>
            <a:r>
              <a:rPr lang="en-US" altLang="ja-JP" sz="5400" b="1" dirty="0" smtClean="0"/>
              <a:t/>
            </a:r>
            <a:br>
              <a:rPr lang="en-US" altLang="ja-JP" sz="5400" b="1" dirty="0" smtClean="0"/>
            </a:br>
            <a:r>
              <a:rPr lang="ja-JP" altLang="en-US" sz="5400" b="1" dirty="0" smtClean="0"/>
              <a:t>出現数は多い</a:t>
            </a:r>
            <a:endParaRPr lang="ja-JP" altLang="en-US" sz="54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9" y="4133270"/>
            <a:ext cx="3595371" cy="2164957"/>
          </a:xfrm>
          <a:prstGeom prst="rect">
            <a:avLst/>
          </a:prstGeom>
        </p:spPr>
      </p:pic>
      <p:sp>
        <p:nvSpPr>
          <p:cNvPr id="6" name="タイトル 12"/>
          <p:cNvSpPr txBox="1">
            <a:spLocks/>
          </p:cNvSpPr>
          <p:nvPr/>
        </p:nvSpPr>
        <p:spPr>
          <a:xfrm>
            <a:off x="3387636" y="4437112"/>
            <a:ext cx="5715560" cy="20420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5400" b="1" dirty="0" smtClean="0"/>
              <a:t>HP</a:t>
            </a:r>
            <a:r>
              <a:rPr lang="ja-JP" altLang="en-US" sz="5400" b="1" dirty="0" smtClean="0"/>
              <a:t>が高めのゾンビ</a:t>
            </a:r>
            <a:endParaRPr lang="en-US" altLang="ja-JP" sz="5400" b="1" dirty="0" smtClean="0"/>
          </a:p>
          <a:p>
            <a:pPr algn="ctr"/>
            <a:r>
              <a:rPr lang="ja-JP" altLang="en-US" sz="5400" b="1" dirty="0" smtClean="0"/>
              <a:t>出現数は多い</a:t>
            </a:r>
            <a:endParaRPr lang="ja-JP" altLang="en-US" sz="5400" b="1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-108520" y="3789040"/>
            <a:ext cx="9213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6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520" y="-5804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/>
              <a:t>敵</a:t>
            </a:r>
            <a:r>
              <a:rPr lang="ja-JP" altLang="en-US" sz="7200" b="1" dirty="0"/>
              <a:t> </a:t>
            </a:r>
            <a:r>
              <a:rPr lang="ja-JP" altLang="en-US" sz="7200" b="1" dirty="0" smtClean="0"/>
              <a:t>中ボス ボスゾンビ</a:t>
            </a:r>
            <a:endParaRPr kumimoji="1" lang="ja-JP" altLang="en-US" sz="7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60025"/>
            <a:ext cx="2882974" cy="2431468"/>
          </a:xfrm>
          <a:prstGeom prst="rect">
            <a:avLst/>
          </a:prstGeom>
        </p:spPr>
      </p:pic>
      <p:sp>
        <p:nvSpPr>
          <p:cNvPr id="4" name="タイトル 12"/>
          <p:cNvSpPr txBox="1">
            <a:spLocks/>
          </p:cNvSpPr>
          <p:nvPr/>
        </p:nvSpPr>
        <p:spPr>
          <a:xfrm>
            <a:off x="2915816" y="1286628"/>
            <a:ext cx="5436096" cy="25024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5400" b="1" dirty="0" smtClean="0"/>
              <a:t>他より</a:t>
            </a:r>
            <a:r>
              <a:rPr lang="en-US" altLang="ja-JP" sz="5400" b="1" dirty="0" smtClean="0"/>
              <a:t>HP</a:t>
            </a:r>
            <a:r>
              <a:rPr lang="ja-JP" altLang="en-US" sz="5400" b="1" dirty="0" smtClean="0"/>
              <a:t>が</a:t>
            </a:r>
            <a:endParaRPr lang="en-US" altLang="ja-JP" sz="5400" b="1" dirty="0" smtClean="0"/>
          </a:p>
          <a:p>
            <a:pPr algn="ctr"/>
            <a:r>
              <a:rPr lang="ja-JP" altLang="en-US" sz="5400" b="1" dirty="0" smtClean="0"/>
              <a:t>高いゾンビ</a:t>
            </a:r>
            <a:r>
              <a:rPr lang="en-US" altLang="ja-JP" sz="5400" b="1" dirty="0" smtClean="0"/>
              <a:t/>
            </a:r>
            <a:br>
              <a:rPr lang="en-US" altLang="ja-JP" sz="5400" b="1" dirty="0" smtClean="0"/>
            </a:br>
            <a:r>
              <a:rPr lang="en-US" altLang="ja-JP" sz="5400" b="1" dirty="0" smtClean="0"/>
              <a:t>STAGE</a:t>
            </a:r>
            <a:r>
              <a:rPr lang="ja-JP" altLang="en-US" sz="5400" b="1" dirty="0" smtClean="0"/>
              <a:t>の中ボス</a:t>
            </a:r>
            <a:endParaRPr lang="en-US" altLang="ja-JP" sz="5400" b="1" dirty="0" smtClean="0"/>
          </a:p>
          <a:p>
            <a:pPr algn="ctr"/>
            <a:endParaRPr lang="ja-JP" altLang="en-US" sz="5400" b="1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-144524" y="3789040"/>
            <a:ext cx="9396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0" y="3913035"/>
            <a:ext cx="1475656" cy="2944965"/>
          </a:xfrm>
          <a:prstGeom prst="rect">
            <a:avLst/>
          </a:prstGeom>
        </p:spPr>
      </p:pic>
      <p:sp>
        <p:nvSpPr>
          <p:cNvPr id="8" name="タイトル 12"/>
          <p:cNvSpPr txBox="1">
            <a:spLocks/>
          </p:cNvSpPr>
          <p:nvPr/>
        </p:nvSpPr>
        <p:spPr>
          <a:xfrm>
            <a:off x="2939306" y="3803174"/>
            <a:ext cx="5413598" cy="29443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6600" b="1" dirty="0" smtClean="0"/>
              <a:t>HP</a:t>
            </a:r>
            <a:r>
              <a:rPr lang="ja-JP" altLang="en-US" sz="6600" b="1" dirty="0" smtClean="0"/>
              <a:t>が一番</a:t>
            </a:r>
            <a:endParaRPr lang="en-US" altLang="ja-JP" sz="6600" b="1" dirty="0" smtClean="0"/>
          </a:p>
          <a:p>
            <a:pPr algn="ctr"/>
            <a:r>
              <a:rPr lang="ja-JP" altLang="en-US" sz="6600" b="1" dirty="0" smtClean="0"/>
              <a:t>高いゾンビ</a:t>
            </a:r>
            <a:endParaRPr lang="en-US" altLang="ja-JP" sz="6600" b="1" dirty="0" smtClean="0"/>
          </a:p>
          <a:p>
            <a:pPr algn="ctr"/>
            <a:r>
              <a:rPr lang="en-US" altLang="ja-JP" sz="6600" b="1" dirty="0" smtClean="0"/>
              <a:t>STAGE</a:t>
            </a:r>
            <a:r>
              <a:rPr lang="ja-JP" altLang="en-US" sz="6600" b="1" dirty="0" smtClean="0"/>
              <a:t>ボス</a:t>
            </a:r>
            <a:endParaRPr lang="en-US" altLang="ja-JP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2641364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パースペクティブ">
  <a:themeElements>
    <a:clrScheme name="パースペクティブ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パースペ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878</TotalTime>
  <Words>104</Words>
  <Application>Microsoft Office PowerPoint</Application>
  <PresentationFormat>画面に合わせる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游ゴシック</vt:lpstr>
      <vt:lpstr>Arial</vt:lpstr>
      <vt:lpstr>Wingdings</vt:lpstr>
      <vt:lpstr>パースペクティブ</vt:lpstr>
      <vt:lpstr>説明書</vt:lpstr>
      <vt:lpstr>横から現れる 様々な敵を倒して   進んでいくゲーム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natumame</dc:creator>
  <cp:lastModifiedBy>GA1A</cp:lastModifiedBy>
  <cp:revision>49</cp:revision>
  <dcterms:created xsi:type="dcterms:W3CDTF">2019-10-06T03:23:28Z</dcterms:created>
  <dcterms:modified xsi:type="dcterms:W3CDTF">2019-12-19T02:34:00Z</dcterms:modified>
</cp:coreProperties>
</file>