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8" r:id="rId4"/>
    <p:sldId id="270" r:id="rId5"/>
    <p:sldId id="269" r:id="rId6"/>
    <p:sldId id="26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6" autoAdjust="0"/>
    <p:restoredTop sz="94660"/>
  </p:normalViewPr>
  <p:slideViewPr>
    <p:cSldViewPr>
      <p:cViewPr varScale="1">
        <p:scale>
          <a:sx n="76" d="100"/>
          <a:sy n="76" d="100"/>
        </p:scale>
        <p:origin x="138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C7742-2DEF-4E9E-9A04-1C00CA135920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5DD6C-82EA-48CF-ACB6-92C50430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00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C73F6B0-EA48-4F5C-91D5-BA0DC18B95CF}" type="datetimeFigureOut">
              <a:rPr kumimoji="1" lang="ja-JP" altLang="en-US" smtClean="0"/>
              <a:t>2019/12/20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F949F8-17C5-4784-A873-91D6FD97C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87824" y="3861048"/>
            <a:ext cx="5832648" cy="2160240"/>
          </a:xfrm>
        </p:spPr>
        <p:txBody>
          <a:bodyPr>
            <a:noAutofit/>
          </a:bodyPr>
          <a:lstStyle/>
          <a:p>
            <a:r>
              <a:rPr kumimoji="1" lang="ja-JP" altLang="en-US" sz="13800" b="1" dirty="0" smtClean="0"/>
              <a:t>説明書</a:t>
            </a:r>
            <a:endParaRPr kumimoji="1" lang="ja-JP" altLang="en-US" sz="13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2880320"/>
          </a:xfrm>
        </p:spPr>
        <p:txBody>
          <a:bodyPr>
            <a:noAutofit/>
          </a:bodyPr>
          <a:lstStyle/>
          <a:p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</a:t>
            </a:r>
            <a:r>
              <a:rPr kumimoji="1" lang="ja-JP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kumimoji="1" lang="en-US" altLang="ja-JP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Killer</a:t>
            </a:r>
          </a:p>
          <a:p>
            <a:r>
              <a:rPr lang="ja-JP" altLang="en-US" sz="7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動く屍を超えて行け</a:t>
            </a:r>
            <a:endParaRPr kumimoji="1" lang="ja-JP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108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268760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横スクロール</a:t>
            </a:r>
            <a:r>
              <a:rPr kumimoji="1" lang="ja-JP" altLang="en-US" sz="4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r>
              <a:rPr kumimoji="1" lang="ja-JP" alt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シューティング</a:t>
            </a:r>
            <a:endParaRPr kumimoji="1" lang="ja-JP" alt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260608" y="2492896"/>
            <a:ext cx="8730287" cy="3345467"/>
          </a:xfrm>
        </p:spPr>
        <p:txBody>
          <a:bodyPr>
            <a:noAutofit/>
          </a:bodyPr>
          <a:lstStyle/>
          <a:p>
            <a:pPr algn="r"/>
            <a:r>
              <a:rPr kumimoji="1" lang="ja-JP" altLang="en-US" sz="7200" b="1" dirty="0" smtClean="0"/>
              <a:t>横から現れる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ja-JP" altLang="en-US" sz="7200" b="1" dirty="0" smtClean="0"/>
              <a:t>様々な敵を倒して</a:t>
            </a:r>
            <a:r>
              <a:rPr kumimoji="1" lang="en-US" altLang="ja-JP" sz="7200" b="1" dirty="0" smtClean="0"/>
              <a:t/>
            </a:r>
            <a:br>
              <a:rPr kumimoji="1" lang="en-US" altLang="ja-JP" sz="7200" b="1" dirty="0" smtClean="0"/>
            </a:br>
            <a:r>
              <a:rPr kumimoji="1" lang="en-US" altLang="ja-JP" sz="7200" b="1" dirty="0" smtClean="0"/>
              <a:t>		</a:t>
            </a:r>
            <a:r>
              <a:rPr kumimoji="1" lang="ja-JP" altLang="en-US" sz="7200" b="1" dirty="0" smtClean="0"/>
              <a:t>進んでいくゲーム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6964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41" y="0"/>
            <a:ext cx="5148064" cy="371703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306991" y="1313041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武器補助アイテム</a:t>
            </a:r>
            <a:endParaRPr lang="en-US" altLang="ja-JP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弾丸キット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en-US" altLang="ja-JP" sz="2800" dirty="0" smtClean="0">
                <a:solidFill>
                  <a:srgbClr val="FFFF00"/>
                </a:solidFill>
              </a:rPr>
              <a:t>MOB</a:t>
            </a:r>
            <a:r>
              <a:rPr lang="ja-JP" altLang="en-US" sz="2800" dirty="0" smtClean="0">
                <a:solidFill>
                  <a:srgbClr val="FFFF00"/>
                </a:solidFill>
              </a:rPr>
              <a:t>特殊を倒すと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一定確率でドロップ</a:t>
            </a:r>
            <a:endParaRPr lang="en-US" altLang="ja-JP" sz="2800" dirty="0">
              <a:solidFill>
                <a:srgbClr val="FFFF00"/>
              </a:solidFill>
            </a:endParaRPr>
          </a:p>
          <a:p>
            <a:pPr lvl="0"/>
            <a:r>
              <a:rPr lang="ja-JP" altLang="en-US" sz="2800" dirty="0" smtClean="0">
                <a:solidFill>
                  <a:srgbClr val="FFFF00"/>
                </a:solidFill>
              </a:rPr>
              <a:t>銃</a:t>
            </a:r>
            <a:r>
              <a:rPr lang="ja-JP" altLang="en-US" sz="2800" dirty="0">
                <a:solidFill>
                  <a:srgbClr val="FFFF00"/>
                </a:solidFill>
              </a:rPr>
              <a:t>の弾丸数を増やす</a:t>
            </a:r>
            <a:endParaRPr lang="ja-JP" altLang="en-US" sz="2000" dirty="0">
              <a:solidFill>
                <a:srgbClr val="FFFF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51" y="5047732"/>
            <a:ext cx="4824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回復アイテム</a:t>
            </a:r>
            <a:endParaRPr lang="en-US" altLang="ja-JP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400" dirty="0" smtClean="0">
                <a:solidFill>
                  <a:srgbClr val="FFFF00"/>
                </a:solidFill>
              </a:rPr>
              <a:t>回復薬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MOB</a:t>
            </a:r>
            <a:r>
              <a:rPr lang="ja-JP" altLang="en-US" sz="2400" dirty="0" smtClean="0">
                <a:solidFill>
                  <a:srgbClr val="FFFF00"/>
                </a:solidFill>
              </a:rPr>
              <a:t>を倒すと一定確率でドロップ</a:t>
            </a:r>
            <a:endParaRPr lang="en-US" altLang="ja-JP" sz="2400" dirty="0" smtClean="0">
              <a:solidFill>
                <a:srgbClr val="FFFF00"/>
              </a:solidFill>
            </a:endParaRPr>
          </a:p>
          <a:p>
            <a:r>
              <a:rPr lang="en-US" altLang="ja-JP" sz="2400" dirty="0" smtClean="0">
                <a:solidFill>
                  <a:srgbClr val="FFFF00"/>
                </a:solidFill>
              </a:rPr>
              <a:t>HP</a:t>
            </a:r>
            <a:r>
              <a:rPr lang="ja-JP" altLang="en-US" sz="2400" dirty="0" smtClean="0">
                <a:solidFill>
                  <a:srgbClr val="FFFF00"/>
                </a:solidFill>
              </a:rPr>
              <a:t>を</a:t>
            </a:r>
            <a:r>
              <a:rPr lang="en-US" altLang="ja-JP" sz="2400" dirty="0" smtClean="0">
                <a:solidFill>
                  <a:srgbClr val="FFFF00"/>
                </a:solidFill>
              </a:rPr>
              <a:t>3</a:t>
            </a:r>
            <a:r>
              <a:rPr lang="ja-JP" altLang="en-US" sz="2400" dirty="0" smtClean="0">
                <a:solidFill>
                  <a:srgbClr val="FFFF00"/>
                </a:solidFill>
              </a:rPr>
              <a:t>回復する</a:t>
            </a:r>
            <a:endParaRPr lang="en-US" altLang="ja-JP" sz="2400" dirty="0" smtClean="0">
              <a:solidFill>
                <a:srgbClr val="FFFF00"/>
              </a:solidFill>
            </a:endParaRPr>
          </a:p>
        </p:txBody>
      </p:sp>
      <p:cxnSp>
        <p:nvCxnSpPr>
          <p:cNvPr id="3" name="直線矢印コネクタ 2"/>
          <p:cNvCxnSpPr>
            <a:stCxn id="8" idx="3"/>
          </p:cNvCxnSpPr>
          <p:nvPr/>
        </p:nvCxnSpPr>
        <p:spPr>
          <a:xfrm flipV="1">
            <a:off x="4024652" y="670439"/>
            <a:ext cx="2281550" cy="11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3"/>
          </p:cNvCxnSpPr>
          <p:nvPr/>
        </p:nvCxnSpPr>
        <p:spPr>
          <a:xfrm>
            <a:off x="3596023" y="3502728"/>
            <a:ext cx="1404911" cy="55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15550" y="3598226"/>
            <a:ext cx="1086347" cy="1442804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 flipH="1">
            <a:off x="251520" y="1758553"/>
            <a:ext cx="936104" cy="222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-11741" y="3967200"/>
            <a:ext cx="4126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操作方法</a:t>
            </a:r>
            <a:endParaRPr kumimoji="1" lang="en-US" altLang="ja-JP" sz="28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左キー：左移動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ja-JP" altLang="en-US" sz="2800" dirty="0" smtClean="0">
                <a:solidFill>
                  <a:srgbClr val="FFFF00"/>
                </a:solidFill>
              </a:rPr>
              <a:t>右キー：右移動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移動時</a:t>
            </a:r>
            <a:r>
              <a:rPr lang="en-US" altLang="ja-JP" sz="2800" dirty="0" smtClean="0">
                <a:solidFill>
                  <a:srgbClr val="FFFF00"/>
                </a:solidFill>
              </a:rPr>
              <a:t>+A</a:t>
            </a:r>
            <a:r>
              <a:rPr lang="ja-JP" altLang="en-US" sz="2800" dirty="0" smtClean="0">
                <a:solidFill>
                  <a:srgbClr val="FFFF00"/>
                </a:solidFill>
              </a:rPr>
              <a:t>キー：ダッシュ</a:t>
            </a:r>
            <a:endParaRPr lang="en-US" altLang="ja-JP" sz="2800" dirty="0" smtClean="0">
              <a:solidFill>
                <a:srgbClr val="FFFF00"/>
              </a:solidFill>
            </a:endParaRPr>
          </a:p>
          <a:p>
            <a:r>
              <a:rPr kumimoji="1" lang="en-US" altLang="ja-JP" sz="2800" dirty="0" smtClean="0">
                <a:solidFill>
                  <a:srgbClr val="FFFF00"/>
                </a:solidFill>
              </a:rPr>
              <a:t>Z</a:t>
            </a:r>
            <a:r>
              <a:rPr kumimoji="1" lang="ja-JP" altLang="en-US" sz="2800" dirty="0" smtClean="0">
                <a:solidFill>
                  <a:srgbClr val="FFFF00"/>
                </a:solidFill>
              </a:rPr>
              <a:t>キー：弾丸発射</a:t>
            </a:r>
            <a:endParaRPr kumimoji="1" lang="en-US" altLang="ja-JP" sz="2800" dirty="0" smtClean="0">
              <a:solidFill>
                <a:srgbClr val="FFFF00"/>
              </a:solidFill>
            </a:endParaRPr>
          </a:p>
          <a:p>
            <a:r>
              <a:rPr lang="ja-JP" altLang="en-US" sz="2800" dirty="0" smtClean="0">
                <a:solidFill>
                  <a:srgbClr val="FFFF00"/>
                </a:solidFill>
              </a:rPr>
              <a:t>上キー：ジャンプ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6" name="フローチャート: 処理 5"/>
          <p:cNvSpPr/>
          <p:nvPr/>
        </p:nvSpPr>
        <p:spPr>
          <a:xfrm>
            <a:off x="-1" y="778383"/>
            <a:ext cx="2283189" cy="980170"/>
          </a:xfrm>
          <a:prstGeom prst="flowChartProcess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14" y="1364697"/>
            <a:ext cx="1282338" cy="8401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383" y="3082067"/>
            <a:ext cx="1067640" cy="84132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02" y="76274"/>
            <a:ext cx="1282338" cy="128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1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81975" b="49798"/>
          <a:stretch/>
        </p:blipFill>
        <p:spPr>
          <a:xfrm>
            <a:off x="153478" y="4167064"/>
            <a:ext cx="1683261" cy="190769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17608" y="4476034"/>
            <a:ext cx="441650" cy="44165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6" r="75101" b="63290"/>
          <a:stretch/>
        </p:blipFill>
        <p:spPr>
          <a:xfrm>
            <a:off x="2338852" y="4165167"/>
            <a:ext cx="1980844" cy="1879481"/>
          </a:xfrm>
          <a:prstGeom prst="rect">
            <a:avLst/>
          </a:prstGeom>
        </p:spPr>
      </p:pic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251520" y="188640"/>
            <a:ext cx="5184576" cy="1154097"/>
          </a:xfrm>
        </p:spPr>
        <p:txBody>
          <a:bodyPr>
            <a:normAutofit/>
          </a:bodyPr>
          <a:lstStyle/>
          <a:p>
            <a:r>
              <a:rPr kumimoji="1" lang="ja-JP" altLang="en-US" sz="6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敵を倒す方法</a:t>
            </a:r>
            <a:endParaRPr kumimoji="1" lang="ja-JP" altLang="en-US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51520" y="1427412"/>
            <a:ext cx="7834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400" dirty="0">
                <a:solidFill>
                  <a:srgbClr val="FFFF00"/>
                </a:solidFill>
              </a:rPr>
              <a:t>Z</a:t>
            </a:r>
            <a:r>
              <a:rPr lang="ja-JP" altLang="en-US" sz="4400" dirty="0" smtClean="0">
                <a:solidFill>
                  <a:srgbClr val="FFFF00"/>
                </a:solidFill>
              </a:rPr>
              <a:t>キー</a:t>
            </a:r>
            <a:r>
              <a:rPr lang="ja-JP" altLang="en-US" sz="4400" dirty="0">
                <a:solidFill>
                  <a:srgbClr val="FFFF00"/>
                </a:solidFill>
              </a:rPr>
              <a:t>で</a:t>
            </a:r>
            <a:r>
              <a:rPr lang="ja-JP" altLang="en-US" sz="4400" dirty="0" smtClean="0">
                <a:solidFill>
                  <a:srgbClr val="FFFF00"/>
                </a:solidFill>
              </a:rPr>
              <a:t>弾丸発射</a:t>
            </a:r>
            <a:endParaRPr lang="en-US" altLang="ja-JP" sz="4400" dirty="0" smtClean="0">
              <a:solidFill>
                <a:srgbClr val="FFFF00"/>
              </a:solidFill>
            </a:endParaRPr>
          </a:p>
          <a:p>
            <a:r>
              <a:rPr lang="ja-JP" altLang="en-US" sz="4400" dirty="0" smtClean="0">
                <a:solidFill>
                  <a:srgbClr val="FFFF00"/>
                </a:solidFill>
              </a:rPr>
              <a:t>弾丸が敵に当たると敵を倒せる</a:t>
            </a:r>
            <a:endParaRPr lang="en-US" altLang="ja-JP" sz="4400" dirty="0">
              <a:solidFill>
                <a:srgbClr val="FFFF00"/>
              </a:solidFill>
            </a:endParaRPr>
          </a:p>
        </p:txBody>
      </p:sp>
      <p:sp>
        <p:nvSpPr>
          <p:cNvPr id="11" name="下矢印 10"/>
          <p:cNvSpPr/>
          <p:nvPr/>
        </p:nvSpPr>
        <p:spPr>
          <a:xfrm rot="16200000">
            <a:off x="4596914" y="4051117"/>
            <a:ext cx="677911" cy="1368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爆発 1 11"/>
          <p:cNvSpPr/>
          <p:nvPr/>
        </p:nvSpPr>
        <p:spPr>
          <a:xfrm>
            <a:off x="2678233" y="4165167"/>
            <a:ext cx="827292" cy="699420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947" y="4165167"/>
            <a:ext cx="1767578" cy="190959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544" y="4514877"/>
            <a:ext cx="445047" cy="44504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4825" y="4472637"/>
            <a:ext cx="445047" cy="4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0"/>
            <a:ext cx="8316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en-US" altLang="ja-JP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ja-JP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特殊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18118"/>
            <a:ext cx="2186166" cy="1809116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3247132" y="1662135"/>
            <a:ext cx="5868144" cy="20607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が少ないゾンビ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9" y="4133270"/>
            <a:ext cx="3595371" cy="2164957"/>
          </a:xfrm>
          <a:prstGeom prst="rect">
            <a:avLst/>
          </a:prstGeom>
        </p:spPr>
      </p:pic>
      <p:sp>
        <p:nvSpPr>
          <p:cNvPr id="6" name="タイトル 12"/>
          <p:cNvSpPr txBox="1">
            <a:spLocks/>
          </p:cNvSpPr>
          <p:nvPr/>
        </p:nvSpPr>
        <p:spPr>
          <a:xfrm>
            <a:off x="3387636" y="4437112"/>
            <a:ext cx="5715560" cy="20420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が高めのゾンビ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出現数は多い</a:t>
            </a:r>
            <a:endParaRPr lang="ja-JP" altLang="en-US" sz="5400" b="1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-108520" y="3789040"/>
            <a:ext cx="9213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6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1520" y="-5804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敵</a:t>
            </a:r>
            <a:r>
              <a:rPr lang="ja-JP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中ボス ボスゾンビ</a:t>
            </a:r>
            <a:endParaRPr kumimoji="1" lang="ja-JP" alt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60025"/>
            <a:ext cx="2882974" cy="2431468"/>
          </a:xfrm>
          <a:prstGeom prst="rect">
            <a:avLst/>
          </a:prstGeom>
        </p:spPr>
      </p:pic>
      <p:sp>
        <p:nvSpPr>
          <p:cNvPr id="4" name="タイトル 12"/>
          <p:cNvSpPr txBox="1">
            <a:spLocks/>
          </p:cNvSpPr>
          <p:nvPr/>
        </p:nvSpPr>
        <p:spPr>
          <a:xfrm>
            <a:off x="2915816" y="1286628"/>
            <a:ext cx="5436096" cy="250241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400" b="1" dirty="0" smtClean="0"/>
              <a:t>他より</a:t>
            </a:r>
            <a:r>
              <a:rPr lang="en-US" altLang="ja-JP" sz="5400" b="1" dirty="0" smtClean="0"/>
              <a:t>HP</a:t>
            </a:r>
            <a:r>
              <a:rPr lang="ja-JP" altLang="en-US" sz="5400" b="1" dirty="0" smtClean="0"/>
              <a:t>が</a:t>
            </a:r>
            <a:endParaRPr lang="en-US" altLang="ja-JP" sz="5400" b="1" dirty="0" smtClean="0"/>
          </a:p>
          <a:p>
            <a:pPr algn="ctr"/>
            <a:r>
              <a:rPr lang="ja-JP" altLang="en-US" sz="5400" b="1" dirty="0" smtClean="0"/>
              <a:t>高いゾンビ</a:t>
            </a:r>
            <a:r>
              <a:rPr lang="en-US" altLang="ja-JP" sz="5400" b="1" dirty="0" smtClean="0"/>
              <a:t/>
            </a:r>
            <a:br>
              <a:rPr lang="en-US" altLang="ja-JP" sz="5400" b="1" dirty="0" smtClean="0"/>
            </a:br>
            <a:r>
              <a:rPr lang="en-US" altLang="ja-JP" sz="5400" b="1" dirty="0" smtClean="0"/>
              <a:t>STAGE</a:t>
            </a:r>
            <a:r>
              <a:rPr lang="ja-JP" altLang="en-US" sz="5400" b="1" dirty="0" smtClean="0"/>
              <a:t>の中ボス</a:t>
            </a:r>
            <a:endParaRPr lang="en-US" altLang="ja-JP" sz="5400" b="1" dirty="0" smtClean="0"/>
          </a:p>
          <a:p>
            <a:pPr algn="ctr"/>
            <a:endParaRPr lang="ja-JP" altLang="en-US" sz="5400" b="1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-144524" y="3789040"/>
            <a:ext cx="939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20" y="3913035"/>
            <a:ext cx="1475656" cy="2944965"/>
          </a:xfrm>
          <a:prstGeom prst="rect">
            <a:avLst/>
          </a:prstGeom>
        </p:spPr>
      </p:pic>
      <p:sp>
        <p:nvSpPr>
          <p:cNvPr id="8" name="タイトル 12"/>
          <p:cNvSpPr txBox="1">
            <a:spLocks/>
          </p:cNvSpPr>
          <p:nvPr/>
        </p:nvSpPr>
        <p:spPr>
          <a:xfrm>
            <a:off x="2939306" y="3803174"/>
            <a:ext cx="5413598" cy="29443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6600" b="1" dirty="0" smtClean="0"/>
              <a:t>HP</a:t>
            </a:r>
            <a:r>
              <a:rPr lang="ja-JP" altLang="en-US" sz="6600" b="1" dirty="0" smtClean="0"/>
              <a:t>が一番</a:t>
            </a:r>
            <a:endParaRPr lang="en-US" altLang="ja-JP" sz="6600" b="1" dirty="0" smtClean="0"/>
          </a:p>
          <a:p>
            <a:pPr algn="ctr"/>
            <a:r>
              <a:rPr lang="ja-JP" altLang="en-US" sz="6600" b="1" dirty="0" smtClean="0"/>
              <a:t>高いゾンビ</a:t>
            </a:r>
            <a:endParaRPr lang="en-US" altLang="ja-JP" sz="6600" b="1" dirty="0" smtClean="0"/>
          </a:p>
          <a:p>
            <a:pPr algn="ctr"/>
            <a:r>
              <a:rPr lang="en-US" altLang="ja-JP" sz="6600" b="1" dirty="0" smtClean="0"/>
              <a:t>STAGE</a:t>
            </a:r>
            <a:r>
              <a:rPr lang="ja-JP" altLang="en-US" sz="6600" b="1" dirty="0" smtClean="0"/>
              <a:t>ボス</a:t>
            </a:r>
            <a:endParaRPr lang="en-US" altLang="ja-JP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641364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パースペクティブ">
  <a:themeElements>
    <a:clrScheme name="パースペクティブ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パースペクティブ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904</TotalTime>
  <Words>122</Words>
  <Application>Microsoft Office PowerPoint</Application>
  <PresentationFormat>画面に合わせる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Arial</vt:lpstr>
      <vt:lpstr>Wingdings</vt:lpstr>
      <vt:lpstr>パースペクティブ</vt:lpstr>
      <vt:lpstr>説明書</vt:lpstr>
      <vt:lpstr>横から現れる 様々な敵を倒して   進んでいくゲーム</vt:lpstr>
      <vt:lpstr>PowerPoint プレゼンテーション</vt:lpstr>
      <vt:lpstr>敵を倒す方法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natumame</dc:creator>
  <cp:lastModifiedBy>GA1A</cp:lastModifiedBy>
  <cp:revision>54</cp:revision>
  <dcterms:created xsi:type="dcterms:W3CDTF">2019-10-06T03:23:28Z</dcterms:created>
  <dcterms:modified xsi:type="dcterms:W3CDTF">2019-12-20T01:44:10Z</dcterms:modified>
</cp:coreProperties>
</file>