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6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4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8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1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10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628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8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80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4A85D3-6100-43CC-BC7D-AE26A17171F0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0EBE-B96B-4CB7-8AE2-4F05EE64CE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8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4955" y="1021080"/>
            <a:ext cx="8825658" cy="3329581"/>
          </a:xfrm>
        </p:spPr>
        <p:txBody>
          <a:bodyPr/>
          <a:lstStyle/>
          <a:p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4955" y="4350661"/>
            <a:ext cx="8825658" cy="861420"/>
          </a:xfrm>
        </p:spPr>
        <p:txBody>
          <a:bodyPr/>
          <a:lstStyle/>
          <a:p>
            <a:r>
              <a:rPr kumimoji="1" lang="ja-JP" altLang="en-US" dirty="0" smtClean="0"/>
              <a:t>オーバーキラー</a:t>
            </a:r>
            <a:endParaRPr kumimoji="1" lang="en-US" altLang="ja-JP" dirty="0" smtClean="0"/>
          </a:p>
          <a:p>
            <a:r>
              <a:rPr lang="ja-JP" altLang="en-US" dirty="0" smtClean="0"/>
              <a:t>～動く屍をこえてゆけ～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4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68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46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27</TotalTime>
  <Words>9</Words>
  <Application>Microsoft Office PowerPoint</Application>
  <PresentationFormat>ワイド画面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イオン</vt:lpstr>
      <vt:lpstr>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GA1A</dc:creator>
  <cp:lastModifiedBy>GA1A</cp:lastModifiedBy>
  <cp:revision>2</cp:revision>
  <dcterms:created xsi:type="dcterms:W3CDTF">2019-12-18T03:02:59Z</dcterms:created>
  <dcterms:modified xsi:type="dcterms:W3CDTF">2019-12-18T03:30:49Z</dcterms:modified>
</cp:coreProperties>
</file>