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egment_job">
            <a:extLst>
              <a:ext uri="{FF2B5EF4-FFF2-40B4-BE49-F238E27FC236}">
                <a16:creationId xmlns="" xmlns:a16="http://schemas.microsoft.com/office/drawing/2014/main" id="{FBD0FA11-946F-4FEA-AE1C-2722F55406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82" b="72394"/>
          <a:stretch/>
        </p:blipFill>
        <p:spPr>
          <a:xfrm>
            <a:off x="757989" y="0"/>
            <a:ext cx="6930698" cy="18931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1985962"/>
            <a:ext cx="9124950" cy="2886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795" y="4408398"/>
            <a:ext cx="9069066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94" y="352434"/>
            <a:ext cx="9021434" cy="27531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94" y="3634256"/>
            <a:ext cx="9126224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40" y="540323"/>
            <a:ext cx="9173855" cy="2686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40" y="3850540"/>
            <a:ext cx="9021434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Sheeraz Ahmed</cp:lastModifiedBy>
  <cp:revision>3</cp:revision>
  <dcterms:created xsi:type="dcterms:W3CDTF">2020-07-23T17:47:33Z</dcterms:created>
  <dcterms:modified xsi:type="dcterms:W3CDTF">2021-03-20T18:55:59Z</dcterms:modified>
</cp:coreProperties>
</file>