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Internship\KPMG_VI_New_raw_data_update_final_modul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[KPMG_VI_New_raw_data_update_final_module2.xlsx]Sheet3!PivotTable3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35820794677893"/>
          <c:y val="2.3264071157771946E-2"/>
          <c:w val="0.66417920532210706"/>
          <c:h val="0.89812481773111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578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586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1186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601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427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367920"/>
        <c:axId val="1231365200"/>
      </c:barChart>
      <c:catAx>
        <c:axId val="123136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365200"/>
        <c:crosses val="autoZero"/>
        <c:auto val="1"/>
        <c:lblAlgn val="ctr"/>
        <c:lblOffset val="100"/>
        <c:noMultiLvlLbl val="0"/>
      </c:catAx>
      <c:valAx>
        <c:axId val="1231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36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522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</a:t>
            </a:r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customers are between 30 to 60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Highest number in the age bracket of 50s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gives like normal distribution pattern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is about same on each side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58696"/>
              </p:ext>
            </p:extLst>
          </p:nvPr>
        </p:nvGraphicFramePr>
        <p:xfrm>
          <a:off x="5410200" y="1200150"/>
          <a:ext cx="350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Customers based on RFM</a:t>
            </a: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RFM value</a:t>
            </a: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More on Bronze category</a:t>
            </a: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Other are equally distributed</a:t>
            </a:r>
          </a:p>
        </p:txBody>
      </p:sp>
      <p:sp>
        <p:nvSpPr>
          <p:cNvPr id="4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52475"/>
            <a:ext cx="42603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85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customers are mostly in the age bracket of 50s who purchased bike over last 3 years.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More Portion of female gender in purchase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81100"/>
            <a:ext cx="4081462" cy="1619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28950"/>
            <a:ext cx="3990975" cy="21759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Bracket of 60s more wealthy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Focus on the mid age bracket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Prepare content to their interest</a:t>
            </a:r>
            <a:endParaRPr lang="en-US" dirty="0" smtClean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623896"/>
            <a:ext cx="4953000" cy="2386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33650"/>
            <a:ext cx="4953000" cy="17097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14437"/>
            <a:ext cx="4267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560</Words>
  <Application>Microsoft Office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Sheeraz Ahmed</cp:lastModifiedBy>
  <cp:revision>12</cp:revision>
  <dcterms:modified xsi:type="dcterms:W3CDTF">2021-03-20T13:58:58Z</dcterms:modified>
</cp:coreProperties>
</file>