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B00"/>
    <a:srgbClr val="E6E6E6"/>
    <a:srgbClr val="FFFFFF"/>
    <a:srgbClr val="2055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879B-2F6B-1CBF-9842-6A629F2D5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6792D-7B03-2CDB-4D50-E7C6967D5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9AF9-4D26-E824-C758-9D415894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A3B3-8E2A-4835-ACF2-EAAA78F6EB28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2969F-0713-4A9C-0135-59DBDA43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518E3-05AC-378A-A115-6BD97F5C8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B850-0AB1-4923-85D2-7D66ADC3C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81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9122-FD76-BA5E-FD4D-D72970DC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96BB6-9F06-9A3F-2931-20CF10202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2F16-98DC-19CE-60A5-EA637208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A3B3-8E2A-4835-ACF2-EAAA78F6EB28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7E086-4236-8A25-39E6-DC2B36B3E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5392A-03D4-8385-8045-54F6CD79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B850-0AB1-4923-85D2-7D66ADC3C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00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86A4AE-B4A6-3D4B-C494-1D5C08949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201AA-339F-E36D-5BA4-3128B0A9D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63277-B3DA-7A86-482F-C134CD99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A3B3-8E2A-4835-ACF2-EAAA78F6EB28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688A9-64D5-B23A-1502-A1615147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640EB-A702-5F9A-DDCA-317ECD48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B850-0AB1-4923-85D2-7D66ADC3C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21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EF8E-3429-2222-E3FA-4AB1AC86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0B5C4-B6B4-C95F-07A5-4A5ED243B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B3F8C-D476-0C60-304B-8EFD154C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A3B3-8E2A-4835-ACF2-EAAA78F6EB28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44015-80DE-93C4-59F5-69A1C40A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C8064-2BDD-7BCA-3C65-A842E354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B850-0AB1-4923-85D2-7D66ADC3C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9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8868-AA55-E61D-D49D-82050C6C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5174C-6617-602A-D28A-DEA707647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AD76D-3FA8-B36F-DC6B-FC1E0EFD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A3B3-8E2A-4835-ACF2-EAAA78F6EB28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A86A9-4C4E-C830-6B90-61DC1863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E8675-58BE-7C91-AFDD-2B52E26D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B850-0AB1-4923-85D2-7D66ADC3C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63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91BD-E2A3-AB58-923E-F7809A2F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DD6B8-3FC1-B992-38C3-39FC2BA55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F3C9A-74C0-6AEE-8C00-27D5CDB8D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7A10E-C3E8-C892-334C-43B9DEB84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A3B3-8E2A-4835-ACF2-EAAA78F6EB28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FC6B1-EA9B-122E-DE9D-9D9C4A02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A6E88-E75C-A6DC-26DE-92399C99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B850-0AB1-4923-85D2-7D66ADC3C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72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06D1D-0B6B-DD27-F39E-31159911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581F3-E8D7-22F2-CFA1-4F3BBF558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F15D2-0952-2C03-15F2-B5442C617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2C597-30CD-0758-74AB-D189374AD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2A9CB-A3FD-CBB4-8499-5E3BF4CB1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687D9-75CE-333E-7A06-73DEC8A0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A3B3-8E2A-4835-ACF2-EAAA78F6EB28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CE996-C81C-FCE6-D392-D14BD102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4E865-CC05-88AC-1695-BC07D2E4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B850-0AB1-4923-85D2-7D66ADC3C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61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F146-F1D6-9AB2-28D2-4EB9AE528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3160E-1313-2746-DF52-1D3D1A26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A3B3-8E2A-4835-ACF2-EAAA78F6EB28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5811B-0F48-1521-7132-E1D5E230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06676-D246-A1B3-8FDF-6BF162D1B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B850-0AB1-4923-85D2-7D66ADC3C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45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2D9A22-720E-3BC0-B4E7-960C8EB4F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A3B3-8E2A-4835-ACF2-EAAA78F6EB28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5ABF2-7FAC-1FCE-7D45-CA64EFD65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6C16B-F9DE-4A36-7353-C69DE7E5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B850-0AB1-4923-85D2-7D66ADC3C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44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DFC5-534D-D072-32B9-B16B70FF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4C9B8-4A78-2C1F-D727-AE3FD7F9B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0F4A0-449F-7816-CFD7-38421487B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4A43E-FE0E-9784-92DD-C66FB6FA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A3B3-8E2A-4835-ACF2-EAAA78F6EB28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887F9-2B21-BD85-8B87-B1D6B878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60731-D238-05FB-1D0E-44935142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B850-0AB1-4923-85D2-7D66ADC3C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98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9F09-39B5-0423-8EB2-36BA4BE36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01D857-E40C-8BC9-F09A-D0BC2DC56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1C641-75E3-5003-7519-35CE72FD1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E59F1-8E85-1BD1-2569-3A4B3B86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A3B3-8E2A-4835-ACF2-EAAA78F6EB28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41CF8-67BD-4537-F3C6-0BD57058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087DB-32B8-33B0-3D71-599DE96F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B850-0AB1-4923-85D2-7D66ADC3C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6964E-1578-8BA5-E3D7-B97962274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8AE04-80BD-7E97-D574-9CA4558CD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7DFD6-C266-2ACC-5BC2-F6B963897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EA3B3-8E2A-4835-ACF2-EAAA78F6EB28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82485-3466-77F4-7A7E-DB9DDC91D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E9611-6DEB-89B2-1C03-16BDC3FFC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6B850-0AB1-4923-85D2-7D66ADC3C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82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54E2160A-1B67-3D6D-3515-58F882E62010}"/>
              </a:ext>
            </a:extLst>
          </p:cNvPr>
          <p:cNvSpPr/>
          <p:nvPr/>
        </p:nvSpPr>
        <p:spPr>
          <a:xfrm rot="10800000">
            <a:off x="10578313" y="-9"/>
            <a:ext cx="1613682" cy="989821"/>
          </a:xfrm>
          <a:prstGeom prst="snip1Rect">
            <a:avLst>
              <a:gd name="adj" fmla="val 50000"/>
            </a:avLst>
          </a:prstGeom>
          <a:solidFill>
            <a:srgbClr val="2055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Picture 9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7B089945-6235-3FD6-1176-FA60EEBD5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633" y="-89923"/>
            <a:ext cx="1613680" cy="584824"/>
          </a:xfrm>
          <a:prstGeom prst="rect">
            <a:avLst/>
          </a:prstGeom>
        </p:spPr>
      </p:pic>
      <p:pic>
        <p:nvPicPr>
          <p:cNvPr id="12" name="Picture 11" descr="A white sports car with black roof&#10;&#10;Description automatically generated with medium confidence">
            <a:extLst>
              <a:ext uri="{FF2B5EF4-FFF2-40B4-BE49-F238E27FC236}">
                <a16:creationId xmlns:a16="http://schemas.microsoft.com/office/drawing/2014/main" id="{7735468E-28CC-ECD6-64D4-06A2DF9A8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275" y="154142"/>
            <a:ext cx="1238054" cy="68151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C5A917B-3F7C-83CB-160B-3EAA8945B8E3}"/>
              </a:ext>
            </a:extLst>
          </p:cNvPr>
          <p:cNvSpPr/>
          <p:nvPr/>
        </p:nvSpPr>
        <p:spPr>
          <a:xfrm>
            <a:off x="0" y="1547659"/>
            <a:ext cx="1555423" cy="5310341"/>
          </a:xfrm>
          <a:prstGeom prst="roundRect">
            <a:avLst>
              <a:gd name="adj" fmla="val 2207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B393A6B7-651E-8302-1CE0-DE8E21110959}"/>
              </a:ext>
            </a:extLst>
          </p:cNvPr>
          <p:cNvSpPr/>
          <p:nvPr/>
        </p:nvSpPr>
        <p:spPr>
          <a:xfrm>
            <a:off x="7" y="494901"/>
            <a:ext cx="8964626" cy="958380"/>
          </a:xfrm>
          <a:prstGeom prst="snip1Rect">
            <a:avLst>
              <a:gd name="adj" fmla="val 50000"/>
            </a:avLst>
          </a:prstGeom>
          <a:solidFill>
            <a:srgbClr val="FFBB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69153006-8ED5-29A3-2FEF-5FD8773A5249}"/>
              </a:ext>
            </a:extLst>
          </p:cNvPr>
          <p:cNvSpPr/>
          <p:nvPr/>
        </p:nvSpPr>
        <p:spPr>
          <a:xfrm rot="16200000">
            <a:off x="11795760" y="6441440"/>
            <a:ext cx="396235" cy="416560"/>
          </a:xfrm>
          <a:prstGeom prst="rtTriangle">
            <a:avLst/>
          </a:prstGeom>
          <a:solidFill>
            <a:srgbClr val="FFBB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55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54E2160A-1B67-3D6D-3515-58F882E62010}"/>
              </a:ext>
            </a:extLst>
          </p:cNvPr>
          <p:cNvSpPr/>
          <p:nvPr/>
        </p:nvSpPr>
        <p:spPr>
          <a:xfrm rot="10800000">
            <a:off x="10578313" y="-9"/>
            <a:ext cx="1613682" cy="989821"/>
          </a:xfrm>
          <a:prstGeom prst="snip1Rect">
            <a:avLst>
              <a:gd name="adj" fmla="val 50000"/>
            </a:avLst>
          </a:prstGeom>
          <a:solidFill>
            <a:srgbClr val="2055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Picture 9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7B089945-6235-3FD6-1176-FA60EEBD5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633" y="-89923"/>
            <a:ext cx="1613680" cy="584824"/>
          </a:xfrm>
          <a:prstGeom prst="rect">
            <a:avLst/>
          </a:prstGeom>
        </p:spPr>
      </p:pic>
      <p:pic>
        <p:nvPicPr>
          <p:cNvPr id="12" name="Picture 11" descr="A white sports car with black roof&#10;&#10;Description automatically generated with medium confidence">
            <a:extLst>
              <a:ext uri="{FF2B5EF4-FFF2-40B4-BE49-F238E27FC236}">
                <a16:creationId xmlns:a16="http://schemas.microsoft.com/office/drawing/2014/main" id="{7735468E-28CC-ECD6-64D4-06A2DF9A8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275" y="154142"/>
            <a:ext cx="1238054" cy="68151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C5A917B-3F7C-83CB-160B-3EAA8945B8E3}"/>
              </a:ext>
            </a:extLst>
          </p:cNvPr>
          <p:cNvSpPr/>
          <p:nvPr/>
        </p:nvSpPr>
        <p:spPr>
          <a:xfrm>
            <a:off x="0" y="1547659"/>
            <a:ext cx="1555423" cy="5310341"/>
          </a:xfrm>
          <a:prstGeom prst="roundRect">
            <a:avLst>
              <a:gd name="adj" fmla="val 2207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4A6D472-1A8A-0507-F636-7D1C5EAA3897}"/>
              </a:ext>
            </a:extLst>
          </p:cNvPr>
          <p:cNvSpPr/>
          <p:nvPr/>
        </p:nvSpPr>
        <p:spPr>
          <a:xfrm>
            <a:off x="1816100" y="1549400"/>
            <a:ext cx="4902200" cy="5156199"/>
          </a:xfrm>
          <a:prstGeom prst="roundRect">
            <a:avLst>
              <a:gd name="adj" fmla="val 220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3C3096-CB54-1932-7F63-A5B42EBDA20E}"/>
              </a:ext>
            </a:extLst>
          </p:cNvPr>
          <p:cNvSpPr/>
          <p:nvPr/>
        </p:nvSpPr>
        <p:spPr>
          <a:xfrm>
            <a:off x="6978977" y="1549399"/>
            <a:ext cx="4902200" cy="5156199"/>
          </a:xfrm>
          <a:prstGeom prst="roundRect">
            <a:avLst>
              <a:gd name="adj" fmla="val 220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54CE8F61-B874-29B2-539F-4D318EE31E97}"/>
              </a:ext>
            </a:extLst>
          </p:cNvPr>
          <p:cNvSpPr/>
          <p:nvPr/>
        </p:nvSpPr>
        <p:spPr>
          <a:xfrm>
            <a:off x="7" y="494901"/>
            <a:ext cx="8964626" cy="958380"/>
          </a:xfrm>
          <a:prstGeom prst="snip1Rect">
            <a:avLst>
              <a:gd name="adj" fmla="val 50000"/>
            </a:avLst>
          </a:prstGeom>
          <a:solidFill>
            <a:srgbClr val="FFBB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14CEF4F-766D-CCE2-1C7E-289012E70DD1}"/>
              </a:ext>
            </a:extLst>
          </p:cNvPr>
          <p:cNvSpPr/>
          <p:nvPr/>
        </p:nvSpPr>
        <p:spPr>
          <a:xfrm rot="16200000">
            <a:off x="11795760" y="6441440"/>
            <a:ext cx="396235" cy="416560"/>
          </a:xfrm>
          <a:prstGeom prst="rtTriangle">
            <a:avLst/>
          </a:prstGeom>
          <a:solidFill>
            <a:srgbClr val="FFBB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82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54E2160A-1B67-3D6D-3515-58F882E62010}"/>
              </a:ext>
            </a:extLst>
          </p:cNvPr>
          <p:cNvSpPr/>
          <p:nvPr/>
        </p:nvSpPr>
        <p:spPr>
          <a:xfrm rot="10800000">
            <a:off x="10578313" y="-9"/>
            <a:ext cx="1613682" cy="989821"/>
          </a:xfrm>
          <a:prstGeom prst="snip1Rect">
            <a:avLst>
              <a:gd name="adj" fmla="val 50000"/>
            </a:avLst>
          </a:prstGeom>
          <a:solidFill>
            <a:srgbClr val="2055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Picture 9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7B089945-6235-3FD6-1176-FA60EEBD5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633" y="-89923"/>
            <a:ext cx="1613680" cy="584824"/>
          </a:xfrm>
          <a:prstGeom prst="rect">
            <a:avLst/>
          </a:prstGeom>
        </p:spPr>
      </p:pic>
      <p:pic>
        <p:nvPicPr>
          <p:cNvPr id="12" name="Picture 11" descr="A white sports car with black roof&#10;&#10;Description automatically generated with medium confidence">
            <a:extLst>
              <a:ext uri="{FF2B5EF4-FFF2-40B4-BE49-F238E27FC236}">
                <a16:creationId xmlns:a16="http://schemas.microsoft.com/office/drawing/2014/main" id="{7735468E-28CC-ECD6-64D4-06A2DF9A8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275" y="154142"/>
            <a:ext cx="1238054" cy="681519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4A6D472-1A8A-0507-F636-7D1C5EAA3897}"/>
              </a:ext>
            </a:extLst>
          </p:cNvPr>
          <p:cNvSpPr/>
          <p:nvPr/>
        </p:nvSpPr>
        <p:spPr>
          <a:xfrm>
            <a:off x="310823" y="1549400"/>
            <a:ext cx="5531177" cy="5156199"/>
          </a:xfrm>
          <a:prstGeom prst="roundRect">
            <a:avLst>
              <a:gd name="adj" fmla="val 220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3C3096-CB54-1932-7F63-A5B42EBDA20E}"/>
              </a:ext>
            </a:extLst>
          </p:cNvPr>
          <p:cNvSpPr/>
          <p:nvPr/>
        </p:nvSpPr>
        <p:spPr>
          <a:xfrm>
            <a:off x="6096000" y="1549399"/>
            <a:ext cx="5785177" cy="5156199"/>
          </a:xfrm>
          <a:prstGeom prst="roundRect">
            <a:avLst>
              <a:gd name="adj" fmla="val 220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EC02A880-0040-964A-059E-6C464D6B3618}"/>
              </a:ext>
            </a:extLst>
          </p:cNvPr>
          <p:cNvSpPr/>
          <p:nvPr/>
        </p:nvSpPr>
        <p:spPr>
          <a:xfrm>
            <a:off x="7" y="494901"/>
            <a:ext cx="8964626" cy="958380"/>
          </a:xfrm>
          <a:prstGeom prst="snip1Rect">
            <a:avLst>
              <a:gd name="adj" fmla="val 50000"/>
            </a:avLst>
          </a:prstGeom>
          <a:solidFill>
            <a:srgbClr val="FFBB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E148FD19-30D0-8BE4-9EEA-DE8BDC753C73}"/>
              </a:ext>
            </a:extLst>
          </p:cNvPr>
          <p:cNvSpPr/>
          <p:nvPr/>
        </p:nvSpPr>
        <p:spPr>
          <a:xfrm rot="16200000">
            <a:off x="11795760" y="6441440"/>
            <a:ext cx="396235" cy="416560"/>
          </a:xfrm>
          <a:prstGeom prst="rtTriangle">
            <a:avLst/>
          </a:prstGeom>
          <a:solidFill>
            <a:srgbClr val="FFBB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20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Alpesh Tailor</dc:creator>
  <cp:lastModifiedBy>Alpesh Tailor</cp:lastModifiedBy>
  <cp:revision>6</cp:revision>
  <dcterms:created xsi:type="dcterms:W3CDTF">2022-11-15T09:28:59Z</dcterms:created>
  <dcterms:modified xsi:type="dcterms:W3CDTF">2023-08-04T06:10:31Z</dcterms:modified>
</cp:coreProperties>
</file>