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A671"/>
    <a:srgbClr val="F8EBC0"/>
    <a:srgbClr val="E75D2E"/>
    <a:srgbClr val="CC2525"/>
    <a:srgbClr val="E7672E"/>
    <a:srgbClr val="FFD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3DF9-D808-610C-B653-FA85AF6DF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62D7D-0D8C-3973-87FA-51525CF04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0201-7577-A66C-0FE1-5CAAD19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6840-1BCD-199F-207A-9784A9C8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E9B5-1FD2-DDBD-33E6-F1396A31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6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AB39-058F-A278-3F7B-894FFD42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C478A-0D6D-8619-55DF-9AF52B76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6BC9-FC84-88DB-B1A1-F78E824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CCA8-3FA9-7825-6811-BF896FE4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398F-EA22-994A-3A23-3224E83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3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07348-7A6A-7A87-25ED-995775553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77FA8-C7E8-A278-434B-08DA07AF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DC06-F1B2-8365-4000-88AE4365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CF79-F15D-7EF4-0371-3B474E9A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2053-6104-875A-8B50-D2BC1D7C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2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7488-4754-8481-A98A-ABEAC8CA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0901-4FF3-5E22-A736-642CEE86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A2DA-42A3-82C0-E625-B2B652D9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883A-9E30-0FF1-40C2-D0BBECA9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4480-569B-9CA0-75B9-86472601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E639-93F3-7A07-B71B-A9B10A81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37FF6-86F7-4F11-98B5-BEE8D7EE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BE87-569D-64E1-0F65-E4150089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ED01-ED64-5892-89DE-DB32D43A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D49E-4C44-4E37-DE2C-1B7D81B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3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61F1-24B0-31E2-563F-6B49A230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E7DC-F7A2-7163-D2CC-2A89FA09B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121B-49FF-333A-7653-CE2E9256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49EE3-7775-E332-0269-7E3F215A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3EC2-548E-2EDF-1CDA-7D588029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CFE56-D4CF-9EDE-C8B4-69750F44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FDFD-8250-43B6-5E02-83E39CC7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6B5D-13B5-585A-C311-4F7C8C6B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59C2-4387-7861-7AF6-57862CB3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68392-9561-7256-A768-0427898C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897AA-B2E9-5C5C-1E26-3B6EF554A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C465D-D76C-D802-91E0-66EF560B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967A8-2B9B-53F5-739E-A3B91DF8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ADE43-F837-D76B-7E8F-2B5FF904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C537-B5D2-4F1B-5655-9ED83E8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DF887-FF52-2633-3E2A-CFE38B17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11C08-C309-D4E3-CB9C-636111FF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A9A1B-1079-4FFF-A84A-F7DA4C12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02B3C-CA25-8F68-C04C-3BCD4AF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093EA-D185-7A44-1D48-BFF8F84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1CD67-A8DD-7100-928D-D6A75091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2674-4FD5-4E9F-A1EE-30508BBF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13BC-C46B-B39A-C95C-D32E76AE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EC31-CFB5-1C08-05A1-C11499459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A74BC-816E-9C94-9837-FC6B43BD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D80B6-C593-3313-7C1E-F3133022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0293-D1ED-CAA2-A5A4-F920F0BF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8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9066-6E3A-3C78-AD48-7F611FDC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BDE77-C4BB-F159-2A52-D94801CE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D445-A213-72FB-2281-60A3CB66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F0A36-2126-FDB1-A7FA-65874336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85511-9919-7165-D620-1C8907E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0A13F-EE1C-5F8A-B467-86574C11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19003-C313-4BB9-B942-DFE4940C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F5B2-BB9D-ABD9-63FB-F73C310B5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D0BD-1B75-34D9-AE04-1EC8DE054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EB88-F84A-4DF1-8030-FA0E058D09DC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A346-6BF7-F7B2-3C75-2FFF677E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2AA0-270C-E89A-F393-D724E0B72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0B7475-0912-1924-B5FE-50282A8B9848}"/>
              </a:ext>
            </a:extLst>
          </p:cNvPr>
          <p:cNvSpPr/>
          <p:nvPr/>
        </p:nvSpPr>
        <p:spPr>
          <a:xfrm>
            <a:off x="-16907" y="0"/>
            <a:ext cx="1558173" cy="6858000"/>
          </a:xfrm>
          <a:prstGeom prst="rect">
            <a:avLst/>
          </a:prstGeom>
          <a:solidFill>
            <a:srgbClr val="B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5FE03-2F0E-8B4B-23A1-1C62ECB9E312}"/>
              </a:ext>
            </a:extLst>
          </p:cNvPr>
          <p:cNvSpPr/>
          <p:nvPr/>
        </p:nvSpPr>
        <p:spPr>
          <a:xfrm rot="16200000">
            <a:off x="-350319" y="5435130"/>
            <a:ext cx="21378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FLARUM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366CE4-FF32-9A6F-657A-B2619515C53F}"/>
              </a:ext>
            </a:extLst>
          </p:cNvPr>
          <p:cNvSpPr/>
          <p:nvPr/>
        </p:nvSpPr>
        <p:spPr>
          <a:xfrm>
            <a:off x="6209923" y="503531"/>
            <a:ext cx="3670678" cy="726280"/>
          </a:xfrm>
          <a:prstGeom prst="roundRect">
            <a:avLst>
              <a:gd name="adj" fmla="val 3086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BD5394-E3B8-4BAB-EF37-DABBA9677BFA}"/>
              </a:ext>
            </a:extLst>
          </p:cNvPr>
          <p:cNvSpPr/>
          <p:nvPr/>
        </p:nvSpPr>
        <p:spPr>
          <a:xfrm>
            <a:off x="1619136" y="1277143"/>
            <a:ext cx="4512915" cy="5533231"/>
          </a:xfrm>
          <a:prstGeom prst="roundRect">
            <a:avLst>
              <a:gd name="adj" fmla="val 1109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F5498-436E-BFAE-230C-96CF1DCF5549}"/>
              </a:ext>
            </a:extLst>
          </p:cNvPr>
          <p:cNvSpPr/>
          <p:nvPr/>
        </p:nvSpPr>
        <p:spPr>
          <a:xfrm>
            <a:off x="6209923" y="1277144"/>
            <a:ext cx="5929689" cy="5533231"/>
          </a:xfrm>
          <a:prstGeom prst="roundRect">
            <a:avLst>
              <a:gd name="adj" fmla="val 825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032E83-4335-A8E3-5278-3A07F7983451}"/>
              </a:ext>
            </a:extLst>
          </p:cNvPr>
          <p:cNvSpPr/>
          <p:nvPr/>
        </p:nvSpPr>
        <p:spPr>
          <a:xfrm>
            <a:off x="9934575" y="65382"/>
            <a:ext cx="2205037" cy="1164430"/>
          </a:xfrm>
          <a:prstGeom prst="roundRect">
            <a:avLst>
              <a:gd name="adj" fmla="val 1898"/>
            </a:avLst>
          </a:prstGeom>
          <a:solidFill>
            <a:srgbClr val="B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1601F-A482-E8C1-016D-D7241063BE1B}"/>
              </a:ext>
            </a:extLst>
          </p:cNvPr>
          <p:cNvSpPr/>
          <p:nvPr/>
        </p:nvSpPr>
        <p:spPr>
          <a:xfrm>
            <a:off x="1619136" y="0"/>
            <a:ext cx="1034651" cy="1146966"/>
          </a:xfrm>
          <a:prstGeom prst="roundRect">
            <a:avLst>
              <a:gd name="adj" fmla="val 283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8E699C-F113-6F40-3F02-3BBFA3B22FAE}"/>
              </a:ext>
            </a:extLst>
          </p:cNvPr>
          <p:cNvSpPr/>
          <p:nvPr/>
        </p:nvSpPr>
        <p:spPr>
          <a:xfrm>
            <a:off x="1655187" y="503531"/>
            <a:ext cx="4476864" cy="726280"/>
          </a:xfrm>
          <a:prstGeom prst="roundRect">
            <a:avLst>
              <a:gd name="adj" fmla="val 3086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6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0B7475-0912-1924-B5FE-50282A8B9848}"/>
              </a:ext>
            </a:extLst>
          </p:cNvPr>
          <p:cNvSpPr/>
          <p:nvPr/>
        </p:nvSpPr>
        <p:spPr>
          <a:xfrm>
            <a:off x="-16907" y="0"/>
            <a:ext cx="1558173" cy="6858000"/>
          </a:xfrm>
          <a:prstGeom prst="rect">
            <a:avLst/>
          </a:prstGeom>
          <a:solidFill>
            <a:srgbClr val="B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5FE03-2F0E-8B4B-23A1-1C62ECB9E312}"/>
              </a:ext>
            </a:extLst>
          </p:cNvPr>
          <p:cNvSpPr/>
          <p:nvPr/>
        </p:nvSpPr>
        <p:spPr>
          <a:xfrm rot="16200000">
            <a:off x="-350319" y="5435130"/>
            <a:ext cx="21378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FLARUM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366CE4-FF32-9A6F-657A-B2619515C53F}"/>
              </a:ext>
            </a:extLst>
          </p:cNvPr>
          <p:cNvSpPr/>
          <p:nvPr/>
        </p:nvSpPr>
        <p:spPr>
          <a:xfrm>
            <a:off x="1619136" y="504824"/>
            <a:ext cx="6996544" cy="734695"/>
          </a:xfrm>
          <a:prstGeom prst="roundRect">
            <a:avLst>
              <a:gd name="adj" fmla="val 3086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032E83-4335-A8E3-5278-3A07F7983451}"/>
              </a:ext>
            </a:extLst>
          </p:cNvPr>
          <p:cNvSpPr/>
          <p:nvPr/>
        </p:nvSpPr>
        <p:spPr>
          <a:xfrm>
            <a:off x="8693549" y="47625"/>
            <a:ext cx="3446063" cy="1191895"/>
          </a:xfrm>
          <a:prstGeom prst="roundRect">
            <a:avLst>
              <a:gd name="adj" fmla="val 1898"/>
            </a:avLst>
          </a:prstGeom>
          <a:solidFill>
            <a:srgbClr val="B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A0232-0571-6548-C4BF-ADF4CE2FB97F}"/>
              </a:ext>
            </a:extLst>
          </p:cNvPr>
          <p:cNvSpPr/>
          <p:nvPr/>
        </p:nvSpPr>
        <p:spPr>
          <a:xfrm>
            <a:off x="1619136" y="1277143"/>
            <a:ext cx="4512915" cy="5533231"/>
          </a:xfrm>
          <a:prstGeom prst="roundRect">
            <a:avLst>
              <a:gd name="adj" fmla="val 1109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F29FD1-BA64-F764-A142-FBBDB948CBFE}"/>
              </a:ext>
            </a:extLst>
          </p:cNvPr>
          <p:cNvSpPr/>
          <p:nvPr/>
        </p:nvSpPr>
        <p:spPr>
          <a:xfrm>
            <a:off x="6209923" y="1277144"/>
            <a:ext cx="5929689" cy="5533231"/>
          </a:xfrm>
          <a:prstGeom prst="roundRect">
            <a:avLst>
              <a:gd name="adj" fmla="val 825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34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0B7475-0912-1924-B5FE-50282A8B9848}"/>
              </a:ext>
            </a:extLst>
          </p:cNvPr>
          <p:cNvSpPr/>
          <p:nvPr/>
        </p:nvSpPr>
        <p:spPr>
          <a:xfrm>
            <a:off x="-16907" y="0"/>
            <a:ext cx="1558173" cy="6858000"/>
          </a:xfrm>
          <a:prstGeom prst="rect">
            <a:avLst/>
          </a:prstGeom>
          <a:solidFill>
            <a:srgbClr val="B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5FE03-2F0E-8B4B-23A1-1C62ECB9E312}"/>
              </a:ext>
            </a:extLst>
          </p:cNvPr>
          <p:cNvSpPr/>
          <p:nvPr/>
        </p:nvSpPr>
        <p:spPr>
          <a:xfrm rot="16200000">
            <a:off x="-350319" y="5435130"/>
            <a:ext cx="21378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FLARUM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BD5394-E3B8-4BAB-EF37-DABBA9677BFA}"/>
              </a:ext>
            </a:extLst>
          </p:cNvPr>
          <p:cNvSpPr/>
          <p:nvPr/>
        </p:nvSpPr>
        <p:spPr>
          <a:xfrm>
            <a:off x="1619136" y="533400"/>
            <a:ext cx="4512915" cy="6276974"/>
          </a:xfrm>
          <a:prstGeom prst="roundRect">
            <a:avLst>
              <a:gd name="adj" fmla="val 1109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F5498-436E-BFAE-230C-96CF1DCF5549}"/>
              </a:ext>
            </a:extLst>
          </p:cNvPr>
          <p:cNvSpPr/>
          <p:nvPr/>
        </p:nvSpPr>
        <p:spPr>
          <a:xfrm>
            <a:off x="6209922" y="2124075"/>
            <a:ext cx="5929688" cy="4686299"/>
          </a:xfrm>
          <a:prstGeom prst="roundRect">
            <a:avLst>
              <a:gd name="adj" fmla="val 825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1601F-A482-E8C1-016D-D7241063BE1B}"/>
              </a:ext>
            </a:extLst>
          </p:cNvPr>
          <p:cNvSpPr/>
          <p:nvPr/>
        </p:nvSpPr>
        <p:spPr>
          <a:xfrm>
            <a:off x="8719743" y="69056"/>
            <a:ext cx="1034651" cy="1146966"/>
          </a:xfrm>
          <a:prstGeom prst="roundRect">
            <a:avLst>
              <a:gd name="adj" fmla="val 283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CBA480-F8E3-A9C5-6829-2537CE01FD2B}"/>
              </a:ext>
            </a:extLst>
          </p:cNvPr>
          <p:cNvSpPr/>
          <p:nvPr/>
        </p:nvSpPr>
        <p:spPr>
          <a:xfrm>
            <a:off x="6209921" y="69056"/>
            <a:ext cx="5929689" cy="1990563"/>
          </a:xfrm>
          <a:prstGeom prst="roundRect">
            <a:avLst>
              <a:gd name="adj" fmla="val 825"/>
            </a:avLst>
          </a:prstGeom>
          <a:solidFill>
            <a:srgbClr val="F8E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77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Alpesh Tailor</cp:lastModifiedBy>
  <cp:revision>21</cp:revision>
  <dcterms:created xsi:type="dcterms:W3CDTF">2022-07-29T07:51:52Z</dcterms:created>
  <dcterms:modified xsi:type="dcterms:W3CDTF">2023-09-25T07:48:18Z</dcterms:modified>
</cp:coreProperties>
</file>