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33541A-37E7-4C32-BE5D-84EBDB77DF12}" type="datetimeFigureOut">
              <a:rPr lang="en-IN" smtClean="0"/>
              <a:t>13-05-2021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09F746-C5A7-4D46-BC4B-AD68F8959FEA}" type="slidenum">
              <a:rPr lang="en-IN" smtClean="0"/>
              <a:t>‹#›</a:t>
            </a:fld>
            <a:endParaRPr lang="en-IN"/>
          </a:p>
        </p:txBody>
      </p:sp>
    </p:spTree>
    <p:extLst>
      <p:ext uri="{BB962C8B-B14F-4D97-AF65-F5344CB8AC3E}">
        <p14:creationId xmlns:p14="http://schemas.microsoft.com/office/powerpoint/2010/main" val="3834161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2664582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78CB221-D0D7-449D-A055-ED56B3978ABE}" type="datetimeFigureOut">
              <a:rPr lang="en-IN" smtClean="0"/>
              <a:t>13-05-2021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831E1D-AE03-4AE2-A4FB-C62E73688744}" type="slidenum">
              <a:rPr lang="en-IN" smtClean="0"/>
              <a:t>‹#›</a:t>
            </a:fld>
            <a:endParaRPr lang="en-IN"/>
          </a:p>
        </p:txBody>
      </p:sp>
    </p:spTree>
    <p:extLst>
      <p:ext uri="{BB962C8B-B14F-4D97-AF65-F5344CB8AC3E}">
        <p14:creationId xmlns:p14="http://schemas.microsoft.com/office/powerpoint/2010/main" val="208724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78CB221-D0D7-449D-A055-ED56B3978ABE}" type="datetimeFigureOut">
              <a:rPr lang="en-IN" smtClean="0"/>
              <a:t>13-05-2021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831E1D-AE03-4AE2-A4FB-C62E73688744}" type="slidenum">
              <a:rPr lang="en-IN" smtClean="0"/>
              <a:t>‹#›</a:t>
            </a:fld>
            <a:endParaRPr lang="en-IN"/>
          </a:p>
        </p:txBody>
      </p:sp>
    </p:spTree>
    <p:extLst>
      <p:ext uri="{BB962C8B-B14F-4D97-AF65-F5344CB8AC3E}">
        <p14:creationId xmlns:p14="http://schemas.microsoft.com/office/powerpoint/2010/main" val="1631923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78CB221-D0D7-449D-A055-ED56B3978ABE}" type="datetimeFigureOut">
              <a:rPr lang="en-IN" smtClean="0"/>
              <a:t>13-05-2021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831E1D-AE03-4AE2-A4FB-C62E73688744}" type="slidenum">
              <a:rPr lang="en-IN" smtClean="0"/>
              <a:t>‹#›</a:t>
            </a:fld>
            <a:endParaRPr lang="en-IN"/>
          </a:p>
        </p:txBody>
      </p:sp>
    </p:spTree>
    <p:extLst>
      <p:ext uri="{BB962C8B-B14F-4D97-AF65-F5344CB8AC3E}">
        <p14:creationId xmlns:p14="http://schemas.microsoft.com/office/powerpoint/2010/main" val="3426512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0"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a:spLocks noChangeArrowheads="1"/>
          </p:cNvSpPr>
          <p:nvPr userDrawn="1"/>
        </p:nvSpPr>
        <p:spPr bwMode="auto">
          <a:xfrm>
            <a:off x="296863" y="2647950"/>
            <a:ext cx="1392237"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Profile</a:t>
            </a:r>
          </a:p>
        </p:txBody>
      </p:sp>
      <p:sp>
        <p:nvSpPr>
          <p:cNvPr id="12" name="TextBox 11"/>
          <p:cNvSpPr txBox="1">
            <a:spLocks noChangeArrowheads="1"/>
          </p:cNvSpPr>
          <p:nvPr userDrawn="1"/>
        </p:nvSpPr>
        <p:spPr bwMode="auto">
          <a:xfrm>
            <a:off x="4740275" y="2659063"/>
            <a:ext cx="1876425" cy="27781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Assignments</a:t>
            </a:r>
          </a:p>
        </p:txBody>
      </p:sp>
      <p:sp>
        <p:nvSpPr>
          <p:cNvPr id="13" name="TextBox 12"/>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4" name="Group 2"/>
          <p:cNvGrpSpPr>
            <a:grpSpLocks/>
          </p:cNvGrpSpPr>
          <p:nvPr userDrawn="1"/>
        </p:nvGrpSpPr>
        <p:grpSpPr bwMode="auto">
          <a:xfrm>
            <a:off x="2384425" y="1239838"/>
            <a:ext cx="1143000" cy="898525"/>
            <a:chOff x="2384425" y="1239838"/>
            <a:chExt cx="1143000" cy="898525"/>
          </a:xfrm>
        </p:grpSpPr>
        <p:sp>
          <p:nvSpPr>
            <p:cNvPr id="15" name="TextBox 11"/>
            <p:cNvSpPr txBox="1">
              <a:spLocks noChangeArrowheads="1"/>
            </p:cNvSpPr>
            <p:nvPr/>
          </p:nvSpPr>
          <p:spPr bwMode="white">
            <a:xfrm>
              <a:off x="2386013" y="1428750"/>
              <a:ext cx="1141412" cy="261938"/>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City:</a:t>
              </a:r>
            </a:p>
          </p:txBody>
        </p:sp>
        <p:sp>
          <p:nvSpPr>
            <p:cNvPr id="17" name="TextBox 12"/>
            <p:cNvSpPr txBox="1">
              <a:spLocks noChangeArrowheads="1"/>
            </p:cNvSpPr>
            <p:nvPr/>
          </p:nvSpPr>
          <p:spPr bwMode="white">
            <a:xfrm>
              <a:off x="2386013" y="1628775"/>
              <a:ext cx="1141412" cy="261938"/>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Nationality:</a:t>
              </a:r>
            </a:p>
          </p:txBody>
        </p:sp>
        <p:sp>
          <p:nvSpPr>
            <p:cNvPr id="18" name="TextBox 13"/>
            <p:cNvSpPr txBox="1">
              <a:spLocks noChangeArrowheads="1"/>
            </p:cNvSpPr>
            <p:nvPr/>
          </p:nvSpPr>
          <p:spPr bwMode="white">
            <a:xfrm>
              <a:off x="2386013" y="1835150"/>
              <a:ext cx="1141412" cy="261938"/>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Languages:</a:t>
              </a:r>
            </a:p>
          </p:txBody>
        </p:sp>
        <p:sp>
          <p:nvSpPr>
            <p:cNvPr id="19" name="Rectangle 18"/>
            <p:cNvSpPr/>
            <p:nvPr/>
          </p:nvSpPr>
          <p:spPr bwMode="white">
            <a:xfrm>
              <a:off x="2384425" y="1239838"/>
              <a:ext cx="1104900"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489546" y="1411253"/>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493035" y="1621735"/>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493034" y="1821776"/>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5"/>
            <a:ext cx="4056394" cy="3621503"/>
          </a:xfrm>
        </p:spPr>
        <p:txBody>
          <a:bodyPr>
            <a:noAutofit/>
          </a:bodyPr>
          <a:lstStyle>
            <a:lvl1pPr>
              <a:lnSpc>
                <a:spcPct val="114000"/>
              </a:lnSpc>
              <a:defRPr sz="1000" u="none" baseline="0"/>
            </a:lvl1pPr>
          </a:lstStyle>
          <a:p>
            <a:pPr lvl="0"/>
            <a:r>
              <a:rPr lang="en-US" dirty="0"/>
              <a:t>Click to edit Master text styles</a:t>
            </a:r>
          </a:p>
        </p:txBody>
      </p:sp>
    </p:spTree>
    <p:extLst>
      <p:ext uri="{BB962C8B-B14F-4D97-AF65-F5344CB8AC3E}">
        <p14:creationId xmlns:p14="http://schemas.microsoft.com/office/powerpoint/2010/main" val="2148789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78CB221-D0D7-449D-A055-ED56B3978ABE}" type="datetimeFigureOut">
              <a:rPr lang="en-IN" smtClean="0"/>
              <a:t>13-05-2021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831E1D-AE03-4AE2-A4FB-C62E73688744}" type="slidenum">
              <a:rPr lang="en-IN" smtClean="0"/>
              <a:t>‹#›</a:t>
            </a:fld>
            <a:endParaRPr lang="en-IN"/>
          </a:p>
        </p:txBody>
      </p:sp>
    </p:spTree>
    <p:extLst>
      <p:ext uri="{BB962C8B-B14F-4D97-AF65-F5344CB8AC3E}">
        <p14:creationId xmlns:p14="http://schemas.microsoft.com/office/powerpoint/2010/main" val="2284754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8CB221-D0D7-449D-A055-ED56B3978ABE}" type="datetimeFigureOut">
              <a:rPr lang="en-IN" smtClean="0"/>
              <a:t>13-05-2021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831E1D-AE03-4AE2-A4FB-C62E73688744}" type="slidenum">
              <a:rPr lang="en-IN" smtClean="0"/>
              <a:t>‹#›</a:t>
            </a:fld>
            <a:endParaRPr lang="en-IN"/>
          </a:p>
        </p:txBody>
      </p:sp>
    </p:spTree>
    <p:extLst>
      <p:ext uri="{BB962C8B-B14F-4D97-AF65-F5344CB8AC3E}">
        <p14:creationId xmlns:p14="http://schemas.microsoft.com/office/powerpoint/2010/main" val="2716611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78CB221-D0D7-449D-A055-ED56B3978ABE}" type="datetimeFigureOut">
              <a:rPr lang="en-IN" smtClean="0"/>
              <a:t>13-05-2021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831E1D-AE03-4AE2-A4FB-C62E73688744}" type="slidenum">
              <a:rPr lang="en-IN" smtClean="0"/>
              <a:t>‹#›</a:t>
            </a:fld>
            <a:endParaRPr lang="en-IN"/>
          </a:p>
        </p:txBody>
      </p:sp>
    </p:spTree>
    <p:extLst>
      <p:ext uri="{BB962C8B-B14F-4D97-AF65-F5344CB8AC3E}">
        <p14:creationId xmlns:p14="http://schemas.microsoft.com/office/powerpoint/2010/main" val="1133761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78CB221-D0D7-449D-A055-ED56B3978ABE}" type="datetimeFigureOut">
              <a:rPr lang="en-IN" smtClean="0"/>
              <a:t>13-05-2021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831E1D-AE03-4AE2-A4FB-C62E73688744}" type="slidenum">
              <a:rPr lang="en-IN" smtClean="0"/>
              <a:t>‹#›</a:t>
            </a:fld>
            <a:endParaRPr lang="en-IN"/>
          </a:p>
        </p:txBody>
      </p:sp>
    </p:spTree>
    <p:extLst>
      <p:ext uri="{BB962C8B-B14F-4D97-AF65-F5344CB8AC3E}">
        <p14:creationId xmlns:p14="http://schemas.microsoft.com/office/powerpoint/2010/main" val="2399363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78CB221-D0D7-449D-A055-ED56B3978ABE}" type="datetimeFigureOut">
              <a:rPr lang="en-IN" smtClean="0"/>
              <a:t>13-05-2021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831E1D-AE03-4AE2-A4FB-C62E73688744}" type="slidenum">
              <a:rPr lang="en-IN" smtClean="0"/>
              <a:t>‹#›</a:t>
            </a:fld>
            <a:endParaRPr lang="en-IN"/>
          </a:p>
        </p:txBody>
      </p:sp>
    </p:spTree>
    <p:extLst>
      <p:ext uri="{BB962C8B-B14F-4D97-AF65-F5344CB8AC3E}">
        <p14:creationId xmlns:p14="http://schemas.microsoft.com/office/powerpoint/2010/main" val="1081820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8CB221-D0D7-449D-A055-ED56B3978ABE}" type="datetimeFigureOut">
              <a:rPr lang="en-IN" smtClean="0"/>
              <a:t>13-05-2021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831E1D-AE03-4AE2-A4FB-C62E73688744}" type="slidenum">
              <a:rPr lang="en-IN" smtClean="0"/>
              <a:t>‹#›</a:t>
            </a:fld>
            <a:endParaRPr lang="en-IN"/>
          </a:p>
        </p:txBody>
      </p:sp>
    </p:spTree>
    <p:extLst>
      <p:ext uri="{BB962C8B-B14F-4D97-AF65-F5344CB8AC3E}">
        <p14:creationId xmlns:p14="http://schemas.microsoft.com/office/powerpoint/2010/main" val="3304989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8CB221-D0D7-449D-A055-ED56B3978ABE}" type="datetimeFigureOut">
              <a:rPr lang="en-IN" smtClean="0"/>
              <a:t>13-05-2021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831E1D-AE03-4AE2-A4FB-C62E73688744}" type="slidenum">
              <a:rPr lang="en-IN" smtClean="0"/>
              <a:t>‹#›</a:t>
            </a:fld>
            <a:endParaRPr lang="en-IN"/>
          </a:p>
        </p:txBody>
      </p:sp>
    </p:spTree>
    <p:extLst>
      <p:ext uri="{BB962C8B-B14F-4D97-AF65-F5344CB8AC3E}">
        <p14:creationId xmlns:p14="http://schemas.microsoft.com/office/powerpoint/2010/main" val="1236902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8CB221-D0D7-449D-A055-ED56B3978ABE}" type="datetimeFigureOut">
              <a:rPr lang="en-IN" smtClean="0"/>
              <a:t>13-05-2021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831E1D-AE03-4AE2-A4FB-C62E73688744}" type="slidenum">
              <a:rPr lang="en-IN" smtClean="0"/>
              <a:t>‹#›</a:t>
            </a:fld>
            <a:endParaRPr lang="en-IN"/>
          </a:p>
        </p:txBody>
      </p:sp>
    </p:spTree>
    <p:extLst>
      <p:ext uri="{BB962C8B-B14F-4D97-AF65-F5344CB8AC3E}">
        <p14:creationId xmlns:p14="http://schemas.microsoft.com/office/powerpoint/2010/main" val="988836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8CB221-D0D7-449D-A055-ED56B3978ABE}" type="datetimeFigureOut">
              <a:rPr lang="en-IN" smtClean="0"/>
              <a:t>13-05-2021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831E1D-AE03-4AE2-A4FB-C62E73688744}" type="slidenum">
              <a:rPr lang="en-IN" smtClean="0"/>
              <a:t>‹#›</a:t>
            </a:fld>
            <a:endParaRPr lang="en-IN"/>
          </a:p>
        </p:txBody>
      </p:sp>
    </p:spTree>
    <p:extLst>
      <p:ext uri="{BB962C8B-B14F-4D97-AF65-F5344CB8AC3E}">
        <p14:creationId xmlns:p14="http://schemas.microsoft.com/office/powerpoint/2010/main" val="4041190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hyperlink" Target="https://github.com/Shirdik/ADAPT"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hyperlink" Target="http://www.tinyurl.com/ShirdiFinalPresentation"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p:cNvSpPr>
            <a:spLocks noGrp="1"/>
          </p:cNvSpPr>
          <p:nvPr>
            <p:ph type="body" sz="quarter" idx="36"/>
          </p:nvPr>
        </p:nvSpPr>
        <p:spPr>
          <a:xfrm>
            <a:off x="4837113" y="2995614"/>
            <a:ext cx="4008437" cy="3200400"/>
          </a:xfrm>
        </p:spPr>
        <p:txBody>
          <a:bodyPr/>
          <a:lstStyle/>
          <a:p>
            <a:pPr eaLnBrk="1" hangingPunct="1">
              <a:lnSpc>
                <a:spcPct val="114000"/>
              </a:lnSpc>
              <a:buFont typeface="Wingdings" panose="05000000000000000000" pitchFamily="2" charset="2"/>
              <a:buChar char="§"/>
            </a:pPr>
            <a:r>
              <a:rPr lang="nl-NL" altLang="nl-NL" sz="1200" b="1" dirty="0">
                <a:latin typeface="Times New Roman" panose="02020603050405020304" pitchFamily="18" charset="0"/>
                <a:cs typeface="Times New Roman" panose="02020603050405020304" pitchFamily="18" charset="0"/>
              </a:rPr>
              <a:t>Deals and Coupons Site</a:t>
            </a:r>
          </a:p>
          <a:p>
            <a:pPr marL="0" indent="0" algn="just">
              <a:lnSpc>
                <a:spcPct val="114000"/>
              </a:lnSpc>
              <a:buNone/>
            </a:pPr>
            <a:r>
              <a:rPr lang="nl-NL" altLang="nl-NL" sz="1150" dirty="0">
                <a:latin typeface="Times New Roman" panose="02020603050405020304" pitchFamily="18" charset="0"/>
                <a:cs typeface="Times New Roman" panose="02020603050405020304" pitchFamily="18" charset="0"/>
              </a:rPr>
              <a:t>         </a:t>
            </a:r>
            <a:r>
              <a:rPr lang="en-US" altLang="nl-NL" sz="1150" dirty="0">
                <a:latin typeface="Times New Roman" panose="02020603050405020304" pitchFamily="18" charset="0"/>
                <a:cs typeface="Times New Roman" panose="02020603050405020304" pitchFamily="18" charset="0"/>
              </a:rPr>
              <a:t>Built a Single Page Web Application from scratch that lets the user to grab best Deals and Coupons in the market at one stop. Using Spring, React, MongoDB Technologies which were learnt in the ADAPT Training.</a:t>
            </a:r>
          </a:p>
          <a:p>
            <a:pPr marL="0" indent="0">
              <a:lnSpc>
                <a:spcPct val="114000"/>
              </a:lnSpc>
              <a:buNone/>
            </a:pPr>
            <a:endParaRPr lang="en-US" altLang="nl-NL" sz="1150" dirty="0">
              <a:latin typeface="Times New Roman" panose="02020603050405020304" pitchFamily="18" charset="0"/>
              <a:cs typeface="Times New Roman" panose="02020603050405020304" pitchFamily="18" charset="0"/>
            </a:endParaRPr>
          </a:p>
          <a:p>
            <a:pPr>
              <a:lnSpc>
                <a:spcPct val="114000"/>
              </a:lnSpc>
              <a:buFont typeface="Wingdings" panose="05000000000000000000" pitchFamily="2" charset="2"/>
              <a:buChar char="§"/>
            </a:pPr>
            <a:r>
              <a:rPr lang="nl-NL" altLang="nl-NL" sz="1150" b="1" dirty="0">
                <a:latin typeface="Times New Roman" panose="02020603050405020304" pitchFamily="18" charset="0"/>
                <a:cs typeface="Times New Roman" panose="02020603050405020304" pitchFamily="18" charset="0"/>
              </a:rPr>
              <a:t>ADAPT Assignments</a:t>
            </a:r>
          </a:p>
          <a:p>
            <a:pPr marL="0" indent="0">
              <a:lnSpc>
                <a:spcPct val="114000"/>
              </a:lnSpc>
              <a:buNone/>
            </a:pPr>
            <a:r>
              <a:rPr lang="nl-NL" altLang="nl-NL" sz="1200" dirty="0">
                <a:latin typeface="Times New Roman" panose="02020603050405020304" pitchFamily="18" charset="0"/>
                <a:cs typeface="Times New Roman" panose="02020603050405020304" pitchFamily="18" charset="0"/>
              </a:rPr>
              <a:t>          Able to complete all the assignments given during the Training Successfully on Git &amp; Github, MongoDB, Java, Spring, Angular, React, Docker, RabbitMQ Technologies.</a:t>
            </a:r>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dirty="0">
                <a:latin typeface="Times New Roman" panose="02020603050405020304" pitchFamily="18" charset="0"/>
                <a:cs typeface="Times New Roman" panose="02020603050405020304" pitchFamily="18" charset="0"/>
              </a:rPr>
              <a:t>Analyst/Software Engineer</a:t>
            </a:r>
          </a:p>
        </p:txBody>
      </p:sp>
      <p:sp>
        <p:nvSpPr>
          <p:cNvPr id="7172" name="Text Placeholder 22"/>
          <p:cNvSpPr>
            <a:spLocks noGrp="1"/>
          </p:cNvSpPr>
          <p:nvPr>
            <p:ph type="body" sz="quarter" idx="43"/>
          </p:nvPr>
        </p:nvSpPr>
        <p:spPr>
          <a:xfrm>
            <a:off x="3393645" y="1453357"/>
            <a:ext cx="2373313" cy="295275"/>
          </a:xfrm>
        </p:spPr>
        <p:txBody>
          <a:bodyPr/>
          <a:lstStyle/>
          <a:p>
            <a:pPr marL="0" indent="0" eaLnBrk="1" hangingPunct="1">
              <a:buNone/>
            </a:pPr>
            <a:r>
              <a:rPr lang="nl-NL" altLang="nl-NL" sz="1150" dirty="0">
                <a:latin typeface="Times New Roman" panose="02020603050405020304" pitchFamily="18" charset="0"/>
                <a:cs typeface="Times New Roman" panose="02020603050405020304" pitchFamily="18" charset="0"/>
              </a:rPr>
              <a:t>Vijayawada</a:t>
            </a:r>
          </a:p>
          <a:p>
            <a:pPr eaLnBrk="1" hangingPunct="1"/>
            <a:endParaRPr lang="nl-NL" altLang="nl-NL" sz="1150" dirty="0">
              <a:latin typeface="Times New Roman" panose="02020603050405020304" pitchFamily="18" charset="0"/>
              <a:cs typeface="Times New Roman" panose="02020603050405020304" pitchFamily="18" charset="0"/>
            </a:endParaRPr>
          </a:p>
        </p:txBody>
      </p:sp>
      <p:sp>
        <p:nvSpPr>
          <p:cNvPr id="7173" name="Text Placeholder 24"/>
          <p:cNvSpPr>
            <a:spLocks noGrp="1"/>
          </p:cNvSpPr>
          <p:nvPr>
            <p:ph type="body" sz="quarter" idx="47"/>
          </p:nvPr>
        </p:nvSpPr>
        <p:spPr>
          <a:xfrm>
            <a:off x="3393646" y="1657350"/>
            <a:ext cx="2373313" cy="325437"/>
          </a:xfrm>
        </p:spPr>
        <p:txBody>
          <a:bodyPr/>
          <a:lstStyle/>
          <a:p>
            <a:pPr marL="0" indent="0" eaLnBrk="1" hangingPunct="1">
              <a:buNone/>
            </a:pPr>
            <a:r>
              <a:rPr lang="nl-NL" altLang="nl-NL" sz="1150" dirty="0">
                <a:latin typeface="Times New Roman" panose="02020603050405020304" pitchFamily="18" charset="0"/>
                <a:cs typeface="Times New Roman" panose="02020603050405020304" pitchFamily="18" charset="0"/>
              </a:rPr>
              <a:t>Indian</a:t>
            </a:r>
          </a:p>
        </p:txBody>
      </p:sp>
      <p:sp>
        <p:nvSpPr>
          <p:cNvPr id="7174" name="Text Placeholder 25"/>
          <p:cNvSpPr>
            <a:spLocks noGrp="1"/>
          </p:cNvSpPr>
          <p:nvPr>
            <p:ph type="body" sz="quarter" idx="48"/>
          </p:nvPr>
        </p:nvSpPr>
        <p:spPr>
          <a:xfrm>
            <a:off x="3393646" y="1879599"/>
            <a:ext cx="2373313" cy="330200"/>
          </a:xfrm>
        </p:spPr>
        <p:txBody>
          <a:bodyPr/>
          <a:lstStyle/>
          <a:p>
            <a:pPr marL="0" indent="0" eaLnBrk="1" hangingPunct="1">
              <a:buNone/>
            </a:pPr>
            <a:r>
              <a:rPr lang="nl-NL" altLang="nl-NL" sz="1150" dirty="0">
                <a:latin typeface="Times New Roman" panose="02020603050405020304" pitchFamily="18" charset="0"/>
                <a:cs typeface="Times New Roman" panose="02020603050405020304" pitchFamily="18" charset="0"/>
              </a:rPr>
              <a:t>English, Hindi, Telugu</a:t>
            </a:r>
          </a:p>
        </p:txBody>
      </p:sp>
      <p:sp>
        <p:nvSpPr>
          <p:cNvPr id="7175" name="Text Placeholder 26"/>
          <p:cNvSpPr>
            <a:spLocks noGrp="1"/>
          </p:cNvSpPr>
          <p:nvPr>
            <p:ph type="body" sz="quarter" idx="50"/>
          </p:nvPr>
        </p:nvSpPr>
        <p:spPr>
          <a:xfrm>
            <a:off x="382588" y="2995614"/>
            <a:ext cx="4057650" cy="3200400"/>
          </a:xfrm>
        </p:spPr>
        <p:txBody>
          <a:bodyPr/>
          <a:lstStyle/>
          <a:p>
            <a:pPr>
              <a:buFont typeface="Wingdings" panose="05000000000000000000" pitchFamily="2" charset="2"/>
              <a:buChar char="§"/>
            </a:pPr>
            <a:r>
              <a:rPr lang="en-US" altLang="en-US" sz="1150" dirty="0">
                <a:latin typeface="Times New Roman" panose="02020603050405020304" pitchFamily="18" charset="0"/>
                <a:cs typeface="Times New Roman" panose="02020603050405020304" pitchFamily="18" charset="0"/>
              </a:rPr>
              <a:t>A Technical Enthusiast, Fast and Self Learner who is ready to ADAPT to any Technical Advancement.</a:t>
            </a:r>
          </a:p>
          <a:p>
            <a:pPr>
              <a:buFont typeface="Wingdings" panose="05000000000000000000" pitchFamily="2" charset="2"/>
              <a:buChar char="§"/>
            </a:pPr>
            <a:r>
              <a:rPr lang="en-US" altLang="en-US" sz="1150" dirty="0">
                <a:latin typeface="Times New Roman" panose="02020603050405020304" pitchFamily="18" charset="0"/>
                <a:cs typeface="Times New Roman" panose="02020603050405020304" pitchFamily="18" charset="0"/>
              </a:rPr>
              <a:t>Always ready to update, upgrade, and fit into all kinds of situations.</a:t>
            </a:r>
          </a:p>
          <a:p>
            <a:pPr>
              <a:buFont typeface="Wingdings" panose="05000000000000000000" pitchFamily="2" charset="2"/>
              <a:buChar char="§"/>
            </a:pPr>
            <a:r>
              <a:rPr lang="en-US" altLang="en-US" sz="1150" dirty="0">
                <a:latin typeface="Times New Roman" panose="02020603050405020304" pitchFamily="18" charset="0"/>
                <a:cs typeface="Times New Roman" panose="02020603050405020304" pitchFamily="18" charset="0"/>
              </a:rPr>
              <a:t>Very Interested in involving and solving complex problems.</a:t>
            </a:r>
          </a:p>
          <a:p>
            <a:pPr>
              <a:buFont typeface="Wingdings" panose="05000000000000000000" pitchFamily="2" charset="2"/>
              <a:buChar char="§"/>
            </a:pPr>
            <a:r>
              <a:rPr lang="en-US" altLang="en-US" sz="1150" dirty="0">
                <a:latin typeface="Times New Roman" panose="02020603050405020304" pitchFamily="18" charset="0"/>
                <a:cs typeface="Times New Roman" panose="02020603050405020304" pitchFamily="18" charset="0"/>
              </a:rPr>
              <a:t>Development is a very creative and challenging process which always triggers my interest.</a:t>
            </a:r>
          </a:p>
          <a:p>
            <a:pPr>
              <a:buFont typeface="Wingdings" panose="05000000000000000000" pitchFamily="2" charset="2"/>
              <a:buChar char="§"/>
            </a:pPr>
            <a:r>
              <a:rPr lang="en-US" altLang="en-US" sz="1150" dirty="0">
                <a:latin typeface="Times New Roman" panose="02020603050405020304" pitchFamily="18" charset="0"/>
                <a:cs typeface="Times New Roman" panose="02020603050405020304" pitchFamily="18" charset="0"/>
              </a:rPr>
              <a:t>Comfortable with </a:t>
            </a:r>
            <a:r>
              <a:rPr lang="nl-NL" altLang="nl-NL" sz="1100" dirty="0">
                <a:latin typeface="Times New Roman" panose="02020603050405020304" pitchFamily="18" charset="0"/>
                <a:cs typeface="Times New Roman" panose="02020603050405020304" pitchFamily="18" charset="0"/>
              </a:rPr>
              <a:t>Git &amp; Github, MongoDB, Java, Spring, Angular, React, Docker, RabbitMQ Technologies.</a:t>
            </a:r>
            <a:br>
              <a:rPr lang="en-US" altLang="nl-NL" sz="1150" dirty="0">
                <a:latin typeface="Times New Roman" panose="02020603050405020304" pitchFamily="18" charset="0"/>
                <a:cs typeface="Times New Roman" panose="02020603050405020304" pitchFamily="18" charset="0"/>
              </a:rPr>
            </a:br>
            <a:endParaRPr lang="en-US" altLang="nl-NL" sz="1150" dirty="0">
              <a:latin typeface="Times New Roman" panose="02020603050405020304" pitchFamily="18" charset="0"/>
              <a:cs typeface="Times New Roman" panose="02020603050405020304" pitchFamily="18" charset="0"/>
            </a:endParaRPr>
          </a:p>
        </p:txBody>
      </p:sp>
      <p:sp>
        <p:nvSpPr>
          <p:cNvPr id="7176" name="TextBox 20"/>
          <p:cNvSpPr txBox="1">
            <a:spLocks noChangeArrowheads="1"/>
          </p:cNvSpPr>
          <p:nvPr/>
        </p:nvSpPr>
        <p:spPr bwMode="auto">
          <a:xfrm>
            <a:off x="9305925" y="596900"/>
            <a:ext cx="2717800" cy="610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lnSpc>
                <a:spcPct val="114000"/>
              </a:lnSpc>
            </a:pPr>
            <a:r>
              <a:rPr lang="en-US" altLang="nl-NL" sz="1000" dirty="0"/>
              <a:t>Bachelor of Technology : 2017 - 2021</a:t>
            </a:r>
          </a:p>
          <a:p>
            <a:pPr eaLnBrk="1" hangingPunct="1">
              <a:lnSpc>
                <a:spcPct val="114000"/>
              </a:lnSpc>
            </a:pPr>
            <a:br>
              <a:rPr lang="en-US" altLang="nl-NL" sz="1000" b="1" dirty="0">
                <a:solidFill>
                  <a:srgbClr val="0070AD"/>
                </a:solidFill>
              </a:rPr>
            </a:br>
            <a:r>
              <a:rPr lang="en-US" altLang="nl-NL" sz="1200" b="1" dirty="0">
                <a:solidFill>
                  <a:srgbClr val="0070AD"/>
                </a:solidFill>
              </a:rPr>
              <a:t>Skills</a:t>
            </a:r>
            <a:br>
              <a:rPr lang="en-US" altLang="nl-NL" sz="1000" b="1" dirty="0">
                <a:solidFill>
                  <a:srgbClr val="0070AD"/>
                </a:solidFill>
              </a:rPr>
            </a:br>
            <a:r>
              <a:rPr lang="en-US" altLang="en-US" sz="1000" dirty="0"/>
              <a:t>Java 8</a:t>
            </a:r>
          </a:p>
          <a:p>
            <a:pPr eaLnBrk="1" hangingPunct="1">
              <a:lnSpc>
                <a:spcPct val="114000"/>
              </a:lnSpc>
            </a:pPr>
            <a:r>
              <a:rPr lang="en-US" altLang="en-US" sz="1000" dirty="0"/>
              <a:t>Spring Boot</a:t>
            </a:r>
          </a:p>
          <a:p>
            <a:pPr eaLnBrk="1" hangingPunct="1">
              <a:lnSpc>
                <a:spcPct val="114000"/>
              </a:lnSpc>
            </a:pPr>
            <a:r>
              <a:rPr lang="en-US" altLang="nl-NL" sz="1000" dirty="0"/>
              <a:t>React </a:t>
            </a:r>
          </a:p>
          <a:p>
            <a:pPr eaLnBrk="1" hangingPunct="1">
              <a:lnSpc>
                <a:spcPct val="114000"/>
              </a:lnSpc>
            </a:pPr>
            <a:r>
              <a:rPr lang="en-US" altLang="nl-NL" sz="1000" dirty="0"/>
              <a:t>Angular</a:t>
            </a:r>
          </a:p>
          <a:p>
            <a:pPr>
              <a:lnSpc>
                <a:spcPct val="114000"/>
              </a:lnSpc>
            </a:pPr>
            <a:r>
              <a:rPr lang="en-US" altLang="en-US" sz="1000" dirty="0"/>
              <a:t>Bootstrap</a:t>
            </a:r>
          </a:p>
          <a:p>
            <a:pPr>
              <a:lnSpc>
                <a:spcPct val="114000"/>
              </a:lnSpc>
            </a:pPr>
            <a:r>
              <a:rPr lang="en-US" altLang="en-US" sz="1000" dirty="0"/>
              <a:t>Tailwind</a:t>
            </a:r>
          </a:p>
          <a:p>
            <a:pPr eaLnBrk="1" hangingPunct="1">
              <a:lnSpc>
                <a:spcPct val="114000"/>
              </a:lnSpc>
            </a:pPr>
            <a:endParaRPr lang="en-US" altLang="nl-NL" sz="1000" dirty="0"/>
          </a:p>
          <a:p>
            <a:pPr eaLnBrk="1" hangingPunct="1">
              <a:lnSpc>
                <a:spcPct val="114000"/>
              </a:lnSpc>
            </a:pPr>
            <a:r>
              <a:rPr lang="en-US" altLang="nl-NL" sz="1000" b="1" dirty="0">
                <a:solidFill>
                  <a:srgbClr val="0070AD"/>
                </a:solidFill>
              </a:rPr>
              <a:t>Database</a:t>
            </a:r>
            <a:endParaRPr lang="en-US" altLang="nl-NL" sz="1000" dirty="0"/>
          </a:p>
          <a:p>
            <a:pPr eaLnBrk="1" hangingPunct="1">
              <a:lnSpc>
                <a:spcPct val="114000"/>
              </a:lnSpc>
            </a:pPr>
            <a:r>
              <a:rPr lang="en-US" altLang="nl-NL" sz="1000" dirty="0"/>
              <a:t>No SQL database – MongoDB</a:t>
            </a:r>
          </a:p>
          <a:p>
            <a:pPr eaLnBrk="1" hangingPunct="1">
              <a:lnSpc>
                <a:spcPct val="114000"/>
              </a:lnSpc>
            </a:pPr>
            <a:endParaRPr lang="en-US" altLang="nl-NL" sz="1000" dirty="0"/>
          </a:p>
          <a:p>
            <a:pPr eaLnBrk="1" hangingPunct="1">
              <a:lnSpc>
                <a:spcPct val="114000"/>
              </a:lnSpc>
            </a:pPr>
            <a:r>
              <a:rPr lang="en-US" altLang="nl-NL" sz="1000" b="1" dirty="0">
                <a:solidFill>
                  <a:srgbClr val="0070AD"/>
                </a:solidFill>
              </a:rPr>
              <a:t>Web Technologies</a:t>
            </a:r>
            <a:endParaRPr lang="en-US" altLang="nl-NL" sz="1000" dirty="0"/>
          </a:p>
          <a:p>
            <a:pPr eaLnBrk="1" hangingPunct="1">
              <a:lnSpc>
                <a:spcPct val="114000"/>
              </a:lnSpc>
            </a:pPr>
            <a:r>
              <a:rPr lang="en-US" altLang="nl-NL" sz="1000" dirty="0"/>
              <a:t>HTML5</a:t>
            </a:r>
          </a:p>
          <a:p>
            <a:pPr eaLnBrk="1" hangingPunct="1">
              <a:lnSpc>
                <a:spcPct val="114000"/>
              </a:lnSpc>
            </a:pPr>
            <a:r>
              <a:rPr lang="en-US" altLang="nl-NL" sz="1000" dirty="0"/>
              <a:t>CSS3</a:t>
            </a:r>
          </a:p>
          <a:p>
            <a:pPr eaLnBrk="1" hangingPunct="1">
              <a:lnSpc>
                <a:spcPct val="114000"/>
              </a:lnSpc>
            </a:pPr>
            <a:r>
              <a:rPr lang="en-US" altLang="nl-NL" sz="1000" dirty="0"/>
              <a:t>JavaScript</a:t>
            </a:r>
          </a:p>
          <a:p>
            <a:pPr eaLnBrk="1" hangingPunct="1">
              <a:lnSpc>
                <a:spcPct val="114000"/>
              </a:lnSpc>
            </a:pPr>
            <a:r>
              <a:rPr lang="en-US" altLang="nl-NL" sz="1000" dirty="0"/>
              <a:t>Typescript</a:t>
            </a:r>
          </a:p>
          <a:p>
            <a:pPr eaLnBrk="1" hangingPunct="1">
              <a:lnSpc>
                <a:spcPct val="114000"/>
              </a:lnSpc>
            </a:pPr>
            <a:endParaRPr lang="en-US" altLang="nl-NL" sz="1000" b="1" dirty="0">
              <a:solidFill>
                <a:srgbClr val="0070AD"/>
              </a:solidFill>
            </a:endParaRPr>
          </a:p>
          <a:p>
            <a:pPr eaLnBrk="1" hangingPunct="1">
              <a:lnSpc>
                <a:spcPct val="114000"/>
              </a:lnSpc>
            </a:pPr>
            <a:r>
              <a:rPr lang="en-US" altLang="nl-NL" sz="1000" b="1" dirty="0">
                <a:solidFill>
                  <a:srgbClr val="0070AD"/>
                </a:solidFill>
              </a:rPr>
              <a:t>Add-Ons</a:t>
            </a:r>
            <a:endParaRPr lang="en-US" altLang="nl-NL" sz="1000" dirty="0"/>
          </a:p>
          <a:p>
            <a:pPr eaLnBrk="1" hangingPunct="1">
              <a:lnSpc>
                <a:spcPct val="114000"/>
              </a:lnSpc>
            </a:pPr>
            <a:r>
              <a:rPr lang="en-US" altLang="nl-NL" sz="1000" dirty="0"/>
              <a:t>Git &amp; GitHub</a:t>
            </a:r>
          </a:p>
          <a:p>
            <a:pPr eaLnBrk="1" hangingPunct="1">
              <a:lnSpc>
                <a:spcPct val="114000"/>
              </a:lnSpc>
            </a:pPr>
            <a:r>
              <a:rPr lang="en-US" altLang="nl-NL" sz="1000" dirty="0"/>
              <a:t>Maven</a:t>
            </a:r>
          </a:p>
          <a:p>
            <a:pPr eaLnBrk="1" hangingPunct="1">
              <a:lnSpc>
                <a:spcPct val="114000"/>
              </a:lnSpc>
            </a:pPr>
            <a:r>
              <a:rPr lang="en-US" altLang="nl-NL" sz="1000" dirty="0"/>
              <a:t>Postman</a:t>
            </a:r>
          </a:p>
          <a:p>
            <a:pPr eaLnBrk="1" hangingPunct="1">
              <a:lnSpc>
                <a:spcPct val="114000"/>
              </a:lnSpc>
            </a:pPr>
            <a:r>
              <a:rPr lang="en-US" altLang="nl-NL" sz="1000" dirty="0"/>
              <a:t>Swagger</a:t>
            </a:r>
          </a:p>
          <a:p>
            <a:pPr eaLnBrk="1" hangingPunct="1">
              <a:lnSpc>
                <a:spcPct val="114000"/>
              </a:lnSpc>
            </a:pPr>
            <a:endParaRPr lang="en-US" altLang="nl-NL" sz="1000" b="1" dirty="0">
              <a:solidFill>
                <a:srgbClr val="0070AD"/>
              </a:solidFill>
            </a:endParaRPr>
          </a:p>
          <a:p>
            <a:pPr eaLnBrk="1" hangingPunct="1">
              <a:lnSpc>
                <a:spcPct val="114000"/>
              </a:lnSpc>
            </a:pPr>
            <a:r>
              <a:rPr lang="en-US" altLang="nl-NL" sz="1000" b="1" dirty="0">
                <a:solidFill>
                  <a:srgbClr val="0070AD"/>
                </a:solidFill>
              </a:rPr>
              <a:t>Additional Details</a:t>
            </a:r>
          </a:p>
          <a:p>
            <a:pPr eaLnBrk="1" hangingPunct="1">
              <a:lnSpc>
                <a:spcPct val="114000"/>
              </a:lnSpc>
            </a:pPr>
            <a:r>
              <a:rPr lang="en-US" altLang="nl-NL" sz="1000" dirty="0"/>
              <a:t>Good Communication Skills</a:t>
            </a:r>
          </a:p>
          <a:p>
            <a:pPr eaLnBrk="1" hangingPunct="1">
              <a:lnSpc>
                <a:spcPct val="114000"/>
              </a:lnSpc>
            </a:pPr>
            <a:r>
              <a:rPr lang="en-US" altLang="nl-NL" sz="1000" dirty="0"/>
              <a:t>Strong Problem-Solving Skills</a:t>
            </a:r>
          </a:p>
          <a:p>
            <a:pPr eaLnBrk="1" hangingPunct="1">
              <a:lnSpc>
                <a:spcPct val="114000"/>
              </a:lnSpc>
            </a:pPr>
            <a:r>
              <a:rPr lang="en-US" altLang="nl-NL" sz="1000" dirty="0"/>
              <a:t>Flexible</a:t>
            </a:r>
          </a:p>
          <a:p>
            <a:pPr eaLnBrk="1" hangingPunct="1">
              <a:lnSpc>
                <a:spcPct val="114000"/>
              </a:lnSpc>
            </a:pPr>
            <a:r>
              <a:rPr lang="en-US" altLang="nl-NL" sz="1000" dirty="0"/>
              <a:t>Good Leader and Mate</a:t>
            </a:r>
          </a:p>
          <a:p>
            <a:pPr eaLnBrk="1" hangingPunct="1">
              <a:lnSpc>
                <a:spcPct val="114000"/>
              </a:lnSpc>
            </a:pPr>
            <a:r>
              <a:rPr lang="en-US" altLang="nl-NL" sz="1000" dirty="0"/>
              <a:t>Optimistic and Accountable</a:t>
            </a:r>
          </a:p>
        </p:txBody>
      </p:sp>
      <p:sp>
        <p:nvSpPr>
          <p:cNvPr id="7178" name="Text Placeholder 1"/>
          <p:cNvSpPr>
            <a:spLocks noGrp="1"/>
          </p:cNvSpPr>
          <p:nvPr>
            <p:ph type="body" sz="quarter" idx="41"/>
          </p:nvPr>
        </p:nvSpPr>
        <p:spPr>
          <a:xfrm>
            <a:off x="2314510" y="318295"/>
            <a:ext cx="6223000" cy="306387"/>
          </a:xfrm>
        </p:spPr>
        <p:txBody>
          <a:bodyPr/>
          <a:lstStyle/>
          <a:p>
            <a:pPr marL="0" indent="0">
              <a:buNone/>
            </a:pPr>
            <a:r>
              <a:rPr lang="en-IN" altLang="en-US" dirty="0">
                <a:latin typeface="Times New Roman" panose="02020603050405020304" pitchFamily="18" charset="0"/>
                <a:cs typeface="Times New Roman" panose="02020603050405020304" pitchFamily="18" charset="0"/>
              </a:rPr>
              <a:t>Kummarakuntla Shirdi </a:t>
            </a:r>
          </a:p>
        </p:txBody>
      </p:sp>
      <p:pic>
        <p:nvPicPr>
          <p:cNvPr id="7179" name="Picture 7">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l="23582" t="2058" r="24332" b="4875"/>
          <a:stretch>
            <a:fillRect/>
          </a:stretch>
        </p:blipFill>
        <p:spPr bwMode="auto">
          <a:xfrm>
            <a:off x="2128045" y="6196013"/>
            <a:ext cx="55245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p:cNvSpPr txBox="1">
            <a:spLocks noChangeArrowheads="1"/>
          </p:cNvSpPr>
          <p:nvPr/>
        </p:nvSpPr>
        <p:spPr bwMode="auto">
          <a:xfrm>
            <a:off x="2834739" y="6381914"/>
            <a:ext cx="394500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IN" altLang="en-US" sz="1100" dirty="0">
                <a:sym typeface="Wingdings" panose="05000000000000000000" pitchFamily="2" charset="2"/>
              </a:rPr>
              <a:t></a:t>
            </a:r>
            <a:r>
              <a:rPr lang="en-IN" altLang="en-US" sz="1100" dirty="0"/>
              <a:t>Check out my work on GitHub &amp; attached Video </a:t>
            </a:r>
            <a:r>
              <a:rPr lang="en-IN" altLang="en-US" sz="1100" dirty="0">
                <a:sym typeface="Wingdings" panose="05000000000000000000" pitchFamily="2" charset="2"/>
              </a:rPr>
              <a:t></a:t>
            </a:r>
            <a:endParaRPr lang="en-IN" altLang="en-US" sz="1100" dirty="0"/>
          </a:p>
        </p:txBody>
      </p:sp>
      <p:pic>
        <p:nvPicPr>
          <p:cNvPr id="7181" name="Picture 6" descr="Movie, play, video icon">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79741" y="6196013"/>
            <a:ext cx="55431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Placeholder 4" descr="A close-up of a person&#10;&#10;Description automatically generated with medium confidence">
            <a:extLst>
              <a:ext uri="{FF2B5EF4-FFF2-40B4-BE49-F238E27FC236}">
                <a16:creationId xmlns:a16="http://schemas.microsoft.com/office/drawing/2014/main" id="{10B6152E-2171-40FC-981A-E7A227FF28CE}"/>
              </a:ext>
            </a:extLst>
          </p:cNvPr>
          <p:cNvPicPr>
            <a:picLocks noGrp="1" noChangeAspect="1"/>
          </p:cNvPicPr>
          <p:nvPr>
            <p:ph type="pic" sz="quarter" idx="46"/>
          </p:nvPr>
        </p:nvPicPr>
        <p:blipFill rotWithShape="1">
          <a:blip r:embed="rId7" cstate="print">
            <a:extLst>
              <a:ext uri="{BEBA8EAE-BF5A-486C-A8C5-ECC9F3942E4B}">
                <a14:imgProps xmlns:a14="http://schemas.microsoft.com/office/drawing/2010/main">
                  <a14:imgLayer r:embed="rId8">
                    <a14:imgEffect>
                      <a14:backgroundRemoval t="11000" b="96667" l="0" r="97778">
                        <a14:foregroundMark x1="46667" y1="80500" x2="46667" y2="80500"/>
                        <a14:foregroundMark x1="46667" y1="80500" x2="46667" y2="80500"/>
                        <a14:foregroundMark x1="73778" y1="65667" x2="12222" y2="72500"/>
                        <a14:foregroundMark x1="16667" y1="63500" x2="52889" y2="76167"/>
                        <a14:foregroundMark x1="52889" y1="76167" x2="52889" y2="76167"/>
                        <a14:foregroundMark x1="52444" y1="18500" x2="38966" y2="12668"/>
                        <a14:foregroundMark x1="25333" y1="74333" x2="3333" y2="88000"/>
                        <a14:foregroundMark x1="56972" y1="80045" x2="62889" y2="79167"/>
                        <a14:foregroundMark x1="3333" y1="88000" x2="43832" y2="81993"/>
                        <a14:foregroundMark x1="42805" y1="80692" x2="27778" y2="81833"/>
                        <a14:foregroundMark x1="47364" y1="80346" x2="45089" y2="80519"/>
                        <a14:foregroundMark x1="62889" y1="79167" x2="47827" y2="80311"/>
                        <a14:foregroundMark x1="27778" y1="81833" x2="22444" y2="79167"/>
                        <a14:foregroundMark x1="64889" y1="76167" x2="92444" y2="73667"/>
                        <a14:foregroundMark x1="70188" y1="79757" x2="94889" y2="83833"/>
                        <a14:foregroundMark x1="15111" y1="70667" x2="69688" y2="79674"/>
                        <a14:foregroundMark x1="10889" y1="77667" x2="6000" y2="72167"/>
                        <a14:foregroundMark x1="30222" y1="63833" x2="40222" y2="61333"/>
                        <a14:foregroundMark x1="57333" y1="90000" x2="18000" y2="95833"/>
                        <a14:foregroundMark x1="18000" y1="95833" x2="64667" y2="90833"/>
                        <a14:foregroundMark x1="64667" y1="90833" x2="14222" y2="88333"/>
                        <a14:foregroundMark x1="14222" y1="88333" x2="44667" y2="96833"/>
                        <a14:foregroundMark x1="44667" y1="96833" x2="54889" y2="93667"/>
                        <a14:foregroundMark x1="75111" y1="83833" x2="41556" y2="88667"/>
                        <a14:foregroundMark x1="41556" y1="88667" x2="69778" y2="79667"/>
                        <a14:foregroundMark x1="69778" y1="79667" x2="96000" y2="91500"/>
                        <a14:foregroundMark x1="2222" y1="77333" x2="222" y2="79500"/>
                        <a14:foregroundMark x1="222" y1="75500" x2="1111" y2="91000"/>
                        <a14:foregroundMark x1="96889" y1="69667" x2="97778" y2="88833"/>
                        <a14:foregroundMark x1="667" y1="80833" x2="3111" y2="75167"/>
                        <a14:backgroundMark x1="23778" y1="30167" x2="10889" y2="52667"/>
                        <a14:backgroundMark x1="10889" y1="52667" x2="10889" y2="52667"/>
                        <a14:backgroundMark x1="49270" y1="83727" x2="44889" y2="83333"/>
                        <a14:backgroundMark x1="44889" y1="83333" x2="51070" y2="83153"/>
                        <a14:backgroundMark x1="34444" y1="13500" x2="38000" y2="10833"/>
                        <a14:backgroundMark x1="38889" y1="8667" x2="31556" y2="12000"/>
                        <a14:backgroundMark x1="2222" y1="20333" x2="3111" y2="57333"/>
                        <a14:backgroundMark x1="23778" y1="47833" x2="8889" y2="61000"/>
                      </a14:backgroundRemoval>
                    </a14:imgEffect>
                  </a14:imgLayer>
                </a14:imgProps>
              </a:ext>
              <a:ext uri="{28A0092B-C50C-407E-A947-70E740481C1C}">
                <a14:useLocalDpi xmlns:a14="http://schemas.microsoft.com/office/drawing/2010/main" val="0"/>
              </a:ext>
            </a:extLst>
          </a:blip>
          <a:srcRect t="8112" b="16887"/>
          <a:stretch/>
        </p:blipFill>
        <p:spPr>
          <a:xfrm>
            <a:off x="382588" y="246296"/>
            <a:ext cx="1735137" cy="1735137"/>
          </a:xfrm>
        </p:spPr>
      </p:pic>
    </p:spTree>
    <p:extLst>
      <p:ext uri="{BB962C8B-B14F-4D97-AF65-F5344CB8AC3E}">
        <p14:creationId xmlns:p14="http://schemas.microsoft.com/office/powerpoint/2010/main" val="1764985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656</TotalTime>
  <Words>234</Words>
  <Application>Microsoft Office PowerPoint</Application>
  <PresentationFormat>Widescreen</PresentationFormat>
  <Paragraphs>45</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Times New Roman</vt:lpstr>
      <vt:lpstr>Verdana</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Shirdi Kummarakuntla</cp:lastModifiedBy>
  <cp:revision>27</cp:revision>
  <dcterms:created xsi:type="dcterms:W3CDTF">2021-04-25T05:43:23Z</dcterms:created>
  <dcterms:modified xsi:type="dcterms:W3CDTF">2021-05-13T11:58:15Z</dcterms:modified>
</cp:coreProperties>
</file>