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95" d="100"/>
          <a:sy n="95" d="100"/>
        </p:scale>
        <p:origin x="72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Project Name </a:t>
            </a:r>
            <a:r>
              <a:rPr lang="en-IN" dirty="0"/>
              <a:t>: Amazon clone e-commerce SITE.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Shireesh </a:t>
            </a:r>
            <a:r>
              <a:rPr lang="en-IN" b="1" dirty="0" err="1">
                <a:solidFill>
                  <a:schemeClr val="tx1"/>
                </a:solidFill>
              </a:rPr>
              <a:t>polkam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Edureka</a:t>
            </a:r>
            <a:r>
              <a:rPr lang="en-IN" dirty="0">
                <a:solidFill>
                  <a:schemeClr val="tx1"/>
                </a:solidFill>
              </a:rPr>
              <a:t> presents)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0811-C37F-5B5A-B3F4-FE921B5E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257" y="201424"/>
            <a:ext cx="9905998" cy="753081"/>
          </a:xfrm>
        </p:spPr>
        <p:txBody>
          <a:bodyPr/>
          <a:lstStyle/>
          <a:p>
            <a:r>
              <a:rPr lang="en-IN" sz="2800" dirty="0"/>
              <a:t>Overview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B1D2-590C-147B-1DBE-E10FCD15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43385"/>
            <a:ext cx="9905999" cy="1135397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Amazon allows for individuals and business to sell and display products for sale online. It is the largest internet retailer in the world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97ABE-DE79-F967-AD0A-3AF2745F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2" y="1867662"/>
            <a:ext cx="11494168" cy="49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9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FDB7-7AA0-739A-A055-4B19D0AC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314"/>
          </a:xfrm>
        </p:spPr>
        <p:txBody>
          <a:bodyPr>
            <a:normAutofit/>
          </a:bodyPr>
          <a:lstStyle/>
          <a:p>
            <a:r>
              <a:rPr lang="en-IN" sz="32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FFAB-A7CC-7992-9E2A-9DA92C11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9832"/>
            <a:ext cx="9905999" cy="4459705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Helveticaneue"/>
              </a:rPr>
              <a:t>Home Page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Product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Search and Listing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Login/Create Account.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Cart Page.</a:t>
            </a:r>
          </a:p>
          <a:p>
            <a:r>
              <a:rPr lang="en-IN" b="0" i="0" dirty="0">
                <a:effectLst/>
                <a:latin typeface="Helveticaneue"/>
              </a:rPr>
              <a:t>Shipping</a:t>
            </a:r>
          </a:p>
          <a:p>
            <a:r>
              <a:rPr lang="en-IN" b="0" i="0" dirty="0">
                <a:effectLst/>
                <a:latin typeface="Helveticaneue"/>
              </a:rPr>
              <a:t>Order Confirmation</a:t>
            </a:r>
          </a:p>
          <a:p>
            <a:r>
              <a:rPr lang="en-IN" b="0" i="0" dirty="0">
                <a:effectLst/>
                <a:latin typeface="Helveticaneue"/>
              </a:rPr>
              <a:t>Profile/Account Settings </a:t>
            </a:r>
          </a:p>
          <a:p>
            <a:r>
              <a:rPr lang="en-IN" dirty="0">
                <a:latin typeface="Helveticaneue"/>
              </a:rPr>
              <a:t>Payment gateway</a:t>
            </a:r>
          </a:p>
          <a:p>
            <a:r>
              <a:rPr lang="en-IN" b="0" i="0" dirty="0">
                <a:effectLst/>
                <a:latin typeface="Helveticaneue"/>
              </a:rPr>
              <a:t>Help/Contact Us</a:t>
            </a:r>
          </a:p>
        </p:txBody>
      </p:sp>
    </p:spTree>
    <p:extLst>
      <p:ext uri="{BB962C8B-B14F-4D97-AF65-F5344CB8AC3E}">
        <p14:creationId xmlns:p14="http://schemas.microsoft.com/office/powerpoint/2010/main" val="15542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89DE-5DCA-CDC2-B070-F0567C65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Technologies used in AMAZON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11428D-4D93-9D0A-3E03-992A78760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06055"/>
              </p:ext>
            </p:extLst>
          </p:nvPr>
        </p:nvGraphicFramePr>
        <p:xfrm>
          <a:off x="1141413" y="2249488"/>
          <a:ext cx="9906000" cy="20809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4832527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8885894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068565697"/>
                    </a:ext>
                  </a:extLst>
                </a:gridCol>
              </a:tblGrid>
              <a:tr h="416197">
                <a:tc>
                  <a:txBody>
                    <a:bodyPr/>
                    <a:lstStyle/>
                    <a:p>
                      <a:r>
                        <a:rPr lang="en-IN" dirty="0"/>
                        <a:t>Front-End: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Back-End: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24622"/>
                  </a:ext>
                </a:extLst>
              </a:tr>
              <a:tr h="416197">
                <a:tc>
                  <a:txBody>
                    <a:bodyPr/>
                    <a:lstStyle/>
                    <a:p>
                      <a:r>
                        <a:rPr lang="en-IN" dirty="0"/>
                        <a:t>1.HTML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Mongo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08548"/>
                  </a:ext>
                </a:extLst>
              </a:tr>
              <a:tr h="416197">
                <a:tc>
                  <a:txBody>
                    <a:bodyPr/>
                    <a:lstStyle/>
                    <a:p>
                      <a:r>
                        <a:rPr lang="en-IN" dirty="0"/>
                        <a:t>2.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8889"/>
                  </a:ext>
                </a:extLst>
              </a:tr>
              <a:tr h="41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3.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Express </a:t>
                      </a:r>
                      <a:r>
                        <a:rPr lang="en-IN" dirty="0" err="1"/>
                        <a:t>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048715"/>
                  </a:ext>
                </a:extLst>
              </a:tr>
              <a:tr h="416197">
                <a:tc>
                  <a:txBody>
                    <a:bodyPr/>
                    <a:lstStyle/>
                    <a:p>
                      <a:r>
                        <a:rPr lang="en-IN" dirty="0"/>
                        <a:t>4.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2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441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tf00001226_wac</Template>
  <TotalTime>67</TotalTime>
  <Words>110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Helveticaneue</vt:lpstr>
      <vt:lpstr>system-ui</vt:lpstr>
      <vt:lpstr>Tw Cen MT</vt:lpstr>
      <vt:lpstr>Circuit</vt:lpstr>
      <vt:lpstr>Project Name : Amazon clone e-commerce SITE.</vt:lpstr>
      <vt:lpstr>Overview </vt:lpstr>
      <vt:lpstr>Goals</vt:lpstr>
      <vt:lpstr>Web Technologies used in AMAZON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Amazon clone e-commerce SITE.</dc:title>
  <dc:creator>Shireesh Polkam</dc:creator>
  <cp:lastModifiedBy>Shireesh Polkam</cp:lastModifiedBy>
  <cp:revision>1</cp:revision>
  <dcterms:created xsi:type="dcterms:W3CDTF">2022-11-01T08:34:34Z</dcterms:created>
  <dcterms:modified xsi:type="dcterms:W3CDTF">2022-11-01T09:42:08Z</dcterms:modified>
</cp:coreProperties>
</file>