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61072-DF72-4AE5-B4E4-CD2DAEFF4F5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43922-CC97-4084-A2E7-BB277328D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43922-CC97-4084-A2E7-BB277328D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598D-66FF-4D57-A7A4-7F64CD3C17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B1FC-BB35-431A-82FC-E4EBD4866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3745" y="161696"/>
            <a:ext cx="7426036" cy="369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692" y="161697"/>
            <a:ext cx="6862617" cy="36933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Business model canvas of Skype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0007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5033765"/>
            <a:ext cx="12192000" cy="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824" y="60007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Key partners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921127"/>
            <a:ext cx="362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"/>
              </a:rPr>
              <a:t>Telecommunication providers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"/>
              </a:rPr>
              <a:t>Internet service providers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Inter"/>
              </a:rPr>
              <a:t>Advertising partners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162303" y="600075"/>
            <a:ext cx="57078" cy="448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2300" y="531029"/>
            <a:ext cx="29527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Activities</a:t>
            </a:r>
          </a:p>
          <a:p>
            <a:r>
              <a:rPr lang="en-US" sz="1400" dirty="0" smtClean="0"/>
              <a:t>Development </a:t>
            </a:r>
            <a:r>
              <a:rPr lang="en-US" sz="1400" dirty="0"/>
              <a:t>and </a:t>
            </a:r>
            <a:r>
              <a:rPr lang="en-US" sz="1400" dirty="0" smtClean="0"/>
              <a:t>maintenance</a:t>
            </a:r>
            <a:endParaRPr lang="ar-EG" sz="1400" dirty="0" smtClean="0"/>
          </a:p>
          <a:p>
            <a:endParaRPr lang="en-US" sz="1400" dirty="0"/>
          </a:p>
          <a:p>
            <a:r>
              <a:rPr lang="en-US" sz="1400" dirty="0"/>
              <a:t>Providing communication services like voice and video calling, instant messaging, and file </a:t>
            </a:r>
            <a:r>
              <a:rPr lang="en-US" sz="1400" dirty="0" smtClean="0"/>
              <a:t>sharing</a:t>
            </a:r>
            <a:endParaRPr lang="ar-EG" sz="1400" dirty="0" smtClean="0"/>
          </a:p>
          <a:p>
            <a:endParaRPr lang="en-US" sz="1400" dirty="0"/>
          </a:p>
          <a:p>
            <a:r>
              <a:rPr lang="en-US" sz="1400" dirty="0"/>
              <a:t>Infrastructure </a:t>
            </a:r>
            <a:r>
              <a:rPr lang="en-US" sz="1400" dirty="0" smtClean="0"/>
              <a:t>management</a:t>
            </a:r>
            <a:endParaRPr lang="ar-EG" sz="1400" dirty="0" smtClean="0"/>
          </a:p>
          <a:p>
            <a:endParaRPr lang="en-US" sz="1400" dirty="0"/>
          </a:p>
          <a:p>
            <a:r>
              <a:rPr lang="en-US" sz="1400" dirty="0"/>
              <a:t>Enhancing and optimizing the user </a:t>
            </a:r>
            <a:r>
              <a:rPr lang="en-US" sz="1400" dirty="0" smtClean="0"/>
              <a:t>experience</a:t>
            </a:r>
            <a:endParaRPr lang="ar-EG" sz="1400" dirty="0" smtClean="0"/>
          </a:p>
          <a:p>
            <a:endParaRPr lang="en-US" sz="1400" dirty="0"/>
          </a:p>
          <a:p>
            <a:r>
              <a:rPr lang="en-US" sz="1400" dirty="0"/>
              <a:t>Customer support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403807" y="669122"/>
            <a:ext cx="65109" cy="437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195638" y="3458967"/>
            <a:ext cx="3262311" cy="20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57551" y="356852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Inter"/>
              </a:rPr>
              <a:t>Key Resources</a:t>
            </a:r>
            <a:endParaRPr lang="en-US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7551" y="3855016"/>
            <a:ext cx="3714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Inter"/>
              </a:rPr>
              <a:t>Technology Infrastructure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7551" y="4071142"/>
            <a:ext cx="294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Inter"/>
              </a:rPr>
              <a:t>Intellectual Property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257551" y="4274699"/>
            <a:ext cx="294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Inter"/>
              </a:rPr>
              <a:t>Human Capital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257551" y="4490825"/>
            <a:ext cx="294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Inter"/>
              </a:rPr>
              <a:t>Brand and Reputation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257552" y="4709575"/>
            <a:ext cx="2352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Inter"/>
              </a:rPr>
              <a:t>Partner Network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496048" y="784741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sz="1600" b="1" i="0" dirty="0" smtClean="0">
                <a:solidFill>
                  <a:srgbClr val="000000"/>
                </a:solidFill>
                <a:effectLst/>
                <a:latin typeface="Inter"/>
              </a:rPr>
              <a:t>Value Propositions</a:t>
            </a:r>
            <a:endParaRPr lang="en-US" sz="16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7891" y="1302327"/>
            <a:ext cx="22259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Personal user is centered around providing  convenient and high communication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Professional and Remote Workers, facilitates efficient and productive communication and collaboration 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884516" y="600075"/>
            <a:ext cx="19339" cy="444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56310" y="850940"/>
            <a:ext cx="167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Customer Relationship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24949" y="1414093"/>
            <a:ext cx="15460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Self-Service</a:t>
            </a:r>
          </a:p>
          <a:p>
            <a:endParaRPr lang="en-US" sz="1400" dirty="0" smtClean="0"/>
          </a:p>
          <a:p>
            <a:r>
              <a:rPr lang="en-US" sz="1400" dirty="0" smtClean="0"/>
              <a:t>Community Forums</a:t>
            </a:r>
          </a:p>
          <a:p>
            <a:endParaRPr lang="en-US" sz="1400" dirty="0" smtClean="0"/>
          </a:p>
          <a:p>
            <a:r>
              <a:rPr lang="en-US" sz="1400" dirty="0" smtClean="0"/>
              <a:t>Customer Support</a:t>
            </a:r>
          </a:p>
          <a:p>
            <a:endParaRPr lang="en-US" sz="1400" dirty="0" smtClean="0"/>
          </a:p>
          <a:p>
            <a:r>
              <a:rPr lang="en-US" sz="1400" dirty="0" smtClean="0"/>
              <a:t>Feedback and User Input</a:t>
            </a:r>
          </a:p>
          <a:p>
            <a:r>
              <a:rPr lang="en-US" sz="1400" dirty="0" smtClean="0"/>
              <a:t> </a:t>
            </a:r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635918" y="600075"/>
            <a:ext cx="52453" cy="444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894185" y="3428042"/>
            <a:ext cx="1794186" cy="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62287" y="3486407"/>
            <a:ext cx="13630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Channels</a:t>
            </a:r>
            <a:endParaRPr lang="en-US" b="1" dirty="0"/>
          </a:p>
          <a:p>
            <a:r>
              <a:rPr lang="en-US" sz="1600" dirty="0" smtClean="0"/>
              <a:t>Desktop and  Mobile application</a:t>
            </a:r>
          </a:p>
          <a:p>
            <a:endParaRPr lang="en-US" sz="1600" dirty="0" smtClean="0"/>
          </a:p>
          <a:p>
            <a:r>
              <a:rPr lang="en-US" sz="1600" dirty="0" smtClean="0"/>
              <a:t>Website</a:t>
            </a:r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71008" y="969407"/>
            <a:ext cx="1408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 Segment</a:t>
            </a:r>
          </a:p>
          <a:p>
            <a:endParaRPr lang="en-US" b="1" dirty="0"/>
          </a:p>
          <a:p>
            <a:r>
              <a:rPr lang="en-US" dirty="0" smtClean="0"/>
              <a:t>Personal users</a:t>
            </a:r>
          </a:p>
          <a:p>
            <a:endParaRPr lang="en-US" dirty="0"/>
          </a:p>
          <a:p>
            <a:r>
              <a:rPr lang="en-US" dirty="0" smtClean="0"/>
              <a:t>Professionals and Remote Workers</a:t>
            </a:r>
          </a:p>
          <a:p>
            <a:endParaRPr lang="en-US" dirty="0"/>
          </a:p>
          <a:p>
            <a:r>
              <a:rPr lang="en-US" dirty="0" smtClean="0"/>
              <a:t>Small and Medium-Sized Business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603" y="4990358"/>
            <a:ext cx="47122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Cost Structure</a:t>
            </a:r>
          </a:p>
          <a:p>
            <a:endParaRPr lang="en-US" b="1" dirty="0"/>
          </a:p>
          <a:p>
            <a:r>
              <a:rPr lang="en-US" sz="1600" dirty="0" smtClean="0"/>
              <a:t>Infrastructure and technology maintenance</a:t>
            </a:r>
          </a:p>
          <a:p>
            <a:r>
              <a:rPr lang="en-US" sz="1600" dirty="0" smtClean="0"/>
              <a:t>Software development and updates</a:t>
            </a:r>
          </a:p>
          <a:p>
            <a:r>
              <a:rPr lang="en-US" sz="1600" dirty="0" smtClean="0"/>
              <a:t>Marketing and advertising expenses</a:t>
            </a:r>
          </a:p>
          <a:p>
            <a:r>
              <a:rPr lang="en-US" sz="1600" dirty="0" smtClean="0"/>
              <a:t>Customer support and maintenance</a:t>
            </a:r>
          </a:p>
          <a:p>
            <a:r>
              <a:rPr lang="en-US" sz="1600" dirty="0" smtClean="0"/>
              <a:t>Legal and regulatory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890836" y="5037356"/>
            <a:ext cx="0" cy="182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90836" y="5087979"/>
            <a:ext cx="648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Revenue Stream</a:t>
            </a:r>
          </a:p>
          <a:p>
            <a:endParaRPr lang="en-US" dirty="0"/>
          </a:p>
          <a:p>
            <a:r>
              <a:rPr lang="en-US" dirty="0" smtClean="0"/>
              <a:t>Skype Credit and Calling Subscriptions</a:t>
            </a:r>
          </a:p>
          <a:p>
            <a:r>
              <a:rPr lang="en-US" dirty="0" smtClean="0"/>
              <a:t>Skype for Business </a:t>
            </a:r>
          </a:p>
          <a:p>
            <a:r>
              <a:rPr lang="en-US" dirty="0" smtClean="0"/>
              <a:t>Advertising Services</a:t>
            </a:r>
          </a:p>
          <a:p>
            <a:r>
              <a:rPr lang="en-US" dirty="0" smtClean="0"/>
              <a:t>Skype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1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148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2024-10-18T19:24:26Z</dcterms:created>
  <dcterms:modified xsi:type="dcterms:W3CDTF">2024-10-21T17:34:45Z</dcterms:modified>
</cp:coreProperties>
</file>