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59" r:id="rId5"/>
    <p:sldId id="262" r:id="rId6"/>
    <p:sldId id="263" r:id="rId7"/>
    <p:sldId id="264" r:id="rId8"/>
    <p:sldId id="260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B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18225-101C-47EE-A6E5-F68351A46129}" v="44" dt="2025-05-11T03:2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B0318225-101C-47EE-A6E5-F68351A46129}"/>
    <pc:docChg chg="undo redo custSel addSld delSld modSld sldOrd">
      <pc:chgData name="Shirel Amozieg" userId="ac9ed54efc69b90a" providerId="LiveId" clId="{B0318225-101C-47EE-A6E5-F68351A46129}" dt="2025-05-11T03:29:07.640" v="398" actId="1076"/>
      <pc:docMkLst>
        <pc:docMk/>
      </pc:docMkLst>
      <pc:sldChg chg="addSp modSp mod">
        <pc:chgData name="Shirel Amozieg" userId="ac9ed54efc69b90a" providerId="LiveId" clId="{B0318225-101C-47EE-A6E5-F68351A46129}" dt="2025-05-10T22:35:26.663" v="99" actId="20577"/>
        <pc:sldMkLst>
          <pc:docMk/>
          <pc:sldMk cId="1241968479" sldId="259"/>
        </pc:sldMkLst>
        <pc:spChg chg="add mod">
          <ac:chgData name="Shirel Amozieg" userId="ac9ed54efc69b90a" providerId="LiveId" clId="{B0318225-101C-47EE-A6E5-F68351A46129}" dt="2025-05-09T14:50:16.092" v="20" actId="164"/>
          <ac:spMkLst>
            <pc:docMk/>
            <pc:sldMk cId="1241968479" sldId="259"/>
            <ac:spMk id="2" creationId="{5AF9D0DC-C835-D211-5F5D-91EBB8C96631}"/>
          </ac:spMkLst>
        </pc:spChg>
        <pc:spChg chg="mod">
          <ac:chgData name="Shirel Amozieg" userId="ac9ed54efc69b90a" providerId="LiveId" clId="{B0318225-101C-47EE-A6E5-F68351A46129}" dt="2025-05-10T22:35:26.663" v="99" actId="20577"/>
          <ac:spMkLst>
            <pc:docMk/>
            <pc:sldMk cId="1241968479" sldId="259"/>
            <ac:spMk id="20" creationId="{6871F015-B3ED-3EF5-3481-981AEC2209C5}"/>
          </ac:spMkLst>
        </pc:spChg>
        <pc:grpChg chg="add mod">
          <ac:chgData name="Shirel Amozieg" userId="ac9ed54efc69b90a" providerId="LiveId" clId="{B0318225-101C-47EE-A6E5-F68351A46129}" dt="2025-05-09T14:50:16.092" v="20" actId="164"/>
          <ac:grpSpMkLst>
            <pc:docMk/>
            <pc:sldMk cId="1241968479" sldId="259"/>
            <ac:grpSpMk id="3" creationId="{ACC38C9B-4C0F-606D-8116-F091FD899078}"/>
          </ac:grpSpMkLst>
        </pc:grpChg>
        <pc:picChg chg="add mod">
          <ac:chgData name="Shirel Amozieg" userId="ac9ed54efc69b90a" providerId="LiveId" clId="{B0318225-101C-47EE-A6E5-F68351A46129}" dt="2025-05-09T14:50:16.092" v="20" actId="164"/>
          <ac:picMkLst>
            <pc:docMk/>
            <pc:sldMk cId="1241968479" sldId="259"/>
            <ac:picMk id="1026" creationId="{27DA6B48-A238-60B4-E5B2-704D1BD69C5B}"/>
          </ac:picMkLst>
        </pc:picChg>
      </pc:sldChg>
      <pc:sldChg chg="addSp modSp">
        <pc:chgData name="Shirel Amozieg" userId="ac9ed54efc69b90a" providerId="LiveId" clId="{B0318225-101C-47EE-A6E5-F68351A46129}" dt="2025-05-09T14:50:30.315" v="24"/>
        <pc:sldMkLst>
          <pc:docMk/>
          <pc:sldMk cId="3327737939" sldId="260"/>
        </pc:sldMkLst>
        <pc:spChg chg="mod">
          <ac:chgData name="Shirel Amozieg" userId="ac9ed54efc69b90a" providerId="LiveId" clId="{B0318225-101C-47EE-A6E5-F68351A46129}" dt="2025-05-09T14:50:30.315" v="24"/>
          <ac:spMkLst>
            <pc:docMk/>
            <pc:sldMk cId="3327737939" sldId="260"/>
            <ac:spMk id="3" creationId="{C1FB63BF-6597-96F8-EE31-BB99AA90FEDC}"/>
          </ac:spMkLst>
        </pc:spChg>
        <pc:grpChg chg="add mod">
          <ac:chgData name="Shirel Amozieg" userId="ac9ed54efc69b90a" providerId="LiveId" clId="{B0318225-101C-47EE-A6E5-F68351A46129}" dt="2025-05-09T14:50:30.315" v="24"/>
          <ac:grpSpMkLst>
            <pc:docMk/>
            <pc:sldMk cId="3327737939" sldId="260"/>
            <ac:grpSpMk id="2" creationId="{3312E33D-1F6D-CBBC-9230-6ADBDADAEC5F}"/>
          </ac:grpSpMkLst>
        </pc:grpChg>
        <pc:picChg chg="mod">
          <ac:chgData name="Shirel Amozieg" userId="ac9ed54efc69b90a" providerId="LiveId" clId="{B0318225-101C-47EE-A6E5-F68351A46129}" dt="2025-05-09T14:50:30.315" v="24"/>
          <ac:picMkLst>
            <pc:docMk/>
            <pc:sldMk cId="3327737939" sldId="260"/>
            <ac:picMk id="6" creationId="{1B33AE2A-FE30-7498-EB68-E131C4961D05}"/>
          </ac:picMkLst>
        </pc:picChg>
      </pc:sldChg>
      <pc:sldChg chg="addSp modSp mod">
        <pc:chgData name="Shirel Amozieg" userId="ac9ed54efc69b90a" providerId="LiveId" clId="{B0318225-101C-47EE-A6E5-F68351A46129}" dt="2025-05-11T00:18:39.187" v="378" actId="20577"/>
        <pc:sldMkLst>
          <pc:docMk/>
          <pc:sldMk cId="3921954760" sldId="262"/>
        </pc:sldMkLst>
        <pc:spChg chg="mod">
          <ac:chgData name="Shirel Amozieg" userId="ac9ed54efc69b90a" providerId="LiveId" clId="{B0318225-101C-47EE-A6E5-F68351A46129}" dt="2025-05-11T00:18:39.187" v="378" actId="20577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B0318225-101C-47EE-A6E5-F68351A46129}" dt="2025-05-09T14:50:21.312" v="21"/>
          <ac:spMkLst>
            <pc:docMk/>
            <pc:sldMk cId="3921954760" sldId="262"/>
            <ac:spMk id="8" creationId="{816C9D0B-E796-CD82-1993-8A24CD19D81B}"/>
          </ac:spMkLst>
        </pc:spChg>
        <pc:grpChg chg="add mod">
          <ac:chgData name="Shirel Amozieg" userId="ac9ed54efc69b90a" providerId="LiveId" clId="{B0318225-101C-47EE-A6E5-F68351A46129}" dt="2025-05-09T14:50:21.312" v="21"/>
          <ac:grpSpMkLst>
            <pc:docMk/>
            <pc:sldMk cId="3921954760" sldId="262"/>
            <ac:grpSpMk id="3" creationId="{3E94B954-99CF-4665-1BCD-ECB8EC32FE4D}"/>
          </ac:grpSpMkLst>
        </pc:grpChg>
        <pc:picChg chg="mod">
          <ac:chgData name="Shirel Amozieg" userId="ac9ed54efc69b90a" providerId="LiveId" clId="{B0318225-101C-47EE-A6E5-F68351A46129}" dt="2025-05-09T14:50:21.312" v="21"/>
          <ac:picMkLst>
            <pc:docMk/>
            <pc:sldMk cId="3921954760" sldId="262"/>
            <ac:picMk id="9" creationId="{B775CC77-6E6E-234D-9557-B89887F9A3A2}"/>
          </ac:picMkLst>
        </pc:picChg>
      </pc:sldChg>
      <pc:sldChg chg="addSp modSp">
        <pc:chgData name="Shirel Amozieg" userId="ac9ed54efc69b90a" providerId="LiveId" clId="{B0318225-101C-47EE-A6E5-F68351A46129}" dt="2025-05-09T14:50:23.436" v="22"/>
        <pc:sldMkLst>
          <pc:docMk/>
          <pc:sldMk cId="3794895201" sldId="263"/>
        </pc:sldMkLst>
        <pc:spChg chg="mod">
          <ac:chgData name="Shirel Amozieg" userId="ac9ed54efc69b90a" providerId="LiveId" clId="{B0318225-101C-47EE-A6E5-F68351A46129}" dt="2025-05-09T14:50:23.436" v="22"/>
          <ac:spMkLst>
            <pc:docMk/>
            <pc:sldMk cId="3794895201" sldId="263"/>
            <ac:spMk id="3" creationId="{D03CCDE3-FD7F-A22A-FD30-EEE71B7A574B}"/>
          </ac:spMkLst>
        </pc:spChg>
        <pc:grpChg chg="add mod">
          <ac:chgData name="Shirel Amozieg" userId="ac9ed54efc69b90a" providerId="LiveId" clId="{B0318225-101C-47EE-A6E5-F68351A46129}" dt="2025-05-09T14:50:23.436" v="22"/>
          <ac:grpSpMkLst>
            <pc:docMk/>
            <pc:sldMk cId="3794895201" sldId="263"/>
            <ac:grpSpMk id="2" creationId="{33A7076C-6CFC-1AA6-0037-D410E497FF2D}"/>
          </ac:grpSpMkLst>
        </pc:grpChg>
        <pc:picChg chg="mod">
          <ac:chgData name="Shirel Amozieg" userId="ac9ed54efc69b90a" providerId="LiveId" clId="{B0318225-101C-47EE-A6E5-F68351A46129}" dt="2025-05-09T14:50:23.436" v="22"/>
          <ac:picMkLst>
            <pc:docMk/>
            <pc:sldMk cId="3794895201" sldId="263"/>
            <ac:picMk id="6" creationId="{6E06240E-6F2F-3FA1-D2CA-83E5652CA6AC}"/>
          </ac:picMkLst>
        </pc:picChg>
      </pc:sldChg>
      <pc:sldChg chg="addSp modSp">
        <pc:chgData name="Shirel Amozieg" userId="ac9ed54efc69b90a" providerId="LiveId" clId="{B0318225-101C-47EE-A6E5-F68351A46129}" dt="2025-05-09T14:50:26.940" v="23"/>
        <pc:sldMkLst>
          <pc:docMk/>
          <pc:sldMk cId="512715057" sldId="264"/>
        </pc:sldMkLst>
        <pc:spChg chg="mod">
          <ac:chgData name="Shirel Amozieg" userId="ac9ed54efc69b90a" providerId="LiveId" clId="{B0318225-101C-47EE-A6E5-F68351A46129}" dt="2025-05-09T14:50:26.940" v="23"/>
          <ac:spMkLst>
            <pc:docMk/>
            <pc:sldMk cId="512715057" sldId="264"/>
            <ac:spMk id="3" creationId="{8362BF5F-D6E5-81BF-9EFA-5621D79EB9BF}"/>
          </ac:spMkLst>
        </pc:spChg>
        <pc:grpChg chg="add mod">
          <ac:chgData name="Shirel Amozieg" userId="ac9ed54efc69b90a" providerId="LiveId" clId="{B0318225-101C-47EE-A6E5-F68351A46129}" dt="2025-05-09T14:50:26.940" v="23"/>
          <ac:grpSpMkLst>
            <pc:docMk/>
            <pc:sldMk cId="512715057" sldId="264"/>
            <ac:grpSpMk id="2" creationId="{DEDAA7C0-7806-B2D2-D964-7043EFD9B3F6}"/>
          </ac:grpSpMkLst>
        </pc:grpChg>
        <pc:picChg chg="mod">
          <ac:chgData name="Shirel Amozieg" userId="ac9ed54efc69b90a" providerId="LiveId" clId="{B0318225-101C-47EE-A6E5-F68351A46129}" dt="2025-05-09T14:50:26.940" v="23"/>
          <ac:picMkLst>
            <pc:docMk/>
            <pc:sldMk cId="512715057" sldId="264"/>
            <ac:picMk id="9" creationId="{C8CDE56E-E925-6E95-5A67-199597821ACC}"/>
          </ac:picMkLst>
        </pc:picChg>
      </pc:sldChg>
      <pc:sldChg chg="addSp modSp">
        <pc:chgData name="Shirel Amozieg" userId="ac9ed54efc69b90a" providerId="LiveId" clId="{B0318225-101C-47EE-A6E5-F68351A46129}" dt="2025-05-09T14:50:32.887" v="25"/>
        <pc:sldMkLst>
          <pc:docMk/>
          <pc:sldMk cId="495893210" sldId="265"/>
        </pc:sldMkLst>
        <pc:spChg chg="mod">
          <ac:chgData name="Shirel Amozieg" userId="ac9ed54efc69b90a" providerId="LiveId" clId="{B0318225-101C-47EE-A6E5-F68351A46129}" dt="2025-05-09T14:50:32.887" v="25"/>
          <ac:spMkLst>
            <pc:docMk/>
            <pc:sldMk cId="495893210" sldId="265"/>
            <ac:spMk id="3" creationId="{06790A91-639E-C2CF-6B34-0D251C7A18BD}"/>
          </ac:spMkLst>
        </pc:spChg>
        <pc:grpChg chg="add mod">
          <ac:chgData name="Shirel Amozieg" userId="ac9ed54efc69b90a" providerId="LiveId" clId="{B0318225-101C-47EE-A6E5-F68351A46129}" dt="2025-05-09T14:50:32.887" v="25"/>
          <ac:grpSpMkLst>
            <pc:docMk/>
            <pc:sldMk cId="495893210" sldId="265"/>
            <ac:grpSpMk id="2" creationId="{1E77BE40-076A-9A54-301C-93C52A2EEE7F}"/>
          </ac:grpSpMkLst>
        </pc:grpChg>
        <pc:picChg chg="mod">
          <ac:chgData name="Shirel Amozieg" userId="ac9ed54efc69b90a" providerId="LiveId" clId="{B0318225-101C-47EE-A6E5-F68351A46129}" dt="2025-05-09T14:50:32.887" v="25"/>
          <ac:picMkLst>
            <pc:docMk/>
            <pc:sldMk cId="495893210" sldId="265"/>
            <ac:picMk id="8" creationId="{BF7D79F2-8FDE-9B4F-7945-24320F9DDD28}"/>
          </ac:picMkLst>
        </pc:picChg>
      </pc:sldChg>
      <pc:sldChg chg="addSp delSp modSp mod">
        <pc:chgData name="Shirel Amozieg" userId="ac9ed54efc69b90a" providerId="LiveId" clId="{B0318225-101C-47EE-A6E5-F68351A46129}" dt="2025-05-11T03:29:07.640" v="398" actId="1076"/>
        <pc:sldMkLst>
          <pc:docMk/>
          <pc:sldMk cId="1033504488" sldId="266"/>
        </pc:sldMkLst>
        <pc:spChg chg="mod">
          <ac:chgData name="Shirel Amozieg" userId="ac9ed54efc69b90a" providerId="LiveId" clId="{B0318225-101C-47EE-A6E5-F68351A46129}" dt="2025-05-10T23:05:18.732" v="331" actId="20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B0318225-101C-47EE-A6E5-F68351A46129}" dt="2025-05-09T14:50:35.161" v="26"/>
          <ac:spMkLst>
            <pc:docMk/>
            <pc:sldMk cId="1033504488" sldId="266"/>
            <ac:spMk id="6" creationId="{853FB677-DF3A-7DF0-8D33-0E4C250B74D8}"/>
          </ac:spMkLst>
        </pc:spChg>
        <pc:spChg chg="add mod">
          <ac:chgData name="Shirel Amozieg" userId="ac9ed54efc69b90a" providerId="LiveId" clId="{B0318225-101C-47EE-A6E5-F68351A46129}" dt="2025-05-10T23:02:44.123" v="316" actId="14100"/>
          <ac:spMkLst>
            <pc:docMk/>
            <pc:sldMk cId="1033504488" sldId="266"/>
            <ac:spMk id="8" creationId="{64BF1616-E91D-1181-A839-F7C40BEDBA2A}"/>
          </ac:spMkLst>
        </pc:spChg>
        <pc:spChg chg="add mod">
          <ac:chgData name="Shirel Amozieg" userId="ac9ed54efc69b90a" providerId="LiveId" clId="{B0318225-101C-47EE-A6E5-F68351A46129}" dt="2025-05-11T03:28:04.064" v="392" actId="14100"/>
          <ac:spMkLst>
            <pc:docMk/>
            <pc:sldMk cId="1033504488" sldId="266"/>
            <ac:spMk id="9" creationId="{17A32775-8B91-DCC1-BDA4-DC497B7E7E8A}"/>
          </ac:spMkLst>
        </pc:spChg>
        <pc:spChg chg="add del mod">
          <ac:chgData name="Shirel Amozieg" userId="ac9ed54efc69b90a" providerId="LiveId" clId="{B0318225-101C-47EE-A6E5-F68351A46129}" dt="2025-05-10T22:56:33.423" v="311" actId="478"/>
          <ac:spMkLst>
            <pc:docMk/>
            <pc:sldMk cId="1033504488" sldId="266"/>
            <ac:spMk id="11" creationId="{5CD1CF8E-6F19-E07E-D6F3-8839B90A491C}"/>
          </ac:spMkLst>
        </pc:spChg>
        <pc:spChg chg="add mod">
          <ac:chgData name="Shirel Amozieg" userId="ac9ed54efc69b90a" providerId="LiveId" clId="{B0318225-101C-47EE-A6E5-F68351A46129}" dt="2025-05-10T22:55:27.304" v="303" actId="1076"/>
          <ac:spMkLst>
            <pc:docMk/>
            <pc:sldMk cId="1033504488" sldId="266"/>
            <ac:spMk id="12" creationId="{FC073378-FF92-1320-FEAA-959C5C25D836}"/>
          </ac:spMkLst>
        </pc:spChg>
        <pc:spChg chg="add mod">
          <ac:chgData name="Shirel Amozieg" userId="ac9ed54efc69b90a" providerId="LiveId" clId="{B0318225-101C-47EE-A6E5-F68351A46129}" dt="2025-05-11T03:25:49.116" v="384" actId="207"/>
          <ac:spMkLst>
            <pc:docMk/>
            <pc:sldMk cId="1033504488" sldId="266"/>
            <ac:spMk id="15" creationId="{38B71702-8E2D-AA7C-3C9D-8AE966F529D2}"/>
          </ac:spMkLst>
        </pc:spChg>
        <pc:spChg chg="add del mod">
          <ac:chgData name="Shirel Amozieg" userId="ac9ed54efc69b90a" providerId="LiveId" clId="{B0318225-101C-47EE-A6E5-F68351A46129}" dt="2025-05-10T23:09:46.461" v="363" actId="478"/>
          <ac:spMkLst>
            <pc:docMk/>
            <pc:sldMk cId="1033504488" sldId="266"/>
            <ac:spMk id="20" creationId="{C185E33B-A8B2-58CF-F9FA-E3A4A3265146}"/>
          </ac:spMkLst>
        </pc:spChg>
        <pc:spChg chg="mod">
          <ac:chgData name="Shirel Amozieg" userId="ac9ed54efc69b90a" providerId="LiveId" clId="{B0318225-101C-47EE-A6E5-F68351A46129}" dt="2025-05-11T03:27:53.646" v="391" actId="14100"/>
          <ac:spMkLst>
            <pc:docMk/>
            <pc:sldMk cId="1033504488" sldId="266"/>
            <ac:spMk id="21" creationId="{182B0015-172E-E41C-42F4-00A0B4120B95}"/>
          </ac:spMkLst>
        </pc:spChg>
        <pc:spChg chg="add mod">
          <ac:chgData name="Shirel Amozieg" userId="ac9ed54efc69b90a" providerId="LiveId" clId="{B0318225-101C-47EE-A6E5-F68351A46129}" dt="2025-05-11T03:28:54.630" v="396" actId="207"/>
          <ac:spMkLst>
            <pc:docMk/>
            <pc:sldMk cId="1033504488" sldId="266"/>
            <ac:spMk id="22" creationId="{04E1087E-B7BD-6725-9A91-BF6732D5EDC4}"/>
          </ac:spMkLst>
        </pc:spChg>
        <pc:grpChg chg="add mod">
          <ac:chgData name="Shirel Amozieg" userId="ac9ed54efc69b90a" providerId="LiveId" clId="{B0318225-101C-47EE-A6E5-F68351A46129}" dt="2025-05-09T14:50:35.161" v="26"/>
          <ac:grpSpMkLst>
            <pc:docMk/>
            <pc:sldMk cId="1033504488" sldId="266"/>
            <ac:grpSpMk id="2" creationId="{0B212E08-F27D-5EAC-4113-1D8ED0FF47EE}"/>
          </ac:grpSpMkLst>
        </pc:grpChg>
        <pc:picChg chg="mod">
          <ac:chgData name="Shirel Amozieg" userId="ac9ed54efc69b90a" providerId="LiveId" clId="{B0318225-101C-47EE-A6E5-F68351A46129}" dt="2025-05-09T14:50:35.161" v="26"/>
          <ac:picMkLst>
            <pc:docMk/>
            <pc:sldMk cId="1033504488" sldId="266"/>
            <ac:picMk id="7" creationId="{5315C575-B155-BE29-7401-975D9B06BEF2}"/>
          </ac:picMkLst>
        </pc:picChg>
        <pc:picChg chg="add mod">
          <ac:chgData name="Shirel Amozieg" userId="ac9ed54efc69b90a" providerId="LiveId" clId="{B0318225-101C-47EE-A6E5-F68351A46129}" dt="2025-05-10T23:12:29.111" v="377" actId="1076"/>
          <ac:picMkLst>
            <pc:docMk/>
            <pc:sldMk cId="1033504488" sldId="266"/>
            <ac:picMk id="10" creationId="{5C234D46-3920-75F3-F003-6F3F90EEAB32}"/>
          </ac:picMkLst>
        </pc:picChg>
        <pc:picChg chg="add mod">
          <ac:chgData name="Shirel Amozieg" userId="ac9ed54efc69b90a" providerId="LiveId" clId="{B0318225-101C-47EE-A6E5-F68351A46129}" dt="2025-05-10T23:05:52.827" v="337" actId="1076"/>
          <ac:picMkLst>
            <pc:docMk/>
            <pc:sldMk cId="1033504488" sldId="266"/>
            <ac:picMk id="18" creationId="{12B37662-011E-FB94-9EF8-11536AA5FBD4}"/>
          </ac:picMkLst>
        </pc:picChg>
        <pc:picChg chg="add mod">
          <ac:chgData name="Shirel Amozieg" userId="ac9ed54efc69b90a" providerId="LiveId" clId="{B0318225-101C-47EE-A6E5-F68351A46129}" dt="2025-05-11T03:24:49.415" v="380" actId="1076"/>
          <ac:picMkLst>
            <pc:docMk/>
            <pc:sldMk cId="1033504488" sldId="266"/>
            <ac:picMk id="19" creationId="{53EA72D2-9CF2-FB7C-B8DA-F6BAA3D168DC}"/>
          </ac:picMkLst>
        </pc:picChg>
        <pc:picChg chg="add mod">
          <ac:chgData name="Shirel Amozieg" userId="ac9ed54efc69b90a" providerId="LiveId" clId="{B0318225-101C-47EE-A6E5-F68351A46129}" dt="2025-05-11T03:29:07.640" v="398" actId="1076"/>
          <ac:picMkLst>
            <pc:docMk/>
            <pc:sldMk cId="1033504488" sldId="266"/>
            <ac:picMk id="23" creationId="{C31D3FDB-F60C-B6DB-6466-CA002ACAD625}"/>
          </ac:picMkLst>
        </pc:picChg>
      </pc:sldChg>
      <pc:sldChg chg="delSp modSp add del mod ord">
        <pc:chgData name="Shirel Amozieg" userId="ac9ed54efc69b90a" providerId="LiveId" clId="{B0318225-101C-47EE-A6E5-F68351A46129}" dt="2025-05-10T22:33:56.036" v="86" actId="2696"/>
        <pc:sldMkLst>
          <pc:docMk/>
          <pc:sldMk cId="3738090449" sldId="267"/>
        </pc:sldMkLst>
        <pc:spChg chg="mod">
          <ac:chgData name="Shirel Amozieg" userId="ac9ed54efc69b90a" providerId="LiveId" clId="{B0318225-101C-47EE-A6E5-F68351A46129}" dt="2025-05-10T22:29:31.132" v="80" actId="1076"/>
          <ac:spMkLst>
            <pc:docMk/>
            <pc:sldMk cId="3738090449" sldId="267"/>
            <ac:spMk id="16" creationId="{BF4BA508-3467-D2CC-C827-A6BB44A2A2A9}"/>
          </ac:spMkLst>
        </pc:spChg>
        <pc:picChg chg="del">
          <ac:chgData name="Shirel Amozieg" userId="ac9ed54efc69b90a" providerId="LiveId" clId="{B0318225-101C-47EE-A6E5-F68351A46129}" dt="2025-05-10T22:28:28.273" v="30" actId="478"/>
          <ac:picMkLst>
            <pc:docMk/>
            <pc:sldMk cId="3738090449" sldId="267"/>
            <ac:picMk id="1031" creationId="{F32C30B8-ABBE-68DC-A805-71249CDB2587}"/>
          </ac:picMkLst>
        </pc:picChg>
      </pc:sldChg>
      <pc:sldChg chg="addSp delSp modSp add mod ord">
        <pc:chgData name="Shirel Amozieg" userId="ac9ed54efc69b90a" providerId="LiveId" clId="{B0318225-101C-47EE-A6E5-F68351A46129}" dt="2025-05-10T22:51:07.295" v="284" actId="1076"/>
        <pc:sldMkLst>
          <pc:docMk/>
          <pc:sldMk cId="2248227854" sldId="268"/>
        </pc:sldMkLst>
        <pc:spChg chg="mod">
          <ac:chgData name="Shirel Amozieg" userId="ac9ed54efc69b90a" providerId="LiveId" clId="{B0318225-101C-47EE-A6E5-F68351A46129}" dt="2025-05-10T22:48:04.573" v="268" actId="1076"/>
          <ac:spMkLst>
            <pc:docMk/>
            <pc:sldMk cId="2248227854" sldId="268"/>
            <ac:spMk id="6" creationId="{FC71B1D0-CB67-F063-FE53-8E19C0FBD536}"/>
          </ac:spMkLst>
        </pc:spChg>
        <pc:spChg chg="mod">
          <ac:chgData name="Shirel Amozieg" userId="ac9ed54efc69b90a" providerId="LiveId" clId="{B0318225-101C-47EE-A6E5-F68351A46129}" dt="2025-05-10T22:51:07.295" v="284" actId="1076"/>
          <ac:spMkLst>
            <pc:docMk/>
            <pc:sldMk cId="2248227854" sldId="268"/>
            <ac:spMk id="9" creationId="{C5C63D6D-B1A4-E9BA-A581-2B940DADCAE1}"/>
          </ac:spMkLst>
        </pc:spChg>
        <pc:spChg chg="add mod">
          <ac:chgData name="Shirel Amozieg" userId="ac9ed54efc69b90a" providerId="LiveId" clId="{B0318225-101C-47EE-A6E5-F68351A46129}" dt="2025-05-10T22:33:48.379" v="85"/>
          <ac:spMkLst>
            <pc:docMk/>
            <pc:sldMk cId="2248227854" sldId="268"/>
            <ac:spMk id="10" creationId="{21DF054C-8AB8-EF74-11BF-3ACBDA164C12}"/>
          </ac:spMkLst>
        </pc:spChg>
        <pc:spChg chg="del">
          <ac:chgData name="Shirel Amozieg" userId="ac9ed54efc69b90a" providerId="LiveId" clId="{B0318225-101C-47EE-A6E5-F68351A46129}" dt="2025-05-10T22:33:47.382" v="84" actId="478"/>
          <ac:spMkLst>
            <pc:docMk/>
            <pc:sldMk cId="2248227854" sldId="268"/>
            <ac:spMk id="16" creationId="{6533C593-A68B-F59B-7A8B-8611F8D63723}"/>
          </ac:spMkLst>
        </pc:spChg>
      </pc:sldChg>
    </pc:docChg>
  </pc:docChgLst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7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12" Type="http://schemas.openxmlformats.org/officeDocument/2006/relationships/hyperlink" Target="https://www.loom.com/share/6a9a339ea05947beb1dbd025cc3dd779?sid=e4c8122e-9a58-46a9-b97a-ae8724b08723" TargetMode="External"/><Relationship Id="rId17" Type="http://schemas.openxmlformats.org/officeDocument/2006/relationships/hyperlink" Target="https://docs.google.com/spreadsheets/d/1rRtnpJuFHQDENd_Rn6QjyW-eB0Z7VqoJ0itJY2CZXsM/edit?gid=0#gid=0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docs.google.com/document/d/1gwkU4qhARvmBuvo-LuCDLBm1ykgsrxjd3RVwdjx2T_I/edit?tab=t.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www.datascienceportfol.io/shirelamozieg" TargetMode="External"/><Relationship Id="rId5" Type="http://schemas.openxmlformats.org/officeDocument/2006/relationships/hyperlink" Target="https://www.youtube.com/watch?v=ZSrVOyKAC4Y&amp;list=PLrHF9RH5-_uuWyV0Ebr7MV_9Qj_4T5t9N&amp;index=29" TargetMode="External"/><Relationship Id="rId15" Type="http://schemas.openxmlformats.org/officeDocument/2006/relationships/hyperlink" Target="https://www.linkedin.com/in/shirel-amozieg/" TargetMode="External"/><Relationship Id="rId10" Type="http://schemas.openxmlformats.org/officeDocument/2006/relationships/hyperlink" Target="https://app.powerbi.com/links/jP6Nlgp4Zj?ctid=e2c8f23b-7029-4500-8037-7b8982a4f814&amp;pbi_source=linkShare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Shirel25/Netflix-Dashboard-Analysis" TargetMode="External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0994" y="1383978"/>
            <a:ext cx="11010010" cy="806375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1174559" y="1541484"/>
            <a:ext cx="10267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YouTube </a:t>
            </a: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212E08-F27D-5EAC-4113-1D8ED0FF47EE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3FB677-DF3A-7DF0-8D33-0E4C250B74D8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7" name="Picture 2" descr="Developers.Institute (@devtlv) / X">
              <a:extLst>
                <a:ext uri="{FF2B5EF4-FFF2-40B4-BE49-F238E27FC236}">
                  <a16:creationId xmlns:a16="http://schemas.microsoft.com/office/drawing/2014/main" id="{5315C575-B155-BE29-7401-975D9B06BE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BF1616-E91D-1181-A839-F7C40BEDBA2A}"/>
              </a:ext>
            </a:extLst>
          </p:cNvPr>
          <p:cNvSpPr/>
          <p:nvPr/>
        </p:nvSpPr>
        <p:spPr>
          <a:xfrm>
            <a:off x="586564" y="2779662"/>
            <a:ext cx="11010010" cy="192616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A32775-8B91-DCC1-BDA4-DC497B7E7E8A}"/>
              </a:ext>
            </a:extLst>
          </p:cNvPr>
          <p:cNvSpPr/>
          <p:nvPr/>
        </p:nvSpPr>
        <p:spPr>
          <a:xfrm>
            <a:off x="595426" y="5100916"/>
            <a:ext cx="11010010" cy="12133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2.png">
            <a:extLst>
              <a:ext uri="{FF2B5EF4-FFF2-40B4-BE49-F238E27FC236}">
                <a16:creationId xmlns:a16="http://schemas.microsoft.com/office/drawing/2014/main" id="{5C234D46-3920-75F3-F003-6F3F90EEAB32}"/>
              </a:ext>
            </a:extLst>
          </p:cNvPr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892789" y="3166288"/>
            <a:ext cx="190500" cy="190500"/>
          </a:xfrm>
          <a:prstGeom prst="rect">
            <a:avLst/>
          </a:prstGeom>
          <a:ln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B71702-8E2D-AA7C-3C9D-8AE966F529D2}"/>
              </a:ext>
            </a:extLst>
          </p:cNvPr>
          <p:cNvSpPr txBox="1"/>
          <p:nvPr/>
        </p:nvSpPr>
        <p:spPr>
          <a:xfrm>
            <a:off x="1094068" y="3035079"/>
            <a:ext cx="102670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9" tooltip="GitH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Project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Deployed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2mn Video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2B37662-011E-FB94-9EF8-11536AA5FB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933" y="1646490"/>
            <a:ext cx="190500" cy="217859"/>
          </a:xfrm>
          <a:prstGeom prst="rect">
            <a:avLst/>
          </a:prstGeom>
        </p:spPr>
      </p:pic>
      <p:pic>
        <p:nvPicPr>
          <p:cNvPr id="19" name="image6.png">
            <a:extLst>
              <a:ext uri="{FF2B5EF4-FFF2-40B4-BE49-F238E27FC236}">
                <a16:creationId xmlns:a16="http://schemas.microsoft.com/office/drawing/2014/main" id="{53EA72D2-9CF2-FB7C-B8DA-F6BAA3D168DC}"/>
              </a:ext>
            </a:extLst>
          </p:cNvPr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830863" y="3406328"/>
            <a:ext cx="314355" cy="323565"/>
          </a:xfrm>
          <a:prstGeom prst="rect">
            <a:avLst/>
          </a:prstGeom>
          <a:ln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E1087E-B7BD-6725-9A91-BF6732D5EDC4}"/>
              </a:ext>
            </a:extLst>
          </p:cNvPr>
          <p:cNvSpPr txBox="1"/>
          <p:nvPr/>
        </p:nvSpPr>
        <p:spPr>
          <a:xfrm>
            <a:off x="1145218" y="5230136"/>
            <a:ext cx="102670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C00000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CV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C00000"/>
                </a:solidFill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Tracker Link</a:t>
            </a:r>
            <a:endParaRPr lang="en-US" sz="2000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C0000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200" i="1" dirty="0">
              <a:solidFill>
                <a:srgbClr val="C00000"/>
              </a:solidFill>
            </a:endParaRPr>
          </a:p>
        </p:txBody>
      </p:sp>
      <p:pic>
        <p:nvPicPr>
          <p:cNvPr id="23" name="image4.png">
            <a:extLst>
              <a:ext uri="{FF2B5EF4-FFF2-40B4-BE49-F238E27FC236}">
                <a16:creationId xmlns:a16="http://schemas.microsoft.com/office/drawing/2014/main" id="{C31D3FDB-F60C-B6DB-6466-CA002ACAD625}"/>
              </a:ext>
            </a:extLst>
          </p:cNvPr>
          <p:cNvPicPr/>
          <p:nvPr/>
        </p:nvPicPr>
        <p:blipFill>
          <a:blip r:embed="rId18"/>
          <a:srcRect/>
          <a:stretch>
            <a:fillRect/>
          </a:stretch>
        </p:blipFill>
        <p:spPr>
          <a:xfrm>
            <a:off x="877868" y="5295137"/>
            <a:ext cx="200025" cy="19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B44D9-D9ED-990B-0841-2022787E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019430-C54F-5FEA-58A8-9B63B405AE39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9767D1-4364-DDA0-81DD-85B106FD7B23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646BDFDF-E97F-5081-C1A6-8D459C24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E56583-B606-F64D-5B6B-AAC2615A9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B3160C-E445-025C-93A4-3E38DCA8531C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1B1D0-CB67-F063-FE53-8E19C0FBD536}"/>
              </a:ext>
            </a:extLst>
          </p:cNvPr>
          <p:cNvSpPr txBox="1"/>
          <p:nvPr/>
        </p:nvSpPr>
        <p:spPr>
          <a:xfrm>
            <a:off x="962464" y="1797783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Project Description: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Based on Netflix data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pipeline: cleaning → enrichment → visualization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an interactive Power BI dashboard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C1A4D7-1D27-1CB4-DC5F-9B6A399435C1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C63D6D-B1A4-E9BA-A581-2B940DADCAE1}"/>
              </a:ext>
            </a:extLst>
          </p:cNvPr>
          <p:cNvSpPr txBox="1"/>
          <p:nvPr/>
        </p:nvSpPr>
        <p:spPr>
          <a:xfrm>
            <a:off x="924364" y="4456416"/>
            <a:ext cx="102670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Problem / Need: 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Netflix’s catalog is large and diverse (genres, countries, formats)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Navigating and analyzing this content at scale can be challenging without proper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Need for a clear, visual, and interactive overview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0C056-DE1F-08B3-ADED-3A4564BBC260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B8A961F-716D-0EEC-3E06-B8B9CDECE16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57E2049E-A988-2B27-C7AF-CDF9FB953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1DF054C-8AB8-EF74-11BF-3ACBDA164C12}"/>
              </a:ext>
            </a:extLst>
          </p:cNvPr>
          <p:cNvSpPr txBox="1"/>
          <p:nvPr/>
        </p:nvSpPr>
        <p:spPr>
          <a:xfrm>
            <a:off x="2635415" y="379582"/>
            <a:ext cx="7730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Behind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the Screens: A Netflix Data Story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22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8700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C38C9B-4C0F-606D-8116-F091FD899078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AF9D0DC-C835-D211-5F5D-91EBB8C96631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1026" name="Picture 2" descr="Developers.Institute (@devtlv) / X">
              <a:extLst>
                <a:ext uri="{FF2B5EF4-FFF2-40B4-BE49-F238E27FC236}">
                  <a16:creationId xmlns:a16="http://schemas.microsoft.com/office/drawing/2014/main" id="{27DA6B48-A238-60B4-E5B2-704D1BD69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E94B954-99CF-4665-1BCD-ECB8EC32FE4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16C9D0B-E796-CD82-1993-8A24CD19D81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B775CC77-6E6E-234D-9557-B89887F9A3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A7076C-6CFC-1AA6-0037-D410E497FF2D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03CCDE3-FD7F-A22A-FD30-EEE71B7A574B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6E06240E-6F2F-3FA1-D2CA-83E5652CA6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EDAA7C0-7806-B2D2-D964-7043EFD9B3F6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362BF5F-D6E5-81BF-9EFA-5621D79EB9BF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9" name="Picture 2" descr="Developers.Institute (@devtlv) / X">
              <a:extLst>
                <a:ext uri="{FF2B5EF4-FFF2-40B4-BE49-F238E27FC236}">
                  <a16:creationId xmlns:a16="http://schemas.microsoft.com/office/drawing/2014/main" id="{C8CDE56E-E925-6E95-5A67-199597821A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312E33D-1F6D-CBBC-9230-6ADBDADAEC5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FB63BF-6597-96F8-EE31-BB99AA90FEDC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6" name="Picture 2" descr="Developers.Institute (@devtlv) / X">
              <a:extLst>
                <a:ext uri="{FF2B5EF4-FFF2-40B4-BE49-F238E27FC236}">
                  <a16:creationId xmlns:a16="http://schemas.microsoft.com/office/drawing/2014/main" id="{1B33AE2A-FE30-7498-EB68-E131C4961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7BE40-076A-9A54-301C-93C52A2EEE7F}"/>
              </a:ext>
            </a:extLst>
          </p:cNvPr>
          <p:cNvGrpSpPr/>
          <p:nvPr/>
        </p:nvGrpSpPr>
        <p:grpSpPr>
          <a:xfrm>
            <a:off x="11203169" y="458315"/>
            <a:ext cx="542260" cy="523542"/>
            <a:chOff x="11203169" y="458315"/>
            <a:chExt cx="542260" cy="52354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790A91-639E-C2CF-6B34-0D251C7A18BD}"/>
                </a:ext>
              </a:extLst>
            </p:cNvPr>
            <p:cNvSpPr/>
            <p:nvPr/>
          </p:nvSpPr>
          <p:spPr>
            <a:xfrm>
              <a:off x="11203169" y="458315"/>
              <a:ext cx="542260" cy="50604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Developers.Institute (@devtlv) / X">
              <a:extLst>
                <a:ext uri="{FF2B5EF4-FFF2-40B4-BE49-F238E27FC236}">
                  <a16:creationId xmlns:a16="http://schemas.microsoft.com/office/drawing/2014/main" id="{BF7D79F2-8FDE-9B4F-7945-24320F9DD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33487" y="500233"/>
              <a:ext cx="481624" cy="48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371</Words>
  <Application>Microsoft Office PowerPoint</Application>
  <PresentationFormat>Widescreen</PresentationFormat>
  <Paragraphs>60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2</cp:revision>
  <dcterms:created xsi:type="dcterms:W3CDTF">2025-05-08T11:17:53Z</dcterms:created>
  <dcterms:modified xsi:type="dcterms:W3CDTF">2025-05-11T03:29:09Z</dcterms:modified>
</cp:coreProperties>
</file>