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8" r:id="rId4"/>
    <p:sldId id="269" r:id="rId5"/>
    <p:sldId id="259" r:id="rId6"/>
    <p:sldId id="262" r:id="rId7"/>
    <p:sldId id="263" r:id="rId8"/>
    <p:sldId id="264" r:id="rId9"/>
    <p:sldId id="260" r:id="rId10"/>
    <p:sldId id="265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BB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18225-101C-47EE-A6E5-F68351A46129}" v="44" dt="2025-05-11T03:2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el Amozieg" userId="ac9ed54efc69b90a" providerId="LiveId" clId="{B0318225-101C-47EE-A6E5-F68351A46129}"/>
    <pc:docChg chg="undo redo custSel addSld delSld modSld sldOrd">
      <pc:chgData name="Shirel Amozieg" userId="ac9ed54efc69b90a" providerId="LiveId" clId="{B0318225-101C-47EE-A6E5-F68351A46129}" dt="2025-05-11T19:01:15.445" v="435" actId="14100"/>
      <pc:docMkLst>
        <pc:docMk/>
      </pc:docMkLst>
      <pc:sldChg chg="addSp modSp mod">
        <pc:chgData name="Shirel Amozieg" userId="ac9ed54efc69b90a" providerId="LiveId" clId="{B0318225-101C-47EE-A6E5-F68351A46129}" dt="2025-05-10T22:35:26.663" v="99" actId="20577"/>
        <pc:sldMkLst>
          <pc:docMk/>
          <pc:sldMk cId="1241968479" sldId="259"/>
        </pc:sldMkLst>
        <pc:spChg chg="add mod">
          <ac:chgData name="Shirel Amozieg" userId="ac9ed54efc69b90a" providerId="LiveId" clId="{B0318225-101C-47EE-A6E5-F68351A46129}" dt="2025-05-09T14:50:16.092" v="20" actId="164"/>
          <ac:spMkLst>
            <pc:docMk/>
            <pc:sldMk cId="1241968479" sldId="259"/>
            <ac:spMk id="2" creationId="{5AF9D0DC-C835-D211-5F5D-91EBB8C96631}"/>
          </ac:spMkLst>
        </pc:spChg>
        <pc:spChg chg="mod">
          <ac:chgData name="Shirel Amozieg" userId="ac9ed54efc69b90a" providerId="LiveId" clId="{B0318225-101C-47EE-A6E5-F68351A46129}" dt="2025-05-10T22:35:26.663" v="99" actId="20577"/>
          <ac:spMkLst>
            <pc:docMk/>
            <pc:sldMk cId="1241968479" sldId="259"/>
            <ac:spMk id="20" creationId="{6871F015-B3ED-3EF5-3481-981AEC2209C5}"/>
          </ac:spMkLst>
        </pc:spChg>
        <pc:grpChg chg="add mod">
          <ac:chgData name="Shirel Amozieg" userId="ac9ed54efc69b90a" providerId="LiveId" clId="{B0318225-101C-47EE-A6E5-F68351A46129}" dt="2025-05-09T14:50:16.092" v="20" actId="164"/>
          <ac:grpSpMkLst>
            <pc:docMk/>
            <pc:sldMk cId="1241968479" sldId="259"/>
            <ac:grpSpMk id="3" creationId="{ACC38C9B-4C0F-606D-8116-F091FD899078}"/>
          </ac:grpSpMkLst>
        </pc:grpChg>
        <pc:picChg chg="add mod">
          <ac:chgData name="Shirel Amozieg" userId="ac9ed54efc69b90a" providerId="LiveId" clId="{B0318225-101C-47EE-A6E5-F68351A46129}" dt="2025-05-09T14:50:16.092" v="20" actId="164"/>
          <ac:picMkLst>
            <pc:docMk/>
            <pc:sldMk cId="1241968479" sldId="259"/>
            <ac:picMk id="1026" creationId="{27DA6B48-A238-60B4-E5B2-704D1BD69C5B}"/>
          </ac:picMkLst>
        </pc:picChg>
      </pc:sldChg>
      <pc:sldChg chg="addSp modSp">
        <pc:chgData name="Shirel Amozieg" userId="ac9ed54efc69b90a" providerId="LiveId" clId="{B0318225-101C-47EE-A6E5-F68351A46129}" dt="2025-05-09T14:50:30.315" v="24"/>
        <pc:sldMkLst>
          <pc:docMk/>
          <pc:sldMk cId="3327737939" sldId="260"/>
        </pc:sldMkLst>
        <pc:spChg chg="mod">
          <ac:chgData name="Shirel Amozieg" userId="ac9ed54efc69b90a" providerId="LiveId" clId="{B0318225-101C-47EE-A6E5-F68351A46129}" dt="2025-05-09T14:50:30.315" v="24"/>
          <ac:spMkLst>
            <pc:docMk/>
            <pc:sldMk cId="3327737939" sldId="260"/>
            <ac:spMk id="3" creationId="{C1FB63BF-6597-96F8-EE31-BB99AA90FEDC}"/>
          </ac:spMkLst>
        </pc:spChg>
        <pc:grpChg chg="add mod">
          <ac:chgData name="Shirel Amozieg" userId="ac9ed54efc69b90a" providerId="LiveId" clId="{B0318225-101C-47EE-A6E5-F68351A46129}" dt="2025-05-09T14:50:30.315" v="24"/>
          <ac:grpSpMkLst>
            <pc:docMk/>
            <pc:sldMk cId="3327737939" sldId="260"/>
            <ac:grpSpMk id="2" creationId="{3312E33D-1F6D-CBBC-9230-6ADBDADAEC5F}"/>
          </ac:grpSpMkLst>
        </pc:grpChg>
        <pc:picChg chg="mod">
          <ac:chgData name="Shirel Amozieg" userId="ac9ed54efc69b90a" providerId="LiveId" clId="{B0318225-101C-47EE-A6E5-F68351A46129}" dt="2025-05-09T14:50:30.315" v="24"/>
          <ac:picMkLst>
            <pc:docMk/>
            <pc:sldMk cId="3327737939" sldId="260"/>
            <ac:picMk id="6" creationId="{1B33AE2A-FE30-7498-EB68-E131C4961D05}"/>
          </ac:picMkLst>
        </pc:picChg>
      </pc:sldChg>
      <pc:sldChg chg="addSp modSp mod">
        <pc:chgData name="Shirel Amozieg" userId="ac9ed54efc69b90a" providerId="LiveId" clId="{B0318225-101C-47EE-A6E5-F68351A46129}" dt="2025-05-11T00:18:39.187" v="378" actId="20577"/>
        <pc:sldMkLst>
          <pc:docMk/>
          <pc:sldMk cId="3921954760" sldId="262"/>
        </pc:sldMkLst>
        <pc:spChg chg="mod">
          <ac:chgData name="Shirel Amozieg" userId="ac9ed54efc69b90a" providerId="LiveId" clId="{B0318225-101C-47EE-A6E5-F68351A46129}" dt="2025-05-11T00:18:39.187" v="378" actId="20577"/>
          <ac:spMkLst>
            <pc:docMk/>
            <pc:sldMk cId="3921954760" sldId="262"/>
            <ac:spMk id="7" creationId="{AC465699-A36D-97A9-F684-C0D3AE07261B}"/>
          </ac:spMkLst>
        </pc:spChg>
        <pc:spChg chg="mod">
          <ac:chgData name="Shirel Amozieg" userId="ac9ed54efc69b90a" providerId="LiveId" clId="{B0318225-101C-47EE-A6E5-F68351A46129}" dt="2025-05-09T14:50:21.312" v="21"/>
          <ac:spMkLst>
            <pc:docMk/>
            <pc:sldMk cId="3921954760" sldId="262"/>
            <ac:spMk id="8" creationId="{816C9D0B-E796-CD82-1993-8A24CD19D81B}"/>
          </ac:spMkLst>
        </pc:spChg>
        <pc:grpChg chg="add mod">
          <ac:chgData name="Shirel Amozieg" userId="ac9ed54efc69b90a" providerId="LiveId" clId="{B0318225-101C-47EE-A6E5-F68351A46129}" dt="2025-05-09T14:50:21.312" v="21"/>
          <ac:grpSpMkLst>
            <pc:docMk/>
            <pc:sldMk cId="3921954760" sldId="262"/>
            <ac:grpSpMk id="3" creationId="{3E94B954-99CF-4665-1BCD-ECB8EC32FE4D}"/>
          </ac:grpSpMkLst>
        </pc:grpChg>
        <pc:picChg chg="mod">
          <ac:chgData name="Shirel Amozieg" userId="ac9ed54efc69b90a" providerId="LiveId" clId="{B0318225-101C-47EE-A6E5-F68351A46129}" dt="2025-05-09T14:50:21.312" v="21"/>
          <ac:picMkLst>
            <pc:docMk/>
            <pc:sldMk cId="3921954760" sldId="262"/>
            <ac:picMk id="9" creationId="{B775CC77-6E6E-234D-9557-B89887F9A3A2}"/>
          </ac:picMkLst>
        </pc:picChg>
      </pc:sldChg>
      <pc:sldChg chg="addSp modSp">
        <pc:chgData name="Shirel Amozieg" userId="ac9ed54efc69b90a" providerId="LiveId" clId="{B0318225-101C-47EE-A6E5-F68351A46129}" dt="2025-05-09T14:50:23.436" v="22"/>
        <pc:sldMkLst>
          <pc:docMk/>
          <pc:sldMk cId="3794895201" sldId="263"/>
        </pc:sldMkLst>
        <pc:spChg chg="mod">
          <ac:chgData name="Shirel Amozieg" userId="ac9ed54efc69b90a" providerId="LiveId" clId="{B0318225-101C-47EE-A6E5-F68351A46129}" dt="2025-05-09T14:50:23.436" v="22"/>
          <ac:spMkLst>
            <pc:docMk/>
            <pc:sldMk cId="3794895201" sldId="263"/>
            <ac:spMk id="3" creationId="{D03CCDE3-FD7F-A22A-FD30-EEE71B7A574B}"/>
          </ac:spMkLst>
        </pc:spChg>
        <pc:grpChg chg="add mod">
          <ac:chgData name="Shirel Amozieg" userId="ac9ed54efc69b90a" providerId="LiveId" clId="{B0318225-101C-47EE-A6E5-F68351A46129}" dt="2025-05-09T14:50:23.436" v="22"/>
          <ac:grpSpMkLst>
            <pc:docMk/>
            <pc:sldMk cId="3794895201" sldId="263"/>
            <ac:grpSpMk id="2" creationId="{33A7076C-6CFC-1AA6-0037-D410E497FF2D}"/>
          </ac:grpSpMkLst>
        </pc:grpChg>
        <pc:picChg chg="mod">
          <ac:chgData name="Shirel Amozieg" userId="ac9ed54efc69b90a" providerId="LiveId" clId="{B0318225-101C-47EE-A6E5-F68351A46129}" dt="2025-05-09T14:50:23.436" v="22"/>
          <ac:picMkLst>
            <pc:docMk/>
            <pc:sldMk cId="3794895201" sldId="263"/>
            <ac:picMk id="6" creationId="{6E06240E-6F2F-3FA1-D2CA-83E5652CA6AC}"/>
          </ac:picMkLst>
        </pc:picChg>
      </pc:sldChg>
      <pc:sldChg chg="addSp modSp">
        <pc:chgData name="Shirel Amozieg" userId="ac9ed54efc69b90a" providerId="LiveId" clId="{B0318225-101C-47EE-A6E5-F68351A46129}" dt="2025-05-09T14:50:26.940" v="23"/>
        <pc:sldMkLst>
          <pc:docMk/>
          <pc:sldMk cId="512715057" sldId="264"/>
        </pc:sldMkLst>
        <pc:spChg chg="mod">
          <ac:chgData name="Shirel Amozieg" userId="ac9ed54efc69b90a" providerId="LiveId" clId="{B0318225-101C-47EE-A6E5-F68351A46129}" dt="2025-05-09T14:50:26.940" v="23"/>
          <ac:spMkLst>
            <pc:docMk/>
            <pc:sldMk cId="512715057" sldId="264"/>
            <ac:spMk id="3" creationId="{8362BF5F-D6E5-81BF-9EFA-5621D79EB9BF}"/>
          </ac:spMkLst>
        </pc:spChg>
        <pc:grpChg chg="add mod">
          <ac:chgData name="Shirel Amozieg" userId="ac9ed54efc69b90a" providerId="LiveId" clId="{B0318225-101C-47EE-A6E5-F68351A46129}" dt="2025-05-09T14:50:26.940" v="23"/>
          <ac:grpSpMkLst>
            <pc:docMk/>
            <pc:sldMk cId="512715057" sldId="264"/>
            <ac:grpSpMk id="2" creationId="{DEDAA7C0-7806-B2D2-D964-7043EFD9B3F6}"/>
          </ac:grpSpMkLst>
        </pc:grpChg>
        <pc:picChg chg="mod">
          <ac:chgData name="Shirel Amozieg" userId="ac9ed54efc69b90a" providerId="LiveId" clId="{B0318225-101C-47EE-A6E5-F68351A46129}" dt="2025-05-09T14:50:26.940" v="23"/>
          <ac:picMkLst>
            <pc:docMk/>
            <pc:sldMk cId="512715057" sldId="264"/>
            <ac:picMk id="9" creationId="{C8CDE56E-E925-6E95-5A67-199597821ACC}"/>
          </ac:picMkLst>
        </pc:picChg>
      </pc:sldChg>
      <pc:sldChg chg="addSp modSp">
        <pc:chgData name="Shirel Amozieg" userId="ac9ed54efc69b90a" providerId="LiveId" clId="{B0318225-101C-47EE-A6E5-F68351A46129}" dt="2025-05-09T14:50:32.887" v="25"/>
        <pc:sldMkLst>
          <pc:docMk/>
          <pc:sldMk cId="495893210" sldId="265"/>
        </pc:sldMkLst>
        <pc:spChg chg="mod">
          <ac:chgData name="Shirel Amozieg" userId="ac9ed54efc69b90a" providerId="LiveId" clId="{B0318225-101C-47EE-A6E5-F68351A46129}" dt="2025-05-09T14:50:32.887" v="25"/>
          <ac:spMkLst>
            <pc:docMk/>
            <pc:sldMk cId="495893210" sldId="265"/>
            <ac:spMk id="3" creationId="{06790A91-639E-C2CF-6B34-0D251C7A18BD}"/>
          </ac:spMkLst>
        </pc:spChg>
        <pc:grpChg chg="add mod">
          <ac:chgData name="Shirel Amozieg" userId="ac9ed54efc69b90a" providerId="LiveId" clId="{B0318225-101C-47EE-A6E5-F68351A46129}" dt="2025-05-09T14:50:32.887" v="25"/>
          <ac:grpSpMkLst>
            <pc:docMk/>
            <pc:sldMk cId="495893210" sldId="265"/>
            <ac:grpSpMk id="2" creationId="{1E77BE40-076A-9A54-301C-93C52A2EEE7F}"/>
          </ac:grpSpMkLst>
        </pc:grpChg>
        <pc:picChg chg="mod">
          <ac:chgData name="Shirel Amozieg" userId="ac9ed54efc69b90a" providerId="LiveId" clId="{B0318225-101C-47EE-A6E5-F68351A46129}" dt="2025-05-09T14:50:32.887" v="25"/>
          <ac:picMkLst>
            <pc:docMk/>
            <pc:sldMk cId="495893210" sldId="265"/>
            <ac:picMk id="8" creationId="{BF7D79F2-8FDE-9B4F-7945-24320F9DDD28}"/>
          </ac:picMkLst>
        </pc:picChg>
      </pc:sldChg>
      <pc:sldChg chg="addSp delSp modSp mod">
        <pc:chgData name="Shirel Amozieg" userId="ac9ed54efc69b90a" providerId="LiveId" clId="{B0318225-101C-47EE-A6E5-F68351A46129}" dt="2025-05-11T03:29:07.640" v="398" actId="1076"/>
        <pc:sldMkLst>
          <pc:docMk/>
          <pc:sldMk cId="1033504488" sldId="266"/>
        </pc:sldMkLst>
        <pc:spChg chg="mod">
          <ac:chgData name="Shirel Amozieg" userId="ac9ed54efc69b90a" providerId="LiveId" clId="{B0318225-101C-47EE-A6E5-F68351A46129}" dt="2025-05-10T23:05:18.732" v="331" actId="207"/>
          <ac:spMkLst>
            <pc:docMk/>
            <pc:sldMk cId="1033504488" sldId="266"/>
            <ac:spMk id="3" creationId="{AE9D5A5B-C2AE-B9DB-BA0D-86EBF07681EC}"/>
          </ac:spMkLst>
        </pc:spChg>
        <pc:spChg chg="mod">
          <ac:chgData name="Shirel Amozieg" userId="ac9ed54efc69b90a" providerId="LiveId" clId="{B0318225-101C-47EE-A6E5-F68351A46129}" dt="2025-05-09T14:50:35.161" v="26"/>
          <ac:spMkLst>
            <pc:docMk/>
            <pc:sldMk cId="1033504488" sldId="266"/>
            <ac:spMk id="6" creationId="{853FB677-DF3A-7DF0-8D33-0E4C250B74D8}"/>
          </ac:spMkLst>
        </pc:spChg>
        <pc:spChg chg="add mod">
          <ac:chgData name="Shirel Amozieg" userId="ac9ed54efc69b90a" providerId="LiveId" clId="{B0318225-101C-47EE-A6E5-F68351A46129}" dt="2025-05-10T23:02:44.123" v="316" actId="14100"/>
          <ac:spMkLst>
            <pc:docMk/>
            <pc:sldMk cId="1033504488" sldId="266"/>
            <ac:spMk id="8" creationId="{64BF1616-E91D-1181-A839-F7C40BEDBA2A}"/>
          </ac:spMkLst>
        </pc:spChg>
        <pc:spChg chg="add mod">
          <ac:chgData name="Shirel Amozieg" userId="ac9ed54efc69b90a" providerId="LiveId" clId="{B0318225-101C-47EE-A6E5-F68351A46129}" dt="2025-05-11T03:28:04.064" v="392" actId="14100"/>
          <ac:spMkLst>
            <pc:docMk/>
            <pc:sldMk cId="1033504488" sldId="266"/>
            <ac:spMk id="9" creationId="{17A32775-8B91-DCC1-BDA4-DC497B7E7E8A}"/>
          </ac:spMkLst>
        </pc:spChg>
        <pc:spChg chg="add del mod">
          <ac:chgData name="Shirel Amozieg" userId="ac9ed54efc69b90a" providerId="LiveId" clId="{B0318225-101C-47EE-A6E5-F68351A46129}" dt="2025-05-10T22:56:33.423" v="311" actId="478"/>
          <ac:spMkLst>
            <pc:docMk/>
            <pc:sldMk cId="1033504488" sldId="266"/>
            <ac:spMk id="11" creationId="{5CD1CF8E-6F19-E07E-D6F3-8839B90A491C}"/>
          </ac:spMkLst>
        </pc:spChg>
        <pc:spChg chg="add mod">
          <ac:chgData name="Shirel Amozieg" userId="ac9ed54efc69b90a" providerId="LiveId" clId="{B0318225-101C-47EE-A6E5-F68351A46129}" dt="2025-05-10T22:55:27.304" v="303" actId="1076"/>
          <ac:spMkLst>
            <pc:docMk/>
            <pc:sldMk cId="1033504488" sldId="266"/>
            <ac:spMk id="12" creationId="{FC073378-FF92-1320-FEAA-959C5C25D836}"/>
          </ac:spMkLst>
        </pc:spChg>
        <pc:spChg chg="add mod">
          <ac:chgData name="Shirel Amozieg" userId="ac9ed54efc69b90a" providerId="LiveId" clId="{B0318225-101C-47EE-A6E5-F68351A46129}" dt="2025-05-11T03:25:49.116" v="384" actId="207"/>
          <ac:spMkLst>
            <pc:docMk/>
            <pc:sldMk cId="1033504488" sldId="266"/>
            <ac:spMk id="15" creationId="{38B71702-8E2D-AA7C-3C9D-8AE966F529D2}"/>
          </ac:spMkLst>
        </pc:spChg>
        <pc:spChg chg="add del mod">
          <ac:chgData name="Shirel Amozieg" userId="ac9ed54efc69b90a" providerId="LiveId" clId="{B0318225-101C-47EE-A6E5-F68351A46129}" dt="2025-05-10T23:09:46.461" v="363" actId="478"/>
          <ac:spMkLst>
            <pc:docMk/>
            <pc:sldMk cId="1033504488" sldId="266"/>
            <ac:spMk id="20" creationId="{C185E33B-A8B2-58CF-F9FA-E3A4A3265146}"/>
          </ac:spMkLst>
        </pc:spChg>
        <pc:spChg chg="mod">
          <ac:chgData name="Shirel Amozieg" userId="ac9ed54efc69b90a" providerId="LiveId" clId="{B0318225-101C-47EE-A6E5-F68351A46129}" dt="2025-05-11T03:27:53.646" v="391" actId="14100"/>
          <ac:spMkLst>
            <pc:docMk/>
            <pc:sldMk cId="1033504488" sldId="266"/>
            <ac:spMk id="21" creationId="{182B0015-172E-E41C-42F4-00A0B4120B95}"/>
          </ac:spMkLst>
        </pc:spChg>
        <pc:spChg chg="add mod">
          <ac:chgData name="Shirel Amozieg" userId="ac9ed54efc69b90a" providerId="LiveId" clId="{B0318225-101C-47EE-A6E5-F68351A46129}" dt="2025-05-11T03:28:54.630" v="396" actId="207"/>
          <ac:spMkLst>
            <pc:docMk/>
            <pc:sldMk cId="1033504488" sldId="266"/>
            <ac:spMk id="22" creationId="{04E1087E-B7BD-6725-9A91-BF6732D5EDC4}"/>
          </ac:spMkLst>
        </pc:spChg>
        <pc:grpChg chg="add mod">
          <ac:chgData name="Shirel Amozieg" userId="ac9ed54efc69b90a" providerId="LiveId" clId="{B0318225-101C-47EE-A6E5-F68351A46129}" dt="2025-05-09T14:50:35.161" v="26"/>
          <ac:grpSpMkLst>
            <pc:docMk/>
            <pc:sldMk cId="1033504488" sldId="266"/>
            <ac:grpSpMk id="2" creationId="{0B212E08-F27D-5EAC-4113-1D8ED0FF47EE}"/>
          </ac:grpSpMkLst>
        </pc:grpChg>
        <pc:picChg chg="mod">
          <ac:chgData name="Shirel Amozieg" userId="ac9ed54efc69b90a" providerId="LiveId" clId="{B0318225-101C-47EE-A6E5-F68351A46129}" dt="2025-05-09T14:50:35.161" v="26"/>
          <ac:picMkLst>
            <pc:docMk/>
            <pc:sldMk cId="1033504488" sldId="266"/>
            <ac:picMk id="7" creationId="{5315C575-B155-BE29-7401-975D9B06BEF2}"/>
          </ac:picMkLst>
        </pc:picChg>
        <pc:picChg chg="add mod">
          <ac:chgData name="Shirel Amozieg" userId="ac9ed54efc69b90a" providerId="LiveId" clId="{B0318225-101C-47EE-A6E5-F68351A46129}" dt="2025-05-10T23:12:29.111" v="377" actId="1076"/>
          <ac:picMkLst>
            <pc:docMk/>
            <pc:sldMk cId="1033504488" sldId="266"/>
            <ac:picMk id="10" creationId="{5C234D46-3920-75F3-F003-6F3F90EEAB32}"/>
          </ac:picMkLst>
        </pc:picChg>
        <pc:picChg chg="add mod">
          <ac:chgData name="Shirel Amozieg" userId="ac9ed54efc69b90a" providerId="LiveId" clId="{B0318225-101C-47EE-A6E5-F68351A46129}" dt="2025-05-10T23:05:52.827" v="337" actId="1076"/>
          <ac:picMkLst>
            <pc:docMk/>
            <pc:sldMk cId="1033504488" sldId="266"/>
            <ac:picMk id="18" creationId="{12B37662-011E-FB94-9EF8-11536AA5FBD4}"/>
          </ac:picMkLst>
        </pc:picChg>
        <pc:picChg chg="add mod">
          <ac:chgData name="Shirel Amozieg" userId="ac9ed54efc69b90a" providerId="LiveId" clId="{B0318225-101C-47EE-A6E5-F68351A46129}" dt="2025-05-11T03:24:49.415" v="380" actId="1076"/>
          <ac:picMkLst>
            <pc:docMk/>
            <pc:sldMk cId="1033504488" sldId="266"/>
            <ac:picMk id="19" creationId="{53EA72D2-9CF2-FB7C-B8DA-F6BAA3D168DC}"/>
          </ac:picMkLst>
        </pc:picChg>
        <pc:picChg chg="add mod">
          <ac:chgData name="Shirel Amozieg" userId="ac9ed54efc69b90a" providerId="LiveId" clId="{B0318225-101C-47EE-A6E5-F68351A46129}" dt="2025-05-11T03:29:07.640" v="398" actId="1076"/>
          <ac:picMkLst>
            <pc:docMk/>
            <pc:sldMk cId="1033504488" sldId="266"/>
            <ac:picMk id="23" creationId="{C31D3FDB-F60C-B6DB-6466-CA002ACAD625}"/>
          </ac:picMkLst>
        </pc:picChg>
      </pc:sldChg>
      <pc:sldChg chg="delSp modSp add del mod ord">
        <pc:chgData name="Shirel Amozieg" userId="ac9ed54efc69b90a" providerId="LiveId" clId="{B0318225-101C-47EE-A6E5-F68351A46129}" dt="2025-05-10T22:33:56.036" v="86" actId="2696"/>
        <pc:sldMkLst>
          <pc:docMk/>
          <pc:sldMk cId="3738090449" sldId="267"/>
        </pc:sldMkLst>
        <pc:spChg chg="mod">
          <ac:chgData name="Shirel Amozieg" userId="ac9ed54efc69b90a" providerId="LiveId" clId="{B0318225-101C-47EE-A6E5-F68351A46129}" dt="2025-05-10T22:29:31.132" v="80" actId="1076"/>
          <ac:spMkLst>
            <pc:docMk/>
            <pc:sldMk cId="3738090449" sldId="267"/>
            <ac:spMk id="16" creationId="{BF4BA508-3467-D2CC-C827-A6BB44A2A2A9}"/>
          </ac:spMkLst>
        </pc:spChg>
        <pc:picChg chg="del">
          <ac:chgData name="Shirel Amozieg" userId="ac9ed54efc69b90a" providerId="LiveId" clId="{B0318225-101C-47EE-A6E5-F68351A46129}" dt="2025-05-10T22:28:28.273" v="30" actId="478"/>
          <ac:picMkLst>
            <pc:docMk/>
            <pc:sldMk cId="3738090449" sldId="267"/>
            <ac:picMk id="1031" creationId="{F32C30B8-ABBE-68DC-A805-71249CDB2587}"/>
          </ac:picMkLst>
        </pc:picChg>
      </pc:sldChg>
      <pc:sldChg chg="addSp delSp modSp add mod ord">
        <pc:chgData name="Shirel Amozieg" userId="ac9ed54efc69b90a" providerId="LiveId" clId="{B0318225-101C-47EE-A6E5-F68351A46129}" dt="2025-05-11T19:01:15.445" v="435" actId="14100"/>
        <pc:sldMkLst>
          <pc:docMk/>
          <pc:sldMk cId="2248227854" sldId="268"/>
        </pc:sldMkLst>
        <pc:spChg chg="del mod">
          <ac:chgData name="Shirel Amozieg" userId="ac9ed54efc69b90a" providerId="LiveId" clId="{B0318225-101C-47EE-A6E5-F68351A46129}" dt="2025-05-11T18:59:43.638" v="400" actId="478"/>
          <ac:spMkLst>
            <pc:docMk/>
            <pc:sldMk cId="2248227854" sldId="268"/>
            <ac:spMk id="6" creationId="{FC71B1D0-CB67-F063-FE53-8E19C0FBD536}"/>
          </ac:spMkLst>
        </pc:spChg>
        <pc:spChg chg="mod">
          <ac:chgData name="Shirel Amozieg" userId="ac9ed54efc69b90a" providerId="LiveId" clId="{B0318225-101C-47EE-A6E5-F68351A46129}" dt="2025-05-11T19:00:33.400" v="428" actId="1076"/>
          <ac:spMkLst>
            <pc:docMk/>
            <pc:sldMk cId="2248227854" sldId="268"/>
            <ac:spMk id="7" creationId="{C7C1A4D7-1D27-1CB4-DC5F-9B6A399435C1}"/>
          </ac:spMkLst>
        </pc:spChg>
        <pc:spChg chg="mod">
          <ac:chgData name="Shirel Amozieg" userId="ac9ed54efc69b90a" providerId="LiveId" clId="{B0318225-101C-47EE-A6E5-F68351A46129}" dt="2025-05-11T19:00:30.145" v="427" actId="14100"/>
          <ac:spMkLst>
            <pc:docMk/>
            <pc:sldMk cId="2248227854" sldId="268"/>
            <ac:spMk id="9" creationId="{C5C63D6D-B1A4-E9BA-A581-2B940DADCAE1}"/>
          </ac:spMkLst>
        </pc:spChg>
        <pc:spChg chg="add mod">
          <ac:chgData name="Shirel Amozieg" userId="ac9ed54efc69b90a" providerId="LiveId" clId="{B0318225-101C-47EE-A6E5-F68351A46129}" dt="2025-05-11T19:01:07.640" v="433" actId="14100"/>
          <ac:spMkLst>
            <pc:docMk/>
            <pc:sldMk cId="2248227854" sldId="268"/>
            <ac:spMk id="10" creationId="{21DF054C-8AB8-EF74-11BF-3ACBDA164C12}"/>
          </ac:spMkLst>
        </pc:spChg>
        <pc:spChg chg="del">
          <ac:chgData name="Shirel Amozieg" userId="ac9ed54efc69b90a" providerId="LiveId" clId="{B0318225-101C-47EE-A6E5-F68351A46129}" dt="2025-05-10T22:33:47.382" v="84" actId="478"/>
          <ac:spMkLst>
            <pc:docMk/>
            <pc:sldMk cId="2248227854" sldId="268"/>
            <ac:spMk id="16" creationId="{6533C593-A68B-F59B-7A8B-8611F8D63723}"/>
          </ac:spMkLst>
        </pc:spChg>
        <pc:spChg chg="mod">
          <ac:chgData name="Shirel Amozieg" userId="ac9ed54efc69b90a" providerId="LiveId" clId="{B0318225-101C-47EE-A6E5-F68351A46129}" dt="2025-05-11T19:01:15.445" v="435" actId="14100"/>
          <ac:spMkLst>
            <pc:docMk/>
            <pc:sldMk cId="2248227854" sldId="268"/>
            <ac:spMk id="21" creationId="{BDB3160C-E445-025C-93A4-3E38DCA8531C}"/>
          </ac:spMkLst>
        </pc:spChg>
      </pc:sldChg>
      <pc:sldChg chg="add">
        <pc:chgData name="Shirel Amozieg" userId="ac9ed54efc69b90a" providerId="LiveId" clId="{B0318225-101C-47EE-A6E5-F68351A46129}" dt="2025-05-11T18:59:34.915" v="399" actId="2890"/>
        <pc:sldMkLst>
          <pc:docMk/>
          <pc:sldMk cId="2367286301" sldId="269"/>
        </pc:sldMkLst>
      </pc:sldChg>
    </pc:docChg>
  </pc:docChgLst>
  <pc:docChgLst>
    <pc:chgData name="Shirel Amozieg" userId="ac9ed54efc69b90a" providerId="LiveId" clId="{2B4210BF-D794-41CF-9461-49640E163BE9}"/>
    <pc:docChg chg="undo redo custSel addSld delSld modSld">
      <pc:chgData name="Shirel Amozieg" userId="ac9ed54efc69b90a" providerId="LiveId" clId="{2B4210BF-D794-41CF-9461-49640E163BE9}" dt="2025-05-08T15:32:37.556" v="1980" actId="207"/>
      <pc:docMkLst>
        <pc:docMk/>
      </pc:docMkLst>
      <pc:sldChg chg="addSp delSp modSp mod addAnim delAnim modAnim">
        <pc:chgData name="Shirel Amozieg" userId="ac9ed54efc69b90a" providerId="LiveId" clId="{2B4210BF-D794-41CF-9461-49640E163BE9}" dt="2025-05-08T12:35:31.449" v="12" actId="14100"/>
        <pc:sldMkLst>
          <pc:docMk/>
          <pc:sldMk cId="3428399669" sldId="257"/>
        </pc:sldMkLst>
        <pc:picChg chg="add del mod">
          <ac:chgData name="Shirel Amozieg" userId="ac9ed54efc69b90a" providerId="LiveId" clId="{2B4210BF-D794-41CF-9461-49640E163BE9}" dt="2025-05-08T12:35:31.449" v="12" actId="14100"/>
          <ac:picMkLst>
            <pc:docMk/>
            <pc:sldMk cId="3428399669" sldId="257"/>
            <ac:picMk id="16" creationId="{800B0BFF-DBF9-6DA2-5C19-EE0EB4B19A10}"/>
          </ac:picMkLst>
        </pc:picChg>
      </pc:sldChg>
      <pc:sldChg chg="addSp delSp modSp mod setBg">
        <pc:chgData name="Shirel Amozieg" userId="ac9ed54efc69b90a" providerId="LiveId" clId="{2B4210BF-D794-41CF-9461-49640E163BE9}" dt="2025-05-08T15:31:57.743" v="1974" actId="207"/>
        <pc:sldMkLst>
          <pc:docMk/>
          <pc:sldMk cId="1241968479" sldId="259"/>
        </pc:sldMkLst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4" creationId="{F6E77A94-0F09-CE61-EE12-A33F8B7C2860}"/>
          </ac:spMkLst>
        </pc:spChg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5" creationId="{F4E3485F-3348-A875-9326-F2A0582FCCF8}"/>
          </ac:spMkLst>
        </pc:spChg>
        <pc:spChg chg="mod">
          <ac:chgData name="Shirel Amozieg" userId="ac9ed54efc69b90a" providerId="LiveId" clId="{2B4210BF-D794-41CF-9461-49640E163BE9}" dt="2025-05-08T13:47:12.792" v="1087" actId="14100"/>
          <ac:spMkLst>
            <pc:docMk/>
            <pc:sldMk cId="1241968479" sldId="259"/>
            <ac:spMk id="10" creationId="{F25E44FB-3AB5-9234-1BF7-F38BFDEF57B8}"/>
          </ac:spMkLst>
        </pc:spChg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12" creationId="{D017D200-0BC7-CF57-BD4E-4BFDF20BAC85}"/>
          </ac:spMkLst>
        </pc:spChg>
        <pc:spChg chg="add mod">
          <ac:chgData name="Shirel Amozieg" userId="ac9ed54efc69b90a" providerId="LiveId" clId="{2B4210BF-D794-41CF-9461-49640E163BE9}" dt="2025-05-08T15:31:57.743" v="1974" actId="207"/>
          <ac:spMkLst>
            <pc:docMk/>
            <pc:sldMk cId="1241968479" sldId="259"/>
            <ac:spMk id="16" creationId="{11F2C891-9A18-3AB9-3755-3633861E59A6}"/>
          </ac:spMkLst>
        </pc:spChg>
        <pc:spChg chg="add mod">
          <ac:chgData name="Shirel Amozieg" userId="ac9ed54efc69b90a" providerId="LiveId" clId="{2B4210BF-D794-41CF-9461-49640E163BE9}" dt="2025-05-08T13:10:37.417" v="421" actId="1076"/>
          <ac:spMkLst>
            <pc:docMk/>
            <pc:sldMk cId="1241968479" sldId="259"/>
            <ac:spMk id="20" creationId="{6871F015-B3ED-3EF5-3481-981AEC2209C5}"/>
          </ac:spMkLst>
        </pc:spChg>
        <pc:picChg chg="mod">
          <ac:chgData name="Shirel Amozieg" userId="ac9ed54efc69b90a" providerId="LiveId" clId="{2B4210BF-D794-41CF-9461-49640E163BE9}" dt="2025-05-08T12:58:57.924" v="154" actId="1076"/>
          <ac:picMkLst>
            <pc:docMk/>
            <pc:sldMk cId="1241968479" sldId="259"/>
            <ac:picMk id="13" creationId="{FFE893D0-A590-4F09-5978-673333CC312F}"/>
          </ac:picMkLst>
        </pc:picChg>
        <pc:picChg chg="mod">
          <ac:chgData name="Shirel Amozieg" userId="ac9ed54efc69b90a" providerId="LiveId" clId="{2B4210BF-D794-41CF-9461-49640E163BE9}" dt="2025-05-08T12:58:57.924" v="154" actId="1076"/>
          <ac:picMkLst>
            <pc:docMk/>
            <pc:sldMk cId="1241968479" sldId="259"/>
            <ac:picMk id="14" creationId="{631168AB-5194-535F-3A98-1B53AFCF8ED6}"/>
          </ac:picMkLst>
        </pc:picChg>
      </pc:sldChg>
      <pc:sldChg chg="addSp delSp modSp mod">
        <pc:chgData name="Shirel Amozieg" userId="ac9ed54efc69b90a" providerId="LiveId" clId="{2B4210BF-D794-41CF-9461-49640E163BE9}" dt="2025-05-08T15:32:27.748" v="1978" actId="207"/>
        <pc:sldMkLst>
          <pc:docMk/>
          <pc:sldMk cId="3327737939" sldId="260"/>
        </pc:sldMkLst>
        <pc:spChg chg="mod">
          <ac:chgData name="Shirel Amozieg" userId="ac9ed54efc69b90a" providerId="LiveId" clId="{2B4210BF-D794-41CF-9461-49640E163BE9}" dt="2025-05-08T14:21:26.812" v="1309" actId="1076"/>
          <ac:spMkLst>
            <pc:docMk/>
            <pc:sldMk cId="3327737939" sldId="260"/>
            <ac:spMk id="8" creationId="{68784B98-0C0E-6776-4FE6-346D2A6336CD}"/>
          </ac:spMkLst>
        </pc:spChg>
        <pc:spChg chg="add del mod">
          <ac:chgData name="Shirel Amozieg" userId="ac9ed54efc69b90a" providerId="LiveId" clId="{2B4210BF-D794-41CF-9461-49640E163BE9}" dt="2025-05-08T14:27:09.839" v="1316" actId="14100"/>
          <ac:spMkLst>
            <pc:docMk/>
            <pc:sldMk cId="3327737939" sldId="260"/>
            <ac:spMk id="15" creationId="{FB750029-9A19-ECD5-EA44-4FBCE48D5459}"/>
          </ac:spMkLst>
        </pc:spChg>
        <pc:spChg chg="add mod">
          <ac:chgData name="Shirel Amozieg" userId="ac9ed54efc69b90a" providerId="LiveId" clId="{2B4210BF-D794-41CF-9461-49640E163BE9}" dt="2025-05-08T15:32:27.748" v="1978" actId="207"/>
          <ac:spMkLst>
            <pc:docMk/>
            <pc:sldMk cId="3327737939" sldId="260"/>
            <ac:spMk id="16" creationId="{202A1CF0-BFD3-C1DC-9FD1-4C011584900F}"/>
          </ac:spMkLst>
        </pc:spChg>
        <pc:spChg chg="add mod">
          <ac:chgData name="Shirel Amozieg" userId="ac9ed54efc69b90a" providerId="LiveId" clId="{2B4210BF-D794-41CF-9461-49640E163BE9}" dt="2025-05-08T14:29:43.090" v="1319" actId="14100"/>
          <ac:spMkLst>
            <pc:docMk/>
            <pc:sldMk cId="3327737939" sldId="260"/>
            <ac:spMk id="21" creationId="{F931054F-64FC-7C5E-432E-D627AB3F3E91}"/>
          </ac:spMkLst>
        </pc:spChg>
        <pc:spChg chg="add mod">
          <ac:chgData name="Shirel Amozieg" userId="ac9ed54efc69b90a" providerId="LiveId" clId="{2B4210BF-D794-41CF-9461-49640E163BE9}" dt="2025-05-08T14:32:08.578" v="1503" actId="1076"/>
          <ac:spMkLst>
            <pc:docMk/>
            <pc:sldMk cId="3327737939" sldId="260"/>
            <ac:spMk id="22" creationId="{61BEAD36-4630-EF87-54AB-CDF85518FAFF}"/>
          </ac:spMkLst>
        </pc:spChg>
        <pc:picChg chg="add mod">
          <ac:chgData name="Shirel Amozieg" userId="ac9ed54efc69b90a" providerId="LiveId" clId="{2B4210BF-D794-41CF-9461-49640E163BE9}" dt="2025-05-08T14:40:55.224" v="1514" actId="1076"/>
          <ac:picMkLst>
            <pc:docMk/>
            <pc:sldMk cId="3327737939" sldId="260"/>
            <ac:picMk id="5122" creationId="{46B8C314-968C-675C-B26D-60094AE62811}"/>
          </ac:picMkLst>
        </pc:picChg>
      </pc:sldChg>
      <pc:sldChg chg="addSp delSp modSp mod">
        <pc:chgData name="Shirel Amozieg" userId="ac9ed54efc69b90a" providerId="LiveId" clId="{2B4210BF-D794-41CF-9461-49640E163BE9}" dt="2025-05-08T15:31:10.721" v="1973" actId="14100"/>
        <pc:sldMkLst>
          <pc:docMk/>
          <pc:sldMk cId="2191637639" sldId="261"/>
        </pc:sldMkLst>
        <pc:picChg chg="add mod">
          <ac:chgData name="Shirel Amozieg" userId="ac9ed54efc69b90a" providerId="LiveId" clId="{2B4210BF-D794-41CF-9461-49640E163BE9}" dt="2025-05-08T15:31:10.721" v="1973" actId="14100"/>
          <ac:picMkLst>
            <pc:docMk/>
            <pc:sldMk cId="2191637639" sldId="261"/>
            <ac:picMk id="6148" creationId="{6EB5D858-6ED6-0ACA-424F-8319A9CFE439}"/>
          </ac:picMkLst>
        </pc:picChg>
      </pc:sldChg>
      <pc:sldChg chg="addSp delSp modSp add mod">
        <pc:chgData name="Shirel Amozieg" userId="ac9ed54efc69b90a" providerId="LiveId" clId="{2B4210BF-D794-41CF-9461-49640E163BE9}" dt="2025-05-08T15:32:09.592" v="1975" actId="207"/>
        <pc:sldMkLst>
          <pc:docMk/>
          <pc:sldMk cId="3921954760" sldId="262"/>
        </pc:sldMkLst>
        <pc:spChg chg="add mod">
          <ac:chgData name="Shirel Amozieg" userId="ac9ed54efc69b90a" providerId="LiveId" clId="{2B4210BF-D794-41CF-9461-49640E163BE9}" dt="2025-05-08T13:56:08.959" v="1190" actId="14100"/>
          <ac:spMkLst>
            <pc:docMk/>
            <pc:sldMk cId="3921954760" sldId="262"/>
            <ac:spMk id="2" creationId="{B0959013-1010-9739-F8BE-11C8E03FCB1A}"/>
          </ac:spMkLst>
        </pc:spChg>
        <pc:spChg chg="mod">
          <ac:chgData name="Shirel Amozieg" userId="ac9ed54efc69b90a" providerId="LiveId" clId="{2B4210BF-D794-41CF-9461-49640E163BE9}" dt="2025-05-08T14:59:28.688" v="1601" actId="1076"/>
          <ac:spMkLst>
            <pc:docMk/>
            <pc:sldMk cId="3921954760" sldId="262"/>
            <ac:spMk id="4" creationId="{4558D89E-6543-E9C8-9093-6432D7D7BBB0}"/>
          </ac:spMkLst>
        </pc:spChg>
        <pc:spChg chg="mod">
          <ac:chgData name="Shirel Amozieg" userId="ac9ed54efc69b90a" providerId="LiveId" clId="{2B4210BF-D794-41CF-9461-49640E163BE9}" dt="2025-05-08T13:13:11.321" v="435" actId="1037"/>
          <ac:spMkLst>
            <pc:docMk/>
            <pc:sldMk cId="3921954760" sldId="262"/>
            <ac:spMk id="5" creationId="{21F59B5F-E81C-8C9F-4AB9-D5C14FDCCFF9}"/>
          </ac:spMkLst>
        </pc:spChg>
        <pc:spChg chg="add mod">
          <ac:chgData name="Shirel Amozieg" userId="ac9ed54efc69b90a" providerId="LiveId" clId="{2B4210BF-D794-41CF-9461-49640E163BE9}" dt="2025-05-08T13:56:02.788" v="1189" actId="1076"/>
          <ac:spMkLst>
            <pc:docMk/>
            <pc:sldMk cId="3921954760" sldId="262"/>
            <ac:spMk id="7" creationId="{AC465699-A36D-97A9-F684-C0D3AE07261B}"/>
          </ac:spMkLst>
        </pc:spChg>
        <pc:spChg chg="mod">
          <ac:chgData name="Shirel Amozieg" userId="ac9ed54efc69b90a" providerId="LiveId" clId="{2B4210BF-D794-41CF-9461-49640E163BE9}" dt="2025-05-08T15:00:22.935" v="1607" actId="14100"/>
          <ac:spMkLst>
            <pc:docMk/>
            <pc:sldMk cId="3921954760" sldId="262"/>
            <ac:spMk id="12" creationId="{23407925-3D8A-783F-4A83-A49AB50EB269}"/>
          </ac:spMkLst>
        </pc:spChg>
        <pc:spChg chg="mod">
          <ac:chgData name="Shirel Amozieg" userId="ac9ed54efc69b90a" providerId="LiveId" clId="{2B4210BF-D794-41CF-9461-49640E163BE9}" dt="2025-05-08T15:32:09.592" v="1975" actId="207"/>
          <ac:spMkLst>
            <pc:docMk/>
            <pc:sldMk cId="3921954760" sldId="262"/>
            <ac:spMk id="16" creationId="{1B6E5E6C-EAEC-F90B-7BF9-75C2D0ACDC77}"/>
          </ac:spMkLst>
        </pc:spChg>
        <pc:spChg chg="add del mod">
          <ac:chgData name="Shirel Amozieg" userId="ac9ed54efc69b90a" providerId="LiveId" clId="{2B4210BF-D794-41CF-9461-49640E163BE9}" dt="2025-05-08T14:58:42.457" v="1588" actId="14100"/>
          <ac:spMkLst>
            <pc:docMk/>
            <pc:sldMk cId="3921954760" sldId="262"/>
            <ac:spMk id="20" creationId="{F7DDAFEA-F9EC-B5D1-85A3-C74714C4E0AF}"/>
          </ac:spMkLst>
        </pc:spChg>
        <pc:picChg chg="add mod">
          <ac:chgData name="Shirel Amozieg" userId="ac9ed54efc69b90a" providerId="LiveId" clId="{2B4210BF-D794-41CF-9461-49640E163BE9}" dt="2025-05-08T13:56:17.285" v="1193" actId="1076"/>
          <ac:picMkLst>
            <pc:docMk/>
            <pc:sldMk cId="3921954760" sldId="262"/>
            <ac:picMk id="6" creationId="{B938569B-5475-FB0D-0578-3C8EAEE80D2D}"/>
          </ac:picMkLst>
        </pc:picChg>
        <pc:picChg chg="add mod">
          <ac:chgData name="Shirel Amozieg" userId="ac9ed54efc69b90a" providerId="LiveId" clId="{2B4210BF-D794-41CF-9461-49640E163BE9}" dt="2025-05-08T15:01:53.895" v="1624" actId="1076"/>
          <ac:picMkLst>
            <pc:docMk/>
            <pc:sldMk cId="3921954760" sldId="262"/>
            <ac:picMk id="3086" creationId="{26152518-8C57-5B2D-4825-CAC0906B513A}"/>
          </ac:picMkLst>
        </pc:picChg>
        <pc:picChg chg="add del mod">
          <ac:chgData name="Shirel Amozieg" userId="ac9ed54efc69b90a" providerId="LiveId" clId="{2B4210BF-D794-41CF-9461-49640E163BE9}" dt="2025-05-08T15:01:48.645" v="1623"/>
          <ac:picMkLst>
            <pc:docMk/>
            <pc:sldMk cId="3921954760" sldId="262"/>
            <ac:picMk id="3098" creationId="{3998F46C-7CE4-4562-500C-E26951C0F848}"/>
          </ac:picMkLst>
        </pc:picChg>
      </pc:sldChg>
      <pc:sldChg chg="addSp delSp modSp add mod">
        <pc:chgData name="Shirel Amozieg" userId="ac9ed54efc69b90a" providerId="LiveId" clId="{2B4210BF-D794-41CF-9461-49640E163BE9}" dt="2025-05-08T15:32:14.951" v="1976" actId="207"/>
        <pc:sldMkLst>
          <pc:docMk/>
          <pc:sldMk cId="3794895201" sldId="263"/>
        </pc:sldMkLst>
        <pc:spChg chg="mod">
          <ac:chgData name="Shirel Amozieg" userId="ac9ed54efc69b90a" providerId="LiveId" clId="{2B4210BF-D794-41CF-9461-49640E163BE9}" dt="2025-05-08T15:07:48.208" v="1719" actId="1076"/>
          <ac:spMkLst>
            <pc:docMk/>
            <pc:sldMk cId="3794895201" sldId="263"/>
            <ac:spMk id="12" creationId="{845F9F43-B96A-0419-0BDC-2C935EE182E4}"/>
          </ac:spMkLst>
        </pc:spChg>
        <pc:spChg chg="mod">
          <ac:chgData name="Shirel Amozieg" userId="ac9ed54efc69b90a" providerId="LiveId" clId="{2B4210BF-D794-41CF-9461-49640E163BE9}" dt="2025-05-08T15:32:14.951" v="1976" actId="207"/>
          <ac:spMkLst>
            <pc:docMk/>
            <pc:sldMk cId="3794895201" sldId="263"/>
            <ac:spMk id="16" creationId="{61B8C7D7-6735-A0F2-857D-03F4D94C86E4}"/>
          </ac:spMkLst>
        </pc:spChg>
        <pc:spChg chg="mod">
          <ac:chgData name="Shirel Amozieg" userId="ac9ed54efc69b90a" providerId="LiveId" clId="{2B4210BF-D794-41CF-9461-49640E163BE9}" dt="2025-05-08T13:48:48.532" v="1101" actId="1076"/>
          <ac:spMkLst>
            <pc:docMk/>
            <pc:sldMk cId="3794895201" sldId="263"/>
            <ac:spMk id="20" creationId="{E375933A-BF73-EC26-CBA8-F2DE1ED5A2A0}"/>
          </ac:spMkLst>
        </pc:spChg>
        <pc:picChg chg="add mod">
          <ac:chgData name="Shirel Amozieg" userId="ac9ed54efc69b90a" providerId="LiveId" clId="{2B4210BF-D794-41CF-9461-49640E163BE9}" dt="2025-05-08T15:07:47.279" v="1718" actId="1076"/>
          <ac:picMkLst>
            <pc:docMk/>
            <pc:sldMk cId="3794895201" sldId="263"/>
            <ac:picMk id="1031" creationId="{4C493935-BEDE-36A0-9D3A-857B44DE3452}"/>
          </ac:picMkLst>
        </pc:picChg>
      </pc:sldChg>
      <pc:sldChg chg="addSp delSp modSp add mod">
        <pc:chgData name="Shirel Amozieg" userId="ac9ed54efc69b90a" providerId="LiveId" clId="{2B4210BF-D794-41CF-9461-49640E163BE9}" dt="2025-05-08T15:32:20.847" v="1977" actId="207"/>
        <pc:sldMkLst>
          <pc:docMk/>
          <pc:sldMk cId="512715057" sldId="264"/>
        </pc:sldMkLst>
        <pc:spChg chg="add mod">
          <ac:chgData name="Shirel Amozieg" userId="ac9ed54efc69b90a" providerId="LiveId" clId="{2B4210BF-D794-41CF-9461-49640E163BE9}" dt="2025-05-08T13:58:49.669" v="1197"/>
          <ac:spMkLst>
            <pc:docMk/>
            <pc:sldMk cId="512715057" sldId="264"/>
            <ac:spMk id="6" creationId="{4E35A8AA-EC97-1556-FBCF-D9B77E3E3F06}"/>
          </ac:spMkLst>
        </pc:spChg>
        <pc:spChg chg="add mod">
          <ac:chgData name="Shirel Amozieg" userId="ac9ed54efc69b90a" providerId="LiveId" clId="{2B4210BF-D794-41CF-9461-49640E163BE9}" dt="2025-05-08T14:10:59.026" v="1252" actId="14100"/>
          <ac:spMkLst>
            <pc:docMk/>
            <pc:sldMk cId="512715057" sldId="264"/>
            <ac:spMk id="7" creationId="{ADEFDE43-2559-95AE-A1D7-B8250DBD57CD}"/>
          </ac:spMkLst>
        </pc:spChg>
        <pc:spChg chg="add mod">
          <ac:chgData name="Shirel Amozieg" userId="ac9ed54efc69b90a" providerId="LiveId" clId="{2B4210BF-D794-41CF-9461-49640E163BE9}" dt="2025-05-08T14:01:03.242" v="1243" actId="1076"/>
          <ac:spMkLst>
            <pc:docMk/>
            <pc:sldMk cId="512715057" sldId="264"/>
            <ac:spMk id="8" creationId="{00FECD53-9D0D-E2F3-33AE-F560D855E5ED}"/>
          </ac:spMkLst>
        </pc:spChg>
        <pc:spChg chg="mod">
          <ac:chgData name="Shirel Amozieg" userId="ac9ed54efc69b90a" providerId="LiveId" clId="{2B4210BF-D794-41CF-9461-49640E163BE9}" dt="2025-05-08T13:49:25.367" v="1106" actId="1076"/>
          <ac:spMkLst>
            <pc:docMk/>
            <pc:sldMk cId="512715057" sldId="264"/>
            <ac:spMk id="12" creationId="{3E76BEEC-DEC6-8FEE-B80D-F61F1D3D14C9}"/>
          </ac:spMkLst>
        </pc:spChg>
        <pc:spChg chg="mod">
          <ac:chgData name="Shirel Amozieg" userId="ac9ed54efc69b90a" providerId="LiveId" clId="{2B4210BF-D794-41CF-9461-49640E163BE9}" dt="2025-05-08T15:32:20.847" v="1977" actId="207"/>
          <ac:spMkLst>
            <pc:docMk/>
            <pc:sldMk cId="512715057" sldId="264"/>
            <ac:spMk id="16" creationId="{304CF960-62B9-01D1-D3EE-0FBF1E43EFF9}"/>
          </ac:spMkLst>
        </pc:spChg>
        <pc:picChg chg="add mod">
          <ac:chgData name="Shirel Amozieg" userId="ac9ed54efc69b90a" providerId="LiveId" clId="{2B4210BF-D794-41CF-9461-49640E163BE9}" dt="2025-05-08T14:11:04.463" v="1253" actId="1076"/>
          <ac:picMkLst>
            <pc:docMk/>
            <pc:sldMk cId="512715057" sldId="264"/>
            <ac:picMk id="15" creationId="{A46F546F-4487-CBA5-40D3-924F8FAF5B5D}"/>
          </ac:picMkLst>
        </pc:picChg>
      </pc:sldChg>
      <pc:sldChg chg="addSp delSp modSp add mod">
        <pc:chgData name="Shirel Amozieg" userId="ac9ed54efc69b90a" providerId="LiveId" clId="{2B4210BF-D794-41CF-9461-49640E163BE9}" dt="2025-05-08T15:32:32.775" v="1979" actId="207"/>
        <pc:sldMkLst>
          <pc:docMk/>
          <pc:sldMk cId="495893210" sldId="265"/>
        </pc:sldMkLst>
        <pc:spChg chg="add mod">
          <ac:chgData name="Shirel Amozieg" userId="ac9ed54efc69b90a" providerId="LiveId" clId="{2B4210BF-D794-41CF-9461-49640E163BE9}" dt="2025-05-08T15:27:32.030" v="1960" actId="113"/>
          <ac:spMkLst>
            <pc:docMk/>
            <pc:sldMk cId="495893210" sldId="265"/>
            <ac:spMk id="6" creationId="{35A2EF1F-C110-9B2F-8D9C-A0D0C72CC834}"/>
          </ac:spMkLst>
        </pc:spChg>
        <pc:spChg chg="add mod">
          <ac:chgData name="Shirel Amozieg" userId="ac9ed54efc69b90a" providerId="LiveId" clId="{2B4210BF-D794-41CF-9461-49640E163BE9}" dt="2025-05-08T15:26:43.576" v="1954" actId="14100"/>
          <ac:spMkLst>
            <pc:docMk/>
            <pc:sldMk cId="495893210" sldId="265"/>
            <ac:spMk id="7" creationId="{570DF11F-CFED-C642-A906-C253E932DE8E}"/>
          </ac:spMkLst>
        </pc:spChg>
        <pc:spChg chg="add mod">
          <ac:chgData name="Shirel Amozieg" userId="ac9ed54efc69b90a" providerId="LiveId" clId="{2B4210BF-D794-41CF-9461-49640E163BE9}" dt="2025-05-08T15:27:32.030" v="1960" actId="113"/>
          <ac:spMkLst>
            <pc:docMk/>
            <pc:sldMk cId="495893210" sldId="265"/>
            <ac:spMk id="9" creationId="{359C67EC-AC3E-09B4-7453-C21435A20E6D}"/>
          </ac:spMkLst>
        </pc:spChg>
        <pc:spChg chg="mod">
          <ac:chgData name="Shirel Amozieg" userId="ac9ed54efc69b90a" providerId="LiveId" clId="{2B4210BF-D794-41CF-9461-49640E163BE9}" dt="2025-05-08T15:32:32.775" v="1979" actId="207"/>
          <ac:spMkLst>
            <pc:docMk/>
            <pc:sldMk cId="495893210" sldId="265"/>
            <ac:spMk id="16" creationId="{59D3B180-7E1D-4D84-5280-A69998D1582D}"/>
          </ac:spMkLst>
        </pc:spChg>
        <pc:spChg chg="mod">
          <ac:chgData name="Shirel Amozieg" userId="ac9ed54efc69b90a" providerId="LiveId" clId="{2B4210BF-D794-41CF-9461-49640E163BE9}" dt="2025-05-08T15:26:49.239" v="1956" actId="1076"/>
          <ac:spMkLst>
            <pc:docMk/>
            <pc:sldMk cId="495893210" sldId="265"/>
            <ac:spMk id="21" creationId="{8EDB1434-FF27-C944-47F0-B6D596588CE3}"/>
          </ac:spMkLst>
        </pc:spChg>
      </pc:sldChg>
      <pc:sldChg chg="addSp modSp add mod">
        <pc:chgData name="Shirel Amozieg" userId="ac9ed54efc69b90a" providerId="LiveId" clId="{2B4210BF-D794-41CF-9461-49640E163BE9}" dt="2025-05-08T15:32:37.556" v="1980" actId="207"/>
        <pc:sldMkLst>
          <pc:docMk/>
          <pc:sldMk cId="1033504488" sldId="266"/>
        </pc:sldMkLst>
        <pc:spChg chg="add mod">
          <ac:chgData name="Shirel Amozieg" userId="ac9ed54efc69b90a" providerId="LiveId" clId="{2B4210BF-D794-41CF-9461-49640E163BE9}" dt="2025-05-08T15:17:00.485" v="1818" actId="20577"/>
          <ac:spMkLst>
            <pc:docMk/>
            <pc:sldMk cId="1033504488" sldId="266"/>
            <ac:spMk id="3" creationId="{AE9D5A5B-C2AE-B9DB-BA0D-86EBF07681EC}"/>
          </ac:spMkLst>
        </pc:spChg>
        <pc:spChg chg="mod">
          <ac:chgData name="Shirel Amozieg" userId="ac9ed54efc69b90a" providerId="LiveId" clId="{2B4210BF-D794-41CF-9461-49640E163BE9}" dt="2025-05-08T15:32:37.556" v="1980" actId="207"/>
          <ac:spMkLst>
            <pc:docMk/>
            <pc:sldMk cId="1033504488" sldId="266"/>
            <ac:spMk id="16" creationId="{B32F53D6-69B6-5A96-C0E2-B830ADAEB03F}"/>
          </ac:spMkLst>
        </pc:spChg>
        <pc:spChg chg="mod">
          <ac:chgData name="Shirel Amozieg" userId="ac9ed54efc69b90a" providerId="LiveId" clId="{2B4210BF-D794-41CF-9461-49640E163BE9}" dt="2025-05-08T15:13:08.013" v="1758" actId="14100"/>
          <ac:spMkLst>
            <pc:docMk/>
            <pc:sldMk cId="1033504488" sldId="266"/>
            <ac:spMk id="21" creationId="{182B0015-172E-E41C-42F4-00A0B4120B95}"/>
          </ac:spMkLst>
        </pc:spChg>
      </pc:sldChg>
      <pc:sldChg chg="new del">
        <pc:chgData name="Shirel Amozieg" userId="ac9ed54efc69b90a" providerId="LiveId" clId="{2B4210BF-D794-41CF-9461-49640E163BE9}" dt="2025-05-08T15:14:01.955" v="1768" actId="680"/>
        <pc:sldMkLst>
          <pc:docMk/>
          <pc:sldMk cId="408596747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338C-E817-79A1-2E6C-A06ABDFC2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830DA-7FAD-6FC5-C9FD-76CAF5EAB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2DAD-5A69-FD5E-E676-132C603C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EC88-98C0-F437-88C4-6EB0EC78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1648-CA51-35E0-B193-B6707ABD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4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4E3C-2B13-5644-C4ED-CD613C25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AD037-1FEE-2B96-4CBF-DCAA7CECC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6567-FF41-5017-34B9-8AA6AB18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9C1B-9A5C-65E9-B3DD-1EF1981C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6EA88-FE1A-40DD-4340-F35077CB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5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60E18-5FBA-8356-F6D7-F5127DD8B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663CC-F10E-C601-178D-E3D06654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BFEE-EA9B-7E31-A003-F2DD68D4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9EC8-FE48-67F1-2802-E7A4AF1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87B0B-ECEE-1A11-69A3-53583DC6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4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FA23-5610-7DBA-C49F-B6FA520B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E5CC-B86D-2D82-0F1B-23B62B83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C062-B4B1-3E48-631E-225DD7BB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25406-B9F5-70D7-8ADF-04E1666B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03C8A-01DE-60A9-7CF0-4F03C25A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B437-F1A1-4539-E1A4-24C4D044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4B768-4632-524A-9159-9A8C0A1E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A1B5-F867-3DB8-C28C-D3F45B2E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C238-DA83-8423-BCF2-9BCF0F79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C585-8CAF-D9BE-0F0F-7029755D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DBE6-65C3-B622-4899-D1F18FF7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F694-3002-797B-1F75-02073A128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2CD2D-D721-4054-704F-3F799DA72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F55DB-6AC5-3A12-E733-F25D3420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95EA-6B83-1890-9532-597A04B4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8C485-D130-9673-1394-873CC5A9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8D84-5BE2-1CC6-84CE-DE5D8C24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7BAF2-B6F7-985E-C846-48D84CCFE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1D9DA-7FDB-84CA-E54D-CA1DC141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FA8C1-FC2F-6AA8-16F7-B29B7A75A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C2DA8-DC97-5C24-1BF3-3744184B0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6E334-ADD0-E995-01CB-121D016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6D26F-541E-82AA-732F-E54211FF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A37BF-624C-87B9-BBAD-62AB6980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0F84-CF07-A2F6-5DB5-C29A1E4B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E7B6F-118B-98B0-9B03-D1CA928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10CFB-FF72-2D7A-FF4C-5426EE9F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3CB3D-3E99-3C57-650C-12876ED0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01E21-1D6B-0812-88BF-B5E6817D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477B8-BDBB-7A2E-51E5-A9B26FF6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19401-2500-B1DE-D611-2FCAEF15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2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A379-A94E-8060-D565-418FABFD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9723-EDDF-412A-B52B-C22E309B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D1CF3-A298-C06C-6C82-0BB430145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68C2-64C7-D099-2B6F-BA44D9C7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1375-2267-3ABF-4870-9AA30142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D11FA-04C0-3BAC-3612-E6C335D4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4435-DD0B-8F32-EED6-256BF35E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B0C21-373C-216E-728B-46817DCB1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A119F-DA12-5A23-6CC3-495E00D7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628FA-B1F0-AC3E-6F3B-678C6166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E4E79-295B-EE20-E86B-880BE78A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0E7F5-2758-1EFD-B4F4-226BAB7B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EDD4F-1B36-76C1-45E0-8BA0D1BB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2258A-6445-6715-094D-A0FFD9351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0250-70A4-11D9-2265-2A7E5683C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0EE1A-0703-0083-308D-74C44E675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F4D2-07AF-FA61-F65E-4D6DD4E15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hyperlink" Target="https://www.loom.com/share/6a9a339ea05947beb1dbd025cc3dd779?sid=e4c8122e-9a58-46a9-b97a-ae8724b08723" TargetMode="External"/><Relationship Id="rId17" Type="http://schemas.openxmlformats.org/officeDocument/2006/relationships/hyperlink" Target="https://docs.google.com/spreadsheets/d/1rRtnpJuFHQDENd_Rn6QjyW-eB0Z7VqoJ0itJY2CZXsM/edit?gid=0#gid=0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docs.google.com/document/d/1gwkU4qhARvmBuvo-LuCDLBm1ykgsrxjd3RVwdjx2T_I/edit?tab=t.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www.datascienceportfol.io/shirelamozieg" TargetMode="External"/><Relationship Id="rId5" Type="http://schemas.openxmlformats.org/officeDocument/2006/relationships/hyperlink" Target="https://www.youtube.com/watch?v=ZSrVOyKAC4Y&amp;list=PLrHF9RH5-_uuWyV0Ebr7MV_9Qj_4T5t9N&amp;index=29" TargetMode="External"/><Relationship Id="rId15" Type="http://schemas.openxmlformats.org/officeDocument/2006/relationships/hyperlink" Target="https://www.linkedin.com/in/shirel-amozieg/" TargetMode="External"/><Relationship Id="rId10" Type="http://schemas.openxmlformats.org/officeDocument/2006/relationships/hyperlink" Target="https://app.powerbi.com/links/jP6Nlgp4Zj?ctid=e2c8f23b-7029-4500-8037-7b8982a4f814&amp;pbi_source=linkShare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github.com/Shirel25/Netflix-Dashboard-Analysis" TargetMode="External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24C489-C087-3733-A80A-61030B192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7C14890F-1369-2851-D737-232A6147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12" y="1697112"/>
            <a:ext cx="3463776" cy="3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3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97EC4-3B03-07F3-E941-51B86C41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514FA0-D741-4D57-2A36-7AD89217A131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7972FB-3C35-C67A-38AD-534509FEE5C6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984D6F39-2084-2E74-0B6A-51FFFF20B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2C46D-8B14-DEA5-4468-DBD74AEE1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D3B180-7E1D-4D84-5280-A69998D1582D}"/>
              </a:ext>
            </a:extLst>
          </p:cNvPr>
          <p:cNvSpPr txBox="1"/>
          <p:nvPr/>
        </p:nvSpPr>
        <p:spPr>
          <a:xfrm>
            <a:off x="4940862" y="427535"/>
            <a:ext cx="25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Conclusion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DB1434-FF27-C944-47F0-B6D596588CE3}"/>
              </a:ext>
            </a:extLst>
          </p:cNvPr>
          <p:cNvSpPr/>
          <p:nvPr/>
        </p:nvSpPr>
        <p:spPr>
          <a:xfrm>
            <a:off x="595426" y="1467655"/>
            <a:ext cx="11010010" cy="2487759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2EF1F-C110-9B2F-8D9C-A0D0C72CC834}"/>
              </a:ext>
            </a:extLst>
          </p:cNvPr>
          <p:cNvSpPr txBox="1"/>
          <p:nvPr/>
        </p:nvSpPr>
        <p:spPr>
          <a:xfrm>
            <a:off x="962464" y="1745020"/>
            <a:ext cx="10267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Achievements: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Built a full data pipeline from raw dataset to interactive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Cleaned, structured, and enriched Netflix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Integrated country flags and movie posters dynamically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Designed a Netflix-inspired dashboard using 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Enabled both exploration and detailed content view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0DF11F-CFED-C642-A906-C253E932DE8E}"/>
              </a:ext>
            </a:extLst>
          </p:cNvPr>
          <p:cNvSpPr/>
          <p:nvPr/>
        </p:nvSpPr>
        <p:spPr>
          <a:xfrm>
            <a:off x="595426" y="4306187"/>
            <a:ext cx="11010010" cy="212427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C67EC-AC3E-09B4-7453-C21435A20E6D}"/>
              </a:ext>
            </a:extLst>
          </p:cNvPr>
          <p:cNvSpPr txBox="1"/>
          <p:nvPr/>
        </p:nvSpPr>
        <p:spPr>
          <a:xfrm>
            <a:off x="924364" y="4706606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Future Improvements: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Include available audio languages per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 movie recommendations using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Track content evolution over time with regular updates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77BE40-076A-9A54-301C-93C52A2EEE7F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790A91-639E-C2CF-6B34-0D251C7A18BD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Developers.Institute (@devtlv) / X">
              <a:extLst>
                <a:ext uri="{FF2B5EF4-FFF2-40B4-BE49-F238E27FC236}">
                  <a16:creationId xmlns:a16="http://schemas.microsoft.com/office/drawing/2014/main" id="{BF7D79F2-8FDE-9B4F-7945-24320F9DD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589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40481-2C4C-E0EE-D0EF-42C466AFD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3D89C7-7C57-F65D-C4B5-A528E7399B44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9F274D-777C-B5F2-56FC-1C5D4CDACC19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CC1B0813-6440-ECF1-B540-1E7631CEB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E6D5CA-F4CC-B6AE-8107-89AAECC75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2F53D6-69B6-5A96-C0E2-B830ADAEB03F}"/>
              </a:ext>
            </a:extLst>
          </p:cNvPr>
          <p:cNvSpPr txBox="1"/>
          <p:nvPr/>
        </p:nvSpPr>
        <p:spPr>
          <a:xfrm>
            <a:off x="5179960" y="427535"/>
            <a:ext cx="183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Sources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2B0015-172E-E41C-42F4-00A0B4120B95}"/>
              </a:ext>
            </a:extLst>
          </p:cNvPr>
          <p:cNvSpPr/>
          <p:nvPr/>
        </p:nvSpPr>
        <p:spPr>
          <a:xfrm>
            <a:off x="590994" y="1383978"/>
            <a:ext cx="11010010" cy="806375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D5A5B-C2AE-B9DB-BA0D-86EBF07681EC}"/>
              </a:ext>
            </a:extLst>
          </p:cNvPr>
          <p:cNvSpPr txBox="1"/>
          <p:nvPr/>
        </p:nvSpPr>
        <p:spPr>
          <a:xfrm>
            <a:off x="1174559" y="1541484"/>
            <a:ext cx="1026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 </a:t>
            </a:r>
          </a:p>
          <a:p>
            <a:endParaRPr lang="en-US" sz="1200" i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212E08-F27D-5EAC-4113-1D8ED0FF47EE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3FB677-DF3A-7DF0-8D33-0E4C250B74D8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7" name="Picture 2" descr="Developers.Institute (@devtlv) / X">
              <a:extLst>
                <a:ext uri="{FF2B5EF4-FFF2-40B4-BE49-F238E27FC236}">
                  <a16:creationId xmlns:a16="http://schemas.microsoft.com/office/drawing/2014/main" id="{5315C575-B155-BE29-7401-975D9B06B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BF1616-E91D-1181-A839-F7C40BEDBA2A}"/>
              </a:ext>
            </a:extLst>
          </p:cNvPr>
          <p:cNvSpPr/>
          <p:nvPr/>
        </p:nvSpPr>
        <p:spPr>
          <a:xfrm>
            <a:off x="586564" y="2779662"/>
            <a:ext cx="11010010" cy="1926166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A32775-8B91-DCC1-BDA4-DC497B7E7E8A}"/>
              </a:ext>
            </a:extLst>
          </p:cNvPr>
          <p:cNvSpPr/>
          <p:nvPr/>
        </p:nvSpPr>
        <p:spPr>
          <a:xfrm>
            <a:off x="595426" y="5100916"/>
            <a:ext cx="11010010" cy="1213391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2.png">
            <a:extLst>
              <a:ext uri="{FF2B5EF4-FFF2-40B4-BE49-F238E27FC236}">
                <a16:creationId xmlns:a16="http://schemas.microsoft.com/office/drawing/2014/main" id="{5C234D46-3920-75F3-F003-6F3F90EEAB32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892789" y="3166288"/>
            <a:ext cx="190500" cy="190500"/>
          </a:xfrm>
          <a:prstGeom prst="rect">
            <a:avLst/>
          </a:prstGeom>
          <a:ln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71702-8E2D-AA7C-3C9D-8AE966F529D2}"/>
              </a:ext>
            </a:extLst>
          </p:cNvPr>
          <p:cNvSpPr txBox="1"/>
          <p:nvPr/>
        </p:nvSpPr>
        <p:spPr>
          <a:xfrm>
            <a:off x="1094068" y="3035079"/>
            <a:ext cx="10267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9" tooltip="GitHu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Project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Deployed Link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Portfolio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2mn Video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B37662-011E-FB94-9EF8-11536AA5FB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933" y="1646490"/>
            <a:ext cx="190500" cy="217859"/>
          </a:xfrm>
          <a:prstGeom prst="rect">
            <a:avLst/>
          </a:prstGeom>
        </p:spPr>
      </p:pic>
      <p:pic>
        <p:nvPicPr>
          <p:cNvPr id="19" name="image6.png">
            <a:extLst>
              <a:ext uri="{FF2B5EF4-FFF2-40B4-BE49-F238E27FC236}">
                <a16:creationId xmlns:a16="http://schemas.microsoft.com/office/drawing/2014/main" id="{53EA72D2-9CF2-FB7C-B8DA-F6BAA3D168DC}"/>
              </a:ext>
            </a:extLst>
          </p:cNvPr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830863" y="3406328"/>
            <a:ext cx="314355" cy="323565"/>
          </a:xfrm>
          <a:prstGeom prst="rect">
            <a:avLst/>
          </a:prstGeom>
          <a:ln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E1087E-B7BD-6725-9A91-BF6732D5EDC4}"/>
              </a:ext>
            </a:extLst>
          </p:cNvPr>
          <p:cNvSpPr txBox="1"/>
          <p:nvPr/>
        </p:nvSpPr>
        <p:spPr>
          <a:xfrm>
            <a:off x="1145218" y="5230136"/>
            <a:ext cx="102670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C00000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CV Link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 Tracker Link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C00000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200" i="1" dirty="0">
              <a:solidFill>
                <a:srgbClr val="C00000"/>
              </a:solidFill>
            </a:endParaRPr>
          </a:p>
        </p:txBody>
      </p:sp>
      <p:pic>
        <p:nvPicPr>
          <p:cNvPr id="23" name="image4.png">
            <a:extLst>
              <a:ext uri="{FF2B5EF4-FFF2-40B4-BE49-F238E27FC236}">
                <a16:creationId xmlns:a16="http://schemas.microsoft.com/office/drawing/2014/main" id="{C31D3FDB-F60C-B6DB-6466-CA002ACAD625}"/>
              </a:ext>
            </a:extLst>
          </p:cNvPr>
          <p:cNvPicPr/>
          <p:nvPr/>
        </p:nvPicPr>
        <p:blipFill>
          <a:blip r:embed="rId18"/>
          <a:srcRect/>
          <a:stretch>
            <a:fillRect/>
          </a:stretch>
        </p:blipFill>
        <p:spPr>
          <a:xfrm>
            <a:off x="877868" y="5295137"/>
            <a:ext cx="200025" cy="190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3350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36752-F087-CE84-B270-39C279685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Generated image">
            <a:extLst>
              <a:ext uri="{FF2B5EF4-FFF2-40B4-BE49-F238E27FC236}">
                <a16:creationId xmlns:a16="http://schemas.microsoft.com/office/drawing/2014/main" id="{6EB5D858-6ED6-0ACA-424F-8319A9CF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3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pening">
            <a:hlinkClick r:id="" action="ppaction://media"/>
            <a:extLst>
              <a:ext uri="{FF2B5EF4-FFF2-40B4-BE49-F238E27FC236}">
                <a16:creationId xmlns:a16="http://schemas.microsoft.com/office/drawing/2014/main" id="{800B0BFF-DBF9-6DA2-5C19-EE0EB4B19A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39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1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B44D9-D9ED-990B-0841-2022787EA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019430-C54F-5FEA-58A8-9B63B405AE39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9767D1-4364-DDA0-81DD-85B106FD7B23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646BDFDF-E97F-5081-C1A6-8D459C244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E56583-B606-F64D-5B6B-AAC2615A9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B3160C-E445-025C-93A4-3E38DCA8531C}"/>
              </a:ext>
            </a:extLst>
          </p:cNvPr>
          <p:cNvSpPr/>
          <p:nvPr/>
        </p:nvSpPr>
        <p:spPr>
          <a:xfrm>
            <a:off x="1807534" y="1467655"/>
            <a:ext cx="7729871" cy="2487759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C1A4D7-1D27-1CB4-DC5F-9B6A399435C1}"/>
              </a:ext>
            </a:extLst>
          </p:cNvPr>
          <p:cNvSpPr/>
          <p:nvPr/>
        </p:nvSpPr>
        <p:spPr>
          <a:xfrm>
            <a:off x="7581014" y="4871442"/>
            <a:ext cx="4024422" cy="1486325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63D6D-B1A4-E9BA-A581-2B940DADCAE1}"/>
              </a:ext>
            </a:extLst>
          </p:cNvPr>
          <p:cNvSpPr txBox="1"/>
          <p:nvPr/>
        </p:nvSpPr>
        <p:spPr>
          <a:xfrm>
            <a:off x="7909954" y="5264489"/>
            <a:ext cx="354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Shirel AMOZIEG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00C056-DE1F-08B3-ADED-3A4564BBC260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B8A961F-716D-0EEC-3E06-B8B9CDECE16F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Developers.Institute (@devtlv) / X">
              <a:extLst>
                <a:ext uri="{FF2B5EF4-FFF2-40B4-BE49-F238E27FC236}">
                  <a16:creationId xmlns:a16="http://schemas.microsoft.com/office/drawing/2014/main" id="{57E2049E-A988-2B27-C7AF-CDF9FB953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DF054C-8AB8-EF74-11BF-3ACBDA164C12}"/>
              </a:ext>
            </a:extLst>
          </p:cNvPr>
          <p:cNvSpPr txBox="1"/>
          <p:nvPr/>
        </p:nvSpPr>
        <p:spPr>
          <a:xfrm>
            <a:off x="2188847" y="1649705"/>
            <a:ext cx="72634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Behind</a:t>
            </a:r>
            <a:r>
              <a:rPr lang="fr-FR" sz="66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the Screens: A Netflix Data Story</a:t>
            </a:r>
            <a:endParaRPr lang="en-US" sz="66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2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240B84-5EA5-2704-FF3B-4DEE04F37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D2BD3C-8DC3-0BA4-66CC-3453D60B32E6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7E6A8C-3B04-982F-D6D3-FAC75FF59809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920890DF-FD6F-2773-3527-F109D613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D7437E-296B-A93F-BF6F-B9C1966B1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07263C-E344-DCB3-B605-421708B4D9CE}"/>
              </a:ext>
            </a:extLst>
          </p:cNvPr>
          <p:cNvSpPr/>
          <p:nvPr/>
        </p:nvSpPr>
        <p:spPr>
          <a:xfrm>
            <a:off x="595426" y="1467655"/>
            <a:ext cx="11010010" cy="2487759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FF331-4B31-401B-C263-AB0415891808}"/>
              </a:ext>
            </a:extLst>
          </p:cNvPr>
          <p:cNvSpPr txBox="1"/>
          <p:nvPr/>
        </p:nvSpPr>
        <p:spPr>
          <a:xfrm>
            <a:off x="962464" y="1797783"/>
            <a:ext cx="10267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Project Description: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Based on Netflix data from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Built a full pipeline: cleaning → enrichment →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Designed an interactive Power BI dashboard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0A3BB4-BC6A-D3B3-6A7E-F6D418376BCA}"/>
              </a:ext>
            </a:extLst>
          </p:cNvPr>
          <p:cNvSpPr/>
          <p:nvPr/>
        </p:nvSpPr>
        <p:spPr>
          <a:xfrm>
            <a:off x="595426" y="4306187"/>
            <a:ext cx="11010010" cy="212427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76D36-C634-FB7B-D2C4-D1C161FBD817}"/>
              </a:ext>
            </a:extLst>
          </p:cNvPr>
          <p:cNvSpPr txBox="1"/>
          <p:nvPr/>
        </p:nvSpPr>
        <p:spPr>
          <a:xfrm>
            <a:off x="924364" y="4456416"/>
            <a:ext cx="10267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Problem / Need: 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Netflix’s catalog is large and diverse (genres, countries, formats)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Navigating and analyzing this content at scale can be challenging without proper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Need for a clear, visual, and interactive overview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5464D0-FAE5-CE4E-D7FE-03812CFE2A36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E8C08D4-9F3A-C432-3C1B-9AF6DF71A38D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Developers.Institute (@devtlv) / X">
              <a:extLst>
                <a:ext uri="{FF2B5EF4-FFF2-40B4-BE49-F238E27FC236}">
                  <a16:creationId xmlns:a16="http://schemas.microsoft.com/office/drawing/2014/main" id="{620DBFB1-815D-1485-8BCE-4FED1BE79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B810182-6892-F183-A013-3E6087D207EF}"/>
              </a:ext>
            </a:extLst>
          </p:cNvPr>
          <p:cNvSpPr txBox="1"/>
          <p:nvPr/>
        </p:nvSpPr>
        <p:spPr>
          <a:xfrm>
            <a:off x="2635415" y="379582"/>
            <a:ext cx="7730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Behind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the Screens: A Netflix Data Story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28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EC7AA-68AD-04A8-2128-998B1D13A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E77A94-0F09-CE61-EE12-A33F8B7C2860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E3485F-3348-A875-9326-F2A0582FCCF8}"/>
              </a:ext>
            </a:extLst>
          </p:cNvPr>
          <p:cNvSpPr/>
          <p:nvPr/>
        </p:nvSpPr>
        <p:spPr>
          <a:xfrm>
            <a:off x="411563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5E44FB-3AB5-9234-1BF7-F38BFDEF57B8}"/>
              </a:ext>
            </a:extLst>
          </p:cNvPr>
          <p:cNvSpPr/>
          <p:nvPr/>
        </p:nvSpPr>
        <p:spPr>
          <a:xfrm>
            <a:off x="512570" y="1270185"/>
            <a:ext cx="11389243" cy="3408141"/>
          </a:xfrm>
          <a:prstGeom prst="roundRect">
            <a:avLst>
              <a:gd name="adj" fmla="val 16741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17D200-0BC7-CF57-BD4E-4BFDF20BAC85}"/>
              </a:ext>
            </a:extLst>
          </p:cNvPr>
          <p:cNvSpPr/>
          <p:nvPr/>
        </p:nvSpPr>
        <p:spPr>
          <a:xfrm>
            <a:off x="411563" y="4915078"/>
            <a:ext cx="11490250" cy="1638782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FFE893D0-A590-4F09-5978-673333CC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1168AB-5194-535F-3A98-1B53AFCF8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F2C891-9A18-3AB9-3755-3633861E59A6}"/>
              </a:ext>
            </a:extLst>
          </p:cNvPr>
          <p:cNvSpPr txBox="1"/>
          <p:nvPr/>
        </p:nvSpPr>
        <p:spPr>
          <a:xfrm>
            <a:off x="4710660" y="448658"/>
            <a:ext cx="289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1. Data Source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71F015-B3ED-3EF5-3481-981AEC2209C5}"/>
              </a:ext>
            </a:extLst>
          </p:cNvPr>
          <p:cNvSpPr txBox="1"/>
          <p:nvPr/>
        </p:nvSpPr>
        <p:spPr>
          <a:xfrm>
            <a:off x="765108" y="5222712"/>
            <a:ext cx="11015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Contains</a:t>
            </a:r>
            <a:r>
              <a:rPr lang="fr-FR" sz="2000" dirty="0">
                <a:solidFill>
                  <a:schemeClr val="bg1"/>
                </a:solidFill>
              </a:rPr>
              <a:t> ~ 8700 </a:t>
            </a:r>
            <a:r>
              <a:rPr lang="fr-FR" sz="2000" dirty="0" err="1">
                <a:solidFill>
                  <a:schemeClr val="bg1"/>
                </a:solidFill>
              </a:rPr>
              <a:t>titles</a:t>
            </a:r>
            <a:r>
              <a:rPr lang="fr-FR" sz="2000" dirty="0">
                <a:solidFill>
                  <a:schemeClr val="bg1"/>
                </a:solidFill>
              </a:rPr>
              <a:t> (</a:t>
            </a:r>
            <a:r>
              <a:rPr lang="fr-FR" sz="2000" dirty="0" err="1">
                <a:solidFill>
                  <a:schemeClr val="bg1"/>
                </a:solidFill>
              </a:rPr>
              <a:t>Movies</a:t>
            </a:r>
            <a:r>
              <a:rPr lang="fr-FR" sz="2000" dirty="0">
                <a:solidFill>
                  <a:schemeClr val="bg1"/>
                </a:solidFill>
              </a:rPr>
              <a:t> + TV shows)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Features</a:t>
            </a:r>
            <a:r>
              <a:rPr lang="fr-FR" sz="2000" dirty="0">
                <a:solidFill>
                  <a:schemeClr val="bg1"/>
                </a:solidFill>
              </a:rPr>
              <a:t>: </a:t>
            </a:r>
            <a:r>
              <a:rPr lang="fr-FR" sz="2000" dirty="0" err="1">
                <a:solidFill>
                  <a:schemeClr val="bg1"/>
                </a:solidFill>
              </a:rPr>
              <a:t>title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cast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release_year</a:t>
            </a:r>
            <a:r>
              <a:rPr lang="fr-FR" sz="2000" dirty="0">
                <a:solidFill>
                  <a:schemeClr val="bg1"/>
                </a:solidFill>
              </a:rPr>
              <a:t>, duration…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Updated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until</a:t>
            </a:r>
            <a:r>
              <a:rPr lang="fr-FR" sz="2000" dirty="0">
                <a:solidFill>
                  <a:schemeClr val="bg1"/>
                </a:solidFill>
              </a:rPr>
              <a:t> 2021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C38C9B-4C0F-606D-8116-F091FD899078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AF9D0DC-C835-D211-5F5D-91EBB8C96631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Developers.Institute (@devtlv) / X">
              <a:extLst>
                <a:ext uri="{FF2B5EF4-FFF2-40B4-BE49-F238E27FC236}">
                  <a16:creationId xmlns:a16="http://schemas.microsoft.com/office/drawing/2014/main" id="{27DA6B48-A238-60B4-E5B2-704D1BD69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196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56F306-2DB6-BB46-ECFE-07C13B65B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58D89E-6543-E9C8-9093-6432D7D7BBB0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F59B5F-E81C-8C9F-4AB9-D5C14FDCCFF9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407925-3D8A-783F-4A83-A49AB50EB269}"/>
              </a:ext>
            </a:extLst>
          </p:cNvPr>
          <p:cNvSpPr/>
          <p:nvPr/>
        </p:nvSpPr>
        <p:spPr>
          <a:xfrm>
            <a:off x="811388" y="1362398"/>
            <a:ext cx="10569224" cy="2481591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B7562515-BEA5-38DC-DDCD-212CD686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C61E6F-CBCD-2241-BDE3-9F0590AB6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6E5E6C-EAEC-F90B-7BF9-75C2D0ACDC77}"/>
              </a:ext>
            </a:extLst>
          </p:cNvPr>
          <p:cNvSpPr txBox="1"/>
          <p:nvPr/>
        </p:nvSpPr>
        <p:spPr>
          <a:xfrm>
            <a:off x="2904397" y="414675"/>
            <a:ext cx="638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2. Data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Cleaning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&amp;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Preparation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DDAFEA-F9EC-B5D1-85A3-C74714C4E0AF}"/>
              </a:ext>
            </a:extLst>
          </p:cNvPr>
          <p:cNvSpPr txBox="1"/>
          <p:nvPr/>
        </p:nvSpPr>
        <p:spPr>
          <a:xfrm>
            <a:off x="1582688" y="1490008"/>
            <a:ext cx="8476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Filling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missing</a:t>
            </a:r>
            <a:r>
              <a:rPr lang="fr-FR" sz="2000" dirty="0">
                <a:solidFill>
                  <a:schemeClr val="bg1"/>
                </a:solidFill>
              </a:rPr>
              <a:t> values (e.g. country, </a:t>
            </a:r>
            <a:r>
              <a:rPr lang="fr-FR" sz="2000" dirty="0" err="1">
                <a:solidFill>
                  <a:schemeClr val="bg1"/>
                </a:solidFill>
              </a:rPr>
              <a:t>cast</a:t>
            </a:r>
            <a:r>
              <a:rPr lang="fr-FR" sz="20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Converting</a:t>
            </a:r>
            <a:r>
              <a:rPr lang="fr-FR" sz="2000" dirty="0">
                <a:solidFill>
                  <a:schemeClr val="bg1"/>
                </a:solidFill>
              </a:rPr>
              <a:t> data types (e.g. dates)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Dropping</a:t>
            </a:r>
            <a:r>
              <a:rPr lang="fr-FR" sz="2000" dirty="0">
                <a:solidFill>
                  <a:schemeClr val="bg1"/>
                </a:solidFill>
              </a:rPr>
              <a:t> duplicates or </a:t>
            </a:r>
            <a:r>
              <a:rPr lang="fr-FR" sz="2000" dirty="0" err="1">
                <a:solidFill>
                  <a:schemeClr val="bg1"/>
                </a:solidFill>
              </a:rPr>
              <a:t>irrelevant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columns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Normalizing</a:t>
            </a:r>
            <a:r>
              <a:rPr lang="fr-FR" sz="2000" dirty="0">
                <a:solidFill>
                  <a:schemeClr val="bg1"/>
                </a:solidFill>
              </a:rPr>
              <a:t> values (e.g. duration)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Handling </a:t>
            </a:r>
            <a:r>
              <a:rPr lang="fr-FR" sz="2000" dirty="0" err="1">
                <a:solidFill>
                  <a:schemeClr val="bg1"/>
                </a:solidFill>
              </a:rPr>
              <a:t>outliers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Performing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statistical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analysis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Saving to a new CSV file </a:t>
            </a:r>
            <a:r>
              <a:rPr lang="en-US" sz="1200" i="1" dirty="0">
                <a:solidFill>
                  <a:schemeClr val="bg1"/>
                </a:solidFill>
              </a:rPr>
              <a:t>netflix_titles_cleaned.csv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959013-1010-9739-F8BE-11C8E03FCB1A}"/>
              </a:ext>
            </a:extLst>
          </p:cNvPr>
          <p:cNvSpPr/>
          <p:nvPr/>
        </p:nvSpPr>
        <p:spPr>
          <a:xfrm>
            <a:off x="1110871" y="4147007"/>
            <a:ext cx="9668102" cy="229631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8569B-5475-FB0D-0578-3C8EAEE80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899" y="4237893"/>
            <a:ext cx="3250787" cy="2030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65699-A36D-97A9-F684-C0D3AE07261B}"/>
              </a:ext>
            </a:extLst>
          </p:cNvPr>
          <p:cNvSpPr txBox="1"/>
          <p:nvPr/>
        </p:nvSpPr>
        <p:spPr>
          <a:xfrm>
            <a:off x="1497627" y="4584597"/>
            <a:ext cx="5674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>
                <a:solidFill>
                  <a:schemeClr val="bg1"/>
                </a:solidFill>
              </a:rPr>
              <a:t>Insight: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Newer movies tend to be slightly shorter than older ones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86" name="Picture 14" descr="Bienvenue dans Colab - Colab">
            <a:extLst>
              <a:ext uri="{FF2B5EF4-FFF2-40B4-BE49-F238E27FC236}">
                <a16:creationId xmlns:a16="http://schemas.microsoft.com/office/drawing/2014/main" id="{26152518-8C57-5B2D-4825-CAC0906B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75" b="89286" l="5804" r="89732">
                        <a14:foregroundMark x1="43877" y1="44885" x2="47321" y2="44196"/>
                        <a14:foregroundMark x1="48473" y1="71858" x2="48364" y2="71907"/>
                        <a14:foregroundMark x1="49337" y1="71474" x2="49219" y2="71526"/>
                        <a14:foregroundMark x1="54464" y1="69196" x2="51069" y2="70705"/>
                        <a14:foregroundMark x1="7276" y1="49819" x2="38839" y2="26786"/>
                        <a14:foregroundMark x1="44096" y1="44307" x2="50300" y2="64986"/>
                        <a14:foregroundMark x1="38839" y1="26786" x2="42228" y2="38082"/>
                        <a14:foregroundMark x1="50763" y1="69426" x2="50734" y2="69980"/>
                        <a14:foregroundMark x1="50882" y1="67174" x2="50799" y2="68757"/>
                        <a14:foregroundMark x1="84821" y1="41071" x2="83036" y2="45089"/>
                        <a14:foregroundMark x1="87500" y1="45982" x2="86607" y2="40179"/>
                        <a14:foregroundMark x1="83929" y1="42857" x2="86607" y2="42857"/>
                        <a14:foregroundMark x1="85714" y1="43750" x2="87946" y2="41071"/>
                        <a14:foregroundMark x1="80804" y1="47768" x2="84821" y2="50000"/>
                        <a14:foregroundMark x1="12537" y1="64447" x2="16071" y2="65625"/>
                        <a14:foregroundMark x1="24107" y1="64732" x2="22240" y2="69586"/>
                        <a14:foregroundMark x1="34821" y1="75446" x2="41518" y2="73214"/>
                        <a14:foregroundMark x1="36607" y1="73214" x2="33036" y2="73214"/>
                        <a14:foregroundMark x1="35714" y1="69643" x2="37500" y2="75446"/>
                        <a14:foregroundMark x1="89732" y1="41071" x2="89732" y2="61607"/>
                        <a14:backgroundMark x1="4464" y1="60714" x2="9951" y2="62674"/>
                        <a14:backgroundMark x1="31925" y1="80929" x2="7143" y2="97768"/>
                        <a14:backgroundMark x1="41964" y1="74107" x2="40532" y2="75080"/>
                        <a14:backgroundMark x1="3491" y1="70742" x2="2679" y2="64732"/>
                        <a14:backgroundMark x1="7143" y1="97768" x2="3768" y2="72788"/>
                        <a14:backgroundMark x1="9375" y1="80357" x2="8482" y2="77232"/>
                        <a14:backgroundMark x1="12500" y1="78125" x2="12500" y2="78125"/>
                        <a14:backgroundMark x1="12054" y1="77232" x2="12054" y2="77232"/>
                        <a14:backgroundMark x1="12054" y1="77232" x2="12054" y2="77232"/>
                        <a14:backgroundMark x1="12054" y1="78125" x2="12054" y2="80357"/>
                        <a14:backgroundMark x1="12054" y1="80357" x2="12054" y2="80357"/>
                        <a14:backgroundMark x1="12054" y1="80357" x2="12054" y2="80357"/>
                        <a14:backgroundMark x1="13393" y1="80357" x2="11161" y2="75446"/>
                        <a14:backgroundMark x1="10268" y1="69196" x2="14286" y2="83036"/>
                        <a14:backgroundMark x1="4464" y1="50000" x2="5357" y2="63839"/>
                        <a14:backgroundMark x1="8482" y1="62500" x2="10268" y2="65625"/>
                        <a14:backgroundMark x1="40625" y1="75446" x2="46429" y2="74554"/>
                        <a14:backgroundMark x1="48661" y1="75446" x2="49554" y2="72321"/>
                        <a14:backgroundMark x1="44643" y1="82143" x2="48661" y2="73214"/>
                        <a14:backgroundMark x1="50446" y1="82143" x2="50446" y2="75446"/>
                        <a14:backgroundMark x1="51339" y1="75446" x2="48661" y2="69643"/>
                        <a14:backgroundMark x1="49554" y1="74107" x2="46429" y2="73214"/>
                        <a14:backgroundMark x1="50446" y1="74554" x2="52232" y2="76339"/>
                        <a14:backgroundMark x1="33929" y1="52679" x2="42411" y2="43750"/>
                        <a14:backgroundMark x1="41518" y1="48661" x2="44643" y2="42857"/>
                        <a14:backgroundMark x1="44643" y1="40179" x2="44643" y2="44196"/>
                        <a14:backgroundMark x1="50446" y1="74554" x2="48661" y2="72321"/>
                        <a14:backgroundMark x1="51339" y1="79464" x2="50446" y2="72321"/>
                        <a14:backgroundMark x1="50446" y1="72321" x2="50446" y2="72321"/>
                        <a14:backgroundMark x1="52232" y1="73214" x2="49554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673" y="1846253"/>
            <a:ext cx="1296087" cy="12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Les Fonds D'écran Python, Icône, Langage de Programmation, Logo, Permanent,  Les Images et Les Photos Gratuits">
            <a:extLst>
              <a:ext uri="{FF2B5EF4-FFF2-40B4-BE49-F238E27FC236}">
                <a16:creationId xmlns:a16="http://schemas.microsoft.com/office/drawing/2014/main" id="{3998F46C-7CE4-4562-500C-E26951C0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014" y1="25957" x2="36000" y2="25000"/>
                        <a14:foregroundMark x1="36667" y1="69048" x2="36084" y2="30536"/>
                        <a14:foregroundMark x1="37005" y1="34230" x2="40667" y2="67857"/>
                        <a14:foregroundMark x1="36000" y1="25000" x2="36174" y2="26596"/>
                        <a14:foregroundMark x1="40667" y1="67857" x2="35000" y2="70238"/>
                        <a14:backgroundMark x1="36667" y1="28571" x2="35000" y2="26190"/>
                        <a14:backgroundMark x1="36667" y1="29167" x2="36333" y2="22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327" y="1947440"/>
            <a:ext cx="1996718" cy="11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E94B954-99CF-4665-1BCD-ECB8EC32FE4D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16C9D0B-E796-CD82-1993-8A24CD19D81B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9" name="Picture 2" descr="Developers.Institute (@devtlv) / X">
              <a:extLst>
                <a:ext uri="{FF2B5EF4-FFF2-40B4-BE49-F238E27FC236}">
                  <a16:creationId xmlns:a16="http://schemas.microsoft.com/office/drawing/2014/main" id="{B775CC77-6E6E-234D-9557-B89887F9A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195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D4F8FE-EE6F-A97D-B157-767B11B25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57DB65-F50A-BA1C-E4CC-D14F5D5F274F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4CF736-D6FC-FA47-035A-0DC4E982A2A7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5F9F43-B96A-0419-0BDC-2C935EE182E4}"/>
              </a:ext>
            </a:extLst>
          </p:cNvPr>
          <p:cNvSpPr/>
          <p:nvPr/>
        </p:nvSpPr>
        <p:spPr>
          <a:xfrm>
            <a:off x="463852" y="1819361"/>
            <a:ext cx="11490250" cy="3662063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2D420971-16FB-A796-D13E-176BA72A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6903C7-2845-914B-2F3D-503C5E29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B8C7D7-6735-A0F2-857D-03F4D94C86E4}"/>
              </a:ext>
            </a:extLst>
          </p:cNvPr>
          <p:cNvSpPr txBox="1"/>
          <p:nvPr/>
        </p:nvSpPr>
        <p:spPr>
          <a:xfrm>
            <a:off x="3000131" y="367677"/>
            <a:ext cx="619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3. PostgreSQL /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pgAdmin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Integration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75933A-BF73-EC26-CBA8-F2DE1ED5A2A0}"/>
              </a:ext>
            </a:extLst>
          </p:cNvPr>
          <p:cNvSpPr txBox="1"/>
          <p:nvPr/>
        </p:nvSpPr>
        <p:spPr>
          <a:xfrm>
            <a:off x="811387" y="2767279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Connected cleaned data to </a:t>
            </a:r>
            <a:r>
              <a:rPr lang="en-US" sz="2000" b="1" dirty="0">
                <a:solidFill>
                  <a:schemeClr val="bg1"/>
                </a:solidFill>
              </a:rPr>
              <a:t>PostgreSQL</a:t>
            </a:r>
            <a:r>
              <a:rPr lang="en-US" sz="2000" dirty="0">
                <a:solidFill>
                  <a:schemeClr val="bg1"/>
                </a:solidFill>
              </a:rPr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Created main base table from final dataset </a:t>
            </a:r>
            <a:r>
              <a:rPr lang="en-US" sz="1200" i="1" dirty="0">
                <a:solidFill>
                  <a:schemeClr val="bg1"/>
                </a:solidFill>
              </a:rPr>
              <a:t>00_create_base_table.sql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Generated additional structured tables for analysis </a:t>
            </a:r>
            <a:r>
              <a:rPr lang="en-US" sz="1200" i="1" dirty="0">
                <a:solidFill>
                  <a:schemeClr val="bg1"/>
                </a:solidFill>
              </a:rPr>
              <a:t>01_create_new_tables.sql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Ran SQL queries to validate schema and content </a:t>
            </a:r>
            <a:r>
              <a:rPr lang="en-US" sz="1200" i="1" dirty="0">
                <a:solidFill>
                  <a:schemeClr val="bg1"/>
                </a:solidFill>
              </a:rPr>
              <a:t>02_check_queries.sql</a:t>
            </a:r>
          </a:p>
        </p:txBody>
      </p:sp>
      <p:pic>
        <p:nvPicPr>
          <p:cNvPr id="1031" name="Picture 7" descr="PostgreSQL PgAdmin Computer Icons Database Injection de dépendances,  éléphants, divers, animaux png | PNGEgg">
            <a:extLst>
              <a:ext uri="{FF2B5EF4-FFF2-40B4-BE49-F238E27FC236}">
                <a16:creationId xmlns:a16="http://schemas.microsoft.com/office/drawing/2014/main" id="{4C493935-BEDE-36A0-9D3A-857B44DE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89" b="98000" l="2667" r="99444">
                        <a14:foregroundMark x1="76778" y1="77333" x2="70111" y2="87333"/>
                        <a14:foregroundMark x1="70111" y1="87889" x2="74000" y2="87889"/>
                        <a14:foregroundMark x1="74000" y1="88444" x2="59111" y2="98444"/>
                        <a14:foregroundMark x1="66222" y1="96222" x2="49333" y2="73222"/>
                        <a14:foregroundMark x1="49333" y1="73222" x2="49667" y2="71333"/>
                        <a14:foregroundMark x1="59667" y1="97333" x2="45222" y2="71333"/>
                        <a14:foregroundMark x1="45222" y1="71333" x2="45222" y2="71333"/>
                        <a14:foregroundMark x1="52444" y1="80111" x2="48556" y2="80667"/>
                        <a14:foregroundMark x1="50778" y1="85111" x2="46889" y2="87333"/>
                        <a14:foregroundMark x1="49667" y1="88444" x2="53556" y2="87889"/>
                        <a14:foregroundMark x1="48000" y1="89556" x2="47444" y2="89000"/>
                        <a14:foregroundMark x1="52444" y1="96222" x2="51333" y2="94556"/>
                        <a14:foregroundMark x1="56333" y1="92889" x2="54111" y2="92333"/>
                        <a14:foregroundMark x1="49667" y1="72444" x2="33111" y2="69111"/>
                        <a14:foregroundMark x1="52444" y1="73000" x2="32556" y2="71333"/>
                        <a14:foregroundMark x1="53000" y1="73000" x2="26889" y2="72222"/>
                        <a14:foregroundMark x1="26889" y1="72222" x2="43000" y2="74667"/>
                        <a14:foregroundMark x1="36889" y1="69111" x2="19222" y2="68000"/>
                        <a14:foregroundMark x1="18667" y1="66889" x2="11000" y2="54111"/>
                        <a14:foregroundMark x1="11556" y1="60222" x2="5444" y2="32556"/>
                        <a14:foregroundMark x1="3778" y1="35333" x2="12556" y2="11000"/>
                        <a14:foregroundMark x1="7111" y1="29222" x2="27889" y2="12667"/>
                        <a14:foregroundMark x1="27889" y1="12667" x2="31444" y2="13222"/>
                        <a14:foregroundMark x1="2667" y1="24889" x2="14778" y2="4889"/>
                        <a14:foregroundMark x1="14222" y1="6000" x2="40778" y2="6000"/>
                        <a14:foregroundMark x1="35889" y1="11000" x2="60667" y2="5444"/>
                        <a14:foregroundMark x1="35333" y1="14889" x2="58778" y2="6333"/>
                        <a14:foregroundMark x1="58778" y1="6333" x2="62333" y2="6000"/>
                        <a14:foregroundMark x1="45778" y1="8222" x2="42444" y2="6000"/>
                        <a14:foregroundMark x1="42444" y1="6000" x2="64000" y2="4889"/>
                        <a14:foregroundMark x1="95192" y1="11556" x2="96153" y2="11681"/>
                        <a14:foregroundMark x1="56889" y1="6556" x2="95192" y2="11556"/>
                        <a14:foregroundMark x1="62889" y1="6000" x2="79556" y2="4889"/>
                        <a14:foregroundMark x1="90556" y1="11556" x2="89889" y2="41333"/>
                        <a14:foregroundMark x1="89889" y1="41333" x2="87222" y2="42556"/>
                        <a14:foregroundMark x1="92222" y1="14889" x2="92778" y2="32000"/>
                        <a14:foregroundMark x1="87222" y1="39778" x2="87222" y2="39778"/>
                        <a14:foregroundMark x1="88333" y1="39778" x2="78444" y2="61333"/>
                        <a14:foregroundMark x1="75111" y1="60222" x2="92778" y2="67444"/>
                        <a14:foregroundMark x1="77333" y1="58000" x2="97222" y2="61333"/>
                        <a14:foregroundMark x1="86111" y1="68556" x2="70111" y2="69667"/>
                        <a14:foregroundMark x1="77889" y1="54111" x2="77333" y2="27667"/>
                        <a14:foregroundMark x1="80667" y1="34778" x2="72444" y2="61667"/>
                        <a14:foregroundMark x1="72444" y1="61667" x2="60222" y2="59111"/>
                        <a14:foregroundMark x1="72333" y1="26556" x2="69000" y2="48111"/>
                        <a14:foregroundMark x1="69000" y1="35889" x2="73444" y2="34778"/>
                        <a14:foregroundMark x1="80667" y1="34778" x2="70667" y2="11556"/>
                        <a14:foregroundMark x1="46889" y1="40333" x2="25333" y2="38111"/>
                        <a14:foregroundMark x1="38000" y1="34778" x2="52444" y2="41444"/>
                        <a14:foregroundMark x1="44111" y1="35889" x2="44667" y2="64667"/>
                        <a14:foregroundMark x1="44667" y1="64667" x2="44667" y2="63000"/>
                        <a14:foregroundMark x1="44667" y1="64667" x2="52444" y2="67444"/>
                        <a14:foregroundMark x1="44111" y1="63000" x2="27000" y2="63000"/>
                        <a14:foregroundMark x1="35889" y1="66333" x2="45778" y2="60778"/>
                        <a14:foregroundMark x1="40222" y1="60222" x2="27556" y2="33556"/>
                        <a14:foregroundMark x1="27556" y1="33556" x2="30889" y2="19333"/>
                        <a14:foregroundMark x1="32000" y1="41444" x2="37111" y2="16222"/>
                        <a14:foregroundMark x1="37111" y1="16222" x2="39111" y2="14333"/>
                        <a14:foregroundMark x1="32556" y1="32556" x2="44111" y2="48111"/>
                        <a14:foregroundMark x1="45778" y1="54667" x2="39556" y2="30556"/>
                        <a14:foregroundMark x1="39556" y1="30556" x2="27556" y2="32000"/>
                        <a14:foregroundMark x1="33111" y1="30889" x2="37444" y2="14889"/>
                        <a14:foregroundMark x1="32000" y1="29778" x2="46333" y2="39778"/>
                        <a14:foregroundMark x1="47444" y1="39778" x2="32000" y2="29778"/>
                        <a14:foregroundMark x1="31444" y1="31444" x2="50778" y2="34778"/>
                        <a14:foregroundMark x1="47444" y1="35333" x2="27556" y2="34778"/>
                        <a14:foregroundMark x1="90556" y1="66333" x2="72333" y2="71333"/>
                        <a14:foregroundMark x1="40222" y1="64667" x2="43000" y2="56333"/>
                        <a14:foregroundMark x1="36333" y1="59667" x2="35333" y2="65222"/>
                        <a14:foregroundMark x1="49111" y1="33667" x2="39111" y2="29778"/>
                        <a14:foregroundMark x1="75111" y1="32000" x2="75111" y2="32000"/>
                        <a14:backgroundMark x1="97778" y1="13222" x2="97778" y2="13222"/>
                        <a14:backgroundMark x1="98889" y1="14333" x2="98889" y2="14333"/>
                        <a14:backgroundMark x1="98333" y1="11556" x2="98333" y2="11556"/>
                        <a14:backgroundMark x1="97222" y1="13222" x2="96667" y2="14889"/>
                        <a14:backgroundMark x1="96667" y1="11556" x2="96667" y2="11556"/>
                        <a14:backgroundMark x1="96667" y1="11556" x2="97222" y2="1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966" y="2467692"/>
            <a:ext cx="1922611" cy="192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A7076C-6CFC-1AA6-0037-D410E497FF2D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03CCDE3-FD7F-A22A-FD30-EEE71B7A574B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Developers.Institute (@devtlv) / X">
              <a:extLst>
                <a:ext uri="{FF2B5EF4-FFF2-40B4-BE49-F238E27FC236}">
                  <a16:creationId xmlns:a16="http://schemas.microsoft.com/office/drawing/2014/main" id="{6E06240E-6F2F-3FA1-D2CA-83E5652CA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489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F531A0-C265-DDA2-B09C-090DAC61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7809B2-364B-30DF-54AA-539573A643B6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B19F15-0A76-0240-235D-2E8ACF10D7B5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76BEEC-DEC6-8FEE-B80D-F61F1D3D14C9}"/>
              </a:ext>
            </a:extLst>
          </p:cNvPr>
          <p:cNvSpPr/>
          <p:nvPr/>
        </p:nvSpPr>
        <p:spPr>
          <a:xfrm>
            <a:off x="6336552" y="1362398"/>
            <a:ext cx="5111616" cy="3071379"/>
          </a:xfrm>
          <a:prstGeom prst="roundRect">
            <a:avLst>
              <a:gd name="adj" fmla="val 16741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55026266-482C-7096-F1E2-C1052B1F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F09161-64B5-D4C9-5544-3DE84F5E4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4CF960-62B9-01D1-D3EE-0FBF1E43EFF9}"/>
              </a:ext>
            </a:extLst>
          </p:cNvPr>
          <p:cNvSpPr txBox="1"/>
          <p:nvPr/>
        </p:nvSpPr>
        <p:spPr>
          <a:xfrm>
            <a:off x="3651714" y="414675"/>
            <a:ext cx="488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4.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Movies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/TV shows Posters 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5A8AA-EC97-1556-FBCF-D9B77E3E3F06}"/>
              </a:ext>
            </a:extLst>
          </p:cNvPr>
          <p:cNvSpPr/>
          <p:nvPr/>
        </p:nvSpPr>
        <p:spPr>
          <a:xfrm>
            <a:off x="736741" y="1332034"/>
            <a:ext cx="4972501" cy="3132106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EFDE43-2559-95AE-A1D7-B8250DBD57CD}"/>
              </a:ext>
            </a:extLst>
          </p:cNvPr>
          <p:cNvSpPr/>
          <p:nvPr/>
        </p:nvSpPr>
        <p:spPr>
          <a:xfrm>
            <a:off x="2020186" y="4817434"/>
            <a:ext cx="7644810" cy="149966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ECD53-9D0D-E2F3-33AE-F560D855E5ED}"/>
              </a:ext>
            </a:extLst>
          </p:cNvPr>
          <p:cNvSpPr txBox="1"/>
          <p:nvPr/>
        </p:nvSpPr>
        <p:spPr>
          <a:xfrm>
            <a:off x="970436" y="1928591"/>
            <a:ext cx="45051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Used </a:t>
            </a:r>
            <a:r>
              <a:rPr lang="en-US" sz="2000" b="1" dirty="0">
                <a:solidFill>
                  <a:schemeClr val="bg1"/>
                </a:solidFill>
              </a:rPr>
              <a:t>TMDB API </a:t>
            </a:r>
            <a:r>
              <a:rPr lang="en-US" sz="2000" dirty="0">
                <a:solidFill>
                  <a:schemeClr val="bg1"/>
                </a:solidFill>
              </a:rPr>
              <a:t>to retrieve poster images for Netflix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Matched movies and shows using title + release year</a:t>
            </a:r>
            <a:endParaRPr lang="en-US" sz="12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Extracted and saved poster URLs into </a:t>
            </a:r>
            <a:r>
              <a:rPr lang="en-US" sz="1200" i="1" dirty="0">
                <a:solidFill>
                  <a:schemeClr val="bg1"/>
                </a:solidFill>
              </a:rPr>
              <a:t>netflix_posters.csv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6F546F-4487-CBA5-40D3-924F8FAF5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017" y="4892734"/>
            <a:ext cx="6811148" cy="134906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EDAA7C0-7806-B2D2-D964-7043EFD9B3F6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362BF5F-D6E5-81BF-9EFA-5621D79EB9BF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9" name="Picture 2" descr="Developers.Institute (@devtlv) / X">
              <a:extLst>
                <a:ext uri="{FF2B5EF4-FFF2-40B4-BE49-F238E27FC236}">
                  <a16:creationId xmlns:a16="http://schemas.microsoft.com/office/drawing/2014/main" id="{C8CDE56E-E925-6E95-5A67-199597821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271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DB218-262A-DD4E-BD27-E74F26CC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F71B51-7F2E-A97D-6BC5-52285F8BFAC5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05FB77-5419-E571-357B-7FB69B9A2DED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784B98-0C0E-6776-4FE6-346D2A6336CD}"/>
              </a:ext>
            </a:extLst>
          </p:cNvPr>
          <p:cNvSpPr/>
          <p:nvPr/>
        </p:nvSpPr>
        <p:spPr>
          <a:xfrm>
            <a:off x="6305107" y="1311000"/>
            <a:ext cx="4961867" cy="3027083"/>
          </a:xfrm>
          <a:prstGeom prst="roundRect">
            <a:avLst>
              <a:gd name="adj" fmla="val 16741"/>
            </a:avLst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2DC19257-FDEB-B986-9100-65DEC6ABE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43F9B5-EDBB-F0F3-8585-791293601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B750029-9A19-ECD5-EA44-4FBCE48D5459}"/>
              </a:ext>
            </a:extLst>
          </p:cNvPr>
          <p:cNvSpPr/>
          <p:nvPr/>
        </p:nvSpPr>
        <p:spPr>
          <a:xfrm>
            <a:off x="595425" y="1311000"/>
            <a:ext cx="4961866" cy="3101512"/>
          </a:xfrm>
          <a:prstGeom prst="roundRect">
            <a:avLst>
              <a:gd name="adj" fmla="val 16741"/>
            </a:avLst>
          </a:prstGeom>
          <a:blipFill dpi="0" rotWithShape="1">
            <a:blip r:embed="rId6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A1CF0-BFD3-C1DC-9FD1-4C011584900F}"/>
              </a:ext>
            </a:extLst>
          </p:cNvPr>
          <p:cNvSpPr txBox="1"/>
          <p:nvPr/>
        </p:nvSpPr>
        <p:spPr>
          <a:xfrm>
            <a:off x="3980418" y="453009"/>
            <a:ext cx="415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5. Dashboard -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Demo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931054F-64FC-7C5E-432E-D627AB3F3E91}"/>
              </a:ext>
            </a:extLst>
          </p:cNvPr>
          <p:cNvSpPr/>
          <p:nvPr/>
        </p:nvSpPr>
        <p:spPr>
          <a:xfrm>
            <a:off x="595426" y="4720857"/>
            <a:ext cx="11010010" cy="1790924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EAD36-4630-EF87-54AB-CDF85518FAFF}"/>
              </a:ext>
            </a:extLst>
          </p:cNvPr>
          <p:cNvSpPr txBox="1"/>
          <p:nvPr/>
        </p:nvSpPr>
        <p:spPr>
          <a:xfrm>
            <a:off x="924364" y="4954599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Interactive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Dynamic visuals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Details view for each selected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User-friendly layout inspired by Netflix design </a:t>
            </a:r>
          </a:p>
        </p:txBody>
      </p:sp>
      <p:pic>
        <p:nvPicPr>
          <p:cNvPr id="5122" name="Picture 2" descr="Microsoft Power BI — Wikipédia">
            <a:extLst>
              <a:ext uri="{FF2B5EF4-FFF2-40B4-BE49-F238E27FC236}">
                <a16:creationId xmlns:a16="http://schemas.microsoft.com/office/drawing/2014/main" id="{46B8C314-968C-675C-B26D-60094AE62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444" b="98667" l="9778" r="89778">
                        <a14:foregroundMark x1="52889" y1="10667" x2="59556" y2="10667"/>
                        <a14:foregroundMark x1="15556" y1="84889" x2="69778" y2="98667"/>
                        <a14:foregroundMark x1="69778" y1="98667" x2="20444" y2="83111"/>
                        <a14:foregroundMark x1="20444" y1="83111" x2="15556" y2="84889"/>
                        <a14:foregroundMark x1="55556" y1="16889" x2="53333" y2="13778"/>
                        <a14:foregroundMark x1="85778" y1="13778" x2="52444" y2="4444"/>
                        <a14:foregroundMark x1="52444" y1="4444" x2="85778" y2="1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653" y="4903448"/>
            <a:ext cx="1374590" cy="13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12E33D-1F6D-CBBC-9230-6ADBDADAEC5F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1FB63BF-6597-96F8-EE31-BB99AA90FEDC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Developers.Institute (@devtlv) / X">
              <a:extLst>
                <a:ext uri="{FF2B5EF4-FFF2-40B4-BE49-F238E27FC236}">
                  <a16:creationId xmlns:a16="http://schemas.microsoft.com/office/drawing/2014/main" id="{1B33AE2A-FE30-7498-EB68-E131C4961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773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381</Words>
  <Application>Microsoft Office PowerPoint</Application>
  <PresentationFormat>Widescreen</PresentationFormat>
  <Paragraphs>62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Shirel Amozieg</dc:creator>
  <cp:lastModifiedBy>Shirel Amozieg</cp:lastModifiedBy>
  <cp:revision>2</cp:revision>
  <dcterms:created xsi:type="dcterms:W3CDTF">2025-05-08T11:17:53Z</dcterms:created>
  <dcterms:modified xsi:type="dcterms:W3CDTF">2025-05-11T19:01:18Z</dcterms:modified>
</cp:coreProperties>
</file>