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2" r:id="rId5"/>
    <p:sldId id="263" r:id="rId6"/>
    <p:sldId id="264" r:id="rId7"/>
    <p:sldId id="260" r:id="rId8"/>
    <p:sldId id="265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4210BF-D794-41CF-9461-49640E163BE9}" v="392" dt="2025-05-08T15:31:10.722"/>
    <p1510:client id="{B0318225-101C-47EE-A6E5-F68351A46129}" v="21" dt="2025-05-09T14:50:35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rel Amozieg" userId="ac9ed54efc69b90a" providerId="LiveId" clId="{B0318225-101C-47EE-A6E5-F68351A46129}"/>
    <pc:docChg chg="modSld">
      <pc:chgData name="Shirel Amozieg" userId="ac9ed54efc69b90a" providerId="LiveId" clId="{B0318225-101C-47EE-A6E5-F68351A46129}" dt="2025-05-09T14:50:35.161" v="26"/>
      <pc:docMkLst>
        <pc:docMk/>
      </pc:docMkLst>
      <pc:sldChg chg="addSp modSp mod">
        <pc:chgData name="Shirel Amozieg" userId="ac9ed54efc69b90a" providerId="LiveId" clId="{B0318225-101C-47EE-A6E5-F68351A46129}" dt="2025-05-09T14:50:16.092" v="20" actId="164"/>
        <pc:sldMkLst>
          <pc:docMk/>
          <pc:sldMk cId="1241968479" sldId="259"/>
        </pc:sldMkLst>
        <pc:spChg chg="add mod">
          <ac:chgData name="Shirel Amozieg" userId="ac9ed54efc69b90a" providerId="LiveId" clId="{B0318225-101C-47EE-A6E5-F68351A46129}" dt="2025-05-09T14:50:16.092" v="20" actId="164"/>
          <ac:spMkLst>
            <pc:docMk/>
            <pc:sldMk cId="1241968479" sldId="259"/>
            <ac:spMk id="2" creationId="{5AF9D0DC-C835-D211-5F5D-91EBB8C96631}"/>
          </ac:spMkLst>
        </pc:spChg>
        <pc:grpChg chg="add mod">
          <ac:chgData name="Shirel Amozieg" userId="ac9ed54efc69b90a" providerId="LiveId" clId="{B0318225-101C-47EE-A6E5-F68351A46129}" dt="2025-05-09T14:50:16.092" v="20" actId="164"/>
          <ac:grpSpMkLst>
            <pc:docMk/>
            <pc:sldMk cId="1241968479" sldId="259"/>
            <ac:grpSpMk id="3" creationId="{ACC38C9B-4C0F-606D-8116-F091FD899078}"/>
          </ac:grpSpMkLst>
        </pc:grpChg>
        <pc:picChg chg="add mod">
          <ac:chgData name="Shirel Amozieg" userId="ac9ed54efc69b90a" providerId="LiveId" clId="{B0318225-101C-47EE-A6E5-F68351A46129}" dt="2025-05-09T14:50:16.092" v="20" actId="164"/>
          <ac:picMkLst>
            <pc:docMk/>
            <pc:sldMk cId="1241968479" sldId="259"/>
            <ac:picMk id="1026" creationId="{27DA6B48-A238-60B4-E5B2-704D1BD69C5B}"/>
          </ac:picMkLst>
        </pc:picChg>
      </pc:sldChg>
      <pc:sldChg chg="addSp modSp">
        <pc:chgData name="Shirel Amozieg" userId="ac9ed54efc69b90a" providerId="LiveId" clId="{B0318225-101C-47EE-A6E5-F68351A46129}" dt="2025-05-09T14:50:30.315" v="24"/>
        <pc:sldMkLst>
          <pc:docMk/>
          <pc:sldMk cId="3327737939" sldId="260"/>
        </pc:sldMkLst>
        <pc:spChg chg="mod">
          <ac:chgData name="Shirel Amozieg" userId="ac9ed54efc69b90a" providerId="LiveId" clId="{B0318225-101C-47EE-A6E5-F68351A46129}" dt="2025-05-09T14:50:30.315" v="24"/>
          <ac:spMkLst>
            <pc:docMk/>
            <pc:sldMk cId="3327737939" sldId="260"/>
            <ac:spMk id="3" creationId="{C1FB63BF-6597-96F8-EE31-BB99AA90FEDC}"/>
          </ac:spMkLst>
        </pc:spChg>
        <pc:grpChg chg="add mod">
          <ac:chgData name="Shirel Amozieg" userId="ac9ed54efc69b90a" providerId="LiveId" clId="{B0318225-101C-47EE-A6E5-F68351A46129}" dt="2025-05-09T14:50:30.315" v="24"/>
          <ac:grpSpMkLst>
            <pc:docMk/>
            <pc:sldMk cId="3327737939" sldId="260"/>
            <ac:grpSpMk id="2" creationId="{3312E33D-1F6D-CBBC-9230-6ADBDADAEC5F}"/>
          </ac:grpSpMkLst>
        </pc:grpChg>
        <pc:picChg chg="mod">
          <ac:chgData name="Shirel Amozieg" userId="ac9ed54efc69b90a" providerId="LiveId" clId="{B0318225-101C-47EE-A6E5-F68351A46129}" dt="2025-05-09T14:50:30.315" v="24"/>
          <ac:picMkLst>
            <pc:docMk/>
            <pc:sldMk cId="3327737939" sldId="260"/>
            <ac:picMk id="6" creationId="{1B33AE2A-FE30-7498-EB68-E131C4961D05}"/>
          </ac:picMkLst>
        </pc:picChg>
      </pc:sldChg>
      <pc:sldChg chg="addSp modSp">
        <pc:chgData name="Shirel Amozieg" userId="ac9ed54efc69b90a" providerId="LiveId" clId="{B0318225-101C-47EE-A6E5-F68351A46129}" dt="2025-05-09T14:50:21.312" v="21"/>
        <pc:sldMkLst>
          <pc:docMk/>
          <pc:sldMk cId="3921954760" sldId="262"/>
        </pc:sldMkLst>
        <pc:spChg chg="mod">
          <ac:chgData name="Shirel Amozieg" userId="ac9ed54efc69b90a" providerId="LiveId" clId="{B0318225-101C-47EE-A6E5-F68351A46129}" dt="2025-05-09T14:50:21.312" v="21"/>
          <ac:spMkLst>
            <pc:docMk/>
            <pc:sldMk cId="3921954760" sldId="262"/>
            <ac:spMk id="8" creationId="{816C9D0B-E796-CD82-1993-8A24CD19D81B}"/>
          </ac:spMkLst>
        </pc:spChg>
        <pc:grpChg chg="add mod">
          <ac:chgData name="Shirel Amozieg" userId="ac9ed54efc69b90a" providerId="LiveId" clId="{B0318225-101C-47EE-A6E5-F68351A46129}" dt="2025-05-09T14:50:21.312" v="21"/>
          <ac:grpSpMkLst>
            <pc:docMk/>
            <pc:sldMk cId="3921954760" sldId="262"/>
            <ac:grpSpMk id="3" creationId="{3E94B954-99CF-4665-1BCD-ECB8EC32FE4D}"/>
          </ac:grpSpMkLst>
        </pc:grpChg>
        <pc:picChg chg="mod">
          <ac:chgData name="Shirel Amozieg" userId="ac9ed54efc69b90a" providerId="LiveId" clId="{B0318225-101C-47EE-A6E5-F68351A46129}" dt="2025-05-09T14:50:21.312" v="21"/>
          <ac:picMkLst>
            <pc:docMk/>
            <pc:sldMk cId="3921954760" sldId="262"/>
            <ac:picMk id="9" creationId="{B775CC77-6E6E-234D-9557-B89887F9A3A2}"/>
          </ac:picMkLst>
        </pc:picChg>
      </pc:sldChg>
      <pc:sldChg chg="addSp modSp">
        <pc:chgData name="Shirel Amozieg" userId="ac9ed54efc69b90a" providerId="LiveId" clId="{B0318225-101C-47EE-A6E5-F68351A46129}" dt="2025-05-09T14:50:23.436" v="22"/>
        <pc:sldMkLst>
          <pc:docMk/>
          <pc:sldMk cId="3794895201" sldId="263"/>
        </pc:sldMkLst>
        <pc:spChg chg="mod">
          <ac:chgData name="Shirel Amozieg" userId="ac9ed54efc69b90a" providerId="LiveId" clId="{B0318225-101C-47EE-A6E5-F68351A46129}" dt="2025-05-09T14:50:23.436" v="22"/>
          <ac:spMkLst>
            <pc:docMk/>
            <pc:sldMk cId="3794895201" sldId="263"/>
            <ac:spMk id="3" creationId="{D03CCDE3-FD7F-A22A-FD30-EEE71B7A574B}"/>
          </ac:spMkLst>
        </pc:spChg>
        <pc:grpChg chg="add mod">
          <ac:chgData name="Shirel Amozieg" userId="ac9ed54efc69b90a" providerId="LiveId" clId="{B0318225-101C-47EE-A6E5-F68351A46129}" dt="2025-05-09T14:50:23.436" v="22"/>
          <ac:grpSpMkLst>
            <pc:docMk/>
            <pc:sldMk cId="3794895201" sldId="263"/>
            <ac:grpSpMk id="2" creationId="{33A7076C-6CFC-1AA6-0037-D410E497FF2D}"/>
          </ac:grpSpMkLst>
        </pc:grpChg>
        <pc:picChg chg="mod">
          <ac:chgData name="Shirel Amozieg" userId="ac9ed54efc69b90a" providerId="LiveId" clId="{B0318225-101C-47EE-A6E5-F68351A46129}" dt="2025-05-09T14:50:23.436" v="22"/>
          <ac:picMkLst>
            <pc:docMk/>
            <pc:sldMk cId="3794895201" sldId="263"/>
            <ac:picMk id="6" creationId="{6E06240E-6F2F-3FA1-D2CA-83E5652CA6AC}"/>
          </ac:picMkLst>
        </pc:picChg>
      </pc:sldChg>
      <pc:sldChg chg="addSp modSp">
        <pc:chgData name="Shirel Amozieg" userId="ac9ed54efc69b90a" providerId="LiveId" clId="{B0318225-101C-47EE-A6E5-F68351A46129}" dt="2025-05-09T14:50:26.940" v="23"/>
        <pc:sldMkLst>
          <pc:docMk/>
          <pc:sldMk cId="512715057" sldId="264"/>
        </pc:sldMkLst>
        <pc:spChg chg="mod">
          <ac:chgData name="Shirel Amozieg" userId="ac9ed54efc69b90a" providerId="LiveId" clId="{B0318225-101C-47EE-A6E5-F68351A46129}" dt="2025-05-09T14:50:26.940" v="23"/>
          <ac:spMkLst>
            <pc:docMk/>
            <pc:sldMk cId="512715057" sldId="264"/>
            <ac:spMk id="3" creationId="{8362BF5F-D6E5-81BF-9EFA-5621D79EB9BF}"/>
          </ac:spMkLst>
        </pc:spChg>
        <pc:grpChg chg="add mod">
          <ac:chgData name="Shirel Amozieg" userId="ac9ed54efc69b90a" providerId="LiveId" clId="{B0318225-101C-47EE-A6E5-F68351A46129}" dt="2025-05-09T14:50:26.940" v="23"/>
          <ac:grpSpMkLst>
            <pc:docMk/>
            <pc:sldMk cId="512715057" sldId="264"/>
            <ac:grpSpMk id="2" creationId="{DEDAA7C0-7806-B2D2-D964-7043EFD9B3F6}"/>
          </ac:grpSpMkLst>
        </pc:grpChg>
        <pc:picChg chg="mod">
          <ac:chgData name="Shirel Amozieg" userId="ac9ed54efc69b90a" providerId="LiveId" clId="{B0318225-101C-47EE-A6E5-F68351A46129}" dt="2025-05-09T14:50:26.940" v="23"/>
          <ac:picMkLst>
            <pc:docMk/>
            <pc:sldMk cId="512715057" sldId="264"/>
            <ac:picMk id="9" creationId="{C8CDE56E-E925-6E95-5A67-199597821ACC}"/>
          </ac:picMkLst>
        </pc:picChg>
      </pc:sldChg>
      <pc:sldChg chg="addSp modSp">
        <pc:chgData name="Shirel Amozieg" userId="ac9ed54efc69b90a" providerId="LiveId" clId="{B0318225-101C-47EE-A6E5-F68351A46129}" dt="2025-05-09T14:50:32.887" v="25"/>
        <pc:sldMkLst>
          <pc:docMk/>
          <pc:sldMk cId="495893210" sldId="265"/>
        </pc:sldMkLst>
        <pc:spChg chg="mod">
          <ac:chgData name="Shirel Amozieg" userId="ac9ed54efc69b90a" providerId="LiveId" clId="{B0318225-101C-47EE-A6E5-F68351A46129}" dt="2025-05-09T14:50:32.887" v="25"/>
          <ac:spMkLst>
            <pc:docMk/>
            <pc:sldMk cId="495893210" sldId="265"/>
            <ac:spMk id="3" creationId="{06790A91-639E-C2CF-6B34-0D251C7A18BD}"/>
          </ac:spMkLst>
        </pc:spChg>
        <pc:grpChg chg="add mod">
          <ac:chgData name="Shirel Amozieg" userId="ac9ed54efc69b90a" providerId="LiveId" clId="{B0318225-101C-47EE-A6E5-F68351A46129}" dt="2025-05-09T14:50:32.887" v="25"/>
          <ac:grpSpMkLst>
            <pc:docMk/>
            <pc:sldMk cId="495893210" sldId="265"/>
            <ac:grpSpMk id="2" creationId="{1E77BE40-076A-9A54-301C-93C52A2EEE7F}"/>
          </ac:grpSpMkLst>
        </pc:grpChg>
        <pc:picChg chg="mod">
          <ac:chgData name="Shirel Amozieg" userId="ac9ed54efc69b90a" providerId="LiveId" clId="{B0318225-101C-47EE-A6E5-F68351A46129}" dt="2025-05-09T14:50:32.887" v="25"/>
          <ac:picMkLst>
            <pc:docMk/>
            <pc:sldMk cId="495893210" sldId="265"/>
            <ac:picMk id="8" creationId="{BF7D79F2-8FDE-9B4F-7945-24320F9DDD28}"/>
          </ac:picMkLst>
        </pc:picChg>
      </pc:sldChg>
      <pc:sldChg chg="addSp modSp">
        <pc:chgData name="Shirel Amozieg" userId="ac9ed54efc69b90a" providerId="LiveId" clId="{B0318225-101C-47EE-A6E5-F68351A46129}" dt="2025-05-09T14:50:35.161" v="26"/>
        <pc:sldMkLst>
          <pc:docMk/>
          <pc:sldMk cId="1033504488" sldId="266"/>
        </pc:sldMkLst>
        <pc:spChg chg="mod">
          <ac:chgData name="Shirel Amozieg" userId="ac9ed54efc69b90a" providerId="LiveId" clId="{B0318225-101C-47EE-A6E5-F68351A46129}" dt="2025-05-09T14:50:35.161" v="26"/>
          <ac:spMkLst>
            <pc:docMk/>
            <pc:sldMk cId="1033504488" sldId="266"/>
            <ac:spMk id="6" creationId="{853FB677-DF3A-7DF0-8D33-0E4C250B74D8}"/>
          </ac:spMkLst>
        </pc:spChg>
        <pc:grpChg chg="add mod">
          <ac:chgData name="Shirel Amozieg" userId="ac9ed54efc69b90a" providerId="LiveId" clId="{B0318225-101C-47EE-A6E5-F68351A46129}" dt="2025-05-09T14:50:35.161" v="26"/>
          <ac:grpSpMkLst>
            <pc:docMk/>
            <pc:sldMk cId="1033504488" sldId="266"/>
            <ac:grpSpMk id="2" creationId="{0B212E08-F27D-5EAC-4113-1D8ED0FF47EE}"/>
          </ac:grpSpMkLst>
        </pc:grpChg>
        <pc:picChg chg="mod">
          <ac:chgData name="Shirel Amozieg" userId="ac9ed54efc69b90a" providerId="LiveId" clId="{B0318225-101C-47EE-A6E5-F68351A46129}" dt="2025-05-09T14:50:35.161" v="26"/>
          <ac:picMkLst>
            <pc:docMk/>
            <pc:sldMk cId="1033504488" sldId="266"/>
            <ac:picMk id="7" creationId="{5315C575-B155-BE29-7401-975D9B06BEF2}"/>
          </ac:picMkLst>
        </pc:picChg>
      </pc:sldChg>
    </pc:docChg>
  </pc:docChgLst>
  <pc:docChgLst>
    <pc:chgData name="Shirel Amozieg" userId="ac9ed54efc69b90a" providerId="LiveId" clId="{2B4210BF-D794-41CF-9461-49640E163BE9}"/>
    <pc:docChg chg="undo redo custSel addSld delSld modSld">
      <pc:chgData name="Shirel Amozieg" userId="ac9ed54efc69b90a" providerId="LiveId" clId="{2B4210BF-D794-41CF-9461-49640E163BE9}" dt="2025-05-08T15:32:37.556" v="1980" actId="207"/>
      <pc:docMkLst>
        <pc:docMk/>
      </pc:docMkLst>
      <pc:sldChg chg="addSp delSp modSp mod addAnim delAnim modAnim">
        <pc:chgData name="Shirel Amozieg" userId="ac9ed54efc69b90a" providerId="LiveId" clId="{2B4210BF-D794-41CF-9461-49640E163BE9}" dt="2025-05-08T12:35:31.449" v="12" actId="14100"/>
        <pc:sldMkLst>
          <pc:docMk/>
          <pc:sldMk cId="3428399669" sldId="257"/>
        </pc:sldMkLst>
        <pc:spChg chg="del mod">
          <ac:chgData name="Shirel Amozieg" userId="ac9ed54efc69b90a" providerId="LiveId" clId="{2B4210BF-D794-41CF-9461-49640E163BE9}" dt="2025-05-08T12:35:23.803" v="10" actId="478"/>
          <ac:spMkLst>
            <pc:docMk/>
            <pc:sldMk cId="3428399669" sldId="257"/>
            <ac:spMk id="4" creationId="{FE1BD9BF-F682-92DE-17BD-D76172DC3862}"/>
          </ac:spMkLst>
        </pc:spChg>
        <pc:spChg chg="del">
          <ac:chgData name="Shirel Amozieg" userId="ac9ed54efc69b90a" providerId="LiveId" clId="{2B4210BF-D794-41CF-9461-49640E163BE9}" dt="2025-05-08T11:27:50.462" v="0" actId="478"/>
          <ac:spMkLst>
            <pc:docMk/>
            <pc:sldMk cId="3428399669" sldId="257"/>
            <ac:spMk id="5" creationId="{D0CCD3F8-69C5-CBFF-171C-D3BBCB145831}"/>
          </ac:spMkLst>
        </pc:spChg>
        <pc:picChg chg="del">
          <ac:chgData name="Shirel Amozieg" userId="ac9ed54efc69b90a" providerId="LiveId" clId="{2B4210BF-D794-41CF-9461-49640E163BE9}" dt="2025-05-08T11:27:59.827" v="2" actId="478"/>
          <ac:picMkLst>
            <pc:docMk/>
            <pc:sldMk cId="3428399669" sldId="257"/>
            <ac:picMk id="13" creationId="{207874D6-3789-2ABF-9DBE-655CA4276546}"/>
          </ac:picMkLst>
        </pc:picChg>
        <pc:picChg chg="del">
          <ac:chgData name="Shirel Amozieg" userId="ac9ed54efc69b90a" providerId="LiveId" clId="{2B4210BF-D794-41CF-9461-49640E163BE9}" dt="2025-05-08T11:27:57.078" v="1" actId="478"/>
          <ac:picMkLst>
            <pc:docMk/>
            <pc:sldMk cId="3428399669" sldId="257"/>
            <ac:picMk id="14" creationId="{4A011231-AE20-F2B7-A19E-A249A7EF9006}"/>
          </ac:picMkLst>
        </pc:picChg>
        <pc:picChg chg="add del mod">
          <ac:chgData name="Shirel Amozieg" userId="ac9ed54efc69b90a" providerId="LiveId" clId="{2B4210BF-D794-41CF-9461-49640E163BE9}" dt="2025-05-08T12:35:31.449" v="12" actId="14100"/>
          <ac:picMkLst>
            <pc:docMk/>
            <pc:sldMk cId="3428399669" sldId="257"/>
            <ac:picMk id="16" creationId="{800B0BFF-DBF9-6DA2-5C19-EE0EB4B19A10}"/>
          </ac:picMkLst>
        </pc:picChg>
      </pc:sldChg>
      <pc:sldChg chg="addSp delSp modSp mod setBg">
        <pc:chgData name="Shirel Amozieg" userId="ac9ed54efc69b90a" providerId="LiveId" clId="{2B4210BF-D794-41CF-9461-49640E163BE9}" dt="2025-05-08T15:31:57.743" v="1974" actId="207"/>
        <pc:sldMkLst>
          <pc:docMk/>
          <pc:sldMk cId="1241968479" sldId="259"/>
        </pc:sldMkLst>
        <pc:spChg chg="mod">
          <ac:chgData name="Shirel Amozieg" userId="ac9ed54efc69b90a" providerId="LiveId" clId="{2B4210BF-D794-41CF-9461-49640E163BE9}" dt="2025-05-08T12:58:57.924" v="154" actId="1076"/>
          <ac:spMkLst>
            <pc:docMk/>
            <pc:sldMk cId="1241968479" sldId="259"/>
            <ac:spMk id="4" creationId="{F6E77A94-0F09-CE61-EE12-A33F8B7C2860}"/>
          </ac:spMkLst>
        </pc:spChg>
        <pc:spChg chg="mod">
          <ac:chgData name="Shirel Amozieg" userId="ac9ed54efc69b90a" providerId="LiveId" clId="{2B4210BF-D794-41CF-9461-49640E163BE9}" dt="2025-05-08T12:58:57.924" v="154" actId="1076"/>
          <ac:spMkLst>
            <pc:docMk/>
            <pc:sldMk cId="1241968479" sldId="259"/>
            <ac:spMk id="5" creationId="{F4E3485F-3348-A875-9326-F2A0582FCCF8}"/>
          </ac:spMkLst>
        </pc:spChg>
        <pc:spChg chg="del">
          <ac:chgData name="Shirel Amozieg" userId="ac9ed54efc69b90a" providerId="LiveId" clId="{2B4210BF-D794-41CF-9461-49640E163BE9}" dt="2025-05-08T12:38:02.988" v="13" actId="478"/>
          <ac:spMkLst>
            <pc:docMk/>
            <pc:sldMk cId="1241968479" sldId="259"/>
            <ac:spMk id="6" creationId="{E1CB228F-D7B5-E521-0FAD-5D07446E0E15}"/>
          </ac:spMkLst>
        </pc:spChg>
        <pc:spChg chg="del">
          <ac:chgData name="Shirel Amozieg" userId="ac9ed54efc69b90a" providerId="LiveId" clId="{2B4210BF-D794-41CF-9461-49640E163BE9}" dt="2025-05-08T12:38:02.988" v="13" actId="478"/>
          <ac:spMkLst>
            <pc:docMk/>
            <pc:sldMk cId="1241968479" sldId="259"/>
            <ac:spMk id="7" creationId="{EFF30A15-2159-94CA-79E9-82E245E88451}"/>
          </ac:spMkLst>
        </pc:spChg>
        <pc:spChg chg="del">
          <ac:chgData name="Shirel Amozieg" userId="ac9ed54efc69b90a" providerId="LiveId" clId="{2B4210BF-D794-41CF-9461-49640E163BE9}" dt="2025-05-08T12:38:02.988" v="13" actId="478"/>
          <ac:spMkLst>
            <pc:docMk/>
            <pc:sldMk cId="1241968479" sldId="259"/>
            <ac:spMk id="8" creationId="{BD84A885-5626-C6B4-67BB-F6E9D38B40AF}"/>
          </ac:spMkLst>
        </pc:spChg>
        <pc:spChg chg="del">
          <ac:chgData name="Shirel Amozieg" userId="ac9ed54efc69b90a" providerId="LiveId" clId="{2B4210BF-D794-41CF-9461-49640E163BE9}" dt="2025-05-08T12:38:02.988" v="13" actId="478"/>
          <ac:spMkLst>
            <pc:docMk/>
            <pc:sldMk cId="1241968479" sldId="259"/>
            <ac:spMk id="9" creationId="{0409C00F-8745-3D22-E32C-EE62E9083F02}"/>
          </ac:spMkLst>
        </pc:spChg>
        <pc:spChg chg="mod">
          <ac:chgData name="Shirel Amozieg" userId="ac9ed54efc69b90a" providerId="LiveId" clId="{2B4210BF-D794-41CF-9461-49640E163BE9}" dt="2025-05-08T13:47:12.792" v="1087" actId="14100"/>
          <ac:spMkLst>
            <pc:docMk/>
            <pc:sldMk cId="1241968479" sldId="259"/>
            <ac:spMk id="10" creationId="{F25E44FB-3AB5-9234-1BF7-F38BFDEF57B8}"/>
          </ac:spMkLst>
        </pc:spChg>
        <pc:spChg chg="del">
          <ac:chgData name="Shirel Amozieg" userId="ac9ed54efc69b90a" providerId="LiveId" clId="{2B4210BF-D794-41CF-9461-49640E163BE9}" dt="2025-05-08T12:38:02.988" v="13" actId="478"/>
          <ac:spMkLst>
            <pc:docMk/>
            <pc:sldMk cId="1241968479" sldId="259"/>
            <ac:spMk id="11" creationId="{689F0E24-1B6B-0F1D-093B-BC1942565CBE}"/>
          </ac:spMkLst>
        </pc:spChg>
        <pc:spChg chg="mod">
          <ac:chgData name="Shirel Amozieg" userId="ac9ed54efc69b90a" providerId="LiveId" clId="{2B4210BF-D794-41CF-9461-49640E163BE9}" dt="2025-05-08T12:58:57.924" v="154" actId="1076"/>
          <ac:spMkLst>
            <pc:docMk/>
            <pc:sldMk cId="1241968479" sldId="259"/>
            <ac:spMk id="12" creationId="{D017D200-0BC7-CF57-BD4E-4BFDF20BAC85}"/>
          </ac:spMkLst>
        </pc:spChg>
        <pc:spChg chg="del">
          <ac:chgData name="Shirel Amozieg" userId="ac9ed54efc69b90a" providerId="LiveId" clId="{2B4210BF-D794-41CF-9461-49640E163BE9}" dt="2025-05-08T12:38:02.988" v="13" actId="478"/>
          <ac:spMkLst>
            <pc:docMk/>
            <pc:sldMk cId="1241968479" sldId="259"/>
            <ac:spMk id="15" creationId="{1190ED99-3FB3-E746-7145-B119BDC44D66}"/>
          </ac:spMkLst>
        </pc:spChg>
        <pc:spChg chg="add mod">
          <ac:chgData name="Shirel Amozieg" userId="ac9ed54efc69b90a" providerId="LiveId" clId="{2B4210BF-D794-41CF-9461-49640E163BE9}" dt="2025-05-08T15:31:57.743" v="1974" actId="207"/>
          <ac:spMkLst>
            <pc:docMk/>
            <pc:sldMk cId="1241968479" sldId="259"/>
            <ac:spMk id="16" creationId="{11F2C891-9A18-3AB9-3755-3633861E59A6}"/>
          </ac:spMkLst>
        </pc:spChg>
        <pc:spChg chg="add del mod">
          <ac:chgData name="Shirel Amozieg" userId="ac9ed54efc69b90a" providerId="LiveId" clId="{2B4210BF-D794-41CF-9461-49640E163BE9}" dt="2025-05-08T12:59:17.863" v="168" actId="478"/>
          <ac:spMkLst>
            <pc:docMk/>
            <pc:sldMk cId="1241968479" sldId="259"/>
            <ac:spMk id="19" creationId="{45CD4B8A-B07D-02B9-6569-B453C2CEECEE}"/>
          </ac:spMkLst>
        </pc:spChg>
        <pc:spChg chg="add mod">
          <ac:chgData name="Shirel Amozieg" userId="ac9ed54efc69b90a" providerId="LiveId" clId="{2B4210BF-D794-41CF-9461-49640E163BE9}" dt="2025-05-08T13:10:37.417" v="421" actId="1076"/>
          <ac:spMkLst>
            <pc:docMk/>
            <pc:sldMk cId="1241968479" sldId="259"/>
            <ac:spMk id="20" creationId="{6871F015-B3ED-3EF5-3481-981AEC2209C5}"/>
          </ac:spMkLst>
        </pc:spChg>
        <pc:picChg chg="add del mod">
          <ac:chgData name="Shirel Amozieg" userId="ac9ed54efc69b90a" providerId="LiveId" clId="{2B4210BF-D794-41CF-9461-49640E163BE9}" dt="2025-05-08T12:42:49.385" v="54" actId="478"/>
          <ac:picMkLst>
            <pc:docMk/>
            <pc:sldMk cId="1241968479" sldId="259"/>
            <ac:picMk id="3" creationId="{01EB7E51-FC97-17D3-D708-D056DE02D703}"/>
          </ac:picMkLst>
        </pc:picChg>
        <pc:picChg chg="mod">
          <ac:chgData name="Shirel Amozieg" userId="ac9ed54efc69b90a" providerId="LiveId" clId="{2B4210BF-D794-41CF-9461-49640E163BE9}" dt="2025-05-08T12:58:57.924" v="154" actId="1076"/>
          <ac:picMkLst>
            <pc:docMk/>
            <pc:sldMk cId="1241968479" sldId="259"/>
            <ac:picMk id="13" creationId="{FFE893D0-A590-4F09-5978-673333CC312F}"/>
          </ac:picMkLst>
        </pc:picChg>
        <pc:picChg chg="mod">
          <ac:chgData name="Shirel Amozieg" userId="ac9ed54efc69b90a" providerId="LiveId" clId="{2B4210BF-D794-41CF-9461-49640E163BE9}" dt="2025-05-08T12:58:57.924" v="154" actId="1076"/>
          <ac:picMkLst>
            <pc:docMk/>
            <pc:sldMk cId="1241968479" sldId="259"/>
            <ac:picMk id="14" creationId="{631168AB-5194-535F-3A98-1B53AFCF8ED6}"/>
          </ac:picMkLst>
        </pc:picChg>
        <pc:picChg chg="add del mod">
          <ac:chgData name="Shirel Amozieg" userId="ac9ed54efc69b90a" providerId="LiveId" clId="{2B4210BF-D794-41CF-9461-49640E163BE9}" dt="2025-05-08T12:56:33.476" v="122" actId="478"/>
          <ac:picMkLst>
            <pc:docMk/>
            <pc:sldMk cId="1241968479" sldId="259"/>
            <ac:picMk id="18" creationId="{4FC9EA41-2B46-8C70-0FC2-94CCEA0EB931}"/>
          </ac:picMkLst>
        </pc:picChg>
      </pc:sldChg>
      <pc:sldChg chg="addSp delSp modSp mod">
        <pc:chgData name="Shirel Amozieg" userId="ac9ed54efc69b90a" providerId="LiveId" clId="{2B4210BF-D794-41CF-9461-49640E163BE9}" dt="2025-05-08T15:32:27.748" v="1978" actId="207"/>
        <pc:sldMkLst>
          <pc:docMk/>
          <pc:sldMk cId="3327737939" sldId="260"/>
        </pc:sldMkLst>
        <pc:spChg chg="add del">
          <ac:chgData name="Shirel Amozieg" userId="ac9ed54efc69b90a" providerId="LiveId" clId="{2B4210BF-D794-41CF-9461-49640E163BE9}" dt="2025-05-08T14:12:24.882" v="1257" actId="478"/>
          <ac:spMkLst>
            <pc:docMk/>
            <pc:sldMk cId="3327737939" sldId="260"/>
            <ac:spMk id="6" creationId="{B2A006E7-211E-FDCC-50F9-157CE9A9EEEE}"/>
          </ac:spMkLst>
        </pc:spChg>
        <pc:spChg chg="del">
          <ac:chgData name="Shirel Amozieg" userId="ac9ed54efc69b90a" providerId="LiveId" clId="{2B4210BF-D794-41CF-9461-49640E163BE9}" dt="2025-05-08T14:12:15.291" v="1254" actId="478"/>
          <ac:spMkLst>
            <pc:docMk/>
            <pc:sldMk cId="3327737939" sldId="260"/>
            <ac:spMk id="7" creationId="{5743A061-C7A0-B3D5-7690-AEC27319AA88}"/>
          </ac:spMkLst>
        </pc:spChg>
        <pc:spChg chg="mod">
          <ac:chgData name="Shirel Amozieg" userId="ac9ed54efc69b90a" providerId="LiveId" clId="{2B4210BF-D794-41CF-9461-49640E163BE9}" dt="2025-05-08T14:21:26.812" v="1309" actId="1076"/>
          <ac:spMkLst>
            <pc:docMk/>
            <pc:sldMk cId="3327737939" sldId="260"/>
            <ac:spMk id="8" creationId="{68784B98-0C0E-6776-4FE6-346D2A6336CD}"/>
          </ac:spMkLst>
        </pc:spChg>
        <pc:spChg chg="del">
          <ac:chgData name="Shirel Amozieg" userId="ac9ed54efc69b90a" providerId="LiveId" clId="{2B4210BF-D794-41CF-9461-49640E163BE9}" dt="2025-05-08T14:12:15.291" v="1254" actId="478"/>
          <ac:spMkLst>
            <pc:docMk/>
            <pc:sldMk cId="3327737939" sldId="260"/>
            <ac:spMk id="9" creationId="{6AC3922B-E3AA-1C8B-C341-DC67D80BDB1A}"/>
          </ac:spMkLst>
        </pc:spChg>
        <pc:spChg chg="del">
          <ac:chgData name="Shirel Amozieg" userId="ac9ed54efc69b90a" providerId="LiveId" clId="{2B4210BF-D794-41CF-9461-49640E163BE9}" dt="2025-05-08T14:12:15.291" v="1254" actId="478"/>
          <ac:spMkLst>
            <pc:docMk/>
            <pc:sldMk cId="3327737939" sldId="260"/>
            <ac:spMk id="10" creationId="{B7AFCFFE-5399-EAF1-C465-1E864F513ACC}"/>
          </ac:spMkLst>
        </pc:spChg>
        <pc:spChg chg="del">
          <ac:chgData name="Shirel Amozieg" userId="ac9ed54efc69b90a" providerId="LiveId" clId="{2B4210BF-D794-41CF-9461-49640E163BE9}" dt="2025-05-08T14:12:15.291" v="1254" actId="478"/>
          <ac:spMkLst>
            <pc:docMk/>
            <pc:sldMk cId="3327737939" sldId="260"/>
            <ac:spMk id="11" creationId="{8B086E1E-67BE-6FCA-A914-5B1C8D0BDED4}"/>
          </ac:spMkLst>
        </pc:spChg>
        <pc:spChg chg="del">
          <ac:chgData name="Shirel Amozieg" userId="ac9ed54efc69b90a" providerId="LiveId" clId="{2B4210BF-D794-41CF-9461-49640E163BE9}" dt="2025-05-08T14:12:15.291" v="1254" actId="478"/>
          <ac:spMkLst>
            <pc:docMk/>
            <pc:sldMk cId="3327737939" sldId="260"/>
            <ac:spMk id="12" creationId="{8F48B6D6-E065-CEAC-19CA-DE64E1871643}"/>
          </ac:spMkLst>
        </pc:spChg>
        <pc:spChg chg="add del mod">
          <ac:chgData name="Shirel Amozieg" userId="ac9ed54efc69b90a" providerId="LiveId" clId="{2B4210BF-D794-41CF-9461-49640E163BE9}" dt="2025-05-08T14:27:09.839" v="1316" actId="14100"/>
          <ac:spMkLst>
            <pc:docMk/>
            <pc:sldMk cId="3327737939" sldId="260"/>
            <ac:spMk id="15" creationId="{FB750029-9A19-ECD5-EA44-4FBCE48D5459}"/>
          </ac:spMkLst>
        </pc:spChg>
        <pc:spChg chg="add mod">
          <ac:chgData name="Shirel Amozieg" userId="ac9ed54efc69b90a" providerId="LiveId" clId="{2B4210BF-D794-41CF-9461-49640E163BE9}" dt="2025-05-08T15:32:27.748" v="1978" actId="207"/>
          <ac:spMkLst>
            <pc:docMk/>
            <pc:sldMk cId="3327737939" sldId="260"/>
            <ac:spMk id="16" creationId="{202A1CF0-BFD3-C1DC-9FD1-4C011584900F}"/>
          </ac:spMkLst>
        </pc:spChg>
        <pc:spChg chg="add mod">
          <ac:chgData name="Shirel Amozieg" userId="ac9ed54efc69b90a" providerId="LiveId" clId="{2B4210BF-D794-41CF-9461-49640E163BE9}" dt="2025-05-08T14:29:43.090" v="1319" actId="14100"/>
          <ac:spMkLst>
            <pc:docMk/>
            <pc:sldMk cId="3327737939" sldId="260"/>
            <ac:spMk id="21" creationId="{F931054F-64FC-7C5E-432E-D627AB3F3E91}"/>
          </ac:spMkLst>
        </pc:spChg>
        <pc:spChg chg="add mod">
          <ac:chgData name="Shirel Amozieg" userId="ac9ed54efc69b90a" providerId="LiveId" clId="{2B4210BF-D794-41CF-9461-49640E163BE9}" dt="2025-05-08T14:32:08.578" v="1503" actId="1076"/>
          <ac:spMkLst>
            <pc:docMk/>
            <pc:sldMk cId="3327737939" sldId="260"/>
            <ac:spMk id="22" creationId="{61BEAD36-4630-EF87-54AB-CDF85518FAFF}"/>
          </ac:spMkLst>
        </pc:spChg>
        <pc:picChg chg="add del">
          <ac:chgData name="Shirel Amozieg" userId="ac9ed54efc69b90a" providerId="LiveId" clId="{2B4210BF-D794-41CF-9461-49640E163BE9}" dt="2025-05-08T14:12:36.449" v="1259" actId="22"/>
          <ac:picMkLst>
            <pc:docMk/>
            <pc:sldMk cId="3327737939" sldId="260"/>
            <ac:picMk id="3" creationId="{32645FD6-CA4F-07DA-13CF-42EFC4BEAAAB}"/>
          </ac:picMkLst>
        </pc:picChg>
        <pc:picChg chg="add del mod">
          <ac:chgData name="Shirel Amozieg" userId="ac9ed54efc69b90a" providerId="LiveId" clId="{2B4210BF-D794-41CF-9461-49640E163BE9}" dt="2025-05-08T14:15:39.722" v="1281" actId="478"/>
          <ac:picMkLst>
            <pc:docMk/>
            <pc:sldMk cId="3327737939" sldId="260"/>
            <ac:picMk id="18" creationId="{9193DBD6-2990-B488-83DC-7605CBBC5B42}"/>
          </ac:picMkLst>
        </pc:picChg>
        <pc:picChg chg="add del mod">
          <ac:chgData name="Shirel Amozieg" userId="ac9ed54efc69b90a" providerId="LiveId" clId="{2B4210BF-D794-41CF-9461-49640E163BE9}" dt="2025-05-08T14:20:43.745" v="1302" actId="478"/>
          <ac:picMkLst>
            <pc:docMk/>
            <pc:sldMk cId="3327737939" sldId="260"/>
            <ac:picMk id="20" creationId="{0B624416-2B62-7532-1EAA-E6481EC936F7}"/>
          </ac:picMkLst>
        </pc:picChg>
        <pc:picChg chg="add mod">
          <ac:chgData name="Shirel Amozieg" userId="ac9ed54efc69b90a" providerId="LiveId" clId="{2B4210BF-D794-41CF-9461-49640E163BE9}" dt="2025-05-08T14:40:55.224" v="1514" actId="1076"/>
          <ac:picMkLst>
            <pc:docMk/>
            <pc:sldMk cId="3327737939" sldId="260"/>
            <ac:picMk id="5122" creationId="{46B8C314-968C-675C-B26D-60094AE62811}"/>
          </ac:picMkLst>
        </pc:picChg>
      </pc:sldChg>
      <pc:sldChg chg="addSp delSp modSp mod">
        <pc:chgData name="Shirel Amozieg" userId="ac9ed54efc69b90a" providerId="LiveId" clId="{2B4210BF-D794-41CF-9461-49640E163BE9}" dt="2025-05-08T15:31:10.721" v="1973" actId="14100"/>
        <pc:sldMkLst>
          <pc:docMk/>
          <pc:sldMk cId="2191637639" sldId="261"/>
        </pc:sldMkLst>
        <pc:spChg chg="del">
          <ac:chgData name="Shirel Amozieg" userId="ac9ed54efc69b90a" providerId="LiveId" clId="{2B4210BF-D794-41CF-9461-49640E163BE9}" dt="2025-05-08T15:30:30.067" v="1966" actId="478"/>
          <ac:spMkLst>
            <pc:docMk/>
            <pc:sldMk cId="2191637639" sldId="261"/>
            <ac:spMk id="4" creationId="{EF78D1FD-7BB7-5DB9-F745-B76F76FCB044}"/>
          </ac:spMkLst>
        </pc:spChg>
        <pc:spChg chg="del mod">
          <ac:chgData name="Shirel Amozieg" userId="ac9ed54efc69b90a" providerId="LiveId" clId="{2B4210BF-D794-41CF-9461-49640E163BE9}" dt="2025-05-08T15:31:04.514" v="1971" actId="478"/>
          <ac:spMkLst>
            <pc:docMk/>
            <pc:sldMk cId="2191637639" sldId="261"/>
            <ac:spMk id="5" creationId="{469E7FFB-9BAF-4ACF-9926-025B60F70FE3}"/>
          </ac:spMkLst>
        </pc:spChg>
        <pc:spChg chg="del">
          <ac:chgData name="Shirel Amozieg" userId="ac9ed54efc69b90a" providerId="LiveId" clId="{2B4210BF-D794-41CF-9461-49640E163BE9}" dt="2025-05-08T15:27:50.369" v="1961" actId="478"/>
          <ac:spMkLst>
            <pc:docMk/>
            <pc:sldMk cId="2191637639" sldId="261"/>
            <ac:spMk id="6" creationId="{269E1FFA-9006-3F26-4E9B-910A48A5F005}"/>
          </ac:spMkLst>
        </pc:spChg>
        <pc:spChg chg="del">
          <ac:chgData name="Shirel Amozieg" userId="ac9ed54efc69b90a" providerId="LiveId" clId="{2B4210BF-D794-41CF-9461-49640E163BE9}" dt="2025-05-08T15:27:50.369" v="1961" actId="478"/>
          <ac:spMkLst>
            <pc:docMk/>
            <pc:sldMk cId="2191637639" sldId="261"/>
            <ac:spMk id="7" creationId="{5011A356-2844-381A-AF9E-42EAA05332C2}"/>
          </ac:spMkLst>
        </pc:spChg>
        <pc:spChg chg="del">
          <ac:chgData name="Shirel Amozieg" userId="ac9ed54efc69b90a" providerId="LiveId" clId="{2B4210BF-D794-41CF-9461-49640E163BE9}" dt="2025-05-08T15:27:50.369" v="1961" actId="478"/>
          <ac:spMkLst>
            <pc:docMk/>
            <pc:sldMk cId="2191637639" sldId="261"/>
            <ac:spMk id="8" creationId="{B98C33F2-89A8-7DDC-3294-10B28C0FBA96}"/>
          </ac:spMkLst>
        </pc:spChg>
        <pc:spChg chg="del">
          <ac:chgData name="Shirel Amozieg" userId="ac9ed54efc69b90a" providerId="LiveId" clId="{2B4210BF-D794-41CF-9461-49640E163BE9}" dt="2025-05-08T15:27:50.369" v="1961" actId="478"/>
          <ac:spMkLst>
            <pc:docMk/>
            <pc:sldMk cId="2191637639" sldId="261"/>
            <ac:spMk id="9" creationId="{4FC46878-214F-17FA-954B-AA2BBED6B27B}"/>
          </ac:spMkLst>
        </pc:spChg>
        <pc:spChg chg="del mod">
          <ac:chgData name="Shirel Amozieg" userId="ac9ed54efc69b90a" providerId="LiveId" clId="{2B4210BF-D794-41CF-9461-49640E163BE9}" dt="2025-05-08T15:30:24.730" v="1965" actId="478"/>
          <ac:spMkLst>
            <pc:docMk/>
            <pc:sldMk cId="2191637639" sldId="261"/>
            <ac:spMk id="10" creationId="{879967DA-9B04-A02B-A510-9AAD834CE51B}"/>
          </ac:spMkLst>
        </pc:spChg>
        <pc:spChg chg="del">
          <ac:chgData name="Shirel Amozieg" userId="ac9ed54efc69b90a" providerId="LiveId" clId="{2B4210BF-D794-41CF-9461-49640E163BE9}" dt="2025-05-08T15:27:50.369" v="1961" actId="478"/>
          <ac:spMkLst>
            <pc:docMk/>
            <pc:sldMk cId="2191637639" sldId="261"/>
            <ac:spMk id="11" creationId="{E6AFD96F-4260-1328-2145-BA5843E98D67}"/>
          </ac:spMkLst>
        </pc:spChg>
        <pc:spChg chg="del">
          <ac:chgData name="Shirel Amozieg" userId="ac9ed54efc69b90a" providerId="LiveId" clId="{2B4210BF-D794-41CF-9461-49640E163BE9}" dt="2025-05-08T15:27:50.369" v="1961" actId="478"/>
          <ac:spMkLst>
            <pc:docMk/>
            <pc:sldMk cId="2191637639" sldId="261"/>
            <ac:spMk id="12" creationId="{771CD212-BD7F-8B0D-27DB-CA7CC62B0561}"/>
          </ac:spMkLst>
        </pc:spChg>
        <pc:spChg chg="del">
          <ac:chgData name="Shirel Amozieg" userId="ac9ed54efc69b90a" providerId="LiveId" clId="{2B4210BF-D794-41CF-9461-49640E163BE9}" dt="2025-05-08T15:27:50.369" v="1961" actId="478"/>
          <ac:spMkLst>
            <pc:docMk/>
            <pc:sldMk cId="2191637639" sldId="261"/>
            <ac:spMk id="15" creationId="{4A17932D-7F28-E283-A326-F93CC4EF0561}"/>
          </ac:spMkLst>
        </pc:spChg>
        <pc:picChg chg="del mod">
          <ac:chgData name="Shirel Amozieg" userId="ac9ed54efc69b90a" providerId="LiveId" clId="{2B4210BF-D794-41CF-9461-49640E163BE9}" dt="2025-05-08T15:31:04.514" v="1971" actId="478"/>
          <ac:picMkLst>
            <pc:docMk/>
            <pc:sldMk cId="2191637639" sldId="261"/>
            <ac:picMk id="13" creationId="{385A8E78-85F5-32FA-35E7-7E7DE7D69723}"/>
          </ac:picMkLst>
        </pc:picChg>
        <pc:picChg chg="del mod">
          <ac:chgData name="Shirel Amozieg" userId="ac9ed54efc69b90a" providerId="LiveId" clId="{2B4210BF-D794-41CF-9461-49640E163BE9}" dt="2025-05-08T15:31:04.514" v="1971" actId="478"/>
          <ac:picMkLst>
            <pc:docMk/>
            <pc:sldMk cId="2191637639" sldId="261"/>
            <ac:picMk id="14" creationId="{394DF29C-7BF6-F0F3-D17E-D307C297D180}"/>
          </ac:picMkLst>
        </pc:picChg>
        <pc:picChg chg="add mod">
          <ac:chgData name="Shirel Amozieg" userId="ac9ed54efc69b90a" providerId="LiveId" clId="{2B4210BF-D794-41CF-9461-49640E163BE9}" dt="2025-05-08T15:30:22.380" v="1964" actId="1076"/>
          <ac:picMkLst>
            <pc:docMk/>
            <pc:sldMk cId="2191637639" sldId="261"/>
            <ac:picMk id="6146" creationId="{22E9F28B-92E4-7E79-3BDF-88F0C63FD0F0}"/>
          </ac:picMkLst>
        </pc:picChg>
        <pc:picChg chg="add mod">
          <ac:chgData name="Shirel Amozieg" userId="ac9ed54efc69b90a" providerId="LiveId" clId="{2B4210BF-D794-41CF-9461-49640E163BE9}" dt="2025-05-08T15:31:10.721" v="1973" actId="14100"/>
          <ac:picMkLst>
            <pc:docMk/>
            <pc:sldMk cId="2191637639" sldId="261"/>
            <ac:picMk id="6148" creationId="{6EB5D858-6ED6-0ACA-424F-8319A9CFE439}"/>
          </ac:picMkLst>
        </pc:picChg>
      </pc:sldChg>
      <pc:sldChg chg="addSp delSp modSp add mod">
        <pc:chgData name="Shirel Amozieg" userId="ac9ed54efc69b90a" providerId="LiveId" clId="{2B4210BF-D794-41CF-9461-49640E163BE9}" dt="2025-05-08T15:32:09.592" v="1975" actId="207"/>
        <pc:sldMkLst>
          <pc:docMk/>
          <pc:sldMk cId="3921954760" sldId="262"/>
        </pc:sldMkLst>
        <pc:spChg chg="add mod">
          <ac:chgData name="Shirel Amozieg" userId="ac9ed54efc69b90a" providerId="LiveId" clId="{2B4210BF-D794-41CF-9461-49640E163BE9}" dt="2025-05-08T13:56:08.959" v="1190" actId="14100"/>
          <ac:spMkLst>
            <pc:docMk/>
            <pc:sldMk cId="3921954760" sldId="262"/>
            <ac:spMk id="2" creationId="{B0959013-1010-9739-F8BE-11C8E03FCB1A}"/>
          </ac:spMkLst>
        </pc:spChg>
        <pc:spChg chg="mod">
          <ac:chgData name="Shirel Amozieg" userId="ac9ed54efc69b90a" providerId="LiveId" clId="{2B4210BF-D794-41CF-9461-49640E163BE9}" dt="2025-05-08T14:59:28.688" v="1601" actId="1076"/>
          <ac:spMkLst>
            <pc:docMk/>
            <pc:sldMk cId="3921954760" sldId="262"/>
            <ac:spMk id="4" creationId="{4558D89E-6543-E9C8-9093-6432D7D7BBB0}"/>
          </ac:spMkLst>
        </pc:spChg>
        <pc:spChg chg="mod">
          <ac:chgData name="Shirel Amozieg" userId="ac9ed54efc69b90a" providerId="LiveId" clId="{2B4210BF-D794-41CF-9461-49640E163BE9}" dt="2025-05-08T13:13:11.321" v="435" actId="1037"/>
          <ac:spMkLst>
            <pc:docMk/>
            <pc:sldMk cId="3921954760" sldId="262"/>
            <ac:spMk id="5" creationId="{21F59B5F-E81C-8C9F-4AB9-D5C14FDCCFF9}"/>
          </ac:spMkLst>
        </pc:spChg>
        <pc:spChg chg="add mod">
          <ac:chgData name="Shirel Amozieg" userId="ac9ed54efc69b90a" providerId="LiveId" clId="{2B4210BF-D794-41CF-9461-49640E163BE9}" dt="2025-05-08T13:56:02.788" v="1189" actId="1076"/>
          <ac:spMkLst>
            <pc:docMk/>
            <pc:sldMk cId="3921954760" sldId="262"/>
            <ac:spMk id="7" creationId="{AC465699-A36D-97A9-F684-C0D3AE07261B}"/>
          </ac:spMkLst>
        </pc:spChg>
        <pc:spChg chg="del">
          <ac:chgData name="Shirel Amozieg" userId="ac9ed54efc69b90a" providerId="LiveId" clId="{2B4210BF-D794-41CF-9461-49640E163BE9}" dt="2025-05-08T13:13:20.929" v="436" actId="478"/>
          <ac:spMkLst>
            <pc:docMk/>
            <pc:sldMk cId="3921954760" sldId="262"/>
            <ac:spMk id="10" creationId="{E14ECA75-9E7F-CD9F-DDF8-717BEA68F009}"/>
          </ac:spMkLst>
        </pc:spChg>
        <pc:spChg chg="add del mod">
          <ac:chgData name="Shirel Amozieg" userId="ac9ed54efc69b90a" providerId="LiveId" clId="{2B4210BF-D794-41CF-9461-49640E163BE9}" dt="2025-05-08T13:53:29.677" v="1139" actId="478"/>
          <ac:spMkLst>
            <pc:docMk/>
            <pc:sldMk cId="3921954760" sldId="262"/>
            <ac:spMk id="11" creationId="{20E779EC-FDFC-8163-AF5C-458453BE941C}"/>
          </ac:spMkLst>
        </pc:spChg>
        <pc:spChg chg="mod">
          <ac:chgData name="Shirel Amozieg" userId="ac9ed54efc69b90a" providerId="LiveId" clId="{2B4210BF-D794-41CF-9461-49640E163BE9}" dt="2025-05-08T15:00:22.935" v="1607" actId="14100"/>
          <ac:spMkLst>
            <pc:docMk/>
            <pc:sldMk cId="3921954760" sldId="262"/>
            <ac:spMk id="12" creationId="{23407925-3D8A-783F-4A83-A49AB50EB269}"/>
          </ac:spMkLst>
        </pc:spChg>
        <pc:spChg chg="add mod">
          <ac:chgData name="Shirel Amozieg" userId="ac9ed54efc69b90a" providerId="LiveId" clId="{2B4210BF-D794-41CF-9461-49640E163BE9}" dt="2025-05-08T14:58:42.457" v="1588" actId="14100"/>
          <ac:spMkLst>
            <pc:docMk/>
            <pc:sldMk cId="3921954760" sldId="262"/>
            <ac:spMk id="15" creationId="{91658B69-39DF-8C49-F660-0B0C5CEDB75B}"/>
          </ac:spMkLst>
        </pc:spChg>
        <pc:spChg chg="mod">
          <ac:chgData name="Shirel Amozieg" userId="ac9ed54efc69b90a" providerId="LiveId" clId="{2B4210BF-D794-41CF-9461-49640E163BE9}" dt="2025-05-08T15:32:09.592" v="1975" actId="207"/>
          <ac:spMkLst>
            <pc:docMk/>
            <pc:sldMk cId="3921954760" sldId="262"/>
            <ac:spMk id="16" creationId="{1B6E5E6C-EAEC-F90B-7BF9-75C2D0ACDC77}"/>
          </ac:spMkLst>
        </pc:spChg>
        <pc:spChg chg="add mod">
          <ac:chgData name="Shirel Amozieg" userId="ac9ed54efc69b90a" providerId="LiveId" clId="{2B4210BF-D794-41CF-9461-49640E163BE9}" dt="2025-05-08T14:58:56.217" v="1591" actId="1076"/>
          <ac:spMkLst>
            <pc:docMk/>
            <pc:sldMk cId="3921954760" sldId="262"/>
            <ac:spMk id="17" creationId="{4E3C7CB7-D6E6-72F2-C749-30849928E992}"/>
          </ac:spMkLst>
        </pc:spChg>
        <pc:spChg chg="add del mod">
          <ac:chgData name="Shirel Amozieg" userId="ac9ed54efc69b90a" providerId="LiveId" clId="{2B4210BF-D794-41CF-9461-49640E163BE9}" dt="2025-05-08T14:59:24.054" v="1599" actId="1076"/>
          <ac:spMkLst>
            <pc:docMk/>
            <pc:sldMk cId="3921954760" sldId="262"/>
            <ac:spMk id="18" creationId="{89999876-E6BC-3931-FB3B-C51BDB76CA42}"/>
          </ac:spMkLst>
        </pc:spChg>
        <pc:spChg chg="add">
          <ac:chgData name="Shirel Amozieg" userId="ac9ed54efc69b90a" providerId="LiveId" clId="{2B4210BF-D794-41CF-9461-49640E163BE9}" dt="2025-05-08T14:59:08.128" v="1593"/>
          <ac:spMkLst>
            <pc:docMk/>
            <pc:sldMk cId="3921954760" sldId="262"/>
            <ac:spMk id="19" creationId="{EA2125DF-0D35-D65B-9875-23503A48FB02}"/>
          </ac:spMkLst>
        </pc:spChg>
        <pc:spChg chg="add del mod">
          <ac:chgData name="Shirel Amozieg" userId="ac9ed54efc69b90a" providerId="LiveId" clId="{2B4210BF-D794-41CF-9461-49640E163BE9}" dt="2025-05-08T14:58:42.457" v="1588" actId="14100"/>
          <ac:spMkLst>
            <pc:docMk/>
            <pc:sldMk cId="3921954760" sldId="262"/>
            <ac:spMk id="20" creationId="{F7DDAFEA-F9EC-B5D1-85A3-C74714C4E0AF}"/>
          </ac:spMkLst>
        </pc:spChg>
        <pc:spChg chg="add mod">
          <ac:chgData name="Shirel Amozieg" userId="ac9ed54efc69b90a" providerId="LiveId" clId="{2B4210BF-D794-41CF-9461-49640E163BE9}" dt="2025-05-08T14:59:38.186" v="1604" actId="1076"/>
          <ac:spMkLst>
            <pc:docMk/>
            <pc:sldMk cId="3921954760" sldId="262"/>
            <ac:spMk id="21" creationId="{9128B2CA-CBC2-525E-DDA8-B9DF983816C9}"/>
          </ac:spMkLst>
        </pc:spChg>
        <pc:picChg chg="add mod">
          <ac:chgData name="Shirel Amozieg" userId="ac9ed54efc69b90a" providerId="LiveId" clId="{2B4210BF-D794-41CF-9461-49640E163BE9}" dt="2025-05-08T13:56:17.285" v="1193" actId="1076"/>
          <ac:picMkLst>
            <pc:docMk/>
            <pc:sldMk cId="3921954760" sldId="262"/>
            <ac:picMk id="6" creationId="{B938569B-5475-FB0D-0578-3C8EAEE80D2D}"/>
          </ac:picMkLst>
        </pc:picChg>
        <pc:picChg chg="add del mod">
          <ac:chgData name="Shirel Amozieg" userId="ac9ed54efc69b90a" providerId="LiveId" clId="{2B4210BF-D794-41CF-9461-49640E163BE9}" dt="2025-05-08T13:53:39.351" v="1144" actId="478"/>
          <ac:picMkLst>
            <pc:docMk/>
            <pc:sldMk cId="3921954760" sldId="262"/>
            <ac:picMk id="9" creationId="{81033D18-5981-16BF-DE09-6CF7A76E0C0B}"/>
          </ac:picMkLst>
        </pc:picChg>
        <pc:picChg chg="add mod">
          <ac:chgData name="Shirel Amozieg" userId="ac9ed54efc69b90a" providerId="LiveId" clId="{2B4210BF-D794-41CF-9461-49640E163BE9}" dt="2025-05-08T13:52:44.324" v="1124" actId="1076"/>
          <ac:picMkLst>
            <pc:docMk/>
            <pc:sldMk cId="3921954760" sldId="262"/>
            <ac:picMk id="3074" creationId="{A2F53378-7E6A-BA51-1D18-3AE310711917}"/>
          </ac:picMkLst>
        </pc:picChg>
        <pc:picChg chg="add mod">
          <ac:chgData name="Shirel Amozieg" userId="ac9ed54efc69b90a" providerId="LiveId" clId="{2B4210BF-D794-41CF-9461-49640E163BE9}" dt="2025-05-08T13:52:50.250" v="1127" actId="1076"/>
          <ac:picMkLst>
            <pc:docMk/>
            <pc:sldMk cId="3921954760" sldId="262"/>
            <ac:picMk id="3076" creationId="{E715D380-8C4E-0E18-6D32-C311BC593C4A}"/>
          </ac:picMkLst>
        </pc:picChg>
        <pc:picChg chg="add mod">
          <ac:chgData name="Shirel Amozieg" userId="ac9ed54efc69b90a" providerId="LiveId" clId="{2B4210BF-D794-41CF-9461-49640E163BE9}" dt="2025-05-08T13:52:59.089" v="1130" actId="1076"/>
          <ac:picMkLst>
            <pc:docMk/>
            <pc:sldMk cId="3921954760" sldId="262"/>
            <ac:picMk id="3078" creationId="{EF7F2251-180E-9A49-C59A-519D51CD2566}"/>
          </ac:picMkLst>
        </pc:picChg>
        <pc:picChg chg="add">
          <ac:chgData name="Shirel Amozieg" userId="ac9ed54efc69b90a" providerId="LiveId" clId="{2B4210BF-D794-41CF-9461-49640E163BE9}" dt="2025-05-08T13:53:03.769" v="1131"/>
          <ac:picMkLst>
            <pc:docMk/>
            <pc:sldMk cId="3921954760" sldId="262"/>
            <ac:picMk id="3080" creationId="{DF6F97D3-08FB-022F-41F9-672685F32FB9}"/>
          </ac:picMkLst>
        </pc:picChg>
        <pc:picChg chg="add mod">
          <ac:chgData name="Shirel Amozieg" userId="ac9ed54efc69b90a" providerId="LiveId" clId="{2B4210BF-D794-41CF-9461-49640E163BE9}" dt="2025-05-08T13:53:12.860" v="1134" actId="1076"/>
          <ac:picMkLst>
            <pc:docMk/>
            <pc:sldMk cId="3921954760" sldId="262"/>
            <ac:picMk id="3082" creationId="{28FE1127-4669-86FF-2188-0BF2E74B65C1}"/>
          </ac:picMkLst>
        </pc:picChg>
        <pc:picChg chg="add del mod">
          <ac:chgData name="Shirel Amozieg" userId="ac9ed54efc69b90a" providerId="LiveId" clId="{2B4210BF-D794-41CF-9461-49640E163BE9}" dt="2025-05-08T15:00:56.655" v="1615" actId="478"/>
          <ac:picMkLst>
            <pc:docMk/>
            <pc:sldMk cId="3921954760" sldId="262"/>
            <ac:picMk id="3084" creationId="{A6760282-6981-850F-72E4-9506A1923360}"/>
          </ac:picMkLst>
        </pc:picChg>
        <pc:picChg chg="add mod">
          <ac:chgData name="Shirel Amozieg" userId="ac9ed54efc69b90a" providerId="LiveId" clId="{2B4210BF-D794-41CF-9461-49640E163BE9}" dt="2025-05-08T15:01:53.895" v="1624" actId="1076"/>
          <ac:picMkLst>
            <pc:docMk/>
            <pc:sldMk cId="3921954760" sldId="262"/>
            <ac:picMk id="3086" creationId="{26152518-8C57-5B2D-4825-CAC0906B513A}"/>
          </ac:picMkLst>
        </pc:picChg>
        <pc:picChg chg="add mod">
          <ac:chgData name="Shirel Amozieg" userId="ac9ed54efc69b90a" providerId="LiveId" clId="{2B4210BF-D794-41CF-9461-49640E163BE9}" dt="2025-05-08T15:00:22.935" v="1607" actId="14100"/>
          <ac:picMkLst>
            <pc:docMk/>
            <pc:sldMk cId="3921954760" sldId="262"/>
            <ac:picMk id="3096" creationId="{D460DAD0-6AA3-7A88-AA41-34B96C40D0D0}"/>
          </ac:picMkLst>
        </pc:picChg>
        <pc:picChg chg="add del mod">
          <ac:chgData name="Shirel Amozieg" userId="ac9ed54efc69b90a" providerId="LiveId" clId="{2B4210BF-D794-41CF-9461-49640E163BE9}" dt="2025-05-08T15:01:48.645" v="1623"/>
          <ac:picMkLst>
            <pc:docMk/>
            <pc:sldMk cId="3921954760" sldId="262"/>
            <ac:picMk id="3098" creationId="{3998F46C-7CE4-4562-500C-E26951C0F848}"/>
          </ac:picMkLst>
        </pc:picChg>
      </pc:sldChg>
      <pc:sldChg chg="addSp delSp modSp add mod">
        <pc:chgData name="Shirel Amozieg" userId="ac9ed54efc69b90a" providerId="LiveId" clId="{2B4210BF-D794-41CF-9461-49640E163BE9}" dt="2025-05-08T15:32:14.951" v="1976" actId="207"/>
        <pc:sldMkLst>
          <pc:docMk/>
          <pc:sldMk cId="3794895201" sldId="263"/>
        </pc:sldMkLst>
        <pc:spChg chg="del">
          <ac:chgData name="Shirel Amozieg" userId="ac9ed54efc69b90a" providerId="LiveId" clId="{2B4210BF-D794-41CF-9461-49640E163BE9}" dt="2025-05-08T13:39:50.379" v="902" actId="478"/>
          <ac:spMkLst>
            <pc:docMk/>
            <pc:sldMk cId="3794895201" sldId="263"/>
            <ac:spMk id="2" creationId="{F7C4A2C0-E849-75FD-0030-68664EAF68BF}"/>
          </ac:spMkLst>
        </pc:spChg>
        <pc:spChg chg="add">
          <ac:chgData name="Shirel Amozieg" userId="ac9ed54efc69b90a" providerId="LiveId" clId="{2B4210BF-D794-41CF-9461-49640E163BE9}" dt="2025-05-08T13:33:53.071" v="845"/>
          <ac:spMkLst>
            <pc:docMk/>
            <pc:sldMk cId="3794895201" sldId="263"/>
            <ac:spMk id="3" creationId="{F663D2EB-CEE7-F170-BDD8-136B277BAA02}"/>
          </ac:spMkLst>
        </pc:spChg>
        <pc:spChg chg="del mod">
          <ac:chgData name="Shirel Amozieg" userId="ac9ed54efc69b90a" providerId="LiveId" clId="{2B4210BF-D794-41CF-9461-49640E163BE9}" dt="2025-05-08T13:38:16.094" v="898" actId="478"/>
          <ac:spMkLst>
            <pc:docMk/>
            <pc:sldMk cId="3794895201" sldId="263"/>
            <ac:spMk id="7" creationId="{C8A41837-7098-974D-1037-866C481FBA40}"/>
          </ac:spMkLst>
        </pc:spChg>
        <pc:spChg chg="add">
          <ac:chgData name="Shirel Amozieg" userId="ac9ed54efc69b90a" providerId="LiveId" clId="{2B4210BF-D794-41CF-9461-49640E163BE9}" dt="2025-05-08T13:34:01.984" v="846"/>
          <ac:spMkLst>
            <pc:docMk/>
            <pc:sldMk cId="3794895201" sldId="263"/>
            <ac:spMk id="8" creationId="{76C15FFD-AB2A-FB18-6487-22E4BC467DE6}"/>
          </ac:spMkLst>
        </pc:spChg>
        <pc:spChg chg="add mod">
          <ac:chgData name="Shirel Amozieg" userId="ac9ed54efc69b90a" providerId="LiveId" clId="{2B4210BF-D794-41CF-9461-49640E163BE9}" dt="2025-05-08T13:34:09.284" v="849"/>
          <ac:spMkLst>
            <pc:docMk/>
            <pc:sldMk cId="3794895201" sldId="263"/>
            <ac:spMk id="9" creationId="{06B410EC-9830-3150-F7D8-27C8F3BDAF3E}"/>
          </ac:spMkLst>
        </pc:spChg>
        <pc:spChg chg="add">
          <ac:chgData name="Shirel Amozieg" userId="ac9ed54efc69b90a" providerId="LiveId" clId="{2B4210BF-D794-41CF-9461-49640E163BE9}" dt="2025-05-08T13:34:14.784" v="852"/>
          <ac:spMkLst>
            <pc:docMk/>
            <pc:sldMk cId="3794895201" sldId="263"/>
            <ac:spMk id="10" creationId="{ECCB8DC7-7728-76D2-F8D2-22CCD2C89158}"/>
          </ac:spMkLst>
        </pc:spChg>
        <pc:spChg chg="add">
          <ac:chgData name="Shirel Amozieg" userId="ac9ed54efc69b90a" providerId="LiveId" clId="{2B4210BF-D794-41CF-9461-49640E163BE9}" dt="2025-05-08T13:34:25.144" v="853"/>
          <ac:spMkLst>
            <pc:docMk/>
            <pc:sldMk cId="3794895201" sldId="263"/>
            <ac:spMk id="11" creationId="{C05D7662-6617-C715-5BC3-FE28A68090A2}"/>
          </ac:spMkLst>
        </pc:spChg>
        <pc:spChg chg="mod">
          <ac:chgData name="Shirel Amozieg" userId="ac9ed54efc69b90a" providerId="LiveId" clId="{2B4210BF-D794-41CF-9461-49640E163BE9}" dt="2025-05-08T15:07:48.208" v="1719" actId="1076"/>
          <ac:spMkLst>
            <pc:docMk/>
            <pc:sldMk cId="3794895201" sldId="263"/>
            <ac:spMk id="12" creationId="{845F9F43-B96A-0419-0BDC-2C935EE182E4}"/>
          </ac:spMkLst>
        </pc:spChg>
        <pc:spChg chg="mod">
          <ac:chgData name="Shirel Amozieg" userId="ac9ed54efc69b90a" providerId="LiveId" clId="{2B4210BF-D794-41CF-9461-49640E163BE9}" dt="2025-05-08T15:32:14.951" v="1976" actId="207"/>
          <ac:spMkLst>
            <pc:docMk/>
            <pc:sldMk cId="3794895201" sldId="263"/>
            <ac:spMk id="16" creationId="{61B8C7D7-6735-A0F2-857D-03F4D94C86E4}"/>
          </ac:spMkLst>
        </pc:spChg>
        <pc:spChg chg="mod">
          <ac:chgData name="Shirel Amozieg" userId="ac9ed54efc69b90a" providerId="LiveId" clId="{2B4210BF-D794-41CF-9461-49640E163BE9}" dt="2025-05-08T13:48:48.532" v="1101" actId="1076"/>
          <ac:spMkLst>
            <pc:docMk/>
            <pc:sldMk cId="3794895201" sldId="263"/>
            <ac:spMk id="20" creationId="{E375933A-BF73-EC26-CBA8-F2DE1ED5A2A0}"/>
          </ac:spMkLst>
        </pc:spChg>
        <pc:picChg chg="del">
          <ac:chgData name="Shirel Amozieg" userId="ac9ed54efc69b90a" providerId="LiveId" clId="{2B4210BF-D794-41CF-9461-49640E163BE9}" dt="2025-05-08T13:30:42.223" v="822" actId="478"/>
          <ac:picMkLst>
            <pc:docMk/>
            <pc:sldMk cId="3794895201" sldId="263"/>
            <ac:picMk id="6" creationId="{2204C886-19EB-1E5B-870D-B99DC8D2F4C1}"/>
          </ac:picMkLst>
        </pc:picChg>
        <pc:picChg chg="add del mod modCrop">
          <ac:chgData name="Shirel Amozieg" userId="ac9ed54efc69b90a" providerId="LiveId" clId="{2B4210BF-D794-41CF-9461-49640E163BE9}" dt="2025-05-08T15:07:41.234" v="1717" actId="478"/>
          <ac:picMkLst>
            <pc:docMk/>
            <pc:sldMk cId="3794895201" sldId="263"/>
            <ac:picMk id="17" creationId="{B48C1F3D-5DC3-967F-E5AE-D9EA31BD4DBC}"/>
          </ac:picMkLst>
        </pc:picChg>
        <pc:picChg chg="add mod">
          <ac:chgData name="Shirel Amozieg" userId="ac9ed54efc69b90a" providerId="LiveId" clId="{2B4210BF-D794-41CF-9461-49640E163BE9}" dt="2025-05-08T15:07:47.279" v="1718" actId="1076"/>
          <ac:picMkLst>
            <pc:docMk/>
            <pc:sldMk cId="3794895201" sldId="263"/>
            <ac:picMk id="1031" creationId="{4C493935-BEDE-36A0-9D3A-857B44DE3452}"/>
          </ac:picMkLst>
        </pc:picChg>
      </pc:sldChg>
      <pc:sldChg chg="addSp delSp modSp add mod">
        <pc:chgData name="Shirel Amozieg" userId="ac9ed54efc69b90a" providerId="LiveId" clId="{2B4210BF-D794-41CF-9461-49640E163BE9}" dt="2025-05-08T15:32:20.847" v="1977" actId="207"/>
        <pc:sldMkLst>
          <pc:docMk/>
          <pc:sldMk cId="512715057" sldId="264"/>
        </pc:sldMkLst>
        <pc:spChg chg="add mod">
          <ac:chgData name="Shirel Amozieg" userId="ac9ed54efc69b90a" providerId="LiveId" clId="{2B4210BF-D794-41CF-9461-49640E163BE9}" dt="2025-05-08T13:58:49.669" v="1197"/>
          <ac:spMkLst>
            <pc:docMk/>
            <pc:sldMk cId="512715057" sldId="264"/>
            <ac:spMk id="6" creationId="{4E35A8AA-EC97-1556-FBCF-D9B77E3E3F06}"/>
          </ac:spMkLst>
        </pc:spChg>
        <pc:spChg chg="add mod">
          <ac:chgData name="Shirel Amozieg" userId="ac9ed54efc69b90a" providerId="LiveId" clId="{2B4210BF-D794-41CF-9461-49640E163BE9}" dt="2025-05-08T14:10:59.026" v="1252" actId="14100"/>
          <ac:spMkLst>
            <pc:docMk/>
            <pc:sldMk cId="512715057" sldId="264"/>
            <ac:spMk id="7" creationId="{ADEFDE43-2559-95AE-A1D7-B8250DBD57CD}"/>
          </ac:spMkLst>
        </pc:spChg>
        <pc:spChg chg="add mod">
          <ac:chgData name="Shirel Amozieg" userId="ac9ed54efc69b90a" providerId="LiveId" clId="{2B4210BF-D794-41CF-9461-49640E163BE9}" dt="2025-05-08T14:01:03.242" v="1243" actId="1076"/>
          <ac:spMkLst>
            <pc:docMk/>
            <pc:sldMk cId="512715057" sldId="264"/>
            <ac:spMk id="8" creationId="{00FECD53-9D0D-E2F3-33AE-F560D855E5ED}"/>
          </ac:spMkLst>
        </pc:spChg>
        <pc:spChg chg="mod">
          <ac:chgData name="Shirel Amozieg" userId="ac9ed54efc69b90a" providerId="LiveId" clId="{2B4210BF-D794-41CF-9461-49640E163BE9}" dt="2025-05-08T13:49:25.367" v="1106" actId="1076"/>
          <ac:spMkLst>
            <pc:docMk/>
            <pc:sldMk cId="512715057" sldId="264"/>
            <ac:spMk id="12" creationId="{3E76BEEC-DEC6-8FEE-B80D-F61F1D3D14C9}"/>
          </ac:spMkLst>
        </pc:spChg>
        <pc:spChg chg="mod">
          <ac:chgData name="Shirel Amozieg" userId="ac9ed54efc69b90a" providerId="LiveId" clId="{2B4210BF-D794-41CF-9461-49640E163BE9}" dt="2025-05-08T15:32:20.847" v="1977" actId="207"/>
          <ac:spMkLst>
            <pc:docMk/>
            <pc:sldMk cId="512715057" sldId="264"/>
            <ac:spMk id="16" creationId="{304CF960-62B9-01D1-D3EE-0FBF1E43EFF9}"/>
          </ac:spMkLst>
        </pc:spChg>
        <pc:spChg chg="del mod">
          <ac:chgData name="Shirel Amozieg" userId="ac9ed54efc69b90a" providerId="LiveId" clId="{2B4210BF-D794-41CF-9461-49640E163BE9}" dt="2025-05-08T13:46:06.858" v="1064" actId="478"/>
          <ac:spMkLst>
            <pc:docMk/>
            <pc:sldMk cId="512715057" sldId="264"/>
            <ac:spMk id="20" creationId="{F4856790-E8A3-0E55-2EE0-BE0BD5D4EE5B}"/>
          </ac:spMkLst>
        </pc:spChg>
        <pc:picChg chg="add del mod">
          <ac:chgData name="Shirel Amozieg" userId="ac9ed54efc69b90a" providerId="LiveId" clId="{2B4210BF-D794-41CF-9461-49640E163BE9}" dt="2025-05-08T13:46:28.379" v="1065" actId="478"/>
          <ac:picMkLst>
            <pc:docMk/>
            <pc:sldMk cId="512715057" sldId="264"/>
            <ac:picMk id="3" creationId="{ABDD8AD4-23EF-AEFD-511E-EC3349D943E1}"/>
          </ac:picMkLst>
        </pc:picChg>
        <pc:picChg chg="add del mod">
          <ac:chgData name="Shirel Amozieg" userId="ac9ed54efc69b90a" providerId="LiveId" clId="{2B4210BF-D794-41CF-9461-49640E163BE9}" dt="2025-05-08T14:09:25.744" v="1246" actId="478"/>
          <ac:picMkLst>
            <pc:docMk/>
            <pc:sldMk cId="512715057" sldId="264"/>
            <ac:picMk id="10" creationId="{5B068B95-A5D2-C21C-6D99-08D994D182BE}"/>
          </ac:picMkLst>
        </pc:picChg>
        <pc:picChg chg="add mod">
          <ac:chgData name="Shirel Amozieg" userId="ac9ed54efc69b90a" providerId="LiveId" clId="{2B4210BF-D794-41CF-9461-49640E163BE9}" dt="2025-05-08T14:11:04.463" v="1253" actId="1076"/>
          <ac:picMkLst>
            <pc:docMk/>
            <pc:sldMk cId="512715057" sldId="264"/>
            <ac:picMk id="15" creationId="{A46F546F-4487-CBA5-40D3-924F8FAF5B5D}"/>
          </ac:picMkLst>
        </pc:picChg>
        <pc:picChg chg="del">
          <ac:chgData name="Shirel Amozieg" userId="ac9ed54efc69b90a" providerId="LiveId" clId="{2B4210BF-D794-41CF-9461-49640E163BE9}" dt="2025-05-08T13:43:39.887" v="1026" actId="478"/>
          <ac:picMkLst>
            <pc:docMk/>
            <pc:sldMk cId="512715057" sldId="264"/>
            <ac:picMk id="17" creationId="{83E6A804-92F7-BFCF-A693-2FA3D655F722}"/>
          </ac:picMkLst>
        </pc:picChg>
      </pc:sldChg>
      <pc:sldChg chg="addSp delSp modSp add mod">
        <pc:chgData name="Shirel Amozieg" userId="ac9ed54efc69b90a" providerId="LiveId" clId="{2B4210BF-D794-41CF-9461-49640E163BE9}" dt="2025-05-08T15:32:32.775" v="1979" actId="207"/>
        <pc:sldMkLst>
          <pc:docMk/>
          <pc:sldMk cId="495893210" sldId="265"/>
        </pc:sldMkLst>
        <pc:spChg chg="add del">
          <ac:chgData name="Shirel Amozieg" userId="ac9ed54efc69b90a" providerId="LiveId" clId="{2B4210BF-D794-41CF-9461-49640E163BE9}" dt="2025-05-08T15:17:38.026" v="1823" actId="22"/>
          <ac:spMkLst>
            <pc:docMk/>
            <pc:sldMk cId="495893210" sldId="265"/>
            <ac:spMk id="3" creationId="{4FF26D51-B2F6-3959-679A-DE574F9F4665}"/>
          </ac:spMkLst>
        </pc:spChg>
        <pc:spChg chg="add mod">
          <ac:chgData name="Shirel Amozieg" userId="ac9ed54efc69b90a" providerId="LiveId" clId="{2B4210BF-D794-41CF-9461-49640E163BE9}" dt="2025-05-08T15:27:32.030" v="1960" actId="113"/>
          <ac:spMkLst>
            <pc:docMk/>
            <pc:sldMk cId="495893210" sldId="265"/>
            <ac:spMk id="6" creationId="{35A2EF1F-C110-9B2F-8D9C-A0D0C72CC834}"/>
          </ac:spMkLst>
        </pc:spChg>
        <pc:spChg chg="add mod">
          <ac:chgData name="Shirel Amozieg" userId="ac9ed54efc69b90a" providerId="LiveId" clId="{2B4210BF-D794-41CF-9461-49640E163BE9}" dt="2025-05-08T15:26:43.576" v="1954" actId="14100"/>
          <ac:spMkLst>
            <pc:docMk/>
            <pc:sldMk cId="495893210" sldId="265"/>
            <ac:spMk id="7" creationId="{570DF11F-CFED-C642-A906-C253E932DE8E}"/>
          </ac:spMkLst>
        </pc:spChg>
        <pc:spChg chg="del">
          <ac:chgData name="Shirel Amozieg" userId="ac9ed54efc69b90a" providerId="LiveId" clId="{2B4210BF-D794-41CF-9461-49640E163BE9}" dt="2025-05-08T15:09:21.433" v="1724" actId="478"/>
          <ac:spMkLst>
            <pc:docMk/>
            <pc:sldMk cId="495893210" sldId="265"/>
            <ac:spMk id="8" creationId="{B8516DC6-99C6-1570-FA58-C2F97366EDEF}"/>
          </ac:spMkLst>
        </pc:spChg>
        <pc:spChg chg="add mod">
          <ac:chgData name="Shirel Amozieg" userId="ac9ed54efc69b90a" providerId="LiveId" clId="{2B4210BF-D794-41CF-9461-49640E163BE9}" dt="2025-05-08T15:27:32.030" v="1960" actId="113"/>
          <ac:spMkLst>
            <pc:docMk/>
            <pc:sldMk cId="495893210" sldId="265"/>
            <ac:spMk id="9" creationId="{359C67EC-AC3E-09B4-7453-C21435A20E6D}"/>
          </ac:spMkLst>
        </pc:spChg>
        <pc:spChg chg="del">
          <ac:chgData name="Shirel Amozieg" userId="ac9ed54efc69b90a" providerId="LiveId" clId="{2B4210BF-D794-41CF-9461-49640E163BE9}" dt="2025-05-08T15:09:23.129" v="1725" actId="478"/>
          <ac:spMkLst>
            <pc:docMk/>
            <pc:sldMk cId="495893210" sldId="265"/>
            <ac:spMk id="15" creationId="{92736FBD-D82D-AFAA-B4D5-F32C29D35CCD}"/>
          </ac:spMkLst>
        </pc:spChg>
        <pc:spChg chg="mod">
          <ac:chgData name="Shirel Amozieg" userId="ac9ed54efc69b90a" providerId="LiveId" clId="{2B4210BF-D794-41CF-9461-49640E163BE9}" dt="2025-05-08T15:32:32.775" v="1979" actId="207"/>
          <ac:spMkLst>
            <pc:docMk/>
            <pc:sldMk cId="495893210" sldId="265"/>
            <ac:spMk id="16" creationId="{59D3B180-7E1D-4D84-5280-A69998D1582D}"/>
          </ac:spMkLst>
        </pc:spChg>
        <pc:spChg chg="mod">
          <ac:chgData name="Shirel Amozieg" userId="ac9ed54efc69b90a" providerId="LiveId" clId="{2B4210BF-D794-41CF-9461-49640E163BE9}" dt="2025-05-08T15:26:49.239" v="1956" actId="1076"/>
          <ac:spMkLst>
            <pc:docMk/>
            <pc:sldMk cId="495893210" sldId="265"/>
            <ac:spMk id="21" creationId="{8EDB1434-FF27-C944-47F0-B6D596588CE3}"/>
          </ac:spMkLst>
        </pc:spChg>
        <pc:spChg chg="del mod">
          <ac:chgData name="Shirel Amozieg" userId="ac9ed54efc69b90a" providerId="LiveId" clId="{2B4210BF-D794-41CF-9461-49640E163BE9}" dt="2025-05-08T15:09:17.121" v="1722" actId="478"/>
          <ac:spMkLst>
            <pc:docMk/>
            <pc:sldMk cId="495893210" sldId="265"/>
            <ac:spMk id="22" creationId="{26AD0AB5-FA8A-5493-C2DE-4C581EFAE3DE}"/>
          </ac:spMkLst>
        </pc:spChg>
        <pc:picChg chg="del">
          <ac:chgData name="Shirel Amozieg" userId="ac9ed54efc69b90a" providerId="LiveId" clId="{2B4210BF-D794-41CF-9461-49640E163BE9}" dt="2025-05-08T15:09:19.424" v="1723" actId="478"/>
          <ac:picMkLst>
            <pc:docMk/>
            <pc:sldMk cId="495893210" sldId="265"/>
            <ac:picMk id="5122" creationId="{913F4DB3-29E9-6449-176F-07FEBC9BA786}"/>
          </ac:picMkLst>
        </pc:picChg>
      </pc:sldChg>
      <pc:sldChg chg="addSp modSp add mod">
        <pc:chgData name="Shirel Amozieg" userId="ac9ed54efc69b90a" providerId="LiveId" clId="{2B4210BF-D794-41CF-9461-49640E163BE9}" dt="2025-05-08T15:32:37.556" v="1980" actId="207"/>
        <pc:sldMkLst>
          <pc:docMk/>
          <pc:sldMk cId="1033504488" sldId="266"/>
        </pc:sldMkLst>
        <pc:spChg chg="add mod">
          <ac:chgData name="Shirel Amozieg" userId="ac9ed54efc69b90a" providerId="LiveId" clId="{2B4210BF-D794-41CF-9461-49640E163BE9}" dt="2025-05-08T15:13:14.740" v="1759" actId="767"/>
          <ac:spMkLst>
            <pc:docMk/>
            <pc:sldMk cId="1033504488" sldId="266"/>
            <ac:spMk id="2" creationId="{9082D568-40DB-DB45-6741-6E911E763A79}"/>
          </ac:spMkLst>
        </pc:spChg>
        <pc:spChg chg="add mod">
          <ac:chgData name="Shirel Amozieg" userId="ac9ed54efc69b90a" providerId="LiveId" clId="{2B4210BF-D794-41CF-9461-49640E163BE9}" dt="2025-05-08T15:17:00.485" v="1818" actId="20577"/>
          <ac:spMkLst>
            <pc:docMk/>
            <pc:sldMk cId="1033504488" sldId="266"/>
            <ac:spMk id="3" creationId="{AE9D5A5B-C2AE-B9DB-BA0D-86EBF07681EC}"/>
          </ac:spMkLst>
        </pc:spChg>
        <pc:spChg chg="mod">
          <ac:chgData name="Shirel Amozieg" userId="ac9ed54efc69b90a" providerId="LiveId" clId="{2B4210BF-D794-41CF-9461-49640E163BE9}" dt="2025-05-08T15:32:37.556" v="1980" actId="207"/>
          <ac:spMkLst>
            <pc:docMk/>
            <pc:sldMk cId="1033504488" sldId="266"/>
            <ac:spMk id="16" creationId="{B32F53D6-69B6-5A96-C0E2-B830ADAEB03F}"/>
          </ac:spMkLst>
        </pc:spChg>
        <pc:spChg chg="mod">
          <ac:chgData name="Shirel Amozieg" userId="ac9ed54efc69b90a" providerId="LiveId" clId="{2B4210BF-D794-41CF-9461-49640E163BE9}" dt="2025-05-08T15:13:08.013" v="1758" actId="14100"/>
          <ac:spMkLst>
            <pc:docMk/>
            <pc:sldMk cId="1033504488" sldId="266"/>
            <ac:spMk id="21" creationId="{182B0015-172E-E41C-42F4-00A0B4120B95}"/>
          </ac:spMkLst>
        </pc:spChg>
      </pc:sldChg>
      <pc:sldChg chg="new del">
        <pc:chgData name="Shirel Amozieg" userId="ac9ed54efc69b90a" providerId="LiveId" clId="{2B4210BF-D794-41CF-9461-49640E163BE9}" dt="2025-05-08T15:14:01.955" v="1768" actId="680"/>
        <pc:sldMkLst>
          <pc:docMk/>
          <pc:sldMk cId="4085967478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338C-E817-79A1-2E6C-A06ABDFC2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830DA-7FAD-6FC5-C9FD-76CAF5EAB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02DAD-5A69-FD5E-E676-132C603C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5EC88-98C0-F437-88C4-6EB0EC782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71648-CA51-35E0-B193-B6707ABD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4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4E3C-2B13-5644-C4ED-CD613C25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AD037-1FEE-2B96-4CBF-DCAA7CECC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16567-FF41-5017-34B9-8AA6AB18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19C1B-9A5C-65E9-B3DD-1EF1981C3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6EA88-FE1A-40DD-4340-F35077CB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5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60E18-5FBA-8356-F6D7-F5127DD8B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663CC-F10E-C601-178D-E3D06654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DBFEE-EA9B-7E31-A003-F2DD68D4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B9EC8-FE48-67F1-2802-E7A4AF14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87B0B-ECEE-1A11-69A3-53583DC6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4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FA23-5610-7DBA-C49F-B6FA520B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7E5CC-B86D-2D82-0F1B-23B62B83A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9C062-B4B1-3E48-631E-225DD7BB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25406-B9F5-70D7-8ADF-04E1666B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03C8A-01DE-60A9-7CF0-4F03C25A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2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B437-F1A1-4539-E1A4-24C4D0441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4B768-4632-524A-9159-9A8C0A1E6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CA1B5-F867-3DB8-C28C-D3F45B2E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6C238-DA83-8423-BCF2-9BCF0F79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9C585-8CAF-D9BE-0F0F-7029755D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DBE6-65C3-B622-4899-D1F18FF79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5F694-3002-797B-1F75-02073A128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2CD2D-D721-4054-704F-3F799DA72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F55DB-6AC5-3A12-E733-F25D34205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395EA-6B83-1890-9532-597A04B4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8C485-D130-9673-1394-873CC5A9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6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8D84-5BE2-1CC6-84CE-DE5D8C24E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7BAF2-B6F7-985E-C846-48D84CCFE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1D9DA-7FDB-84CA-E54D-CA1DC1417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FA8C1-FC2F-6AA8-16F7-B29B7A75A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C2DA8-DC97-5C24-1BF3-3744184B0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26E334-ADD0-E995-01CB-121D0160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6D26F-541E-82AA-732F-E54211FF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A37BF-624C-87B9-BBAD-62AB6980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8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0F84-CF07-A2F6-5DB5-C29A1E4B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E7B6F-118B-98B0-9B03-D1CA928A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10CFB-FF72-2D7A-FF4C-5426EE9F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3CB3D-3E99-3C57-650C-12876ED0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9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01E21-1D6B-0812-88BF-B5E6817D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477B8-BDBB-7A2E-51E5-A9B26FF6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19401-2500-B1DE-D611-2FCAEF15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2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A379-A94E-8060-D565-418FABFDB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9723-EDDF-412A-B52B-C22E309B3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D1CF3-A298-C06C-6C82-0BB430145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768C2-64C7-D099-2B6F-BA44D9C7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C1375-2267-3ABF-4870-9AA30142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D11FA-04C0-3BAC-3612-E6C335D4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9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4435-DD0B-8F32-EED6-256BF35E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DB0C21-373C-216E-728B-46817DCB1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A119F-DA12-5A23-6CC3-495E00D77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628FA-B1F0-AC3E-6F3B-678C6166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E4E79-295B-EE20-E86B-880BE78A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0E7F5-2758-1EFD-B4F4-226BAB7B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6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EDD4F-1B36-76C1-45E0-8BA0D1BB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2258A-6445-6715-094D-A0FFD9351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70250-70A4-11D9-2265-2A7E5683C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0FA242-BB50-4286-A38A-EEE9571E2583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0EE1A-0703-0083-308D-74C44E675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CF4D2-07AF-FA61-F65E-4D6DD4E15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0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microsoft.com/office/2007/relationships/hdphoto" Target="../media/hdphoto1.wdp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www.youtube.com/watch?v=ZSrVOyKAC4Y&amp;list=PLrHF9RH5-_uuWyV0Ebr7MV_9Qj_4T5t9N&amp;index=29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24C489-C087-3733-A80A-61030B192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7C14890F-1369-2851-D737-232A61477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112" y="1697112"/>
            <a:ext cx="3463776" cy="34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238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A36752-F087-CE84-B270-39C279685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Generated image">
            <a:extLst>
              <a:ext uri="{FF2B5EF4-FFF2-40B4-BE49-F238E27FC236}">
                <a16:creationId xmlns:a16="http://schemas.microsoft.com/office/drawing/2014/main" id="{6EB5D858-6ED6-0ACA-424F-8319A9CFE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63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pening">
            <a:hlinkClick r:id="" action="ppaction://media"/>
            <a:extLst>
              <a:ext uri="{FF2B5EF4-FFF2-40B4-BE49-F238E27FC236}">
                <a16:creationId xmlns:a16="http://schemas.microsoft.com/office/drawing/2014/main" id="{800B0BFF-DBF9-6DA2-5C19-EE0EB4B19A1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839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17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6EC7AA-68AD-04A8-2128-998B1D13A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E77A94-0F09-CE61-EE12-A33F8B7C2860}"/>
              </a:ext>
            </a:extLst>
          </p:cNvPr>
          <p:cNvSpPr/>
          <p:nvPr/>
        </p:nvSpPr>
        <p:spPr>
          <a:xfrm>
            <a:off x="237898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E3485F-3348-A875-9326-F2A0582FCCF8}"/>
              </a:ext>
            </a:extLst>
          </p:cNvPr>
          <p:cNvSpPr/>
          <p:nvPr/>
        </p:nvSpPr>
        <p:spPr>
          <a:xfrm>
            <a:off x="411563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5E44FB-3AB5-9234-1BF7-F38BFDEF57B8}"/>
              </a:ext>
            </a:extLst>
          </p:cNvPr>
          <p:cNvSpPr/>
          <p:nvPr/>
        </p:nvSpPr>
        <p:spPr>
          <a:xfrm>
            <a:off x="512570" y="1270185"/>
            <a:ext cx="11389243" cy="3408141"/>
          </a:xfrm>
          <a:prstGeom prst="roundRect">
            <a:avLst>
              <a:gd name="adj" fmla="val 16741"/>
            </a:avLst>
          </a:prstGeom>
          <a:blipFill dpi="0" rotWithShape="1">
            <a:blip r:embed="rId3"/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17D200-0BC7-CF57-BD4E-4BFDF20BAC85}"/>
              </a:ext>
            </a:extLst>
          </p:cNvPr>
          <p:cNvSpPr/>
          <p:nvPr/>
        </p:nvSpPr>
        <p:spPr>
          <a:xfrm>
            <a:off x="411563" y="4915078"/>
            <a:ext cx="11490250" cy="1638782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FFE893D0-A590-4F09-5978-673333CC3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71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1168AB-5194-535F-3A98-1B53AFCF8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053" y="543692"/>
            <a:ext cx="597635" cy="339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F2C891-9A18-3AB9-3755-3633861E59A6}"/>
              </a:ext>
            </a:extLst>
          </p:cNvPr>
          <p:cNvSpPr txBox="1"/>
          <p:nvPr/>
        </p:nvSpPr>
        <p:spPr>
          <a:xfrm>
            <a:off x="4710660" y="448658"/>
            <a:ext cx="2892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1. Data Source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71F015-B3ED-3EF5-3481-981AEC2209C5}"/>
              </a:ext>
            </a:extLst>
          </p:cNvPr>
          <p:cNvSpPr txBox="1"/>
          <p:nvPr/>
        </p:nvSpPr>
        <p:spPr>
          <a:xfrm>
            <a:off x="765108" y="5222712"/>
            <a:ext cx="11015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Contains</a:t>
            </a:r>
            <a:r>
              <a:rPr lang="fr-FR" sz="2000" dirty="0">
                <a:solidFill>
                  <a:schemeClr val="bg1"/>
                </a:solidFill>
              </a:rPr>
              <a:t> ~ 8000 </a:t>
            </a:r>
            <a:r>
              <a:rPr lang="fr-FR" sz="2000" dirty="0" err="1">
                <a:solidFill>
                  <a:schemeClr val="bg1"/>
                </a:solidFill>
              </a:rPr>
              <a:t>titles</a:t>
            </a:r>
            <a:r>
              <a:rPr lang="fr-FR" sz="2000" dirty="0">
                <a:solidFill>
                  <a:schemeClr val="bg1"/>
                </a:solidFill>
              </a:rPr>
              <a:t> (</a:t>
            </a:r>
            <a:r>
              <a:rPr lang="fr-FR" sz="2000" dirty="0" err="1">
                <a:solidFill>
                  <a:schemeClr val="bg1"/>
                </a:solidFill>
              </a:rPr>
              <a:t>Movies</a:t>
            </a:r>
            <a:r>
              <a:rPr lang="fr-FR" sz="2000" dirty="0">
                <a:solidFill>
                  <a:schemeClr val="bg1"/>
                </a:solidFill>
              </a:rPr>
              <a:t> + TV shows)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Features</a:t>
            </a:r>
            <a:r>
              <a:rPr lang="fr-FR" sz="2000" dirty="0">
                <a:solidFill>
                  <a:schemeClr val="bg1"/>
                </a:solidFill>
              </a:rPr>
              <a:t>: </a:t>
            </a:r>
            <a:r>
              <a:rPr lang="fr-FR" sz="2000" dirty="0" err="1">
                <a:solidFill>
                  <a:schemeClr val="bg1"/>
                </a:solidFill>
              </a:rPr>
              <a:t>title</a:t>
            </a:r>
            <a:r>
              <a:rPr lang="fr-FR" sz="2000" dirty="0">
                <a:solidFill>
                  <a:schemeClr val="bg1"/>
                </a:solidFill>
              </a:rPr>
              <a:t>, </a:t>
            </a:r>
            <a:r>
              <a:rPr lang="fr-FR" sz="2000" dirty="0" err="1">
                <a:solidFill>
                  <a:schemeClr val="bg1"/>
                </a:solidFill>
              </a:rPr>
              <a:t>cast</a:t>
            </a:r>
            <a:r>
              <a:rPr lang="fr-FR" sz="2000" dirty="0">
                <a:solidFill>
                  <a:schemeClr val="bg1"/>
                </a:solidFill>
              </a:rPr>
              <a:t>, </a:t>
            </a:r>
            <a:r>
              <a:rPr lang="fr-FR" sz="2000" dirty="0" err="1">
                <a:solidFill>
                  <a:schemeClr val="bg1"/>
                </a:solidFill>
              </a:rPr>
              <a:t>release_year</a:t>
            </a:r>
            <a:r>
              <a:rPr lang="fr-FR" sz="2000" dirty="0">
                <a:solidFill>
                  <a:schemeClr val="bg1"/>
                </a:solidFill>
              </a:rPr>
              <a:t>, duration…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Updated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until</a:t>
            </a:r>
            <a:r>
              <a:rPr lang="fr-FR" sz="2000" dirty="0">
                <a:solidFill>
                  <a:schemeClr val="bg1"/>
                </a:solidFill>
              </a:rPr>
              <a:t> 2021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C38C9B-4C0F-606D-8116-F091FD899078}"/>
              </a:ext>
            </a:extLst>
          </p:cNvPr>
          <p:cNvGrpSpPr/>
          <p:nvPr/>
        </p:nvGrpSpPr>
        <p:grpSpPr>
          <a:xfrm>
            <a:off x="11203169" y="458315"/>
            <a:ext cx="542260" cy="523542"/>
            <a:chOff x="11203169" y="458315"/>
            <a:chExt cx="542260" cy="52354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AF9D0DC-C835-D211-5F5D-91EBB8C96631}"/>
                </a:ext>
              </a:extLst>
            </p:cNvPr>
            <p:cNvSpPr/>
            <p:nvPr/>
          </p:nvSpPr>
          <p:spPr>
            <a:xfrm>
              <a:off x="11203169" y="458315"/>
              <a:ext cx="542260" cy="5060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1026" name="Picture 2" descr="Developers.Institute (@devtlv) / X">
              <a:extLst>
                <a:ext uri="{FF2B5EF4-FFF2-40B4-BE49-F238E27FC236}">
                  <a16:creationId xmlns:a16="http://schemas.microsoft.com/office/drawing/2014/main" id="{27DA6B48-A238-60B4-E5B2-704D1BD69C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487" y="500233"/>
              <a:ext cx="481624" cy="48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4196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56F306-2DB6-BB46-ECFE-07C13B65B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58D89E-6543-E9C8-9093-6432D7D7BBB0}"/>
              </a:ext>
            </a:extLst>
          </p:cNvPr>
          <p:cNvSpPr/>
          <p:nvPr/>
        </p:nvSpPr>
        <p:spPr>
          <a:xfrm>
            <a:off x="237898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F59B5F-E81C-8C9F-4AB9-D5C14FDCCFF9}"/>
              </a:ext>
            </a:extLst>
          </p:cNvPr>
          <p:cNvSpPr/>
          <p:nvPr/>
        </p:nvSpPr>
        <p:spPr>
          <a:xfrm>
            <a:off x="400930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407925-3D8A-783F-4A83-A49AB50EB269}"/>
              </a:ext>
            </a:extLst>
          </p:cNvPr>
          <p:cNvSpPr/>
          <p:nvPr/>
        </p:nvSpPr>
        <p:spPr>
          <a:xfrm>
            <a:off x="811388" y="1362398"/>
            <a:ext cx="10569224" cy="2481591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B7562515-BEA5-38DC-DDCD-212CD686C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71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C61E6F-CBCD-2241-BDE3-9F0590AB6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053" y="543692"/>
            <a:ext cx="597635" cy="339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6E5E6C-EAEC-F90B-7BF9-75C2D0ACDC77}"/>
              </a:ext>
            </a:extLst>
          </p:cNvPr>
          <p:cNvSpPr txBox="1"/>
          <p:nvPr/>
        </p:nvSpPr>
        <p:spPr>
          <a:xfrm>
            <a:off x="2904397" y="414675"/>
            <a:ext cx="6383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2. Data </a:t>
            </a:r>
            <a:r>
              <a:rPr lang="fr-FR" sz="32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Cleaning</a:t>
            </a:r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 &amp; </a:t>
            </a:r>
            <a:r>
              <a:rPr lang="fr-FR" sz="32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Preparation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DDAFEA-F9EC-B5D1-85A3-C74714C4E0AF}"/>
              </a:ext>
            </a:extLst>
          </p:cNvPr>
          <p:cNvSpPr txBox="1"/>
          <p:nvPr/>
        </p:nvSpPr>
        <p:spPr>
          <a:xfrm>
            <a:off x="1582688" y="1490008"/>
            <a:ext cx="84762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Filling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missing</a:t>
            </a:r>
            <a:r>
              <a:rPr lang="fr-FR" sz="2000" dirty="0">
                <a:solidFill>
                  <a:schemeClr val="bg1"/>
                </a:solidFill>
              </a:rPr>
              <a:t> values (e.g. country, </a:t>
            </a:r>
            <a:r>
              <a:rPr lang="fr-FR" sz="2000" dirty="0" err="1">
                <a:solidFill>
                  <a:schemeClr val="bg1"/>
                </a:solidFill>
              </a:rPr>
              <a:t>cast</a:t>
            </a:r>
            <a:r>
              <a:rPr lang="fr-FR" sz="20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Converting</a:t>
            </a:r>
            <a:r>
              <a:rPr lang="fr-FR" sz="2000" dirty="0">
                <a:solidFill>
                  <a:schemeClr val="bg1"/>
                </a:solidFill>
              </a:rPr>
              <a:t> data types (e.g. dates)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Dropping</a:t>
            </a:r>
            <a:r>
              <a:rPr lang="fr-FR" sz="2000" dirty="0">
                <a:solidFill>
                  <a:schemeClr val="bg1"/>
                </a:solidFill>
              </a:rPr>
              <a:t> duplicates or </a:t>
            </a:r>
            <a:r>
              <a:rPr lang="fr-FR" sz="2000" dirty="0" err="1">
                <a:solidFill>
                  <a:schemeClr val="bg1"/>
                </a:solidFill>
              </a:rPr>
              <a:t>irrelevant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columns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Normalizing</a:t>
            </a:r>
            <a:r>
              <a:rPr lang="fr-FR" sz="2000" dirty="0">
                <a:solidFill>
                  <a:schemeClr val="bg1"/>
                </a:solidFill>
              </a:rPr>
              <a:t> values (e.g. duration)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Handling </a:t>
            </a:r>
            <a:r>
              <a:rPr lang="fr-FR" sz="2000" dirty="0" err="1">
                <a:solidFill>
                  <a:schemeClr val="bg1"/>
                </a:solidFill>
              </a:rPr>
              <a:t>outliers</a:t>
            </a:r>
            <a:endParaRPr lang="fr-F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Performing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statistical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analysis</a:t>
            </a:r>
            <a:endParaRPr lang="fr-F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Saving to a new CSV file </a:t>
            </a:r>
            <a:r>
              <a:rPr lang="en-US" sz="1200" i="1" dirty="0">
                <a:solidFill>
                  <a:schemeClr val="bg1"/>
                </a:solidFill>
              </a:rPr>
              <a:t>netflix_titles_cleaned.csv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0959013-1010-9739-F8BE-11C8E03FCB1A}"/>
              </a:ext>
            </a:extLst>
          </p:cNvPr>
          <p:cNvSpPr/>
          <p:nvPr/>
        </p:nvSpPr>
        <p:spPr>
          <a:xfrm>
            <a:off x="1110871" y="4147007"/>
            <a:ext cx="9668102" cy="2296318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38569B-5475-FB0D-0578-3C8EAEE80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2899" y="4237893"/>
            <a:ext cx="3250787" cy="20309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465699-A36D-97A9-F684-C0D3AE07261B}"/>
              </a:ext>
            </a:extLst>
          </p:cNvPr>
          <p:cNvSpPr txBox="1"/>
          <p:nvPr/>
        </p:nvSpPr>
        <p:spPr>
          <a:xfrm>
            <a:off x="1497627" y="4584597"/>
            <a:ext cx="56744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>
                <a:solidFill>
                  <a:schemeClr val="bg1"/>
                </a:solidFill>
              </a:rPr>
              <a:t>Insights: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Newer movies tend to be slightly shorter than older ones</a:t>
            </a:r>
            <a:endParaRPr lang="fr-F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086" name="Picture 14" descr="Bienvenue dans Colab - Colab">
            <a:extLst>
              <a:ext uri="{FF2B5EF4-FFF2-40B4-BE49-F238E27FC236}">
                <a16:creationId xmlns:a16="http://schemas.microsoft.com/office/drawing/2014/main" id="{26152518-8C57-5B2D-4825-CAC0906B5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375" b="89286" l="5804" r="89732">
                        <a14:foregroundMark x1="43877" y1="44885" x2="47321" y2="44196"/>
                        <a14:foregroundMark x1="48473" y1="71858" x2="48364" y2="71907"/>
                        <a14:foregroundMark x1="49337" y1="71474" x2="49219" y2="71526"/>
                        <a14:foregroundMark x1="54464" y1="69196" x2="51069" y2="70705"/>
                        <a14:foregroundMark x1="7276" y1="49819" x2="38839" y2="26786"/>
                        <a14:foregroundMark x1="44096" y1="44307" x2="50300" y2="64986"/>
                        <a14:foregroundMark x1="38839" y1="26786" x2="42228" y2="38082"/>
                        <a14:foregroundMark x1="50763" y1="69426" x2="50734" y2="69980"/>
                        <a14:foregroundMark x1="50882" y1="67174" x2="50799" y2="68757"/>
                        <a14:foregroundMark x1="84821" y1="41071" x2="83036" y2="45089"/>
                        <a14:foregroundMark x1="87500" y1="45982" x2="86607" y2="40179"/>
                        <a14:foregroundMark x1="83929" y1="42857" x2="86607" y2="42857"/>
                        <a14:foregroundMark x1="85714" y1="43750" x2="87946" y2="41071"/>
                        <a14:foregroundMark x1="80804" y1="47768" x2="84821" y2="50000"/>
                        <a14:foregroundMark x1="12537" y1="64447" x2="16071" y2="65625"/>
                        <a14:foregroundMark x1="24107" y1="64732" x2="22240" y2="69586"/>
                        <a14:foregroundMark x1="34821" y1="75446" x2="41518" y2="73214"/>
                        <a14:foregroundMark x1="36607" y1="73214" x2="33036" y2="73214"/>
                        <a14:foregroundMark x1="35714" y1="69643" x2="37500" y2="75446"/>
                        <a14:foregroundMark x1="89732" y1="41071" x2="89732" y2="61607"/>
                        <a14:backgroundMark x1="4464" y1="60714" x2="9951" y2="62674"/>
                        <a14:backgroundMark x1="31925" y1="80929" x2="7143" y2="97768"/>
                        <a14:backgroundMark x1="41964" y1="74107" x2="40532" y2="75080"/>
                        <a14:backgroundMark x1="3491" y1="70742" x2="2679" y2="64732"/>
                        <a14:backgroundMark x1="7143" y1="97768" x2="3768" y2="72788"/>
                        <a14:backgroundMark x1="9375" y1="80357" x2="8482" y2="77232"/>
                        <a14:backgroundMark x1="12500" y1="78125" x2="12500" y2="78125"/>
                        <a14:backgroundMark x1="12054" y1="77232" x2="12054" y2="77232"/>
                        <a14:backgroundMark x1="12054" y1="77232" x2="12054" y2="77232"/>
                        <a14:backgroundMark x1="12054" y1="78125" x2="12054" y2="80357"/>
                        <a14:backgroundMark x1="12054" y1="80357" x2="12054" y2="80357"/>
                        <a14:backgroundMark x1="12054" y1="80357" x2="12054" y2="80357"/>
                        <a14:backgroundMark x1="13393" y1="80357" x2="11161" y2="75446"/>
                        <a14:backgroundMark x1="10268" y1="69196" x2="14286" y2="83036"/>
                        <a14:backgroundMark x1="4464" y1="50000" x2="5357" y2="63839"/>
                        <a14:backgroundMark x1="8482" y1="62500" x2="10268" y2="65625"/>
                        <a14:backgroundMark x1="40625" y1="75446" x2="46429" y2="74554"/>
                        <a14:backgroundMark x1="48661" y1="75446" x2="49554" y2="72321"/>
                        <a14:backgroundMark x1="44643" y1="82143" x2="48661" y2="73214"/>
                        <a14:backgroundMark x1="50446" y1="82143" x2="50446" y2="75446"/>
                        <a14:backgroundMark x1="51339" y1="75446" x2="48661" y2="69643"/>
                        <a14:backgroundMark x1="49554" y1="74107" x2="46429" y2="73214"/>
                        <a14:backgroundMark x1="50446" y1="74554" x2="52232" y2="76339"/>
                        <a14:backgroundMark x1="33929" y1="52679" x2="42411" y2="43750"/>
                        <a14:backgroundMark x1="41518" y1="48661" x2="44643" y2="42857"/>
                        <a14:backgroundMark x1="44643" y1="40179" x2="44643" y2="44196"/>
                        <a14:backgroundMark x1="50446" y1="74554" x2="48661" y2="72321"/>
                        <a14:backgroundMark x1="51339" y1="79464" x2="50446" y2="72321"/>
                        <a14:backgroundMark x1="50446" y1="72321" x2="50446" y2="72321"/>
                        <a14:backgroundMark x1="52232" y1="73214" x2="49554" y2="7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673" y="1846253"/>
            <a:ext cx="1296087" cy="129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Les Fonds D'écran Python, Icône, Langage de Programmation, Logo, Permanent,  Les Images et Les Photos Gratuits">
            <a:extLst>
              <a:ext uri="{FF2B5EF4-FFF2-40B4-BE49-F238E27FC236}">
                <a16:creationId xmlns:a16="http://schemas.microsoft.com/office/drawing/2014/main" id="{3998F46C-7CE4-4562-500C-E26951C0F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6014" y1="25957" x2="36000" y2="25000"/>
                        <a14:foregroundMark x1="36667" y1="69048" x2="36084" y2="30536"/>
                        <a14:foregroundMark x1="37005" y1="34230" x2="40667" y2="67857"/>
                        <a14:foregroundMark x1="36000" y1="25000" x2="36174" y2="26596"/>
                        <a14:foregroundMark x1="40667" y1="67857" x2="35000" y2="70238"/>
                        <a14:backgroundMark x1="36667" y1="28571" x2="35000" y2="26190"/>
                        <a14:backgroundMark x1="36667" y1="29167" x2="36333" y2="22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327" y="1947440"/>
            <a:ext cx="1996718" cy="11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E94B954-99CF-4665-1BCD-ECB8EC32FE4D}"/>
              </a:ext>
            </a:extLst>
          </p:cNvPr>
          <p:cNvGrpSpPr/>
          <p:nvPr/>
        </p:nvGrpSpPr>
        <p:grpSpPr>
          <a:xfrm>
            <a:off x="11203169" y="458315"/>
            <a:ext cx="542260" cy="523542"/>
            <a:chOff x="11203169" y="458315"/>
            <a:chExt cx="542260" cy="52354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16C9D0B-E796-CD82-1993-8A24CD19D81B}"/>
                </a:ext>
              </a:extLst>
            </p:cNvPr>
            <p:cNvSpPr/>
            <p:nvPr/>
          </p:nvSpPr>
          <p:spPr>
            <a:xfrm>
              <a:off x="11203169" y="458315"/>
              <a:ext cx="542260" cy="5060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9" name="Picture 2" descr="Developers.Institute (@devtlv) / X">
              <a:extLst>
                <a:ext uri="{FF2B5EF4-FFF2-40B4-BE49-F238E27FC236}">
                  <a16:creationId xmlns:a16="http://schemas.microsoft.com/office/drawing/2014/main" id="{B775CC77-6E6E-234D-9557-B89887F9A3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487" y="500233"/>
              <a:ext cx="481624" cy="48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2195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D4F8FE-EE6F-A97D-B157-767B11B25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57DB65-F50A-BA1C-E4CC-D14F5D5F274F}"/>
              </a:ext>
            </a:extLst>
          </p:cNvPr>
          <p:cNvSpPr/>
          <p:nvPr/>
        </p:nvSpPr>
        <p:spPr>
          <a:xfrm>
            <a:off x="237898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4CF736-D6FC-FA47-035A-0DC4E982A2A7}"/>
              </a:ext>
            </a:extLst>
          </p:cNvPr>
          <p:cNvSpPr/>
          <p:nvPr/>
        </p:nvSpPr>
        <p:spPr>
          <a:xfrm>
            <a:off x="400930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5F9F43-B96A-0419-0BDC-2C935EE182E4}"/>
              </a:ext>
            </a:extLst>
          </p:cNvPr>
          <p:cNvSpPr/>
          <p:nvPr/>
        </p:nvSpPr>
        <p:spPr>
          <a:xfrm>
            <a:off x="463852" y="1819361"/>
            <a:ext cx="11490250" cy="3662063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2D420971-16FB-A796-D13E-176BA72A6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71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6903C7-2845-914B-2F3D-503C5E29D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053" y="543692"/>
            <a:ext cx="597635" cy="339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B8C7D7-6735-A0F2-857D-03F4D94C86E4}"/>
              </a:ext>
            </a:extLst>
          </p:cNvPr>
          <p:cNvSpPr txBox="1"/>
          <p:nvPr/>
        </p:nvSpPr>
        <p:spPr>
          <a:xfrm>
            <a:off x="3000131" y="367677"/>
            <a:ext cx="619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3. PostgreSQL / </a:t>
            </a:r>
            <a:r>
              <a:rPr lang="fr-FR" sz="32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pgAdmin</a:t>
            </a:r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fr-FR" sz="32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Integration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75933A-BF73-EC26-CBA8-F2DE1ED5A2A0}"/>
              </a:ext>
            </a:extLst>
          </p:cNvPr>
          <p:cNvSpPr txBox="1"/>
          <p:nvPr/>
        </p:nvSpPr>
        <p:spPr>
          <a:xfrm>
            <a:off x="811387" y="2767279"/>
            <a:ext cx="102670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Connected cleaned data to </a:t>
            </a:r>
            <a:r>
              <a:rPr lang="en-US" sz="2000" b="1" dirty="0">
                <a:solidFill>
                  <a:schemeClr val="bg1"/>
                </a:solidFill>
              </a:rPr>
              <a:t>PostgreSQL</a:t>
            </a:r>
            <a:r>
              <a:rPr lang="en-US" sz="2000" dirty="0">
                <a:solidFill>
                  <a:schemeClr val="bg1"/>
                </a:solidFill>
              </a:rPr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Created main base table from final dataset </a:t>
            </a:r>
            <a:r>
              <a:rPr lang="en-US" sz="1200" i="1" dirty="0">
                <a:solidFill>
                  <a:schemeClr val="bg1"/>
                </a:solidFill>
              </a:rPr>
              <a:t>00_create_base_table.sql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Generated additional structured tables for analysis </a:t>
            </a:r>
            <a:r>
              <a:rPr lang="en-US" sz="1200" i="1" dirty="0">
                <a:solidFill>
                  <a:schemeClr val="bg1"/>
                </a:solidFill>
              </a:rPr>
              <a:t>01_create_new_tables.sql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Ran SQL queries to validate schema and content </a:t>
            </a:r>
            <a:r>
              <a:rPr lang="en-US" sz="1200" i="1" dirty="0">
                <a:solidFill>
                  <a:schemeClr val="bg1"/>
                </a:solidFill>
              </a:rPr>
              <a:t>02_check_queries.sql</a:t>
            </a:r>
          </a:p>
        </p:txBody>
      </p:sp>
      <p:pic>
        <p:nvPicPr>
          <p:cNvPr id="1031" name="Picture 7" descr="PostgreSQL PgAdmin Computer Icons Database Injection de dépendances,  éléphants, divers, animaux png | PNGEgg">
            <a:extLst>
              <a:ext uri="{FF2B5EF4-FFF2-40B4-BE49-F238E27FC236}">
                <a16:creationId xmlns:a16="http://schemas.microsoft.com/office/drawing/2014/main" id="{4C493935-BEDE-36A0-9D3A-857B44DE3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889" b="98000" l="2667" r="99444">
                        <a14:foregroundMark x1="76778" y1="77333" x2="70111" y2="87333"/>
                        <a14:foregroundMark x1="70111" y1="87889" x2="74000" y2="87889"/>
                        <a14:foregroundMark x1="74000" y1="88444" x2="59111" y2="98444"/>
                        <a14:foregroundMark x1="66222" y1="96222" x2="49333" y2="73222"/>
                        <a14:foregroundMark x1="49333" y1="73222" x2="49667" y2="71333"/>
                        <a14:foregroundMark x1="59667" y1="97333" x2="45222" y2="71333"/>
                        <a14:foregroundMark x1="45222" y1="71333" x2="45222" y2="71333"/>
                        <a14:foregroundMark x1="52444" y1="80111" x2="48556" y2="80667"/>
                        <a14:foregroundMark x1="50778" y1="85111" x2="46889" y2="87333"/>
                        <a14:foregroundMark x1="49667" y1="88444" x2="53556" y2="87889"/>
                        <a14:foregroundMark x1="48000" y1="89556" x2="47444" y2="89000"/>
                        <a14:foregroundMark x1="52444" y1="96222" x2="51333" y2="94556"/>
                        <a14:foregroundMark x1="56333" y1="92889" x2="54111" y2="92333"/>
                        <a14:foregroundMark x1="49667" y1="72444" x2="33111" y2="69111"/>
                        <a14:foregroundMark x1="52444" y1="73000" x2="32556" y2="71333"/>
                        <a14:foregroundMark x1="53000" y1="73000" x2="26889" y2="72222"/>
                        <a14:foregroundMark x1="26889" y1="72222" x2="43000" y2="74667"/>
                        <a14:foregroundMark x1="36889" y1="69111" x2="19222" y2="68000"/>
                        <a14:foregroundMark x1="18667" y1="66889" x2="11000" y2="54111"/>
                        <a14:foregroundMark x1="11556" y1="60222" x2="5444" y2="32556"/>
                        <a14:foregroundMark x1="3778" y1="35333" x2="12556" y2="11000"/>
                        <a14:foregroundMark x1="7111" y1="29222" x2="27889" y2="12667"/>
                        <a14:foregroundMark x1="27889" y1="12667" x2="31444" y2="13222"/>
                        <a14:foregroundMark x1="2667" y1="24889" x2="14778" y2="4889"/>
                        <a14:foregroundMark x1="14222" y1="6000" x2="40778" y2="6000"/>
                        <a14:foregroundMark x1="35889" y1="11000" x2="60667" y2="5444"/>
                        <a14:foregroundMark x1="35333" y1="14889" x2="58778" y2="6333"/>
                        <a14:foregroundMark x1="58778" y1="6333" x2="62333" y2="6000"/>
                        <a14:foregroundMark x1="45778" y1="8222" x2="42444" y2="6000"/>
                        <a14:foregroundMark x1="42444" y1="6000" x2="64000" y2="4889"/>
                        <a14:foregroundMark x1="95192" y1="11556" x2="96153" y2="11681"/>
                        <a14:foregroundMark x1="56889" y1="6556" x2="95192" y2="11556"/>
                        <a14:foregroundMark x1="62889" y1="6000" x2="79556" y2="4889"/>
                        <a14:foregroundMark x1="90556" y1="11556" x2="89889" y2="41333"/>
                        <a14:foregroundMark x1="89889" y1="41333" x2="87222" y2="42556"/>
                        <a14:foregroundMark x1="92222" y1="14889" x2="92778" y2="32000"/>
                        <a14:foregroundMark x1="87222" y1="39778" x2="87222" y2="39778"/>
                        <a14:foregroundMark x1="88333" y1="39778" x2="78444" y2="61333"/>
                        <a14:foregroundMark x1="75111" y1="60222" x2="92778" y2="67444"/>
                        <a14:foregroundMark x1="77333" y1="58000" x2="97222" y2="61333"/>
                        <a14:foregroundMark x1="86111" y1="68556" x2="70111" y2="69667"/>
                        <a14:foregroundMark x1="77889" y1="54111" x2="77333" y2="27667"/>
                        <a14:foregroundMark x1="80667" y1="34778" x2="72444" y2="61667"/>
                        <a14:foregroundMark x1="72444" y1="61667" x2="60222" y2="59111"/>
                        <a14:foregroundMark x1="72333" y1="26556" x2="69000" y2="48111"/>
                        <a14:foregroundMark x1="69000" y1="35889" x2="73444" y2="34778"/>
                        <a14:foregroundMark x1="80667" y1="34778" x2="70667" y2="11556"/>
                        <a14:foregroundMark x1="46889" y1="40333" x2="25333" y2="38111"/>
                        <a14:foregroundMark x1="38000" y1="34778" x2="52444" y2="41444"/>
                        <a14:foregroundMark x1="44111" y1="35889" x2="44667" y2="64667"/>
                        <a14:foregroundMark x1="44667" y1="64667" x2="44667" y2="63000"/>
                        <a14:foregroundMark x1="44667" y1="64667" x2="52444" y2="67444"/>
                        <a14:foregroundMark x1="44111" y1="63000" x2="27000" y2="63000"/>
                        <a14:foregroundMark x1="35889" y1="66333" x2="45778" y2="60778"/>
                        <a14:foregroundMark x1="40222" y1="60222" x2="27556" y2="33556"/>
                        <a14:foregroundMark x1="27556" y1="33556" x2="30889" y2="19333"/>
                        <a14:foregroundMark x1="32000" y1="41444" x2="37111" y2="16222"/>
                        <a14:foregroundMark x1="37111" y1="16222" x2="39111" y2="14333"/>
                        <a14:foregroundMark x1="32556" y1="32556" x2="44111" y2="48111"/>
                        <a14:foregroundMark x1="45778" y1="54667" x2="39556" y2="30556"/>
                        <a14:foregroundMark x1="39556" y1="30556" x2="27556" y2="32000"/>
                        <a14:foregroundMark x1="33111" y1="30889" x2="37444" y2="14889"/>
                        <a14:foregroundMark x1="32000" y1="29778" x2="46333" y2="39778"/>
                        <a14:foregroundMark x1="47444" y1="39778" x2="32000" y2="29778"/>
                        <a14:foregroundMark x1="31444" y1="31444" x2="50778" y2="34778"/>
                        <a14:foregroundMark x1="47444" y1="35333" x2="27556" y2="34778"/>
                        <a14:foregroundMark x1="90556" y1="66333" x2="72333" y2="71333"/>
                        <a14:foregroundMark x1="40222" y1="64667" x2="43000" y2="56333"/>
                        <a14:foregroundMark x1="36333" y1="59667" x2="35333" y2="65222"/>
                        <a14:foregroundMark x1="49111" y1="33667" x2="39111" y2="29778"/>
                        <a14:foregroundMark x1="75111" y1="32000" x2="75111" y2="32000"/>
                        <a14:backgroundMark x1="97778" y1="13222" x2="97778" y2="13222"/>
                        <a14:backgroundMark x1="98889" y1="14333" x2="98889" y2="14333"/>
                        <a14:backgroundMark x1="98333" y1="11556" x2="98333" y2="11556"/>
                        <a14:backgroundMark x1="97222" y1="13222" x2="96667" y2="14889"/>
                        <a14:backgroundMark x1="96667" y1="11556" x2="96667" y2="11556"/>
                        <a14:backgroundMark x1="96667" y1="11556" x2="97222" y2="1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966" y="2467692"/>
            <a:ext cx="1922611" cy="192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3A7076C-6CFC-1AA6-0037-D410E497FF2D}"/>
              </a:ext>
            </a:extLst>
          </p:cNvPr>
          <p:cNvGrpSpPr/>
          <p:nvPr/>
        </p:nvGrpSpPr>
        <p:grpSpPr>
          <a:xfrm>
            <a:off x="11203169" y="458315"/>
            <a:ext cx="542260" cy="523542"/>
            <a:chOff x="11203169" y="458315"/>
            <a:chExt cx="542260" cy="52354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03CCDE3-FD7F-A22A-FD30-EEE71B7A574B}"/>
                </a:ext>
              </a:extLst>
            </p:cNvPr>
            <p:cNvSpPr/>
            <p:nvPr/>
          </p:nvSpPr>
          <p:spPr>
            <a:xfrm>
              <a:off x="11203169" y="458315"/>
              <a:ext cx="542260" cy="5060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6" name="Picture 2" descr="Developers.Institute (@devtlv) / X">
              <a:extLst>
                <a:ext uri="{FF2B5EF4-FFF2-40B4-BE49-F238E27FC236}">
                  <a16:creationId xmlns:a16="http://schemas.microsoft.com/office/drawing/2014/main" id="{6E06240E-6F2F-3FA1-D2CA-83E5652CA6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487" y="500233"/>
              <a:ext cx="481624" cy="48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9489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F531A0-C265-DDA2-B09C-090DAC619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7809B2-364B-30DF-54AA-539573A643B6}"/>
              </a:ext>
            </a:extLst>
          </p:cNvPr>
          <p:cNvSpPr/>
          <p:nvPr/>
        </p:nvSpPr>
        <p:spPr>
          <a:xfrm>
            <a:off x="237898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B19F15-0A76-0240-235D-2E8ACF10D7B5}"/>
              </a:ext>
            </a:extLst>
          </p:cNvPr>
          <p:cNvSpPr/>
          <p:nvPr/>
        </p:nvSpPr>
        <p:spPr>
          <a:xfrm>
            <a:off x="400930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E76BEEC-DEC6-8FEE-B80D-F61F1D3D14C9}"/>
              </a:ext>
            </a:extLst>
          </p:cNvPr>
          <p:cNvSpPr/>
          <p:nvPr/>
        </p:nvSpPr>
        <p:spPr>
          <a:xfrm>
            <a:off x="6336552" y="1362398"/>
            <a:ext cx="5111616" cy="3071379"/>
          </a:xfrm>
          <a:prstGeom prst="roundRect">
            <a:avLst>
              <a:gd name="adj" fmla="val 16741"/>
            </a:avLst>
          </a:prstGeom>
          <a:blipFill dpi="0" rotWithShape="1">
            <a:blip r:embed="rId3"/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55026266-482C-7096-F1E2-C1052B1FF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71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F09161-64B5-D4C9-5544-3DE84F5E4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053" y="543692"/>
            <a:ext cx="597635" cy="339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4CF960-62B9-01D1-D3EE-0FBF1E43EFF9}"/>
              </a:ext>
            </a:extLst>
          </p:cNvPr>
          <p:cNvSpPr txBox="1"/>
          <p:nvPr/>
        </p:nvSpPr>
        <p:spPr>
          <a:xfrm>
            <a:off x="3651714" y="414675"/>
            <a:ext cx="4888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4. </a:t>
            </a:r>
            <a:r>
              <a:rPr lang="fr-FR" sz="32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Movies</a:t>
            </a:r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/TV shows Posters 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35A8AA-EC97-1556-FBCF-D9B77E3E3F06}"/>
              </a:ext>
            </a:extLst>
          </p:cNvPr>
          <p:cNvSpPr/>
          <p:nvPr/>
        </p:nvSpPr>
        <p:spPr>
          <a:xfrm>
            <a:off x="736741" y="1332034"/>
            <a:ext cx="4972501" cy="3132106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EFDE43-2559-95AE-A1D7-B8250DBD57CD}"/>
              </a:ext>
            </a:extLst>
          </p:cNvPr>
          <p:cNvSpPr/>
          <p:nvPr/>
        </p:nvSpPr>
        <p:spPr>
          <a:xfrm>
            <a:off x="2020186" y="4817434"/>
            <a:ext cx="7644810" cy="1499668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FECD53-9D0D-E2F3-33AE-F560D855E5ED}"/>
              </a:ext>
            </a:extLst>
          </p:cNvPr>
          <p:cNvSpPr txBox="1"/>
          <p:nvPr/>
        </p:nvSpPr>
        <p:spPr>
          <a:xfrm>
            <a:off x="970436" y="1928591"/>
            <a:ext cx="45051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Used </a:t>
            </a:r>
            <a:r>
              <a:rPr lang="en-US" sz="2000" b="1" dirty="0">
                <a:solidFill>
                  <a:schemeClr val="bg1"/>
                </a:solidFill>
              </a:rPr>
              <a:t>TMDB API </a:t>
            </a:r>
            <a:r>
              <a:rPr lang="en-US" sz="2000" dirty="0">
                <a:solidFill>
                  <a:schemeClr val="bg1"/>
                </a:solidFill>
              </a:rPr>
              <a:t>to retrieve poster images for Netflix titles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Matched movies and shows using title + release year</a:t>
            </a:r>
            <a:endParaRPr lang="en-US" sz="1200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Extracted and saved poster URLs into </a:t>
            </a:r>
            <a:r>
              <a:rPr lang="en-US" sz="1200" i="1" dirty="0">
                <a:solidFill>
                  <a:schemeClr val="bg1"/>
                </a:solidFill>
              </a:rPr>
              <a:t>netflix_posters.csv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46F546F-4487-CBA5-40D3-924F8FAF5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7017" y="4892734"/>
            <a:ext cx="6811148" cy="134906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EDAA7C0-7806-B2D2-D964-7043EFD9B3F6}"/>
              </a:ext>
            </a:extLst>
          </p:cNvPr>
          <p:cNvGrpSpPr/>
          <p:nvPr/>
        </p:nvGrpSpPr>
        <p:grpSpPr>
          <a:xfrm>
            <a:off x="11203169" y="458315"/>
            <a:ext cx="542260" cy="523542"/>
            <a:chOff x="11203169" y="458315"/>
            <a:chExt cx="542260" cy="52354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362BF5F-D6E5-81BF-9EFA-5621D79EB9BF}"/>
                </a:ext>
              </a:extLst>
            </p:cNvPr>
            <p:cNvSpPr/>
            <p:nvPr/>
          </p:nvSpPr>
          <p:spPr>
            <a:xfrm>
              <a:off x="11203169" y="458315"/>
              <a:ext cx="542260" cy="5060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9" name="Picture 2" descr="Developers.Institute (@devtlv) / X">
              <a:extLst>
                <a:ext uri="{FF2B5EF4-FFF2-40B4-BE49-F238E27FC236}">
                  <a16:creationId xmlns:a16="http://schemas.microsoft.com/office/drawing/2014/main" id="{C8CDE56E-E925-6E95-5A67-199597821A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487" y="500233"/>
              <a:ext cx="481624" cy="48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12715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3DB218-262A-DD4E-BD27-E74F26CC7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F71B51-7F2E-A97D-6BC5-52285F8BFAC5}"/>
              </a:ext>
            </a:extLst>
          </p:cNvPr>
          <p:cNvSpPr/>
          <p:nvPr/>
        </p:nvSpPr>
        <p:spPr>
          <a:xfrm>
            <a:off x="177209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05FB77-5419-E571-357B-7FB69B9A2DED}"/>
              </a:ext>
            </a:extLst>
          </p:cNvPr>
          <p:cNvSpPr/>
          <p:nvPr/>
        </p:nvSpPr>
        <p:spPr>
          <a:xfrm>
            <a:off x="350874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784B98-0C0E-6776-4FE6-346D2A6336CD}"/>
              </a:ext>
            </a:extLst>
          </p:cNvPr>
          <p:cNvSpPr/>
          <p:nvPr/>
        </p:nvSpPr>
        <p:spPr>
          <a:xfrm>
            <a:off x="6305107" y="1311000"/>
            <a:ext cx="4961867" cy="3027083"/>
          </a:xfrm>
          <a:prstGeom prst="roundRect">
            <a:avLst>
              <a:gd name="adj" fmla="val 16741"/>
            </a:avLst>
          </a:prstGeom>
          <a:blipFill>
            <a:blip r:embed="rId3"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2DC19257-FDEB-B986-9100-65DEC6ABE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82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43F9B5-EDBB-F0F3-8585-791293601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364" y="543692"/>
            <a:ext cx="597635" cy="339599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B750029-9A19-ECD5-EA44-4FBCE48D5459}"/>
              </a:ext>
            </a:extLst>
          </p:cNvPr>
          <p:cNvSpPr/>
          <p:nvPr/>
        </p:nvSpPr>
        <p:spPr>
          <a:xfrm>
            <a:off x="595425" y="1311000"/>
            <a:ext cx="4961866" cy="3101512"/>
          </a:xfrm>
          <a:prstGeom prst="roundRect">
            <a:avLst>
              <a:gd name="adj" fmla="val 16741"/>
            </a:avLst>
          </a:prstGeom>
          <a:blipFill dpi="0" rotWithShape="1">
            <a:blip r:embed="rId6"/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2A1CF0-BFD3-C1DC-9FD1-4C011584900F}"/>
              </a:ext>
            </a:extLst>
          </p:cNvPr>
          <p:cNvSpPr txBox="1"/>
          <p:nvPr/>
        </p:nvSpPr>
        <p:spPr>
          <a:xfrm>
            <a:off x="3980418" y="453009"/>
            <a:ext cx="4154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5. Dashboard - </a:t>
            </a:r>
            <a:r>
              <a:rPr lang="fr-FR" sz="32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Demo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931054F-64FC-7C5E-432E-D627AB3F3E91}"/>
              </a:ext>
            </a:extLst>
          </p:cNvPr>
          <p:cNvSpPr/>
          <p:nvPr/>
        </p:nvSpPr>
        <p:spPr>
          <a:xfrm>
            <a:off x="595426" y="4720857"/>
            <a:ext cx="11010010" cy="1790924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BEAD36-4630-EF87-54AB-CDF85518FAFF}"/>
              </a:ext>
            </a:extLst>
          </p:cNvPr>
          <p:cNvSpPr txBox="1"/>
          <p:nvPr/>
        </p:nvSpPr>
        <p:spPr>
          <a:xfrm>
            <a:off x="924364" y="4954599"/>
            <a:ext cx="102670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Interactive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Dynamic visuals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Details view for each selected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User-friendly layout inspired by Netflix design </a:t>
            </a:r>
          </a:p>
        </p:txBody>
      </p:sp>
      <p:pic>
        <p:nvPicPr>
          <p:cNvPr id="5122" name="Picture 2" descr="Microsoft Power BI — Wikipédia">
            <a:extLst>
              <a:ext uri="{FF2B5EF4-FFF2-40B4-BE49-F238E27FC236}">
                <a16:creationId xmlns:a16="http://schemas.microsoft.com/office/drawing/2014/main" id="{46B8C314-968C-675C-B26D-60094AE62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444" b="98667" l="9778" r="89778">
                        <a14:foregroundMark x1="52889" y1="10667" x2="59556" y2="10667"/>
                        <a14:foregroundMark x1="15556" y1="84889" x2="69778" y2="98667"/>
                        <a14:foregroundMark x1="69778" y1="98667" x2="20444" y2="83111"/>
                        <a14:foregroundMark x1="20444" y1="83111" x2="15556" y2="84889"/>
                        <a14:foregroundMark x1="55556" y1="16889" x2="53333" y2="13778"/>
                        <a14:foregroundMark x1="85778" y1="13778" x2="52444" y2="4444"/>
                        <a14:foregroundMark x1="52444" y1="4444" x2="85778" y2="1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653" y="4903448"/>
            <a:ext cx="1374590" cy="137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312E33D-1F6D-CBBC-9230-6ADBDADAEC5F}"/>
              </a:ext>
            </a:extLst>
          </p:cNvPr>
          <p:cNvGrpSpPr/>
          <p:nvPr/>
        </p:nvGrpSpPr>
        <p:grpSpPr>
          <a:xfrm>
            <a:off x="11203169" y="458315"/>
            <a:ext cx="542260" cy="523542"/>
            <a:chOff x="11203169" y="458315"/>
            <a:chExt cx="542260" cy="52354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1FB63BF-6597-96F8-EE31-BB99AA90FEDC}"/>
                </a:ext>
              </a:extLst>
            </p:cNvPr>
            <p:cNvSpPr/>
            <p:nvPr/>
          </p:nvSpPr>
          <p:spPr>
            <a:xfrm>
              <a:off x="11203169" y="458315"/>
              <a:ext cx="542260" cy="5060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6" name="Picture 2" descr="Developers.Institute (@devtlv) / X">
              <a:extLst>
                <a:ext uri="{FF2B5EF4-FFF2-40B4-BE49-F238E27FC236}">
                  <a16:creationId xmlns:a16="http://schemas.microsoft.com/office/drawing/2014/main" id="{1B33AE2A-FE30-7498-EB68-E131C4961D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487" y="500233"/>
              <a:ext cx="481624" cy="48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27737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497EC4-3B03-07F3-E941-51B86C41F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514FA0-D741-4D57-2A36-7AD89217A131}"/>
              </a:ext>
            </a:extLst>
          </p:cNvPr>
          <p:cNvSpPr/>
          <p:nvPr/>
        </p:nvSpPr>
        <p:spPr>
          <a:xfrm>
            <a:off x="177209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7972FB-3C35-C67A-38AD-534509FEE5C6}"/>
              </a:ext>
            </a:extLst>
          </p:cNvPr>
          <p:cNvSpPr/>
          <p:nvPr/>
        </p:nvSpPr>
        <p:spPr>
          <a:xfrm>
            <a:off x="350874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984D6F39-2084-2E74-0B6A-51FFFF20B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82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2C46D-8B14-DEA5-4468-DBD74AEE1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4" y="543692"/>
            <a:ext cx="597635" cy="339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9D3B180-7E1D-4D84-5280-A69998D1582D}"/>
              </a:ext>
            </a:extLst>
          </p:cNvPr>
          <p:cNvSpPr txBox="1"/>
          <p:nvPr/>
        </p:nvSpPr>
        <p:spPr>
          <a:xfrm>
            <a:off x="4940862" y="427535"/>
            <a:ext cx="2536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Conclusion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EDB1434-FF27-C944-47F0-B6D596588CE3}"/>
              </a:ext>
            </a:extLst>
          </p:cNvPr>
          <p:cNvSpPr/>
          <p:nvPr/>
        </p:nvSpPr>
        <p:spPr>
          <a:xfrm>
            <a:off x="595426" y="1467655"/>
            <a:ext cx="11010010" cy="2487759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2EF1F-C110-9B2F-8D9C-A0D0C72CC834}"/>
              </a:ext>
            </a:extLst>
          </p:cNvPr>
          <p:cNvSpPr txBox="1"/>
          <p:nvPr/>
        </p:nvSpPr>
        <p:spPr>
          <a:xfrm>
            <a:off x="962464" y="1745020"/>
            <a:ext cx="102670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Achievements: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Built a full data pipeline from raw dataset to interactive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Cleaned, structured, and enriched Netflix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Integrated country flags and movie posters dynamically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Designed a Netflix-inspired dashboard using Power BI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Enabled both exploration and detailed content view 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0DF11F-CFED-C642-A906-C253E932DE8E}"/>
              </a:ext>
            </a:extLst>
          </p:cNvPr>
          <p:cNvSpPr/>
          <p:nvPr/>
        </p:nvSpPr>
        <p:spPr>
          <a:xfrm>
            <a:off x="595426" y="4306187"/>
            <a:ext cx="11010010" cy="2124278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C67EC-AC3E-09B4-7453-C21435A20E6D}"/>
              </a:ext>
            </a:extLst>
          </p:cNvPr>
          <p:cNvSpPr txBox="1"/>
          <p:nvPr/>
        </p:nvSpPr>
        <p:spPr>
          <a:xfrm>
            <a:off x="924364" y="4706606"/>
            <a:ext cx="102670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Future Improvements: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Include available audio languages per title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Add movie recommendations using 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Track content evolution over time with regular updates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E77BE40-076A-9A54-301C-93C52A2EEE7F}"/>
              </a:ext>
            </a:extLst>
          </p:cNvPr>
          <p:cNvGrpSpPr/>
          <p:nvPr/>
        </p:nvGrpSpPr>
        <p:grpSpPr>
          <a:xfrm>
            <a:off x="11203169" y="458315"/>
            <a:ext cx="542260" cy="523542"/>
            <a:chOff x="11203169" y="458315"/>
            <a:chExt cx="542260" cy="52354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6790A91-639E-C2CF-6B34-0D251C7A18BD}"/>
                </a:ext>
              </a:extLst>
            </p:cNvPr>
            <p:cNvSpPr/>
            <p:nvPr/>
          </p:nvSpPr>
          <p:spPr>
            <a:xfrm>
              <a:off x="11203169" y="458315"/>
              <a:ext cx="542260" cy="5060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8" name="Picture 2" descr="Developers.Institute (@devtlv) / X">
              <a:extLst>
                <a:ext uri="{FF2B5EF4-FFF2-40B4-BE49-F238E27FC236}">
                  <a16:creationId xmlns:a16="http://schemas.microsoft.com/office/drawing/2014/main" id="{BF7D79F2-8FDE-9B4F-7945-24320F9DDD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487" y="500233"/>
              <a:ext cx="481624" cy="48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5893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140481-2C4C-E0EE-D0EF-42C466AFD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3D89C7-7C57-F65D-C4B5-A528E7399B44}"/>
              </a:ext>
            </a:extLst>
          </p:cNvPr>
          <p:cNvSpPr/>
          <p:nvPr/>
        </p:nvSpPr>
        <p:spPr>
          <a:xfrm>
            <a:off x="177209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9F274D-777C-B5F2-56FC-1C5D4CDACC19}"/>
              </a:ext>
            </a:extLst>
          </p:cNvPr>
          <p:cNvSpPr/>
          <p:nvPr/>
        </p:nvSpPr>
        <p:spPr>
          <a:xfrm>
            <a:off x="350874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CC1B0813-6440-ECF1-B540-1E7631CEB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82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E6D5CA-F4CC-B6AE-8107-89AAECC75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4" y="543692"/>
            <a:ext cx="597635" cy="339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2F53D6-69B6-5A96-C0E2-B830ADAEB03F}"/>
              </a:ext>
            </a:extLst>
          </p:cNvPr>
          <p:cNvSpPr txBox="1"/>
          <p:nvPr/>
        </p:nvSpPr>
        <p:spPr>
          <a:xfrm>
            <a:off x="5179960" y="427535"/>
            <a:ext cx="1832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Sources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82B0015-172E-E41C-42F4-00A0B4120B95}"/>
              </a:ext>
            </a:extLst>
          </p:cNvPr>
          <p:cNvSpPr/>
          <p:nvPr/>
        </p:nvSpPr>
        <p:spPr>
          <a:xfrm>
            <a:off x="595426" y="1573619"/>
            <a:ext cx="11010010" cy="2743200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9D5A5B-C2AE-B9DB-BA0D-86EBF07681EC}"/>
              </a:ext>
            </a:extLst>
          </p:cNvPr>
          <p:cNvSpPr txBox="1"/>
          <p:nvPr/>
        </p:nvSpPr>
        <p:spPr>
          <a:xfrm>
            <a:off x="924364" y="2105560"/>
            <a:ext cx="1026706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hlinkClick r:id="rId5"/>
              </a:rPr>
              <a:t>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hlinkClick r:id="rId5"/>
              </a:rPr>
              <a:t>ChatGPT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hlinkClick r:id="rId5"/>
              </a:rPr>
              <a:t>YouTube: https://www.youtube.com/watch?v=ZSrVOyKAC4Y&amp;list=PLrHF9RH5-_uuWyV0Ebr7MV_9Qj_4T5t9N&amp;index=29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1200" i="1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212E08-F27D-5EAC-4113-1D8ED0FF47EE}"/>
              </a:ext>
            </a:extLst>
          </p:cNvPr>
          <p:cNvGrpSpPr/>
          <p:nvPr/>
        </p:nvGrpSpPr>
        <p:grpSpPr>
          <a:xfrm>
            <a:off x="11203169" y="458315"/>
            <a:ext cx="542260" cy="523542"/>
            <a:chOff x="11203169" y="458315"/>
            <a:chExt cx="542260" cy="52354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3FB677-DF3A-7DF0-8D33-0E4C250B74D8}"/>
                </a:ext>
              </a:extLst>
            </p:cNvPr>
            <p:cNvSpPr/>
            <p:nvPr/>
          </p:nvSpPr>
          <p:spPr>
            <a:xfrm>
              <a:off x="11203169" y="458315"/>
              <a:ext cx="542260" cy="5060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7" name="Picture 2" descr="Developers.Institute (@devtlv) / X">
              <a:extLst>
                <a:ext uri="{FF2B5EF4-FFF2-40B4-BE49-F238E27FC236}">
                  <a16:creationId xmlns:a16="http://schemas.microsoft.com/office/drawing/2014/main" id="{5315C575-B155-BE29-7401-975D9B06BE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487" y="500233"/>
              <a:ext cx="481624" cy="48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3350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315</Words>
  <Application>Microsoft Office PowerPoint</Application>
  <PresentationFormat>Widescreen</PresentationFormat>
  <Paragraphs>44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Shirel Amozieg</dc:creator>
  <cp:lastModifiedBy>Shirel Amozieg</cp:lastModifiedBy>
  <cp:revision>1</cp:revision>
  <dcterms:created xsi:type="dcterms:W3CDTF">2025-05-08T11:17:53Z</dcterms:created>
  <dcterms:modified xsi:type="dcterms:W3CDTF">2025-05-09T14:50:45Z</dcterms:modified>
</cp:coreProperties>
</file>