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62" r:id="rId3"/>
    <p:sldId id="264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C16B7-EFA3-4D32-9F59-E5EFA87D1FE1}" v="24" dt="2025-05-08T23:05:18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el Amozieg" userId="ac9ed54efc69b90a" providerId="LiveId" clId="{E3326476-3015-4D30-AD50-4FF73B5F32C8}"/>
    <pc:docChg chg="custSel modSld">
      <pc:chgData name="Shirel Amozieg" userId="ac9ed54efc69b90a" providerId="LiveId" clId="{E3326476-3015-4D30-AD50-4FF73B5F32C8}" dt="2025-05-04T15:35:13.825" v="47" actId="1076"/>
      <pc:docMkLst>
        <pc:docMk/>
      </pc:docMkLst>
      <pc:sldChg chg="addSp delSp modSp mod">
        <pc:chgData name="Shirel Amozieg" userId="ac9ed54efc69b90a" providerId="LiveId" clId="{E3326476-3015-4D30-AD50-4FF73B5F32C8}" dt="2025-05-04T15:35:13.825" v="47" actId="1076"/>
        <pc:sldMkLst>
          <pc:docMk/>
          <pc:sldMk cId="3970739507" sldId="258"/>
        </pc:sldMkLst>
        <pc:spChg chg="add mod">
          <ac:chgData name="Shirel Amozieg" userId="ac9ed54efc69b90a" providerId="LiveId" clId="{E3326476-3015-4D30-AD50-4FF73B5F32C8}" dt="2025-05-04T15:34:14.931" v="26" actId="207"/>
          <ac:spMkLst>
            <pc:docMk/>
            <pc:sldMk cId="3970739507" sldId="258"/>
            <ac:spMk id="10" creationId="{1C588B11-D9ED-2420-90CB-2655A71AD742}"/>
          </ac:spMkLst>
        </pc:spChg>
        <pc:spChg chg="add mod">
          <ac:chgData name="Shirel Amozieg" userId="ac9ed54efc69b90a" providerId="LiveId" clId="{E3326476-3015-4D30-AD50-4FF73B5F32C8}" dt="2025-05-04T15:35:12.144" v="46" actId="1076"/>
          <ac:spMkLst>
            <pc:docMk/>
            <pc:sldMk cId="3970739507" sldId="258"/>
            <ac:spMk id="12" creationId="{C6D043ED-BDF2-12C4-BBF1-D2D0141BD229}"/>
          </ac:spMkLst>
        </pc:spChg>
        <pc:spChg chg="add mod">
          <ac:chgData name="Shirel Amozieg" userId="ac9ed54efc69b90a" providerId="LiveId" clId="{E3326476-3015-4D30-AD50-4FF73B5F32C8}" dt="2025-05-04T15:35:05.743" v="42" actId="1076"/>
          <ac:spMkLst>
            <pc:docMk/>
            <pc:sldMk cId="3970739507" sldId="258"/>
            <ac:spMk id="13" creationId="{051ACB17-E678-3885-D9A3-D23F4D037FF8}"/>
          </ac:spMkLst>
        </pc:spChg>
        <pc:spChg chg="add mod">
          <ac:chgData name="Shirel Amozieg" userId="ac9ed54efc69b90a" providerId="LiveId" clId="{E3326476-3015-4D30-AD50-4FF73B5F32C8}" dt="2025-05-04T15:35:03.910" v="41" actId="1076"/>
          <ac:spMkLst>
            <pc:docMk/>
            <pc:sldMk cId="3970739507" sldId="258"/>
            <ac:spMk id="14" creationId="{D43BEE31-12A4-3122-A2F9-24B66F98A273}"/>
          </ac:spMkLst>
        </pc:spChg>
        <pc:spChg chg="add mod">
          <ac:chgData name="Shirel Amozieg" userId="ac9ed54efc69b90a" providerId="LiveId" clId="{E3326476-3015-4D30-AD50-4FF73B5F32C8}" dt="2025-05-04T15:35:01.482" v="40" actId="1076"/>
          <ac:spMkLst>
            <pc:docMk/>
            <pc:sldMk cId="3970739507" sldId="258"/>
            <ac:spMk id="15" creationId="{E09D2A93-6790-5DF0-86F0-948FD2020E40}"/>
          </ac:spMkLst>
        </pc:spChg>
        <pc:spChg chg="add mod">
          <ac:chgData name="Shirel Amozieg" userId="ac9ed54efc69b90a" providerId="LiveId" clId="{E3326476-3015-4D30-AD50-4FF73B5F32C8}" dt="2025-05-04T15:34:59.656" v="39" actId="1076"/>
          <ac:spMkLst>
            <pc:docMk/>
            <pc:sldMk cId="3970739507" sldId="258"/>
            <ac:spMk id="16" creationId="{CB5F2B65-62B1-1219-628A-CF5447CD6840}"/>
          </ac:spMkLst>
        </pc:spChg>
      </pc:sldChg>
    </pc:docChg>
  </pc:docChgLst>
  <pc:docChgLst>
    <pc:chgData name="Shirel Amozieg" userId="ac9ed54efc69b90a" providerId="LiveId" clId="{4A6C16B7-EFA3-4D32-9F59-E5EFA87D1FE1}"/>
    <pc:docChg chg="undo redo custSel addSld delSld modSld sldOrd">
      <pc:chgData name="Shirel Amozieg" userId="ac9ed54efc69b90a" providerId="LiveId" clId="{4A6C16B7-EFA3-4D32-9F59-E5EFA87D1FE1}" dt="2025-05-08T23:16:43.219" v="1239" actId="1076"/>
      <pc:docMkLst>
        <pc:docMk/>
      </pc:docMkLst>
      <pc:sldChg chg="addSp delSp modSp mod">
        <pc:chgData name="Shirel Amozieg" userId="ac9ed54efc69b90a" providerId="LiveId" clId="{4A6C16B7-EFA3-4D32-9F59-E5EFA87D1FE1}" dt="2025-05-06T21:28:35.386" v="19" actId="14100"/>
        <pc:sldMkLst>
          <pc:docMk/>
          <pc:sldMk cId="3970739507" sldId="258"/>
        </pc:sldMkLst>
        <pc:spChg chg="add mod">
          <ac:chgData name="Shirel Amozieg" userId="ac9ed54efc69b90a" providerId="LiveId" clId="{4A6C16B7-EFA3-4D32-9F59-E5EFA87D1FE1}" dt="2025-05-06T13:42:08.122" v="6" actId="14100"/>
          <ac:spMkLst>
            <pc:docMk/>
            <pc:sldMk cId="3970739507" sldId="258"/>
            <ac:spMk id="4" creationId="{02A8D9AB-7524-3D97-0BA4-CC93D7ADCB10}"/>
          </ac:spMkLst>
        </pc:spChg>
        <pc:spChg chg="add mod">
          <ac:chgData name="Shirel Amozieg" userId="ac9ed54efc69b90a" providerId="LiveId" clId="{4A6C16B7-EFA3-4D32-9F59-E5EFA87D1FE1}" dt="2025-05-06T14:21:29.584" v="14" actId="1076"/>
          <ac:spMkLst>
            <pc:docMk/>
            <pc:sldMk cId="3970739507" sldId="258"/>
            <ac:spMk id="5" creationId="{C4ABD143-3D76-A129-5675-99EF96EFF3F1}"/>
          </ac:spMkLst>
        </pc:spChg>
        <pc:spChg chg="mod">
          <ac:chgData name="Shirel Amozieg" userId="ac9ed54efc69b90a" providerId="LiveId" clId="{4A6C16B7-EFA3-4D32-9F59-E5EFA87D1FE1}" dt="2025-05-06T21:28:09.763" v="16" actId="14100"/>
          <ac:spMkLst>
            <pc:docMk/>
            <pc:sldMk cId="3970739507" sldId="258"/>
            <ac:spMk id="13" creationId="{051ACB17-E678-3885-D9A3-D23F4D037FF8}"/>
          </ac:spMkLst>
        </pc:spChg>
        <pc:spChg chg="mod">
          <ac:chgData name="Shirel Amozieg" userId="ac9ed54efc69b90a" providerId="LiveId" clId="{4A6C16B7-EFA3-4D32-9F59-E5EFA87D1FE1}" dt="2025-05-06T21:28:35.386" v="19" actId="14100"/>
          <ac:spMkLst>
            <pc:docMk/>
            <pc:sldMk cId="3970739507" sldId="258"/>
            <ac:spMk id="15" creationId="{E09D2A93-6790-5DF0-86F0-948FD2020E40}"/>
          </ac:spMkLst>
        </pc:spChg>
        <pc:spChg chg="mod">
          <ac:chgData name="Shirel Amozieg" userId="ac9ed54efc69b90a" providerId="LiveId" clId="{4A6C16B7-EFA3-4D32-9F59-E5EFA87D1FE1}" dt="2025-05-06T13:41:59.570" v="5" actId="14100"/>
          <ac:spMkLst>
            <pc:docMk/>
            <pc:sldMk cId="3970739507" sldId="258"/>
            <ac:spMk id="16" creationId="{CB5F2B65-62B1-1219-628A-CF5447CD6840}"/>
          </ac:spMkLst>
        </pc:spChg>
      </pc:sldChg>
      <pc:sldChg chg="addSp modSp new mod setBg">
        <pc:chgData name="Shirel Amozieg" userId="ac9ed54efc69b90a" providerId="LiveId" clId="{4A6C16B7-EFA3-4D32-9F59-E5EFA87D1FE1}" dt="2025-05-08T22:31:35.283" v="708" actId="207"/>
        <pc:sldMkLst>
          <pc:docMk/>
          <pc:sldMk cId="3057279065" sldId="259"/>
        </pc:sldMkLst>
        <pc:spChg chg="add mod">
          <ac:chgData name="Shirel Amozieg" userId="ac9ed54efc69b90a" providerId="LiveId" clId="{4A6C16B7-EFA3-4D32-9F59-E5EFA87D1FE1}" dt="2025-05-08T22:31:35.283" v="708" actId="207"/>
          <ac:spMkLst>
            <pc:docMk/>
            <pc:sldMk cId="3057279065" sldId="259"/>
            <ac:spMk id="2" creationId="{DD1405F4-660E-45DD-001F-26F6D99E4CAD}"/>
          </ac:spMkLst>
        </pc:spChg>
      </pc:sldChg>
      <pc:sldChg chg="new del">
        <pc:chgData name="Shirel Amozieg" userId="ac9ed54efc69b90a" providerId="LiveId" clId="{4A6C16B7-EFA3-4D32-9F59-E5EFA87D1FE1}" dt="2025-05-06T22:06:58.477" v="415" actId="47"/>
        <pc:sldMkLst>
          <pc:docMk/>
          <pc:sldMk cId="4092191042" sldId="260"/>
        </pc:sldMkLst>
      </pc:sldChg>
      <pc:sldChg chg="addSp delSp modSp add del mod ord setBg">
        <pc:chgData name="Shirel Amozieg" userId="ac9ed54efc69b90a" providerId="LiveId" clId="{4A6C16B7-EFA3-4D32-9F59-E5EFA87D1FE1}" dt="2025-05-06T22:29:06.176" v="660" actId="47"/>
        <pc:sldMkLst>
          <pc:docMk/>
          <pc:sldMk cId="3507293757" sldId="261"/>
        </pc:sldMkLst>
      </pc:sldChg>
      <pc:sldChg chg="addSp modSp new mod ord setBg">
        <pc:chgData name="Shirel Amozieg" userId="ac9ed54efc69b90a" providerId="LiveId" clId="{4A6C16B7-EFA3-4D32-9F59-E5EFA87D1FE1}" dt="2025-05-08T22:31:39.633" v="710" actId="20578"/>
        <pc:sldMkLst>
          <pc:docMk/>
          <pc:sldMk cId="1325503940" sldId="262"/>
        </pc:sldMkLst>
        <pc:spChg chg="add mod">
          <ac:chgData name="Shirel Amozieg" userId="ac9ed54efc69b90a" providerId="LiveId" clId="{4A6C16B7-EFA3-4D32-9F59-E5EFA87D1FE1}" dt="2025-05-07T23:45:15.815" v="691" actId="14100"/>
          <ac:spMkLst>
            <pc:docMk/>
            <pc:sldMk cId="1325503940" sldId="262"/>
            <ac:spMk id="2" creationId="{C3D5DAD9-E4E0-01FA-4487-F13996BAE27F}"/>
          </ac:spMkLst>
        </pc:spChg>
        <pc:spChg chg="add mod">
          <ac:chgData name="Shirel Amozieg" userId="ac9ed54efc69b90a" providerId="LiveId" clId="{4A6C16B7-EFA3-4D32-9F59-E5EFA87D1FE1}" dt="2025-05-06T22:28:10.147" v="656"/>
          <ac:spMkLst>
            <pc:docMk/>
            <pc:sldMk cId="1325503940" sldId="262"/>
            <ac:spMk id="14" creationId="{526F6CE5-0B88-DFE9-9353-673FCA8C6201}"/>
          </ac:spMkLst>
        </pc:spChg>
        <pc:spChg chg="add mod">
          <ac:chgData name="Shirel Amozieg" userId="ac9ed54efc69b90a" providerId="LiveId" clId="{4A6C16B7-EFA3-4D32-9F59-E5EFA87D1FE1}" dt="2025-05-06T22:28:41.801" v="658"/>
          <ac:spMkLst>
            <pc:docMk/>
            <pc:sldMk cId="1325503940" sldId="262"/>
            <ac:spMk id="16" creationId="{EFDD52B7-53D6-5308-3B84-2A61BC1661DA}"/>
          </ac:spMkLst>
        </pc:spChg>
        <pc:spChg chg="add mod">
          <ac:chgData name="Shirel Amozieg" userId="ac9ed54efc69b90a" providerId="LiveId" clId="{4A6C16B7-EFA3-4D32-9F59-E5EFA87D1FE1}" dt="2025-05-07T23:40:31.224" v="668" actId="14100"/>
          <ac:spMkLst>
            <pc:docMk/>
            <pc:sldMk cId="1325503940" sldId="262"/>
            <ac:spMk id="17" creationId="{7DDF5B4A-EE34-68BE-0CA8-2F9BB06F8E95}"/>
          </ac:spMkLst>
        </pc:spChg>
        <pc:spChg chg="add mod">
          <ac:chgData name="Shirel Amozieg" userId="ac9ed54efc69b90a" providerId="LiveId" clId="{4A6C16B7-EFA3-4D32-9F59-E5EFA87D1FE1}" dt="2025-05-07T23:44:06.643" v="682" actId="14100"/>
          <ac:spMkLst>
            <pc:docMk/>
            <pc:sldMk cId="1325503940" sldId="262"/>
            <ac:spMk id="18" creationId="{BE64A22C-F5E5-B8E4-F7E9-C3EAB8938CD8}"/>
          </ac:spMkLst>
        </pc:spChg>
        <pc:spChg chg="add mod">
          <ac:chgData name="Shirel Amozieg" userId="ac9ed54efc69b90a" providerId="LiveId" clId="{4A6C16B7-EFA3-4D32-9F59-E5EFA87D1FE1}" dt="2025-05-07T23:45:03.859" v="689" actId="14100"/>
          <ac:spMkLst>
            <pc:docMk/>
            <pc:sldMk cId="1325503940" sldId="262"/>
            <ac:spMk id="19" creationId="{946B5F41-E098-2553-DDEB-D62109CBDE48}"/>
          </ac:spMkLst>
        </pc:spChg>
        <pc:spChg chg="add mod">
          <ac:chgData name="Shirel Amozieg" userId="ac9ed54efc69b90a" providerId="LiveId" clId="{4A6C16B7-EFA3-4D32-9F59-E5EFA87D1FE1}" dt="2025-05-07T23:44:57.612" v="688" actId="14100"/>
          <ac:spMkLst>
            <pc:docMk/>
            <pc:sldMk cId="1325503940" sldId="262"/>
            <ac:spMk id="20" creationId="{B1EAF36C-16B0-2CFD-53F7-64D8EEA4DCC0}"/>
          </ac:spMkLst>
        </pc:spChg>
        <pc:spChg chg="add mod">
          <ac:chgData name="Shirel Amozieg" userId="ac9ed54efc69b90a" providerId="LiveId" clId="{4A6C16B7-EFA3-4D32-9F59-E5EFA87D1FE1}" dt="2025-05-07T23:44:44.824" v="686" actId="1076"/>
          <ac:spMkLst>
            <pc:docMk/>
            <pc:sldMk cId="1325503940" sldId="262"/>
            <ac:spMk id="21" creationId="{CA9DF090-94D4-5AEB-AB6C-0D49F16BC912}"/>
          </ac:spMkLst>
        </pc:spChg>
        <pc:spChg chg="add mod">
          <ac:chgData name="Shirel Amozieg" userId="ac9ed54efc69b90a" providerId="LiveId" clId="{4A6C16B7-EFA3-4D32-9F59-E5EFA87D1FE1}" dt="2025-05-08T00:10:49.613" v="695" actId="14100"/>
          <ac:spMkLst>
            <pc:docMk/>
            <pc:sldMk cId="1325503940" sldId="262"/>
            <ac:spMk id="22" creationId="{1C9D9E7D-FD00-61E5-7799-92A7B084C1EA}"/>
          </ac:spMkLst>
        </pc:spChg>
        <pc:spChg chg="add mod">
          <ac:chgData name="Shirel Amozieg" userId="ac9ed54efc69b90a" providerId="LiveId" clId="{4A6C16B7-EFA3-4D32-9F59-E5EFA87D1FE1}" dt="2025-05-07T23:44:39.956" v="685" actId="14100"/>
          <ac:spMkLst>
            <pc:docMk/>
            <pc:sldMk cId="1325503940" sldId="262"/>
            <ac:spMk id="23" creationId="{91C3A4AE-7FBB-A109-8469-F196F0893B9D}"/>
          </ac:spMkLst>
        </pc:spChg>
        <pc:picChg chg="add mod">
          <ac:chgData name="Shirel Amozieg" userId="ac9ed54efc69b90a" providerId="LiveId" clId="{4A6C16B7-EFA3-4D32-9F59-E5EFA87D1FE1}" dt="2025-05-06T22:28:57.250" v="659"/>
          <ac:picMkLst>
            <pc:docMk/>
            <pc:sldMk cId="1325503940" sldId="262"/>
            <ac:picMk id="24" creationId="{ABF23102-7D96-1E71-3B74-D68924CAC89D}"/>
          </ac:picMkLst>
        </pc:picChg>
        <pc:picChg chg="add mod">
          <ac:chgData name="Shirel Amozieg" userId="ac9ed54efc69b90a" providerId="LiveId" clId="{4A6C16B7-EFA3-4D32-9F59-E5EFA87D1FE1}" dt="2025-05-06T22:28:57.250" v="659"/>
          <ac:picMkLst>
            <pc:docMk/>
            <pc:sldMk cId="1325503940" sldId="262"/>
            <ac:picMk id="25" creationId="{F823DE61-8A61-03DB-FA33-69863F3FB8A1}"/>
          </ac:picMkLst>
        </pc:picChg>
      </pc:sldChg>
      <pc:sldChg chg="addSp delSp modSp add mod">
        <pc:chgData name="Shirel Amozieg" userId="ac9ed54efc69b90a" providerId="LiveId" clId="{4A6C16B7-EFA3-4D32-9F59-E5EFA87D1FE1}" dt="2025-05-08T23:16:43.219" v="1239" actId="1076"/>
        <pc:sldMkLst>
          <pc:docMk/>
          <pc:sldMk cId="2192431932" sldId="263"/>
        </pc:sldMkLst>
        <pc:spChg chg="del mod">
          <ac:chgData name="Shirel Amozieg" userId="ac9ed54efc69b90a" providerId="LiveId" clId="{4A6C16B7-EFA3-4D32-9F59-E5EFA87D1FE1}" dt="2025-05-08T22:41:16.724" v="1081" actId="478"/>
          <ac:spMkLst>
            <pc:docMk/>
            <pc:sldMk cId="2192431932" sldId="263"/>
            <ac:spMk id="2" creationId="{D6EB1C61-79DE-F384-2905-F2432EEE87FF}"/>
          </ac:spMkLst>
        </pc:spChg>
        <pc:spChg chg="add mod ord">
          <ac:chgData name="Shirel Amozieg" userId="ac9ed54efc69b90a" providerId="LiveId" clId="{4A6C16B7-EFA3-4D32-9F59-E5EFA87D1FE1}" dt="2025-05-08T23:16:43.219" v="1239" actId="1076"/>
          <ac:spMkLst>
            <pc:docMk/>
            <pc:sldMk cId="2192431932" sldId="263"/>
            <ac:spMk id="3" creationId="{A56091C4-2EDD-1864-A5F0-CD8FDD321407}"/>
          </ac:spMkLst>
        </pc:spChg>
        <pc:spChg chg="add mod">
          <ac:chgData name="Shirel Amozieg" userId="ac9ed54efc69b90a" providerId="LiveId" clId="{4A6C16B7-EFA3-4D32-9F59-E5EFA87D1FE1}" dt="2025-05-08T23:16:43.219" v="1239" actId="1076"/>
          <ac:spMkLst>
            <pc:docMk/>
            <pc:sldMk cId="2192431932" sldId="263"/>
            <ac:spMk id="4" creationId="{17EC2647-FFD5-68C8-88A0-62DE7DD1310C}"/>
          </ac:spMkLst>
        </pc:spChg>
        <pc:spChg chg="add mod">
          <ac:chgData name="Shirel Amozieg" userId="ac9ed54efc69b90a" providerId="LiveId" clId="{4A6C16B7-EFA3-4D32-9F59-E5EFA87D1FE1}" dt="2025-05-08T23:16:43.219" v="1239" actId="1076"/>
          <ac:spMkLst>
            <pc:docMk/>
            <pc:sldMk cId="2192431932" sldId="263"/>
            <ac:spMk id="5" creationId="{F9B3173C-1210-6C39-94E9-466B6DAED1D0}"/>
          </ac:spMkLst>
        </pc:spChg>
      </pc:sldChg>
      <pc:sldChg chg="add del">
        <pc:chgData name="Shirel Amozieg" userId="ac9ed54efc69b90a" providerId="LiveId" clId="{4A6C16B7-EFA3-4D32-9F59-E5EFA87D1FE1}" dt="2025-05-08T22:31:14.481" v="699" actId="2890"/>
        <pc:sldMkLst>
          <pc:docMk/>
          <pc:sldMk cId="4120460159" sldId="263"/>
        </pc:sldMkLst>
      </pc:sldChg>
      <pc:sldChg chg="addSp delSp modSp add mod ord">
        <pc:chgData name="Shirel Amozieg" userId="ac9ed54efc69b90a" providerId="LiveId" clId="{4A6C16B7-EFA3-4D32-9F59-E5EFA87D1FE1}" dt="2025-05-08T23:05:35.867" v="1238" actId="1076"/>
        <pc:sldMkLst>
          <pc:docMk/>
          <pc:sldMk cId="4070169458" sldId="264"/>
        </pc:sldMkLst>
        <pc:spChg chg="del">
          <ac:chgData name="Shirel Amozieg" userId="ac9ed54efc69b90a" providerId="LiveId" clId="{4A6C16B7-EFA3-4D32-9F59-E5EFA87D1FE1}" dt="2025-05-08T22:53:57.030" v="1220" actId="478"/>
          <ac:spMkLst>
            <pc:docMk/>
            <pc:sldMk cId="4070169458" sldId="264"/>
            <ac:spMk id="2" creationId="{35FDEE68-F8D4-AE6B-BB0C-9CECC95D5DC7}"/>
          </ac:spMkLst>
        </pc:spChg>
        <pc:spChg chg="add mod">
          <ac:chgData name="Shirel Amozieg" userId="ac9ed54efc69b90a" providerId="LiveId" clId="{4A6C16B7-EFA3-4D32-9F59-E5EFA87D1FE1}" dt="2025-05-08T23:05:35.867" v="1238" actId="1076"/>
          <ac:spMkLst>
            <pc:docMk/>
            <pc:sldMk cId="4070169458" sldId="264"/>
            <ac:spMk id="4" creationId="{431A3A30-071E-1A13-334D-72527E5E09C4}"/>
          </ac:spMkLst>
        </pc:spChg>
        <pc:spChg chg="mod">
          <ac:chgData name="Shirel Amozieg" userId="ac9ed54efc69b90a" providerId="LiveId" clId="{4A6C16B7-EFA3-4D32-9F59-E5EFA87D1FE1}" dt="2025-05-08T23:05:18.620" v="1236" actId="1076"/>
          <ac:spMkLst>
            <pc:docMk/>
            <pc:sldMk cId="4070169458" sldId="264"/>
            <ac:spMk id="14" creationId="{3C23B90D-6194-C234-BBAB-4C465FCBB5D7}"/>
          </ac:spMkLst>
        </pc:spChg>
        <pc:spChg chg="mod">
          <ac:chgData name="Shirel Amozieg" userId="ac9ed54efc69b90a" providerId="LiveId" clId="{4A6C16B7-EFA3-4D32-9F59-E5EFA87D1FE1}" dt="2025-05-08T23:05:18.620" v="1236" actId="1076"/>
          <ac:spMkLst>
            <pc:docMk/>
            <pc:sldMk cId="4070169458" sldId="264"/>
            <ac:spMk id="16" creationId="{6C2680BD-6AB3-4156-C7E5-D8DC74ED3432}"/>
          </ac:spMkLst>
        </pc:spChg>
        <pc:spChg chg="del">
          <ac:chgData name="Shirel Amozieg" userId="ac9ed54efc69b90a" providerId="LiveId" clId="{4A6C16B7-EFA3-4D32-9F59-E5EFA87D1FE1}" dt="2025-05-08T22:53:57.030" v="1220" actId="478"/>
          <ac:spMkLst>
            <pc:docMk/>
            <pc:sldMk cId="4070169458" sldId="264"/>
            <ac:spMk id="17" creationId="{AB482766-DC90-06D5-1AB3-53CF7B544A24}"/>
          </ac:spMkLst>
        </pc:spChg>
        <pc:spChg chg="del">
          <ac:chgData name="Shirel Amozieg" userId="ac9ed54efc69b90a" providerId="LiveId" clId="{4A6C16B7-EFA3-4D32-9F59-E5EFA87D1FE1}" dt="2025-05-08T22:53:57.030" v="1220" actId="478"/>
          <ac:spMkLst>
            <pc:docMk/>
            <pc:sldMk cId="4070169458" sldId="264"/>
            <ac:spMk id="18" creationId="{31C64B1C-AB9E-5755-B48B-D7BA8B98B0E0}"/>
          </ac:spMkLst>
        </pc:spChg>
        <pc:spChg chg="mod">
          <ac:chgData name="Shirel Amozieg" userId="ac9ed54efc69b90a" providerId="LiveId" clId="{4A6C16B7-EFA3-4D32-9F59-E5EFA87D1FE1}" dt="2025-05-08T23:05:18.620" v="1236" actId="1076"/>
          <ac:spMkLst>
            <pc:docMk/>
            <pc:sldMk cId="4070169458" sldId="264"/>
            <ac:spMk id="19" creationId="{82EA4DA2-1995-0DD0-4A89-8C7F9DDA3637}"/>
          </ac:spMkLst>
        </pc:spChg>
        <pc:spChg chg="del">
          <ac:chgData name="Shirel Amozieg" userId="ac9ed54efc69b90a" providerId="LiveId" clId="{4A6C16B7-EFA3-4D32-9F59-E5EFA87D1FE1}" dt="2025-05-08T22:53:57.030" v="1220" actId="478"/>
          <ac:spMkLst>
            <pc:docMk/>
            <pc:sldMk cId="4070169458" sldId="264"/>
            <ac:spMk id="20" creationId="{9C7CD8F2-E24D-3AC4-C622-58572C1BBD8A}"/>
          </ac:spMkLst>
        </pc:spChg>
        <pc:spChg chg="del">
          <ac:chgData name="Shirel Amozieg" userId="ac9ed54efc69b90a" providerId="LiveId" clId="{4A6C16B7-EFA3-4D32-9F59-E5EFA87D1FE1}" dt="2025-05-08T22:53:57.030" v="1220" actId="478"/>
          <ac:spMkLst>
            <pc:docMk/>
            <pc:sldMk cId="4070169458" sldId="264"/>
            <ac:spMk id="21" creationId="{6A77BBD1-7A50-5A8F-4DB4-236555483E75}"/>
          </ac:spMkLst>
        </pc:spChg>
        <pc:spChg chg="del">
          <ac:chgData name="Shirel Amozieg" userId="ac9ed54efc69b90a" providerId="LiveId" clId="{4A6C16B7-EFA3-4D32-9F59-E5EFA87D1FE1}" dt="2025-05-08T22:53:57.030" v="1220" actId="478"/>
          <ac:spMkLst>
            <pc:docMk/>
            <pc:sldMk cId="4070169458" sldId="264"/>
            <ac:spMk id="22" creationId="{4CAD9423-8A88-016E-1074-0A97FF522EA0}"/>
          </ac:spMkLst>
        </pc:spChg>
        <pc:spChg chg="del">
          <ac:chgData name="Shirel Amozieg" userId="ac9ed54efc69b90a" providerId="LiveId" clId="{4A6C16B7-EFA3-4D32-9F59-E5EFA87D1FE1}" dt="2025-05-08T22:53:57.030" v="1220" actId="478"/>
          <ac:spMkLst>
            <pc:docMk/>
            <pc:sldMk cId="4070169458" sldId="264"/>
            <ac:spMk id="23" creationId="{DA2C9405-6D28-9734-9664-20E89012B1C6}"/>
          </ac:spMkLst>
        </pc:spChg>
        <pc:picChg chg="mod">
          <ac:chgData name="Shirel Amozieg" userId="ac9ed54efc69b90a" providerId="LiveId" clId="{4A6C16B7-EFA3-4D32-9F59-E5EFA87D1FE1}" dt="2025-05-08T23:05:18.620" v="1236" actId="1076"/>
          <ac:picMkLst>
            <pc:docMk/>
            <pc:sldMk cId="4070169458" sldId="264"/>
            <ac:picMk id="24" creationId="{7D074F74-8868-6013-C4DC-571927102B41}"/>
          </ac:picMkLst>
        </pc:picChg>
        <pc:picChg chg="mod">
          <ac:chgData name="Shirel Amozieg" userId="ac9ed54efc69b90a" providerId="LiveId" clId="{4A6C16B7-EFA3-4D32-9F59-E5EFA87D1FE1}" dt="2025-05-08T23:05:18.620" v="1236" actId="1076"/>
          <ac:picMkLst>
            <pc:docMk/>
            <pc:sldMk cId="4070169458" sldId="264"/>
            <ac:picMk id="25" creationId="{FE84F530-7028-E586-58B9-59048ABA2C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6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6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smoke background">
            <a:extLst>
              <a:ext uri="{FF2B5EF4-FFF2-40B4-BE49-F238E27FC236}">
                <a16:creationId xmlns:a16="http://schemas.microsoft.com/office/drawing/2014/main" id="{E0659635-2945-F196-7A90-8FCAC7BD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0"/>
                    </a14:imgEffect>
                    <a14:imgEffect>
                      <a14:brightnessContrast bright="-78000" contrast="-8000"/>
                    </a14:imgEffect>
                  </a14:imgLayer>
                </a14:imgProps>
              </a:ext>
            </a:extLst>
          </a:blip>
          <a:srcRect t="6481" r="-1" b="8910"/>
          <a:stretch/>
        </p:blipFill>
        <p:spPr>
          <a:xfrm>
            <a:off x="3068" y="8581"/>
            <a:ext cx="12188932" cy="685799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8BFFE-FD43-F815-19E9-91870B219FA1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gradFill>
            <a:gsLst>
              <a:gs pos="81000">
                <a:schemeClr val="bg1">
                  <a:alpha val="20000"/>
                </a:schemeClr>
              </a:gs>
              <a:gs pos="16000">
                <a:schemeClr val="bg1">
                  <a:alpha val="5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588B11-D9ED-2420-90CB-2655A71AD742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D043ED-BDF2-12C4-BBF1-D2D0141BD229}"/>
              </a:ext>
            </a:extLst>
          </p:cNvPr>
          <p:cNvSpPr/>
          <p:nvPr/>
        </p:nvSpPr>
        <p:spPr>
          <a:xfrm>
            <a:off x="451882" y="4968286"/>
            <a:ext cx="5215271" cy="154349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1ACB17-E678-3885-D9A3-D23F4D037FF8}"/>
              </a:ext>
            </a:extLst>
          </p:cNvPr>
          <p:cNvSpPr/>
          <p:nvPr/>
        </p:nvSpPr>
        <p:spPr>
          <a:xfrm>
            <a:off x="451883" y="3349256"/>
            <a:ext cx="3827720" cy="1419460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3BEE31-12A4-3122-A2F9-24B66F98A273}"/>
              </a:ext>
            </a:extLst>
          </p:cNvPr>
          <p:cNvSpPr/>
          <p:nvPr/>
        </p:nvSpPr>
        <p:spPr>
          <a:xfrm>
            <a:off x="6096000" y="4968287"/>
            <a:ext cx="5509435" cy="154349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9D2A93-6790-5DF0-86F0-948FD2020E40}"/>
              </a:ext>
            </a:extLst>
          </p:cNvPr>
          <p:cNvSpPr/>
          <p:nvPr/>
        </p:nvSpPr>
        <p:spPr>
          <a:xfrm>
            <a:off x="9292856" y="2573635"/>
            <a:ext cx="2312579" cy="2202187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5F2B65-62B1-1219-628A-CF5447CD6840}"/>
              </a:ext>
            </a:extLst>
          </p:cNvPr>
          <p:cNvSpPr/>
          <p:nvPr/>
        </p:nvSpPr>
        <p:spPr>
          <a:xfrm>
            <a:off x="4659716" y="1259068"/>
            <a:ext cx="4455930" cy="348267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bout Netflix - Ressources de la société">
            <a:extLst>
              <a:ext uri="{FF2B5EF4-FFF2-40B4-BE49-F238E27FC236}">
                <a16:creationId xmlns:a16="http://schemas.microsoft.com/office/drawing/2014/main" id="{12C59F1D-ABC5-AB9B-F74C-039D6C52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CE903-1B91-AA25-F6A4-5C42423CB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A8D9AB-7524-3D97-0BA4-CC93D7ADCB10}"/>
              </a:ext>
            </a:extLst>
          </p:cNvPr>
          <p:cNvSpPr/>
          <p:nvPr/>
        </p:nvSpPr>
        <p:spPr>
          <a:xfrm>
            <a:off x="451882" y="1293143"/>
            <a:ext cx="3827720" cy="197293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ABD143-3D76-A129-5675-99EF96EFF3F1}"/>
              </a:ext>
            </a:extLst>
          </p:cNvPr>
          <p:cNvSpPr/>
          <p:nvPr/>
        </p:nvSpPr>
        <p:spPr>
          <a:xfrm>
            <a:off x="9292856" y="1259068"/>
            <a:ext cx="2312579" cy="1178345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F6CE5-0B88-DFE9-9353-673FCA8C6201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DD52B7-53D6-5308-3B84-2A61BC1661DA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DF5B4A-EE34-68BE-0CA8-2F9BB06F8E95}"/>
              </a:ext>
            </a:extLst>
          </p:cNvPr>
          <p:cNvSpPr/>
          <p:nvPr/>
        </p:nvSpPr>
        <p:spPr>
          <a:xfrm>
            <a:off x="451882" y="5609936"/>
            <a:ext cx="1578937" cy="90184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64A22C-F5E5-B8E4-F7E9-C3EAB8938CD8}"/>
              </a:ext>
            </a:extLst>
          </p:cNvPr>
          <p:cNvSpPr/>
          <p:nvPr/>
        </p:nvSpPr>
        <p:spPr>
          <a:xfrm>
            <a:off x="442793" y="4549633"/>
            <a:ext cx="1578938" cy="901844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6B5F41-E098-2553-DDEB-D62109CBDE48}"/>
              </a:ext>
            </a:extLst>
          </p:cNvPr>
          <p:cNvSpPr/>
          <p:nvPr/>
        </p:nvSpPr>
        <p:spPr>
          <a:xfrm>
            <a:off x="6632934" y="4968287"/>
            <a:ext cx="4972501" cy="154349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EAF36C-16B0-2CFD-53F7-64D8EEA4DCC0}"/>
              </a:ext>
            </a:extLst>
          </p:cNvPr>
          <p:cNvSpPr/>
          <p:nvPr/>
        </p:nvSpPr>
        <p:spPr>
          <a:xfrm>
            <a:off x="8850717" y="3332523"/>
            <a:ext cx="2312579" cy="133516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DF090-94D4-5AEB-AB6C-0D49F16BC912}"/>
              </a:ext>
            </a:extLst>
          </p:cNvPr>
          <p:cNvSpPr/>
          <p:nvPr/>
        </p:nvSpPr>
        <p:spPr>
          <a:xfrm>
            <a:off x="3097169" y="1270186"/>
            <a:ext cx="4972501" cy="313210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9D9E7D-FD00-61E5-7799-92A7B084C1EA}"/>
              </a:ext>
            </a:extLst>
          </p:cNvPr>
          <p:cNvSpPr/>
          <p:nvPr/>
        </p:nvSpPr>
        <p:spPr>
          <a:xfrm>
            <a:off x="422641" y="1248064"/>
            <a:ext cx="2129173" cy="3143110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C3A4AE-7FBB-A109-8469-F196F0893B9D}"/>
              </a:ext>
            </a:extLst>
          </p:cNvPr>
          <p:cNvSpPr/>
          <p:nvPr/>
        </p:nvSpPr>
        <p:spPr>
          <a:xfrm>
            <a:off x="8431620" y="1259068"/>
            <a:ext cx="3173816" cy="1724954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About Netflix - Ressources de la société">
            <a:extLst>
              <a:ext uri="{FF2B5EF4-FFF2-40B4-BE49-F238E27FC236}">
                <a16:creationId xmlns:a16="http://schemas.microsoft.com/office/drawing/2014/main" id="{ABF23102-7D96-1E71-3B74-D68924CA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23DE61-8A61-03DB-FA33-69863F3F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D5DAD9-E4E0-01FA-4487-F13996BAE27F}"/>
              </a:ext>
            </a:extLst>
          </p:cNvPr>
          <p:cNvSpPr/>
          <p:nvPr/>
        </p:nvSpPr>
        <p:spPr>
          <a:xfrm>
            <a:off x="2647506" y="4968285"/>
            <a:ext cx="3386469" cy="154349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0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FFD4F8-1B4F-BC5A-1DEE-31B7B484A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23B90D-6194-C234-BBAB-4C465FCBB5D7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2680BD-6AB3-4156-C7E5-D8DC74ED3432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EA4DA2-1995-0DD0-4A89-8C7F9DDA3637}"/>
              </a:ext>
            </a:extLst>
          </p:cNvPr>
          <p:cNvSpPr/>
          <p:nvPr/>
        </p:nvSpPr>
        <p:spPr>
          <a:xfrm>
            <a:off x="3609748" y="1818168"/>
            <a:ext cx="4972501" cy="3583172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" descr="About Netflix - Ressources de la société">
            <a:extLst>
              <a:ext uri="{FF2B5EF4-FFF2-40B4-BE49-F238E27FC236}">
                <a16:creationId xmlns:a16="http://schemas.microsoft.com/office/drawing/2014/main" id="{7D074F74-8868-6013-C4DC-57192710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84F530-7028-E586-58B9-59048ABA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A3A30-071E-1A13-334D-72527E5E09C4}"/>
              </a:ext>
            </a:extLst>
          </p:cNvPr>
          <p:cNvSpPr txBox="1"/>
          <p:nvPr/>
        </p:nvSpPr>
        <p:spPr>
          <a:xfrm>
            <a:off x="6661291" y="2106649"/>
            <a:ext cx="1004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🤭</a:t>
            </a:r>
          </a:p>
        </p:txBody>
      </p:sp>
    </p:spTree>
    <p:extLst>
      <p:ext uri="{BB962C8B-B14F-4D97-AF65-F5344CB8AC3E}">
        <p14:creationId xmlns:p14="http://schemas.microsoft.com/office/powerpoint/2010/main" val="407016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DD1405F4-660E-45DD-001F-26F6D99E4CAD}"/>
              </a:ext>
            </a:extLst>
          </p:cNvPr>
          <p:cNvSpPr/>
          <p:nvPr/>
        </p:nvSpPr>
        <p:spPr>
          <a:xfrm>
            <a:off x="4974771" y="2449286"/>
            <a:ext cx="2242457" cy="1959428"/>
          </a:xfrm>
          <a:prstGeom prst="mathPlus">
            <a:avLst/>
          </a:prstGeom>
          <a:gradFill flip="none" rotWithShape="1">
            <a:gsLst>
              <a:gs pos="15000">
                <a:srgbClr val="E50914">
                  <a:alpha val="66000"/>
                  <a:lumMod val="33000"/>
                </a:srgbClr>
              </a:gs>
              <a:gs pos="78000">
                <a:srgbClr val="E50914"/>
              </a:gs>
            </a:gsLst>
            <a:lin ang="3600000" scaled="0"/>
            <a:tileRect/>
          </a:gradFill>
          <a:ln cap="rnd">
            <a:gradFill>
              <a:gsLst>
                <a:gs pos="14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3000000" scaled="0"/>
            </a:gra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0914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727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7484E-E046-9948-AB27-2B9F2452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EC2647-FFD5-68C8-88A0-62DE7DD1310C}"/>
              </a:ext>
            </a:extLst>
          </p:cNvPr>
          <p:cNvSpPr/>
          <p:nvPr/>
        </p:nvSpPr>
        <p:spPr>
          <a:xfrm>
            <a:off x="4929737" y="2742586"/>
            <a:ext cx="2513054" cy="99721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56091C4-2EDD-1864-A5F0-CD8FDD321407}"/>
              </a:ext>
            </a:extLst>
          </p:cNvPr>
          <p:cNvSpPr/>
          <p:nvPr/>
        </p:nvSpPr>
        <p:spPr>
          <a:xfrm rot="5400000">
            <a:off x="6366303" y="2927785"/>
            <a:ext cx="584775" cy="611271"/>
          </a:xfrm>
          <a:prstGeom prst="triangle">
            <a:avLst/>
          </a:prstGeom>
          <a:gradFill flip="none" rotWithShape="1">
            <a:gsLst>
              <a:gs pos="37000">
                <a:srgbClr val="E50914"/>
              </a:gs>
              <a:gs pos="100000">
                <a:schemeClr val="tx1"/>
              </a:gs>
            </a:gsLst>
            <a:lin ang="13500000" scaled="1"/>
            <a:tileRect/>
          </a:gra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3000000" scaled="0"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3173C-1210-6C39-94E9-466B6DAED1D0}"/>
              </a:ext>
            </a:extLst>
          </p:cNvPr>
          <p:cNvSpPr txBox="1"/>
          <p:nvPr/>
        </p:nvSpPr>
        <p:spPr>
          <a:xfrm>
            <a:off x="5135526" y="2941034"/>
            <a:ext cx="135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PLAY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3193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Bierstadt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Shirel Amozieg</dc:creator>
  <cp:lastModifiedBy>Shirel Amozieg</cp:lastModifiedBy>
  <cp:revision>7</cp:revision>
  <dcterms:created xsi:type="dcterms:W3CDTF">2025-05-04T15:14:45Z</dcterms:created>
  <dcterms:modified xsi:type="dcterms:W3CDTF">2025-05-08T23:16:47Z</dcterms:modified>
</cp:coreProperties>
</file>