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03A-6F61-23FC-EB67-EEF513C6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9D2B-4815-5AEE-7BD4-5A79F206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66A3-3696-5A1C-0E8F-1AABA431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2B40-9420-1FA4-E8FF-5F4AE7D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B695-E40A-594A-3FCE-36A6FED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5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0F76-F8ED-96D2-FAD5-7EAB10EC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A7B96-C4FB-B4CF-F5E9-B1F6F21F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99D0-6A4A-B2EC-565F-52A1AB8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3A2E-919F-DF83-C83D-8238DB3A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9CE3-7E1A-082F-C7FF-B833334D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EF426-9193-2F8E-B8AE-42C55B633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3CDE-0B15-1238-63F4-BB8727450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16DA-698D-E718-7CF0-2A570C94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1EA2-76C9-C55F-A8D2-D32B51B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C68A-6535-9E98-CA7D-3E3D8EF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076-834F-D158-F79E-C473F24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DCBC-605E-E772-4854-CC9C5E21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4393-EF9F-E5B3-7808-4BC3F4DA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F4D2-6A10-9EFB-B57A-B237C3AE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F8AE-EDCA-1030-119C-72E1DCA6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7F6A-CD97-FFF8-9620-5C8093A8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BDDB-A16F-813C-6D1D-413073A2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0617-C91C-F7C7-5519-29E8C263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AE76-17E1-4DA5-02D9-1C46332A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601D-0303-E44A-9BA6-E8E2690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AE0-1E39-0CF3-B873-CC4A80C6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FB4F-B545-3BC3-291A-0AA8D14F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A0FF4-3192-A302-E330-4E52D18E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FFB9-58E6-B415-BEF2-BB687A07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A7884-1AA4-0288-D0FF-220703F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6497-4360-7CE5-7EB5-87D2B612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43A9-640F-7E5F-CE75-6440289E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FD8E-3153-A8B2-339D-22BE4106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52401-4836-30E7-767B-FF610001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741C2-ADF5-BD2A-CFBA-900FF070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42FA5-AA65-1C36-CBE8-128B2D5A8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BD3AC-FED6-09EF-CAC7-541A0D5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5C449-D144-8D6F-86EF-E8B2CB2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C8AA2-37E3-ECC0-C51C-61061F4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C36-93E0-0666-BC1E-610C6F29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B20ED-B3D4-06D2-548C-AA34A09C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81244-FC47-473A-043A-3C348BA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617E-5E72-A33E-DB6E-2509B98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6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05CF4-2BDA-B7BE-27AF-D1095B7C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9DD2D-E367-AA5D-612D-D0641094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BF66-B304-BC63-0150-CA0B9E22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27A-99B4-5470-D99B-C2009405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3C19-8081-FBD3-2428-6B8B3988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D9B80-8A36-E95C-8E0F-622CE47D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79EC-7845-DA59-97C6-C77E9412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FC748-058E-F31B-A5E2-6514E2AA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2E0A-959D-A01E-8FF3-6070536A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8AD9-D381-A3E7-A77F-92BDCA7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616D3-D087-6B77-04A4-A6BBDA63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BAF4-FF01-A9AC-ABB0-39DB1B74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6679-3E4A-969A-07C8-87543E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43BE-7D91-DDAD-EC7A-8D05B8C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2ACB-4F7F-1F24-56CC-AC37508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77393-854F-6DC8-D6D0-A847119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3FB4-E1FA-428B-C4FC-EDC9C39A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A651-5B31-BDBD-AFE4-2E6DA6B0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642F-8902-418A-8F26-43E38C01084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E2EB-1A81-3A48-4EAB-81F101CE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BAD4-47F5-3CA5-6C8B-E36EA1C8C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6F7-27DA-8C2D-8280-06224D16D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777C1-F99F-9C83-3827-801656953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GB" b="0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self-supervised</a:t>
            </a:r>
            <a:r>
              <a:rPr lang="en-GB" b="0" i="0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GB" b="0" i="0" dirty="0" err="1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techniqu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1285B-87CF-C547-ACC8-8676DE9A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69" y="2746575"/>
            <a:ext cx="3718797" cy="2807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37918-FD7E-BB25-46CB-6062DE64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20" y="2746575"/>
            <a:ext cx="3718797" cy="280756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E65039-C621-E478-0649-DE7210CFEE31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5336" y="3451586"/>
            <a:ext cx="64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F85FC-5272-8ACD-3B71-06109A7BDDBF}"/>
              </a:ext>
            </a:extLst>
          </p:cNvPr>
          <p:cNvSpPr txBox="1"/>
          <p:nvPr/>
        </p:nvSpPr>
        <p:spPr>
          <a:xfrm>
            <a:off x="1074656" y="547872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  <a:r>
              <a:rPr lang="en-GB" sz="3200" b="1" dirty="0"/>
              <a:t>rain 					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B0709-FE62-3856-FF11-4F7AB9D3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88" y="1742330"/>
            <a:ext cx="1177918" cy="1115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522B9-C808-786E-255D-D4A019E59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7"/>
          <a:stretch/>
        </p:blipFill>
        <p:spPr>
          <a:xfrm>
            <a:off x="1053902" y="1742329"/>
            <a:ext cx="1177917" cy="11442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1A5688-6357-D029-BD1C-11FF8CDE1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7"/>
          <a:stretch/>
        </p:blipFill>
        <p:spPr>
          <a:xfrm>
            <a:off x="7247107" y="1742329"/>
            <a:ext cx="1177917" cy="11442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C9B063-9407-89A6-B5CF-6E7C7A1A0A7F}"/>
              </a:ext>
            </a:extLst>
          </p:cNvPr>
          <p:cNvSpPr txBox="1"/>
          <p:nvPr/>
        </p:nvSpPr>
        <p:spPr>
          <a:xfrm>
            <a:off x="10566400" y="1892509"/>
            <a:ext cx="6021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55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9EAC2-955C-9C2C-382C-6626E865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77" y="581459"/>
            <a:ext cx="4496427" cy="3277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66D0B-BB1F-C022-39ED-B914376F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89" y="634804"/>
            <a:ext cx="4486901" cy="323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97AF23-1CB5-9B67-C632-EB21F8E9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73" y="4022913"/>
            <a:ext cx="3294388" cy="26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8C374-8253-10A8-8896-8BADDB31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2011679"/>
            <a:ext cx="5665213" cy="1269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67761-68C9-08C5-D8FC-A5F68FC2ECFB}"/>
              </a:ext>
            </a:extLst>
          </p:cNvPr>
          <p:cNvSpPr txBox="1"/>
          <p:nvPr/>
        </p:nvSpPr>
        <p:spPr>
          <a:xfrm>
            <a:off x="6705600" y="1467162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 on regular, test on random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43EEF-D29E-6845-7B6A-3858106D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4070228"/>
            <a:ext cx="5666667" cy="1273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801D-AB12-E2E5-C467-4F518D055FF8}"/>
              </a:ext>
            </a:extLst>
          </p:cNvPr>
          <p:cNvSpPr txBox="1"/>
          <p:nvPr/>
        </p:nvSpPr>
        <p:spPr>
          <a:xfrm>
            <a:off x="6736080" y="3655133"/>
            <a:ext cx="32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 on random, test on regular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16585-607D-7C46-06BC-425732EE9F8A}"/>
              </a:ext>
            </a:extLst>
          </p:cNvPr>
          <p:cNvCxnSpPr/>
          <p:nvPr/>
        </p:nvCxnSpPr>
        <p:spPr>
          <a:xfrm>
            <a:off x="6096000" y="1168400"/>
            <a:ext cx="0" cy="488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9FEC6C-DEA5-917D-57A1-271D30E80F06}"/>
              </a:ext>
            </a:extLst>
          </p:cNvPr>
          <p:cNvSpPr txBox="1"/>
          <p:nvPr/>
        </p:nvSpPr>
        <p:spPr>
          <a:xfrm>
            <a:off x="1006332" y="420443"/>
            <a:ext cx="376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and test on regular (loss 0.1463)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2D917-92F4-FB57-A5E4-5A9734BB94F3}"/>
              </a:ext>
            </a:extLst>
          </p:cNvPr>
          <p:cNvSpPr txBox="1"/>
          <p:nvPr/>
        </p:nvSpPr>
        <p:spPr>
          <a:xfrm>
            <a:off x="1006332" y="3648268"/>
            <a:ext cx="423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and test on random (loss 0.1457)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548BE0-CE47-49AB-56FC-2C29622B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56" y="4219307"/>
            <a:ext cx="3451786" cy="2249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EF0614-1437-CD40-A795-F341F1D0F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" y="1066774"/>
            <a:ext cx="3367822" cy="22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 Makov</dc:creator>
  <cp:lastModifiedBy>Shiri Makov</cp:lastModifiedBy>
  <cp:revision>7</cp:revision>
  <dcterms:created xsi:type="dcterms:W3CDTF">2022-05-26T15:14:03Z</dcterms:created>
  <dcterms:modified xsi:type="dcterms:W3CDTF">2022-05-26T21:45:55Z</dcterms:modified>
</cp:coreProperties>
</file>