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9-26T20:31:02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4906 3365 1373 0,'0'0'274'0,"-2"-22"-65"15,2 22-62-15,0 0-32 0,0 0-49 0,0 0-16 16,0 0 7-16,0 0 11 0,0 0 16 16,0 0 2-16,0 0 6 0,0 0 7 15,0 0 8-15,0 0 12 0,0 0 6 0,0 0 1 0,-28 44-10 16,24-30-7-16,0-1-14 16,-2 2-7-16,0 2-12 0,-3 0-5 0,-4 4-9 0,1 0-6 15,-3 4-3-15,0 2-10 16,-6 0-22-16,-1-1 0 0,2-2-4 0,-6 2 0 15,1-2-2-15,-1-1-2 16,-1-2 0-16,-3-2-2 0,0 0-2 0,1-3 1 0,1-3-4 16,-2-2 0-16,4-2 2 0,-2-3 0 0,2 0-4 15,3-4 1-15,-1 0-3 16,4-2 3-16,-2-2-3 0,3 0 2 0,19 2 0 0,-36-6 2 16,20 2 2-16,16 4 2 15,-26-7 1-15,26 7 4 0,-21-5-1 0,21 5 1 16,-17-7-2-16,17 7-3 15,-15-3-1-15,15 3-1 0,0 0 1 0,0 0-1 0,0 0-3 16,-14 15 3-16,14-15-2 16,0 0-1-16,2 24-1 0,-2-24 1 0,4 22-2 15,-4-22 2-15,4 23-4 0,-4-23 2 0,2 19 1 16,-2-19 1-16,2 20-4 0,-2-20 1 16,0 20 6-16,0-20-6 0,-2 17 1 15,2-17 1-15,-4 15-1 0,4-15-1 16,0 0 4-16,-10 15-4 0,10-15-2 0,0 0 1 15,-22 2 0-15,22-2-1 0,0 0 0 16,0 0-2-16,-32-15 9 0,32 15 2 0,-19-13 3 16,9 4 3-16,10 9 0 0,-20-18 0 0,12 9-3 15,0 0 2-15,8 9-1 16,-15-16 1-16,15 16 2 0,-11-11-3 0,11 11-1 0,-8-12-1 16,8 12-3-16,0 0-4 15,-11-12-1-15,11 12 1 0,0 0 0 0,0 0 2 16,0 0-1-16,0 0-3 15,0 0 2-15,0 0 1 0,0 0-5 0,0 0 5 0,6 51-4 16,-6-51 1-16,5 18 0 16,-5-18-2-16,4 21 2 0,-4-21 1 15,2 17-2-15,-2-17 4 0,4 17-4 0,-4-17 0 0,2 15 1 0,-2-15-2 16,0 0 4-16,0 18 0 16,0-18-3-16,0 0 1 0,0 0 1 0,-6 19-2 15,6-19 1-15,0 0 0 16,-13 7 1-16,13-7-1 0,0 0 2 15,0 0-1-15,-23 2-2 0,23-2 1 0,0 0-1 16,0 0 1-16,0 0-1 0,-29-9-1 0,29 9 2 16,0 0-1-16,0 0-1 0,-18-5-2 0,18 5-1 15,0 0 3-15,0 0-2 16,0 0 0-16,-12 14 0 0,12-14 1 0,0 0 1 0,-2 21-1 16,2-21-1-16,0 18 1 15,0-18 3-15,0 0 0 0,2 27-2 0,-2-27-1 16,2 14 1-16,-2-14 0 0,0 0 3 15,-2 19-2-15,2-19 3 0,0 0 0 0,0 0 8 16,-2 22-3-16,2-22 1 16,0 0 3-16,0 0 10 0,-11 9 6 0,11-9 1 15,0 0 0-15,0 0 0 0,0 0-1 0,0 0-4 0,0 0-9 16,-30-23-23-16,30 23-33 16,-10-23-50-16,4 8-78 0,2-2-86 15,-6-6-165-15,4-2-186 0,0-2 9 16,-2 0-250-16,-1-5-185 0</inkml:trace>
  <inkml:trace contextRef="#ctx0" brushRef="#br0" timeOffset="210.08">3846 3128 2526 0,'0'0'-35'0,"10"-9"40"0,-10 9 19 0,0 0 22 16,0 0 0-16,0 0 13 16,11 43-6-16,-9-26-3 0,2 2-5 0,-1 3-5 15,1 0-13-15,-2 5-24 0,2 2-66 0,0 0-75 0,0 3-127 16,1 2-489-16,-1 2-37 16</inkml:trace>
  <inkml:trace contextRef="#ctx0" brushRef="#br0" timeOffset="429.88">4322 4343 2440 0,'11'7'53'0,"-11"-7"-10"15,22 5-7-15,-22-5-5 0,26 0-1 0,-9-2 1 0,-17 2 3 16,34-10 7-16,-17 3 10 15,-2-1-6-15,4-3-8 0,-2-3-37 0,-2-1-59 16,-3 0-63-16,1-5-84 16,-4 1-186-16,-3 1-268 0,-6-3 105 0</inkml:trace>
  <inkml:trace contextRef="#ctx0" brushRef="#br0" timeOffset="640.3">3733 3223 1924 0,'0'0'-41'15,"0"0"6"-15,-10-11 7 16,10 11 10-16,0 0 21 0,0 0 6 0,0 0-1 16,0 0 8-16,0 41 0 0,0-41 1 15,0 28-1-15,2-11 3 0,0 0-20 0,0 4-37 16,0 2-53-16,0-3-123 15,0 6-291-15,0-1 326 0</inkml:trace>
  <inkml:trace contextRef="#ctx0" brushRef="#br0" timeOffset="849.81">3636 3755 1457 0,'0'0'-15'0,"0"0"-31"0,-8-12-73 0,8 12-175 16,0 0-31-16,-2-7 106 15</inkml:trace>
  <inkml:trace contextRef="#ctx0" brushRef="#br0" timeOffset="1300">3454 3776 959 0,'0'0'93'0,"0"0"8"0,0 0-14 0,-24-6-10 15,24 6-16 1,0 0 13-16,0 0 9 0,0 0 2 0,0 0 23 0,-2 21-3 16,2-21-6-16,0 0-6 0,10 32-11 0,-4-16-8 15,0-2-5-15,4 6-8 16,3 2-14-16,-2-2 6 0,4 1-6 0,-1 6 1 0,4-1-16 16,-2 2 5-16,3 1-3 15,0 0 2-15,4 3-7 0,3 0-1 0,-2 1-1 16,-4-4-5-16,2-3-2 15,-3 0-7-15,-1 2 3 0,2-3 1 0,-3 0 4 0,-5-3 7 16,-1-1 8-16,0 2 16 16,-3-2 11-16,-4-2 3 0,-2 0 5 15,0-2 6-15,-4 2 10 0,-2-2 9 0,0-2 7 0,-2 1 6 0,-5-3 6 16,3 0 6-16,-5-3 6 16,2-1-8-16,11-9-7 0,-28 12-9 0,14-11-12 15,14-1-9-15,-28-3-17 16,28 3-8-16,-29-12-18 0,14 5-17 0,2-5-27 0,1-2-31 15,1-5-39-15,0-1-59 16,7 1-57-16,0 2-53 0,-2-6-79 0,3 4-177 16,1 0-454-16,0 2-385 0</inkml:trace>
  <inkml:trace contextRef="#ctx0" brushRef="#br0" timeOffset="1700.32">3329 4298 2759 0,'0'0'-135'0,"0"0"32"0,0 0 17 16,0 0 19-16,0 0 26 0,0 0 19 0,0 0 28 15,0 0 11-15,0 0 17 0,0 0 7 16,0 0 8-16,0 0 1 0,0 0-8 0,0 0 1 16,0 0-12-16,0 0 6 0,0 0 6 0,0 0 2 15,0 0 5-15,0 0 5 16,0 0 2-16,0 0 3 0,0 0 5 0,0 0 1 16,0 0 2-16,0 0 2 0,0 0 6 15,0 0 9-15,0 0-1 0,0 0-4 0,0 0-9 16,4 61-7-16,-4-44-8 15,0 0-2-15,0 0-10 0,2 3-4 0,-2-20-3 0,0 34-3 16,0-17-13-16,0-3-21 16,0-14-46-16,-2 24-48 0,2-24-57 15,2 19-64-15,-2-19-109 0,-4 12-625 0,4-12-374 0</inkml:trace>
  <inkml:trace contextRef="#ctx0" brushRef="#br0" timeOffset="1859.9">3133 4195 3294 0,'-4'-19'130'0,"4"19"-18"0,-4-17-39 15,4 17-29-15,0 0-44 16,-2-17-34-16,2 17-26 0,0 0-45 0,0 0-47 0,-2-18-54 16,2 18-110-16,-6-3-535 15,6 3-200-15</inkml:trace>
  <inkml:trace contextRef="#ctx0" brushRef="#br0" timeOffset="3050.1">3357 4489 2449 0,'0'0'-111'0,"0"0"26"0,0 0 10 16,0 0 18-16,0 0 13 0,0 0 17 0,0 0 19 15,0 0 18-15,-36 18 17 16,36-18 0-16,0 0 9 0,-22 2 2 0,22-2-10 0,0 0-7 16,0 0 3-16,-27-6-12 0,27 6-3 0,0 0-2 15,-17-5-14-15,17 5-22 16,0 0-8-16,-15-9-17 0,15 9-15 0,0 0-4 16,0 0-4-16,-12-8 16 0,12 8-8 15,0 0 10-15,0 0 2 0,0 0-7 0,0 0 2 16,-2-17 5-16,2 17 3 15,0 0 6-15,0 0 10 0,0 0 11 0,0 0 6 16,0 0 9-16,10-25 2 16,-10 25 8-16,0 0 12 0,0 0 8 0,10-14 26 15,-10 14 21-15,0 0 20 0,9-9 39 0,-9 9 14 0,0 0 19 16,0 0 4-16,0 0-7 16,11-10-8-16,-11 10-4 0,0 0-16 0,0 0-9 0,0 0-9 15,0 0-2-15,0 0-4 16,0 0-6-16,0 0-5 0,0 0-5 0,0 0-8 15,0 0-5-15,0 0-2 16,0 0 3-16,0 0-2 0,0 0-4 0,0 0-6 16,0 0-5-16,0 0-7 0,0 0-5 0,0 0 0 0,0 0-6 15,12 27-4-15,-12-27-5 16,0 0-3-16,0 0-3 0,0 0-4 0,0 0-1 16,0 0-3-16,0 0-3 15,0 0 0-15,0 0-3 0,0 0-2 0,0 0-2 0,0 0 0 16,-25-36 1-16,25 36-2 15,0 0-2-15,0 0 2 0,7-27-4 0,-7 27 0 16,0 0 3-16,10-15-3 16,-10 15-4-16,0 0 3 0,13-5 3 0,-13 5 1 0,0 0 9 15,0 0 4-15,25 24 10 0,-18-13-1 0,-1 2 9 16,2 1-1-16,-2 4 5 16,1-3 1-16,0 1 0 0,-1 2-4 0,-2-1 1 15,-2 2-11-15,0 0 1 0,-2 0-3 16,-2 0-7-16,-2-2-20 0,-2 4-35 0,-3-1-36 15,-2-2-50-15,-1 0-55 16,1-2-53-16,-4-2-79 0,0-3-117 0,1 1-169 16,-4-3-264-16,4-1-214 0</inkml:trace>
  <inkml:trace contextRef="#ctx0" brushRef="#br0" timeOffset="3260.22">3067 4637 2769 0,'0'0'57'16,"6"-12"-4"-16,-6 12-6 16,0 0-8-16,0 0 3 0,0 0 13 0,0 0 18 15,0 0 8-15,0 0 1 0,0 0-1 0,0 0-6 16,0 0-9-16,0 0-5 0,17 31-7 16,-17-31-8-16,2 21-5 0,-2-21-13 0,-2 21-40 15,2-21-55-15,-2 21-55 16,2-21-74-16,-7 19-113 0,5-10-612 0,-2-1-324 0</inkml:trace>
  <inkml:trace contextRef="#ctx0" brushRef="#br0" timeOffset="3559.92">2961 4669 2745 0,'0'0'-22'0,"0"0"14"16,4-17 4-16,-4 17-12 15,0 0-2-15,0 0 7 0,0 0 11 0,4-13 1 0,-4 13 15 16,0 0-4-16,0 0 8 16,0 0 7-16,0 0-2 0,0 0-5 0,0 0 2 15,-4-23-2-15,4 23 2 0,0 0 2 0,0 0-4 16,2-19 1-16,-2 19-1 0,0 0 0 16,4-15 6-16,-4 15-1 0,0 0 15 0,11-8-4 15,-11 8 14-15,0 0 18 16,0 0 9-16,0 0-4 0,28 19-1 0,-28-19-9 0,8 21-9 15,-4-8-7-15,0 1-23 16,-4-14-38-16,2 26-51 0,-2-8-59 16,0-18-50-16,-4 30-63 0,0-18-146 0,-2 3-424 0,-2-4-122 0</inkml:trace>
  <inkml:trace contextRef="#ctx0" brushRef="#br0" timeOffset="4170.14">2772 4702 2365 0,'0'0'3'0,"-4"-20"11"0,4 20-8 16,0 0 18-16,0 0-16 15,0 0-3-15,0 0-5 0,0 0-6 0,0 0-2 16,0 0 2-16,0 0-2 0,0 0 5 16,0 0-9-16,0 0-2 0,0 0-7 0,0 0-13 15,0 0-9-15,-4 49-10 16,4-49-3-16,0 0-4 0,0 0-8 0,0 16 1 0,0-16 6 15,0 0 5-15,0 0 6 16,0 0 20-16,0 0 27 0,0 0 23 0,0 0 22 16,0 0 23-16,-6 14 21 0,6-14 4 15,0 0 16-15,0 0 24 0,0 0 2 0,-5 17-3 16,5-17-12-16,-2 17-7 0,2-17-7 0,-2 25-10 16,0-8-7-16,0-1-8 15,0 6-3-15,0 3 4 0,0 2 2 0,2 1-5 0,-4 2 5 16,2 5-2-16,0 5-3 15,-6 2-10-15,4-1-4 0,-2 9-7 0,2 0-4 16,-4 2-7-16,1 0-1 16,1 2-5-16,-3 1-5 0,1 0-4 0,2-3-4 0,-5 1-1 15,3 1-3-15,-1-5-1 0,-2 2-1 0,3-1-4 16,-2 0 2-16,1-2-2 16,-2-3-2-16,-1 1 1 0,1-2-1 0,-4 2-3 15,4-5 0-15,1-4 1 0,-2-3 7 16,-2 0 0-16,2-2 3 0,-3 1 1 0,0-3-6 15,-2-1 1-15,-1 1-1 16,-4-5-2-16,-1 2 0 0,-7 1-2 0,-2 1 1 16,-2-2-3-16,-2-1 1 0,-3-1 0 0,-4-5 4 0,1 5 2 15,-5-7-2-15,-2 2-1 16,0-3-2-16,1-3-1 0,-5 0-1 0,0-3-1 16,1 1 0-16,-1-3-5 15,6-5-6-15,-6 3-20 0,4-1-16 0,0-6-19 0,1 4-18 16,-1-1-27-16,1-3-22 15,3 3-40-15,0-3-31 0,3 0-40 0,2-3-85 16,5 0-187-16,4-1-360 16,1-2-224-16</inkml:trace>
  <inkml:trace contextRef="#ctx0" brushRef="#br0" timeOffset="5960.25">12080 3360 1000 0,'0'0'325'0,"0"0"-137"15,0 0-51-15,0 0-31 0,0 0-22 0,-40 19-23 16,30-9-3-16,1 2-5 0,-2-1 12 15,1 4 12-15,-1-1 17 0,-2 1 20 0,-2 2 11 16,1 2 3-16,-4-2-4 16,5 1-5-16,-3 1-4 0,-1-2-2 0,-2 2-5 15,3-3-4-15,-4 1-7 0,-1 1-9 0,2-3-7 0,-2 0-5 16,-1-1-10-16,2 0-8 16,-4-2-8-16,3 0-2 0,1-3-3 0,-2 1-5 15,0-2 11-15,3-3-6 16,-2-1-3-16,2 0-5 0,1-2-4 0,-3-2 0 0,21 0-5 15,-37-2 0-15,20-3-3 16,0 1 4-16,2-3 2 0,15 7 1 0,-28-9 4 16,18 3 0-16,10 6 0 0,-20-9-1 0,20 9-1 0,-16-8 2 15,16 8-5-15,-15-5 0 16,15 5-8-16,0 0 1 0,-14-7-5 0,14 7-1 16,0 0-5-16,0 0 0 15,0 0-2-15,0 0 0 0,-10 22-1 0,10-22-2 0,4 21 5 16,-4-21-4-16,6 25-4 15,-6-25 0-15,7 24 1 0,-6-10 1 0,3 0-7 16,0 0 5-16,-4-14-3 16,2 23-2-16,-2-23 0 0,3 19-2 0,-3-19-1 0,2 18 1 15,-2-18 2-15,2 16-4 0,-2-16-1 0,0 0-2 16,0 0-4-16,-9 19 1 16,9-19-4-16,0 0 1 0,0 0 2 0,-20 3 2 0,20-3-3 15,0 0 3-15,0 0 5 16,-26-6-4-16,26 6 0 0,0 0 1 0,0 0-1 15,-21 0 0-15,21 0-1 16,0 0 4-16,0 0-5 0,0 0 6 0,-17 7-5 0,17-7 6 16,0 0-2-16,-11 15 1 0,11-15-2 0,-6 12 3 15,6-12 0-15,0 0 4 16,-8 17-1-16,8-17 1 0,-7 11-2 0,7-11 2 0,0 0-1 16,-10 15 3-16,10-15 2 15,0 0 1-15,-7 10 2 0,7-10 1 0,0 0 0 16,0 0 6-16,0 0-2 15,0 0 3-15,-16 4-4 0,16-4 1 0,0 0 1 0,0 0-2 16,0 0 0-16,0 0 3 16,-16-25-2-16,16 25 1 0,0 0-2 0,-6-22 0 15,6 22-2-15,-2-18 1 0,2 18-2 0,-4-19 7 16,4 19-6-16,-2-19-2 0,2 19 3 16,-5-17 7-16,5 17-2 0,-4-15-2 0,4 15-2 15,0 0-4-15,0 0-2 16,-2-21-1-16,2 21 0 0,0 0 0 0,0 0-4 0,0 0 1 15,0 0 0-15,0 0-1 16,0 0 1-16,0 0 1 0,0 0 1 0,0 0-3 16,0 0-1-16,0 0 5 0,2 61-5 0,0-48 2 15,-2-13-2-15,2 29 2 16,-2-14-6-16,0-15 6 0,0 31 2 0,0-19-2 0,0-12-1 16,-2 28 0-16,0-14 2 15,2-14 0-15,-2 20 0 0,2-20 2 0,-1 19 1 16,1-19 2-16,-7 16-1 0,7-16 3 15,0 0 0-15,-11 10 0 0,11-10 3 16,0 0-2-16,0 0 1 0,0 0-7 16,0 0-7-16,-27-29-24 0,21 15-32 0,1-4-53 0,0 1-77 15,1-2-76-15,-2-6-149 0,2-1-192 0,-2-3 0 16,1-1-270-16,-1-5-238 16</inkml:trace>
  <inkml:trace contextRef="#ctx0" brushRef="#br0" timeOffset="6250.19">11212 3025 2593 0,'0'0'-99'0,"0"0"19"0,0 0 20 15,0 0 17-15,2 37 20 0,-2-37 23 0,-2 20 11 16,2-20 14-16,-4 21 18 15,4-21 22-15,-4 24 12 0,4-24 7 0,-4 16 3 16,4-16-3-16,-4 17-12 0,4-17 0 16,-4 14-7-16,4-14-5 0,0 0-1 0,-8 17-4 15,8-17-8-15,0 0-6 0,0 0-12 0,0 0-11 16,0 0-10-16,0 0-14 16,0 0-18-16,0 0-45 0,0 0-47 0,0 0-40 0,0 0-81 15,0 0-180-15,-21-29-293 16,21 29 33-16</inkml:trace>
  <inkml:trace contextRef="#ctx0" brushRef="#br0" timeOffset="6480.01">11375 4437 2353 0,'0'0'153'0,"13"9"-5"16,-13-9-17-16,0 0-20 0,21 2-18 0,-21-2-17 15,0 0-17-15,31-15-19 0,-18 7-22 0,-2-1-36 0,0-1-35 16,-1-1-41-16,1-2-39 16,0 0-55-16,-2-3-111 0,-2 3-448 15,-1-4-25-15</inkml:trace>
  <inkml:trace contextRef="#ctx0" brushRef="#br0" timeOffset="6735.03">10901 3517 2475 0,'0'0'93'0,"10"-21"-21"15,-10 21-30-15,0 0-41 0,0 0-14 16,0 0-34-16,0 0-16 0,9-12-27 0,-9 12-39 16,0 0-92-16,0 0-447 0,0 0 94 0</inkml:trace>
  <inkml:trace contextRef="#ctx0" brushRef="#br0" timeOffset="7350.35">10717 3801 2106 0,'0'0'59'16,"-8"-10"-4"-16,8 10 4 0,0 0-16 0,0 0-1 0,-6-15-3 15,6 15-5-15,0 0 5 16,0 0 6-16,0 0 6 0,0 0 7 0,0 0 3 15,0 0-1-15,0 0-7 16,0 0-2-16,22 36-2 0,-22-36 6 0,15 25-2 0,-4-6 4 16,-1-2-2-16,3 5 0 0,-1-2-3 0,6 4-3 15,-4 6-3-15,1-2-11 16,2 2-4-16,-2 3-3 0,4 3-5 0,-2 2-2 0,-1 0-1 16,2 2-1-16,-1-2-9 15,0 0-4-15,-2-3-4 0,-1-3-1 0,2 2-1 16,-2-2-2-16,-2-1 2 15,1-1-1-15,0 2-1 0,0-3 5 0,-5-3-6 0,-2 0 7 16,4 3 0-16,-6-3 1 16,-2-1 10-16,-2-2 10 0,0 0 12 0,-4 2 10 15,-3-1 7-15,-2-3 7 0,-1 0 10 0,-3 0 5 16,-2-2-1-16,-2-4-2 0,1 1 0 16,-5-3 1-16,-1-3 4 0,-1-1-2 0,-2-3-1 15,-1-2-6-15,3-4 3 16,0 0-9-16,1-2-8 0,-1-3-4 0,1-2-4 15,2-4-13-15,3-1-4 0,0-1-8 16,4-5-9-16,5 0-15 0,2-1-18 0,2 0-13 16,4-2-16-16,2 0-21 0,4-4-19 0,2 0-13 15,4-3-13-15,4 0-20 0,0 2-15 16,3 4-32-16,1-4-29 0,-2 6-45 0,2-3-97 16,-3 4-590-16,-3 2-365 15</inkml:trace>
  <inkml:trace contextRef="#ctx0" brushRef="#br0" timeOffset="8390.11">10493 4252 2803 0,'0'0'-47'0,"0"0"42"0,0 0 9 15,-22-25 0-15,22 25 12 16,-6-15 8-16,6 15 4 0,-6-17 14 16,6 17 5-16,-5-21 12 0,5 21 7 0,-6-21-2 15,6 21 0-15,-4-19-7 0,4 19-4 0,-4-19-3 16,4 19-7-16,-2-17-5 15,2 17-4-15,0 0-4 0,8-21-4 0,-8 21-9 0,11-14-8 16,-11 14-20-16,20-11-18 16,-6 5-14-16,0 1 0 0,3-2-14 0,-2 4 8 15,2-3 5-15,-17 6 5 0,30-10 4 0,-16 9 6 16,-14 1-3-16,24-6 9 0,-24 6 17 16,16 0 27-16,-16 0 22 0,0 0 16 0,13 12 14 15,-13-12 4-15,0 0-6 16,-4 26-5-16,4-26-5 0,-13 29-5 0,9-15-3 15,-2 2-4-15,0 2 0 16,-1-2-3-16,0 2-7 0,1 1-1 0,-2 2-4 0,2-1 4 16,2 0 4-16,-3-1 6 0,2-2 0 0,1 2-1 15,-2-2 1-15,2 2-2 16,-3-4-5-16,1 3-5 0,0-3-4 0,0 0 1 0,-3-1-24 16,2-3-34-16,-1 3-40 15,8-14-58-15,-16 18-61 0,6-7-60 0,10-11-80 16,-16 7-162-16,7-6-408 15,9-1-272-15</inkml:trace>
  <inkml:trace contextRef="#ctx0" brushRef="#br0" timeOffset="8570.12">10361 3942 2825 0,'0'0'210'0,"7"-14"-6"0,-7 14-25 15,8-11-42-15,-8 11-37 0,0 0-39 16,6-19-37-16,-6 19-29 0,0 0-46 0,4-14-55 16,-4 14-61-16,0 0-97 0,2-9-209 0,-2 9-350 15,0 0-150-15</inkml:trace>
  <inkml:trace contextRef="#ctx0" brushRef="#br0" timeOffset="8849.86">10393 4347 2365 0,'5'16'-43'15,"-5"-16"12"-15,0 0 4 0,0 0 10 0,0 0 17 0,0 0 23 16,0 0 40-16,0 0 10 16,0 0 15-16,0 0-1 0,0 0 6 0,0 0-5 15,0 0-7-15,0 0-12 16,0 0-5-16,0 0-12 0,0 0 3 15,0 0-2-15,0 0-2 0,0 0 4 0,0 0 1 16,0 0-3-16,0 0-4 0,0 0-1 0,0 0-4 16,-5 22-3-16,5-22-4 0,-3 29-7 0,-1-16-10 15,2 3-8-15,-4 0-33 0,2-4-44 16,0 3-53-16,4-15-56 0,-13 23-68 0,4-11-128 16,3-2-444-16,-2-1-136 15</inkml:trace>
  <inkml:trace contextRef="#ctx0" brushRef="#br0" timeOffset="9370.02">10042 4233 2279 0,'0'0'-104'0,"4"-23"14"15,2 10 9-15,1 1 14 16,-1-1 10-16,2 2 13 0,2 0 5 0,2-1 6 0,-2 2 2 15,3 0 15-15,-3 1-4 16,3 0 13-16,0 4 7 0,-13 5 13 0,21-11 14 16,-21 11 17-16,17-2 15 0,-17 2 25 0,0 0 14 15,19 10-7-15,-19-10-8 16,4 17-2-16,-4-17 2 0,-2 23-7 16,2-23 7-16,-5 31 4 0,1-15 2 0,0 3-9 15,0-1-6-15,-2 3-11 0,4-2 3 0,-2 0-17 16,0 1 0-16,1-1-8 0,3-1-9 15,0 1-9-15,0 0-12 0,3 0-8 0,-1 1-10 16,2-2-8-16,0 0-3 16,2-2-9-16,0 2 7 0,0-1 1 0,1-2 5 15,2 1-1-15,-3-1 6 0,-2 0-2 16,3-2 3-16,-1 0 12 0,-2 1 11 0,-4-14 12 16,6 23 9-16,-6-23 3 0,2 21 8 0,-2-21-1 15,-4 19 11-15,4-19 0 16,-10 21 14-16,1-11 10 0,1-1 14 0,8-9 12 0,-20 15 6 15,6-9 0-15,2-2-5 16,12-4-5-16,-26 3 13 0,9-3-16 0,17 0-14 16,-32-7-4-16,16 1-14 0,-2-2-10 0,-1-3-18 0,2 0-10 15,2-3-11-15,-1 0-15 16,5 2-23-16,0-2-34 0,1 3-44 0,0-3-51 16,3 3-67-16,3-2-73 15,-3 1-188-15,3 3-121 0,4 9-273 0,-2-18-227 0</inkml:trace>
  <inkml:trace contextRef="#ctx0" brushRef="#br0" timeOffset="9590.2">10340 4988 2892 0,'0'0'131'0,"2"13"-12"0,-2-13-26 16,4 13-26-16,-4-13-33 0,0 0-37 0,0 0-48 15,0 0-23-15,2 11-62 16,-2-11-57-16,0 0-145 0,0 0-448 16,0 0-91-16</inkml:trace>
  <inkml:trace contextRef="#ctx0" brushRef="#br0" timeOffset="99009.6">19659 15173 1086 0,'7'-7'118'0,"-7"7"-47"15,0 0 5-15,0 0 1 16,0 0-23-16,4-12-16 0,-4 12-15 0,0 0-18 0,0 0-5 15,0 0-10-15,2-11 0 16,-2 11-8-16,0 0-11 0,0 0-2 0,0 0 6 16,4-13 4-16,-4 13 9 0,0 0 4 0,0 0 13 0,0 0 3 15,0 0 13-15,0-14 25 16,0 14 20-16,0 0-9 0,0 0-5 0,0 0-19 16,0 0-13-16,0 0-15 15,0 0-15-15,6-9-8 0,-6 9-1 0,0 0-6 0,0 0 7 16,0 0-2-16,0 0 5 15,0 0-2-15,0 0 14 0,0 0 4 0,5-12 13 16,-5 12-6-16,0 0 7 0,0 0-8 0,0 0 0 0,0 0-21 16,0 0 8-16,0 0-8 15,0 0 2-15,0 0-1 0,0 0 6 0,0 0-3 16,0 0 5-16,0 0-3 0,0 0 3 16,0 0-7-16,0 0 7 0,0 0-2 0,0 0-8 15,0 0-2-15,0 0-9 16,0 0-42-16,0 0-48 0,0 0-56 0,0 0-181 15,0 0 113-15</inkml:trace>
  <inkml:trace contextRef="#ctx0" brushRef="#br0" timeOffset="99889.53">19661 15066 991 0,'0'0'13'0,"0"0"24"0,0 0 11 16,0 0 5-16,0 0 12 15,23 20 0-15,-23-20-7 0,0 0 11 0,0 0-23 0,0 0 3 16,0 0-13-16,0 0 9 16,0 0-8-16,0 0 5 0,0 0-6 0,0 0 4 15,0 0 1-15,0 0 5 0,0 0 4 16,0 0 12-16,0 0 4 0,9 5 15 15,-9-5 12-15,0 0 0 0,0 0-5 16,0 0 0-16,0 0-5 0,0 0-5 0,0 0-10 0,0 0-6 16,0 0-7-16,0 0-3 0,0 0-7 0,0 0-7 15,0 0 5-15,0 0-5 16,0 0-5-16,0 0 2 0,0 0 7 0,0 0 9 16,0 0 0-16,0 0 2 15,0 0-9-15,5-25-2 0,-5 25-6 0,0 0-4 0,0 0-3 16,2-12 2-16,-2 12-3 15,0 0-6-15,0 0 7 0,0 0-11 0,0 0-2 0,0-16 3 16,0 16 1-16,0 0-2 16,0 0-1-16,0 0 1 0,0 0-4 0,0 0-3 15,0 0 2-15,0 0-3 0,2-13-10 0,-2 13-6 16,0 0-7-16,0 0-2 16,0 0-2-16,0 0-1 0,0 0-1 0,0 0 5 0,0 0-9 15,0 0 5-15,0 0-4 16,0 0 4-16,0 0-3 0,0 0 2 0,0 0-1 0,0 0 2 15,0 0-7-15,0 0 2 16,0 0-5-16,0 0-6 0,0 0 1 0,0 0-1 16,0 0-2-16,0 0 4 0,0 0 8 0,0 0 2 0,0 0 3 15,0 0 5-15,0 0-1 16,0 0 1-16,0 0 1 0,0 0 0 0,0 0-7 16,0 0-11-16,0 0-21 0,0 0-18 15,0 0-27-15,0 0-17 0,0 0-22 0,0 0-86 16,0 0-185-16,0 0-209 15,0 0 167-15</inkml:trace>
  <inkml:trace contextRef="#ctx0" brushRef="#br0" timeOffset="118849.48">19771 15050 679 0,'-12'-18'250'0,"12"18"-81"15,0 0-42-15,0 0-25 0,0 0-40 0,0 0-2 0,0 0-8 16,0 0 4-16,0 0 7 0,0 0-3 16,0 0 31-16,0 0-1 0,0 0 0 15,0 0 5-15,0 0-4 0,0 0-2 0,0 0 0 0,0 0-4 16,0 0-1-16,0 0-2 16,0 0-2-16,0 0 0 0,0 0-5 0,0 0-4 15,0 0-1-15,0 0-2 16,0 0 5-16,0 0 8 0,0 0-6 0,0 0 2 0,0 0 5 15,0 0-6 1,-2-13-3-16,2 13-9 0,0 0-14 0,-9-11-13 0,1 5-10 16,8 6-8-16,-16-19-5 0,4 9-3 0,-2-3 1 0,-2-2 1 15,0-3-2-15,-1 2-2 16,-1-2 5-16,-2-2-1 0,-2 0-2 0,3-3-1 16,-2 4-4-16,0-6-1 15,-1 1-1-15,2-1 3 0,1-1 6 0,-3-1-1 16,6 0 4-16,-4 0 0 15,6-3-3-15,-1-3-1 0,2 2 2 0,3-3-2 0,-1 1-1 16,5-4 9-16,-1 2-2 0,3-4 5 0,-1 1 10 0,3-2 5 16,2 7 4-16,0 0 2 15,2-4 1-15,3-1 0 0,-3 4-5 0,3-2-3 16,-1 7-6-16,4-6 0 16,-4 1-5-16,5 2-2 0,-3 0-5 15,4-2 0-15,-1 4-1 0,2-2-4 0,-1 3 6 16,0-1 0-16,4 0-1 0,-2 1-2 0,1 0 1 15,2 1-3-15,0-1-2 16,-1-1 1-16,2 1-2 0,-2 0 3 0,3-1-7 16,4-4-2-16,2 0-1 0,3-1 0 0,0-1 2 0,1 0-1 15,3 1-2-15,2-1 3 16,-3 2-2-16,5 0-1 0,8-12 0 0,5 2 0 0,-9 8 2 16,8-6-3-16,-5 8-2 15,5-8 3-15,-8 8 1 0,-3 1-7 0,-2 2 6 16,1-1-2-16,-2-2-2 0,-1 1 5 15,-1 3-7-15,0-2-4 0,-3-1-7 0,1 5-1 16,-7 1 0-16,2-2 1 0,-1 5-11 16,0-3-4-16,0-2-6 0,-1 3-12 15,5-6-3-15,-8 3-1 0,8-4 4 0,-5 5-1 0,2-3 8 16,0 4 4-16,-3-1 2 16,1 0 5-16,0 3 6 0,0-1 1 0,1 0 2 15,-4 2 6-15,3 1 2 0,-4-1 2 16,2 2-1-16,3-1 2 0,-4 2 1 0,4-2-2 15,-3 2 7-15,2 1-1 16,-6 0 1-16,-1 3 3 0,2 0 4 0,-2 0 1 0,1 2-4 16,0-2 3-16,0 2 0 0,-1-3-3 0,2 3 1 15,-2-2-1-15,1 0-2 16,-2 2-2-16,0-1-3 0,-1-2 0 0,-2 6-3 16,4-4-2-16,-2 1-7 0,0 0 1 15,-1 2-2-15,2-7 2 0,0 5-5 16,-1 0 5-16,1 0 1 0,2 0 0 15,-3 0 0-15,4-1-2 0,-2 1 1 16,1-2 0-16,-2 3-2 0,4-1 2 0,-5 3-2 0,-1 3 5 0,0-1-5 16,-1-1 1-16,1 2-7 15,-1-1-1-15,-1-1-1 0,-3 3 4 0,3 1-3 0,-3-1 2 16,2 0 3-16,-8 8-1 16,12-11-1-16,-6 6 2 0,-6 5-5 15,10-13 8-15,-6 8 2 0,-4 5-1 16,8-11-4-16,-8 11 11 0,9-13-4 15,-4 6-1-15,-5 7 0 0,12-13 1 16,-8 4-1-16,5 1-1 0,-3-2 2 0,2 3-2 0,1-3 3 16,0 3 1-16,-3-3-2 0,2 2 5 0,-2 1-1 0,3 0 5 15,-2-1 1 1,1 0-1-16,0 2 0 0,-8 6 0 0,15-13 1 0,-6 7 0 16,-3-1 7-16,3 1-8 15,-9 6 4-15,16-11-1 0,-5 3 2 0,-2 2-3 16,-1 1-2-16,0-4 2 0,-8 9 1 15,17-9-2-15,-4 4-4 0,-2-4-2 0,-1 2-9 16,3 1-5-16,0-1 0 0,-1-1-3 0,-1 3 2 16,-2 1 7-16,1-2-1 0,-10 6 4 15,15-9-1-15,-15 9 5 0,12-8 8 0,-12 8 4 16,9-5 5-16,-9 5 4 16,0 0-1-16,11-8 4 0,-11 8-3 0,0 0 0 0,0 0-7 15,0 0 2-15,0 0-6 16,0 0 4-16,0 0-8 0,-24-11-9 0,24 11 10 15,-21 0-2-15,21 0-1 16,-23 0 6-16,10 0-5 0,13 0 5 0,-30 1 1 0,18-1-2 16,-3 0-2-16,0 2 7 0,2 0-5 0,13-2 1 15,-25 2 3-15,12-2 2 16,13 0-2-16,-21 0-3 0,21 0 4 0,-17 2 0 0,17-2 0 16,-15 0-8-16,15 0 7 15,0 0-2-15,-14 2-5 0,14-2-1 0,0 0-4 16,0 0 4-16,0 0 2 0,0 0-4 15,-13 2-1-15,13-2-3 0,0 0 3 0,0 0 3 16,0 0 3-16,0 0-4 0,46-8 2 0,-33 6 3 16,2-1 1-16,-1-2 1 15,4 3-4-15,-1-3 2 0,0 1 1 0,2 1 1 0,-1-4 1 16,0 4 0-16,0-1-4 16,2-2 2-16,-1 1-2 0,-3 1 4 15,0 0-7-15,-4 2 7 0,1 1-4 0,-2-5 4 16,-11 6-2-16,19-3 4 0,-19 3 0 15,14-1 9-15,-14 1-2 0,11-3 9 16,-11 3 13-16,0 0 19 0,0 0 8 0,0 0 0 0,-4 25-10 16,4-25-3-16,-19 24-2 0,10-12-6 0,-1 4-6 15,-3-1-6-15,0 2-19 16,-1 1-50-16,0-2-68 0,2 4-63 0,-3-5-130 16,3 2-606-16,1-6-303 0</inkml:trace>
  <inkml:trace contextRef="#ctx0" brushRef="#br0" timeOffset="142079.26">12960 15047 853 0,'0'0'117'0,"0"0"-17"0,-6-11-49 0,6 11-9 16,0 0 4-16,0 0-1 15,0 0-1-15,-12-15 7 0,12 15 2 0,0 0 16 16,0 0 15-16,0 0 15 15,0 0 10-15,0 0 3 0,-9-16-7 0,9 16-3 0,0 0-3 16,0 0-23-16,0 0-3 0,0 0-9 0,0 0-9 16,0 0 2-16,0 0-6 15,-8-11-3-15,8 11-8 0,0 0 1 0,0 0-1 0,0 0 2 16,0 0 2-16,0 0-4 16,-19-4-3-16,19 4-10 0,0 0 3 0,-22-4-4 15,22 4-3-15,-18-3 2 16,18 3 6-16,-23-8 1 0,10 5 6 15,13 3-6-15,-27-12 5 0,9 6-7 0,1-1-1 16,2 0 6-16,-5-3 3 0,2 0-1 0,0 1 2 16,-2-3-1-16,0 3 1 0,-1-4 7 0,4-1-12 0,-3 1 3 15,4-3-2-15,-2 0 0 16,0 0-2-16,4 0-3 0,-2-2-5 0,3-3 0 16,0 1-1-16,1-2-5 15,-1 1-4-15,1-2 1 0,2-1-1 0,1 0-1 0,-3 1 0 16,3 0-4-16,-1 0 0 15,3 0-1-15,-3-1 3 0,2-1 1 0,1 3-8 16,-2-3 5-16,4 2-5 0,-4-2 0 0,1 2 0 0,3-1-3 16,-4 1 8-16,6-1 4 15,-3 2 4-15,1 2 8 0,3 2 3 0,-2-1 0 16,-1 0 5-16,3-2-2 16,0 1-2-16,2 1-5 0,0 19 2 0,0-35-4 0,0 17-1 15,2-3-3-15,-2 3-2 16,2-2-2-16,3 1 3 0,-3 0-5 0,2 2 0 15,1-2-1-15,-1 2 0 16,-1-1-4-16,5-1-1 0,-2 2-3 0,0-4 3 0,2 2-1 16,2-2-2-16,-1 2 1 0,4-2 1 15,-1 1-3-15,-1-1 2 0,2-1-1 16,5-2 0-16,-3 1-1 0,6-2 0 0,-3 2 2 16,4-1 1-16,-4-2-3 0,3 0 0 15,-4 1 0-15,4-4-1 0,-1 3 0 0,0-1-1 16,5 0-2-16,-7-1 4 15,6 1-5-15,1-5 4 0,-2-1-2 0,0 7 1 0,0-6 0 16,2 5-3-16,-4 0 2 0,4-6 0 0,-1 3 2 16,-2 4-2-16,3-7 0 15,1 2 1-15,-4 5 0 0,0 0 1 0,3-5-3 16,0-2 0-16,2 3 1 0,-6 1 1 16,0 1 1-16,2-4-2 0,-1 5 3 0,-2 0 1 15,-1 0 8-15,3 2 8 16,-2-2 1-16,0 5 7 0,1-3 1 15,-2 2 2-15,0 1-2 0,0-1-1 0,-3 4-4 16,3-4 0-16,-4 3-2 0,-4 1-3 0,5-1-4 16,-1 1 0-16,-1-1-2 0,-1 2 2 0,2-4-5 15,-2 4 2-15,0-1-6 16,-1 1 6-16,1 0-6 0,0-2 0 0,-2 3 1 0,1 0-3 16,-1 0-1-16,-2 1 2 15,3 0 2-15,-1 0-4 0,-3 3-1 0,-1 0 0 16,3-1-1-16,-2-1 2 0,-3 4-1 15,6-3 0-15,-4 3 0 0,-7 11-1 0,11-23 2 16,-5 11 5-16,-6 12-4 0,10-16 2 0,-4 6 2 16,-6 10-1-16,5-16-2 15,-5 16 1-15,0 0 1 0,6-19 0 0,-6 19-3 0,0 0 0 16,5-15 0-16,-5 15 0 16,0 0-2-16,0 0 4 0,0 0-5 0,-13-17-1 15,13 17 3-15,0 0-4 16,-19-5 0-16,19 5 1 0,0 0 0 0,-29 0 0 0,29 0 2 15,-26 1 0-15,26-1-2 16,-37 4-2-16,20 0 1 0,-4-2 2 0,2 2-2 16,-4-3 1-16,0 3-5 0,1 0-3 15,2 0 10-15,-1 2 0 0,-1-3 0 0,4 1-8 16,0 2 5-16,3-2 4 0,-4 0-1 0,6 0-2 16,13-4-2-16,-25 5-4 15,25-5 2-15,-18 6-1 0,18-6-2 0,-15 6-1 0,15-6 1 16,0 0 2-16,0 0 0 15,0 0 0-15,0 0-6 0,0 0 6 0,0 0-5 16,0 0 2-16,0 0-6 0,60-10 0 0,-44 7-5 16,4-4-3-16,-2 2 0 0,4-3-5 15,3 1 0-15,-2-1 4 0,-1 0 0 0,5 1 1 16,-2-2 3-16,-1-1 3 16,2 2 1-16,-7-2 3 0,6 0-2 15,-4 3 2-15,-2 0 1 0,0 1 2 0,-3-2-1 16,-1 3 6-16,1-1-5 0,-5 0 3 15,-11 6 0-15,23-7 1 0,-23 7 1 16,17-6 1-16,-17 6 1 0,19-4 2 0,-19 4 0 0,0 0 3 16,19-2-4-16,-19 2 0 0,0 0 1 0,0 0-2 15,23 0 3-15,-23 0 1 16,0 0 1-16,16 6-1 0,-16-6-2 0,0 0 2 0,15 8-1 16,-15-8 0-16,0 0-1 15,14 11 3-15,-14-11-3 0,9 6 0 0,-9-6 0 16,0 0 2-16,13 7 0 15,-13-7 0-15,0 0 0 0,0 0 1 16,18 6-3-16,-18-6 2 0,0 0 0 0,0 0 3 0,0 0 2 0,9 9 6 16,-9-9-1-16,0 0 7 15,0 0 3-15,0 0 1 0,0 0 0 0,0 0 2 16,7 11 4-16,-7-11-2 0,0 0-2 16,0 0 6-16,0 0-2 0,-11 34-2 0,6-23-3 15,-1 5-2-15,3-2-2 16,-4 4 1-16,3-1-5 0,-3 2-1 0,3 4-5 15,0-1 4-15,-1 3-2 0,1-2-6 16,0 2-4-16,0-1-13 0,0-1-18 0,0 2-26 16,2-4-43-16,-1-2-65 0,3 3-72 15,-4-4-125-15,4-1-226 0,-2-1-2 0,2-16-315 16,-6 22-287-16</inkml:trace>
  <inkml:trace contextRef="#ctx0" brushRef="#br0" timeOffset="-172178.39">15940 14440 2882 0,'-31'-17'-95'0,"31"17"13"16,0 0 9-16,-22-10 4 0,22 10 8 0,-17-8 8 15,17 8-2-15,-21-8 17 0,8 1 9 16,-1-1 17-16,14 8 24 0,-27-13 11 0,13 4 20 15,-1 3 13-15,0-3 7 0,1-1 5 0,-2 2-2 0,0-3-5 16,-3-1-7-16,2 1-3 16,0-2 8-16,1-1-2 0,0-1 0 0,0 0-1 15,0-4 0-15,0 1-3 16,1-1-9-16,-2 1 0 0,2-3-6 0,0 0-3 0,-2-1-1 16,3-4 0-16,-3 2-1 15,2-2 7-15,-1 0-3 0,3 1 6 0,-1 4 0 16,2-2-1-16,-1-2 3 0,5 3-3 0,-3-3-5 15,-2 0-3-15,5 0-5 16,-5-3 1-16,3 1-6 0,3 3-4 0,-1-7-5 0,2 2-4 16,-3-1-2-16,4-5-2 15,-1 5-1-15,2-2 3 0,0-3 2 0,0 6 4 16,2-5 1-16,-1 4 3 0,3-2-2 16,0 1 5-16,-2 1-9 0,4-3 5 0,1 3-8 15,-3-3-5-15,2 3-7 16,0-3-1-16,0 3-5 0,2-1 2 0,-2-1-2 15,1 2 3-15,0-1 2 0,2 2 8 0,-1-1 3 16,3 2-1-16,-1-5 3 0,0-2 0 16,0 9-4-16,2-7-1 0,2 4-4 0,-2-4 0 15,2 2-6-15,-1 1 1 0,1-1-5 16,1 1 1-16,2 2-8 0,-3-3 2 0,4 2 0 16,-2 1 5-16,0-1-2 15,1-2 3-15,0 1-4 0,2 2 5 0,-3-1 0 16,4-1-2-16,-4 1 2 0,2-2-1 15,-1 3 3-15,4 0 3 0,-4-1-2 0,2-4-1 16,2 5 0-16,-3-2-2 0,4-2-1 0,-2 3 0 16,3-2-6-16,-1 0-1 15,0-3 4-15,6 0-2 0,-7 3 2 0,6-3 1 0,0-1-7 16,1-1 5-16,1 2-1 16,-2-2-1-16,2 0 1 0,3-2 2 0,-2 3 3 15,1-1 3-15,1 0 0 16,0 1 4-16,-2 0-3 0,2 2 1 0,1-1 3 0,-1 3 3 15,0 0-3-15,-1-1-4 0,3 2 0 0,-2-2 3 16,-1 2-4-16,3-1-3 16,-2 0 6-16,-1 1-4 0,0 1 0 0,0-1 1 0,1-1 0 15,0 1 1-15,-5 5 0 16,5-5 7-16,-8 5-1 0,10-6 6 0,-4 3-2 16,-1 3 6-16,-1 0-2 15,1 2 0-15,-2-2 2 0,0 2-1 0,3 1 1 0,-3-3 2 16,3 2-2-16,-1 1-1 0,0-4 2 0,-1 4 1 15,1-1-6-15,-1-2-1 16,-2 2 1-16,2-2 0 0,-5 5-1 0,2-3-1 0,-4 6 2 16,5-5 2-1,-6 6 1-15,-1-4 4 0,0 2 0 0,0 4-1 0,-3-4 2 16,1 3-4-16,-2 4-1 16,-1 0-1-16,-2-1-3 0,1-1 2 0,2 1-2 15,-3 1 1-15,3-1-4 16,-3 2-1-16,1-1 3 0,2 0 3 0,-11 11 5 0,16-23 3 15,-10 16-1-15,-6 7 5 0,16-20-1 0,-10 13 0 16,-6 7-4-16,12-19-4 16,-8 11 0-16,-4 8 0 0,11-17-4 0,-4 7 0 0,-7 10-3 15,8-16 2-15,-8 16 0 16,13-18 1-16,-7 7-5 0,-6 11 1 0,12-19-2 16,-2 7 3-16,-4 3 2 15,-6 9 3-15,10-17 1 0,-4 7 1 0,-6 10-1 0,13-17 0 16,-13 17-2-16,11-17-1 15,-5 9 2-15,-6 8-1 0,13-17-1 0,-7 8 0 0,-6 9-2 16,15-22 2-16,-6 13-3 0,-3-2 1 0,-6 11-3 16,19-21 4-16,-10 12-4 15,1-3 3-15,-2 2-5 0,3-1 3 0,-1 2-1 16,-1-3 0-16,2 0-1 0,-11 12 1 16,16-19-2-16,-4 10 2 0,-4 0-6 15,-8 9 7-15,16-20-3 0,-7 11 2 16,0 1-3-16,-9 8 0 0,15-15 0 0,-15 15 3 15,12-13-6-15,-12 13 8 0,10-12-5 0,-10 12 2 0,12-11-3 16,-12 11 1-16,6-9-1 16,-6 9 2-16,0 0 1 0,10-12-2 0,-10 12 6 15,0 0 7-15,0 0-1 16,8-14 4-16,-8 14-2 0,0 0-2 0,0 0 2 0,0 0-2 16,0 0-2-16,0 0-1 15,2-15-2-15,-2 15 2 0,0 0-1 0,0 0-1 16,0 0-5-16,0 0 4 15,0 0-3-15,0 0 0 0,0 0-3 0,0 0 0 16,-34-4 3-16,34 4 1 0,0 0-3 0,0 0-1 0,-31 8 0 16,31-8 2-16,-21 6-1 15,21-6 1-15,-19 7-2 0,19-7 3 0,-22 6-2 0,22-6-1 16,-16 8-1-16,16-8-2 16,-17 5 2-16,17-5 0 0,-15 8 0 0,15-8-1 15,-13 6 0-15,13-6 2 16,0 0-1-16,-16 11 1 0,16-11-3 0,-12 6 0 0,12-6 1 15,0 0 2-15,-10 10-1 0,10-10-1 0,0 0-2 16,0 0 3-16,-12 10-4 16,12-10 0-16,0 0-3 0,0 0 2 0,0 0-1 0,0 0-2 15,0 0 1-15,0 0-2 16,0 0-3-16,0 0 1 0,0 0-2 0,34 12 5 16,-34-12-3-16,23-2 4 15,-23 2-4-15,25-4 2 0,-25 4-3 0,27-3 2 0,-11 0-3 16,-16 3 2-1,33-3 1-15,-16 1-5 0,2-2-2 0,1 0 4 0,-2 1 0 16,-1-1 3-16,-17 4-1 0,32-8 0 16,-20 8 2-16,-12 0 4 0,22-5 2 0,-22 5 4 15,19-3 5-15,-19 3 2 0,0 0 1 0,19-1 2 16,-19 1-2-16,0 0 0 16,0 0-1-16,0 0 2 0,13 11-2 0,-13-11 0 15,0 0-2-15,0 0 2 16,-7 26-1-16,7-26-4 0,0 0 2 0,-6 26-1 0,6-26-1 15,-8 16 3-15,8-16-5 0,-7 20 3 0,7-20-6 16,-9 18-13-16,9-18-41 16,-8 14-58-16,8-14-71 0,-6 13-102 0,2-7-238 0,4-6-436 15,0 0-399-15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9-26T20:36:40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3442 13607 804 0,'0'0'170'0,"0"0"-48"15,0 0-23-15,0 0-36 0,0 0-8 0,0 0-5 0,0 0-7 16,0 0 3-16,0 0 1 16,0 0 12-16,0 0 2 0,0 0 10 0,0 0 17 15,0 0 1-15,0 0 0 16,0 0 7-16,0 0-6 0,0 0 5 0,0 0 1 0,0 0 0 16,0 0-1-16,0 0-2 15,0 0-8-15,0 0-2 0,0 0 4 0,0 0-5 16,0 0-1-16,0 0 8 0,0 0-13 0,-30 33 0 15,30-33 1-15,-6 9-6 0,6-9-2 16,0 0 0-16,-11 17-5 0,11-17-4 16,-9 14-2-16,9-14-3 0,-8 9-2 15,8-9-6-15,-9 13-3 0,9-13 0 0,-10 12-1 0,10-12-5 16,-8 12-2-16,8-12-7 16,-12 11-1-16,12-11-2 0,0 0 0 0,-10 13-2 15,10-13 0-15,-8 9 1 16,8-9-2-16,0 0-3 0,-13 14-1 0,13-14-5 15,0 0 4-15,-11 12-1 0,11-12-1 0,-8 7 2 0,8-7 0 16,0 0-2-16,-11 12 2 16,11-12 0-16,0 0-2 0,0 0 0 0,-10 9 3 15,10-9-5-15,0 0 0 16,0 0 1-16,0 0-2 0,-11 9 1 0,11-9-4 0,0 0 4 16,0 0-3-16,0 0 1 15,0 0 0-15,0 0 2 0,0 0-6 16,0 0 0-16,0 0-1 0,0 0 3 0,0 0-5 0,0 0 0 15,0 0 2-15,0 0-3 0,0 0 4 16,0 0 0-16,0 0 4 0,0 0-6 0,0 0 2 16,0 0-2-16,0 0 3 15,0 0-4-15,0 0 2 0,0 0 1 0,0 0 0 16,0 0 0-16,26-34-1 16,-26 34-2-16,8-13 2 0,-8 13-3 0,8-16 1 0,-8 16-1 15,11-15 2-15,-4 6-4 16,-7 9 2-16,10-19-2 0,-4 8-3 0,-6 11 1 15,11-18 4-15,-4 8-2 0,-7 10-1 0,10-18 2 0,-4 8 0 16,-6 10-5-16,9-15 3 16,-9 15-2-16,8-16 1 0,-8 16 2 0,7-13-1 15,-7 13-1-15,6-11-4 16,-6 11 6-16,0 0 3 0,9-15-5 0,-9 15 3 0,0 0-7 16,0 0 4-16,6-13 2 15,-6 13-1-15,0 0 0 0,0 0-5 0,6-12 3 16,-6 12 4-16,0 0-3 0,0 0 0 0,0 0-1 15,0 0 1-15,0 0 0 0,0 0 3 16,6-14-4-16,-6 14 4 0,0 0 0 16,0 0-2-16,0 0 0 0,0 0 5 15,0 0-3-15,0 0 4 0,0 0 0 0,0 0-8 16,0 0 10-16,0 0 4 16,0 0-1-16,0 0-2 0,0 0 5 0,0 0-4 0,0 0 2 15,0 0-4-15,18 31 7 16,-18-31 1-16,0 0 1 0,6 17 4 0,-6-17 8 15,6 13-13-15,-6-13-10 0,6 13-1 0,-6-13 6 0,9 16-3 16,-9-16 5-16,8 16-2 16,-8-16-4-16,9 15 5 0,-3-7-1 0,-6-8 2 15,11 18 4-15,-7-8 6 16,-4-10 2-16,12 17 24 0,-2-9-5 0,-10-8-1 0,14 19 4 16,-8-11-7-16,-6-8 2 15,15 17-4-15,-8-8 0 0,-7-9-5 16,12 13-7-16,-12-13 6 0,11 13-4 0,-5-5-1 0,-6-8-2 15,10 12-2-15,-10-12 0 0,0 0-3 16,12 13 0-16,-12-13-1 0,0 0-4 0,10 12-2 16,-10-12-5-16,0 0-18 15,0 0-30-15,6 11-43 0,-6-11-57 0,0 0-74 16,2 9-89-16,-2-9-160 16,0 0-165-16,0 0 31 0,0 0-448 0,-20 14-563 0</inkml:trace>
  <inkml:trace contextRef="#ctx0" brushRef="#br0" timeOffset="619.86">2828 13868 3078 0,'0'0'-112'0,"0"0"31"15,0 0 28-15,0 0 18 0,0 0 22 0,-22-7 22 0,22 7 28 16,0 0 17-16,0 0 16 16,0 0 17-16,0 0 9 0,0 0 13 0,0 0 1 15,0 0-7-15,0 0-5 16,0 0-9-16,0 0-3 0,0 0 0 0,0 0-10 0,0 0-5 15,0 0-9-15,0 0-4 0,58-8-9 0,-58 8-6 16,21-3-6-16,-21 3-6 16,23 0-14-16,-23 0-16 0,23-4-26 0,-23 4-31 15,26-3-39-15,-26 3-37 0,23-6-43 16,-11 5-31-16,0-1-35 0,-12 2-106 0,16-4-559 16,-16 4-296-16</inkml:trace>
  <inkml:trace contextRef="#ctx0" brushRef="#br0" timeOffset="1249.75">2507 12664 2671 0,'0'0'-97'0,"0"0"34"0,-12-9 16 15,12 9 26-15,0 0 16 16,0 0 22-16,0 0 18 0,0 0 16 16,0 0 10-16,0 0 4 0,0 0 13 0,0 0 4 15,0 0 10-15,0 0 3 0,0 0 9 0,0 0 8 16,0 0-2-16,26-18-2 15,-26 18 3-15,18-6-13 0,-18 6-12 0,20-9-6 0,-8 5-11 16,-12 4-10-16,25-9-3 0,-9 5-7 16,-4-2-8-16,-12 6-6 0,24-8-10 15,-14 5-21-15,-10 3-38 0,19-9-44 16,-19 9-46-16,17-8-47 0,-17 8-40 16,11-6-38-16,-11 6-93 0,6-10-555 0,-6 10-280 0</inkml:trace>
  <inkml:trace contextRef="#ctx0" brushRef="#br0" timeOffset="1499.91">2550 12489 2664 0,'-13'-10'-89'0,"13"10"23"0,0 0 9 0,0 0 24 0,0 0 10 16,0 0 18-16,0 0 13 15,0 0 18-15,0 0 2 0,0 0 19 16,0 0 25-16,0 0 5 0,0 0 7 0,0 0 3 0,0 0 2 15,0 0-1-15,20 40-9 0,-16-26 2 16,-4-14-14-16,6 29-3 0,-2-15-7 0,1 4-10 16,-1-1-1-16,-2-2-6 15,2 2-5-15,2 0-7 0,-2 1-16 0,1-2-25 16,0 2-53-16,-1-1-59 0,2 0-62 16,-2 0-97-16,4 2-595 0,-4 0-242 0</inkml:trace>
  <inkml:trace contextRef="#ctx0" brushRef="#br0">10634 8323 238 0,'0'0'31'0,"0"0"2"0,0 0-8 16,0 0 24-16,0 0 1 0,0 0-8 0,0 0-8 15,0 0-4-15,0 0-19 16,0 0-26-16,0 0-55 0,0 0-84 0,0 0 49 0</inkml:trace>
  <inkml:trace contextRef="#ctx0" brushRef="#br0">10398 8349 500 0,'0'0'52'0,"0"0"-1"15,0 0-3-15,0 0-4 0,0 0 6 0,0 0 10 0,0 0-9 16,0 0 13-16,0 0 11 15,0 0-5-15,-28-14 7 0,28 14-1 0,0 0 5 16,0 0-17-16,0 0-6 0,0 0-7 0,0 0-7 16,0 0 3-16,0 0-3 0,0 0 11 15,0 0-7-15,-2-19 10 0,2 19 10 16,0 0-3-16,0 0 5 0,0 0 0 16,0 0 1-16,0 0 12 0,0 0-2 0,10-28-1 15,-10 28-2-15,0 0-10 0,4-17-5 16,-4 17-8-16,0 0-1 0,8-20 4 0,-8 20 0 15,6-13-5-15,-6 13 9 0,4-13-13 0,-4 13-3 16,0 0-2-16,10-18 1 16,-10 18-2-16,6-12-3 0,-6 12-6 0,6-16-1 0,-6 16 1 15,11-12-1 1,-11 12 2-16,9-14 2 0,-9 14 3 0,10-14 2 0,-10 14-3 16,13-14 2-16,-13 14-3 15,12-11-2-15,-12 11-6 0,12-11-4 0,-12 11-3 0,12-12 0 16,-12 12-1-16,12-9 2 15,-12 9 0-15,14-9 1 0,-14 9 5 0,12-8-1 16,-12 8 0-16,13-8-2 0,-13 8-2 0,14-6-1 0,-14 6-5 16,16-5 3-16,-16 5-2 15,14-5-2-15,-14 5 2 0,0 0-2 0,24-6 0 16,-24 6-2-16,14-3-2 16,-14 3 1-16,0 0 0 0,24 0-3 0,-24 0 0 15,0 0-1-15,27 3 1 0,-27-3 0 16,18 6-3-16,-18-6 3 0,16 3 0 0,-16-3-1 15,17 4 0-15,-17-4 0 0,15 6-2 0,-15-6 2 16,12 4-4-16,-12-4 0 16,15 9 2-16,-15-9 1 0,13 9 3 0,-13-9 0 0,13 7 4 15,-13-7 2-15,12 12-1 16,-12-12 6-16,11 11-7 0,-11-11 2 0,9 16 2 16,-9-16 5-16,10 16-8 15,-10-16 3-15,6 15-4 0,-6-15 0 0,7 17 2 0,-3-8-2 16,-4-9-4-16,6 17 2 15,-6-17-6-15,2 19 4 0,-2-19-1 0,2 21-1 16,-2-21-2-16,2 19 3 0,-2-19-2 0,3 19-1 16,-3-19 0-16,0 19 2 0,0-19 0 15,0 20-1-15,0-20 2 0,0 16 1 0,0-16 2 16,0 17-1-16,0-17 1 16,0 18-2-16,0-18 1 0,0 0 3 0,-5 24-8 0,5-24-2 15,-2 15 4-15,2-15-3 16,-2 19-2-16,2-19 8 0,0 0 0 0,-6 20 1 15,6-20 2-15,-4 16 1 0,4-16 4 0,-7 11-7 16,7-11 0-16,-8 13-4 0,8-13 0 16,-8 11-1-16,8-11 1 0,-9 13-2 0,9-13 0 15,0 0 5-15,-13 16-9 16,13-16 1-16,-10 10-3 0,10-10 2 0,0 0 4 16,-16 11-5-16,16-11 2 0,-10 8 1 15,10-8-3-15,-12 5 2 0,12-5 0 0,0 0-3 16,-22 8 3-16,22-8-5 15,-15 7 1-15,15-7-2 0,-16 3 3 0,16-3-2 16,0 0 2-16,-24 5-3 0,24-5-1 0,-16 4 2 0,16-4 0 16,-18 3-2-16,18-3 4 15,0 0 0-15,-23 3 0 0,23-3 7 0,0 0 1 16,-18 4 3-16,18-4 0 16,0 0 20-16,-20 0 0 0,20 0 2 0,0 0-2 0,0 0-6 15,-23-4 0-15,23 4 3 16,0 0-6-16,0 0 1 0,-21-6-3 0,21 6 3 15,0 0 3-15,-17-8-4 0,17 8 1 0,-11-7-6 0,11 7 6 16,0 0-7-16,-15-12 0 16,15 12 0-16,0 0-3 0,-12-11 1 0,12 11 0 15,-11-9-11-15,11 9 4 16,0 0 0-16,-13-12 2 0,13 12 0 16,0 0 0-16,-12-12 7 0,12 12 3 0,0 0 1 15,-11-11 1-15,11 11 0 0,0 0 1 0,-8-11-7 16,8 11 2-16,0 0-5 0,-11-16 1 15,11 16-2-15,0 0-3 0,-7-13 1 0,7 13-5 16,0 0 3-16,0 0-1 0,-8-15 1 0,8 15 1 16,0 0 2-16,0 0 3 15,-6-17 0-15,6 17 2 0,0 0-1 0,0 0-4 16,-2-17-2-16,2 17 4 0,0 0-3 16,-2-17-2-16,2 17 1 0,0 0-4 0,0 0 1 15,0-25-1-15,0 25-1 0,0 0-2 16,2-19 3-16,-2 19-3 0,0 0 1 0,4-22-1 15,-4 22 0-15,4-13-1 0,-4 13 1 0,4-17-1 16,-4 17-1-16,6-20-3 16,-6 20-7-16,9-18-16 0,-9 18-27 0,9-20-35 0,-7 8-57 15,0 0-66-15,2-1-94 16,-2-1-152-16,-2 3-171 0,0 11 23 0,0 0-532 16,-4-36-768-16</inkml:trace>
  <inkml:trace contextRef="#ctx0" brushRef="#br0">10577 6478 3428 0,'0'0'-204'0,"0"0"18"15,0 0 29-15,0 0 19 0,0 0 24 0,0 0 26 16,0 0 22-16,0 0 14 0,0 0 14 15,0 0 21-15,0 0 11 0,0 0 14 0,0 0 15 16,0 0 7-16,0 0 10 0,0 0-1 0,0 0 0 16,0 0 10-16,-11 53-2 15,11-53 5-15,-2 19 5 0,2-19-4 0,0 23 0 16,0-23-7-16,-2 24 0 0,2-24-4 16,0 28 3-16,0-10-4 0,-2 2 1 15,2-2-3-15,0 1-3 0,0 3-5 16,0-2 1-16,0 1-6 0,0 2-2 0,-2 4-1 0,2-5 5 15,0 6-10-15,-2-2 3 0,2-3 1 0,0 2-4 16,0 1 4-16,-2 1-8 16,2 1 1-16,0-5-3 0,-2 4 0 0,2-2 1 15,0 1-4-15,-2 0 4 0,-1 0-1 16,1-1 4-16,2 0 6 16,-2-3-3-16,0 0 5 0,0 0 0 0,0 4 6 15,0-2-1-15,0-4-3 0,0 1-1 0,2 1 2 16,-2 0-3-16,0-2 0 0,-1-1-4 15,1 1-5-15,2 0 5 0,-2-1 1 0,2-1-6 16,-2 1 0-16,2-1-1 0,-3 2 2 0,3-20 1 16,0 30 0-16,0-11 0 15,0-19 3-15,0 26 0 0,0-12 2 0,0-14-1 0,0 27 3 16,0-27 2-16,0 24-7 16,0-24 3-16,3 25-4 0,-3-14-3 0,0-11-1 15,0 24 2-15,0-24-2 16,2 20 2-16,-2-20-2 0,2 20 3 0,-2-20-1 0,0 19 4 15,0-19-1-15,2 15-1 0,-2-15-1 0,0 0-1 16,3 21-1-16,-3-21-1 16,0 0-2-16,2 15 0 0,-2-15-1 0,0 0-3 0,0 0 0 15,2 14-1-15,-2-14 1 16,0 0-3-16,0 0 1 0,0 0 1 0,0 0-1 16,2 18 1-16,-2-18-5 15,0 0-6-15,0 0-14 0,0 0-14 0,0 0-16 0,0 0-7 16,0 0-10-16,0 0-3 15,0 0-3-15,0 0 4 0,0 0 6 0,0 0 2 16,0 0 8-16,0 0 5 0,0 0 6 0,0 0 6 16,2 17 5-16,-2-17 11 0,0 0 12 15,0 0 7-15,0 0 6 0,0 0 1 0,0 0 3 16,0 0 4-16,0 0-4 16,0 0-1-16,0 0 5 0,0 0 4 0,0 0 6 15,0 0-4-15,0 0 0 0,0 0 4 16,0 0-2-16,0 0-2 0,6 13 0 15,-6-13-4-15,0 0-3 0,0 0-2 0,0 0-1 0,0 0 3 16,0 0-4-16,0 0-1 16,2 19 0-16,-2-19 0 0,0 0-2 0,0 0-1 0,0 18-4 15,0-18 4 1,0 0 0-16,0 18-1 0,0-18-2 0,0 0-2 0,0 0 4 16,0 16-1-16,0-16 0 15,0 0 1-15,0 0-1 0,0 0 1 0,0 0 1 16,0 17-2-16,0-17-1 15,0 0-2-15,0 0-1 0,0 0-2 0,0 0 0 0,0 0 2 16,0 0 0-16,0 0-5 0,0 0 3 0,0 0-1 16,0 0 0-16,0 0 3 15,-36-28-4-15,36 28 3 0,-8-16-2 0,8 16 1 0,-12-18 2 16,7 11 0-16,5 7 0 16,-13-19 0-16,13 19-4 0,-8-18 3 0,1 6 1 0,7 12 3 15,-8-19-3-15,8 19 1 16,-8-19-1-16,8 19 6 0,-7-17-4 0,7 17 2 15,-4-17 1-15,4 17-1 0,-5-18 3 0,5 18 1 16,-4-12 6-16,4 12-8 0,0 0 1 16,-6-17 0-16,6 17-1 0,0 0-2 0,0 0 1 15,-4-15-3-15,4 15 0 16,0 0 3-16,0 0-2 0,0 0-2 0,-6-16 1 16,6 16 1-16,0 0 3 0,0 0-3 15,0 0 3-15,0 0 2 0,0 0-2 0,0 0 0 16,0 0 1-16,-4-16-5 15,4 16 3-15,0 0-3 0,0 0-1 0,0 0-1 16,0 0 1-16,0 0-1 0,0 0-2 0,0 0 4 16,0 0 1-16,0 0-1 15,0 0-1-15,0 0 0 0,0 0-1 0,0 0 4 0,0 0 0 16,0 0 1-16,0 0 2 16,0 0 0-16,0 0 1 0,0 0-3 0,0 0 4 0,0 0 1 15,0 0 5-15,0 0 1 16,0 0 1-16,0 0-1 0,0 0 4 0,0 0 1 15,0 0-7-15,0 0 0 0,0 0 1 16,0 0 2-16,14 47-4 0,-14-47 1 0,10 14 0 16,-3-4-4-16,-7-10 3 0,15 16-3 0,-9-3-1 15,3-4-1-15,-9-9 1 16,14 20-1-16,-5-9 1 0,-2-3-3 0,-7-8-2 16,16 22 2-16,-10-14-1 0,-6-8 4 15,16 18-7-15,-12-11 4 0,-4-7-1 0,12 15 9 16,-12-15-8-16,13 13 0 15,-13-13 1-15,8 13 0 0,-8-13 2 0,9 9 0 16,-9-9 5-16,9 11 5 0,-9-11 5 0,0 0-2 0,8 9 6 16,-8-9 3-16,0 0 3 15,0 0-2-15,10 10-2 0,-10-10 0 0,0 0-3 16,0 0-3-16,0 0-5 16,0 0 0-16,0 0-2 0,18 3 0 0,-18-3-4 0,0 0-1 15,0 0 2-15,0 0-3 16,0 0-3-16,29-13 1 0,-29 13 0 0,15-12-2 15,-15 12 5-15,15-10-5 0,-5 2 3 0,0 0-2 0,-10 8 3 16,22-17-4-16,-12 9-3 16,3-2 4-16,-2 3 18 15,-11 7 1-15,21-17-7 0,-11 9-4 0,2 1-4 16,-12 7 0-16,16-15 4 0,-16 15-2 0,15-11-2 0,-15 11 0 16,13-11-1-1,-13 11-6-15,12-9-4 0,-12 9-10 0,0 0-15 0,11-9-28 16,-11 9-33-16,6-6-42 15,-6 6-49-15,0 0-58 0,0 0-51 0,0 0-129 0,0 0-196 16,0 0 23-16,0 0-302 0,0 0-266 0</inkml:trace>
  <inkml:trace contextRef="#ctx0" brushRef="#br0">10842 7622 2553 0,'0'0'-104'16,"0"0"35"-16,0 0 13 0,0 0 27 0,0 0 19 0,0 0 26 15,0 0 27-15,0 0 30 0,0 0 7 0,-28 0 12 16,28 0 11-16,0 0 11 16,0 0 8-16,0 0 7 0,0 0-4 15,0 0-5-15,0 0-6 0,0 0-9 0,0 0-12 16,0 0-3-16,0 0-9 0,0 0-4 0,0 0-6 16,0 0-3-16,0 0-10 15,0 0-1-15,0 0-8 0,0 0-1 16,0 0-9-16,49 3-3 0,-49-3-2 0,19 4-5 15,-19-4-3-15,23 0-2 0,-23 0-4 0,24 0-1 16,-24 0-1-16,21-4-4 0,-21 4-7 0,23 0-7 16,-23 0-15-16,21-3-17 0,-21 3-23 15,20 0-23-15,-20 0-33 0,0 0-43 0,20-4-36 16,-20 4-32-16,11-3-56 16,-11 3-111-16,0 0-509 0,4-8-281 0</inkml:trace>
  <inkml:trace contextRef="#ctx0" brushRef="#br0">10982 7545 2606 0,'0'0'-62'16,"0"0"36"-16,-9-17 23 0,9 17 18 0,0 0 18 16,0 0 18-16,0 0 5 15,0 0 14-15,0 0 19 0,0 0 11 0,0 0 4 0,0 0 2 16,0 0-3-16,0 0-8 15,0 0 0-15,0 0-1 0,0 0-11 0,4 55-10 16,-4-55-6-16,3 24-6 0,-3-9-9 0,2 1-6 0,-2-16-8 16,2 31-16-16,-4-16-25 15,2-15-33-15,2 27-34 0,-2-14-42 0,0-13-37 16,0 25-35-16,-2-14-46 16,2-11-112-16,0 21-526 0,-2-14-228 15</inkml:trace>
  <inkml:trace contextRef="#ctx0" brushRef="#br0">10859 5957 2575 0,'0'0'-105'15,"0"-23"8"-15,0 23 12 16,0 0 17-16,0 0 23 0,0 0 15 0,0-16 10 15,0 16 13-15,0 0 12 0,0 0-5 0,-9-12 13 0,9 12-4 16,0 0 10-16,-14-7 12 16,14 7 7-16,0 0-1 0,-22-3-2 0,22 3 7 0,0 0-9 15,-26 4 13-15,26-4-9 16,-20 10 6-16,9-5-11 0,11-5 1 0,-21 16-2 16,12-7-6-16,-1 1 3 15,10-10 0-15,-12 23-7 0,6-14 4 0,6-9-9 0,-6 20 3 16,6-20 4-16,-2 22-4 15,2-22 1-15,4 19 5 0,-4-19-1 0,8 17-3 16,-8-17-2-16,10 15 1 0,-10-15-3 0,12 12 4 0,-12-12-4 16,15 8-4-16,-15-8 0 15,17 5 4-15,-17-5-6 0,0 0-1 0,21 2 5 16,-21-2-4-16,0 0 1 16,0 0-1-16,26-7-4 0,-26 7 1 0,12-12-1 15,-12 12-6-15,13-15 8 16,-9 4-5-16,-4 11-4 0,11-23 5 0,-5 7-2 0,-1 0-3 15,-1 0 0-15,0-1-1 0,-2-2-1 0,2 0 6 16,0-1-4-16,-2 0 7 16,1 0-5-16,1-1 1 0,-2 0 2 0,0 1-4 15,1 0 15-15,-1-2 3 0,-2 1 0 16,3 0 0-16,-3 0 6 0,1-1 3 0,1 0 27 16,0-1 16-16,-2 2-1 15,0 0-11-15,2 0-5 0,0 0-1 0,-2 2 6 0,2 3 0 16,0-2 2-16,-2 18-2 15,0-27-5-15,2 14-2 0,-2 13-4 0,0-22-2 16,0 22-7-16,2-17-8 0,-2 17-2 0,0 0-4 16,0 0-4-16,0-19 0 0,0 19-2 15,0 0 3-15,0 0-4 0,0 0-1 0,0 0 4 16,0 0 0-16,-6 54 0 16,6-37-4-16,0 2 0 0,-2 0 0 0,2 2-1 0,2 2-4 15,-4 0 1-15,4 0-2 16,-2 0 2-16,0 3-1 0,0-1-2 15,2-1-1-15,-2 2-1 0,2-5-1 0,0 3-6 0,0-2-9 16,0-1-18-16,-2-3-18 0,2 0-22 16,1 1-26-16,0-2-32 0,-1 0-25 0,2-1-40 15,0 0-43-15,-4-16-54 16,0 25-123-16,2-11-484 0,-2-1-271 0</inkml:trace>
  <inkml:trace contextRef="#ctx0" brushRef="#br0">11056 5850 2583 0,'0'0'-130'0,"0"0"24"16,0 0 13-16,0 0 22 0,0 0 9 15,0 0 20-15,0 0 24 0,0 0-4 0,0 0 19 16,0 0 13-16,0 0 4 0,0 0 22 0,0 0 10 16,0 0 12-16,0 0 12 15,0 0 7-15,0 0 2 0,0 0 6 0,0 0 0 0,0 0 2 16,0 0-1-16,0 0-10 16,0 0-5-16,0 0-2 0,0 0-6 0,0 0-7 15,0 0 2-15,0 0-1 16,0 0 0-16,0 0-3 0,0 0-2 0,0 0-2 0,0 0 1 15,0 0 3-15,0 0-2 0,0 0 4 0,0 0-1 16,0 0-3-16,0 0-3 16,0 0-1-16,0 0-9 0,0 0-1 0,0 0-3 15,0 0-7-15,0 0 6 0,0 0-3 16,0 0-4-16,0 0 0 0,0 0-2 0,0 0-3 16,4 46 0-16,-4-46 0 15,2 17-2-15,-2-17-1 0,2 18-2 0,-2-18-2 0,2 19-3 16,-2-19 1-16,2 17 0 15,-2-17-10-15,2 17-5 0,-2-17-28 0,3 17-20 16,-3-17-32-16,0 0-31 0,0 17-46 0,0-17-32 16,0 0-34-16,3 16-81 15,-3-16-644-15,0 0-375 0</inkml:trace>
  <inkml:trace contextRef="#ctx0" brushRef="#br0">11115 5663 2899 0,'0'0'-28'0,"0"0"16"16,0-18 5-16,0 18 0 0,0 0 13 0,0 0-1 16,4-20-5-16,-4 20 0 15,0 0-8-15,0 0-23 0,0 0-38 0,0 0-33 16,0 0-35-16,0 0-54 0,0 0-136 15,-8-15-304-15,8 15 149 0</inkml:trace>
  <inkml:trace contextRef="#ctx0" brushRef="#br0">11180 5753 1827 0,'28'-2'-35'0,"-28"2"4"0,0 0 13 15,0 0 7-15,0 0 2 0,0 0 9 16,0 0 9-16,0 0-5 0,11 8 5 0,-11-8 4 0,0 0-3 16,0 0-4-16,0 0 11 15,0 0-4-15,0 0 10 0,-21 34 3 0,21-34 3 16,-9 12 3-16,9-12-1 15,-9 11-2-15,9-11 6 0,0 0 5 0,-6 13-20 16,6-13 7-16,0 0-5 0,-6 14-1 0,6-14-9 0,0 0 7 16,0 0-2-16,0 0 7 15,0 0-12-15,2 21 8 0,-2-21-7 16,0 0 7-16,0 0-1 0,0 0-1 0,12 15-4 16,-12-15 0-16,10 8 1 0,-10-8 8 0,12 8-8 15,-12-8 14-15,15 7 6 16,-15-7 6-16,13 6-7 0,-13-6 1 0,14 7 3 15,-14-7 5-15,15 8-9 0,-15-8 7 0,15 9-19 0,-15-9 7 16,13 10-4-16,-13-10-5 16,12 12-2-16,-12-12 5 0,10 13-8 0,-10-13-2 15,10 11 0-15,-10-11-1 16,4 14 6-16,-4-14 6 0,0 0 15 0,0 19-1 0,0-19 5 16,0 0 5-1,-12 14 0-15,12-14 2 0,-12 10 0 0,12-10-5 0,-15 6-5 16,15-6 1-16,0 0-8 15,-21 6-4-15,21-6-2 0,0 0-13 0,-23 0-6 16,23 0-25-16,0 0-28 0,-23-8-34 0,23 8-39 0,-13-7-31 16,7 3-26-16,6 4-58 15,-11-15-113-15,6 7-387 0,5 8-3 0</inkml:trace>
  <inkml:trace contextRef="#ctx0" brushRef="#br0">11372 5797 2205 0,'0'0'-14'16,"16"-5"17"-16,-16 5 8 0,0 0 13 0,0 0 35 0,16-6 3 16,-16 6 8-16,16-6-17 15,-16 6-5-15,14-6-12 0,-14 6-21 0,19-7-27 16,-19 7-30-16,13-6-42 15,-13 6-39-15,13-6-56 0,-13 6-107 0,10-5-302 0,-10 5 208 16</inkml:trace>
  <inkml:trace contextRef="#ctx0" brushRef="#br0">11496 5744 1732 0,'-21'-23'-4'0,"21"23"9"0,0 0 17 15,0 0 15-15,0 0 35 16,0 0 12-16,0 0 12 0,0 0 11 15,0 0 1-15,0 0 1 0,-9 44-2 0,9-44 7 0,-4 23 2 0,4-23 1 16,-2 25-5-16,2-13-5 16,0-12-5-16,0 25-8 0,0-25-9 0,0 27-8 15,2-13-12-15,-2-14 0 16,2 22-10-16,-2-22-6 0,4 21-21 0,-4-21-37 0,7 17-43 16,-7-17-57-16,4 18-52 15,-4-18-57-15,4 13-120 0,-2-7-512 0,-2-6-196 16</inkml:trace>
  <inkml:trace contextRef="#ctx0" brushRef="#br0">11594 6001 2633 0,'16'-8'77'0,"-16"8"48"0,0 0 26 15,0 0 10-15,0 0 3 0,0 0-4 0,0 0-4 16,0 0-16-16,0 0-14 0,25 2-16 16,-25-2-23-16,0 0-37 0,0 0-59 0,0 0-80 15,0 0-96-15,0 0-98 16,0 0-222-16,0 0-422 0,0 0-337 0</inkml:trace>
  <inkml:trace contextRef="#ctx0" brushRef="#br0">10380 12898 2646 0,'0'0'-123'16,"0"0"25"-16,0 0 26 15,0-26 24-15,0 26 22 0,0 0 17 0,2-17 41 0,-2 17 8 16,0 0 30-16,6-24 3 16,-6 24-8-16,8-14-7 0,-8 14-8 0,6-19 3 15,-6 19-5-15,8-19-4 16,-8 19-2-16,6-22-5 0,-2 11 2 0,-4 11-1 15,11-21 3-15,-7 10 6 0,3-3-2 0,-7 14-2 0,10-21 4 16,-3 10-1-16,-7 11 5 16,12-19-5-16,-6 9-4 0,-6 10 6 0,14-18-5 0,-8 10 0 15,-6 8-2-15,16-14-3 16,-16 14 1-16,16-11 1 0,-8 5-5 0,-8 6 6 16,17-7-8-16,-17 7-2 15,17-6-5-15,-17 6-2 0,17-2 2 0,-17 2 6 0,0 0 0 16,26 0 5-16,-26 0-4 15,18 6 4-15,-18-6 7 0,19 8 4 0,-19-8 1 16,22 10 2-16,-12-2 3 0,0 0-1 0,4-1-1 16,-6 3-1-16,2-1-8 0,1 1 1 15,-3 0-5-15,3 1-5 0,-5 1-1 0,-6-12 0 16,13 24-1-16,-7-10-3 16,-2-3 3-16,-4-11-1 0,4 29 0 0,-4-16-3 15,0-13-2-15,0 24 4 16,0-8-5-16,0-16 4 0,-6 29 2 0,2-16-3 0,0 2 0 15,4-15 2-15,-11 25-6 0,3-14 0 0,2 3 1 16,-3-3-2-16,0 1 3 16,1-1 20-16,0 0-9 0,-2-1-7 0,10-10 0 15,-20 17 2-15,12-9-1 0,-3-1-2 16,-2 1-6-16,13-8 1 0,-21 12 1 0,13-7-1 16,8-5 3-16,-22 7 2 15,22-7-6-15,-20 4-6 0,20-4 1 0,-24 2 4 16,24-2-3-16,-21-2 6 0,21 2-13 15,-24-4 8-15,24 4 0 0,-22-7-1 0,8 2 1 16,14 5-3-16,-20-14 4 0,9 7-5 0,11 7 7 0,-19-18-18 16,10 9-1-16,9 9 6 15,-14-19-2-15,8 5 2 0,-2 3-1 16,8 11-3-16,-10-26-1 0,6 12-1 0,2-2 0 16,2 16-1-16,-4-32-3 0,2 19-8 0,2 13-11 15,-2-30-10-15,2 14-20 16,2 0-8-16,-2 16-22 0,2-33-20 0,-2 15-29 15,2 3-30-15,-2 2-34 0,4-1-34 0,-2 1-26 0,2 2-10 16,0-2-45-16,0-1-96 16,6 3-91-16,-4 1-464 0,2-1-397 0</inkml:trace>
  <inkml:trace contextRef="#ctx0" brushRef="#br0">10632 11510 2859 0,'2'-20'-114'15,"-2"20"18"-15,2-26 22 0,0 12 19 0,-2 14 5 0,3-20 35 16,-3 20 4-16,4-17 10 16,-4 17 27-16,0 0-8 0,2-19 7 0,-2 19 5 15,0 0-7-15,4-16 5 16,-4 16 2-16,0 0 7 0,0 0 1 0,0 0 15 0,0 0 5 15,0 0 11-15,0 0 2 0,0 0 0 0,0 0 1 16,0 0-3-16,0 0-7 16,-6 54-6-16,4-37-2 0,0-1-7 0,-1 4-4 15,-1-1-3-15,2 2-4 0,0 0-6 16,0 4 2-16,0-1-1 0,0 1 4 0,0 1-1 16,0 1-11-16,-2 1 1 15,2 0 0-15,-1 0-2 0,-2 1-3 0,3-2-1 16,-2 3 6-16,2-4 4 15,-2 3 1-15,2 2 1 0,0-5-2 0,0 3-2 16,0-4-2-16,0 1 0 0,2 1-3 0,-2-2 0 16,0-2-3-16,2-3-3 0,0 1-2 15,-3 3-1-15,3-4 1 0,-2-1 2 0,2 0 0 0,-2 1 2 16,2-4 7-16,-2 2-7 16,2-18 3-16,-5 30-3 0,5-17-2 0,0-13 0 15,-4 24 2-15,4-24-1 16,-2 21-2-16,2-21 0 0,-2 16 1 0,2-16-3 0,0 18-2 15,0-18-3-15,0 0 3 0,-2 21-2 0,2-21-1 16,0 0-2-16,-2 15 4 16,2-15-1-16,0 0-1 0,0 0-1 0,0 0 2 0,-2 19-1 15,2-19 0-15,0 0-2 16,0 0 0-16,0 0-3 0,0 0 0 0,0 0-1 16,-5 15-1-16,5-15 0 15,0 0 0-15,0 0 0 0,0 0 0 16,0 0-2-16,0 0 2 0,0 0 0 15,0 0 0-15,0 0 2 0,0 0-2 0,0 0 1 0,0 0-1 16,0 0 4-16,0 0-7 0,0 0-1 16,0 0-1-16,0 0 1 0,0 0-7 15,0 0-5-15,0 0-1 0,0 0 3 0,0 0 0 0,0 0 4 16,-32-30-2-16,32 30 1 16,-8-12 4-16,8 12 1 0,-8-13-2 0,8 13 4 0,-8-13 2 15,8 13-3-15,-12-13 3 16,12 13-5-16,-8-14 7 0,8 14 8 0,-10-11 4 15,10 11 4-15,-7-16 1 0,7 16 2 0,-6-13 2 16,6 13 1-16,-6-14 5 0,6 14-1 16,0 0 4-16,-4-18-1 0,4 18-2 0,0 0 1 15,-3-18-2-15,3 18 3 16,0 0-2-16,0 0 0 0,0-22-2 0,0 22-2 16,0 0 2-16,0 0-3 0,0-22-3 15,0 22-3-15,0 0-1 0,0 0 1 0,0 0 2 16,0 0-7-16,3-17-5 15,-3 17 4-15,0 0-2 0,0 0 4 0,0 0-4 16,0 0 4-16,0 0-2 0,0 0 2 0,0 0-3 0,0 0 1 16,0 0-3-16,0 0 1 15,0 0-1-15,0 0 0 0,12 48-3 0,-12-48 3 16,2 17-2-16,-2-17-1 16,5 17-1-16,-5-17 4 0,4 20 1 0,-4-20-5 0,4 20 0 15,-2-10-2-15,-2-10 1 16,6 19 5-16,-6-19-7 0,4 19 2 0,-4-19-1 15,7 19 0-15,-7-19 4 0,3 17-3 0,-3-17 0 0,6 14-2 16,-6-14 0-16,2 12 1 16,-2-12-1-16,0 0-1 0,4 20 5 0,-4-20-2 15,0 0 3-15,4 13 1 16,-4-13 27-16,0 0 11 0,0 0-6 0,0 0-4 0,8 12 3 16,-8-12 0-1,0 0 2-15,0 0-5 0,0 0-8 0,0 0-2 0,0 0 3 16,28-21-7-16,-28 21-3 15,13-16 0-15,-5 7-10 0,0-1-12 0,4 1-14 0,-4 0-27 16,0-3-24-16,0 1-37 16,2-1-42-16,-2 1-57 0,0-1-49 0,-2 1-85 15,3-1-177-15,-5 3-87 0,-4 9-363 0,4-19-412 16</inkml:trace>
  <inkml:trace contextRef="#ctx0" brushRef="#br0">11062 11139 2813 0,'0'0'-124'0,"2"-22"22"15,-2 22 14-15,0 0 12 16,0 0 9-16,2-20 16 0,-2 20 14 16,0 0 6-16,0 0 6 0,0 0 2 0,-8-19 7 15,8 19-6-15,0 0 18 0,-15-7 30 0,15 7-15 16,0 0 3-16,-17-3 7 15,17 3 7-15,0 0 10 0,0 0 16 0,-29 7-2 16,29-7 9-16,-17 10 5 0,17-10 7 0,-18 12-3 16,12-4 1-16,-3 4-6 0,9-12-4 15,-10 26-5-15,4-16-5 0,6-10-7 0,-6 25-1 16,6-12-3-16,0-13 12 16,0 23-1-16,0-23-8 0,2 21-6 0,-2-21-2 0,6 21-1 15,-6-21 2-15,8 15-5 16,-8-15-2-16,11 14-1 0,-11-14-4 0,8 7-1 15,-8-7-4-15,0 0 0 0,17 4-5 0,-17-4 2 0,0 0-5 16,0 0 0-16,0 0-5 16,0 0 0-16,29-17 3 0,-29 17-5 0,10-11-2 15,-10 11 1-15,8-18-2 16,-8 18 0-16,8-20 1 0,-6 4 0 0,2 1 1 0,-2-2-3 16,1-2-2-16,-1 0 4 15,0-2 3-15,0-2 5 0,-2 0 12 16,0 0 5-16,2-4 6 0,-2 1 7 15,0 3 8-15,0 0 6 0,-2 1 4 0,2 0 0 0,0 1-5 16,0 2-2-16,0 0-5 16,0 19-1-16,0-30-3 0,-2 16-1 0,2 14-7 15,2-22-6-15,-2 22 0 0,0-18 0 0,0 18-1 16,0 0 3-16,0 0-1 0,0 0 0 16,0 0 1-16,0 0 6 0,0 0-8 0,0 0 1 15,-6 58-2-15,6-39 1 16,2 1-4-16,-2 1 0 0,0 4-3 0,0-3-3 15,0 6 1-15,0-2-2 0,2 1-7 0,0-2-7 0,-2-2-14 16,2 0-16-16,0-3-24 16,-2 0-25-16,3-2-31 0,-3-2-38 0,2 0-42 15,-2-16-36-15,2 26-47 16,-2-26-106-16,2 15-149 0,0-9-339 0,-2-6-220 0</inkml:trace>
  <inkml:trace contextRef="#ctx0" brushRef="#br0">11134 11023 2562 0,'0'0'16'15,"0"0"52"-15,0 0 28 0,0 0 10 0,0 0 2 0,0 0-3 16,0 0-11-16,0 0-7 16,0 0-8-16,0 0-13 0,0 0-5 0,9 48-5 15,-9-48-10-15,4 16-16 16,-4-16-38-16,0 0-49 0,2 18-52 0,-2-18-44 0,0 0-49 15,0 18-103-15,0-18-538 0,0 0-182 16</inkml:trace>
  <inkml:trace contextRef="#ctx0" brushRef="#br0">11179 10929 2591 0,'0'0'-14'0,"0"0"15"0,-3-22 8 16,3 22 3-16,0 0 9 15,3-17 1-15,-3 17-9 0,0 0-22 0,0 0-31 0,0 0-34 16,1-19-27-16,-1 19-32 16,0 0-42-16,0 0-76 0,0 0-344 0,7-7 196 15</inkml:trace>
  <inkml:trace contextRef="#ctx0" brushRef="#br0">11284 10886 1625 0,'13'6'-48'0,"-13"-6"16"0,0 0 12 0,12 9 11 15,-12-9 23-15,0 0 13 0,0 0 18 0,0 18 8 16,0-18 15-16,0 0 14 16,0 0 14-16,-10 27-17 0,10-27-2 0,-3 13-3 15,3-13-10-15,-7 16 6 0,7-16-7 16,0 0-6-16,-3 19 1 0,3-19-7 0,0 0 2 16,0 20-9-16,0-20-5 15,7 15 1-15,-7-15-11 0,8 14 7 0,-8-14-7 16,10 17 0-16,-2-8 5 0,-8-9 4 15,15 18-4-15,-10-11 6 0,-5-7-6 0,11 17-1 16,-11-17 5-16,6 15 11 0,-6-15 5 0,0 20-1 16,0-20 0-16,0 0-4 15,-11 25-7-15,11-25-3 0,-9 15-6 0,0-7-11 0,9-8-13 16,-16 13-33-16,16-13-43 16,-12 7-33-16,12-7-49 0,-13 4-44 0,13-4-91 15,0 0-528-15,0 0-128 16</inkml:trace>
  <inkml:trace contextRef="#ctx0" brushRef="#br0">11414 11020 2373 0,'16'-10'-60'0,"-16"10"23"0,15-7 6 0,-15 7 3 16,13-8 0-16,-13 8 0 15,12-8 6-15,-12 8-24 0,11-5-33 0,-5-1-52 0,-6 6-112 16,11-8-285-16,-11 8 294 15</inkml:trace>
  <inkml:trace contextRef="#ctx0" brushRef="#br0">11533 10917 1679 0,'0'0'95'0,"0"0"32"16,0 0 22-16,0 0 30 16,0 0 9-16,12 36 7 0,-12-36-10 0,-2 29-10 15,0-10-15-15,0-2-12 16,-1 2-10-16,3 0-27 0,-3 0-8 0,3 0-11 0,0 0-11 15,0-19-8-15,0 37-17 0,3-20-43 0,0 0-51 16,-1-2-61-16,2 0-81 16,-4-15-137-16,4 19-240 0,3-11-288 0,-7-8-188 0</inkml:trace>
  <inkml:trace contextRef="#ctx0" brushRef="#br0">10925 12301 762 0,'18'-3'212'0,"-18"3"-63"0,17-4-32 0,-17 4-39 16,15-3-7-16,-15 3-18 0,0 0-14 0,22-6-17 15,-22 6 3-15,0 0 4 0,17-6 1 16,-17 6-5-16,0 0 2 0,14-4 3 0,-14 4-10 16,0 0 1-16,0 0-4 15,0 0-6-15,21-3-6 0,-21 3 5 0,0 0-10 16,0 0-3-16,0 0-4 0,0 0-3 16,17-3 4-16,-17 3-3 0,0 0 6 15,0 0-7-15,0 0 4 0,0 0 2 16,0 0 6-16,0 0 8 0,0 0-4 0,0 0 11 15,0 0 8-15,21 0-9 0,-21 0 12 0,0 0 6 0,0 0-6 16,0 0 3-16,0 0-9 16,0 0 2-16,0 0 0 0,20-4-7 0,-20 4 3 15,0 0-1-15,0 0-7 16,0 0-12-16,0 0-13 0,0 0-29 0,0 0-32 0,0 0-38 16,0 0-90-16,0 0-310 15,0 0 315-15</inkml:trace>
  <inkml:trace contextRef="#ctx0" brushRef="#br0">10878 12226 1440 0,'0'0'5'0,"0"0"26"16,0 0-11-16,6-12 19 0,-6 12 11 15,0 0 9-15,0 0 17 0,0 0 9 0,10-11 8 16,-10 11-6-16,0 0-6 15,0 0-5-15,0 0-1 0,0 0-4 0,0 0-1 16,11-8-8-16,-11 8 0 0,0 0 3 0,0 0-10 0,0 0-3 16,0 0-7-16,0 0-4 15,0 0-6-15,0 0-1 0,0 0-3 0,0 0-5 16,0 0-8-16,0 0 2 16,32 8-16-16,-32-8-7 0,0 0-24 0,0 0-37 0,0 0-24 15,0 0-14-15,0 0-7 16,0 0 0-16,0 0 4 0,0 0 10 0,0 0 14 15,0 0 3-15,0 0 13 0,0 0 15 0,0 0 10 16,0 0 12-16,0 0 22 16,0 0 14-16,0 0 5 0,0 0 17 0,0 0 15 0,0 0 21 15,0 0 13-15,0 0 17 16,0 0 20-16,15 8 2 0,-15-8-9 0,4 13-5 16,-4-13-11-16,0 19-9 0,0-19-7 15,0 22-5-15,0-22-9 0,0 31-5 0,3-15-12 16,-6 2 1-16,3 0-7 15,0 1-10-15,-2 0-11 0,2 0-22 0,-2 2-37 16,2-2-46-16,0 1-47 0,-2 2-62 0,2-5-167 0,-3 2-400 16,1-3-50-16</inkml:trace>
  <inkml:trace contextRef="#ctx0" brushRef="#br0">10697 15054 2140 0,'0'0'-85'0,"0"0"20"0,0 0 17 0,0 0 17 16,0 0 7-16,0 0 17 16,0 0 1-16,0 0 3 0,0 0 15 0,0 0 11 15,0 0 5-15,0 0 20 16,0 0-2-16,0 0 8 0,0 0 9 0,0 0 1 0,28-11 3 15,-28 11 2-15,0 0-6 0,15-5-1 0,-15 5-5 16,0 0-3-16,19-6-2 16,-19 6 0-16,17-3-7 0,-17 3 0 0,17-4-8 15,-17 4-1-15,19-4 2 0,-19 4-5 16,24-4 4-16,-24 4-7 0,27-1 3 0,-10-2-7 16,2 2-5-16,-3-2 2 15,4 2-2-15,-1-2-3 0,2 2-2 0,1-1 6 16,-1 1-6-16,-1-2-7 0,4 2 8 15,-1-2-6-15,3 1 0 0,1 0 1 0,1 1-5 16,-1-2-2-16,2 2 5 0,-1 1-3 0,2-2-2 16,-3 1 2-16,5-4-2 15,-2 5 2-15,2-2-7 0,-1 0 0 16,3 2-1-16,0-1-2 0,-1-2-6 0,4 1 9 16,-3 2-7-16,2-1 1 0,0-1 2 0,4-2 7 15,-4 4-4-15,0-2-6 16,-2 1 8-16,0-2-5 0,-1 3 1 0,-1-1-1 0,0-2 3 15,0 2-5-15,-3-1 5 0,1 2 2 0,-1-2-2 16,-7 2 0-16,4-2 1 16,-5 0-2-16,2 2-2 0,-2-1 6 0,0 1-2 15,-2 0 0-15,-19 0 1 16,36-3-2-16,-21 3-1 0,-15 0 4 0,25-2-2 0,-25 2 4 16,22 0 0-16,-22 0 9 15,21-1 1-15,-21 1-2 0,0 0-6 0,23 0 1 16,-23 0 3-16,0 0-6 15,17-2 1-15,-17 2-3 0,0 0 2 0,0 0 0 0,0 0 2 16,21 2-5-16,-21-2 3 0,0 0 0 0,0 0 3 16,8 9-2-16,-8-9-2 15,0 0 0-15,0 0 1 0,7 17-2 0,-7-17 1 16,0 0 7-16,2 15-8 0,-2-15 4 16,0 0-2-16,0 23-2 0,0-23 2 15,0 19 0-15,0-19-1 0,2 23 4 16,-2-7-5-16,0 1 4 0,0 0-1 0,3 1 3 15,-3 2-3-15,0-1-3 0,2 1 3 0,-2 2 0 0,2 1 3 16,-2-1-1-16,3 3-2 16,-3-1 6-16,2 2-3 0,0-1-3 0,0 2 6 15,-1-1-6-15,1 2 0 16,0 0 6-16,-2-1-6 0,2 2-1 0,2-1 0 16,-4 2 1-16,4-1-1 0,-4 1 0 15,4 1 1-15,-2-3 2 0,0 0-2 0,0 1-1 16,-2-2 0-16,2 0-1 15,0-1 4-15,1-1 0 0,-1-3-6 0,-2 2 3 16,2-4 0-16,0-1 2 0,-2 2 0 0,0 1-2 0,1-4 1 16,-1 1-3-16,0 1 4 15,2-3-3-15,-2 0 0 0,0 0-2 0,2-1-2 16,-2-16 4-16,2 24 0 16,-2-24-1-16,3 25 0 0,-3-12 1 0,0-13 1 0,2 21-3 15,-2-21 2-15,0 18-2 16,0-18 2-16,-2 19-6 0,2-19 4 0,0 18 2 15,0-18-1-15,2 17-2 0,-2-17 3 0,0 0 3 16,-2 27-6-16,2-27 0 16,0 18 0-16,0-18 3 0,-3 14 0 15,3-14-1-15,-2 18-1 0,2-18 1 0,0 0-2 16,-2 20 2-16,2-20 0 0,0 0-2 0,-2 20 1 16,2-20-1-16,0 0 0 15,-1 16 0-15,1-16 1 0,0 0-2 0,0 0 2 0,-2 20 0 16,2-20-1-16,0 0 0 15,0 0 3-15,-4 15 0 0,4-15-5 0,0 0 1 16,0 0 5-16,-17 11-3 0,17-11 0 0,0 0 5 16,-15 6-5-16,15-6 3 0,-16 5 0 15,16-5-3-15,-19 1 1 0,19-1 1 0,-23 4-3 16,23-4 0-16,-23 0 0 16,23 0 1-16,-35 2 2 0,17-4-3 0,-1 4 0 15,-3-2-1-15,2-2-2 0,-6 4 4 16,-2-4-2-16,-3 2-2 0,-1 0 3 0,-2-2-1 15,1 2 2-15,-4 0-1 0,1 0 0 0,0 0 0 16,-1 0-1-16,-1 0 1 16,-6 2-2-16,6-2 0 0,-6 2 1 0,-1-2-3 0,3 2 3 15,-4 0-3-15,3-2 5 16,-4 2-2-16,3-1 1 0,2-1 1 0,-2 0-7 16,1 3 6-16,0-3-5 15,6 0 3-15,-1 0 2 0,-2 2 2 0,1-2 3 0,3 0-1 16,0 1 1-16,2-1-3 0,-1 2 2 15,1-2-1-15,2 0-1 0,-3 0 0 16,7 0 2-16,-4 0-2 0,2 0-1 0,5 0 2 16,-1 0-1-16,1 0-2 15,1 0 0-15,2 0-2 0,-2 0 2 0,1 0 0 0,-1 0 1 16,4 0-2-16,-2-2-2 16,1 2 5-16,21 0-4 0,-38 0 2 0,18-1-2 15,2 1 2-15,18 0-3 16,-32 0 2-16,17-2 2 0,15 2-2 0,-28 0 2 0,28 0-2 15,-27-3-3-15,27 3 3 0,-25-1 0 0,25 1-1 16,-26 0 2-16,26 0 3 16,-23-2-2-16,23 2 0 0,-22-4 1 0,22 4 2 15,-18-2-1-15,18 2 0 0,-17-5 7 16,17 5 3-16,-15-7 0 0,15 7-2 0,0 0 3 16,-19-11-5-16,19 11-2 15,-10-10 4-15,10 10 1 0,-12-9-1 0,12 9 0 16,0 0 0-16,-8-17 3 0,8 17-4 15,0 0 6-15,-4-23 4 0,4 23 0 0,0-17 3 16,0 17-1-16,2-21 2 0,-2 21 0 0,4-23 2 16,-2 8 0-16,-2 15 0 15,9-28-2-15,-7 12-5 0,3-1-1 0,1 2 0 0,-2-4-4 16,0 1-1-16,0 0-3 16,1-2 0-16,-1-1 1 0,0-2-7 0,0 3 3 15,0-5-1-15,-2-1-3 16,3 2 1-16,-3-1-2 0,0 0-2 15,3 1 2-15,-5-2 0 0,2 4-1 0,-2-6-1 0,2 9-3 0,-4-4 3 16,2-1 0-16,0 2-1 16,0 1 0-16,0 0-1 0,0 0-1 0,-2 1 3 15,2 1-1-15,0-1 0 16,-3 1-1-16,6 0-3 0,-3-1 1 0,0 4 1 0,0-4 0 16,0 20 0-16,0-34 1 15,0 17-6-15,2 1 4 0,0-1 0 0,0 1-3 16,-2 16 2-16,2-33 1 15,-2 16-2-15,2 0-2 0,0 0 1 0,-2 17-3 0,2-35-1 16,0 19-2-16,-2 0 3 0,2-1-1 0,-2 17-2 16,2-29 6-16,0 14-3 15,-2 15 2-15,2-25-1 0,0 12 3 0,-2 13 1 16,2-24-1-16,-2 24-1 0,3-22 2 16,-3 22-1-16,3-19-3 0,-3 19-6 0,2-17-10 15,-2 17-8-15,2-17 0 16,-2 17-3-16,0 0 3 0,0-27 5 0,0 27 0 15,0-14 4-15,0 14 3 0,0 0 5 0,0-24-1 0,0 24 4 16,0 0 1-16,0-19 0 16,0 19 3-16,0 0-3 0,0 0 2 0,0-19 2 15,0 19-1-15,0 0-4 16,0 0 4-16,2-16 3 0,-2 16 1 0,0 0-4 0,0 0 3 16,0 0 1-16,0 0 3 15,0 0-4-15,0 0 4 0,2-16-1 0,-2 16-1 16,0 0-3-16,0 0 3 15,0 0 0-15,0 0 2 0,0 0 9 0,0 0-7 0,0 0-1 16,0 0-2-16,0 0-1 0,0 0 4 0,0 0 0 16,0 0-3-16,6-13 6 15,-6 13-3-15,0 0 3 0,0 0-1 0,0 0-3 16,0 0 6-16,0 0-2 16,19-3 1-16,-19 3 0 0,0 0 1 0,0 0-3 0,24 0 4 15,-24 0-1 1,16-2-1-16,-16 2 2 0,24 0-4 0,-24 0 0 0,25-1-1 15,-25 1 6-15,36 0-3 0,-14 0-2 0,-2-2 1 16,4 2-2-16,-1-2 6 16,3 2-6-16,2-3 3 0,2 2-4 0,0-2 5 0,-1 2-7 15,1-1 3-15,0 0 3 16,-1 0-4-16,1 1 0 0,-2-2 2 0,1 2 0 16,-1-2-1-16,-4 2 3 0,-2-1-2 15,3 0 1-15,-5 0-3 0,2 2 5 0,-2-2-5 16,-1 1-3-16,-19 1 3 15,40-3 2-15,-22 3-5 0,-2-2 4 0,-16 2 2 16,36-1-3-16,-20-1 0 0,-16 2 3 0,33-2-1 0,-21 0 1 16,-12 2 1-16,26-4-3 15,-26 4 4-15,26-3-4 0,-13 1 4 0,-13 2-1 16,20-4 1-16,-20 4-2 16,22-5-2-16,-22 5 2 0,16-5-3 0,-16 5-1 0,0 0-8 15,25-4-20-15,-25 4-35 16,0 0-44-16,16-4-44 0,-16 4-35 0,0 0-55 15,0 0-155-15,11 0-385 0,-11 0-85 0</inkml:trace>
  <inkml:trace contextRef="#ctx0" brushRef="#br0">10884 15549 851 0,'0'0'263'0,"0"0"-78"0,0 0-42 0,0 0-23 0,0 0 2 16,13-9 1-16,-13 9-8 15,0 0 4-15,0 0 4 0,0 0 4 0,0 0 10 16,0 0 4-16,0 0-2 16,0 0-4-16,0 0-6 0,0 0-7 0,0 0-8 15,0 0-9-15,0 0-8 0,0 0-2 0,0 0-3 0,0 0-9 16,0 0-6 0,0 0-11-16,0 0-7 0,0 0-11 0,0 0-3 0,0 0-7 15,0 0-5-15,0 0-4 16,0 0 0-16,0 0-6 0,0 0-1 0,-38-10-4 0,38 10 1 15,0 0-6-15,-26 0 1 16,26 0 0-16,0 0-3 0,-27 2-3 0,27-2 3 16,-20 3-2-16,20-3-2 0,-14 5 2 15,14-5-1-15,0 0-2 0,-21 3 0 0,21-3 0 16,0 0-1-16,0 0-1 0,-17 6-1 0,17-6 1 16,0 0 3-16,0 0-5 15,-11 10 4-15,11-10-4 0,0 0 3 0,0 0-5 0,-6 14 5 16,6-14-3-16,0 0-1 15,0 0 0-15,0 21 2 0,0-21-3 0,0 0 1 16,0 0 0-16,2 19-1 16,-2-19 0-16,0 0 2 0,6 16 0 0,-6-16-1 15,0 0 0-15,9 15 1 0,-9-15-2 0,6 10 2 0,-6-10-2 16,11 9 4-16,-11-9-5 16,12 12 3-16,-12-12 0 0,11 10-2 0,-11-10 3 15,12 10-2-15,-12-10 0 16,12 12-1-16,-12-12 1 0,8 14 2 0,-8-14-1 15,10 11 1-15,-10-11 3 0,6 15 1 16,-6-15 0-16,7 18 2 0,-7-18 2 0,2 16 3 16,-2-16 0-16,0 18 6 15,0-18 7-15,0 17 2 0,0-17 7 0,0 0 6 16,-4 25-6-16,4-25 2 0,-7 13-1 0,7-13-1 0,-8 13-1 16,8-13 3-16,-12 12 0 15,12-12 4-15,-18 10-2 0,18-10 1 0,-23 5 3 16,23-5-1-16,-23 4-2 15,10-3-6-15,13-1-3 0,-26 0-1 0,26 0-2 0,-24 0-6 16,24 0-11-16,-22-1-3 16,22 1-11-16,-23-4-20 0,23 4-34 0,-22-5-32 15,12-1-42-15,10 6-58 16,-19-8-59-16,10 0-89 0,9 8-182 0,-8-13-95 16,8 13-321-16,0 0-347 0</inkml:trace>
  <inkml:trace contextRef="#ctx0" brushRef="#br0">10895 15876 2756 0,'0'0'-119'16,"0"0"18"-16,6 13 23 16,-6-13 22-16,0 0 24 0,12 7 24 0,-12-7 16 0,0 0-2 15,18 7 11-15,-18-7-7 16,14 2-1-16,-14-2-7 0,0 0 13 0,24 0-1 16,-24 0-11-16,0 0 3 0,25-6 1 0,-25 6-13 15,14-9-6-15,-14 9-6 0,14-9 3 16,-14 9-14-16,12-14 6 0,-12 14 3 15,9-11 2-15,-9 11 1 0,6-15 4 16,-6 15-13-16,0 0 14 0,2-16-4 0,-2 16 4 16,0 0-1-16,0 0 4 0,0 0 0 15,-19-19 12-15,19 19 17 0,0 0 3 0,0 0 18 16,-24-2 17-16,24 2 14 0,0 0 14 0,0 0 13 16,-22 14 10-16,22-14 1 0,-9 13-4 15,9-13-3-15,-8 16 1 0,8-16-5 0,-7 16-1 16,7-16-8-16,-2 20-7 15,2-20-10-15,0 16-6 0,0-16-11 0,9 18-3 16,-9-18-11-16,11 11-23 0,-11-11-46 16,14 7-49-16,-14-7-67 0,20 5-51 0,-20-5-70 15,0 0-146-15,26-8-419 16,-17 2-155-16</inkml:trace>
  <inkml:trace contextRef="#ctx0" brushRef="#br0">11143 15825 2484 0,'0'0'-35'0,"0"0"17"0,0 0 10 16,0 0 29-16,0 0 17 15,0 0 7-15,0 0 15 0,0 0-5 0,0 0 1 16,-7 48-5-16,7-48-1 0,-7 21-7 0,7-21 6 0,-4 21-5 16,4-21-4-16,-6 20-1 15,6-20 1-15,-2 18-11 0,2-18 3 0,0 0-8 0,-3 19 1 16,3-19-5-1,0 0-4-15,0 0-21 0,-3 17-3 0,3-17-8 0,0 0-5 16,0 0-3-16,0 0 1 16,0 0-1-16,0 0 6 0,0 0-2 0,0 0 9 15,27-40-2-15,-27 40 9 0,11-17 4 0,-5 7 15 16,-6 10 28-16,11-16 5 0,-3 9 4 16,-8 7-1-16,10-13 5 0,-10 13 0 0,14-10 17 15,-14 10 9-15,0 0 9 16,14-3 10-16,-14 3 1 0,0 0 5 15,0 0 2-15,22 16-10 0,-22-16-9 16,8 14-10-16,-4-4-9 0,-4-10-3 0,6 19-11 0,-6-19-7 16,7 19-16-16,-3-9-22 15,-4-10-29-15,4 15-41 0,-4-15-45 0,4 15-60 0,-4-15-65 16,0 0-117-16,7 11-187 0,-7-11-407 16,0 0-358-16</inkml:trace>
  <inkml:trace contextRef="#ctx0" brushRef="#br0">11518 15757 2726 0,'0'0'-83'15,"0"0"30"-15,0 0 25 16,-35-6 38-16,35 6 8 0,0 0 19 0,-25 14 15 16,25-14 1-16,-15 14 5 15,6-10-3-15,9-4-9 0,-12 14-8 0,12-14 1 0,-8 12-7 16,8-12-4-16,-5 14-5 0,5-14-24 0,0 0 5 16,0 0-8-16,13 25-9 15,-13-25-8-15,12 13 14 0,-6-3-5 0,-6-10 8 0,16 18 3 16,-8-9-2-16,1 2 16 15,-4 1 8-15,0-1 1 0,-5-11 18 0,6 21 18 16,-6-21 12-16,2 19 8 16,-2-19 6-16,-2 19 0 0,2-19-3 0,-6 17-4 15,6-17-9-15,-10 14-5 0,10-14-5 16,-11 13-14-16,11-13-26 0,-13 9-27 0,13-9-40 16,-10 7-37-16,10-7-72 0,0 0-60 0,0 0-121 15,-19-7-574-15,19 7-305 16</inkml:trace>
  <inkml:trace contextRef="#ctx0" brushRef="#br0">11585 15823 2614 0,'23'11'-144'0,"-23"-11"28"0,8 10 27 0,-8-10 21 16,6 14 7-1,-6-14 20-15,6 13 19 0,-6-13 15 0,0 0 26 0,0 23 30 16,0-23 14-16,0 0 22 16,-9 21 12-16,9-21 17 0,-11 11 14 0,11-11 13 15,-11 8 3-15,11-8-2 16,-16 6-3-16,16-6-1 0,0 0-7 0,-22 1-3 16,22-1-13-16,0 0-10 0,0 0-15 0,-20-11-12 0,20 11-25 15,0 0-33-15,-3-24-36 16,3 24-52-16,0-17-63 0,0 17-67 0,9-20-116 15,-5 10-184-15,3-1-364 16,-7 11-218-16</inkml:trace>
  <inkml:trace contextRef="#ctx0" brushRef="#br0">11738 15802 2560 0,'7'14'-75'0,"-7"-14"30"16,7 15 11-16,-7-15 25 0,7 17 14 0,-7-17 22 0,4 19 14 15,-4-19 10-15,2 19 6 0,-2-19 11 0,2 19-3 16,-2-19 8-16,0 20-1 16,0-20 7-16,0 0-5 0,-2 24-8 0,2-24-5 15,-2 13-2-15,2-13 4 16,0 0 5-16,-2 18 5 0,2-18 4 0,0 0 4 15,0 0-1-15,0 0 4 0,0 0 1 16,0 0-2-16,0 0 1 0,0 0-8 0,0 0-5 16,0 0-3-16,0 0-8 15,0 0-4-15,0 0-8 0,25-46-5 0,-17 34-4 0,3 1-7 16,2-1-2-16,-3 3-7 0,6 0-7 0,-5-1-13 16,2 0-25-16,-1 3-25 15,1 0-42-15,-13 7-58 0,20-13-59 0,-12 8-89 0,0 3-198 16,-8 2-478-16,0 0-419 15</inkml:trace>
  <inkml:trace contextRef="#ctx0" brushRef="#br0">16642 15526 340 0,'2'-17'141'0,"-2"17"-147"16,0 0 94-16,0 0 4 0,0 0 2 0,0 0-5 16,0 0-7-16,0 0-9 15,0 0 7-15,0 0-5 0,0 0 0 0,0 0 13 0,0 0-3 16,0 0-15-16,0 0 4 0,0 0 1 0,0 0-3 16,-10-15 1-16,10 15 8 15,0 0 8-15,0 0 3 0,0 0 11 0,0 0 5 16,0 0-16-16,0 0 6 0,0 0 0 15,0 0-8-15,0 0-9 0,0 0-9 0,0 0-10 16,0 0 0-16,0 0-12 16,0 0-3-16,0 0-5 0,13-19-4 0,-13 19-5 15,0 0 1-15,7-13-8 0,-7 13 7 0,0 0-2 16,6-14-1-16,-6 14 2 0,0 0 1 16,10-13 7-16,-10 13 3 0,9-10 4 0,-9 10-2 15,0 0-1-15,12-16 1 16,-12 16 1-16,9-7-2 0,-9 7 0 0,0 0-2 0,15-13 5 15,-15 13 2-15,0 0 1 16,14-9 2-16,-14 9 1 0,14-8-4 0,-14 8 0 16,12-6 7-16,-12 6-6 0,15-5-4 15,-15 5 0-15,0 0 3 0,23-8-3 0,-23 8-1 16,17-4 1-16,-17 4-3 0,15-4 7 16,-15 4-12-16,17-4-9 0,-17 4 6 15,0 0-6-15,25-2-5 0,-25 2-1 0,17-2-1 0,-17 2 3 16,0 0-13-16,25-2 3 15,-25 2-1-15,20 2-2 0,-20-2-2 0,0 0 0 16,28 2-3-16,-28-2 1 16,16 2 3-16,-16-2 0 0,15 4 4 0,-15-4 0 0,13 5-2 15,-13-5 2-15,15 7 2 0,-15-7 1 0,12 7 1 16,-12-7-4-16,14 8 2 16,-14-8-2-16,12 9 3 0,-12-9-1 0,14 10 2 0,-14-10 1 15,13 11 1-15,-13-11-2 16,13 13 0-16,-13-13 1 0,10 14 1 0,-3-6-1 15,-7-8-1-15,10 14-3 16,-10-14 2-16,10 16 4 0,-10-16-6 0,10 16-4 0,-10-16 3 16,6 16 6-16,-6-16-7 15,4 18 10-15,-4-18 12 0,4 18-5 0,-4-18-2 16,2 19-4-16,-2-19-4 0,0 19 1 0,0-19 1 16,-2 21-2-16,2-21-3 0,0 19 1 15,0-19-4-15,-4 22 1 0,4-22-2 0,-6 19 2 16,2-7-1-16,4-12 2 15,-10 19 1-15,6-11-3 0,4-8-1 0,-12 20 0 16,6-11-4-16,6-9 2 0,-13 18-3 16,4-9 3-16,9-9-2 0,-15 16-6 0,7-11 6 15,8-5-3-15,-14 13-3 0,14-13 1 0,-16 12-1 16,8-6 5-16,8-6-4 16,-19 7 0-16,19-7-2 0,-19 8 5 0,19-8-3 0,-17 3-7 15,17-3 4-15,-20 4 0 16,20-4 0-16,0 0 4 0,-26-1-5 0,26 1 5 15,-22-4-5-15,22 4-1 0,-19-6 4 16,19 6-3-16,-19-10-2 0,19 10 2 0,-19-9-6 16,11 3 8-16,8 6-2 15,-20-8 5-15,20 8-5 0,-14-12-1 0,14 12 4 16,-15-10-6-16,15 10-2 0,-15-13 4 0,15 13 1 0,-11-14-1 16,11 14 0-16,-10-13 6 15,10 13-5-15,-8-16 1 0,8 16 4 0,-4-15-5 16,4 15 2-16,-5-16 1 0,5 16 1 15,-3-19 2-15,3 19-2 0,0-22-2 0,0 22 0 16,3-24-3-16,-3 24 1 16,3-22-3-16,-3 22 1 0,2-24 2 0,-2 24 0 15,2-24-2-15,-2 11-16 0,0 13 7 0,2-24-7 0,-2 24 1 16,2-21 3-16,-2 21 3 16,2-22-3-16,-2 22-3 0,4-18-4 0,-4 18-10 15,4-15-9-15,-4 15-16 0,10-14-15 16,-5 7-24-16,1 1-32 0,3-2-52 0,-9 8-62 15,19-11-52-15,-11 5-107 16,3 2-153-16,0-1-38 0,-1 1-384 0,-10 4-419 16</inkml:trace>
  <inkml:trace contextRef="#ctx0" brushRef="#br0">18116 15618 2886 0,'0'0'-103'0,"0"0"31"16,0 0 22-16,0 0 34 0,0 0 20 0,0 0 18 15,0 0 18-15,0 0 20 0,0 0 15 16,-12-24 5-16,12 24 8 0,0 0 3 0,0 0 1 16,0 0 1-16,0 0-4 0,0 0-4 15,0 0-7-15,0 0-6 0,0 0-6 16,0 0-8-16,-16-8-4 0,16 8-5 0,0 0-2 16,-16-3-5-16,16 3-1 0,0 0-4 15,-26-1-2-15,26 1 7 0,-23 0 0 0,23 0-1 16,-28-3 1-16,12 3-6 15,16 0 3-15,-34 0-2 0,15 0-4 0,19 0 0 0,-38 3-5 16,18-6-3-16,0 3-3 16,0 3-2-16,-1-3-1 0,21 0-4 0,-38 0 3 0,19 1-3 15,0-1-2-15,0 0 0 16,-1 3-4-16,20-3 0 0,-34 0 3 0,16 0-5 16,18 0-3-16,-30 0 2 0,13 3 0 0,17-3-2 0,-30 0-1 15,16 0 2 1,14 0-2-16,-30 0 1 0,13 0 1 0,17 0-2 0,-34-3-2 15,34 3 2-15,-32 0-1 16,16-3 0-16,16 3-1 0,-37-1 0 0,21 1 5 16,16 0 2-16,-30-3 2 15,30 3-1-15,-27-2 2 0,27 2-4 0,-26-1-2 0,26 1-1 16,-24 0 3-16,24 0-6 0,-18-3 3 0,18 3-1 16,-19-1 1-16,19 1 0 15,0 0 2-15,0 0 0 0,-26-2 2 0,26 2 0 16,0 0 2-16,0 0 1 0,0 0 1 15,-23-2-2-15,23 2-1 0,0 0 2 0,0 0-4 16,0 0-2-16,0 0 2 16,0 0-2-16,0 0-1 0,0 0 0 0,0 0-1 15,0 0-1-15,0 0 2 0,7-25 0 0,-7 25-5 0,0 0 3 16,0 0 1-16,16-17-3 16,-16 17 2-16,11-9-4 0,-11 9 4 0,15-12 0 15,-15 12-2-15,15-11-2 16,-7 5 7-16,-8 6-3 0,17-13-2 0,-17 13 0 0,19-12 2 15,-13 4-2-15,-6 8 3 16,17-11-4-16,-17 11 2 0,17-14 9 0,-8 11 2 16,-9 3 5-16,12-12 1 0,-12 12 1 15,14-7-2-15,-14 7 0 0,10-10 0 0,-10 10-3 16,0 0 0-16,12-9 0 0,-12 9-2 0,0 0-7 16,0 0 1-16,0 0 0 15,0 0 0-15,0 0 2 0,0 0-1 0,0 0-2 0,0 0 0 16,0 0-1-16,0 0-2 15,0 0 4-15,-28 33-3 0,28-33-1 0,-16 15-1 16,6-8 2-16,-1 1 1 0,11-8 0 16,-24 15 0-16,14-7-5 0,0 2 6 0,-4-3-2 15,4 3-6-15,-2-3 3 16,12-7-1-16,-20 16 2 0,12-9-2 0,8-7 1 16,-13 11-3-16,13-11 3 0,-8 14 4 0,8-14-4 0,-8 11 3 15,8-11-1-15,0 0 2 16,-7 15 7-16,7-15-3 0,0 0-1 0,0 0 10 15,2 19 4-15,-2-19 5 0,0 0 3 16,15 16 10-16,-15-16 13 0,15 13 0 16,-5-8-6-16,1 3-4 0,-11-8-5 15,23 14-3-15,-11-9-12 0,0 3-1 0,0-2 7 16,-12-6-4-16,25 13-2 0,-14-8-3 0,2 3-3 16,-3-2 0-16,-10-6-4 15,22 13 1-15,-12-3-1 0,-2-2-4 0,-8-8 1 0,18 14-21 16,-8-6-13-16,-1 0-26 15,-3 1-37-15,0-5-50 0,-6-4-65 0,13 14-67 0,-8-10-87 16,-5-4-168-16,10 5-57 16,-10-5 18-16,0 0-347 0,0 0-306 0</inkml:trace>
  <inkml:trace contextRef="#ctx0" brushRef="#br0">17381 16227 2717 0,'0'0'-87'16,"0"0"23"-16,-20 4 21 0,20-4 19 0,0 0 19 15,0 0 19-15,0 0-13 0,0 0 7 16,0 0 8-16,0 0-4 0,0 0 2 0,-18 4 2 16,18-4-2-16,0 0-3 0,0 0 3 0,0 0 7 15,0 0 2-15,0 0 8 16,0 0 6-16,0 0 12 0,0 0 6 0,0 0 11 0,0 0 3 15,0 0 3-15,0 0 1 16,0 0 1-16,0 0-6 0,0 0-4 0,0 0-9 16,0 0-4-16,0 0-5 15,0 0-5-15,0 0-7 0,0 0 1 0,0 0-6 16,0 0 4-16,0 0-1 0,0 0-4 0,0 0 4 0,0 0-2 16,0 0 2-16,0 0-3 15,0 0 1-15,0 0 0 0,0 0-4 0,0 0-2 0,0 0-1 16,0 0-1-1,0 0-1-15,0 0 3 0,0 0-1 0,0 0 1 0,0 0 3 16,0 0-2-16,0 0 5 16,0 0 9-16,0 0 1 0,0 0 10 0,0 0 5 15,0 0 6-15,0 0 2 0,0 0 1 0,0 0-8 0,0 0 0 16,0 0-4-16,0 0-7 16,0 0-6-16,0 0 0 0,0 0-10 15,0 0-2-15,0 0 0 0,0 0-3 16,0 0-7-16,0 0 0 0,0 0-3 0,0 0-4 0,0 0-2 15,0 0 1-15,0 0-4 16,0 0 1-16,0 0 2 0,0 0 1 0,0 0-1 16,0 0 8-16,0 0-9 15,0 0 3-15,0 0-1 0,0 0 1 0,0 0 0 16,0 0-6-16,14 32 4 0,-14-32-2 0,0 0 3 0,-6 22-1 16,6-22-6-16,-2 16 4 15,2-16-1-15,-2 16-3 0,2-16 5 0,0 0-5 0,-2 23-2 16,2-23 5-1,-2 13-2-15,2-13 3 0,0 0-5 0,0 0 3 0,0 0-1 16,-2 19-1-16,2-19 0 16,0 0 2-16,0 0-3 0,0 0 0 0,0 0-3 15,0 0-3-15,0 0 2 0,0 0-5 16,0 0 1-16,0 0-3 0,0 0 3 0,0 0-7 16,22-46-2-16,-16 35 1 0,-6 11 0 0,8-20 2 15,-8 20 2-15,9-16 1 16,-9 16-2-16,8-17 3 0,-8 17 1 0,11-13-1 15,-11 13 1-15,6-14-3 0,-6 14 6 16,9-12-4-16,-9 12 5 0,0 0-1 0,8-12-1 16,-8 12 0-16,0 0-2 15,0 0 4-15,10-13 4 0,-10 13-1 0,0 0 0 0,0 0 5 16,0 0 2-16,0 0 0 0,0 0-1 0,0 0 4 16,0 0-1-16,0 0 0 15,0 0 8-15,0 0-5 0,26 21 4 0,-26-21 4 16,4 12-3-16,-4-12 1 0,0 0 2 15,4 19-3-15,-4-19 3 0,2 16-4 0,-2-16-1 16,5 14 2-16,-5-14-2 16,2 18 3-16,-2-18-9 0,2 15 5 0,-2-15-5 15,3 15 2-15,-3-15-5 0,2 15 1 0,-2-15-3 0,2 18-2 16,-2-18-24-16,4 12-27 16,-4-12-45-16,0 0-62 0,2 18-70 0,-2-18-83 15,0 0-164-15,0 0-103 16,0 0 29-16,-10 6-310 0,10-6-209 0</inkml:trace>
  <inkml:trace contextRef="#ctx0" brushRef="#br0">16829 16165 2591 0,'0'0'-19'15,"0"0"46"-15,0 0 29 16,-19 7 21-16,19-7 30 0,0 0 33 0,0 0 16 15,0 0 16-15,0 0-9 0,0 0-11 16,0 0-8-16,0 0-8 0,0 0-17 0,42 18-12 16,-42-18-14-16,28 0-15 15,-13 3-27-15,-15-3-40 0,25-3-43 0,-25 3-54 16,23-1-53-16,-23 1-44 0,24-2-48 0,-18-2-67 16,-6 4-135-16,0 0-466 0,0 0-283 15</inkml:trace>
  <inkml:trace contextRef="#ctx0" brushRef="#br0">16916 16105 2758 0,'0'0'11'15,"0"0"40"-15,0 0 31 0,0 0 40 16,0 0 30-16,0 0 24 0,0 0 14 0,0 0-2 16,0 0-6-16,0 0-2 0,-21 29-17 0,21-29-21 15,-7 20-16-15,5-6-13 16,2-14-21-16,-6 29-12 0,4-11-38 15,0-4-52-15,-2 4-70 0,2-2-87 16,-1 4-75-16,-1-5-170 0,-1 2-180 0,1-2 20 0,4-15-278 16,-6 27-197-16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9-27T03:45:00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13915 12790 727 0,'-12'-15'118'0,"12"15"-42"0,0 0-6 15,0 0-16-15,0 0-6 0,0 0-8 16,0 0-4-16,0 0-1 0,0 0 0 16,0 0-8-16,0 0 3 0,0 0-1 0,0 0-5 0,0 0 5 15,0 0-1-15,0 0 1 16,0 0 7-16,0 0-4 0,0 0 3 0,0 0 4 16,0 0-1-16,0 0 4 0,0 0 6 15,0 0 2-15,0 0 2 0,0 0 12 0,0 0-10 16,25-6-2-16,-25 6 1 15,0 0-7-15,0 0-10 0,18-3-4 0,-18 3-6 16,0 0 1-16,0 0-2 0,16-7 0 16,-16 7-5-16,0 0-2 0,20-5 5 0,-20 5-15 15,11-4-3-15,-11 4 15 0,0 0-13 0,23-6 1 16,-23 6-5-16,18-5 9 0,-18 5-10 16,18-6-2-16,-18 6 12 0,18-8-9 0,-18 8 0 15,22-6 3-15,-22 6-4 16,18-5 1-16,-6 2-2 0,-12 3 4 0,21-7-2 15,-21 7 3-15,21-7-4 16,-21 7-4-16,21-6-1 0,-10 2 3 0,-11 4 0 0,20-8-8 16,-20 8 5-16,22-7 8 0,-22 7-5 0,18-8 3 15,-4 4-3-15,-14 4 0 16,18-5 0-16,-5-1 5 0,-13 6-5 0,22-6 1 0,-22 6-10 16,21-7 10-16,-21 7-5 15,21-8 8-15,-10 4-2 0,-11 4-1 16,19-7 12-16,-19 7-21 0,23-8-6 15,-13 4 7-15,-10 4-1 0,21-7 4 0,-21 7 0 16,20-10-3-16,-10 6 4 0,-10 4-5 16,20-8 7-16,-20 8-1 0,20-7-1 0,-20 7 6 15,20-6 8-15,-20 6-4 0,21-6-10 0,-11 3-3 16,-10 3-3-16,19-8-2 0,-6 5 1 16,-13 3-4-16,23-10-3 0,-8 6 1 0,-15 4 9 15,25-10-12-15,-13 6 10 16,-12 4 0-16,22-8-4 0,-6 2 5 0,-4 2 1 0,-12 4 2 15,21-8 0-15,-8 2 7 16,-13 6 2-16,23-8-2 0,-12 5-2 0,-11 3 12 16,25-8-16-16,-14 2 8 0,4 2-2 0,-15 4-2 15,21-8 0-15,-9 5 3 0,-12 3 0 16,24-7-11-16,-10 2 2 0,-14 5 12 0,26-7-12 16,-13 1 6-16,1 2 0 15,-14 4-4-15,26-7 4 0,-12 1 0 0,0 3 6 16,-14 3 0-16,25-8-8 0,-10 4 6 15,-15 4-14-15,25-10 12 0,-13 7 2 0,-12 3-5 16,24-8 2-16,-11 2 1 16,-13 6-7-16,23-9 5 0,-11 5-1 0,-12 4 5 15,24-10-4-15,-13 7-1 0,3-3 4 0,-14 6-5 16,24-10 2-16,-12 7 11 0,1-3-18 16,-13 6 11-16,24-8-7 0,-12 2 8 0,2 1-7 15,2-2 4-15,-2 4 4 16,1-3-14-16,0 1 10 0,-15 5 2 0,29-11-7 0,-13 7 8 15,0-3-10-15,-1 2 8 16,-2 0-6-16,4-1 6 0,-3 0-1 16,2 0-10-16,-4 1 7 0,3-1 5 0,0 0-4 0,-15 6-1 0,27-11 5 15,-13 3 4-15,-1 2-5 16,0-1-7-16,1 0 7 0,0 0-6 0,-1 0 1 16,0-1 2-16,-1 1-5 15,1 1 4-15,-1-2 6 0,4 1 4 0,-4-1-9 0,3 0-2 16,-2 3 4-16,2-4 7 15,-1 2-6-15,2 0-1 0,-2 1-2 0,3-2 1 16,-2 0 2-16,2-1-7 16,-1 2-2-16,4-3 6 0,0 1-2 0,0 1-1 0,-1-1-8 15,0-3 10-15,2 5-9 0,-1-3 2 0,0 0 8 16,0 1 0-16,-3 2-3 0,-1-3 0 16,2 2 0-16,-2 1 6 0,-1-3-3 15,2 2 3-15,0 1-3 0,-3-3 0 16,4 3 3-16,-4-1-6 0,2 0 3 0,0 1 0 15,-1-1-3-15,-2 0 6 0,2-1 8 16,1 3-11-16,0-1 5 16,-2-1-2-16,1 0 6 0,0 0-1 0,0 1 1 0,1-1 4 0,0 1 7 15,0 1-3-15,1 0-2 16,0-1 3-16,-2 1-5 0,2-2 2 16,0 3 0-16,-1-3 4 0,2 3-7 15,1-1 6-15,-2-2-17 0,2 2 15 0,-3 1-12 16,4-2 10-16,-1 2 4 0,0 0-8 15,0-2-2-15,0 0 5 0,-2 2 7 0,4-3 8 16,0 2 5-16,0-1-2 0,-1-1 4 16,-4 2-1-16,6-2-6 0,-3-1 1 0,-1 2-4 15,4-1-1-15,-4 0-2 0,4-1 2 0,-3 2-8 16,2-2-1-16,0 2-5 16,1 0-2-16,-2-2 5 0,2 2-7 0,1-1 2 0,1 1 1 15,-2-1-1-15,0 1 4 16,3-4-7-16,-1 4 0 0,-2 0 0 0,2-1 1 15,-1-2-3-15,1 3 1 0,2 1 3 16,-4-1 2-16,2-1-5 0,-1 0 6 0,1 1 2 16,-2 1 0-16,2-4 4 0,-3 3-2 0,0-1-1 15,0 3-1-15,-1-1 4 16,0 0-1-16,2 0 2 0,-1-1 2 0,1 1 4 0,-2 1 1 16,4-1 2-16,-1-2-3 15,0 2-3-15,-2-1-2 0,3 0-3 0,-1 0-2 16,3 0 1-16,-4-1-3 15,2 2-2-15,-1 1 5 0,1-3-5 0,-2 1-4 16,2 0 1-16,-1 0-2 0,1 0-3 16,-2 1 4-16,2 0-2 0,-2-1-3 0,1 1-3 15,0 0 6-15,2-1 5 0,-3 0-9 0,1 2-2 0,0 0 3 16,0-1 0-16,-3 0-1 16,0 0 1-16,0 2 0 0,-1-1 0 15,4-2 0-15,-4 0 1 0,0 1-2 16,0 1 1-16,2-1-4 0,-1 0 4 0,-2 1-2 0,0-3 4 15,0 2-1-15,1 1-4 16,1-1 3-16,-4 0 2 0,4 0-5 0,-2 0 2 16,2 1 1-16,1-1 0 0,-3 2 1 0,6-3 0 0,-3 3-3 15,0-2 2-15,2 0 0 16,-1 1 4-16,1-3-4 0,0 2 0 0,-2-1 1 16,3 1 0-16,-6 0 1 15,2 1-2-15,3-3 4 0,-2 0-3 0,-2 3-2 0,-1-3 3 16,0 3 0-16,2-3-5 15,-2 2 8-15,-1-1-2 0,1 1-3 0,0-2 1 16,0 3-2-16,0-1 2 16,-1-2 1-16,0 2-1 0,0-1 0 0,1-1 1 0,-2 2 0 15,1-3-2-15,-2 3 3 0,2-2 0 0,-3 1-1 16,4-1-3-16,-4 0 0 0,1 3 2 16,0-3 2-16,0 1-7 0,-1-1 6 15,2 3-3-15,-2-3 2 0,1 1-3 16,0 0 2-16,0 0 0 0,-1 1 1 0,2-2-2 15,-2 3 2-15,-2-4-6 16,6 4 5-16,-4 0 1 0,4-3-2 0,-1 3 2 0,-3-4-1 16,4 4-3-16,-2-2 5 0,1 1 2 0,0-2-2 15,-2 2 1-15,4-1 1 16,-4-1-3-16,-1 3 2 0,4-3 2 0,-4 2 2 16,-1-2-4-16,2 1-1 0,0 1 4 15,-3-1-4-15,0 1-2 0,2 0 3 0,-4-2-4 16,3 3 2-16,-5 1 1 15,5-3-2-15,-2 1-2 0,-1 0 3 0,-2 2 2 16,6-4-1-16,-6 3 0 0,0-1 2 16,1 0-4-16,2 1 1 0,-3-1 11 0,-8 6-12 15,17-12 4-15,-9 6-5 0,1 2 12 0,-9 4-8 16,13-8 2-16,-7 2 6 16,-6 6 6-16,12-8 2 0,-12 8-2 0,11-8 0 0,-11 8-1 15,7-8-1-15,-7 8-2 16,0 0-5-16,10-7-3 0,-10 7 2 0,0 0 2 15,0 0 0-15,0 0-3 0,0 0-5 16,0 0 3-16,0 0-1 0,0 0 2 0,0 0-1 16,0 0-2-16,-24-17 3 0,24 17-1 0,-14 0-3 15,14 0 1-15,-15-2-1 16,15 2 3-16,-19 0 0 0,19 0 0 0,-19 0-3 0,19 0-1 16,-21-2 2-1,21 2 1-15,-21 0 1 0,21 0-4 0,-24 0 1 0,14 0 2 16,10 0-2-16,-23-2 0 15,12 0 0-15,11 2-1 0,-19 0 0 0,19 0 0 0,-20 0 3 16,20 0-3-16,-16 0-1 16,16 0-1-16,-15 0 0 0,15 0 2 0,0 0 1 15,0 0-3-15,-27 0 2 0,27 0-4 0,0 0 1 16,0 0 2-16,-19 2-2 0,19-2 3 16,0 0-1-16,0 0 2 0,0 0-1 0,-18 0 0 15,18 0-1-15,0 0 1 16,0 0-1-16,0 0 1 0,0 0-3 0,0 0 3 0,0 0 0 15,0 0 0-15,0 0 0 16,0 0-5-16,0 0 5 0,0 0 1 0,0 0 1 16,0 0-2-16,0 0-2 0,0 0 4 0,41 12-2 0,-41-12 1 15,17 0 0-15,-17 0-3 16,19 0 0-16,-7 0 2 0,-12 0 3 0,22-2 0 16,-10 0-2-16,-12 2 0 15,22-4-1-15,-12 2 1 0,-10 2-3 0,21-4 1 16,-10 0 1-16,-11 4-2 0,21-3 2 15,-11 1 2-15,-10 2-2 0,20-4-2 0,-20 4 2 16,19-2 3-16,-11 0 2 16,-8 2 0-16,15-3 5 0,-15 3 7 0,15-3 0 0,-15 3 4 15,12-1 0-15,-12 1 5 0,0 0 1 0,16-4 1 16,-16 4 1-16,0 0-3 16,0 0-1-16,14-2 1 0,-14 2-4 0,0 0-1 0,0 0-3 15,15-2-1-15,-15 2-4 16,0 0 3-16,0 0-4 0,0 0-1 0,15 0-2 15,-15 0 2-15,0 0 1 16,0 0-1-16,0 0 1 0,0 0 1 0,0 0 0 0,0 0 1 16,0 0-1-16,0 0 0 0,0 0 2 15,0 0 6-15,0 0 1 0,0 0 6 16,0 0-5-16,0 0-2 0,0 0-1 0,-17 32-1 16,10-26-4-16,7-6 0 15,-12 13-2-15,6-5 1 0,-3-3-4 0,0 3 3 0,1 0-5 16,0 2 1-16,-3-3-3 15,0 2 2-15,1 3-2 0,-5 0-8 0,3-1-12 16,-4 2-46-16,0 0-49 0,0 1-64 16,2 1-51-16,-3-2-76 0,4-1-199 0,-2 1-459 15,1-3-393-15</inkml:trace>
  <inkml:trace contextRef="#ctx0" brushRef="#br0" timeOffset="1080.08">20085 10454 2765 0,'0'0'-166'0,"0"0"19"15,0 0 22-15,0 0 24 16,0 0 22-16,0 0 12 0,0 0 26 16,-26 32 11-16,26-32 17 0,0 0 23 15,0 0 9-15,-8 14 25 0,8-14 15 0,0 0 4 0,-8 11 5 16,8-11 1-16,-10 12 5 15,10-12-9-15,-8 10 3 0,8-10-13 0,-12 16 4 16,6-7 0-16,6-9 4 16,-14 17 4-16,8-9 7 0,6-8 2 0,-14 21-2 15,7-9 0-15,-1-2 1 0,-1 1-11 0,9-11-9 0,-15 21-1 16,9-11-4-16,-2-1-5 16,0 3-2-16,8-12-4 0,-14 18-3 0,8-10-6 15,6-8-5-15,-13 15-6 0,5-6-26 16,8-9-57-16,-9 12-76 0,9-12-70 0,-8 11-169 15,4-5-497-15,4-6-241 16</inkml:trace>
  <inkml:trace contextRef="#ctx0" brushRef="#br0" timeOffset="2660.1">19837 9722 2639 0,'0'0'-49'0,"-6"-16"22"0,6 16 39 0,0 0 25 16,0 0 34-16,0 0 23 16,0 0 18-16,2-24 16 0,-2 24 9 0,0 0 8 15,0 0-5-15,0 0-3 16,6-17-1-16,-6 17-4 0,0 0-1 0,0 0-14 0,0 0-9 15,6-11-9-15,-6 11-14 16,0 0-8-16,0 0-9 0,0 0-14 0,0 0-3 16,0 0-8-16,0 0-2 0,0 0-6 0,0 0-2 0,0 0-4 15,0 0 2-15,0 0-6 16,13 43-5-16,-9-33-2 0,-4-10 0 0,5 22-4 16,-1-9 1-16,-4-13-5 15,6 22 4-15,-6-22-3 0,5 19 0 0,-5-19-3 0,4 20-1 16,-4-20-1-16,4 16 4 15,-4-16-1-15,2 14-3 0,-2-14-2 0,0 0 1 16,0 17 0-16,0-17 4 16,0 0-3-16,0 0 1 0,0 0 0 0,0 0 0 0,-2 23-1 15,2-23 4-15,0 0 1 0,0 0 0 0,0 0 1 16,0 0 5-16,0 0 36 16,0 0 4-16,0 0 1 0,0 0-1 0,0 0 3 15,0 0-5-15,0 0-5 0,14-47-7 16,-6 35 4-16,-2-3-10 0,2-1-5 0,2 0-6 15,1-4 0-15,2 1-4 16,2-2-5-16,-3 0-6 0,3 2-7 0,0-2-11 0,-1 2-16 16,2 1-15-16,-4-1-28 15,1 3-26-15,-3 0-37 0,1 5-49 0,-2 2-73 16,-1-1-64-16,-4 3-140 0,-4 7-149 0,8-11 18 16,-8 11-343-16,0 0-340 0</inkml:trace>
  <inkml:trace contextRef="#ctx0" brushRef="#br0" timeOffset="3130.2">20254 9793 2756 0,'0'0'-105'15,"0"0"34"-15,0 0 24 16,0 0 20-16,0 0 20 0,0 0 10 0,0 0 16 16,0 0 16-16,0 0 0 0,0 0 3 0,0 0 1 0,0 0 6 15,19-46 4-15,-19 46 5 16,13-10 5-16,-13 10 5 0,12-8 9 0,-12 8 0 16,14-7-7-16,-14 7-8 0,0 0-9 15,18-7-5-15,-18 7-5 0,0 0-8 16,15-4 3-16,-15 4-5 0,0 0-5 15,0 0 0-15,19 15-4 0,-19-15-1 0,4 14-1 16,-4-14-4-16,5 18 3 16,-5-18-5-16,2 20 3 0,-2-20-2 0,-2 19-2 0,2-19 4 15,-7 17 2-15,7-17 2 0,-8 17 6 0,8-17-2 16,-13 14 6-16,4-9 7 16,9-5 3-16,-16 9 8 0,16-9 0 0,-20 8 5 0,20-8 8 15,-16 4 8-15,16-4 4 16,0 0-1-16,0 0-5 0,-30-10-2 0,30 10-11 15,-9-13-11-15,9 13-3 16,-4-15-5-16,4 15-9 0,-2-19-25 0,2 19-35 0,0 0-52 16,4-31-75-16,-2 22-71 15,-2 9-138-15,7-25-209 0,-3 12-355 0,-4 13-349 16</inkml:trace>
  <inkml:trace contextRef="#ctx0" brushRef="#br0" timeOffset="3540.41">20607 9254 2784 0,'7'-17'-83'0,"-7"17"31"0,4-11 18 16,-4 11 45-16,0 0 27 0,7-14 21 0,-7 14-1 16,0 0-6-16,0 0 4 0,0 0 6 0,0 0 10 15,0 0 16-15,0 0 13 16,0 0 3-16,0 0 3 0,8 48 2 0,-10-31 0 16,2-17 0-16,-6 38-2 0,4-14-8 15,-3 1-7-15,3 2-2 0,-2 0-9 0,-1 1-10 16,1-1-6-16,0 1-6 15,0-1-1-15,0 2-9 0,-1-1-7 0,1-1-1 16,0 0-7-16,0-1-3 0,0-1-3 16,-1-2-4-16,3-1 1 0,0-4-10 0,0 1-18 15,-1-1-24-15,1-4-40 0,2-14-40 0,-4 25-46 16,4-25-49-16,0 19-51 16,0-19-89-16,0 8-137 0,0-8-465 0,0 0-362 0</inkml:trace>
  <inkml:trace contextRef="#ctx0" brushRef="#br0" timeOffset="3869.9">20732 9267 2820 0,'0'0'-99'0,"0"0"33"0,4-17 19 0,-4 17 26 16,0 0 30-16,4-13 15 15,-4 13 10-15,0 0 14 0,0 0 6 0,0 0 20 16,0 0 7-16,0 0 18 16,0 0 3-16,0 0 8 0,0 0-7 0,6 51 6 0,-6-51 2 15,-3 33 2-15,0-15-7 0,1 4 5 0,0-1-4 16,0 0-6-16,0 3 2 16,0 1-4-16,0 0 7 0,-2 1 3 0,2-1-16 0,-2 2-10 15,0 0-7-15,2 0-8 16,-3-3-9-16,3 2-8 0,-2 0-7 0,1-5-16 15,1 1-32-15,0-3-40 16,0 1-54-16,0-2-78 0,2 0-71 0,-2-3-135 0,0 0-198 16,0-3 5-16,2-12-307 0,0 0-254 0</inkml:trace>
  <inkml:trace contextRef="#ctx0" brushRef="#br0" timeOffset="17709.95">13935 12752 420 0,'0'0'85'0,"0"0"-15"0,0 0-3 16,0 0-3-16,0 0 3 0,0 0-2 0,0 0-1 15,0 0-5-15,0 0 4 16,0 0 8-16,0 0 8 0,0 0-2 0,0 0-1 16,0 0 5-16,0 0-5 0,0 0 3 15,0 0-5-15,0 0-9 0,-3-23 11 16,3 23-11-16,0 0-13 0,0 0 6 15,0 0-13-15,0 0 1 0,0 0-3 0,0 0 1 0,-2-18-3 16,2 18 7-16,0 0-6 16,0 0 1-16,0 0-7 0,-4-18 2 0,4 18-9 15,0 0 0-15,0 0 7 0,-5-20-4 0,5 20 4 16,0 0 0-16,-6-16-7 16,6 16-3-16,-5-12-3 0,5 12 7 0,0 0-1 0,-7-17 3 15,7 17 5-15,0 0-4 16,-8-17 0-16,8 17-1 0,-7-13 1 0,7 13-6 15,-5-16-6-15,5 16 5 16,-6-13 0-16,6 13 0 0,-10-17-4 0,10 17-1 0,-8-17-4 16,8 17 4-16,-7-17 1 0,7 17 4 0,-7-18 5 15,7 18-4-15,-9-17-4 16,9 17 0-16,-11-18-1 0,11 18-1 0,-9-16-1 0,9 16-1 16,-9-18-3-16,9 18-1 15,-9-14-5-15,3 4 4 0,6 10-2 0,-12-17 2 16,12 17-2-16,-11-17-1 15,4 9 4-15,7 8-2 0,-14-17 0 0,14 17-1 16,-15-15-2-16,8 5 2 0,7 10-4 16,-16-15 1-16,7 5-1 0,1 3 0 0,-2-2 6 15,-1 2-4-15,3-3-5 0,-2 3 1 0,-1-1-2 16,0 1 0-16,1 0 5 16,0-2-2-16,-3 2 8 0,-1 0 5 0,5-1-1 0,-5 1 3 15,3-1 0-15,0 0-1 16,-1-2 6-16,-1 3 1 0,1-1-2 0,1 1 2 15,1 0 1-15,-4-3-8 0,5 3-1 16,-2-2-4-16,1 2 1 0,-3-2-3 0,5 2 2 16,-4 0-2-16,3-1 0 0,-2 1-4 0,1 0-1 15,2 0 2-15,-1-1-3 16,9 8-1-16,-21-13 4 0,13 3 0 0,1 3 4 0,-5 0 1 16,4-1-4-16,-1 1 3 15,1-1 1-15,-2 0-2 0,10 8 1 16,-16-15-1-16,5 5 1 0,11 10-3 15,-16-14 2-15,16 14 5 0,-14-18-2 0,3 8-3 0,11 10-2 16,-18-17-3-16,11 9 4 16,7 8-4-16,-18-15-1 0,9 5-1 0,9 10 0 15,-15-14 0-15,15 14 0 0,-16-14-1 0,7 7-1 16,9 7 2-16,-14-13 5 0,14 13-4 16,-13-14 1-16,4 6-1 0,9 8-3 0,-14-13 0 15,14 13 2-15,-15-13-5 16,15 13 0-16,-16-14 2 0,8 7-1 0,8 7-3 15,-15-13 3-15,15 13 1 0,-15-16-2 16,6 8 1-16,9 8-1 0,-16-14 3 0,6 6-4 16,10 8 0-16,-17-17-2 0,8 7 1 0,-1 1 1 15,10 9 0-15,-17-20-1 16,6 11 2-16,2-1-5 0,9 10 4 0,-18-17-1 0,7 7-2 16,2 1 5-16,9 9-4 15,-18-19 1-15,9 10 0 0,-2 2 2 0,11 7 5 16,-15-20 6-16,5 11-2 0,2-1-2 15,8 10-1-15,-17-23-1 0,8 11 0 0,-1-1 0 16,3 2-1-16,-3-2-1 16,-1 1 0-16,3-1 0 0,-2 1-1 0,1-1 0 15,1 2-4-15,-4-2 2 0,3 1-1 0,0-2 0 0,-3 1 1 16,2 2-2-16,3-3 3 16,-5 2-3-16,0-1-3 0,1 0 6 0,-2-2-6 15,1 0 1-15,-2 2 3 16,2-1-2-16,-2-1 1 0,1 2 0 0,-2 0-1 0,2-1 1 15,-1 0-1-15,-4 1-1 16,5-3 0-16,-3 4 1 0,-1-2-2 0,0 3 0 16,2-3 0-16,-2 1 4 0,3-1-2 0,-3 4 0 15,0-4 1-15,0 2-2 0,-1 1 1 16,5-2 4-16,-5 1-3 0,3 1-1 0,-2-3-2 16,2 3 3-16,-1-3-3 0,3 3 1 15,-3 2 3-15,2-3-2 0,-1 1-1 16,0-1 0-16,1-1 1 0,0 3-1 15,1 0 5-15,-5-4-4 0,4 5 2 0,0-3-4 16,0 2 3-16,-1 0-1 16,2-2 0-16,-1 2-2 0,1-1 4 0,-1-1-2 15,2 3 1-15,0-3-2 0,1 3 2 0,-2-3 0 0,1 0 2 16,1 2-1-16,2-2 0 16,-3-2 2-16,-1 4 2 0,3-2-1 0,-1-2 1 15,0 2-1-15,-1-2 0 16,2-1-1-16,-5-1-3 0,3 0 0 0,1 2 1 0,-4-1 3 15,3-3-1-15,1 3-1 16,-3 0-1-16,3-2-1 0,-2 0-1 16,1 0 1-16,0-2 0 0,0 3 7 0,0-2-1 0,2 2-9 0,0 0 2 15,1 3 1 1,-2-4-2-16,0 2 4 0,4 1-3 0,-4 1 1 0,1 0 1 16,2 0-1-16,1 1-1 15,0-1 0-15,7 13 1 0,-18-23 0 0,10 14-1 0,2-4 1 16,6 13 5-16,-15-20-5 15,9 11 0-15,6 9-2 0,-18-21 4 0,15 11-2 16,3 10-2-16,-11-17 2 16,11 17 1-16,-10-19-2 0,10 19 2 0,-14-18-2 0,14 18 2 15,-10-16-1-15,6 7 1 0,4 9 1 0,-11-18-4 16,11 18 2-16,-10-17 0 16,10 17-1-16,-11-17 8 0,11 17-7 0,-13-17-4 15,7 9 1-15,6 8 6 0,-10-16-6 16,10 16 3-16,-14-16 0 0,8 8-1 0,6 8 1 15,-11-16-1-15,11 16 0 16,-12-16 1-16,6 8-1 0,6 8 1 0,-11-15-1 16,11 15 0-16,-9-15 0 0,9 15-1 0,-12-14 4 0,12 14-1 15,-10-15 2-15,10 15-5 16,-12-16 1-16,12 16 2 0,-7-13-2 0,7 13 1 16,-9-14 1-16,9 14-3 15,-8-14 2-15,8 14-3 0,-8-14 3 0,8 14 1 16,-10-13 1-16,10 13-6 0,-8-13 1 15,8 13 3-15,-8-14 0 0,8 14-2 0,-11-12 2 16,11 12-2-16,-10-14 1 16,10 14 5-16,-11-14-3 0,11 14-2 0,-11-15 0 0,11 15 3 15,-12-17-2-15,12 17-4 0,-11-16 6 0,4 8-2 16,7 8 0-16,-10-18 0 16,10 18 4-16,-15-17-6 0,9 7 1 0,6 10 0 0,-13-19 1 15,9 9-3-15,4 10 3 16,-13-19 0-16,5 10-1 0,8 9 2 0,-12-21-1 15,4 10 0-15,1 1-2 16,7 10 2-16,-15-20-2 0,8 8 1 0,-1 2-2 0,8 10 2 16,-13-20 2-16,6 10-2 0,7 10 4 0,-12-17-5 15,6 8 1-15,6 9 2 16,-14-19-1-16,8 10-2 0,6 9 1 0,-14-19 0 16,8 8-1-16,6 11 1 0,-14-17-1 15,8 5 2-15,-2 3 0 0,8 9-1 0,-11-18 0 16,11 18 2-16,-12-16-2 15,5 7-1-15,7 9 1 0,-15-18 1 0,15 18-2 16,-12-17 0-16,6 9 1 0,6 8 1 16,-12-18 0-16,12 18-1 0,-10-12 0 0,10 12 0 15,-13-16 1-15,13 16-1 0,-10-13 0 0,10 13 2 16,-13-14-2-16,13 14 1 16,-11-13 1-16,11 13-2 0,-10-13 2 0,10 13-3 0,-12-13-1 15,12 13 4-15,-10-12-2 16,10 12 2-16,-8-11 1 0,8 11 0 0,-8-12 1 15,8 12 2-15,-11-13-3 16,11 13 2-16,0 0 3 0,-10-15-3 0,10 15 1 0,-9-12 0 16,9 12-2-16,-8-13-2 0,8 13 3 0,0 0-3 15,-13-15-1-15,13 15 3 0,-6-10-1 16,6 10-1-16,0 0-1 0,-13-15 5 0,13 15-5 16,-9-10 1-16,9 10 0 15,0 0 1-15,-10-15-2 0,10 15 5 0,-6-13 0 16,6 13 11-16,0 0 3 15,-11-15 1-15,11 15-3 0,0 0 0 0,-9-15-5 0,9 15 1 16,0 0-1-16,-8-14-2 16,8 14-1-16,0 0-2 0,0 0 0 0,-6-13-2 15,6 13-1-15,0 0-1 0,0 0 0 0,0 0 4 16,0 0-4-16,-9-13-1 0,9 13 0 16,0 0 4-16,0 0-3 0,0 0-3 0,0 0 0 15,0 0 0-15,0 0-2 16,0 0-1-16,0 0 1 0,0 0 2 15,0 0-1-15,0 0 0 0,0 0-1 0,0 0 0 16,0 0 1-16,0 0 0 0,0 0 2 0,0 0-3 16,0 0 4-16,0 0 1 0,0 0-4 0,0 0 1 15,0 0 0-15,-10 42 1 16,10-42-1-16,0 17 0 0,0-17 2 0,-2 16-2 0,2-16 0 16,-2 22 2-16,2-22-1 15,0 21 3-15,0-21-4 0,-2 22 2 0,2-22 0 16,-3 21-2-16,3-21 2 15,0 18 0-15,0-18 1 0,-2 19-1 0,2-19 4 0,0 0-4 16,0 21 1-16,0-21-4 16,0 0 5-16,0 17-4 0,0-17 3 0,0 0-2 0,0 0 2 15,-2 17 7-15,2-17-5 0,0 0 0 0,0 0 1 16,0 0 10-16,0 0 3 16,0 0 0-16,0 0-3 0,0 0 0 0,0 0 1 0,0 0-5 15,0 0-2 1,0 0 1-16,0 0-5 0,0 0 0 0,0 0 1 0,0 0-3 15,0 0-1-15,0 0 1 16,0 0-2-16,4-62 3 0,-4 62-2 0,3-27-1 16,-1 11 2-16,0 1-3 0,-2 15-2 0,4-29 3 15,-2 14-3-15,-2 15 0 0,4-23-4 16,-2 12 5-16,-2 11 0 0,7-23-3 0,-7 23 2 16,4-19 0-16,-4 19 0 15,4-19 2-15,-4 19-3 0,2-14-1 0,-2 14 2 16,0 0-1-16,4-19 0 0,-4 19 2 15,0 0 2-15,0 0-2 0,4-18-2 0,-4 18 2 16,0 0 0-16,0 0 0 16,0 0 1-16,3-17-2 0,-3 17 1 0,0 0 1 15,0 0-2-15,0 0-1 0,0 0 0 0,0 0 0 0,0 0 3 16,6-15-2-16,-6 15 2 16,0 0-4-16,0 0 3 0,0 0 1 0,0 0-2 0,0 0 2 15,0 0 0 1,0 0 3-16,0 0 4 0,0 0 0 0,0 0 3 0,0 0 0 15,0 0 0-15,11-7 0 16,-11 7 2-16,0 0 2 0,0 0 1 0,0 0 1 16,0 0-2-16,30 7-2 0,-30-7-1 0,0 0 4 0,20 8-5 15,-20-8 9 1,15 10-4-16,-6-5-5 0,-9-5-3 0,19 14-1 0,-9-8-1 16,2 4 3-16,-2-2-5 15,0-1-3-15,3 2-17 0,-13-9-39 0,17 13-73 16,-4-3-113-16,-5-2-165 0,-2 3-227 15,-6-11 35-15,13 21-368 0,-6-11-407 0</inkml:trace>
  <inkml:trace contextRef="#ctx0" brushRef="#br0" timeOffset="31950.23">10186 7836 2801 0,'0'0'-146'0,"0"0"35"0,0 0 25 16,0 0 28-16,0 0 23 16,0 0 35-16,0 0 14 0,-13-13 18 0,13 13 3 15,0 0 6-15,0 0-2 0,0 0 13 0,0 0 22 0,0 0 22 16,0 0 1-16,0 0 3 16,0 0 9-16,0 0 5 0,0 0 4 0,0 0 3 15,-3 46 0-15,3-46-3 16,-4 18-3-16,4-18-8 0,-6 25-7 0,4-10-4 0,-2 0-5 15,0 3-3-15,-1 1-2 16,3-2-13-16,0 2 2 0,-2 1-1 0,0-4-6 16,2 4-6-16,-1-4-6 0,-1 2-12 0,2-1 3 15,0-1-8-15,2-16-3 0,-5 29-4 16,3-19-3-16,2-10-7 0,-4 22-12 0,4-22-27 16,-2 16-30-16,2-16-32 15,-4 14-43-15,4-14-48 0,0 0-46 0,-4 19-47 16,4-19-84-16,0 0-166 0,-10 0-455 15,10 0-408-15</inkml:trace>
  <inkml:trace contextRef="#ctx0" brushRef="#br0" timeOffset="32370.15">9990 7937 2781 0,'5'-19'-148'15,"-5"19"27"-15,7-19 28 0,-7 19 18 16,10-19 15-16,-4 12 16 0,-6 7 21 0,13-19 14 16,-7 11 20-16,-6 8 10 0,17-18-5 0,-8 11-1 15,-9 7-5-15,16-11 4 16,-16 11-8-16,20-11 12 0,-12 5 2 0,-8 6 9 0,19-9 2 16,-19 9 1-16,24-5 1 15,-24 5 2-15,23 0-4 0,-23 0-4 0,23 2 5 16,-23-2 16-16,22 6 3 15,-12-3 6-15,-10-3-2 0,19 13-2 0,-11-5-1 0,1-1 4 16,-3 6-5-16,-6-13 10 16,11 16 2-16,-11-16 9 0,4 20-1 0,-4-20-5 15,2 19 1-15,-2-19-3 0,-4 20 0 0,4-20 1 0,-8 21 3 16,-1-11 2-16,-2 0-1 16,1 1-3-16,-3-2-4 0,1 1-10 0,-6-1 2 15,4-2-9-15,-1 0-7 0,0-1 0 16,15-6-6-16,-27 9-5 0,14-2-2 15,13-7-13-15,-21 2-20 0,21-2-39 16,-20 0-48-16,20 0-61 0,0 0-58 0,0 0-67 16,-25-5-181-16,25 5-448 0,-4-8-302 0</inkml:trace>
  <inkml:trace contextRef="#ctx0" brushRef="#br0" timeOffset="32720.02">10545 7945 2692 0,'0'0'-92'0,"0"0"46"0,0 0 54 15,0 0 32-15,13 15 28 0,-13-15 21 16,0 0 15-16,-2 26 6 0,2-26 9 0,-4 18 6 16,4-18 5-16,-2 25 2 0,2-25-6 0,-5 25-6 15,3-11-9-15,0 0-12 16,2-14-5-16,-6 28-10 0,4-13-9 0,-2-1-8 0,4-14-11 16,-7 22-5-16,5-9-2 15,2-13-8-15,-7 18-3 0,7-18-16 0,-4 18-27 16,4-18-33-16,-6 12-43 15,6-12-61-15,0 0-66 0,-8 11-83 0,8-11-169 0,0 0-523 16,0 0-443-16</inkml:trace>
  <inkml:trace contextRef="#ctx0" brushRef="#br0" timeOffset="32940.3">10545 7672 3069 0,'0'0'16'0,"-4"-15"36"0,4 15 15 15,0 0 5-15,0 0 3 16,0 0 5-16,0 0-6 0,0-17-4 0,0 17-13 0,0 0-7 16,0 0-24-16,0 0-34 15,0 0-55-15,0 0-70 0,0-9-87 0,0 9-136 16,0 0-534-16,0 0-270 15</inkml:trace>
  <inkml:trace contextRef="#ctx0" brushRef="#br0" timeOffset="33279.9">10747 7917 2614 0,'0'0'-73'0,"0"0"25"0,0 0 16 0,-5 18 18 0,5-18 30 16,0 0 23-16,0 0 16 15,0 0 6-15,0 0 13 0,11 14 3 0,-11-14 2 16,0 0 2-16,0 0 7 15,19 3-5-15,-19-3-5 0,21 0-3 0,-21 0-3 0,21-1-11 16,-21 1-8-16,28-4-4 0,-11-1-5 0,-17 5-14 16,32-3-38-16,-18-1-39 15,-14 4-58-15,28-3-41 0,-16-2-46 0,-12 5-69 16,19-5-145-16,-19 5-341 16,9-5-25-16</inkml:trace>
  <inkml:trace contextRef="#ctx0" brushRef="#br0" timeOffset="33509.96">10903 7871 2158 0,'0'0'-32'16,"0"0"31"-16,0 0 29 0,0 0 27 0,-14-4 22 0,14 4 25 15,0 0 26-15,0 0 9 16,0 0 2-16,0 0-6 0,0 0 0 0,0 0-3 16,-5 26 0-16,5-26-8 15,-2 19-6-15,2-19-13 0,-4 21-9 0,-1-9-11 0,5-12-9 16,-4 29-5-16,0-13-7 15,2 0-9-15,-2 1-6 0,4-17-2 0,-7 32-6 16,5-16-12-16,0-1-14 0,0 2-21 0,0-2-43 16,2-15-46-16,-2 27-45 0,4-12-52 15,0-3-61-15,-2-12-129 0,6 23-560 0,-1-15-367 16</inkml:trace>
  <inkml:trace contextRef="#ctx0" brushRef="#br0" timeOffset="33870.1">11163 8027 2829 0,'0'0'-109'0,"9"-18"19"0,-9 18 28 16,4-13 23-16,-4 13 36 15,0 0 0-15,6-17 10 0,-6 17 20 0,0 0 21 0,0 0 17 16,0 0 27-16,0 0 12 15,0 0 12-15,0 0 9 0,0 0-2 0,0 0 0 16,0 0-5-16,-41 32-2 16,34-20-9-16,0 1-6 0,-1 2-4 0,3-1-7 15,0 3-4-15,-1-2-5 0,3 2-5 0,-2-2 1 0,5-15-11 16,-2 31-6-16,0-16-5 16,2-15-5-16,4 28-5 0,1-17-5 0,-5-11-3 15,7 21-2-15,-3-12-6 16,-4-9-4-16,14 13-4 0,-5-7-5 0,-9-6-23 0,20 8-19 15,-20-8-27-15,20 0-34 16,-20 0-44-16,24-4-41 0,-24 4-45 0,26-12-53 16,-14 3-108-16,0-1-164 0,-1-4-341 0,-1 2-254 0</inkml:trace>
  <inkml:trace contextRef="#ctx0" brushRef="#br0" timeOffset="34450.12">11454 7565 2658 0,'0'0'-62'0,"0"0"17"0,0 0 26 0,4-15 20 15,-4 15 34-15,0 0 26 16,0 0-23-16,0 0 22 0,0 0 0 0,0 0 8 15,0 50 6-15,0-50 6 0,0 31 0 16,0-15 4-16,0 1 0 0,0 3-4 0,0 1-2 16,-2-2-7-16,0 2-8 0,2 2-3 0,-1-3-5 15,1 3-3-15,0-2-6 16,-4 1-3-16,2-2-4 0,2 1-6 0,0-2-1 0,-2 0-1 16,2-1-6-16,0-18 2 15,-2 30-4-15,2-30-7 0,0 23 4 0,0-23-3 16,0 19 2-16,0-19 0 15,0 15 4-15,0-15 3 0,0 0-5 0,0 0 5 0,0 0-5 16,0 0-4-16,0 0 0 16,0 0-2-16,0 0-3 0,0 0-1 0,0 0-4 15,0 0-3-15,0 0-1 0,23-49-3 0,-16 34 1 0,-2 1-3 16,-2 1-1-16,3-1 2 16,0 0-1-16,1 1 1 0,-7 13-1 0,13-22 1 15,-7 11-1-15,0-1-1 0,-6 12 1 16,11-18 1-16,-11 18-1 0,9-15-1 0,-9 15 4 15,9-10-3-15,-9 10-1 16,0 0 6-16,9-8 23 0,-9 8 7 0,0 0 6 16,0 0 3-16,0 0 2 0,0 0 4 15,15 30-3-15,-15-30-2 0,0 18-11 16,0-18 5-16,3 26-5 0,-3-26-4 0,0 24-3 0,0-10-3 16,2 3-4-16,-2 0-19 15,2-2-48-15,-2-15-70 0,2 31-97 0,-4-19-112 16,4-2-225-16,-2 2-50 15,0-12-288-15,0 0-269 0</inkml:trace>
  <inkml:trace contextRef="#ctx0" brushRef="#br0" timeOffset="41599.94">13953 12645 679 0,'9'-14'139'0,"-9"14"-108"0,0 0-11 0,0 0-9 16,0 0-7-16,0 0 3 16,0 0-7-16,7-10-4 0,-7 10 8 0,0 0-1 15,0 0 5-15,0 0-5 0,0 0 3 0,0 0 12 0,0 0 9 16,2-12 5-16,-2 12 5 16,0 0-3-16,0 0 5 0,0 0 5 0,0 0 0 15,0 0-2-15,0 0 3 16,0 0 0-16,0 0 10 0,0 0 7 0,0 0-8 0,0 0 12 15,0 0 1-15,0 0 6 16,0 0-5-16,0 0 15 0,0 0 11 0,0 0-11 16,0 0 4-16,0 0 0 0,0 0-3 0,0 0-9 15,0 0-8-15,0 0-9 0,0 0-7 16,0 0 1-16,0 0-9 0,0 0-12 0,0 0-6 16,0 0 0-16,0 0-4 15,0 0 1-15,0 0-4 0,0 0-2 0,0 0-4 0,0 0 4 16,0 0-3-16,0 0-1 15,0 0-7-15,0 0 8 0,0 0 0 0,0 0-4 0,0 0 2 16,0 0 1-16,0 0-4 16,0 0-3-16,0 0-11 0,0 0-7 0,0 0-30 15,0 0-12-15,0 0-12 0,0 0-12 0,0 0 5 16,0 0-7-16,0 0 5 16,0 0 15-16,0 0 0 0,0 0 8 0,0 0 5 15,0 0 5-15,0 0 18 0,0 0 8 16,0 0 11-16,0 0 6 0,0 0 9 0,0 0 15 15,5 41-9-15,-5-41 6 16,0 0-1-16,0 0 14 0,0 0-6 0,0 0 3 16,0 0 9-16,0 0 8 0,0 0-12 0,0 0 1 0,2 18-5 15,-2-18 14-15,0 0-14 16,0 0-1-16,0 0-9 0,0 0 3 0,0 0 4 0,0 0-7 16,0 0-5-16,0 0 5 15,0 0-9-15,0 0 2 0,0 0-2 0,0 0 9 16,0 0 0-16,0 0-2 15,0 0 4-15,0 0-2 0,0 0-1 0,0 0 1 16,0 0 1-16,0 0 1 0,0 0-3 16,0 0 11-16,0 0-1 0,0 0 4 0,0 0-3 15,0 0-3-15,0 0 2 0,0 0-2 0,0 0-3 0,0 0-4 16,0 0 1-16,0 0 0 16,0 0-3-16,0 0-1 0,0 0 1 0,0 0 1 15,0 0-3-15,0 0 5 16,0 0 2-16,0 0 3 0,0 0-3 0,0 0 0 15,0 0 0-15,0 0-4 0,0 0 1 16,0 0-1-16,0 0-4 0,0 0 1 0,0 0-4 16,0 0 1-16,-9-57-4 0,9 57 5 0,0 0-5 15,0 0 4-15,0-17 5 16,0 17-5-16,0 0 4 0,0 0 0 0,-3-21-4 16,3 21 6-16,0 0 2 0,-2-18 0 15,2 18 2-15,0-12-4 0,0 12 1 0,0 0 0 16,0-18 2-16,0 18 1 0,0 0-3 15,0 0 1-15,-4-24-1 0,1 17-5 0,3 7 1 16,-4-15-3-16,4 15-2 0,-4-14-1 0,4 14 0 16,-3-12-4-16,3 12 2 15,-4-16-1-15,4 16 1 0,-7-17-3 0,2 8-4 0,5 9 0 16,-7-17 7-16,-1 7 0 16,4 2-7-16,4 8 3 0,-10-19 0 0,4 8-1 15,1 1 0-15,5 10 1 16,-9-21-2-16,3 13 2 0,0-5-4 0,0 4 1 0,6 9 0 15,-11-20 2-15,7 12 0 16,-2-4-2-16,0 3-2 0,2-3 2 16,4 12 1-16,-11-19 0 0,6 9 1 0,0 1-1 0,0-1 7 0,5 10 0 15,-6-21 6-15,0 12-7 16,1-2 2-16,5 11-4 0,-6-20 2 0,1 12-2 16,0-3-1-16,5 11 0 15,-6-18 1-15,5 8-2 0,1 10-1 0,-8-19 3 0,6 9 3 16,2 10 2-16,-8-17-5 15,4 8 5-15,4 9-3 0,-7-18-2 0,5 9 1 16,2 9 1-16,-6-17-2 16,5 7 1-16,1 10 0 0,-4-19-2 0,2 9-4 0,2 10 4 15,-5-20-3-15,3 10-1 0,2 10 1 0,-3-19-1 16,-1 7-1-16,4 12-2 16,-4-20 2-16,2 8-1 0,2 12 0 0,-7-19-1 0,5 8 3 15,0-1-4-15,2 12 3 16,-4-20 1-16,2 8-1 0,-2 2 6 0,4 10-7 15,-4-21 2-15,2 10-2 16,-3 0 3-16,5 11-4 0,-4-25 0 0,2 13 2 0,2 12-2 16,-3-24 0-16,3 24-1 0,-5-27 2 0,3 13 0 15,2 14-1-15,-7-24-1 16,3 11 3-16,4 13-2 0,-6-28 0 0,3 15 0 16,1-3 1-16,2 16-1 0,-8-27 0 15,6 11 1-15,2 16-1 0,-6-28 3 0,4 15-6 16,-3-3 2-16,5 16 1 15,-4-28 1-15,2 13-1 0,-2 2 6 0,0-1-6 0,2 0 2 16,0 1-4-16,-2-3 3 16,2 4-2-16,-1-2 3 0,1 1-3 0,-2 1 3 15,4 12-1-15,-4-23 1 0,1 10 5 0,-2 4-5 0,5 9 4 16,-7-23-3-16,5 12-3 16,0-1 1-16,-2 0-1 0,4 12 1 0,-3-22 1 15,-1 10-1-15,0-1-2 16,2 2 2-16,2 11 0 0,-8-21-2 0,4 9 1 0,2 2-1 15,-3-1 7-15,5 11-4 16,-6-22 1-16,4 12 3 0,-1-2 0 16,3 12 2-16,-5-19-1 0,3 8 1 0,-2 1-1 0,4 10 5 0,-5-19-6 15,3 8-2-15,2 11 1 16,-4-21-2-16,2 11 0 0,2 10 1 0,-1-21 0 16,-5 12-2-16,6 9 1 15,-5-21-2-15,5 9 1 0,0 12-1 0,-3-20 1 0,1 8-4 16,0 0 6-16,2 12-2 15,-6-21-2-15,3 10 2 0,3 11 8 0,-4-23-9 16,4 14 0-16,-4-3 1 16,4 12-2-16,-4-21 1 0,2 10-2 0,0 0 5 0,2 11 1 15,-4-22-2-15,0 11 1 0,4 11 3 0,-3-21-5 16,1 12 0-16,0-2 2 16,2 11 0-16,-4-23-1 0,4 23-1 0,-5-23-1 0,5 23-2 15,-5-23 8 1,3 9-5-16,2 14-1 0,-2-22-2 0,2 22 4 0,-3-26-1 15,1 13 2-15,2 13-1 16,-4-28 2-16,2 14 1 0,2 14 0 0,-2-29 1 0,-1 11 7 16,1 3-7-16,2 15 1 0,-2-33-5 0,0 20 2 15,-1-2 0-15,3 15-3 16,-2-32-2-16,2 16 4 0,-3-1 0 0,3 17 0 16,-2-31-1-16,0 17-1 0,2 14-1 15,-2-32-1-15,0 14 2 0,0 3 0 0,2 15-2 16,-1-33 1-16,-1 18 1 15,2 15-3-15,-4-31 2 0,4 16-2 0,0 15 3 0,-2-32 1 16,0 16-2-16,2 16 0 16,-2-31 1-16,-2 17-1 0,2-2-4 0,2 16 3 15,-2-32 1-15,0 17 1 0,0-2 0 0,-1 1-6 16,3 0 5-16,-2-1 4 0,2 17 1 16,-4-37 0-16,4 20 0 0,-2-2 5 0,2 19 4 15,-2-36 1-15,2 16-3 16,-2 4 0-16,2-3-1 0,0 19-1 0,-1-36-2 0,1 17 2 15,0 1-3-15,0 18-3 16,0-34-1-16,0 16 0 0,0 18 5 0,0-32-6 16,0 15 0-16,0 0 2 0,0 17-3 0,0-31 0 15,0 14 0-15,0 1 0 0,0 16-4 16,0-33 5-16,-2 16 0 0,2 17-3 0,0-33 4 16,0 16-4-16,-3 0 3 15,3 17-6-15,0-35 5 0,0 16-3 0,0 2 3 0,0-2 0 16,0 19-2-16,0-36-2 15,0 17 6-15,0 0-3 0,0 0 0 0,0 0-4 0,3 0 2 16,-3 1 1 0,0 0 2-16,0 18-4 0,0-37 2 0,0 19 0 0,2-2 0 15,-2 3-2-15,0-2 1 0,1 0-2 0,-1 0 2 16,0 0-1-16,0 0 1 16,2 2 0-16,-2-2-1 0,0-1 0 0,0 2 4 15,0 18-4-15,0-37 3 16,0 18-2-16,0 2-2 0,0 0-2 0,0-2 3 0,0 2 1 15,0-2 5-15,0 2-6 16,0-3-2-16,0 2 4 0,0 0-2 0,0 1 0 0,0 0 0 16,-2-2 2-16,4 1-2 0,-2 2-3 0,0-3 3 15,0 2 0-15,-2 0 1 16,2 0-2-16,0 1 0 0,0 0 1 0,0 3 2 16,-1-2 0-16,1 15-2 0,0-27-4 15,0 14 3-15,0 0 2 0,0 13 1 0,-2-23 0 16,2 9 1-16,0 14-2 15,0-22 0-15,0 8 1 0,0 14 7 0,0-22-11 0,0 12 3 16,0 10-1-16,2-23 3 0,-2 13-2 0,0 10 2 16,0-20-1-16,0 20 1 15,1-22-2-15,-1 22 4 0,2-20-4 0,-2 20 2 0,0-19-2 16,0 19 1-16,2-20-1 16,-2 20 3-16,2-16-1 0,-2 16 0 0,2-19 0 15,-2 19 1-15,0 0 3 0,2-22 3 16,-2 22-4-16,0 0 5 0,2-19-7 15,-2 19 6-15,0 0 0 0,0 0-1 16,3-19-2-16,-3 19-1 0,0 0 1 0,0 0 1 16,0 0-2-16,0 0-2 0,0-19 0 0,0 19-2 15,0 0 1-15,0 0 0 0,0 0-1 16,0 0 4-16,0 0-3 0,0 0 1 16,0 0-4-16,0 0 4 0,0 0-1 15,0-17-4-15,0 17 2 0,0 0 1 0,0 0-3 16,0 0 2-16,0 0-1 0,0 0 2 15,0 0-3-15,0 0-1 0,0 0 2 0,0 0 4 16,0 0-7-16,0 0 6 0,0 0-2 0,0 0 3 16,0 0-3-16,-25 44 2 0,20-37-1 15,5-7 1-15,-8 16-1 0,8-16 1 0,-9 16 0 16,9-16-1-16,-8 20 1 16,4-8 0-16,4-12-3 0,-9 21 6 0,5-11 1 15,4-10-3-15,-7 24 0 0,-2-14-1 16,9-10 1-16,-5 20-1 0,5-20-1 0,-6 17-1 15,6-17 3-15,-7 14-2 16,7-14 1-16,-4 13 0 0,4-13 1 0,0 0-2 0,-5 16 2 16,5-16 2-16,0 0-4 0,0 0 0 0,-5 15 2 15,5-15-1-15,0 0 1 16,0 0-2-16,0 0 0 0,0 0-1 0,-4 15 4 16,4-15-1-16,0 0 0 0,0 0 2 15,0 0-2-15,0 0 1 0,0 0-2 0,0 0 2 16,0 0 1-16,0 0 0 15,0 0-3-15,0 0 8 0,0 0-9 0,0 0 1 0,0 0 0 16,0 0-2-16,0 0 0 16,27-33 3-16,-27 33 0 0,7-15-2 0,-7 15 1 15,12-15-6-15,-12 15 5 0,8-18 1 0,-3 9 0 16,-5 9 0-16,8-17-4 0,-8 17 3 16,5-17-2-16,-5 17 2 0,9-20-1 0,-4 11-2 15,-5 9 3-15,8-19-4 16,-8 19 3-16,7-17-1 0,-7 17 0 0,8-18-1 15,-8 18 3-15,6-16-1 0,-6 16 2 16,6-16-1-16,-6 16 2 0,7-12-4 0,-7 12 4 16,10-14-4-16,-10 14 0 0,0 0 3 0,6-16-4 0,-6 16 2 15,5-10-1-15,-5 10 2 16,0 0 2-16,6-14 0 0,-6 14-2 0,0 0-2 16,0 0 1-16,0 0-2 15,9-16 2-15,-9 16-1 0,0 0 1 0,0 0-2 16,0 0-2-16,0 0 2 0,0 0-4 15,0 0 3-15,0 0 0 0,0 0 7 0,0 0-5 16,0 0 0-16,0 0 2 16,0 0-1-16,0 0-1 0,0 0 3 0,0 0-6 15,29 26 7-15,-29-26 2 0,12 13 1 0,-12-13 0 0,13 13-1 16,-13-13 1-16,14 13 2 16,-5-7-4-16,-9-6 1 0,13 14-1 0,-4-7 0 15,-9-7-1-15,13 13-12 16,-4-7-28-16,-2 0-42 0,-2 1-62 0,-5-7-78 15,11 15-71-15,-7-11-200 0,-4-4-141 16,0 0 44-16,5 19-249 0,-5-19-177 0</inkml:trace>
  <inkml:trace contextRef="#ctx0" brushRef="#br0" timeOffset="46554.19">13429 7031 997 0,'0'0'214'0,"0"0"-62"0,0 0-19 16,0 0-7-16,0 0 23 0,-4-21-1 0,4 21 1 15,0 0-3-15,0 0 2 16,0 0-5-16,0 0-12 0,0 0-8 0,0 0-7 16,0 0-12-16,0 0-7 0,0 0-1 0,0 0-11 0,0 0 10 15,0 0-5-15,0 0 0 16,0 0-5-16,0 0-5 0,0 0-2 0,0 0-4 0,0 0 3 16,0 0-2-1,34 30-5-15,-34-30 5 0,9 15-3 0,-9-15 0 0,13 17-3 16,-10-7-7-16,-3-10-7 15,11 18 4-15,-5-6-9 0,1-2-6 0,-7-10-3 16,9 23 1-16,-4-12-6 0,1-2-4 16,-6-9-4-16,8 18-2 0,-8-18-4 0,8 16-5 15,-8-16 1-15,5 14-14 0,-5-14-28 0,6 11-39 16,-6-11-48-16,0 0-55 16,7 12-66-16,-7-12-76 0,0 0-174 0,0 0-126 15,0 0-276-15,0 0-255 0</inkml:trace>
  <inkml:trace contextRef="#ctx0" brushRef="#br0" timeOffset="46890.03">13693 6993 2660 0,'0'0'-58'0,"0"0"19"0,8-15 21 16,-8 15 24-16,0 0 26 16,0 0 9-16,5-15 8 0,-5 15 4 0,0 0-10 15,0 0 8-15,0 0 21 0,0 0 4 0,0 0 7 16,0 0 8-16,0 0-3 0,0 0-4 16,-21 50 1-16,13-38-12 0,-3 6-3 0,-1 2-1 15,1-4-4-15,-2 4-3 16,3 0-8-16,-3-1-6 0,-1 0-4 0,3 1-3 0,1-1-6 15,-5-2-4-15,5 2-2 16,3 0-3-16,-5-2-4 0,4-4-4 0,-1 3-12 16,4-5-25-16,-4 3-36 0,2-3-47 0,7-11-50 15,-8 21-42-15,1-12-48 16,7-9-98-16,-7 15-568 0,4-11-294 0</inkml:trace>
  <inkml:trace contextRef="#ctx0" brushRef="#br0" timeOffset="47489.81">13814 7270 2600 0,'0'0'-94'0,"0"0"17"0,0 0 25 0,-10-23 2 0,10 23 18 16,0 0 15-16,-10-9 15 0,10 9 19 15,0 0 20-15,0 0 9 0,-19-6 10 0,19 6 9 16,0 0 16-16,0 0-2 15,0 0-3-15,-29 19-5 0,29-19-6 0,-11 16-6 0,5-7-8 16,6-9-3-16,-12 17-4 0,7-7-1 0,5-10-4 16,-6 19-28-16,6-19 0 15,-5 19 0-15,5-19 0 0,-2 14 4 16,2-14-3-16,0 0-2 0,0 19 1 16,0-19-2-16,0 0-5 0,0 0-14 0,11 12 0 0,-11-12-8 15,0 0-1-15,0 0-4 16,0 0 2-16,0 0-3 0,36-23 9 0,-26 15-3 15,-10 8 5-15,13-20-3 16,-4 8 4-16,-2-1 5 0,2 2 12 0,-3-2 20 0,0 0 19 16,-6 13 13-16,10-19 10 0,-3 8 9 0,-7 11-3 15,9-12-8-15,-9 12-5 16,0 0-4-16,0 0 3 0,8-13 5 0,-8 13-3 0,0 0 0 16,0 0-8-16,0 0-3 15,0 0-2-15,0 0-9 0,5 43 0 0,-5-43-5 16,1 17-5-16,-1-17-1 15,2 17 0-15,-2-17-5 0,2 18-8 0,-2-18-28 16,0 0-45-16,4 19-52 0,-4-19-70 0,0 0-64 0,3 15-164 16,-3-15-553-16,0 0-398 15</inkml:trace>
  <inkml:trace contextRef="#ctx0" brushRef="#br0" timeOffset="47999.73">13928 7250 2853 0,'0'0'-91'0,"0"0"21"15,0 0 24-15,0 0 20 16,0 0 2-16,0 0 21 0,0 0-6 0,0 0 2 0,0 0 5 16,0 0 2-16,0 0-3 15,0 0-4-15,-2 53 4 0,2-53 1 0,4 19-4 16,-4-19 20-16,5 19-20 15,-5-19 0-15,3 16-5 0,-3-16 5 0,6 17 0 0,-6-17-1 16,0 0-1-16,5 11 1 0,-5-11-2 0,0 0 6 16,0 0 10-16,20 0-2 15,-20 0-7-15,0 0 1 0,19-18 5 0,-19 18 8 16,17-15-6-16,-8 5 5 0,-1 1 10 16,-8 9-2-16,17-18 15 0,-11 11 3 0,-6 7 0 15,13-13 6-15,-13 13-6 16,10-12-2-16,-10 12-7 0,11-7 2 0,-11 7-3 15,0 0 3-15,0 0-4 0,22 2 0 16,-22-2-5-16,0 0 1 0,0 0-6 0,18 13 1 16,-18-13-3-16,11 8 5 0,-11-8 11 0,0 0 15 15,13 9 11-15,-13-9 6 16,0 0 16-16,15 6 5 0,-15-6 5 16,0 0 8-16,0 0 4 0,17 0 6 0,-17 0-5 15,0 0-2-15,23-11-3 0,-23 11-3 0,13-14-7 16,-3 6-8-16,-10 8-6 15,17-16-14-15,-10 5-4 0,-7 11-9 0,14-18-13 16,-6 7-28-16,-8 11-40 0,12-14-51 0,-12 14-80 0,8-12-83 16,-7 5-163-16,-1 7-179 15,0 0-343-15,0 0-349 0</inkml:trace>
  <inkml:trace contextRef="#ctx0" brushRef="#br0" timeOffset="53230.03">18940 10383 671 0,'0'0'213'15,"0"0"-59"-15,0 0-37 16,0 0-7-16,0 0-3 0,0 0 5 0,0 0 6 15,-22 4-5-15,22-4 8 0,0 0 7 16,0 0-10-16,0 0-2 0,0 0 4 0,0 0-3 16,0 0 7-16,0 0 3 0,0 0 1 0,0 0 4 15,0 0 5-15,0 0-7 16,0 0 1-16,0 0-8 0,0 0-7 0,0 0-13 0,0 0-8 16,0 0-13-1,0 0-11-15,0 0-4 0,0 0-9 0,0 0-8 0,0 0-6 16,36-26-3-16,-36 26-5 15,0 0-5-15,23-2-1 0,-23 2-4 0,0 0-2 0,28 2-3 16,-28-2-3-16,22 0-3 16,-22 0-1-16,20 1-1 0,-20-1-1 0,24 5-2 15,-11-4-2-15,-13-1 1 0,22 7-3 0,-22-7 1 16,24 5-2-16,-14 1 1 0,-10-6 0 16,26 11-3-16,-13-5 2 0,-1 0 1 0,2-1-4 15,-4 3 1-15,2-1 0 16,-12-7-1-16,24 13 1 0,-14-6 1 0,3 0-1 15,-3 1-2-15,2-1-1 0,0 3 1 16,-2-2 5-16,1 0-3 0,0 2 3 0,1 2-1 16,-1-3-2-16,-1 3 4 0,3-1-1 0,0 3 6 0,-3-3-3 15,4 3 2 1,-2 0 2-16,-2 0-3 0,5-1-1 0,-2 2-2 0,-2-2 1 16,-1-1-2-16,0 2 3 15,4-2-2-15,-2 4-2 0,-4-3 2 0,5 0-3 16,-4-1 1-16,1 2 0 0,1-3 0 15,-3 3-3-15,0-1 1 0,2 0 0 16,-4 0 2-16,-2 0-2 0,4 1 1 16,-4 1 1-16,3 0-2 0,0 0 0 0,-1-1 2 15,-2 1-2-15,0-1 4 0,-4-14-3 0,6 28 0 16,-3-13 3-16,-1 1 1 0,-2-16-1 16,0 26 2-16,-2-10-2 0,2-16 1 0,-5 32 0 15,3-17-1-15,0 3 3 16,-2-3-3-16,0 0 4 0,-2 0 0 0,-1 1-2 15,0 0 2-15,3 0 0 0,-4-1-4 16,0 4 4-16,-1-2-4 0,0 0 4 0,1-1-5 16,2-2-1-16,-5 4 2 0,5-5-5 0,-5 2 3 15,2 1-1-15,-1 1 3 16,0-3-2-16,-2 0-1 0,2 0 1 16,0-1 1-16,-1 2-2 0,1-3 0 15,-1-1 1-15,0 1-2 0,1-1 2 0,0-2-1 0,-2 1-1 16,2 0 2-16,0 0-2 15,-3-2-1-15,13-8 2 0,-21 15 5 0,10-10-5 0,11-5-1 16,-19 12-3-16,10-7 1 0,9-5 1 0,-16 10-1 16,16-10-1-16,-18 9 2 15,18-9 0-15,-14 8 4 0,14-8-6 16,-17 6 4-16,17-6-3 0,-17 5 0 0,17-5-1 16,-17 4 0-16,17-4 2 0,0 0-2 0,-28 0-3 15,28 0 5-15,0 0-1 16,-23 0 4-16,23 0-4 0,0 0 2 0,0 0-2 0,-21 0 1 15,21 0-1-15,0 0 0 16,0 0-2-16,0 0 1 0,-21-5-4 0,21 5 0 16,0 0 0-16,-10-9 2 0,10 9-1 0,0 0 2 15,-12-11-1-15,12 11 1 16,0 0 1-16,-6-13 0 0,6 13-2 0,0 0 6 16,0 0-2-16,0-22-1 0,0 22-5 15,0 0 4-15,0 0-1 0,6-27-3 0,-6 27 5 16,5-16 6-16,-5 16 0 0,5-15 0 15,-5 15 7-15,6-14-1 0,-6 14 1 16,0 0 2-16,6-19 3 0,-6 19-5 16,6-13-1-16,-6 13 2 0,0 0-6 0,9-17 2 15,-9 17 3-15,6-11 6 0,-6 11 19 0,0 0-4 0,6-16 6 16,-6 16-1-16,0 0-3 16,7-13 4-16,-7 13-5 0,0 0-2 0,0 0 4 15,6-14 0-15,-6 14-4 16,0 0-2-16,0 0-2 0,5-12 1 0,-5 12 1 0,0 0-1 15,0 0 1-15,0 0 0 16,0 0-1-16,6-14 1 0,-6 14 0 0,0 0-2 16,0 0 3-16,0 0-3 0,6-14-4 0,-6 14 3 0,0 0-4 15,0 0 1-15,0 0-2 16,0 0 2-16,6-12 0 0,-6 12 2 0,0 0-4 16,0 0-4-16,0 0-2 15,0 0-3-15,0 0-3 0,0 0-2 0,0 0-1 0,0 0-1 16,0 0 0-16,0 0-2 15,0 0 0-15,0 0 1 0,0 0-2 0,0 0 0 16,0 0-1-16,0 0 1 0,-23 47-2 16,19-38 1-16,4-9 2 0,-13 22-3 0,7-11 0 15,6-11-1-15,-13 21 2 0,7-8 0 0,0-2-3 16,-1 2 1-16,0-1 0 16,1 2-3-16,0-1 3 0,6-13 0 0,-8 22 0 0,4-12 0 15,4-10-1-15,-9 19 1 16,9-19-1-16,-7 19-1 0,3-9 3 0,4-10-2 0,-6 16 0 15,6-16-1 1,-4 15 1-16,4-15-1 0,0 0 1 0,-5 17 1 0,5-17-2 16,0 0 3-16,-6 14-5 0,6-14 4 0,0 0-1 15,0 0-1-15,-4 16 3 16,4-16-4-16,0 0 2 0,0 0 0 0,0 0 1 0,0 0-2 16,-2 15 3-16,2-15 0 15,0 0 1-15,0 0 0 0,0 0 0 0,0 0 0 16,0 0 0-16,0 0-3 15,0 0-1-15,0 0 3 0,0 0-2 0,0 0 0 16,0 0-3-16,0 0 3 0,0 0-2 16,0 0 2-16,6 20-2 0,-6-20 1 0,0 0 0 15,13 5-2-15,-13-5 3 0,12 6 1 0,-12-6-1 0,20 4 0 16,-20-4-1-16,22 6 1 16,-8-5 0-16,-14-1 0 0,27 7-3 0,-10-6 2 15,-2 1 0-15,-1 2 2 16,-14-4-1-16,30 3 1 0,-13-1-4 15,-17-2 4-15,26 4-2 0,-14-1 0 0,-12-3 1 16,22 3-2-16,-22-3 5 0,16 2 1 0,-16-2 4 16,18 4 0-16,-18-4 2 0,0 0 2 0,18 1-2 0,-18-1 0 15,0 0-3-15,15 4 2 16,-15-4-2-16,0 0-2 0,0 0 1 0,0 0-2 16,20 4 0-16,-20-4-2 15,0 0 0-15,0 0-5 0,0 0-13 0,14 4-24 0,-14-4-27 16,0 0-34-16,0 0-47 15,0 0-57-15,10 2-83 0,-10-2-95 0,0 0-190 16,0 0-37-16,10-15 15 0,-10 15-476 0,0 0-623 0</inkml:trace>
  <inkml:trace contextRef="#ctx0" brushRef="#br0" timeOffset="59880.14">10622 10033 219 0,'0'0'39'0,"0"0"-18"16,0 0 33-16,0 0 22 0,0 0 7 0,0 0 9 0,0 0-1 15,0 0 5 1,0 0 11-16,0 0 3 0,0 0 14 0,0 0 3 0,0 0-3 16,0 0 6-16,0 0-4 15,0 0 1-15,0 0-12 0,0 0-1 16,0 0-7-16,0 0-8 0,0 0 8 15,-4-26 5-15,4 26 9 0,0 0 7 0,0 0 4 0,0 0 3 16,0 0 6-16,0 0-5 16,0 0-4-16,6-13-7 0,-6 13-8 0,0 0-5 15,0 0-10-15,6-14-13 0,-6 14-10 0,0 0-10 0,6-16-6 16,-6 16-6-16,0 0-8 16,9-17-5-16,-9 17-4 0,4-14-5 0,-4 14-3 15,4-14-6-15,-4 14-1 16,5-18-3-16,-5 18-1 0,4-19 0 0,-4 19-5 0,4-17 0 15,-4 17-1-15,7-19 2 16,-7 19 4-16,6-20-2 0,-6 20 3 0,6-19 4 16,-6 19-7-16,6-20 3 0,-2 11 1 15,-4 9-5-15,10-23 1 0,-6 11 3 0,-4 12-5 16,10-22-2-16,-6 8 0 0,2 3-3 0,-6 11 0 16,11-23 1-16,-4 11-3 15,-7 12 6-15,10-20-7 0,-4 8-1 0,-6 12-1 16,11-19-2-16,-5 9 0 0,-6 10 2 15,11-18 3-15,-4 8-9 0,-7 10 0 0,12-17 3 16,-6 7 0-16,-6 10-3 16,13-19 5-16,-6 10-1 0,-7 9-4 0,12-17 1 15,-3 5-2-15,-9 12 2 0,12-19-2 0,-3 9 4 0,-1 1-4 16,-8 9 1-16,15-17-1 16,-15 17 1-16,10-15-2 0,-4 7 0 0,-6 8-1 15,14-13 2-15,-14 13-2 16,14-14 2-16,-14 14 0 0,14-12-1 0,-6 4 2 0,-8 8-3 15,17-12 0-15,-17 12-1 16,16-12 3-16,-4 8 2 0,-12 4-4 0,18-11 4 16,-8 5-1-16,-10 6-2 0,16-8 2 0,-16 8-1 0,17-9-3 15,-17 9 3-15,16-8 4 16,-16 8-8-16,18-7 4 0,-18 7 2 0,16-8-4 16,-16 8 1-16,20-5 2 15,-20 5-1-15,20-8 2 0,-9 4-1 0,-11 4 1 0,24-6-1 16,-24 6 5-16,21-7-6 15,-21 7 1-15,19-3 2 0,-19 3 4 0,21-6-5 0,-21 6 0 16,21-4 4-16,-21 4-3 0,19-4 2 16,-19 4 1-16,22-2-2 0,-22 2 3 15,18-3 7-15,-18 3-1 0,17-3 5 0,-17 3 1 16,19-1 4-16,-19 1-1 16,0 0 3-16,27-3 5 0,-27 3-4 0,20 0 3 15,-20 0 22-15,0 0-6 0,27 0 1 16,-27 0-1-16,17 0-4 0,-17 0 1 0,0 0-2 15,25 0-6-15,-25 0 3 16,18 3-8-16,-18-3-3 0,0 0-1 16,18 1 1-16,-18-1-4 0,0 0-1 0,22 4-2 0,-22-4-4 15,12 6 1-15,-12-6 0 0,15 6-3 0,-15-6 4 16,16 6-2-16,-16-6 2 0,12 5-1 0,-12-5 4 16,12 8-1-16,-12-8 0 15,12 7-3-15,-12-7-6 0,12 8 5 0,-12-8 2 16,10 11-1-16,-10-11-1 15,11 13 1-15,-11-13-1 0,12 16-4 0,-12-16-1 0,7 15 3 16,-1-5-2-16,-6-10 1 16,10 17-1-16,-10-17 0 0,7 19 2 0,-3-10 0 15,-4-9-2-15,6 17 2 0,-6-17 0 0,10 19-3 16,-10-19 2-16,6 20 0 0,-4-11-1 16,-2-9-3-16,7 17 2 0,-7-17-3 0,5 17 1 15,-5-17-1-15,2 19 0 16,-2-19-1-16,5 20 0 0,-5-20 0 15,0 21 1-15,0-21-2 0,0 20 0 0,0-20 1 16,-3 21 1-16,3-21-2 0,0 21-2 0,0-21 1 16,-2 19-1-16,2-19 1 0,-2 19 0 0,2-19-3 15,-2 17 1-15,2-17 0 0,-2 18 0 16,2-18 1-16,0 0 0 0,-1 20-1 0,1-20 0 16,0 0 1-16,-2 20-2 15,2-20 2-15,0 0 0 0,0 0-2 0,-3 18 1 0,3-18 0 16,0 0 0-16,0 0-1 15,0 0 3-15,0 0-2 0,-2 18 0 0,2-18 0 16,0 0 0-16,0 0 0 16,0 0-1-16,0 0 0 0,0 0 2 0,0 0-3 0,0 0 1 15,0 0-1-15,0 0 1 0,0 0 0 0,-2 18 0 16,2-18-2-16,0 0 0 0,0 0 1 16,0 0-4-16,0 0-2 0,0 0-1 0,0 0-3 15,0 0-5-15,0 0-5 16,0 0 0-16,0 0 0 0,0 0 6 0,0 0 0 15,0 0-3-15,0 0 2 16,0 0 3-16,0 0 3 0,0 0 0 0,0 0 1 0,0 0 3 16,0 0-4-16,0 0 3 0,0 0 0 15,0 0 2-15,0 0 0 0,0 0-3 16,-38-26 0-16,38 26 0 0,0 0 2 0,-13-13 0 16,13 13 0-16,-11-10 2 0,11 10 0 15,0 0 0-15,-13-13-1 0,13 13 3 0,0 0-4 16,-12-12-3-16,12 12 3 15,0 0 3-15,-7-9 3 0,7 9-2 0,0 0 0 0,-13-11 3 16,13 11-1-16,0 0-1 0,0 0-1 0,-10-16 2 16,10 16 1-16,0 0-2 15,0 0 1-15,-8-13-1 0,8 13 4 0,0 0-1 16,0 0 2-16,0 0 6 0,-7-13-5 16,7 13 8-16,0 0 1 0,0 0 0 0,0 0 2 15,0 0-1-15,0 0 0 16,0 0 2-16,0 0-2 0,0 0-2 0,0 0-1 15,0 0 0-15,0 0-3 0,0 0-1 16,0 0 0-16,0 0-2 0,0 0 1 0,0 0-4 16,0 0 2-16,0 0-1 0,0 0-2 0,39 2 4 15,-39-2-3-15,0 0 1 0,24 15-3 16,-17-9 1-16,-7-6-2 0,15 11 1 0,-6-3-2 16,-9-8 1-16,14 13 3 15,-8-6-2-15,-6-7 0 0,12 14 1 0,-12-14-2 0,10 13 1 16,-10-13-1-16,10 12 1 15,-10-12-1-15,9 11 2 0,-9-11-2 0,9 8 1 16,-9-8 5-16,0 0 3 0,8 12 5 0,-8-12 8 16,0 0 5-16,0 0 3 0,13 5 0 15,-13-5-2-15,0 0 0 0,0 0-1 0,0 0-2 16,0 0-1-16,27-19-4 16,-27 19-2-16,13-16-3 0,-7 8-1 0,-6 8-2 0,16-20-2 15,-10 11 0-15,2-3-3 16,0 2-2-16,-8 10-10 0,14-19-6 0,-14 19-13 15,9-14-22-15,-9 14-25 16,9-14-34-16,-5 9-42 0,-4 5-50 0,0 0-64 0,9-16-66 16,-9 16-144-16,0 0-155 0,0 0 22 15,0 0-533-15,0 0-776 0</inkml:trace>
  <inkml:trace contextRef="#ctx0" brushRef="#br0" timeOffset="65640.07">12969 9845 959 0,'-8'-12'148'0,"8"12"-48"15,0 0-37-15,0 0 9 0,0 0-20 0,-5-15-11 0,5 15 13 16,0 0-17 0,0 0-5-16,0 0 2 0,0 0 3 0,0 0 8 0,5-25-1 15,-5 25-9-15,0 0-4 16,0 0-3-16,0 0-7 0,2-19-24 0,-2 19-23 0,0 0-27 15,0 0-19-15,0 0-15 16,0 0-2-16,-3-17-5 0,3 17 19 0,0 0 18 16,0 0 31-16,0 0 20 0,0 0 24 0,0 0 18 15,0 0 14-15,-4-20 3 0,4 20 2 16,0 0 6-16,0 0 15 0,0 0-6 0,0 0 14 16,0 0 1-16,0 0 6 15,0 0 15-15,0 0 1 0,0 0 15 0,0 0 15 16,0 0 8-16,0 0 3 0,0 0 6 15,0 0-5-15,0 0-4 0,0 0-3 0,7-15-6 16,-7 15-9-16,0 0-10 0,0 0-13 16,0 0-10-16,0 0-7 0,0 0-13 15,0 0-6-15,0 0-8 0,0 0 1 0,0 0-3 16,0 0-4-16,0 0-4 0,0 0-2 16,0 0-6-16,0 0-1 0,0 0-6 0,0 0-5 15,0 0-1-15,27 27 0 16,-27-27-4-16,0 0-1 0,11 9 3 0,-11-9 3 0,0 0 1 15,13 10-7-15,-13-10 7 16,11 8-4-16,-11-8 0 0,9 7-1 0,-9-7-5 16,12 8 1-16,-12-8-1 0,13 8-4 0,-13-8 3 0,13 8-4 15,-13-8 4-15,18 9 0 16,-18-9-2-16,19 6 2 0,-8-2-3 0,-11-4-1 16,25 5-1-16,-12-3-1 15,-13-2-3-15,27 4 2 0,-11-2-3 0,1-1-2 0,-17-1-1 16,29 2 1-16,-14-2-2 15,-15 0 2-15,31 3-5 0,-16-3 0 0,-15 0-3 16,29 0 4-16,-12 0 1 16,-17 0 1-16,26-3-2 0,-10 1-3 0,-16 2 4 0,27-3-1 15,-12-1-3-15,-15 4 1 0,25-7 2 0,-9 0-3 16,-3 2-1-16,1-2 1 16,-14 7 1-16,24-12 1 0,-12 4-1 0,-1 0-1 15,3 1 9-15,-3-1-4 0,-11 8 1 16,23-13-4-16,-12 5 3 0,-11 8 3 0,18-14-3 15,-9 9-1-15,-9 5-1 16,19-15 1-16,-11 7 0 0,3-1 4 0,-11 9 1 0,14-18-3 16,-6 11 4-16,-8 7-5 0,11-17 4 15,-11 17-2-15,12-17 6 0,-6 7 15 16,-6 10-4-16,9-16-5 0,-9 16-2 0,9-20 2 16,-1 11-3-16,-8 9 2 15,6-17-4-15,-6 17-1 0,7-18-1 0,-7 18-1 0,8-14-8 16,-8 14 9-16,12-14-4 15,-12 14-7-15,9-12 0 0,-9 12 10 0,6-13-1 16,-6 13-1-16,0 0-13 16,9-16 6-16,-9 16 2 0,8-9 1 0,-8 9 6 0,0 0-7 15,6-15 0-15,-6 15-5 0,0 0 4 0,7-15 2 16,-7 15-2-16,0 0 3 16,6-13-4-16,-6 13 5 0,0 0 0 0,7-14-1 0,-7 14 6 15,0 0-5-15,0 0 2 16,1-15-2-16,-1 15 0 0,0 0 1 0,0 0-2 15,0 0-2-15,0 0-2 16,0 0 3-16,0 0-2 0,4-17-1 0,-4 17-1 0,0 0-3 16,0 0 3-16,0 0 1 0,0 0-1 0,0 0 1 15,0 0-3-15,0 0 5 0,0 0-6 16,0 0-1-16,0 0 6 0,-4-21-4 0,4 21-2 16,0 0-2-16,0 0 2 15,0 0-5-15,0 0 4 0,-23-4 6 16,23 4-4-16,0 0 0 0,0 0-2 15,-25 2 5-15,25-2-2 0,0 0 1 0,-25 2 1 0,25-2-3 16,0 0 2-16,-23 3-3 16,23-3-9-16,-15 5 11 0,15-5-2 0,0 0 2 15,-20 8 4-15,20-8-10 0,0 0 9 0,-14 5-4 0,14-5-2 16,0 0 1-16,0 0 4 16,-18 6 0-16,18-6-1 0,0 0 3 0,0 0-5 15,0 0 3-15,-13 5 0 16,13-5 1-16,0 0-3 0,0 0 6 0,0 0-2 0,0 0-3 15,0 0 2-15,0 0 3 16,0 0-4-16,0 0 2 0,0 0-3 0,0 0-7 16,0 0 7-16,0 0 0 0,58-11 3 0,-58 11-2 15,20-5-1-15,-20 5 0 16,21-6 1-16,-21 6 2 0,23-7-5 0,-11 4 5 0,-12 3-3 16,21-8 2-16,-21 8-4 15,21-8 4-15,-21 8-3 0,17-10 1 0,-5 7 1 0,-12 3-2 16,17-8 2-16,-17 8-2 15,16-5 2-15,-16 5 1 0,0 0 0 0,16-7 0 16,-16 7 4-16,0 0-14 0,14-6-7 16,-14 6 1-16,0 0 0 0,0 0-3 0,0 0 4 15,0 0 1-15,0 0 2 0,0 0 0 0,0 0 3 16,0 0-3-16,0 0 8 16,0 0-2-16,0 29 7 0,0-29-3 0,0 0 9 0,0 0 3 15,-12 34 3-15,12-34-1 16,-2 16 0-16,2-16-4 0,-1 24 2 0,1-24-4 15,-2 23 2-15,2-23-7 0,2 22 4 16,1-9-4-16,-3-13-15 0,6 24-33 0,-3-13-35 16,2-1-57-16,-5-10-83 0,6 15-90 0,-6-15-196 15,2 7-98-15,-2-7-3 16,0 0-408-16,0 0-504 0</inkml:trace>
  <inkml:trace contextRef="#ctx0" brushRef="#br1" timeOffset="172775.23">20974 9597 2771 0,'0'0'-122'0,"0"0"18"15,0 0 12-15,0 0 9 16,0 0 11-16,0 0 11 0,0 0 2 0,0 0 12 16,0 0 1-16,0 0-1 0,0 0-3 15,4-29 0-15,-4 29 13 0,0 0-6 0,0 0 0 16,0 0 10-16,0 0-1 15,0 0 4-15,0 0 9 0,0 0 6 0,0 0 15 16,0 0 10-16,0 0 20 16,0 0 8-16,0 0 12 0,0 0-11 0,0 0 13 0,0 0 8 15,0 0-6-15,0 0 10 0,0 0 15 16,0 0 11-16,0 0 21 0,0 0 8 16,0 0-1-16,0 0 6 0,0 0 1 0,-28 35-5 15,24-22-6-15,4-13-6 0,-10 26 2 16,6-10-4-16,0-3 3 0,-1 4-6 0,0-2-3 15,3 1-1-15,2-16-9 16,-2 32-6-16,2-19-10 0,2 5-5 0,-2-18-2 0,9 27-3 16,-2-14-1-16,1-2-2 0,2 1-4 15,-1-3-4-15,4-2-6 0,1 1-1 16,3-3-1-16,1-1-3 0,-2 0-9 0,2-1-2 16,0-2-2-16,1-1-5 0,-19 0-2 15,36-4-2-15,-18 0-1 0,-2-1 0 0,-1-1-7 16,0-3 0-16,0-1-4 15,-3-1 1-15,3 0-9 0,-2-5 0 0,-3 3-1 16,1-2 3-16,-2 1-8 16,-3-1 8-16,2 2-5 0,-4-1 2 0,-4 14-2 0,11-23 4 15,-11 23-1-15,6-18 3 0,-6 18-2 0,5-18-1 16,-5 18 0-16,4-15-1 16,-4 15-1-16,0 0 1 0,0 0-2 0,0 0 1 0,0 0 0 15,-11-19 1-15,11 19 1 16,0 0 1-16,0 0 1 0,0 0 5 0,-40 28 4 15,29-18 9-15,-1 1 4 16,-5 4 0-16,0 1 1 0,2 0 24 0,-2 2 0 0,2 2 2 16,-5 0-7-16,0 3-7 0,1-2-1 0,-2 4 0 15,2-3-8-15,5 0-2 16,-6-1-5-16,5 0-3 0,0-1-7 0,1 0-17 0,3 1-22 16,-1-6-32-16,-4 2-40 15,6 0-53-15,0-4-59 0,-2 0-56 0,2-3-103 16,0 2-190-16,-3-3-33 15,2-3-333-15,0 1-332 0</inkml:trace>
  <inkml:trace contextRef="#ctx0" brushRef="#br1" timeOffset="175145.24">11803 8286 2651 0,'0'0'-142'0,"0"0"18"15,0 0 24-15,0 0 15 0,0 0 22 0,-24-9 11 0,24 9 16 16,0 0 17-16,0 0 11 16,0 0-8-16,0 0-2 0,-3-18 12 0,3 18 3 15,0 0 6-15,0 0 5 16,0-18 20-16,0 18 4 0,0 0 11 0,0-22 9 15,0 22 15-15,0 0 0 0,3-27 4 16,-3 27-4-16,5-18 0 0,-5 18-7 0,6-26 1 16,-4 13-8-16,0-2-3 0,3 0-5 0,-5 15 16 15,6-29 3-15,-4 14 3 16,6 2 0-16,-8 13-3 0,7-26 2 0,-3 12-6 0,2 2-5 16,-6 12-2-16,16-22-4 15,-9 9 6-15,-7 13-6 0,13-19-4 0,-6 12 4 16,-7 7-2-16,14-13-1 15,-5 5-2-15,-9 8-6 0,18-8-1 0,-18 8-2 0,15-6-5 16,-15 6-2-16,0 0-3 16,29 5-3-16,-29-5 2 0,19 14-6 0,-9-4 6 15,0 2-5-15,-1 1 1 0,-3 3 0 0,3 0 0 0,-2 0 6 16,1 1 2-16,-4 0-1 16,2 2 1-16,-2 0-5 0,-2-2 2 0,0 2-1 15,-2 0-2-15,4 0 3 16,-8 1-1-16,2-3 1 0,2 2-1 0,-4-1 1 0,0-2-4 15,0 1 4-15,-1-1-9 16,1-1 1-16,-4-2 0 0,2 1 0 0,-1-2-3 16,7-12 1-16,-13 24-2 0,3-15-1 0,2 1-2 15,-3 0 1-15,11-10-1 0,-21 10-1 16,11-5-1-16,10-5 1 0,-21 6-1 0,21-6 5 16,-22 0-10-16,22 0 0 15,0 0 2-15,-32-8-3 0,23 0-1 0,9 8 2 16,-21-18-2-16,15 10 4 0,6 8-7 15,-13-22 2-15,5 10-2 0,8 12 0 0,-6-20-2 16,1 9 0-16,5 11 1 0,-4-20 3 0,4 20-2 16,0 0 4-16,2-23 0 15,-2 23-3-15,9-13 2 0,-9 13-2 0,12-10 2 0,-12 10-5 16,17-4-2-16,-17 4-14 16,23-5-23-16,-23 5-29 0,18-3-39 0,-18 3-41 15,22 0-50-15,-12-3-48 16,-10 3-100-16,16-1-141 0,-16 1-400 0,12-4-272 0</inkml:trace>
  <inkml:trace contextRef="#ctx0" brushRef="#br1" timeOffset="176865.3">14270 7703 2680 0,'0'0'-59'16,"2"-24"28"-16,-2 24 16 0,0 0 23 0,9-16 20 0,-9 16 19 15,9-12 10-15,-9 12 18 0,13-11 7 0,-13 11 4 16,14-11 0-16,-5 4 5 16,-9 7 1-16,18-8 1 0,-18 8-7 0,21-4-8 15,-21 4-5-15,19 1-3 0,-19-1 1 16,0 0 7-16,23 14 6 0,-16-3 3 0,-7-11-5 15,6 23-7-15,-2-10-11 16,-4 2-6-16,0-15-5 0,0 32-2 0,0-16-7 16,0-16-1-16,-2 33-8 0,2-18 1 0,-2 1 0 0,2-16-1 15,2 26-4-15,-2-26 2 16,2 22 1-16,-2-22-5 0,7 20-2 0,-2-13 1 16,-5-7-5-16,16 13-1 15,-5-8-3-15,-11-5 1 0,22 7-3 0,-6-7-1 0,-16 0-3 16,29-2 2-16,-29 2-4 15,34-5 3-15,-17-1-5 0,0 0 1 0,-1 0-2 16,-1 1-1-16,3-6 4 0,-4 4-1 0,2-2-12 0,-4-1-8 16,0-1-9-16,0 0-16 15,-2 0-23-15,-3 0-27 0,-7 11-33 0,14-20-40 16,-10 10-51-16,-2 2-51 16,-2 8-108-16,2-15-172 0,-2 15-397 0,0 0-352 0</inkml:trace>
  <inkml:trace contextRef="#ctx0" brushRef="#br1" timeOffset="177184.92">14610 7642 2705 0,'-12'-17'-99'0,"12"17"37"0,0 0 30 16,0 0 10-16,0 0 7 15,-9-10 4-15,9 10 11 0,0 0 12 0,0 0 14 16,0 0 13-16,0 0 16 0,-25 23 6 0,17-12 3 0,-1 0 6 16,3 6 5-1,-7 1 11-15,2 1 0 0,-1 2-6 0,-2 5-5 0,-3 0-5 16,1 0-7-16,-1 3-5 16,0-2 4-16,0 1-7 0,0 0 8 0,1-1 1 0,1 0-3 15,0 0-2-15,1-4-7 16,5-1-6-16,-2 0-7 0,0-4-1 0,2 1-17 15,2-4-24-15,-2-1-26 16,2 0-48-16,3 0-54 0,4-14-47 0,-11 18-72 0,11-18-160 16,-7 15-465-16,7-15-238 0</inkml:trace>
  <inkml:trace contextRef="#ctx0" brushRef="#br1" timeOffset="-3751.5">27606 3808 2233 0,'-19'-7'-107'0,"19"7"28"0,0 0 28 0,0 0 17 15,0 0 18-15,0 0 29 16,0 0 8-16,0 0 19 0,0 0 9 0,0 0 8 16,0 0 1-16,0 0 9 15,0 0 3-15,0 0-1 0,0 0 4 0,0 0-3 0,0 0-7 16,0 0-1-16,0 0-7 0,44-10-3 0,-44 10 0 16,33 2-6-16,-14-2-8 15,4 2-3-15,0-2-3 0,3 0-3 0,3 2-5 16,3-4-1-16,-1 2-2 15,4 2-4-15,-3-2-2 0,4 0 0 0,0-2-1 0,-2 2-3 16,2-2-1-16,-3 2 1 16,7-4-3-16,1 2 1 0,0 0-2 0,-1-1-2 15,4 0 1-15,0 0 6 0,-1 1 10 0,1-4 7 0,0 4 5 16,-2-1 2-16,3-1 2 16,-2-2-3-16,-3 3 4 0,4-1-15 0,-3 1 1 15,1-1-5-15,-1 3-2 16,0-1-1-16,-1 0-2 0,-2 0 4 0,-4 2-8 15,3-2-1-15,-1 2 4 0,-3 0-7 16,-1 2-1-16,0-2 2 0,0 0-3 0,-3 0 2 16,-3 0-2-16,-1 0 5 15,0 0-7-15,3 2 3 0,-3-4-6 0,1 2 5 16,-3-2-5-16,-2 2 4 0,0-2-5 0,1 2 1 0,-2 0-5 16,0-1 7-16,1 1-2 15,-21 0 0-15,38-3-2 0,-19 3 2 0,0-1-7 16,-2-1-3-16,-17 2-4 15,38-3-2-15,-20 2-4 0,-18 1-1 0,33-2 2 0,-18 0-2 16,-15 2 6-16,25-2 2 16,-25 2 2-16,22-2-2 0,-22 2 5 0,18-2-1 15,-18 2 1-15,0 0 4 0,24-4-2 0,-24 4 1 16,0 0-3-16,17 0 4 16,-17 0 1-16,0 0-2 0,0 0-3 0,19-1 3 0,-19 1-3 15,0 0 1-15,0 0 0 16,0 0 1-16,15 9 4 0,-15-9-2 0,4 12 6 15,-4-12-6-15,6 15 5 16,-6-15-2-16,4 19 1 0,-2-8-7 0,0 5 8 0,-2-16-2 16,6 30 5-16,0-13 1 0,-2-2 3 0,2 5 0 15,-2 1 3-15,2 1-2 16,0-1 5-16,1 2-2 0,1 2 1 0,-1-1 0 16,1 1-1-16,1 0-4 0,-1 0 4 15,0 1 3-15,4 5 2 0,-2-2 4 0,0-1-3 16,1-2 1-16,-2-1 0 15,1 0 0-15,1 3-3 0,-3-4-2 0,2 0 1 16,0 3-2-16,-2-2 0 16,0 0-5-16,0 0 2 0,3-1 1 0,-4 2-3 0,1-2 0 15,0-1 1-15,-1 1-5 0,1-1 4 0,1 0-2 16,-3 2 0-16,3-2 0 16,-3-1 1-16,2 2-2 0,-2-2-4 0,1 0 5 15,0 0 0-15,-1-1-2 0,-2 4-1 16,2-4 3-16,1 0-2 0,-3 0 2 0,2 2-2 15,1 0-2-15,-3 0 2 16,0-4 1-16,1 1-5 0,-1 3-1 0,-2-4 6 16,2 2-1-16,-2-2 0 0,2 1-1 0,-2-2-1 0,2 1 0 15,-2-1 2-15,0-1 1 16,0-2-3-16,2 0 1 0,-4-15-3 0,4 27 4 16,-4-16-1-16,0-11 1 15,0 21 0-15,0-21-4 0,-2 19 4 0,2-19 1 0,0 20-5 16,0-20 2-16,0 0-1 15,-6 23-2-15,6-23 4 0,-4 14-1 0,4-14-1 16,-6 12 2-16,6-12-1 16,-6 13 1-16,6-13-1 0,-10 12 1 0,10-12 3 15,-11 11 0-15,11-11-6 0,-17 12 3 0,8-7 0 0,9-5-2 16,-28 12 1-16,14-7 1 16,-3 1 0-16,-2-2-2 0,0 1-1 0,-5 1 4 15,-2 0 2-15,0-2 1 16,-4-2 3-16,1 2-4 0,-3-2 3 0,-2-1 1 0,-2-1 0 15,-6 2 3-15,0-2-1 16,-3-2 4-16,-2 2-4 0,0-1 2 0,1-1-1 16,-1 0 0-16,1 0-4 0,-3-3 0 0,5 5 1 15,-3-1-3-15,1 1 0 16,-1 0 3-16,3 0-5 0,-1 0 1 0,1 1 0 0,-1 2-1 16,3-3-3-16,0 2 0 15,1 0 1-15,3 0 0 0,2-2 0 0,-2 3-1 16,3-1 2-16,-2-2-4 15,3 2 1-15,0 0 2 0,3-1-1 0,-1 2 0 0,0-3-4 16,5 3-1-16,-3 0 6 16,2-1-1-16,4-2-3 0,0 2 3 0,1-1-1 15,-2 3-2-15,6-2 1 0,-2 0 3 0,3 2-2 16,-2-2-1-16,2-1 1 0,-3 4 1 16,6-4-1-16,-4 2 2 0,19-3 0 15,-34 4 0-15,18-3-2 0,-3 1-2 16,2 0 1-16,-1 1 2 0,-1 0-2 0,19-3 4 15,-36 1-4-15,18-1 2 16,-2 3-2-16,1-2 1 0,-2-1 0 0,2 3-2 0,19-3 2 16,-40 0-2-16,20-3 1 0,1 3 1 0,19 0 1 15,-36-1 0-15,17-2-3 16,19 3 4-16,-31-4-1 0,17 4-1 0,14 0-1 16,-27-3 3-16,15-1 0 0,12 4-1 15,-22-4-2-15,22 4 0 0,-23-4 1 0,23 4-2 16,-19-6 2-16,19 6 0 15,-21-4 3-15,21 4-3 0,-19-11 0 0,19 11 3 16,-17-8 0-16,17 8 6 0,-18-13 2 16,9 8 12-16,9 5 8 0,-15-17 12 15,8 7-2-15,7 10 4 0,-12-23-5 0,6 11 4 0,2-2-4 16,-4-2-4-16,4-1-4 16,2-1-1-16,-4-4-3 0,1-1-3 0,1-1-7 0,3-4 3 15,-3 2-3-15,2-3 6 16,-3 3-3-16,1-5-2 0,-1 3-1 0,3-1-6 15,-2-2 3-15,2 3-2 16,-3-1 1-16,1 1-2 0,2-1-4 0,-2 3 0 16,0-3-3-16,2 1 3 0,-2-1-4 0,2 0-1 0,-1-1 1 15,-1 1-3-15,2 1-2 16,0-3 3-16,-2 1-5 0,2 0 3 0,2-1 0 16,0 2 1-16,-2 3-6 15,2-1 4-15,0 4-4 0,0 1 3 0,0-2 0 0,0 1 3 16,0 3-4-16,0 0 6 15,2 0-4-15,-2 0-8 0,0 2 6 16,0 0 2-16,0 18-2 0,0-34-7 16,0 21 7-16,0 13 2 0,2-23-3 0,-2 23-9 0,0-21-20 15,0 21-36-15,0-15-43 0,0 15-46 16,0 0-51-16,4-19-59 0,-4 19-66 16,0 0-141-16,0-11-149 0,0 11-213 0,0 0-171 15</inkml:trace>
  <inkml:trace contextRef="#ctx0" brushRef="#br1" timeOffset="-2892.57">28102 4414 2432 0,'0'0'-59'0,"0"0"22"15,0 0 28-15,0 0 24 0,0 0 22 0,-2-17 3 0,2 17 2 16,0 0-7-16,0 0-8 16,0 0 1-16,0 0-5 0,0 0-4 0,0 0 12 15,0 0-7-15,0 0 2 0,0 0-1 0,-7 55 13 16,5-40 9-16,0 3 7 16,0-1-6-16,2 0 5 0,-2 2 1 0,0 0-6 0,2-19-6 15,-2 34-4-15,2-15 1 16,0 1-6-16,0-4-2 0,0 4-6 0,0-1-1 15,0-19-7-15,0 32-13 16,2-15-20-16,-2-4-27 0,0-13-32 0,0 23-17 0,0-23-27 16,2 19-18-16,-2-19-20 15,0 0-16-15,0 16-5 0,0-16 2 0,0 0 15 16,0 0 17-16,0 0 23 0,0 0 21 0,0 0 33 16,0 0 16-16,0 0 36 0,-18-59 23 15,15 41 35-15,1-1-10 0,0-2 19 0,0 0 18 16,0 0 13-16,-1 0 25 15,3-2 11-15,0 3 14 0,0-3-6 0,0 2 7 0,0 0-4 16,3 2-2 0,-3 0-9-16,2 1-9 0,0 2-20 0,-2 16-9 0,6-29-13 15,-1 15-2-15,1 3-13 0,-6 11-6 16,14-17-5-16,-5 12-2 0,-9 5-10 16,21-4 2-16,-21 4-4 0,0 0-7 0,32 11 2 15,-19-4-6-15,-4 1-6 0,0 2 3 16,0-1-3-16,-9-9-2 0,13 17 1 0,-13-17 1 15,4 19-5-15,-4-19 7 16,-4 18 0-16,4-18-4 0,-10 17 3 0,10-17-2 16,-16 14-1-16,8-7-2 0,8-7-6 15,-15 13-7-15,15-13-37 0,-15 9-63 0,15-9-68 16,-11 7-96-16,11-7-163 0,-8 3-375 0,8-3-124 16</inkml:trace>
  <inkml:trace contextRef="#ctx0" brushRef="#br1" timeOffset="-2570.58">28299 4471 2341 0,'0'0'-77'0,"0"0"30"16,0 0 30-16,-2-23 28 0,2 23 39 0,0 0 16 15,0 0 19-15,2-17 5 0,-2 17 11 16,0 0 1-16,0 0 7 0,0 0-5 0,0 0-5 16,0 0-15-16,2-17-12 0,-2 17-6 0,0 0-4 15,0 0-2-15,0 0-6 16,0 0-10-16,0 0 0 0,-11 53-5 0,11-38-3 0,0-15-3 16,-6 33-3-16,6-15 0 15,-2 0-3-15,0 0-4 0,2 1-3 0,-2-2-4 16,0-1-29-16,2-16-50 15,0 31-52-15,0-16-68 0,0-15-63 0,0 21-122 16,2-11-480-16,0-1-195 0</inkml:trace>
  <inkml:trace contextRef="#ctx0" brushRef="#br1" timeOffset="-2182.63">28487 4675 2455 0,'0'0'-87'0,"-19"-27"21"15,19 27 23-15,0 0 4 16,-28 0 13-16,28 0 4 0,0 0 11 0,-28 8-11 16,28-8 19-16,-19 11 9 0,19-11-3 0,-16 14 14 0,16-14-7 15,-10 15-6-15,5-5 6 16,5-10 9-16,-7 17-10 0,7-17-3 0,-1 15 7 16,1-15 16-16,0 0-23 15,6 21 2-15,-6-21-2 0,0 0-10 16,8 11-4-16,-8-11-17 0,0 0-3 0,18 4-8 15,-18-4-11-15,0 0 1 0,0 0 4 0,0 0-3 16,26-15 10-16,-26 15 4 16,10-12 10-16,-10 12 20 0,8-13 17 0,-8 13 8 15,5-13 24-15,-5 13 17 0,0 0 8 0,12-14-3 0,-12 14-15 16,0 0 12-16,0 0-7 16,9-9 7-16,-9 9 13 0,0 0 3 0,0 0-2 15,0 0-9-15,0 0-7 16,0 0-5-16,25 25-10 0,-25-25-2 0,8 13-4 15,-8-13-14-15,9 11-18 0,-9-11-36 16,7 12-49-16,-7-12-48 0,0 0-59 0,7 10-93 16,-7-10-477-16,0 0-34 15</inkml:trace>
  <inkml:trace contextRef="#ctx0" brushRef="#br1" timeOffset="-1772.5">28588 4641 2131 0,'0'0'-65'0,"0"0"24"0,0 0 31 0,0 0 20 0,0 0 12 15,24 20 11-15,-24-20-4 0,3 16-7 0,-3-16 11 16,5 19-8-16,-5-19-3 16,4 19-4-16,-4-19-4 0,3 19 0 0,-3-19-3 15,2 16 8-15,-2-16-7 0,0 0 5 16,3 19-5-16,-3-19 10 0,0 0 10 0,0 0 0 15,2 13 7-15,-2-13 8 16,0 0-9-16,0 0-5 0,0 0 2 0,0 0-4 16,0 0-8-16,0 0 3 15,0 0-13-15,14-44 5 0,-14 44 2 0,8-17-6 0,-8 17 2 16,9-18-2-16,-5 10 5 0,-4 8 20 0,9-14 4 16,-9 14 13-16,0 0-1 15,11-14 0-15,-11 14 14 0,0 0 1 16,0 0 11-16,16-1 0 0,-16 1-4 0,0 0-4 15,0 0-8-15,20 15-6 0,-20-15-6 0,10 11-7 16,-10-11-1-16,10 14-13 16,-10-14-16-16,12 13-21 0,-12-13-36 0,10 12-57 15,-10-12-61-15,10 9-59 0,-10-9-88 0,11 3-602 16,-11-3-294-16</inkml:trace>
  <inkml:trace contextRef="#ctx0" brushRef="#br1" timeOffset="-1602.59">28862 4645 2603 0,'0'0'-77'16,"0"0"32"-16,0 0 25 15,15-6 40-15,-15 6 34 0,0 0 10 0,23-2 5 16,-23 2-5-16,25-4-6 0,-25 4-9 0,24-2-4 16,-10 1-15-16,-14 1-36 0,24-3-54 15,-24 3-65-15,21-3-74 0,-21 3-117 0,14-8-377 16,-14 8 56-16</inkml:trace>
  <inkml:trace contextRef="#ctx0" brushRef="#br1" timeOffset="-1382.49">29000 4574 2030 0,'0'0'-27'0,"0"0"36"0,0 0 53 16,0 0 33-16,-26 24 26 16,26-24 12-16,-2 16 6 0,2-16 3 0,2 21-4 15,-2-21-5-15,2 25 2 16,3-12-4-16,-5-13 2 0,8 27-6 0,-4-12-6 0,3-2-3 15,-1 1-3-15,0-1-11 16,2 1-7-16,2-3-10 0,-2-2-6 0,2 3-9 16,1-4-8-16,2-1-8 15,-1-2-6-15,-12-5-12 0,27 9-26 0,-15-8-46 0,-12-1-64 16,26-4-100-16,-26 4-115 0,26-11-238 0,-17 1-73 16,1-1-205-16,-3-1-162 15</inkml:trace>
  <inkml:trace contextRef="#ctx0" brushRef="#br1" timeOffset="3687.33">29844 4169 170 0,'0'0'72'0,"-21"3"-6"16,21-3-11-16,0 0-11 0,0 0 5 15,0 0 8-15,0 0-3 0,0 0 4 16,0 0 11-16,0 0 17 0,0 0-1 0,0 0 9 15,0 0 13-15,0 0 1 0,0 0 3 16,0 0-7-16,0 0 3 0,0 0-9 0,55 0-7 16,-55 0 0-16,0 0 0 15,25-2-20-15,-25 2 3 0,24-1 4 0,-24 1-20 16,24 0-3-16,-24 0-8 0,26-3-12 0,-11 2 7 0,-15 1-13 16,34 0 2-16,-14-2 4 15,-4 0-8-15,6 0 2 0,-1 0 11 0,-3 0-2 16,4 0-4-16,1 2-6 0,2-3 2 15,1 0-7-15,3 3 1 0,-1-1-2 16,2-2-2-16,-1 2-6 0,1-2 3 16,-4 3-2-16,1-1-5 0,-1 1 0 0,-4-2 1 15,4 2-3-15,-5-2 3 0,3 2-2 0,-4-2 10 16,2 1 2-16,-1 1 3 16,-2-3-4-16,0 2 3 0,-19 1-3 0,36-3 3 0,-22 3-3 15,-14 0 3-15,26-1 3 16,-26 1 6-16,21-5 4 0,-21 5 1 0,20 0 8 15,-20 0 2-15,0 0 2 16,22-1 3-16,-22 1 1 0,0 0-1 0,20-3 4 16,-20 3-1-16,0 0 0 0,19-3-1 15,-19 3 2-15,0 0-2 0,19-2-2 0,-19 2-1 16,0 0-7-16,19-6 0 0,-19 6-9 0,14-1-1 16,-14 1-6-16,0 0 0 15,18-4-7-15,-18 4-2 0,0 0-1 0,16-3-1 0,-16 3-4 16,0 0-16-16,0 0-34 15,0 0-45-15,18-7-56 0,-18 7-56 0,0 0-88 16,0 0-149-16,0 0-486 16,0 0-319-16</inkml:trace>
  <inkml:trace contextRef="#ctx0" brushRef="#br1" timeOffset="4307.2">30399 3993 2606 0,'-13'-11'-157'0,"13"11"29"0,0 0 33 0,0 0 23 16,0 0 25-16,0 0 16 0,0 0 12 0,0 0 11 0,0 0 8 16,0 0 24-16,0 0 1 15,0 0 9-15,0 0 6 0,0 0-4 0,0 0 9 16,0 0 6-16,0 0-11 15,23 43 1-15,-14-35 8 0,-9-8-13 0,21 13-4 0,-10-6-7 16,1 3-5-16,1-2 4 16,-13-8-2-16,21 13-3 0,-10-5-4 0,-11-8-5 15,17 11-1-15,-9-5 9 0,-8-6-6 0,15 12-3 16,-15-12-2-16,8 11 5 16,-8-11 4-16,6 15 0 0,-6-15 3 0,2 19 7 0,-2-19-10 15,0 0 0-15,-10 31 0 16,4-18 6-16,0 1-11 0,-1-4 2 0,-1 4-29 15,1-2-50-15,7-12-53 16,-15 22-49-16,9-15-64 0,6-7-480 0,-12 17 28 16</inkml:trace>
  <inkml:trace contextRef="#ctx0" brushRef="#br1" timeOffset="5087.31">30750 3614 1999 0,'0'0'-77'0,"0"0"26"0,-15-6 15 0,15 6 24 16,0 0 9-16,0 0 21 16,0 0 0-16,0 0 6 0,0 0 10 0,0 0-3 0,0 0 9 15,0 0 24-15,0 0 7 0,0 0 7 0,0 0-8 16,0 0 6-16,0 0-6 16,-17 21 3-16,17-21-9 0,0 0-3 0,0 19 9 15,0-19-13-15,0 0 3 16,0 0-3-16,3 27-5 0,-3-27-4 0,6 16-4 15,-6-16-1-15,4 16-6 0,0-5-3 16,-4-11-8-16,13 21 0 0,-6-10-3 0,-1-1-1 16,2 0-2-16,-8-10-1 0,18 19-1 0,-10-13-2 15,-8-6-2-15,21 11 1 0,-11-9-3 16,-10-2 2-16,22 2-5 0,-22-2 0 0,22-2-1 16,-22 2 2-16,22-6-7 15,-12-1 5-15,-10 7-4 0,22-16 2 0,-12 7-4 16,1-2 0-16,-3-1-4 15,3 1-5-15,-2-4-2 0,-3 1-1 0,2 2-3 0,-2-2 1 16,1-1 5-16,0 1 0 16,-1 1-1-16,-2-1 3 0,-4 14 1 0,8-19 4 15,-8 19-3-15,7-17-1 0,-7 17-3 0,2-15-1 16,-2 15 1-16,0 0 2 0,0 0 1 16,0 0-3-16,0 0 4 0,0 0 6 0,0 0-6 15,-39 5 6-15,39-5-2 16,-20 16 3-16,9-6 2 0,11-10-2 0,-21 18 7 15,10-7-5-15,3 3 5 16,-3-2 0-16,5 3-7 0,-3 1-7 0,1-2-40 0,2 2-54 16,-2 1-38-16,0 0-50 15,2 0-54-15,-2 0-98 0,2 2-379 0,-3-2 20 16</inkml:trace>
  <inkml:trace contextRef="#ctx0" brushRef="#br1" timeOffset="6397.12">30909 3736 1982 0,'0'0'-121'0,"0"0"28"16,0 0 35-16,0 0 17 0,0 0 21 0,0 0 15 0,0 0 5 15,0 0 20-15,0 0-2 16,0 0 27-16,0 0 2 0,0 0 1 0,-25 32 4 16,25-32 11-16,-4 17-10 15,4-17 7-15,-4 16-11 0,4-16-11 0,-6 16 0 16,6-16-8-16,-6 17 4 0,6-17-8 0,-6 18-12 0,6-18-17 16,-6 17-25-16,6-17-36 15,-6 18-47-15,6-18-59 0,-7 16-84 0,5-4-276 16,-2-4 289-16</inkml:trace>
  <inkml:trace contextRef="#ctx0" brushRef="#br1" timeOffset="7377.19">30256 4731 1428 0,'0'0'-68'15,"-22"-3"28"-15,22 3 23 16,0 0 24-16,0 0 13 0,0 0 16 0,0 0 19 16,0 0 1-16,0 0 4 15,0 0-7-15,0 0-3 0,0 0-3 0,0 0-6 0,0 0-5 16,0 0 5-16,0 0-16 15,0 0 1-15,0 0 1 0,0 0-9 0,0 0-5 16,0 0 7-16,0 0-12 16,0 0 4-16,0 0 1 0,0 0-8 0,0 0 2 0,0 0 13 15,0 0-13-15,0 0 1 0,0 0-4 0,0 0 8 16,59 10-8-16,-40-10 4 16,2-2-4-16,3 2-1 15,-2-2-6-15,10 1 9 0,-2-1-5 0,4-1 17 16,0 2 17-16,2-3 18 0,4 2 5 0,0-2 15 0,1 1 1 15,1-2 2-15,-4 3-1 16,-5-2 3-16,-1 3-7 0,-4-3-3 0,-5 2 0 16,1 1 1-16,-6-2-9 0,2 2 0 0,-20 1-11 15,29-3-7-15,-16 1-11 16,-13 2-23-16,23-1-31 0,-23 1-43 0,0 0-56 0,24 0-57 16,-24 0-110-16,6-3-471 15,-6 3-42-15</inkml:trace>
  <inkml:trace contextRef="#ctx0" brushRef="#br1" timeOffset="7740.62">30547 4648 2142 0,'0'0'-84'0,"-21"-2"27"16,21 2 25-16,0 0 29 15,0 0 27-15,0 0 27 0,0 0 11 0,0 0 10 0,0 0 3 16,0 0 2-16,0 0-5 0,0 0-7 0,0 0-2 16,0 0-6-16,0 0-6 15,35 35-9-15,-21-28-4 0,-2 0-5 0,1 0-4 16,-2 0 0-16,-11-7-10 0,16 12 5 15,-7-6-7-15,-9-6 1 0,10 16 0 0,-10-16 4 16,2 18-4-16,-2-18-1 16,0 0 0-16,-12 27 0 0,3-16-1 0,-1-1-2 15,1 1-6-15,-4 0-6 0,1-1-40 0,2 2-71 0,-2-1-67 16,0-2-115-16,4-1-463 16,8-8-33-16</inkml:trace>
  <inkml:trace contextRef="#ctx0" brushRef="#br1" timeOffset="8287.3">30837 4627 2145 0,'0'0'-69'0,"0"0"18"0,0 0 29 0,0 0 12 16,-9-34 21-16,9 34 32 16,0 0 1-16,0-27 15 0,0 27 8 0,5-20-8 15,-3 8-2-15,-2 12 13 16,2-28-3-16,2 11-1 0,1 3 4 0,-3-2 0 0,4 0-10 15,-2 3-3-15,2-3-4 16,0 3-11-16,-6 13-6 0,14-22-2 0,-6 13-4 16,-8 9-6-16,17-11-3 0,-17 11-3 0,19-4-1 15,-19 4 1-15,0 0-4 0,31 14 1 16,-17-5-4-16,-4 0 0 0,-2 2-6 0,3 1-8 16,-4-1-1-16,-1 2 1 15,-6-13-5-15,6 22 2 0,-6-22-2 0,-2 23 10 16,2-23-3-16,-8 19 2 15,-1-10-3-15,-2 1 2 0,1 0 2 0,10-10 1 0,-26 13-3 16,14-7 9-16,12-6 6 16,-23 5 17-16,23-5 20 0,-20 4 17 0,20-4 11 15,0 0-1-15,-24-4-6 0,24 4-6 0,0 0-10 16,-14-15-7-16,14 15-12 0,0 0-5 16,2-19-1-16,-2 19-4 0,0 0-4 15,0 0-9-15,20-21-26 0,-20 21-60 16,16-8-79-16,-16 8-76 0,17-2-137 0,-8 1-559 15,-9 1-325-15</inkml:trace>
  <inkml:trace contextRef="#ctx0" brushRef="#br1" timeOffset="9187.24">30268 5183 2603 0,'0'0'-172'0,"0"0"31"0,0 0 23 15,0 0 25-15,0 0 20 0,0 0 13 0,0 0 7 0,0 0 8 16,0 0 7-16,0 0 2 16,44 5 2-16,-44-5 7 0,38-2 3 0,-15-1 10 15,5 0 14-15,3 1 9 16,3-2 10-16,0 0 21 0,9 3 47 0,1-3 37 0,7 2 4 15,6 0-2-15,1 0-16 16,-4-2-5-16,-3 4-16 0,0-2-11 0,-1 2-5 16,0 2-12-16,-4-2-5 15,-3 0-6-15,-8 2-1 0,-1-2-9 0,-4 2-7 0,-7-2-2 16,-2 0-8-16,-2 2-2 0,1-2 0 0,-20 0-1 16,27 0-5-16,-12 2 2 15,-15-2-5-15,23 0-6 0,-23 0 8 0,26 2-3 16,-26-2-4-16,24 1-4 0,-8 2-13 15,-16-3-29-15,25 1-35 0,-25-1-42 0,24 3-61 16,-24-3-114-16,18-4-470 16,-10 1-46-16</inkml:trace>
  <inkml:trace contextRef="#ctx0" brushRef="#br1" timeOffset="10107.53">31302 4934 2192 0,'-8'-11'-53'0,"8"11"4"0,0 0 8 0,-4-16 18 16,4 16 22-16,0 0 15 0,-2-21 16 0,2 21 5 16,2-19-5-16,-2 19 5 15,2-18-3-15,-2 18-4 0,8-19-4 0,-8 19-1 16,9-16-8-16,-9 16 4 15,11-15-5-15,-11 15 3 0,14-11-10 0,-14 11-5 16,15-8 15-16,-15 8-16 0,17-2 7 16,-17 2-2-16,0 0-3 0,27 7 5 15,-27-7-1-15,18 16-1 0,-10-8-1 0,0 3 0 0,-1-1-1 0,-1 1 2 16,-6-11-6-16,13 20 9 16,-9-11 2-16,-4-9 10 0,13 16 2 0,-13-16 10 15,10 14 3-15,-2-7 10 16,-8-7 3-16,20 11-2 0,-8-10-9 0,-12-1 1 15,24 4 3-15,-24-4-11 16,27-4 0-16,-27 4 1 0,30-8-5 0,-15 1-2 0,0-1-5 16,0-2-11-16,-3 1-32 0,3-2-37 0,-2-2-43 15,-1 3-24-15,-1-2-49 16,0 1-60-16,-5 0-476 0,0-1 32 0</inkml:trace>
  <inkml:trace contextRef="#ctx0" brushRef="#br1" timeOffset="10347.28">31587 4728 2079 0,'0'0'-45'16,"0"0"23"-16,0 0 28 0,-14 10 37 0,14-10 11 15,-8 9 11-15,8-9-3 16,-8 19 9-16,4-7-7 0,-3 1 2 0,1 1-10 0,-3 2-5 15,1 6-5-15,-1 1-3 16,-1-3-5-16,0 5-1 0,-2-2-9 0,0 0-3 16,-1-2-15-16,0 0-39 15,3 0-52-15,1 0-47 0,-1-5-70 0,2 0-123 0,-2-4-319 16,4-1 138-16</inkml:trace>
  <inkml:trace contextRef="#ctx0" brushRef="#br1" timeOffset="13227.09">30450 4201 1707 0,'0'0'-110'0,"0"0"16"16,0 0 16-16,0 0 23 0,0 0 12 0,0 0 22 15,0 0 9-15,0 0 2 16,0 0 3-16,0 0 15 0,0 0-9 0,0 0 15 0,-32 26-4 15,32-26 9-15,-2 18 10 16,2-18 7-16,0 18 3 0,0-18 4 0,0 23 3 16,0-23 4-16,2 25 22 15,-2-12-15-15,0-13-5 0,2 29-1 0,0-12 5 16,0 0-9-16,0-2-1 0,0 4 6 0,2-1-13 0,1-1 6 16,-1 2-1-16,3-2-6 15,-3 0 1-15,2 1 6 0,0-2-3 0,-2 2-2 16,3-1 1-16,0 0-1 15,-3-2-4-15,0 0 11 0,2 3-2 0,-2-4 0 0,3 4 2 16,-3-2-1-16,2 0-5 16,-1 0 0-16,-1 1 1 0,2-2-12 0,-1 2 3 15,-1 0 0-15,2 3-11 0,-2-4-1 0,0 4-1 16,0-4 1-16,0 4-4 16,0-1 0-16,0 0-4 0,-2 2-2 0,2 0 0 0,0-2 2 15,-2 2-1-15,0-2 0 16,2-1-1-16,-2 7-2 0,2-7 1 0,-1 3-3 15,-1-2 3-15,2 0-5 16,-2 2-1-16,3-4-2 0,-3 2 10 0,0-2-8 0,0 0 2 16,0 1 0-16,0 0-5 0,0 0 3 0,0-1 2 15,0-1-5-15,-2 2-1 16,3-1 5-16,-3 0-2 0,2 1 0 0,0-1 0 16,0-1 1-16,0 1 1 15,0 1 4-15,0-1-7 0,0 2 1 0,0-1 4 0,0-1-2 16,2 0 1-16,-1 0 1 15,-1 2 2-15,1 0 3 0,-1 0-1 0,0 0 10 16,2 0-4-16,-2 0 2 16,0 1 1-16,2-4 6 0,-2 4-1 0,2-4 3 15,-2 2-1-15,0-1 1 0,3 0-1 0,-3 0-2 0,2 1 2 16,-1-2 1-16,1 2-8 16,-2-3 2-16,2 4-7 0,-2-3 2 0,0 0 4 15,2 1-2-15,-1-1-4 16,1-1 4-16,-2 0 0 0,2 1-2 0,-4-16 3 0,6 28-2 15,-4-15-3-15,3 3 3 16,-5-16-2-16,4 26-2 0,-2-14 2 0,1 3-3 16,1-1-1-16,-4-14-1 15,2 24-1-15,0-12 18 0,-2-12 0 0,4 24-4 16,-2-12-2-16,-2-12-4 0,4 22 0 0,-4-22-3 16,4 19-1-16,-4-19 2 0,2 18 2 15,-2-18-4-15,4 15 1 0,-4-15-5 16,0 0 3-16,3 17 1 0,-3-17-6 0,0 0 3 15,5 18-3-15,-5-18-1 0,0 0 1 0,0 0-1 16,0 19-1-16,0-19-1 16,0 0 1-16,0 0-3 0,4 14 2 0,-4-14-3 15,0 0 2-15,0 0-1 0,0 0 2 0,2 16-5 16,-2-16 5-16,0 0-3 0,0 0 0 16,0 0 1-16,4 13-1 0,-4-13-1 0,0 0 2 15,0 0-5-15,0 0 4 16,0 0-2-16,4 15 3 0,-4-15-3 0,0 0 2 15,0 0 0-15,0 0-2 16,0 0 0-16,4 16 2 0,-4-16-2 0,0 0 2 0,0 0-2 16,0 0 0-16,0 0 1 15,2 18 1-15,-2-18-6 0,0 0 4 0,0 0 0 16,0 18 0-16,0-18 1 0,0 0 3 0,0 0-4 16,5 20-1-16,-5-20 1 0,0 0 0 15,2 16 2-15,-2-16-2 0,2 13 0 16,-2-13 0-16,0 0-1 0,2 22 2 15,-2-22-1-15,0 0 1 0,4 17 0 0,-4-17 0 16,0 0-1-16,2 17 3 16,-2-17-3-16,0 0 2 0,0 0-1 0,2 17-2 0,-2-17 2 15,0 0-2-15,0 0 1 0,0 17 0 0,0-17 0 16,0 0 0-16,0 0 0 16,0 17 4-16,0-17-6 0,0 0 5 0,0 0-3 15,0 0 1-15,3 15 0 0,-3-15 0 16,0 0-1-16,0 0 3 0,0 0-5 0,0 0 2 15,0 0-1-15,0 0 4 16,0 0-3-16,0 20 1 0,0-20-2 0,0 0 2 16,0 0-1-16,0 0 0 15,0 0 0-15,0 0 2 0,0 0 0 0,0 0-2 0,0 0 2 16,0 0-1-16,0 0-1 0,0 0 0 0,0 0 0 16,0 0 1-16,-7 16 0 15,7-16 0-15,0 0-1 0,0 0 2 0,-17 5 1 16,17-5-1-16,0 0-2 0,-18 5 0 15,18-5 1-15,-20 5-1 0,20-5 1 0,-21 3 2 16,21-3-3-16,-23 4 1 16,8-1 0-16,15-3-1 0,-32 7 2 0,14-4 1 15,-4 1-4-15,1-1 1 0,-3 1-2 0,-2 2 5 0,-2-2-3 16,-2 1 0-16,-1 2 0 16,-6-1 2-16,1 1-1 0,-4-1 3 0,2-1-6 15,-3 0 5-15,1 3-3 16,-2-2 0-16,1 2 1 0,1-3 0 0,1 2-2 0,-1 0 2 15,-1-2-1-15,3 1 2 16,2 2-2-16,0 0 2 0,5-3-1 0,-1-1-1 16,-5 3 0-16,5 0 4 15,3-2-4-15,-3 1 1 0,0 0 1 0,2-2-4 16,1 1 1-16,-1-1 1 0,-2-1-2 0,3 1 2 0,0 0 0 16,-4 0-5-16,0 0 2 15,-1 0-1-15,-2 0 1 0,-4-1 0 0,-1-1 0 16,1 3 2-16,-2 0-4 15,1-3 4-15,1 1 0 0,0 0 1 0,5 0-2 0,3-1 4 16,-2 0-4-16,5 0-6 16,1 0-28-16,6-2-37 0,-1 2-40 0,6-2-53 15,17 0-50-15,-27 2-63 0,27-2-145 0,-22-2-502 16,22 2-328-16</inkml:trace>
  <inkml:trace contextRef="#ctx0" brushRef="#br1" timeOffset="15917.2">30894 4785 2593 0,'0'0'-182'0,"0"0"25"15,0 0 37-15,0 0 22 0,0 0 21 0,0 0 19 16,0 0 23-16,0 0 9 0,0 0 16 0,0 0 7 0,0 0 12 16,0 0 19-16,0 0 13 15,0 0 8-15,0 0 1 0,0 0 12 0,0 0 3 16,0 0 1-16,0 0 8 15,0 0-4-15,0 0 5 0,0 0 5 0,0 0-1 16,0 0-5-16,0 0 1 0,0 0-11 16,0 0-10-16,0 0-7 0,0 0-1 0,0 0-2 15,0 0-2-15,0 0-1 0,0 0-3 0,-30 17-1 16,30-17-2-16,0 0 1 16,6 29-3-16,0-14-3 0,-6-15 20 0,6 29-4 0,0-12-3 15,0 2-1-15,2 1-5 16,-1 0-1-16,1 3-3 0,-1 0 0 0,-1 0-5 15,1 2-1-15,-1 0-3 16,-2 0-3-16,2-1-1 0,-2 0-1 0,3 2-1 0,-2-2-3 16,-3 3 2-16,2-2-3 0,0 1-2 0,-2-1 0 15,0 2-2-15,2-3-4 16,-2 3 5-16,0 0-2 0,2 0 1 0,-1-3-1 16,1 3 0-16,-2-2-3 15,3 2 3-15,-1-1 2 0,0 3-1 0,0-2 2 0,0-1 1 16,3 1 3-16,-3-1 1 15,2 3-4-15,0-3 5 0,3 1-4 0,0 1 2 0,-3-1-2 16,2 0-1 0,0 0-1-16,2 0 0 0,-2-3-2 0,2 1 1 0,1 2 1 15,-3-4 2-15,1 0 3 0,2-1 6 0,-3 1-5 16,-2 0 2-16,2-2-1 16,2 0 2-16,-2 0-2 0,-2 0-1 0,2 0-4 15,-3-4 0-15,1 2-1 16,-2 0 1-16,1 0-4 0,-1-2 3 0,0 2-4 0,0-2 2 15,-2 2-8-15,3-1 7 16,-5 0-4-16,2 1 1 0,0-1 1 0,-2-1-1 16,0 2-3-16,0-1 3 0,0-18-3 0,0 32 2 0,0-19-1 15,0 2 1-15,0-15-3 16,0 27-1-16,0-13-1 0,0-14 3 0,0 26-3 16,0-26 1-16,0 26 0 15,0-14 1-15,0-12-2 0,0 26 0 0,2-16 0 16,-2-10 1-16,0 23 2 0,0-23-4 15,2 23 0-15,-2-23-3 0,0 21 3 0,0-21 3 16,2 21-3-16,-2-21 1 16,2 21 0-16,-2-21 5 0,0 21-5 0,0-21 0 15,4 19 0-15,-4-19 0 0,0 19-1 0,0-19 1 0,2 20-2 16,-2-20 1-16,2 19-1 16,-2-19 1-16,0 20-1 0,0-20 4 0,3 19-4 15,-3-19 1-15,0 19 0 16,0-19 1-16,2 17-1 0,-2-17-1 0,0 17 1 15,0-17 2-15,3 15-7 0,-3-15 6 16,0 0-1-16,2 22 0 0,-2-22 0 0,0 0 1 16,0 21-2-16,0-21 3 15,2 14-2-15,-2-14 0 0,0 0-2 0,2 18 4 16,-2-18-3-16,0 0 1 0,4 18 1 0,-4-18 0 0,0 0-2 16,2 13 1-16,-2-13 0 15,0 0 0-15,0 0-1 0,2 16 2 0,-2-16-1 16,0 0 1-16,0 0-4 15,0 0 3-15,2 19 0 0,-2-19 0 0,0 0-2 0,0 0 0 16,0 0 4-16,0 0-1 16,0 17-1-16,0-17 1 0,0 0-3 0,0 0 2 15,0 0-3-15,0 0 2 0,0 0-6 0,-6 18 7 16,6-18-4-16,0 0 0 16,0 0 1-16,-8 10 1 0,8-10-1 0,0 0 2 0,-16 5-1 15,16-5 0-15,-14 6-1 16,14-6 1-16,0 0 0 0,-28 3-2 0,28-3-2 15,-23 6-4-15,11-3 1 16,12-3-1-16,-30 4-9 0,12-4 0 0,1 3-1 0,17-3 3 16,-38 2-2-16,18 0 1 15,-2 0 1-15,1 0-4 0,0-1-3 0,-2-1 1 16,-1 3 0-16,-3 0 0 0,3-3 5 0,2 1 1 16,-6 2 2-16,0 0 1 15,1-2 0-15,-3 1-1 0,2 2 7 0,1-3-3 0,-1 3-1 16,1 0 4-16,-3 0 1 15,3-1-2-15,-2 1 3 0,1 3 3 0,2-4 0 16,-1 2-2-16,1 0 2 16,1-2-3-16,-1 3 2 0,1-2 4 0,4 0-6 0,-3 0 0 15,4 0-4-15,-6 1-4 0,3 0 2 0,-3-3 1 16,3 3-3-16,-2-2 3 16,0-1 0-16,-1 2 3 0,0 0 2 0,3-2 2 15,2 2-5-15,-2-2 4 0,-1 2 0 16,1-2-1-16,2 1-8 0,-2 1-1 0,1-3 0 15,2 1-1-15,-2 2-1 16,3-2 4-16,1 0-2 0,-4 3 4 0,3-1 0 16,-2-4 0-16,2 3 1 0,-3 1-1 0,0 0 2 0,0-3-1 15,-1 3 2-15,-3-1-1 16,1 1 2-16,-2 1-6 0,1-2 0 0,1 1 1 16,-3 0-5-16,3-2 4 15,1 2-2-15,1-1-14 0,-2-1-11 0,1 1-22 16,1-1-18-16,0-2-31 0,2 2-36 15,-1-1-42-15,-1 2-88 0,6-1-537 0,-4-2-133 16</inkml:trace>
  <inkml:trace contextRef="#ctx0" brushRef="#br1" timeOffset="17757.4">31250 5128 2281 0,'0'0'-130'0,"0"0"26"0,0 0 23 0,0 0 26 16,0 0 21-16,0 0 28 16,0 0 23-16,0 0 0 0,0 0 13 0,0 0 7 15,0 0-3-15,0 0-1 0,0 0 4 0,0 0-4 16,16 31-3-16,-16-31 0 0,0 0 2 16,7 15 9-16,-7-15 13 0,9 14 0 0,-9-14-4 15,6 17 5-15,-6-17 8 16,6 20-13-16,-2-8-1 0,0 1-8 0,-4-13-4 15,7 29-3-15,-3-12-4 16,1 1-5-16,-1-1 4 0,0 2-7 0,0 0 1 0,0 0 0 16,-1 0-3-16,3 3-2 0,-2-2 8 15,2 2-6-15,1 2 0 0,-3-1-2 16,3-3 0-16,-3 3-2 0,2 2 6 0,0-2 17 16,0 2 7-16,-2-3-6 0,4 4 0 15,0-2 4-15,-2 1-2 0,2-1 4 0,1 3-4 16,-3-3-1-16,5 4-1 15,-2-5 0-15,-1 3-6 0,2 1 0 0,2-3-4 0,-2 1-3 16,2 2 0 0,-1-2-5-16,2 1-4 0,-5 0-2 0,5 2 2 0,-5-4-1 15,2-1-2-15,0 2-1 0,-2 0-4 0,-2-2 1 16,2 0 2-16,-1-1-3 16,2 1-2-16,-3 0 3 0,-2-2-3 0,2 2 2 15,-1-4-4-15,-1 2 1 0,-2-1 0 16,2-2 1-16,-2 1-1 0,0 1 0 0,0-2-1 15,3 1 0-15,-3 0-2 16,0 0-1-16,0 0 5 0,1 3-4 0,-1-4 2 16,2 2 0-16,-2 1-2 15,0 0 0-15,0-1-2 0,0 0 2 0,0 3 0 0,0-4-2 16,0 3 1-16,0-3-2 0,0 2 0 0,0 0 4 16,0 0-3-16,1 1 0 15,-3-2 1-15,2-1 0 0,1 2-3 0,-1-2 4 16,0 0-2-16,0 0-2 0,0-1 2 15,0 0 2-15,0 0-4 0,0-1 3 0,0 0-2 16,0 0 0-16,0 0 3 16,0-1-2-16,0 0-2 0,3 0 1 0,-3 1 3 15,2-2-3-15,-2 1 2 0,2-1-1 0,-1 0-2 0,1 0 3 16,2 1-3-16,-1-1 1 16,-1 0 1-16,0 0 1 0,0-1-2 0,2 1 1 15,-2-2 0-15,4 2-2 16,-4-2 2-16,2 1-1 0,-6-14 2 0,8 25-3 15,-2-11 3-15,-1-1-3 0,1 2 3 16,-6-15-1-16,9 27-3 0,-3-14 5 0,-2 1-1 16,0-2-4-16,1 1 3 15,-1 2-2-15,-4-15 0 0,8 20 0 0,-6-8 2 16,-2-12-1-16,9 20-2 0,-4-11 3 16,-5-9-6-16,6 17 8 0,-6-17-3 0,4 14-2 15,-4-14 4-15,4 15-3 0,-4-15-2 0,4 14 2 16,-4-14 2-16,0 0-4 15,4 19 5-15,-4-19-3 0,4 12 0 0,-4-12 1 16,0 0-2-16,5 13 0 0,-5-13-1 16,0 0 2-16,2 15-3 0,-2-15 6 0,0 0-3 15,0 0-2-15,2 20 3 0,-2-20 0 0,0 0-2 16,0 0 2-16,0 20 2 16,0-20-6-16,0 0 3 0,0 0 0 0,-4 22 2 0,4-22-1 15,0 0-1-15,-3 15 0 16,3-15 0-16,0 0 0 0,-2 18-1 0,2-18 3 15,0 0-1-15,-2 19-1 16,2-19 0-16,0 0 1 0,-4 16 1 0,4-16 0 16,0 0-2-16,-4 17 0 0,4-17 2 0,0 0 0 0,-4 17-2 15,4-17 2-15,0 0 2 16,-6 15-1-16,6-15 0 0,-9 12-1 0,9-12-1 16,-11 11 3-16,11-11 0 15,-12 7-1-15,12-7 0 0,-17 10-2 0,17-10 1 0,-22 8 1 16,12-4 0-16,-6-1-1 15,16-3 1-15,-35 7-2 0,16-2 2 0,-6 2 0 16,-3-4-3-16,-2 1 0 16,-1-4 0-16,-3 6 0 0,-6-3 2 0,-5 1-1 15,1-1-4-15,-3-1 0 0,1 2-6 0,-3-2-16 0,3-2-15 16,-1 5-29-16,-1-4-23 16,3 0-39-16,1-1-39 0,8-1-83 0,-1 1-196 15,1-1-433-15,4-2-252 16</inkml:trace>
  <inkml:trace contextRef="#ctx0" brushRef="#br1" timeOffset="19177.33">30957 4688 2502 0,'0'0'-137'0,"0"0"25"15,0 0 24-15,0 0 18 0,0 0 22 16,0 0 15-16,0 0 7 0,0 0 7 0,0 0 22 16,0 0 0-16,0 0 13 15,0 0 5-15,0 0 9 0,0 0 4 0,0 0-6 16,0 0 8-16,0 0 4 0,0 0 6 16,0 0-10-16,0 0 0 0,0 0-1 0,50-3-3 15,-50 3 0-15,16 0-1 0,-16 0-10 0,0 0-3 16,28 0 0-16,-28 0-7 15,21-3 7-15,-21 3 1 0,24 0-8 16,-24 0-2-16,24 0 3 0,-24 0-2 16,26 0-1-16,-26 0 4 0,25-1 14 0,-25 1-14 0,30 0 14 15,-15-2 1-15,-15 2 1 0,27-2 6 0,-27 2-1 16,30 0-4-16,-13 0-2 16,0-2-7-16,-17 2 2 0,30 0-4 0,-14 0-1 15,-16 0-3-15,34-2-7 0,-18 2 3 16,-16 0 5-16,33 0-3 0,-16 0-2 15,2 0-5-15,-19 0 5 0,36-2-4 16,-19 2 4-16,2 0 8 0,-19 0-1 0,33-2 10 16,-17 2 1-16,-16 0 8 0,27-2 0 0,-27 2-2 0,28 0-1 15,-28 0-6-15,23 0 3 16,-23 0 0-16,21-1-4 0,-21 1-5 0,0 0 0 16,26 0 1-16,-26 0-3 0,0 0 2 15,18-2-2-15,-18 2-4 0,0 0-8 16,0 0-16-16,0 0-34 0,20 0-58 15,-20 0-63-15,0 0-55 0,0 0-81 0,0 0-534 16,0 0-171-16</inkml:trace>
  <inkml:trace contextRef="#ctx0" brushRef="#br1" timeOffset="21177.48">31112 5049 2336 0,'0'0'-131'0,"0"0"10"0,0 0 16 16,0 0 13-16,0 0 7 0,0 0 10 16,-10-18 8-16,10 18 6 0,0 0 7 15,0 0 8-15,0 0 9 0,0 0 10 0,0 0 20 0,0 0 7 16,0 0 5-16,0 0 11 15,0 0-1-15,0 0 0 0,0 0 9 0,0 0-1 16,0 0-1-16,0 0 5 16,0 0 12-16,0 0 17 0,0 0 34 0,0 0 6 15,0 0 17-15,0 0 9 0,0 0 13 0,0 0 4 0,0 0 11 16,0 0 6-16,0 0 0 16,0 0-1-16,0 0-4 0,0 0-11 0,0 0-11 15,0 0-14-15,0 0-10 16,0 0-11-16,0 0-10 0,0 0-10 0,0 0-8 0,14 52-5 15,-14-52-5-15,11 16-10 16,-11-16-2-16,8 16-6 0,-1-8-3 16,-7-8-2-16,11 17-3 0,-5-10-7 15,-6-7 1-15,12 18-1 0,-4-9-6 0,-8-9 2 16,14 15-4-16,-8-7 0 0,-6-8-6 0,10 13 0 0,-10-13-1 16,9 15-2-16,-9-15 3 15,2 16 0-15,-2-16-1 0,0 19 0 0,0-19-5 16,-4 21-10-16,4-21-35 15,-9 23-59-15,3-12-76 0,-2 2-61 0,0-3-98 0,0 2-175 16,-2-3-418-16,2 1-340 16</inkml:trace>
  <inkml:trace contextRef="#ctx0" brushRef="#br1" timeOffset="33547.24">27611 6634 1266 0,'0'0'145'0,"0"0"-24"16,0 0-23-16,0 0 0 0,0 0 4 0,0 0 18 15,0 0-7-15,0 0-6 16,0 0 2-16,0 0 3 0,0 0-1 0,0 0-5 15,0 0-1-15,0 0 2 16,0 0 7-16,0 0-7 0,0 0 3 0,0 0 2 16,0 0-8-16,0 0-9 0,0 0-7 0,0 0-7 0,29-20-8 15,-29 20-10-15,0 0-5 16,27 0-11-16,-27 0-1 0,25 4-4 0,-25-4-8 0,37 2-2 16,-18 0-4-16,2 0-6 15,3-2-1-15,-1 1-3 0,-1 2-1 0,1 0-4 16,-2-3-1-16,0 1-2 15,1 1-1-15,-2-1 0 0,-1-1-1 0,1 3-1 16,-20-3 0-16,36 1-4 0,-23-1-2 16,-13 0-1-16,29 2-1 0,-29-2 1 0,27 2 0 15,-27-2 0-15,23 0 1 0,-23 0 0 0,23-2 1 16,-23 2-3-16,22 0 4 16,-22 0-2-16,21 0-1 0,-21 0 0 0,20-2-1 0,-20 2-2 15,0 0 4-15,24-1-2 16,-24 1 1-16,18-4-1 0,-18 4-1 0,17-2 0 15,-17 2 6-15,0 0-6 16,23-1 2-16,-23 1-3 0,17-3 3 0,-17 3-1 16,0 0 1-16,26-3-1 0,-26 3 2 15,0 0-2-15,22 0-2 0,-22 0 2 0,0 0-2 16,0 0 3-16,23 3-2 0,-23-3-2 0,0 0 1 16,18 3 1-16,-18-3-3 15,0 0 0-15,16 3-2 0,-16-3 0 0,0 0-3 0,20 5 4 16,-20-5-1-16,0 0 1 15,13 4 4-15,-13-4-2 0,0 0 2 0,0 0 2 16,19 4-1-16,-19-4 2 16,0 0 2-16,0 0 2 0,0 0 1 0,0 0 1 0,16 4-1 15,-16-4-2-15,0 0 1 0,0 0-2 16,0 0 3-16,0 0 0 0,0 0 0 16,0 0 2-16,0 0-1 0,15 3-1 0,-15-3 1 15,0 0 1-15,0 0 3 16,0 0-1-16,0 0 0 0,0 0 5 0,0 0 4 0,0 0 6 15,0 0 0-15,0 0 3 16,0 0-4-16,0 0-1 0,0 0-1 0,0 0-4 16,0 0-3-16,0 0-2 15,0 0 3-15,0 0-7 0,0 0 1 0,0 0-1 0,0 0-4 16,0 0-1-16,0 0-3 0,0 0 1 0,0 0 1 16,0 0 1-16,0 0 3 15,4 15-4-15,-4-15 3 0,0 0-3 0,0 0 1 16,0 0 1-16,0 0 1 0,-4 22-6 15,4-22 3-15,0 0 0 0,0 0-2 16,0 23 1-16,0-23 2 0,0 0-2 16,-2 21 0-16,2-21 0 0,-2 16-2 0,2-16 2 15,0 0 0-15,-2 27-1 0,2-27 3 0,0 15-6 0,0-15 5 16,-2 18-1-16,2-18 0 16,-3 17-3-16,3-17 3 0,0 0-3 0,-3 23 2 15,3-23 1-15,0 17 1 16,0-17-1-16,0 0 1 0,0 25-2 0,0-25-1 15,3 17 2-15,-3-17 0 0,3 19 0 16,-3-19 1-16,2 17 2 0,-2-17-5 0,2 17 1 16,-2-17 1-16,2 18-2 0,-2-18 2 0,4 18 2 15,-4-18 0-15,4 19 0 16,-4-19 2-16,2 16-3 0,-2-16 7 0,7 19-6 0,-7-19 1 16,5 19 2-16,-5-19-2 15,5 17-3-15,-5-17 3 0,5 14-3 0,-5-14 0 16,6 12 0-16,-6-12 3 15,0 0-4-15,4 19 0 0,-4-19 0 0,4 11 1 0,-4-11-1 16,0 0 3-16,4 15-2 16,-4-15 1-16,0 0-2 0,8 14 0 0,-8-14 2 15,0 0 0-15,4 16-3 0,-4-16 1 16,0 0-2-16,0 0 3 0,4 16-2 16,-4-16 0-16,0 0 0 0,0 0 2 0,4 15 0 0,-4-15 3 15,0 0 0-15,0 0 2 16,0 0-1-16,0 0 2 0,4 15 2 0,-4-15-2 15,0 0 2-15,0 0-3 16,4 14-2-16,-4-14 2 0,0 0-2 0,0 0-1 0,0 0-4 16,5 17 7-16,-5-17-2 0,0 0 1 0,0 0 4 15,4 13 4-15,-4-13 0 16,0 0 4-16,0 0-5 0,5 15-6 0,-5-15 7 16,0 0 0-16,5 13-3 15,-5-13-2-15,0 0-1 0,7 17-2 0,-7-17 0 0,3 14 3 16,-3-14-6-16,0 0 3 15,8 21-2-15,-8-21 4 0,4 17-4 16,-4-17 4-16,6 19-7 0,-2-10 5 16,-4-9-3-16,8 22 0 0,-1-11 2 0,-2 0-4 0,1 4 0 15,0-1 1-15,0-1 3 0,3 1-2 0,-3 1-1 16,0-2-4-16,1 2-1 16,-1 0 8-16,1 1-3 0,-4 0 1 0,4-1-2 15,-1 0 1-15,0 0 1 0,4 2 2 16,-4-2-3-16,0 3 3 0,2-2-2 0,-1 0 0 15,0 0-4-15,3 0 2 16,-2-1-2-16,1 0 4 0,-1 1-1 0,0-1-2 16,0-2 1-16,2 1 2 0,-2-1-2 0,-2-1 3 0,0 1-5 15,3-1 3-15,-2-1-2 16,-1 0-1-16,0 0 0 0,-6-11 3 0,11 26-5 16,-5-16 2-16,-2 3-1 15,-4-13 3-15,11 26-2 0,-7-11 2 0,3-1 0 0,-3-1-1 16,0 0 1-16,0 0-2 15,2 2 1-15,-2-1 2 0,2 2-3 0,0-4 2 16,-2 4-1-16,0-3-1 16,0 1 1-16,2 1 3 0,-1-2-1 0,1 2-2 0,-2-1 2 15,3-1 1-15,-1 0-4 0,-2 0-1 16,3 1 2-16,-7-14 1 0,10 23 2 16,-6-11-5-16,-4-12 4 0,8 18-1 0,-8-18-1 15,10 15 2-15,-10-15 1 16,6 15-5-16,-6-15-1 0,4 12 4 0,-4-12-2 0,6 13 2 15,-6-13-2-15,0 0-1 16,6 14-1-16,-6-14 0 0,0 0 0 0,7 14 0 16,-7-14-2-16,0 0 5 15,6 13-2-15,-6-13-2 0,0 0 2 0,0 0-1 0,7 13 0 16,-7-13 1-16,0 0 1 0,0 0-3 0,0 0 3 16,0 0 2-16,4 14 3 15,-4-14-9-15,0 0 4 0,0 0 0 0,0 0 1 16,0 0 0-16,0 0-1 0,0 0 3 15,0 0-4-15,0 0 4 0,0 0-1 16,4 13 0-16,-4-13-2 0,0 0 7 16,0 0-5-16,0 0 0 0,0 0 0 0,0 0-1 15,0 0 0-15,0 0-4 0,0 0 4 0,0 0-3 0,0 0-1 16,0 0 1-16,0 0 1 16,0 0 0-16,0 0 4 0,0 0 1 0,0 0-5 15,0 0 0-15,0 0 1 16,0 0-1-16,0 0 2 0,0 0-10 0,0 0 9 0,0 0 1 15,0 0-2-15,0 0 2 16,0 0 4-16,0 0-6 0,0 0 4 0,0 0-5 16,0 0 1-16,0 0 1 15,0 0 4-15,0 17-3 0,0-17-2 0,0 0 3 16,0 0-3-16,0 0-6 0,0 0 9 0,0 0 2 0,0 0 1 16,0 0-5-16,0 0 1 15,0 0 2-15,0 0-6 0,0 0 0 0,0 0-3 16,0 0 5-16,0 0-5 15,0 0-2-15,0 0 1 0,0 0-4 0,0 0-3 0,0 0 6 16,-23 6 0-16,23-6-2 16,0 0 3-16,0 0 1 0,-23 0-2 0,23 0 4 15,0 0 0-15,-24 2 1 0,24-2-2 0,-19 1 0 16,19-1 4-16,-23 3-1 0,23-3-3 16,-23 1 5-16,7 1-3 0,16-2 2 0,-24 2 2 15,8 0-3-15,16-2 0 16,-31 1 5-16,11 1-5 0,4-2 0 0,-6 0 3 0,4 3 2 15,-3-3-2-15,21 0-2 16,-42 1-2-16,20-1 5 0,-1 0 0 0,-1 2-2 16,4-2-2-16,-4 3 3 0,1-3 0 0,1 2 0 15,0-2 0-15,0 1 1 16,-1 0-1-16,1 2 2 0,2-1-2 0,-4-2 3 0,2 1-1 16,0-1 0-16,-2 2-4 15,3 0 3-15,-4 1-2 0,4-3 3 0,-3 0-4 16,1 1 2-16,-3-1-1 0,4 3 4 15,-3-3-3-15,3 0 3 0,-2 0-4 16,3 2 2-16,-2-2-5 0,0 1 1 16,-1-1-1-16,2 2 2 0,1-2-5 0,-1 2 1 15,0 0 1-15,1-2 1 0,0 2 1 0,0-2 1 16,2 0-3-16,-3 2 3 16,4 0 2-16,18-2 0 0,-38 0-3 0,18 2 2 0,2-2 2 15,18 0-7-15,-32 0 5 16,12 1 3-16,20-1-3 0,-29 0 1 0,11 0-2 15,18 0 2-15,-28 0 0 16,13 2-1-16,15-2 3 0,-29 0-3 0,29 0 2 0,-29 2-2 16,15-2 0-16,14 0 1 15,-29 0 1-15,29 0-1 0,-25 0-1 0,10 2 4 16,15-2-1-16,-26 0-1 0,26 0-1 0,-26 1 0 0,26-1 1 16,-27 0-2-16,27 0 0 15,-24 0 1-15,24 0-2 0,-23 3 4 0,23-3-4 16,-23 0 5-16,23 0-5 15,-25 3 3-15,25-3-1 0,-23 0-2 0,23 0 0 16,-26 0 4-16,26 0-2 0,-25 1 0 16,25-1 0-16,-29 0-1 0,16 0 3 0,13 0-2 15,-27 3 1-15,27-3 1 0,-20 0 0 0,20 0 4 16,-23-3-7-16,23 3 2 16,0 0-1-16,-29 0-1 0,29 0-3 0,-16 0 3 0,16 0 0 15,-22-1-2-15,22 1 3 16,-19 1 0-16,19-1-4 0,-21 0 4 0,21 0-1 15,0 0 2-15,-25 3-6 16,25-3 8-16,0 0 1 0,-23 0-2 0,23 0 2 0,0 0 4 16,0 0-1-16,0 0 1 0,-25-3-1 0,25 3-2 15,0 0 3-15,-9-10 4 16,9 10-4-16,0 0 3 0,-8-13-4 0,8 13 0 0,0 0 2 16,-7-20 0-1,7 20-5-15,-4-16 4 0,4 16 0 0,-5-21-2 0,0 7 0 16,5 14-1-16,-4-28-2 15,2 11 2-15,1-2-3 0,-1 0 1 0,0-7 1 16,-2 2-6-16,2-1 7 0,0-1-3 16,-2 0-4-16,4 0 2 0,-2-2 0 0,2 1-3 15,-2-2 2-15,2 0-1 0,-2 3 2 0,2-2 1 16,-2-1-3-16,0-2 3 16,-1 6 2-16,1-5-3 0,0-1-4 0,0 3-18 0,0 2 2 15,0-3 3-15,2 0 4 16,-1 3-2-16,1-1 3 0,-2 0 0 0,2 0 0 15,0 5 1-15,2-3 2 16,-4 4 0-16,2-2 1 0,0 4 2 0,0-2 0 0,-2 1 0 16,2 1 0-16,-3 3-1 0,3 16 1 0,-2-34 1 15,0 18 1-15,2 16 0 16,-5-31-1-16,5 16 0 0,0 15-1 0,-4-27 1 16,4 12 1-16,0 15 0 15,-4-27-5-15,1 13 4 0,1-2-1 0,2 16 0 0,-2-26-2 16,0 13 3-16,2 13-3 15,-5-25-1-15,5 25-4 0,-1-23-4 0,1 23 2 16,-4-25-4-16,2 14-2 0,2 11 6 16,-2-25 0-16,0 12 2 0,2 13 2 0,-2-23-1 15,2 23 3-15,-5-23 3 0,5 23-5 16,-2-23 6-16,2 23-4 0,0-21 3 16,0 21-1-16,0-17 2 0,0 17-2 0,0 0 1 0,-2-25 2 15,2 25 0-15,0 0-2 16,0-21 3-16,0 21 1 0,2-15 2 0,-2 15-5 15,0 0-3-15,2-21-2 16,-2 21 1-16,2-18-1 0,-2 18-2 0,5-19 2 0,-5 19 0 16,0-16 3-16,0 16 0 0,2-20-1 0,-2 20 1 15,2-16 2-15,-2 16 1 16,2-18-1-16,-2 18-1 0,0 0 3 0,0-23-2 0,0 23 0 16,0 0 4-1,2-17-1-15,-2 17 2 0,0 0 4 0,0 0 1 0,2-17 3 16,-2 17-1-16,0 0 1 15,0 0-1-15,0 0 3 0,4-15-1 0,-4 15-1 16,0 0 1-16,0 0-1 0,15-10-2 16,-15 10-3-16,0 0 2 0,18-8 0 0,-18 8-2 15,16-5 2-15,-16 5-3 0,20-3 2 0,-20 3-1 16,23-7 2-16,-10 7-4 16,-13 0-1-16,31-6-1 0,-15 5 1 0,2-1 0 0,-18 2 0 15,36-4 1-15,-18 4 0 16,5-2-1-16,-1 2 1 0,0-2-2 0,1 2 6 15,-1 0-5-15,3 0-1 16,0 0 1-16,-1 0-2 0,1 0 2 0,-3-2 0 0,3 2 0 16,0-2 0-16,0 2 0 15,-1 0 0-15,0-1 2 0,-1 1-4 0,-2 0 1 16,2-3 2-16,-4 3-3 0,4 0 2 0,-6-3 0 0,4 3 0 16,0 0 1-1,-21 0-1-15,35 0-1 0,-15 0-1 0,-2 2 0 0,2-2 2 16,-2 0 2-16,2 0-2 15,-1 1 0-15,2 2-2 0,-2-3 2 0,2 1 0 0,1-1-2 16,-2 2 4-16,0-2 0 16,-20 0-1-16,40 0 1 0,-19-2 1 0,-2 2 0 15,0 0 5-15,1-1 3 0,-2-2 5 0,-18 3 3 16,38-1-3-16,-20-1-3 0,-2 0 1 16,-16 2 0-16,27-2-4 0,-27 2-2 0,24-2-3 15,-24 2-18-15,19-1-28 16,-19 1-46-16,0 0-44 0,22 1-65 0,-14 1-52 15,-8-2-99-15,0 0-174 16,0 0-387-16,0 0-298 0</inkml:trace>
  <inkml:trace contextRef="#ctx0" brushRef="#br1" timeOffset="34667.41">27495 7329 2620 0,'0'0'-124'0,"0"0"19"15,0 0 15-15,0 0 15 16,0 0 18-16,0 0 13 0,0 0 17 0,0 0 2 16,0 0 7-16,0 0 10 15,0 0 11-15,0 0 12 0,0 0 13 0,0 0 5 0,0 0-3 16,0 0 1-16,0 0-1 0,0 0-5 0,0 0 1 16,0 0-3-16,0 0 1 15,0 0 3-15,0 0-2 0,-50 6 2 16,50-6 4-16,-32 7-1 0,17-2 6 0,-3-2 6 15,2 4-10-15,-2-1 5 0,2 1 4 0,1 0-10 16,1 1 0-16,0-1 16 16,14-7-15-16,-22 17-7 0,15-11 14 0,7-6-3 15,-9 17 2-15,9-17 2 0,-4 14-2 0,4-14 2 16,0 0 6-16,0 0 0 0,11 26 4 16,-11-26-1-16,17 9 0 0,-7-3-4 0,-10-6-3 15,21 12-3-15,-8-8 1 16,-2 2-3-16,-11-6 0 0,23 7-3 0,-13-3-1 15,-10-4-2-15,19 9-3 0,-19-9 1 16,18 12 3-16,-18-12-1 0,11 13 0 0,-11-13 1 16,9 16 0-16,-9-16 2 15,0 0-4-15,-7 22-2 0,7-22 2 0,-13 18-4 16,1-10 0-16,-1-1-6 0,1 4-4 0,-5-2 3 16,0-1-2-16,3-2-5 0,-5-1-4 15,6 1-13-15,-3-2-38 0,16-4-43 0,-24 5-61 16,24-5-53-16,-19 3-62 15,19-3-138-15,-20-4-498 0,20 4-282 0</inkml:trace>
  <inkml:trace contextRef="#ctx0" brushRef="#br1" timeOffset="35037.07">27459 7610 2708 0,'0'0'-75'0,"0"0"-2"16,20 0 14-16,-20 0 4 0,0 0 13 15,24-7 5-15,-24 7 12 0,17 0-7 0,-17 0 11 16,19-8-3-16,-19 8-4 0,16-10 4 0,-16 10 1 16,16-15 5-16,-16 15 8 15,11-13 6-15,-11 13 5 0,5-16-2 0,-5 16 14 0,0 0-9 16,-1-23 5-16,1 23 3 15,0 0-8-15,-18-17 17 0,18 17 2 0,-17-6-5 16,17 6 2-16,0 0 0 16,-27 2-9-16,27-2 11 0,0 0 3 0,-29 12 30 0,19-5-6 15,10-7 16-15,-15 15 18 0,10-5 4 16,5-10-2-16,-8 19-3 0,8-19 1 16,-3 19-4-16,3-19-3 0,0 0-7 0,9 26-6 15,-9-26-9-15,9 13-26 16,-9-13-42-16,16 11-79 0,-9-8-87 0,-7-3-129 0,14-1-471 15,-14 1-84-15</inkml:trace>
  <inkml:trace contextRef="#ctx0" brushRef="#br1" timeOffset="35367.03">27602 7568 2293 0,'0'0'-20'0,"0"0"34"16,0 0 26-16,0 0 18 15,0 0 9-15,22 19-5 0,-22-19-1 0,0 16 0 16,0-16-6-16,2 15 2 0,-2-15-8 15,1 18-1-15,-1-18-11 0,2 15 5 16,-2-15-10-16,0 0 4 0,2 19-2 16,-2-19-3-16,0 0 2 0,2 14-2 0,-2-14-5 15,0 0 0-15,0 0-8 0,0 0-4 0,0 0-3 0,0 0-5 16,0 0 3-16,0 0 1 16,27-29 1-16,-27 29 2 0,9-17-2 0,-9 17 8 0,12-16 10 15,-12 16 3 1,8-12 10-16,-8 12 3 0,7-11 13 0,-7 11 5 0,0 0 14 15,17-7 13-15,-17 7 0 16,0 0-7-16,0 0-7 0,0 0-8 0,19 19-6 16,-19-19-9-16,10 14-11 0,-10-14 1 15,9 15-18-15,-9-15-23 0,8 15-40 0,-8-15-53 16,7 12-63-16,-5-7-84 0,-2-5-138 0,0 0-224 16,0 0-251-16,0 0-198 15</inkml:trace>
  <inkml:trace contextRef="#ctx0" brushRef="#br1" timeOffset="35877.11">27939 7510 2464 0,'0'0'-96'0,"0"0"29"16,0 0 19-16,0 0 10 0,0 0 24 0,-51 10 7 0,51-10 2 15,-19 9 7-15,19-9-7 0,-18 7 6 0,18-7 4 16,-13 11 1-16,13-11-4 16,-9 8 1-16,9-8-1 0,0 0-6 0,0 0-3 15,0 0-7-15,0 0-12 0,18 32 0 16,-18-32 7-16,16 13 0 0,-8-8 3 0,-8-5 11 15,14 13 4-15,-14-13 10 16,14 17-1-16,-8-10 13 0,-6-7 7 0,9 18 0 16,-3-8-1-16,-6-10 7 15,5 20 2-15,-5-20 1 0,-5 19-9 0,5-19 9 0,-9 16-14 16,9-16 2-16,-14 17-5 0,7-9-30 0,7-8-56 16,-16 14-56-16,9-10-129 15,7-4-376-15,-13 3 152 0</inkml:trace>
  <inkml:trace contextRef="#ctx0" brushRef="#br1" timeOffset="36167.28">28051 7585 1825 0,'0'0'2'0,"0"0"7"15,26 5 16-15,-26-5 7 16,8 13 2-16,-8-13 3 0,0 0-3 0,6 19-7 0,-6-19 0 15,3 18 3-15,-3-18 2 16,-1 17-9-16,1-17 1 0,0 0 1 0,-6 22 22 16,6-22 8-16,-10 13 28 0,10-13 19 0,-13 9 27 15,13-9 11-15,-15 4 4 16,15-4 5-16,0 0-8 0,0 0-11 0,-29-8-13 0,29 8-14 16,0 0-10-16,-12-20-13 15,12 20-22-15,-2-20-51 0,2 20-45 16,2-19-66-16,-2 19-60 0,12-16-81 15,-12 16-175-15,8-12-435 0,-8 12-205 0</inkml:trace>
  <inkml:trace contextRef="#ctx0" brushRef="#br1" timeOffset="37207.2">29002 6925 2384 0,'0'0'-164'0,"0"0"24"16,0 0 26-16,0 0 22 0,0 0 22 0,-28-7 21 0,28 7 16 15,0 0 16-15,0 0 17 0,0 0 0 16,-27 6 7-16,27-6 9 0,0 0 2 16,-28 1 14-16,28-1 8 0,-23 4 11 0,23-4 4 0,-26 4 9 15,12-4 6 1,14 0 3-16,-34 4 4 0,19-3-6 0,-2 2-9 0,-3 0-4 15,20-3-1-15,-33 6-7 16,15-5-3-16,0 4-10 0,-1-4-4 0,2 3-4 16,-2 0-1-16,19-4-6 15,-34 5 8-15,20 0-11 0,-2-3-3 0,16-2 4 0,-25 6-1 16,13-5-5-16,12-1-2 0,-22 4-2 0,22-4-4 16,-18 5 1-16,18-5 4 15,-22 3-2-15,22-3 0 0,-17 3-4 0,17-3-3 16,0 0 3-16,-23 7 1 0,23-7-3 15,-15 0-3-15,15 0 0 0,0 0 0 0,0 0-23 16,-22 5-26-16,22-5-39 16,0 0-46-16,0 0-60 0,0 0-127 0,-18-5-340 15,18 5 104-15</inkml:trace>
  <inkml:trace contextRef="#ctx0" brushRef="#br1" timeOffset="37777.19">29222 6797 1892 0,'0'0'-5'0,"0"0"27"0,0 0 17 0,0 0 22 16,8-11 31-16,-8 11-10 15,0 0-8-15,0 0-6 0,0 0-11 0,0 0-1 16,0 0-9-16,0 0-3 0,0 0 4 0,0 0-14 0,0 0 1 16,-25 46-1-16,16-36-9 15,-1-1 3-15,-1 3 0 0,1-3-2 0,-1 0 0 16,-2 1-3-16,1-2-4 15,12-8 1-15,-22 15 0 0,12-7 6 0,10-8-12 0,-15 9 10 16,15-9 3-16,-13 10 3 16,13-10 5-16,-8 7 4 0,8-7-4 15,0 0 4-15,0 0-2 0,0 0 1 0,0 0-4 0,0 0-1 16,21 25-3-16,-21-25 1 16,21 8-8-16,-8-3-3 0,2-1-2 0,-1-1 0 0,-14-3-28 15,30 9-43-15,-17-5-69 16,2 1-70-16,-15-5-90 0,25 7-571 0,-17-3-203 15</inkml:trace>
  <inkml:trace contextRef="#ctx0" brushRef="#br1" timeOffset="38477.18">29675 7268 2405 0,'0'0'-101'15,"0"0"25"-15,0 0 23 0,0 0 17 0,0 0 6 16,0 0 30-16,0 0 3 0,0 0 10 16,0 0-10-16,0 0 5 0,0 0 6 0,0 0 6 15,0 0 1-15,0 0 5 16,0 0 0-16,0 0 4 0,0 0 4 0,0 0-11 15,0 0 6-15,-39 25 3 16,39-25-4-16,-10 10 6 0,10-10 4 0,-10 11-3 0,10-11 1 16,0 0 1-16,-13 13-3 15,13-13-1-15,-9 8 0 0,9-8 7 0,0 0 1 16,0 0 2-16,-8 13-4 0,8-13-5 0,0 0-1 16,0 0 7-16,0 0-6 0,2 19 4 15,-2-19 4-15,0 0 7 0,11 14 12 0,-11-14 4 16,10 11 10-16,-10-11 2 15,15 12 1-15,-7-7-2 0,-8-5-8 0,20 13-6 16,-20-13-9-16,16 9-6 16,-7-3-5-16,-9-6-10 0,15 7-30 0,-15-7-46 0,15 7-55 15,-15-7-64-15,10 6-62 0,-10-6-112 0,6 6-574 16,-6-6-302-16</inkml:trace>
  <inkml:trace contextRef="#ctx0" brushRef="#br1" timeOffset="39168.81">29343 7459 2621 0,'0'0'-146'0,"0"0"18"16,0 0 15-16,0 0 18 0,0 0 22 0,0 0 25 15,0 0 7-15,0 0 6 16,0 0 7-16,0 0 10 0,0 0 10 0,0 0 10 0,0 0 8 16,-24-4 15-16,24 4 9 15,0 0 6-15,0 0 19 0,-21 6-3 16,21-6-8-16,0 0 13 0,-23 3-11 15,23-3 1-15,-21 4-1 0,5-2 1 0,16-2-7 0,-24 2 2 16,24-2-10-16,-28 2 2 16,9 0-3-16,4 0-10 0,15-2 9 0,-34 1-4 15,17 1-4-15,2 0-10 0,15-2 3 0,-34 6-2 16,20-4-5-16,-4 0 5 16,18-2-7-16,-31 4 3 0,16 0-3 0,-2-2 0 0,17-2-1 15,-32 6 1-15,14-2 0 16,0-1-6-16,2-1-4 0,16-2 6 0,-35 4-9 15,17-2 10-15,0-1 3 16,18-1-4-16,-29 4 4 0,13-4 2 0,16 0 3 0,-25 2-3 16,25-2-4-16,-25 2 2 15,25-2-3-15,-21 2 3 0,21-2-7 0,-19 3 2 16,19-3 2-16,-17 3-2 0,17-3-4 0,0 0 5 16,-21 4-2-16,21-4-1 0,0 0-6 15,0 0 9-15,-19 2-16 0,19-2-27 0,0 0-38 16,0 0-53-16,-12 1-54 15,12-1-108-15,0 0-436 0,0 0 9 0</inkml:trace>
  <inkml:trace contextRef="#ctx0" brushRef="#br1" timeOffset="40677.37">31070 8050 2039 0,'-34'8'-88'0,"34"-8"24"0,0 0 22 15,-17 3 24-15,17-3 5 16,0 0 22-16,-17 4 29 0,17-4 6 0,0 0 9 16,-21 8 9-16,21-8 3 0,-17 3 4 15,17-3 0-15,-17 4-1 0,17-4 6 0,-21 6-13 16,21-6 0-16,-22 5-9 0,10-1-1 0,12-4-4 16,-28 8-10-16,14-5 2 15,-3 1-3-15,0 0 3 0,0-1 2 0,-3 0-14 0,4 1-2 16,-5-3-1-16,0 3-3 15,0-1 1-15,-1 0-5 0,-1 0 0 0,0-2 3 16,-1 1-3-16,-5 0-2 16,-1 0 3-16,0 0 1 0,1-2-4 0,-3 1 10 15,0 4-7-15,1-4 4 0,-1 3-5 0,0-2-5 0,0-1 1 16,-1 2-2-16,1 1-3 16,0-2 3-16,-2 0 0 0,3 0-6 0,-1-1 2 15,-1 1 0-15,2-2 1 16,-1 2-2-16,2-2-1 0,2 0-1 0,-2 2 2 0,0-2-2 15,7 2 2-15,-1-2-4 16,-1 2-2-16,4-2 4 0,-2 2-1 0,1 0 1 16,1-1 1-16,-2-1-5 0,2 2 6 15,1 1-5-15,2-2-1 0,-2 3 1 16,1-1-3-16,0-2-1 0,0 2-3 0,1-3 1 0,0 4-3 16,-3-1 2-16,4-2 2 15,-4-1 2-15,21 0 0 0,-36 2 0 0,17 0 0 16,0-2 2-16,2 3 3 15,17-3-3-15,-34 0 3 0,20 0-1 0,14 0 1 0,-30 0 1 16,30 0-1-16,-30 0 0 16,30 0-2-16,-27 0 0 0,27 0 1 0,-26 0 2 15,26 0 1-15,-25 0-5 0,25 0 0 0,-24 0 1 16,24 0 1-16,-23 0-2 0,23 0 1 16,-21 0 2-16,21 0 2 0,-24 0-1 0,24 0 4 15,-18 0 5-15,18 0 5 16,-22 0 1-16,22 0 0 0,-19 3-2 0,19-3 1 15,0 0-5-15,-22 1-1 16,22-1 0-16,0 0-1 0,-24 3-1 0,24-3 1 0,0 0-1 16,-21 0 1-16,21 0-2 0,0 0 0 15,-20 0 0-15,20 0-1 0,0 0 0 16,0 0 4-16,-22-3 3 0,22 3 1 0,0 0-2 16,0 0 6-16,-22-1-6 0,22 1 1 15,0 0-2-15,0 0-1 0,0 0-7 0,0 0-14 16,-19-3-47-16,19 3-60 15,0 0-62-15,0 0-73 0,0 0-169 0,0 0-404 16,0 0-151-16</inkml:trace>
  <inkml:trace contextRef="#ctx0" brushRef="#br1" timeOffset="41447.58">29656 8125 2333 0,'-4'-15'-69'16,"4"15"34"-16,0 0 25 0,0 0 22 0,0 0 30 16,0 0 18-16,0 0 24 0,0 0 14 15,0 0 17-15,0 0 11 0,0 0 3 0,0 0-1 16,0 0-4-16,0 0-8 15,0 0-13-15,0 0-11 0,0 0-8 0,0 0-10 16,0 0-7-16,0 0-8 0,0 0-4 16,0 0-4-16,0 0-6 0,0 0-3 0,0 0-3 15,0 0-7-15,-24 29-5 0,24-29-3 0,-8 14-1 16,8-14-1-16,-11 11-3 16,11-11-1-16,-10 10-3 0,10-10-3 0,-11 9 0 0,11-9-1 15,-11 9-1-15,11-9-1 16,-10 8-2-16,10-8-2 0,0 0 3 15,0 0-6-15,-18 11 3 0,18-11-1 16,0 0-1-16,0 0-2 0,-8 8 1 0,8-8-5 16,0 0 6-16,0 0-3 0,0 0 1 0,0 0-2 0,0 0 3 15,0 0-2-15,18 23 1 16,-18-23-2-16,12 12 2 0,-12-12-2 0,13 15 1 16,-5-7 1-16,3 1 4 15,0 1 2-15,1-3 1 0,-2 0 3 0,4 3 1 0,-4-2-2 16,2 2 0-16,-12-10-5 15,22 13-5-15,-14-10-31 0,-8-3-56 0,15 11-78 16,-15-11-86-16,13 7-154 16,-13-7-211-16,0 0-229 0,0 0-183 0</inkml:trace>
  <inkml:trace contextRef="#ctx0" brushRef="#br1" timeOffset="56597.03">26710 7265 261 0,'0'0'152'0,"0"0"-41"0,0 0-16 16,0 0 5-16,0 0-10 0,0 0-10 15,0 0 5-15,0 0-7 0,0 0-4 16,0 0 7-16,0 0-3 0,0 0-7 0,0 0 3 15,0 0-1-15,0 0-4 0,0 0 11 16,0 0-4-16,0 0-8 0,0 0 0 0,0 0-7 16,0 0-7-16,0 0 0 0,0 0-2 0,0 0-6 15,0 0-7-15,0 0 8 16,0 0-8-16,0 0 3 0,0 0-7 0,0 0-3 0,0 0 2 16,0 0-1-16,0 0-7 15,0 0 6-15,0 0-10 0,0 0 7 0,0 0-8 16,0 0-2-16,0 0-4 15,0 0 4-15,0 0-4 0,0 0 6 0,0 0-6 0,0 0 8 16,0 0-7-16,-17-11 6 16,17 11 2-16,0 0 0 0,0 0 0 0,-25 0-7 15,25 0 10-15,0 0-12 0,-23 3 2 0,23-3-3 16,0 0 2-16,-23 4 0 16,23-4-6-16,-19 0 7 0,19 0-3 0,-19 2-3 0,19-2 2 15,0 0-4-15,-31 2-2 16,31-2 0-16,-20 0 0 0,20 0 1 0,-22 2-5 15,22-2 3-15,-23 1-2 16,23-1 2-16,-25 0-1 0,25 0 1 0,-22 2-5 0,22-2 3 16,-25 0-1-16,25 0 1 15,-20 0-2-15,20 0 3 0,-25 0 0 0,25 0 2 0,-22 0 0 16,22 0-2-16,-23 0-6 0,23 0 5 16,-22 0-1-16,22 0 2 0,-21 0-3 15,21 0 3-15,-22 0-3 0,22 0 7 0,-22 0-3 16,22 0 4-16,-21-2 1 15,21 2-4-15,-22 0 1 0,22 0 3 0,-18-1 3 16,18 1 6-16,0 0-5 0,-31-2 3 16,31 2-4-16,-19 0 5 0,19 0 5 0,0 0 1 15,-26 0-2-15,26 0-6 0,-18-2 5 0,18 2-5 16,0 0 4-16,-30-2 2 16,30 2-3-16,0 0-2 0,-25 0 0 15,25 0 0-15,-19 2 2 0,19-2 1 0,-18 0-4 16,18 0 1-16,-21 2 1 0,21-2 5 0,0 0-4 15,-27 0 5-15,27 0 3 16,-17 2 0-16,17-2-1 0,0 0 1 0,-19 1-7 0,19-1 2 16,0 0-3-16,0 0-24 0,-21 0-42 15,21 0-69-15,0 0-77 0,0 0-158 16,-10-5-601-16,10 5-377 0</inkml:trace>
  <inkml:trace contextRef="#ctx0" brushRef="#br1" timeOffset="118258.2">26818 7697 401 0,'0'0'224'0,"0"0"-53"0,0 0-55 0,0 0-29 15,0 0-14-15,-12-13 6 0,12 13-5 0,0 0-7 16,0 0 1-16,0 0 0 0,0 0 3 16,0 0 7-16,0 0 0 15,0 0 3-15,0 0 13 0,0 0-11 0,0 0 7 16,0 0 3-16,0 0-8 0,0 0-12 0,0 0-3 15,0 0-3-15,0 0-9 16,0 0-10-16,0 0 3 0,-21-2-9 0,21 2-5 0,0 0 0 16,-23 0 1-16,23 0 8 15,0 0-3-15,-31 0 2 0,31 0 3 0,-27 0 2 16,27 0-6-16,-32-3-1 0,17 2-2 0,-8 1-11 0,3 0 4 16,-3 1-7-16,3-2-1 15,-2 1 1-15,-1 0-9 0,1 0 0 0,-1 0 3 16,-2 0-8-16,1-1 5 15,-1-2-5-15,3 1-2 0,-3 2 4 0,0-2 5 0,2 1 11 16,2-1 1-16,-2-2 4 16,2 1-1-16,0 2-5 0,0 1-4 0,-1-2-1 15,22 2-4-15,-36-4-3 0,17 2-1 0,0 0-2 16,2 0-15-16,17 2-25 0,-31-3-30 16,31 3-49-16,-23 0-60 0,12-2-62 0,11 2-126 15,-22-7-482-15,13 3-167 16</inkml:trace>
  <inkml:trace contextRef="#ctx0" brushRef="#br1" timeOffset="119128.2">26023 6620 2466 0,'0'0'-78'0,"-4"-17"6"0,4 17 3 0,0 0 9 16,0 0 13-16,-16-6 13 0,16 6 10 0,0 0 18 15,0 0 6-15,-28 17 9 0,20-6 12 16,1 2 4-16,-2 0 5 0,0 3 9 0,2-2 8 15,1 1 5-15,2 0 0 16,1 3-1-16,1-3 2 0,2-15 1 0,-2 30-4 16,4-15-7-16,1-1 1 15,-3-14-5-15,10 28 2 0,-1-20-2 0,0 4-10 0,2-3-3 16,-2 1 2-16,7-5-4 0,-3 1-2 0,-13-6-2 16,27 10-5-16,-14-8-3 15,-13-2 3-15,25 0-2 0,-25 0-6 0,23-4-4 16,-23 4 0-16,23-8 7 0,-10 1-13 15,-1 0 0-15,-12 7 3 0,19-20-4 0,-9 11 0 16,-1-1 4-16,-3-1-2 16,-6 11 4-16,11-20-4 0,-6 11 4 0,-5 9 2 15,7-18 0-15,-7 18 5 16,4-13-1-16,-4 13 3 0,0 0-1 0,0-19 7 0,0 19-1 16,0 0-2-16,0 0-3 0,0 0 1 15,-24-10-1-15,24 10 10 0,0 0 3 16,0 0 10-16,-43 18 14 0,27-8 4 0,-1 4 1 0,-2 2 2 15,2 1 4-15,-4 4-10 16,0 0-2-16,-1 2 2 0,4 0-9 0,-2 0-3 16,2 0 1-16,0-1-6 15,5 0-4-15,-3-4-4 0,3 1 1 0,3-1-6 16,-1-3-13-16,5-2-28 0,-1 1-44 0,-2-3-60 0,9-11-61 16,-9 17-81-16,9-17-171 15,-9 9-402-15,9-9-177 0</inkml:trace>
  <inkml:trace contextRef="#ctx0" brushRef="#br1" timeOffset="119693.36">25973 6493 2394 0,'0'0'-124'0,"0"0"19"16,0 0 24-16,-15-10 22 0,15 10 9 15,0 0 15-15,0 0 16 0,0 0 12 16,0 0 6-16,4-24 5 0,-4 24 8 0,0 0 13 0,7-21-8 15,-7 21 3-15,6-18 4 16,2 7 2-16,-8 11 7 0,11-22 2 0,-5 12 15 16,-1-2-3-16,-5 12-8 15,14-23 17-15,-10 13-3 0,-4 10-1 0,11-18 0 16,-11 18-1-16,10-14-3 0,-10 14-6 0,8-11-4 0,-8 11 11 16,11-7 17-16,-11 7 12 15,0 0 6-15,0 0-2 0,0 0 2 0,36 17-6 16,-26-8-9-16,1 2-12 15,-1 1-5-15,4-1-8 0,-7 1-40 0,5-1-70 0,-1 2-81 16,-3-4-122-16,-1-1-233 16,-2 0-246-16,2 0-26 0</inkml:trace>
  <inkml:trace contextRef="#ctx0" brushRef="#br1" timeOffset="123408.13">25806 7821 2049 0,'0'0'-104'0,"0"0"20"16,0 0 5-16,0 0 15 15,-28 7 8-15,28-7 6 0,0 0 8 16,0 0 9-16,0 0-1 0,0 0 2 0,0 0 6 16,0 0 2-16,0 0 5 0,-35-10 6 0,35 10 6 15,0 0 15-15,-17-8 10 16,17 8 16-16,0 0 1 0,-17-10 9 0,17 10 12 16,-10-12-4-16,10 12 9 0,0 0 7 0,-11-19-6 15,11 19 8-15,-2-16-6 0,2 16-8 16,-2-22 3-16,2 22 0 0,2-20-3 0,-2 20-3 15,4-24-2-15,1 14 6 16,-5 10-5-16,8-22-2 0,-8 22-3 0,8-17-8 0,-2 8-3 16,-6 9 0-16,17-14-1 15,-11 6-1-15,-6 8-4 0,15-11 5 0,-15 11-9 16,19-8 3-16,-19 8 0 0,20-7 1 16,-20 7 3-16,20-2-10 0,-20 2-3 0,23 2 3 15,-23-2-4-15,23 6 0 0,-11-1 3 0,0 3-7 16,-1-1 2-16,0 4 1 15,-2 0-4-15,1 2 2 0,-2 0-7 0,1 2 1 16,-2 1 4-16,0-1 3 16,-3 2-5-16,-1 0-5 0,1 2 1 0,-2-2-1 0,0-1 4 15,-2 0-3-15,0-16 3 16,-2 33-1-16,0-18 2 0,-2-1-2 0,-1-1 8 16,5-13-9-16,-16 25-2 0,5-16 3 0,2 1-2 0,-5 0-3 15,-1-3-6-15,3-1-5 16,-5 0 1-16,17-6-5 0,-32 3-3 0,18-3 7 15,14 0-3-15,-33-3-4 16,20-6 8-16,-4 4-6 0,5-5 6 0,-1 2-4 16,13 8 12-16,-21-19 8 0,14 11 4 15,7 8-1-15,-14-15 1 0,14 15 1 0,-4-12 2 16,4 12 1-16,0 0 7 0,0 0-5 0,0 0-5 16,23-14-6-16,-23 14-6 15,21-1-12-15,-21 1-49 0,25 0-70 0,-25 0-86 0,28 0-149 16,-13 0-447-16,-2-3-127 15</inkml:trace>
  <inkml:trace contextRef="#ctx0" brushRef="#br1" timeOffset="123878.18">25619 7599 2345 0,'0'0'-94'0,"0"0"21"0,-12-12 21 16,12 12 38-16,0 0 34 16,-8-14 18-16,8 14 12 0,0 0 15 0,0 0-3 15,0 0 0-15,-1-19-1 16,1 19-1-16,0 0 6 0,0 0 2 0,0 0 5 0,9-21 7 16,-9 21 8-16,0 0-7 0,12-13-3 0,-12 13-7 15,9-14-5-15,-9 14-6 16,12-13-3-16,-12 13-4 0,14-15-2 0,-14 15-2 15,12-14-3-15,-12 14 1 0,14-10 0 16,-14 10-9-16,8-10-3 0,-8 10-8 0,0 0 1 16,17-7-4-16,-17 7 1 15,0 0-3-15,0 0-1 0,21 12-7 0,-21-12-26 16,12 15-43-16,-5-5-46 0,1-1-56 0,2 3-46 0,1-2-69 16,-5 1-140-16,1-2-399 15,5 1-133-15</inkml:trace>
  <inkml:trace contextRef="#ctx0" brushRef="#br1" timeOffset="125468.14">26810 8335 2259 0,'0'0'-120'0,"0"0"23"0,0 0 14 0,0 0 14 16,0 0 22-16,0 0 13 15,0 0 16-15,0 0 5 0,0 0 6 0,0 0-1 16,0 0 0-16,0 0 8 16,0 0-4-16,0 0 1 0,0 0-2 0,-29 3 0 0,29-3-1 15,0 0 4 1,0 0 5-16,0 0 7 0,0 0 11 0,0 0 4 0,0 0 8 16,0 0-6-16,0 0 14 0,0 0-6 15,0 0-7-15,0 0-1 0,0 0-1 16,-28 0-7-16,28 0 8 0,0 0-13 0,-24 0-1 0,24 0 4 15,-21 0-1-15,21 0-7 16,-23-3 9-16,23 3-10 0,-24 0-4 0,24 0 20 16,-29 3-18-16,13-3 0 15,16 0 7-15,-30 0 6 0,15 0 5 0,15 0-13 0,-29 3 0 16,9-3-3-16,20 0-2 16,-34 2 8-16,21-2-5 0,-6 2 2 0,19-2-5 15,-33 0-1-15,13 1-5 0,20-1 1 0,-36 3 1 0,18-3-2 16,0 2 6-16,18-2-8 15,-36 0 9-15,13 0 0 0,5 0-14 0,18 0 8 16,-38-2-10-16,18 2 3 16,4-3 0-16,16 3 6 0,-36-1-5 0,18-1-1 15,18 2 12-15,-31-2-8 0,16-1-2 16,15 3 5-16,-26 0 2 0,26 0-4 0,-22-5-4 16,22 5 8-16,-20-2-1 0,20 2-2 0,-18-2-2 15,18 2 2-15,-21-4-1 16,21 4-2-16,0 0 10 0,-24-2-8 0,24 2 2 0,-20-1 1 15,20 1-7-15,0 0-2 16,-25-2 10-16,25 2 0 0,-17-2-2 0,17 2-1 16,0 0-6-16,-23-2-1 15,23 2 11-15,-18-2-10 0,18 2 9 0,0 0-1 16,-20-1-1-16,20 1-2 0,0 0 10 0,-21-3-11 0,21 3 15 16,0 0-10-16,-22 0-3 15,22 0-2-15,0 0 2 0,0 0-8 0,-26-1 4 16,26 1 8-16,0 0-10 15,0 0-1-15,-21-3 7 0,21 3 4 0,0 0-11 0,0 0 7 16,-21 3-7-16,21-3-8 16,0 0-19-16,0 0-11 0,0 0-24 0,0 0-26 15,0 0-43-15,0 0-85 16,0 0-313-16,-20-4 281 0</inkml:trace>
  <inkml:trace contextRef="#ctx0" brushRef="#br1" timeOffset="127928.11">25994 8728 1552 0,'0'0'28'0,"0"0"31"0,0 0 40 16,-9 11 30-16,9-11 27 0,0 0 26 0,0 0 24 16,0 0 18-16,0 0 4 0,0 0 1 15,0 0-5-15,0 0-10 0,0 0-13 0,0 0-23 16,0 0-23-16,0 0-17 15,0 0-23-15,0 0-13 0,0 0-9 0,0 0 0 16,22-38-20-16,-22 38-11 0,12-17-10 16,-6 7-9-16,-6 10-9 0,15-16-3 0,-9 8-7 15,-6 8-7-15,15-15-4 16,-15 15-4-16,16-10 1 0,-16 10-7 0,13-8 2 16,-13 8-8-16,17-2-3 0,-17 2-6 0,0 0 4 0,21 8-8 15,-21-8 2-15,10 16-1 16,-10-16 2-16,6 21-4 0,-6-21 2 0,1 24 0 15,-1-13 3-15,2 4 1 16,-2-15 1-16,0 29 0 0,2-15 2 16,-2-14-1-16,2 22 3 0,-2-22 2 0,9 22-1 15,-2-15 3-15,2 3 0 0,0-2 3 0,-9-8-2 16,27 9-1-16,-13-5 0 0,-14-4 0 0,28 4 4 0,-14-4-5 16,-14 0 3-16,29-3-1 15,-29 3-3-15,27-5-10 0,-12 0-20 0,-15 5-28 16,19-7-44-16,-19 7-61 15,15-9-51-15,-7 3-64 0,-8 6-127 0,6-11-169 0,-6 11-302 16,-2-14-248-16</inkml:trace>
  <inkml:trace contextRef="#ctx0" brushRef="#br1" timeOffset="128147.86">26327 8687 2548 0,'-5'-18'-36'0,"5"18"33"0,0 0 18 0,0 0 29 15,0 0 24-15,0 0 31 16,0 0 17-16,0 0 6 0,0 0-6 0,-23 34-7 0,13-20-10 16,2-2-14-16,-1 4-8 15,-1 2-7-15,-2 0-8 0,1 1-4 0,-5 3-7 16,5-3-3-16,-5 1-9 0,3 0-16 0,-1-2-21 16,0 0-38-16,1-3-47 0,1 0-48 15,4-2-57-15,-3-2-62 0,2-1-151 0,-1-4-435 16,4 0-173-16</inkml:trace>
  <inkml:trace contextRef="#ctx0" brushRef="#br1" timeOffset="128608.3">26157 8619 2426 0,'0'0'-17'0,"0"0"27"0,-2-20 32 0,2 20 21 16,0 0 18-16,0-18 13 15,0 18 14-15,0 0 4 0,0 0 0 0,2-20 0 0,-2 20-10 16,0 0-10-16,0 0-10 15,0 0-6-15,8-10-8 0,-8 10-7 0,0 0-4 16,0 0-3-16,0 0-8 16,0 0-2-16,0 0-4 0,20 0-2 15,-20 0-6-15,0 0-3 0,0 0-2 0,0 0-2 0,33 7-1 16,-33-7 0-16,0 0-5 0,21 3 3 16,-21-3 2-16,0 0 12 0,23 0 4 0,-23 0 5 15,0 0 4-15,24-1 7 16,-24 1 7-16,0 0 7 0,20-2-1 0,-20 2 0 0,0 0-1 15,20 0-21-15,-20 0 3 16,0 0-4-16,16 3-4 0,-16-3-4 0,0 0-13 16,20 13 4-16,-20-13-7 15,9 12-19-15,-9-12-49 0,12 13-68 0,-12-13-83 0,11 11-87 16,-11-11-158-16,6 12-189 0,-3-9-352 16,-3-3-438-16</inkml:trace>
  <inkml:trace contextRef="#ctx0" brushRef="#br1" timeOffset="129647.68">25806 8346 2866 0,'0'0'-155'0,"0"0"28"15,0 0 15-15,0 0 10 0,0 0 14 0,0 0 11 16,0 0 14-16,0 0 8 0,0 0 14 0,0 0 10 16,0 0 14-16,0 0 14 15,0 0-10-15,0 0 8 0,-43-8 11 0,43 8-4 0,0 0 1 16,0 0 4-16,-25 3-11 15,25-3 12-15,0 0 2 0,-31 2-4 0,31-2 7 16,-21 2 3-16,21-2-11 16,-27 1 3-16,27-1 4 0,-25 5-5 0,10-5 12 0,15 0-10 15,-27 3-9-15,10 0 2 16,1-2 12-16,16-1-14 0,-28 2 5 0,15-1 1 16,13-1-6-16,-34 3-2 0,20-3 15 0,14 0-11 15,-29 1-4-15,29-1 8 16,-31 0 0-16,15 0 1 0,16 0 7 0,-28 0-3 0,13 3 12 15,15-3-10-15,-29 0-10 16,29 0 9-16,-27 2-7 0,11-2-5 0,16 0-2 16,-29 2-1-16,29-2 9 15,-29 0 1-15,13 0-4 0,16 0-3 0,-29 0 0 0,29 0-5 16,-27 1 11-16,27-1-1 0,-26 0 9 16,26 0-5-16,-19 2-20 0,19-2-12 15,0 0-20-15,-26 3-31 0,26-3-43 0,0 0-75 16,0 0-390-16,-21-3 220 15</inkml:trace>
  <inkml:trace contextRef="#ctx0" brushRef="#br1" timeOffset="130838.13">26111 7611 1577 0,'0'0'-61'16,"0"0"7"-16,0 0 8 0,-25 7 8 0,25-7 2 0,0 0 7 15,-20 4-7-15,20-4 6 0,-16 3 1 0,16-3-3 16,-18 0 2-16,18 0-7 16,-22 6 7-16,22-6 7 0,-18 1 0 0,18-1 0 15,-23 3 3-15,23-3 4 16,-18 1-2-16,18-1 2 0,-20 2 0 0,20-2-6 0,-21 4-5 15,21-4-5-15,-21 3-8 16,21-3-4-16,-21 4-8 0,21-4 8 16,-23 4-8-16,23-4 6 0,-26 4 3 15,13-2-8-15,13-2-36 0,-25 4-48 0,11-3 46 0</inkml:trace>
  <inkml:trace contextRef="#ctx0" brushRef="#br1" timeOffset="131167.74">25628 7677 361 0,'0'0'8'16,"-14"2"-6"-16,14-2 0 0,0 0 0 15,-22 5 3-15,22-5 9 0,0 0-1 0,-27 2 10 16,27-2-2-16,-16 0-1 16,16 0 5-16,0 0-3 0,-26 0-1 0,26 0 3 15,-21 0 10-15,21 0 7 0,-18 1 5 0,18-1-3 0,0 0 1 16,-26 0-4-16,26 0-2 16,-17 3-5-16,17-3-1 0,0 0-3 0,-26 2-6 15,26-2-8-15,-16 1 8 16,16-1-5-16,-20 2-2 0,20-2-2 0,0 0 0 15,-28 0 2-15,28 0 2 0,-21 0 5 16,21 0 16-16,-19 0-4 0,19 0 5 0,0 0 7 16,-25 2 1-16,25-2-2 15,0 0-1-15,-26 0 1 0,26 0-9 0,-16 2-1 16,16-2-4-16,0 0-12 0,-25 0 1 0,25 0 4 16,0 0-10-16,-25 2 9 0,25-2-13 15,0 0-2-15,-23 2-1 0,23-2-13 0,0 0-15 16,0 0-23-16,-17 0-48 15,17 0-79-15,0 0-278 0,0 0 396 0</inkml:trace>
  <inkml:trace contextRef="#ctx0" brushRef="#br1" timeOffset="132017.77">25951 7273 1221 0,'0'0'-26'0,"0"0"10"0,0 0 16 0,0 0 9 0,0 0 8 15,0 0 15-15,0 0 8 0,0 0-4 0,0 0 4 16,0 0-3-16,0 0-6 16,-60 5-5-16,60-5 8 0,-16 3-12 0,16-3 3 0,-20 2 2 15,20-2-12-15,-27 4 19 16,27-4-19-16,-27 2-2 0,11 0 2 0,0 0 2 15,16-2-7-15,-31 2-5 16,13 0 5-16,18-2-7 0,-32 0 7 0,12 0 8 16,20 0-2-16,-32 0 11 0,17 2 6 15,15-2-7-15,-32 0-2 0,16 0 2 0,16 0-2 16,-26 0-6-16,26 0 6 0,-29 0-1 0,13 0-9 16,16 0 7-16,-27 0-10 0,10 1 0 15,17-1 5-15,-30-1 18 0,30 1-3 0,-27-2 12 16,27 2 4-16,-24 0 7 15,24 0 1-15,-24 0 0 0,24 0-5 0,-19-2 5 16,19 2 5-16,0 0 0 16,-27 0-2-16,27 0 1 0,0 0 2 15,-21 0-5-15,21 0-5 0,0 0-8 0,0 0-5 16,-22 0-6-16,22 0-8 0,0 0-10 0,0 0-16 16,0 0-38-16,0 0-46 0,-18 2-39 0,18-2-59 15,0 0-117-15,0 0-412 16,-12 2 28-16</inkml:trace>
  <inkml:trace contextRef="#ctx0" brushRef="#br1" timeOffset="199977.29">25343 7297 2603 0,'0'0'-163'0,"0"0"14"0,0 0 12 0,0 0 13 16,0 0 15-16,0 0 16 0,0 0 20 16,0 0 23-16,-45-4 12 0,45 4 8 15,0 0 3-15,0 0 11 0,0 0 7 0,0 0 3 16,-32 6 12-16,32-6-1 16,-14 1 7-16,14-1 0 0,-18 5-7 0,18-5 16 15,-20 1 6-15,20-1 6 0,-20 4 7 16,20-4 1-16,-25 5-2 0,13-2 2 0,12-3-7 15,-28 4 0-15,15-1 6 0,13-3-2 0,-31 4 10 16,16 0 3-16,-3-2-1 0,18-2 5 16,-35 6-5-16,18-5-3 0,-4 2-1 0,2-1-3 15,-2 1 0-15,0-1 4 16,-1 0-8-16,-1-1-3 0,2 4 1 0,-3-4 1 0,1 1 1 16,-2 2 5-1,2-1 3-15,-1 1 0 0,4-1-2 0,-4-2 0 0,1 2-5 16,-1 1-5-16,3-3-5 15,-2 2 2-15,-1-2-7 0,3 1 3 0,-3-1-1 16,2 2-6-16,0-2 1 0,-1-1-7 0,1 3 3 0,-2-3 11 16,0 0 2-16,3 0 2 15,-4 2-1-15,2-2-2 0,-2 0-4 0,1 0 2 16,-2 0-6-16,2 0 1 16,0 0 0-16,-2 0-5 0,1-2 2 0,-1 2-3 15,1 0-1-15,-2-3 1 0,1 3-3 16,-1-1-1-16,1-2 0 0,1 3 0 15,-7 0-1-15,4-1 2 0,6-1-6 0,-6 2 2 0,1 0 4 16,5-1-11-16,-3-2 2 0,-1 3 0 16,3-1-1-16,0 1 4 0,-1-3-3 0,1 2-1 15,0 1 1-15,0-3 0 16,-1 3 7-16,1-1 2 0,2 1 5 16,-2 0-4-16,1 0 3 0,2-3-3 15,-2 3 0-15,1 0-1 0,-1 0-4 0,2 0 1 0,-2 0-2 16,1 0 2-16,2-4-6 15,19 4-1-15,-39 0 4 0,17 0-3 0,3 0 0 16,-3 0 3-16,4-3-5 0,18 3 2 0,-38 0-4 0,18-2 3 16,1 2-2-1,19 0 1-15,-36-2 2 0,20 2 0 0,-4-2-5 16,20 2 3-16,-33-1 0 0,15 1-1 16,18 0-2-16,-32-3 4 0,32 3-5 0,-29 0 2 15,14 0-2-15,15 0 1 0,-29-2 2 16,29 2-2-16,-28 0 1 0,28 0-2 0,-27 0 0 15,27 0 5-15,-26 2-6 16,26-2-1-16,-25 0 3 0,12 3 0 0,13-3-2 16,-23 1 4-16,23-1-4 0,-23 0 5 0,23 0-1 0,-21 2-2 15,21-2 2-15,-20 2-2 16,20-2 0-16,-18 2 2 0,18-2-2 0,-20 3 0 16,20-3 1-16,0 0-1 0,-27 0 2 15,27 0 0-15,-19 0 0 0,19 0-2 0,-19 4 0 16,19-4 0-16,-20 0 2 15,20 0-4-15,0 0 2 0,-27 3 3 0,27-3 1 16,-17 0-4-16,17 0 2 0,0 0 1 0,-21 0-2 16,21 0 0-16,0 0 2 15,-21 0-3-15,21 0-2 0,0 0 1 0,0 0 1 0,-27-3-2 16,27 3 2-16,0 0 2 16,-24 3-3-16,24-3 2 0,-17 0-6 0,17 0 8 0,0 0-3 15,-28-3-3-15,28 3 6 16,-20 0-3-16,20 0 0 0,-24 0 0 0,24 0 2 15,-21 0 1-15,21 0 0 16,-23 0-2-16,23 0 4 0,-21-4 2 0,21 4 0 0,-22 0-1 16,22 0 0-16,-21 0 0 0,21 0 4 0,-21-3-9 15,21 3 3-15,0 0-2 16,-27-2-2-16,27 2 2 0,0 0 1 16,-26 0-2-16,26 0 3 0,-16-2 0 15,16 2-4-15,0 0 0 0,-26 0 2 0,26 0 2 16,0 0-3-16,-30 0-1 0,30 0 2 15,-19 0 1-15,19 0-2 0,-24 0-2 0,24 0 2 16,-24 0-1-16,24 0 1 0,-26 0-1 0,26 0 10 0,-27 0 3 16,27 0 3-1,-28-2 7-15,28 2-1 0,-26-1-1 0,26 1 3 0,-25 0-10 16,25 0-1-16,-26 0 0 16,26 0-2-16,-24-3 0 0,24 3-3 0,-24-2-2 15,24 2 3-15,-27 0-2 0,27 0-1 16,-26 0 0-16,26 0-4 0,-26 0 2 0,26 0-1 15,-24 0-3-15,24 0 3 0,-24 0 1 0,24 0-1 16,-23 0 0 0,23 0 0-16,-24 0-2 0,24 0 5 0,-23 0-6 0,23 0 2 15,-19 2 0-15,19-2-2 0,-21 3 1 16,21-3 3-16,-19 0 2 0,19 0-5 0,0 0 0 16,-27 1 3-16,27-1-2 0,0 0 1 15,-24 0 3-15,24 0 0 0,-15 2-1 0,15-2-4 16,0 0 3-16,-23 0-1 15,23 0 0-15,0 0-1 0,-21 2 1 0,21-2-1 16,0 0 2-16,-22 2 4 0,22-2 10 0,0 0 5 0,-18 3 4 16,18-3 3-1,0 0 3-15,0 0 1 0,-22 0 0 0,22 0-3 0,0 0 4 16,0 0-3-16,0 0 0 16,0 0-1-16,-21 4-1 0,21-4-9 0,0 0 0 15,0 0-1-15,0 0-4 0,0 0 1 16,0 0-3-16,0 0-2 0,0 0-3 0,0 0 0 15,0 0-1-15,0 0 2 16,-16 3-4-16,16-3-4 0,0 0-4 0,0 0-22 0,0 0-33 16,0 0-53-16,0 0-62 0,0 0-61 0,0 0-69 15,0 0-157-15,0 0-132 16,0 0-322-16,0 0-310 0</inkml:trace>
  <inkml:trace contextRef="#ctx0" brushRef="#br1" timeOffset="210800.78">19382 4978 2621 0,'0'0'-146'0,"0"0"21"0,0 0 18 0,0 0 18 16,0 0 14-16,0 0 11 0,0 0 23 15,0 0 18-15,0 0 26 0,0 0 28 0,0 0 30 16,0 0 8-16,0 0 3 15,0 0 3-15,0 0 7 0,0 0 5 0,0 0-6 16,0 0-2-16,0 0 1 0,49 11-5 0,-49-11-7 0,19 4-10 16,-19-4-4-16,25 0-4 15,-10 0-3-15,-15 0-6 0,32 2-2 16,-14-2 9-16,2 2-2 0,-1-2-6 16,2 2-4-16,0 0-4 0,3-1-3 0,-1 2-2 15,0-1-4-15,4 0 1 0,1-1-4 16,2 1 4-16,1 0-8 0,1 0-2 0,-2 0-4 15,1 0 2-15,-3-1 1 0,4-1-4 0,-3 3-1 0,1-3 1 16,-4 1-2-16,-3-1 2 16,0 3-4-16,-2-3 1 0,1 0-4 0,-2 0 1 15,0 0 5-15,-3 1-2 16,-17-1 1-16,32 0 2 0,-18 0 5 0,-14 0-2 0,28 0-2 16,-28 0 3-16,25 0 3 15,-25 0-2-15,22 2-1 0,-22-2 1 0,18 0 0 16,-18 0 2-16,0 0 1 15,24 0 1-15,-24 0-2 0,0 0 2 16,19 0-5-16,-19 0-6 0,0 0 2 0,0 0 0 0,21-2 1 16,-21 2-3-16,0 0 1 0,0 0-1 15,0 0-3-15,0 0 1 0,19 2 0 0,-19-2-1 0,0 0 0 16,0 0 3-16,0 0-2 16,0 0-1-16,20-6-1 0,-20 6 1 0,0 0-1 15,0 0 0-15,0 0-1 16,14-5 0-16,-14 5-1 0,0 0 1 0,0 0-6 15,0 0-14-15,0 0-11 0,10-10-17 16,-10 10-18-16,0 0-7 0,0 0 0 0,0 0 3 16,0 0 5-16,0 0 2 0,0 0 33 0,0 0-17 15,-18-28 8-15,18 28 11 0,0 0 10 16,-14-12 12-16,14 12 7 0,0 0 1 0,-14-9 4 16,14 9 1-16,-11-8 4 15,11 8 2-15,-13-7 1 0,13 7-3 0,0 0-2 16,-17-10 5-16,17 10-5 15,0 0-3-15,-16-8-3 0,16 8 4 0,0 0 3 0,-20-5 6 16,20 5 10-16,0 0-7 0,-18-4 5 0,18 4 5 16,0 0 2-16,0 0 2 15,-20-5-4-15,20 5-1 0,0 0-3 0,0 0-2 16,0 0-3-16,0 0-1 0,0 0 1 16,0 0 1-16,0 0-4 0,0 0-1 0,0 0-1 15,0 0-4-15,0 0 1 0,0 0-2 16,0 0 0-16,0 0 0 0,0 0-6 0,52 13-1 15,-52-13 0-15,20 7 0 0,-11-1-1 0,-9-6 1 16,21 10-4-16,-12-7 4 16,-9-3-4-16,14 13 1 0,-14-13 0 0,12 12 4 15,-4-5-2-15,-8-7 2 0,4 20 1 16,-4-20 4-16,2 19 1 0,-2-19 4 0,-4 21-3 16,4-21 0-16,-14 26-2 15,8-12 2-15,-2 0-5 0,-2-4-2 0,-6 6-19 0,2-3-27 16,-1 0-43-16,0 1-52 15,0-1-56-15,1-3-64 0,-2-1-153 16,2-1-500-16,-3-1-298 0</inkml:trace>
  <inkml:trace contextRef="#ctx0" brushRef="#br1" timeOffset="211811.08">18520 4839 2676 0,'-14'-6'-86'16,"14"6"2"-16,0 0 10 0,0 0 39 0,0 0 8 15,-28 4 25-15,28-4 7 0,0 0 1 0,-21 13 0 16,21-13 8-16,-13 16 7 0,5-7 0 16,1 4 4-16,1-1-3 0,6-12 14 0,-8 28 2 15,4-14 5-15,1 3-5 16,3-17 8-16,0 26-12 0,0-10 2 0,3 1 2 16,1-4 5-16,0 1-2 15,-4-14-4-15,15 22-3 0,-7-12 3 0,2-1-12 0,2-3 2 16,2 1-3-16,-14-7-6 15,24 5 2-15,-24-5-2 0,27-2-4 0,-10 0 2 16,-17 2-17-16,31-14-6 0,-15 5-4 0,0-2-2 0,-1-2 5 16,-2 3-5-16,2-4 9 15,-5 1 4-15,0-1 6 0,2 3 18 16,-4-2 9-16,-2-1-3 0,-6 14 6 16,13-24 2-16,-9 15-4 0,-4 9-1 0,7-20-5 0,-7 20-2 15,4-15-2-15,-4 15-7 16,0 0 2-16,0 0-5 0,-11-23 1 0,11 23-2 15,-15-3-1-15,15 3-1 0,0 0-3 0,-30 3-1 16,30-3 11-16,-27 12-8 0,12-5 1 16,2 1 0-16,-3 6 1 0,0-1 6 0,2 0-1 15,-1 2 3-15,0 3 3 16,3 0-1-16,-1 1-3 0,3 0 0 0,-4 2-6 16,4-1 2-16,2-2-1 0,-3 1 3 15,2-1-6-15,1 3 2 0,2-6 0 0,-3 0-5 16,5 0-1-16,-2 1 0 15,2-3-11-15,4-13-22 0,-11 23-52 0,11-23-54 16,-7 20-60-16,3-13-81 0,4-7-174 0,-6 13-380 0,6-13-156 16</inkml:trace>
  <inkml:trace contextRef="#ctx0" brushRef="#br1" timeOffset="212471.14">18692 5314 2520 0,'0'0'-35'0,"0"0"17"0,6-14-2 0,-6 14 17 16,0 0 17-16,0 0 0 0,0 0 10 16,0 0 13-16,0 0 14 0,0 0 8 0,0 0 0 15,0 0-5-15,0 0-1 16,0 0-1-16,10 40 1 0,-10-40 4 0,0 23-9 15,0-23 5-15,0 23-3 0,0-23-1 16,-2 27 0-16,0-15-1 0,2-12-3 0,-2 29 5 16,0-13-5-16,-2-3-3 0,4-13-3 0,-2 28 1 15,-2-14 5-15,2 1-5 16,2-15-5-16,-4 23-3 0,4-23-2 0,-2 23-1 0,-3-14-6 16,5-9-3-16,-2 19 3 15,2-19-4-15,-5 15-3 0,5-15 2 0,0 0 3 16,-2 18 9-16,2-18 19 0,0 0 12 15,0 0 6-15,-4 16-2 0,4-16-4 16,0 0-3-16,0 0-5 0,0 0-3 0,0 0-4 0,0 0-5 16,0 0-3-16,0 0-4 15,0 0-1-15,8-62 1 0,-3 47 1 0,0-2-8 16,1-1 1-16,-2 1 2 16,2 1-5-16,2-2 2 0,1 0-2 0,0-1-2 0,1 1-3 15,3 1 1-15,-1 3-5 16,2-1-4-16,0 2 0 0,-2 1 5 0,4 3-9 0,-2-1-4 15,-1 5 1-15,2-3-1 16,0 4-5-16,-15 4-26 0,26-7-46 0,-26 7-52 16,18-6-59-16,-18 6-57 0,15-4-83 0,-9 2-168 15,-6 2-94-15,0 0-294 0,0 0-248 16</inkml:trace>
  <inkml:trace contextRef="#ctx0" brushRef="#br1" timeOffset="-202545.75">20512 5031 401 0,'0'0'59'0,"-6"-19"16"16,6 19-15-16,0 0-8 15,0 0-11-15,0 0 0 0,0 0-5 16,0 0-5-16,0 0-2 0,0 0 4 0,0 0 0 15,0 0 1-15,0 0 4 0,0 0 1 0,0 0 15 16,0 0-1-16,0 0-2 0,0 0 7 0,0 0-1 16,0 0-3-16,0 0 6 15,6-24 3-15,-6 24-2 0,0 0-4 0,0 0-2 0,0 0 5 16,6-14-12-16,-6 14 1 16,0 0-4-16,0 0 5 0,10-11 13 0,-10 11-18 15,0 0-5-15,0 0-5 0,8-13-5 16,-8 13-5-16,0 0 16 0,6-12-13 0,-6 12 14 15,0 0-11-15,10-11 3 0,-10 11 16 0,0 0-7 16,11-12 2-16,-11 12 1 16,0 0-6-16,9-11-1 0,-9 11 1 0,0 0-4 15,10-9-3-15,-10 9-5 0,0 0-2 16,13-10 0-16,-13 10 5 0,0 0 5 0,12-8-3 16,-12 8 2-16,0 0 5 15,18-6 3-15,-18 6 2 0,0 0 0 0,16-7-4 16,-16 7-4-16,0 0-2 15,18-7-4-15,-18 7 2 0,0 0-8 0,14-4 0 0,-14 4-6 16,0 0 0-16,0 0-2 0,21-1-1 16,-21 1-4-16,0 0 5 0,0 0-5 15,0 0-2-15,28 1 4 0,-28-1-5 0,0 0 0 0,16 4 2 16,-16-4 0-16,0 0 3 16,18 9-7-16,-18-9 2 0,10 5 3 0,-10-5 3 15,0 0 0-15,17 12-1 0,-17-12-4 16,9 12 6-16,-9-12-3 0,8 9 0 0,-8-9 4 15,9 15 4-15,-9-15 1 16,8 15 2-16,-8-15-1 0,4 16 4 0,-4-16 4 16,2 14-5-16,-2-14 3 0,4 18 3 0,-4-18 2 0,0 15-3 15,0-15 6-15,0 17 0 16,0-17 0-16,0 0 2 0,-4 24 1 0,4-24-1 16,-2 15-2-16,2-15-5 0,0 0-1 15,-4 24-1-15,4-24-3 0,0 0-2 16,-6 19 5-16,6-19-10 0,-6 13-1 15,6-13 1-15,-9 16-4 0,9-16-2 0,-8 13-1 16,8-13 1-16,-11 15-1 0,11-15-3 0,-9 13-1 16,9-13 1-16,-10 12 0 0,10-12 5 15,-10 13 1-15,10-13-4 0,-12 11 3 0,12-11-3 16,-10 10-2-16,10-10 2 16,-10 9 0-16,10-9-5 0,-11 10 2 0,11-10 1 15,0 0-3-15,-13 12 1 16,13-12-2-16,-10 7 3 0,10-7-4 0,0 0 4 0,-15 7 0 15,15-7-3-15,0 0 0 0,-15 6 1 0,15-6-3 16,0 0 2-16,0 0-2 0,-19 1 3 16,19-1-1-16,0 0 1 0,0 0 0 0,0 0 0 15,0 0-1-15,-28-7 1 16,28 7 2-16,0 0-5 0,0 0 1 0,-14-8 4 16,14 8-4-16,0 0 1 0,-13-11-1 15,13 11-1-15,0 0 0 0,-10-10-2 16,10 10 0-16,0 0 2 0,-9-14-2 15,9 14-1-15,0 0 2 0,-9-13-1 0,9 13-1 16,0 0 0-16,-8-15 0 0,8 15-1 16,0 0-1-16,-6-16 2 0,6 16 1 15,0 0-1-15,-6-15 1 0,6 15 3 0,0 0-1 0,-5-17 0 16,5 17 8-16,0 0-6 16,-5-20 4-16,5 20-3 0,0 0 0 0,0-23 0 15,0 23-3-15,0-18 4 0,0 18-4 16,0 0 1-16,2-25-3 0,-2 25 3 15,0-15-8-15,0 15-17 0,0 0-30 0,0-27-42 0,0 27-74 0,3-15-81 16,-3 5-122-16,0 10-230 16,0-15 11-16,0 15-273 0,0 0-212 0</inkml:trace>
  <inkml:trace contextRef="#ctx0" brushRef="#br1" timeOffset="-193165.77">20677 5340 736 0,'0'0'169'0,"0"0"-41"0,0 0-12 0,0 0-11 15,0 0-20-15,0 0-4 0,0 0-5 0,0 0-17 16,0 0 3-16,0 0-2 16,0 0-1-16,0 0 14 0,0 0 1 0,0 0 15 0,0 0 15 15,0 0 1-15,0 0 9 16,0 0 5-16,0 0-12 0,11 43-7 0,-11-43-4 16,2 18-3-16,-2-18-4 15,0 23-6-15,0-23-3 0,0 25 4 0,0-11-2 0,0-14 0 16,2 26 0-16,-2-9-3 15,0-2-4-15,2 2 2 0,-2 0-6 0,2 1-1 16,0-2-8-16,-2 4-3 0,3-1-3 0,-1 0-5 0,-2 0-6 16,0 1-5-16,0-2-6 15,2 1 1-15,-2 0-6 0,0 0-2 0,0 0 1 16,0-2-6-16,0 2-2 16,0-1 1-16,0-18-4 0,-2 34-1 0,2-17 2 15,-2 0-4-15,2 0-2 0,-3 1 2 16,3-18 1-16,-2 33-1 0,0-17-2 0,0-1 0 15,2-15 1-15,-4 33-3 0,2-18 2 16,2 0-3-16,0-15 0 0,-4 32 1 16,1-17-3-16,1 1 0 0,2-16 1 0,-2 29-3 0,0-15 1 15,0 2-1-15,0-1 0 16,2-15 1-16,-2 30-3 0,0-18 4 0,2-12-1 16,-2 27 0-16,2-14-1 15,0-13-1-15,-4 28 1 0,4-16 0 0,0-12 7 0,-2 27-1 16,-1-14 2-16,3-13 4 15,-2 24-1-15,2-24-1 0,-3 26 1 0,3-26 1 16,0 25-2-16,0-25 4 0,0 21-4 0,0-21 3 16,-2 22-4-16,2-22-3 0,0 25 0 15,0-12 1-15,-2 5 15 0,2-18-11 0,0 33 3 16,0-14-4-16,0 1-1 0,2-1 0 16,-2 2 2-16,2 0-5 0,1 2 1 15,-1-2-2-15,1 0-1 0,-1 0-2 16,0 0 1-16,2-2-2 0,-2 0-2 0,0 1 10 15,0-2-6-15,0 1-7 0,0-2 4 0,0 0-2 0,-2 1 1 16,2-4 1-16,1 4 1 16,-3-18-2-16,2 25 2 0,0-13-5 0,-2-12 3 15,2 25-1-15,-2-25 1 16,0 22-3-16,0-22 0 0,2 20 1 0,-2-20 3 0,0 19-5 16,0-19 4-1,0 21-2-15,0-21-1 0,0 19 3 0,0-19 1 0,-2 19-4 16,2-19 1-16,0 18-1 15,0-18 0-15,-2 18-2 0,2-18 1 0,0 0 0 16,-2 25 2-16,2-25-1 0,-2 12-1 0,2-12-2 0,0 0 4 16,-3 21-1-1,3-21-2-15,0 0 1 0,-2 18 4 0,2-18-1 0,0 0-1 16,-2 17-2-16,2-17-1 16,0 0 3-16,0 0-1 0,-2 19-2 0,2-19 2 0,0 0-2 15,0 0 3-15,0 0-1 16,-2 17 3-16,2-17-4 0,0 0 2 0,0 0 1 15,0 0-2-15,0 0 6 0,0 0-5 0,0 0-2 16,0 0 2-16,0 0-2 16,0 0 0-16,0 0 0 0,2 19-4 0,-2-19 5 0,0 0-2 15,0 0 5-15,0 0-3 16,0 0 0-16,0 0 0 0,0 0-2 0,0 0 0 16,0 0 2-16,0 0 7 15,0 0-9-15,0 0-2 0,6 11 2 0,-6-11-2 0,0 0 3 16,0 0 0-16,0 0 3 15,0 0-2-15,0 0 3 0,11 9-6 0,-11-9 0 16,0 0 2-16,0 0 7 0,0 0-11 0,0 0 5 0,0 0 0 16,0 0 1-16,0 0 0 15,8 10 0-15,-8-10 1 0,0 0-2 0,0 0 1 16,0 0 1-16,0 0-2 0,0 0 1 16,0 0 1-16,0 0-3 0,0 0 4 15,0 0-8-15,0 0 4 0,0 0 0 16,0 0-4-16,0 0 5 0,0 0 0 0,0 0-2 15,0 0 0-15,0 0 1 0,0 0-1 0,0 0-1 16,0 0 0-16,0 0 0 0,0 0 2 16,0 0 0-16,0 0 0 0,0 0-4 0,0 0 4 15,0 0-1-15,0 0 0 16,0 0 3-16,0 0-2 0,0 0-2 0,0 0 0 16,0 0-1-16,22 0-1 0,-22 0 1 15,0 0-2-15,0 0 5 0,0 0-7 0,0 0 2 16,0 0 3-16,0 0-1 15,0 0 1-15,0 0-2 0,0 0 0 0,0 0 6 16,0 0-5-16,0 0-1 0,0 0 4 0,0 0-4 0,0 0 3 16,0 0-4-1,0 0 7-15,0 0-3 0,23-10-1 0,-23 10-1 0,0 0-2 16,0 0 2-16,21-3 1 16,-21 3-2-16,0 0 3 0,19-2 2 0,-19 2-5 0,0 0 2 15,22-2-2-15,-22 2 2 16,0 0 1-16,24 0-1 0,-24 0 2 15,0 0 0-15,26 0-3 0,-26 0-1 16,19 0 3-16,-19 0 0 0,0 0 1 0,26 2 0 0,-26-2 1 16,16 0-4-16,-16 0 5 0,0 0 1 0,28 0 16 15,-28 0-4-15,17 0-1 16,-17 0 1-16,0 0-3 0,25 0-4 0,-25 0-1 0,17 0-2 16,-17 0 0-16,22 0-1 15,-22 0-2-15,18 0 4 0,-18 0 3 0,22-2-6 0,-22 2 3 16,21 0-6-1,-21 0 4-15,21 0 3 0,-21 0-2 0,19-2-2 0,-19 2-3 16,20-1 3-16,-20 1-2 0,0 0 0 0,24-3 5 16,-24 3-7-16,0 0 1 15,24 0 3-15,-24 0-6 0,0 0 3 0,19-2-2 16,-19 2 1-16,0 0 0 0,0 0-5 16,24 2 8-16,-24-2-5 0,0 0 5 0,18 0-1 15,-18 0-1-15,0 0 3 16,20 4-2-16,-20-4-2 0,0 0 2 0,18 4-5 15,-18-4 2-15,15 2 4 0,-15-2 1 0,15 3-1 0,-15-3 0 16,0 0 0-16,19 5-4 16,-19-5-1-16,0 0 5 0,20 3 0 0,-20-3-3 15,0 0 1-15,16 4 0 0,-16-4 2 16,0 0-1-16,0 0 9 0,19 3-10 0,-19-3-1 16,0 0-1-16,0 0 3 15,17 4-3-15,-17-4 2 0,0 0 0 0,0 0 0 16,0 0-2-16,17 4 0 0,-17-4 1 15,0 0-1-15,0 0 0 0,0 0-2 0,16 2-26 16,-16-2-31-16,0 0-53 0,0 0-77 0,0 0-93 16,0 0-220-16,0 0-100 15,0 0 22-15,0 0-288 0,0 0-227 0</inkml:trace>
  <inkml:trace contextRef="#ctx0" brushRef="#br1" timeOffset="-192056.13">20686 5425 2571 0,'0'0'-84'0,"0"0"20"15,0 0 20-15,0 0 27 0,-4 22 5 0,4-22 15 16,0 0 17-16,-5 16-5 15,5-16 8-15,0 0 4 0,-4 16 5 0,4-16 10 0,-6 16-1 16,6-16-3-16,-8 15 4 0,8-15-4 0,-10 13 11 16,10-13-2-16,-8 15 0 15,8-15 0-15,-10 15-4 0,10-15-3 0,-10 16-2 16,10-16-4-16,-12 14-6 0,12-14-1 16,-12 14 0-16,12-14-3 0,-11 13 0 0,11-13-9 15,-8 11 6-15,8-11-10 16,-8 13 1-16,8-13 2 0,0 0 6 15,-14 11 6-15,14-11 8 0,0 0 6 0,-6 9 5 0,6-9 3 0,0 0 0 16,0 0-7-16,0 0-4 16,0 0-3-16,0 0-4 0,0 0-7 0,0 0 3 15,0 0-6-15,0 0-3 16,0 0 1-16,28-41-5 0,-22 29 2 0,1-1-2 0,1-2-5 16,0-1 2-16,1-1-4 15,-2 0-1-15,1 1-1 0,0 0 2 0,-2 0 2 16,3 4 1-16,-2-2-1 0,-1 0 13 15,0 3 7-15,-6 11 8 0,13-19 5 0,-9 9 1 16,-4 10-3-16,6-13 9 0,-6 13-9 0,7-13-1 16,-7 13-8-16,0 0-3 15,9-14-1-15,-9 14-4 0,0 0 0 0,0 0-6 0,0 0 0 16,0 0 0-16,0 0 1 16,0 0 0-16,0 0 1 0,20 34-2 0,-20-34 5 15,6 21-7-15,2-10 1 16,-4 3 0-16,2-2-4 0,-6-12 0 0,8 24-6 0,-2-12-31 15,-6-12-48-15,7 19-62 0,-3-10-62 0,0-1-71 16,-4-8-140-16,0 15-164 16,0-15-287-16,0 0-215 0</inkml:trace>
  <inkml:trace contextRef="#ctx0" brushRef="#br1" timeOffset="-174376">20282 5845 1148 0,'0'0'165'0,"0"0"-28"0,0 0-24 0,0 0-6 16,0 0-1-16,0 0-18 0,0 0-4 16,0 0-10-16,0 0 0 0,0 0 6 15,0 0-5-15,0 0 4 0,0 0 14 16,0 0 8-16,0 0 5 0,0 0 9 0,0 0 3 16,0 0-1-16,0 0 3 15,0 0-7-15,0 0-1 0,0 0-9 0,0 0-7 0,0 0-3 16,0 0-4-16,0 0-9 15,0 0-4-15,0 0-8 0,0 0-5 0,0 0-7 16,0 0-8-16,54-6-5 0,-54 6-4 0,24-2-5 0,-24 2-4 16,21-3-8-1,-21 3-8-15,24 0-21 0,-24 0-44 0,18-5-47 0,-18 5-64 16,22-1-61-16,-22 1-109 16,12-7-211-16,-6 4-330 0,-6 3-239 0</inkml:trace>
  <inkml:trace contextRef="#ctx0" brushRef="#br1" timeOffset="-173515.95">19956 4686 2478 0,'0'0'-105'16,"0"0"37"-16,0 0 34 15,0 0 22-15,0 0 23 0,0 0 32 0,0 0 6 0,0 0 29 16,0 0 6-16,0 0 15 16,0 0 8-16,0 0-1 0,0 0-3 0,0 0 2 15,0 0-5-15,0 0-2 16,0 0-14-16,0 0-7 0,0 0-8 0,0 0-7 0,0 0-7 15,0 0-7-15,55-4-4 0,-55 4-9 16,22-1-6-16,-22 1-8 0,26-2-12 16,-26 2-25-16,28-2-35 0,-15 0-40 0,-13 2-42 15,28-2-26-15,-18 0-44 16,0-2-66-16,-10 4-602 0,17-3-233 0</inkml:trace>
  <inkml:trace contextRef="#ctx0" brushRef="#br1" timeOffset="-173280.95">20078 4643 2702 0,'0'0'28'0,"0"0"32"0,-12-13 24 16,12 13 13-16,0 0 5 16,0 0-13-16,0 0-12 0,0 0-6 0,0 0-9 15,0 0-8-15,0 0-8 0,0 0-3 16,0 0-4-16,0 0-4 0,0 0-1 0,-7 31-4 15,7-31-4-15,0 18-3 0,0-18 0 0,-2 23-4 16,2-23-4-16,-2 25-10 16,2-12-53-16,-2 4-63 0,2-17-54 15,-2 32-99-15,0-16-177 0,0-3-399 0,2-13-177 16</inkml:trace>
  <inkml:trace contextRef="#ctx0" brushRef="#br1" timeOffset="-9328.42">20855 5067 2856 0,'0'0'-119'16,"-26"3"28"-16,26-3 41 0,0 0 29 15,0 0 51-15,0 0 36 0,0 0 37 0,0 0 18 16,0 0 3-16,0 0 3 16,0 0-8-16,0 0-1 0,0 0-6 0,0 0 0 15,0 0-6-15,0 0-7 0,60 5-8 16,-43-5-6-16,-17 0-5 0,38 0-5 0,-16 0-8 16,1-2 0-16,6 0-5 0,-2 2-2 0,5-1 4 15,0-3-2-15,3 2 1 16,-4-2 1-16,3 1-7 0,-2-2-1 0,2 3-3 0,-3-2 1 15,-1 1-6-15,2-3-1 16,-5 2-4-16,1 0-7 0,-4 0 6 0,2 0-12 16,-4 1-4-16,-3 3-3 15,-1-4-3-15,0 2 2 0,-18 2-3 0,27-3-8 16,-27 3 7-16,23-4-6 0,-23 4-3 16,19-3-8-16,-19 3-6 0,18-3-22 0,-18 3-30 15,0 0-38-15,0 0-43 0,20-4-53 0,-20 4-53 16,0 0-46-16,0 0-98 0,0 0-151 15,0 0-62-15,0 0-231 0,0 0-162 0</inkml:trace>
  <inkml:trace contextRef="#ctx0" brushRef="#br1" timeOffset="-8958.2">21325 4969 2384 0,'0'0'-60'0,"-8"-14"27"16,8 14 27-16,0 0 19 15,0 0 22-15,0 0 20 0,0 0 9 0,0 0 28 0,0 0 13 16,0 0 8-16,0 0-3 15,0 0-3-15,0 0-8 0,0 0-11 0,0 0-5 16,0 0-7-16,0 0-9 16,0 0-8-16,0 0-2 0,0 0-8 0,0 0-5 0,0 0-8 15,0 0-5-15,37-5-8 16,-37 5-5-16,0 0-16 0,0 0-20 0,26 3-29 16,-26-3-32-16,0 0-26 0,19 0-24 0,-19 0-7 15,0 0-10-15,0 0-9 0,22 2-12 16,-22-2-21-16,0 0-29 0,12-2-58 0,-12 2-373 15,0 0 125-15</inkml:trace>
  <inkml:trace contextRef="#ctx0" brushRef="#br1" timeOffset="-8338.34">21615 4911 1796 0,'0'0'-28'0,"0"0"21"16,0 0 10-16,-10-9 15 0,10 9 17 15,0 0 17-15,0 0 21 0,0 0 3 0,0 0 13 16,0 0 9-16,0 0-5 15,0 0-3-15,-13-10 6 0,13 10-8 0,0 0 0 0,0 0-2 16,0 0-5-16,0 0-6 16,0 0 2-16,0 0 1 0,0 0 16 0,0 0 0 15,0 0-6-15,0 0 1 16,0 0-12-16,0 0-6 0,0 0-6 0,0 0-6 0,0 0-6 16,36 33-5-16,-36-33-10 0,19 9 1 0,-11-5-6 15,-8-4-2-15,20 8-3 16,-20-8-5-16,18 5-2 0,-7-1 0 0,-11-4-4 0,17 6-3 15,-17-6 1 1,13 5 1-16,-13-5-1 0,0 0-4 0,16 7 4 0,-16-7 0 16,0 0 1-16,12 7 7 15,-12-7 4-15,0 0 0 0,0 0 1 0,0 0-1 0,-18 29-5 16,18-29-1-16,-14 15-1 0,3-6-5 0,2 3 1 16,-1-1-9-16,-1-1-19 15,-1 1-32-15,-2 0-41 0,4 1-65 0,0-1-57 16,-1-1-80-16,-2-3-156 15,5 3-511-15,8-10-382 0</inkml:trace>
  <inkml:trace contextRef="#ctx0" brushRef="#br1" timeOffset="-7708.38">22017 4248 2909 0,'0'0'-58'0,"0"0"26"0,7-15 13 0,-7 15 15 0,0 0 20 16,0 0 4-16,0 0-1 15,6-13 1-15,-6 13-6 0,0 0 6 0,0 0 13 16,0 0 1-16,0 0 8 16,0 0 9-16,0 0 2 0,2 51 7 0,-2-34 12 15,0 2 3-15,0 2-8 0,2 1-4 0,-4 0-3 16,2 4-7-16,0 3-4 15,0-3-4-15,0 6-1 0,0 0 21 0,0 6 23 0,2 0-11 16,-2 2 0-16,3 0-26 16,1 4 2-16,0-4-2 0,0 2-8 0,0 2-1 0,0-2-5 15,2 0-3-15,2-3-3 16,-2 2-4-16,0-2-3 0,0-2-1 0,0-1-4 16,1-4-3-16,-1-5-8 0,1-3-15 0,-3-1-27 0,0-3-46 15,0-5-44-15,-1 0-62 16,-3-15-58-16,4 16-94 0,-4-16-155 0,0 0-408 15,0 0-286-15</inkml:trace>
  <inkml:trace contextRef="#ctx0" brushRef="#br1" timeOffset="-5448.1">21924 3782 2577 0,'0'0'-119'0,"0"0"19"16,0 0 12-16,0 0 21 0,0 0 20 0,0 0 11 0,0 0 34 16,0 0 35-16,0 0 36 15,0 0 9-15,0 0-3 0,0 0-4 0,46 9-9 0,-46-9-2 16,34 6-6-16,-12-2-10 15,1-3 0-15,5 3-10 0,3 0-4 0,3 0-1 16,2 2-4-16,4-3-5 16,3 3 3-16,1-1-3 0,11 3-4 0,-2 0-2 0,5-2-5 15,1 1 4-15,-1 1-6 16,7 0-3-16,15 1-1 0,-11-1-6 0,12 1 6 16,0 3-2-16,-14-6-1 0,-5 1-2 0,-3-1-3 15,-2 0 0-15,-2-1 5 0,0 1-2 16,-8-2 2-16,-1-1 4 0,-1 2-6 0,-3-1-1 15,-2-1 7-15,-6-1-3 16,-5 2 4-16,1-3-4 0,-2 2 19 0,-5-2 12 16,-1-1 12-16,-4 2 0 15,0-2-1-15,-18 0 1 0,27 2 0 0,-27-2-3 16,26 2-7-16,-26-2-2 0,18 2-2 0,-18-2-7 0,22 4 0 16,-22-4-3-16,14 3 1 15,-14-3-5-15,15 4 0 0,-15-4-2 0,0 0 0 0,22 4-1 16,-22-4-4-16,0 0 3 15,14 4 1-15,-14-4-10 0,0 0 12 0,0 0-7 16,0 0 4-16,20 4-4 16,-20-4-1-16,0 0 8 0,0 0-10 0,0 0 3 0,0 0 1 15,0 0-1-15,12 6 4 16,-12-6 3-16,0 0 9 0,0 0 13 0,0 0 4 16,0 0 2-16,0 0 2 0,0 0-2 0,0 0-5 15,0 0-2-15,0 0-7 0,0 0-1 16,0 0-7-16,0 0-4 0,10 7 0 0,-10-7 0 15,0 0-3-15,0 0-3 16,-2 19-1-16,2-19 3 0,0 0-6 0,-2 29 3 16,2-29 2-16,-2 25-4 0,2-7 2 15,0 2 12-15,0 3-4 0,4 3 2 16,0 1 1-16,1 4-1 0,1 3-5 16,3 2 2-16,-1 0 0 0,3-2-4 0,-1 5-2 15,1-3 2-15,2-1-1 0,-1 1-2 0,3 3 2 16,-2-4-3-16,0 1-1 0,-1-6 0 15,1 5-1-15,2-1-2 0,-3-2 2 0,1 1 1 16,-2-3-3-16,-1 2-1 16,1 0 2-16,-1-3-3 0,-1-2 3 0,0 0 0 0,-1 0-2 15,0-3-2-15,-2 0 1 16,2 0-1-16,-4-3 0 0,2-2 2 0,-4-2-3 16,2-2 1-16,-2 1-1 15,-2-16 3-15,0 24-2 0,0-24 2 0,-2 21 4 0,2-21-3 16,-6 17-4-16,6-17 0 0,-6 15 8 0,6-15-5 15,-16 11-2-15,16-11-1 16,-16 10 1-16,3-6 1 0,-2 0-2 0,15-4 1 16,-34 8 0-16,16-5 0 0,-4 0-2 15,1 0 0-15,-7 1 2 0,-1-1 2 0,1-3-7 16,-4 1 8-16,1-1 2 16,-5 0-6-16,0 0 1 0,-3 0 0 0,-3 2-1 15,0-2 1-15,-3 0 3 0,1 2 7 0,-1-2-1 0,1 2 0 16,-1-1-1-16,3 2-1 15,0-2 1-15,1 2 0 0,2-2-1 0,-1 3-3 16,6-2 1-16,-3 0 3 16,3 2-4-16,0-3 1 0,1 3 1 0,1-2-4 0,0 0 3 15,-2 2 5-15,3-2-2 16,-1 0 10-16,2 0 6 0,-1-1-4 0,1 2 4 16,0-2-3-16,3 1-1 0,1-2-3 0,3 2-2 0,0-2 0 15,0 0-1-15,-1 2 0 16,4-2-4-16,-2 0 7 0,3 0-3 0,19 0-6 15,-38-2-3-15,22 2-2 16,16 0 1-16,-31 0-2 0,16-2 0 0,15 2-1 0,-25 0 0 16,25 0-1-16,-26-2-1 15,26 2 1-15,-25 0 1 0,25 0 0 16,-25-1 0-16,25 1-1 0,-26 0 0 0,26 0 0 0,-27-3 2 16,27 3-3-16,-24-1 5 0,24 1-2 15,-25-2 1-15,25 2 2 0,-21-2-4 0,21 2 2 16,-21 0 0-16,21 0-2 15,-22-2 0-15,22 2-1 0,0 0-1 0,-25 0 4 16,25 0-3-16,0 0 2 0,-19-2 0 16,19 2 5-16,0 0 9 15,0 0 2-15,-21-4 7 0,21 4 20 0,0 0 2 16,0 0-9-16,0 0 4 0,-19 0-2 0,19 0-8 16,0 0-3-16,0 0-10 0,0 0 1 15,-21-2 1-15,21 2-5 0,0 0-5 0,0 0 6 16,0 0-5-16,-20-4 1 0,20 4-1 0,0 0 0 15,0 0-5-15,-12-7 1 16,12 7 5-16,0 0 1 0,0 0 0 0,-11-11 0 0,11 11-3 16,0 0-3-16,0 0-1 15,-10-18 3-15,10 18-4 0,0 0 0 0,-6-17-4 16,6 17 3-16,-5-12 3 0,5 12-3 0,-4-17 1 0,4 17 4 16,-4-17-1-16,4 17 3 15,-5-20-1-15,5 20-15 0,-2-27 4 0,0 14 1 16,2 13-1-16,-4-31 7 0,2 16 5 15,-2-1-5-15,4 16 1 0,-2-30 1 0,0 16-2 16,-2-3-1-16,4 17 0 16,-4-30-1-16,0 15-1 0,2-3-1 15,2 18 2-15,-4-32 0 0,2 17 4 0,0-2 2 16,2 17-2-16,-2-31 5 0,0 16 1 0,0-1 8 16,2 16-1-16,-2-26-2 0,2 26-2 0,-2-25 0 15,0 14-3-15,2 11-3 0,-2-25 1 16,2 25-3-16,-2-23-2 0,2 23-1 0,0-22 0 15,0 22-2-15,-3-23-2 16,3 23 0-16,0-21 0 0,0 21 1 0,-2-24-1 16,2 24-2-16,0-20 1 0,0 20 0 15,-2-21-4-15,2 21 3 0,0-21 0 0,0 21 2 16,-2-23-4-16,2 23 2 0,0-21 2 0,0 21-1 16,-2-18 3-16,2 18-2 0,-2-22-2 15,2 22 0-15,-2-22-1 0,2 22 2 0,-3-20-1 16,3 20 0-16,-4-21-1 15,4 21-1-15,-2-18 3 0,2 18 0 0,-4-21-1 16,4 21 2-16,-5-20-2 0,5 20 0 16,-2-20 0-16,2 20 0 0,-4-19 0 0,4 19 5 15,-6-22-4-15,6 22-1 16,-6-21 0-16,6 21 0 0,-6-19 1 0,6 19-1 0,-5-19 2 16,5 19-4-16,-7-19 1 15,7 19 1-15,-6-19-2 0,2 8 2 0,4 11 0 16,-6-22-1-16,6 22-1 0,-6-19-1 0,6 19 0 15,-7-18 2-15,7 18-2 16,-6-19 1-16,6 19-2 0,-5-18 2 0,5 18-1 0,-4-19 0 16,4 19 0-16,-4-16 1 15,4 16 1-15,-2-16-2 0,2 16 3 0,0 0-3 16,-7-23 1-16,7 23 1 0,-2-19-5 16,2 19 3-16,-4-17 0 0,4 17 0 0,-2-19-1 15,2 19 4-15,0 0-4 0,-4-23 0 0,4 23 1 16,-2-15 0-16,2 15 0 0,0 0 2 15,-2-18-2-15,2 18 1 0,0 0-1 0,0 0 0 16,0-18 0-16,0 18 0 16,0 0-1-16,0 0 1 0,0 0-1 0,0 0-1 0,0 0-2 15,0 0 1-15,0 0 2 16,2-21-2-16,-2 21-2 0,0 0 4 0,0 0-2 16,12-8 0-16,-12 8-7 0,0 0-13 0,19-5-27 0,-19 5-32 15,18-5-54-15,-10 2-60 16,4-1-89-16,-12 4-90 0,20-8-183 0,-8 3-83 15,-1 0 42-15,-11 5-443 16,19-9-562-16</inkml:trace>
  <inkml:trace contextRef="#ctx0" brushRef="#br1" timeOffset="-4478.48">22562 4661 3097 0,'0'0'-152'0,"4"-16"34"0,-4 16 30 0,0 0 29 16,0 0 43-16,0 0 44 0,0 0 25 15,0 0 14-15,4-18 7 0,-4 18 3 0,0 0 11 16,0 0-4-16,0 0 1 16,0 0 1-16,2-15-8 0,-2 15-8 0,0 0-9 15,0 0-6-15,0 0-8 0,0 0-7 0,0 0-4 16,0 0-4-16,0 0-3 0,0 0-5 15,-36 2 2-15,36-2-5 0,0 0 0 0,-29 17 1 16,17-7-2-16,2-3 1 16,0 2-1-16,10-9-3 0,-18 20-2 0,10-9 0 0,0-1 0 15,8-10-1-15,-13 21-1 16,9-12 0-16,4-9-1 0,-9 18-3 16,9-18 4-16,-2 15-1 0,2-15 1 0,0 0-3 15,7 21 3-15,-7-21-7 0,12 6 1 0,-12-6-5 16,17 3 1-16,-17-3-3 0,24-2-2 0,-24 2-1 15,20-7 4-15,-20 7-5 16,28-12 2-16,-15 6-2 0,-1-1 4 0,4 0-2 16,-6-1 2-16,2 0 1 15,2-1-2-15,-4 1 3 0,2-2 6 0,-12 10 4 0,20-15 3 16,-10 9 0-16,-10 6 0 16,15-9 1-16,-15 9-1 0,12-8-3 0,-12 8-2 0,12-8-3 15,-12 8 6-15,0 0 0 0,0 0-2 0,18-4 1 16,-18 4 1-16,0 0 1 15,0 0-5-15,0 0 1 0,0 0-3 0,17 18 2 16,-17-18-2-16,0 0 0 0,5 16-1 16,-5-16-2-16,0 0 3 0,0 0-3 15,0 0 3-15,-13 26 0 0,13-26-2 16,-11 10-1-16,11-10-8 0,-12 9-23 0,12-9-29 16,-14 6-36-16,14-6-44 0,0 0-50 0,-16 5-53 15,16-5-122-15,0 0-165 0,-19-4-326 16,19 4-202-16</inkml:trace>
  <inkml:trace contextRef="#ctx0" brushRef="#br1" timeOffset="-3778.09">22800 4681 2467 0,'0'0'-88'15,"0"0"30"-15,0 0 19 0,0 0 19 0,0 0 29 16,0 0 19-16,0 0 6 0,0 0 4 16,0 0 3-16,0 0-3 0,0 0 8 0,0 0-9 15,0 0 2-15,0 0-5 0,0 0 5 0,0 0-10 16,0 0 8-16,0 0 11 15,0 0 10-15,0 0 0 0,0 0-2 0,11 19-4 0,-11-19-2 16,0 0 0-16,0 21 4 16,0-21-8-16,0 17-2 0,0-17-4 15,0 0-2-15,0 21-4 0,0-21-1 0,0 0-2 16,0 19-3-16,0-19 0 0,0 0 0 0,3 15 2 16,-3-15 0-16,0 0 10 0,0 0 8 0,0 0-4 15,0 0-2-15,0 0-6 0,0 0-2 16,0 0-5-16,0 0-3 0,0 0-2 0,0 0-4 15,0 0-5-15,0 0 0 16,27-36-2-16,-27 36-2 0,10-17 1 0,-10 17-4 16,9-17 3-16,-9 17-1 0,9-16 2 15,-9 16-1-15,8-11 1 0,-8 11-3 0,6-11 0 16,-6 11 0-16,0 0 2 0,10-10 10 0,-10 10 17 16,0 0-3-16,0 0 4 15,0 0 2-15,0 0-3 0,0 0-5 0,0 0 1 16,0 0 2-16,14 28-3 0,-14-28-4 15,0 0 0-15,4 22-5 0,-4-22-2 0,0 0-1 16,4 18-8-16,-4-18-4 16,4 12-20-16,-4-12-38 0,0 0-55 15,6 11-81-15,-6-11-69 0,0 0-137 16,0 0-176-16,0 0-341 0,0 0-298 0</inkml:trace>
  <inkml:trace contextRef="#ctx0" brushRef="#br1" timeOffset="-3588.28">22986 4639 2704 0,'0'0'-67'0,"0"0"8"16,0 0 8-16,0 0 5 0,10-14 18 16,-10 14 27-16,0 0 16 0,20-5-7 0,-20 5-8 15,17-6 3-15,-17 6-8 0,22-2-36 0,-22 2-30 16,20-3-40-16,-10-1-70 0,-10 4-148 15,12-4-228-15,-12 4 252 0</inkml:trace>
  <inkml:trace contextRef="#ctx0" brushRef="#br1" timeOffset="-3408.37">23103 4578 1761 0,'0'0'57'0,"0"0"17"0,0 0 40 0,-21 38 33 15,21-38 18-15,-2 15 7 16,2-15-11-16,0 0-11 0,-2 25-16 0,2-25-12 0,2 17-15 15,-2-17-13-15,0 22-9 16,0-22-18-16,2 19-33 0,-2-19-52 0,0 17-67 16,0-17-62-16,3 19-68 15,-3-19-109-15,2 14-493 0,-2-14-143 0</inkml:trace>
  <inkml:trace contextRef="#ctx0" brushRef="#br1" timeOffset="-3078.14">23209 4742 2408 0,'0'0'-89'0,"0"0"32"0,17-6 38 15,-17 6 19-15,0 0 13 16,0 0 10-16,0 0-7 0,0 0 10 0,15 19-5 0,-15-19-4 16,0 0 9-16,2 21-8 0,-2-21 2 15,0 17 3-15,0-17-5 0,0 17 8 16,0-17 20-16,0 0 2 0,-4 21 5 0,4-21 2 15,-7 14 5-15,7-14 4 16,0 0 9-16,0 0 7 0,-10 12 8 0,10-12 2 0,0 0 0 16,0 0 1-16,0 0 5 15,0 0 12-15,0 0 8 0,0 0-5 0,0 0-5 16,0 0-7-16,-10-41-14 0,10 41-7 16,0 0-10-16,18-28-6 0,-9 16-9 0,-1 0-10 15,3 3-1-15,0-3-16 0,-1 3-37 16,0-2-63-16,2-1-82 0,0 3-89 15,-6-2-156-15,2-1-217 0,-1 0-270 0,-7 12-262 0</inkml:trace>
  <inkml:trace contextRef="#ctx0" brushRef="#br1" timeOffset="-2788.44">23374 4430 2602 0,'0'0'-61'16,"0"0"23"-16,0 0 13 0,2-20 14 0,-2 20 25 0,0 0 46 16,0 0-2-16,0 0-5 15,0 0 3-15,0 0 3 0,11 43-12 0,-11-43 0 16,5 29-3-16,-5-11-1 0,2-1-8 0,-2 2-1 16,2 0 0-16,-2 0-3 0,-2 2-1 15,2-2 24-15,0 2-3 0,0-3-8 0,0 4 2 16,0-5-9-16,0 5-2 15,-2-5-3-15,4 2-11 0,-2-3-7 0,0-16-18 16,0 33-39-16,2-18-48 16,-2-15-41-16,2 25-37 0,-2-25-69 0,0 17-127 0,2-12-379 15,-2-5-22-15</inkml:trace>
  <inkml:trace contextRef="#ctx0" brushRef="#br1" timeOffset="-2538.23">23438 4595 2125 0,'2'-16'-34'16,"-2"16"25"-16,6-20 18 0,-6 20 20 0,4-16-1 16,-4 16 32-16,7-10 11 0,-7 10 12 15,0 0 4-15,0 0-10 0,6-16 6 16,-6 16 0-16,0 0-4 0,0 0 9 0,0 0-1 0,0 0 1 16,0 0 13-16,0 0 3 15,0 0 2-15,22 36-7 0,-20-25-7 0,-2-11-14 0,6 21-2 16,-4-9-9-16,2 1-6 15,-4-13-9-15,6 27-2 0,-2-14-6 0,-4-13-7 16,4 25-7-16,-1-15-15 16,-3-10-45-16,3 22-55 0,-3-22-70 15,4 21-66-15,-4-21-97 0,0 19-654 0,0-11-415 16</inkml:trace>
  <inkml:trace contextRef="#ctx0" brushRef="#br1" timeOffset="-2151.05">23600 4816 2825 0,'0'0'-123'0,"0"0"11"0,0 0 15 0,0 0 21 16,0 0 18-16,0 0 20 0,0 0 15 0,0 0 16 16,22 2 4-16,-22-2 13 15,0 0 19-15,0 0 2 0,0 0-5 0,0 0 7 16,23-6-3-16,-23 6-2 0,0 0 0 15,0 0 11-15,17-7-7 0,-17 7-1 0,0 0 4 16,13-12-2-16,-13 12 8 16,6-10 3-16,-6 10 10 0,0 0-1 0,6-13 3 15,-6 13-6-15,0 0-2 0,0 0-13 16,4-15 1-16,-4 15-7 0,0 0-6 0,0 0 1 16,0 0 0-16,0 0-1 0,0 0 1 15,0 0 4-15,-35-5 6 0,35 5 7 16,0 0-1-16,0 0 3 0,-24 20-3 0,24-20 6 0,-6 13 2 15,6-13-3 1,-4 18-2-16,4-18-3 0,0 0-3 0,6 23-5 0,-6-23-29 16,13 13-34-16,-13-13-63 15,15 9-82-15,-15-9-87 0,15 3-178 0,-15-3-403 0,14-4-186 16</inkml:trace>
  <inkml:trace contextRef="#ctx0" brushRef="#br1" timeOffset="-1878.16">23804 4719 2496 0,'0'0'-76'0,"0"0"15"0,0 0 21 16,0 0 29-16,0 0 36 0,0 0 10 15,0 0 14-15,12 32 15 0,-12-32 6 0,2 18 9 16,-2-18 8-16,2 19 6 0,-2-19 5 0,3 14 3 16,-3-14 1-16,0 0 3 0,0 19 4 0,0-19 9 15,0 0 6-15,0 0 9 16,0 20 5-16,0-20-3 0,0 0-9 0,0 0-4 0,0 0-13 15,0 0-8-15,0 0-13 16,0 0-9-16,0 0-10 0,0 0-6 0,0 0-12 16,0 0-8-16,13-48-15 15,-13 48-21-15,10-15-35 0,-10 15-49 0,13-17-70 0,-7 11-86 16,3-2-98-16,-1 1-195 16,-8 7-72-16,13-9-290 0,-13 9-265 0</inkml:trace>
  <inkml:trace contextRef="#ctx0" brushRef="#br1" timeOffset="1161.73">23245 4879 2536 0,'0'0'-149'0,"0"0"23"0,0 0 23 16,0 0 18-16,0 0 30 0,0 0 11 15,0 0 21-15,0 0 1 0,0 0 4 0,0 0 8 16,0 0 4-16,0 0-1 16,0 0 6-16,0 0 6 0,0 0-4 0,0 0 1 15,0 0 4-15,0 0-2 0,0 0 10 16,0 0 12-16,0 0 16 0,0 0 7 0,0 0-5 16,0 0 4-16,0 0 10 0,0 0 3 0,0 0 3 15,0 0-2-15,0 0 2 16,0 0-2-16,0 0 4 0,21 32 2 0,-21-32 1 0,0 0-4 15,0 0-5-15,0 0 8 16,0 0 0-16,0 0 13 0,0 0 12 0,-10 16 18 16,10-16 12-16,0 0 5 15,0 0-10-15,0 0-13 0,0 0-8 0,0 0-8 0,0 0-12 16,0 0-14-16,0 0-3 16,0 0-11-16,0 0-13 0,0 0-15 0,0 0-25 15,0 0-41-15,0 0-55 0,0 0-66 0,0 0-58 16,0 0-90-16,13-46-156 15,-13 46-412-15,6-4-249 0</inkml:trace>
  <inkml:trace contextRef="#ctx0" brushRef="#br1" timeOffset="2191.93">23262 4857 2560 0,'0'0'-99'0,"0"0"20"0,0 0 15 15,-6-20 24-15,6 20 19 16,0 0 18-16,0 0 25 0,0 0 10 0,13-19 13 0,-13 19 7 16,0 0 9-16,12-12 9 0,-12 12 11 15,10-9-6-15,-10 9-8 0,0 0-6 16,14-9-6-16,-14 9-14 0,0 0 2 0,14-5-6 15,-14 5-3-15,0 0-5 0,0 0 1 16,0 0-7-16,19 16 0 0,-19-16-1 0,5 13-6 16,-5-13 0-16,0 0-3 15,2 21-2-15,-2-21 3 0,0 0 5 0,-2 20 6 16,2-20 3-16,0 0 7 0,-7 18 13 0,7-18 13 0,0 0 7 16,-9 12 8-16,9-12-1 15,0 0-5-15,0 0-6 0,0 0-10 0,-12 8-6 16,12-8-18-16,0 0-28 15,0 0-47-15,0 0-60 0,0 0-73 0,-12-35-68 16,12 35-128-16,-4-21-531 16,0 11-294-16</inkml:trace>
  <inkml:trace contextRef="#ctx0" brushRef="#br1" timeOffset="3111.67">23071 4753 2629 0,'0'0'-88'0,"0"0"25"16,0 0 28-16,0 0 32 0,0 0 32 0,0 0 26 0,0 0 23 16,0 0 6-1,0 0-6-15,0 0-10 0,0 0 1 0,0 0-5 0,0 0 11 16,0 0-5-16,0 0-9 16,0 0-4-16,0 0-3 0,0 0 0 0,0 0 2 0,0 0 6 15,0 0-1-15,0 0-4 0,0 0-2 0,0 0-5 16,0 0-3-16,0 0-7 15,0 0-2-15,0 0-4 0,0 36-5 0,0-36-2 16,0 0-5-16,7 27 0 0,-7-27-2 16,2 17-1-16,-2-17-3 0,2 16 2 0,-2-16-3 15,0 0-1-15,5 18 1 16,-5-18-3-16,0 0 0 0,2 14 10 0,-2-14 5 16,0 0 10-16,0 0 10 0,0 0 8 0,4 14 4 0,-4-14 3 15,0 0-5-15,0 0-1 16,0 0 2-16,0 0-6 0,0 0-5 0,0 0-6 15,0 0-3-15,0 0-7 16,16-50-2-16,-11 35-5 0,1 1-5 0,1 0-8 16,-1 0-20-16,-2 0-21 15,2 1-25-15,1-2-41 0,1 3-54 0,-8 12-71 0,18-20-85 16,-10 8-164-16,0 5-136 0,0-2-278 16,1 2-260-16</inkml:trace>
  <inkml:trace contextRef="#ctx0" brushRef="#br1" timeOffset="11141.53">25176 7735 2478 0,'0'0'-159'15,"0"0"16"-15,0 0 16 0,0 0 12 0,0 0 22 16,0 0 18-16,0 0 22 0,0 0 19 0,0 0 15 0,0 0 13 16,0 0 11-16,0 0 13 15,0 0-3-15,0 0 6 0,0 0-1 0,0 0-8 16,0 0 4-16,0 0 5 15,0 0 1-15,-49 3 1 0,49-3 8 0,0 0 9 0,0 0-9 16,-19 7 9-16,19-7 1 16,0 0 9-16,-17 8 2 0,17-8 23 0,-14 1-8 15,14-1 10-15,-17 4 3 16,17-4-1-16,-20 3 0 0,20-3 7 0,-21 7 4 0,21-7-2 16,-22 3-2-16,6-3-3 0,16 0-5 0,-26 6-5 15,10-4-4 1,16-2-9-16,-32 4-2 0,18-3-8 0,-4 2-4 0,18-3-2 0,-31 3-7 15,13 0-3-15,18-3 2 16,-29 3-9-16,14-3 3 0,15 0-6 0,-32 4 3 16,15-1-5-16,1-3 4 15,-1 3-1-15,17-3 1 0,-34 4 0 0,16-3 7 0,0-1-3 16,18 0-1-16,-35 2-1 16,14 0-1-16,4-2-5 0,17 0 1 0,-36 3-5 15,18-3 3-15,0 0-4 0,18 0 2 0,-35 0 2 16,15 0-2-16,20 0-2 0,-34 0-3 15,18 0 1-15,16 0 0 0,-32-3-2 0,15 3-1 16,17 0-2-16,-32 0-1 16,18-2-3-16,14 2 0 0,-30 0-1 0,30 0 3 15,-36 0-3-15,19 0 1 0,-2 0-2 16,19 0 0-16,-34 0 2 0,14 0-3 0,2 0 2 16,-4 0 0-16,22 0-1 0,-39-2 1 0,17 2 0 15,2-1-3-15,-4 1 0 16,1-2 2-16,-1 0-1 0,0-1 1 0,-2 3 1 0,-2-3 7 15,5 2 4-15,-3-2 0 16,3 2 0-16,0-1 1 0,2-1-1 0,-3 1 1 16,3 1-6-16,0-2-3 15,21 3 1-15,-38-1 1 0,19-1-6 16,-1 0 3-16,20 2-3 0,-31 0 2 0,31 0-2 0,-32 0 0 0,18 0 0 16,14 0 1-16,-28 0-4 15,28 0 1-15,-30 2-1 0,15-2 2 0,15 0-1 0,-34 2 0 16,16-1 1-16,18-1-1 15,-36 3-1-15,17-3 1 0,-1 1-1 0,2-1-1 16,18 0 3-16,-39 2 2 16,18-2-5-16,2 3 2 0,-3-3 0 0,2 0-1 0,-2 2-1 15,3-2 0-15,-1 0-1 16,20 0 3-16,-38 1-1 0,16-1-1 0,3 0 0 16,19 0 1-16,-36 0-1 0,16 0 1 0,2 0-1 15,1 3-1-15,17-3-1 16,-34 1 3-16,20-1-3 0,14 0 2 0,-28 3-3 0,28-3 6 15,-28 0-4-15,28 0 2 16,-25 3-1-16,10-1 0 0,15-2 0 0,-27 2-1 16,27-2-3-16,-26 0 2 0,26 0-3 15,-27 1 3-15,9 1-1 0,18-2 1 0,-28 2-1 16,12-2 3-16,-3 3-2 0,19-3 2 0,-36 0-3 16,20 0 1-16,16 0-1 15,-34 0 2-15,18 0 0 0,-3 3 1 0,19-3-4 0,-32 2 3 16,16-2 1-16,16 0-3 15,-32 2 1-15,17-2 0 0,15 0 0 0,-36 2 2 16,22-2 0-16,-4 1-1 16,18-1-1-16,-36 0 3 0,19 0-5 0,-1 0-3 0,18 0-5 15,-40 0 2-15,20 0 0 16,1 0 4-16,-2 0-2 0,21 0 1 0,-40 0 1 16,19-1-1-16,0 1 2 0,-3-2 0 0,4 0 1 0,-4 2 2 15,0-2-4 1,1-1 5-16,-1 3 0 0,4 0 2 0,-4 0-4 0,1-3-1 15,0 1 2-15,0 0 2 16,1 1-2-16,1 1-2 0,0-4 2 0,2 1 5 16,-3 3-3-16,4-3-1 0,18 3 1 15,-38-1 0-15,21-2 3 0,-3 2-3 0,20 1 1 16,-33-2-1-16,16-1 1 0,17 3 0 0,-27-2-3 16,9 1 2-16,18 1-1 0,-27-4 2 15,12 2-4-15,15 2 3 0,-31-2 0 0,15 2 2 16,16 0-5-16,-34-4 4 15,20 2-1-15,14 2 2 0,-32-2-1 0,15 0-4 16,17 2 3-16,-30-2 3 0,14-1-2 16,-1 0 0-16,17 3-1 0,-34-3 1 0,17 1-2 15,0 0 1-15,-2 1 0 16,19 1 3-16,-36-4-3 0,19 1 3 0,-2 2-3 16,19 1 1-16,-32-4-1 0,18 1 1 0,-4 0-1 0,18 3 1 15,-25-4 0 1,25 4 2-16,-24-4-2 0,24 4 2 0,-24-5-5 0,11 2 3 15,13 3-3-15,-24-3 1 16,24 3-2-16,-25-5 6 0,25 5-2 0,-27-5-1 0,11 2-1 16,16 3 2-1,-23-4-2-15,9 2 2 0,14 2-2 0,-26-7 0 0,26 7-1 16,-24-4 4-16,24 4-4 0,-22-8 2 0,9 7 2 16,13 1-2-16,-24-7-3 15,24 7 4-15,-22-7-1 0,22 7 0 0,-24-6-2 0,14 2 6 16,10 4-3-16,-24-6-1 15,24 6-3-15,-25-5 6 0,25 5-6 0,-22-7 5 0,10 4-4 16,12 3 6-16,-24-7-5 16,24 7 3-16,-21-7-3 0,21 7 3 0,-21-4-2 15,21 4-2-15,-21-9 3 16,21 9 1-16,-22-5-1 0,22 5-1 0,-20-8 0 0,20 8 2 16,-21-7-2-16,21 7 0 0,-20-8 2 0,20 8-1 15,-16-7-1-15,16 7 2 16,-18-7-3-16,18 7 1 0,-14-6 0 0,14 6 0 15,-17-4-3-15,17 4 2 0,-17-6 2 16,17 6 0-16,-17-6-3 0,17 6 2 0,-14-6 0 16,14 6 0-16,0 0 2 15,-20-6 0-15,20 6 5 0,0 0 5 0,-14-7 1 16,14 7 7-16,0 0-1 0,0 0 2 0,-18-8-3 0,18 8 0 16,0 0 1-16,0 0 0 15,0 0-1-15,-12-9-1 0,12 9 0 0,0 0-2 16,0 0 1-16,0 0 2 15,-11-10-2-15,11 10 1 0,0 0 0 0,0 0 2 0,0 0 0 16,0 0-2-16,0 0-1 16,0 0 1-16,0 0-3 0,0 0 2 0,-8-14-1 15,8 14 4-15,0 0-4 16,0 0 6-16,0 0-1 0,0 0-2 0,0 0 0 16,-7-14-3-16,7 14 0 0,0 0-2 0,0 0 2 0,0 0-3 15,0 0 0-15,0 0-5 16,-4-18 3-16,4 18-2 0,0 0-7 0,0 0 8 15,0 0-1-15,-7-14 12 16,7 14-7-16,0 0 1 0,0 0-1 0,0 0-1 0,-4-22 0 16,4 22 2-16,0 0-6 15,-4-13 0-15,4 13 0 0,0 0-1 0,-6-22-2 0,6 22-4 16,-4-15 4-16,4 15 2 0,-4-18-1 0,4 18-2 16,-9-23-2-16,4 11 12 15,5 12-2-15,-8-24-3 0,4 11 0 0,-2-2 2 16,6 15-1-16,-9-27-2 15,3 13 0-15,2-1-3 0,-3-1-3 0,1-1 5 0,-1 2-2 16,3-1 9-16,-2 0 0 16,2 0 0-16,0-1 0 0,0-2 12 0,-4 2-15 0,6 0 0 15,-2-1-1-15,0-1-1 16,2 1 0-16,-2-2-3 0,0 2-3 0,0 0 4 16,0-1-2-16,-1 2 2 0,3 0-3 0,-5-1 0 15,3 2 7-15,0 0-9 0,0-1 5 16,-3 1-3-16,3 1-8 0,-2 0 16 15,2 0 0-15,0 0-8 0,4 15 2 16,-7-29-1-16,2 16 6 0,5 13-3 0,-6-24 4 16,4 12-1-16,2 12 5 0,-4-23-7 15,4 23 5-15,-4-23-1 0,4 23-18 0,-2-23-4 16,2 23 0-16,-4-21-4 0,2 8 5 0,2 13 3 16,-4-21-1-16,4 21 0 0,-5-23 9 15,3 9-10-15,2 14 2 0,-5-23 2 0,1 10-6 16,4 13 3-16,-4-29 2 15,0 17 0-15,0-2 2 0,4 14-4 0,-7-29 2 16,5 16 0-16,2 13 4 0,-8-28-3 16,4 14 0-16,4 14 1 0,-7-22 1 0,3 8 9 15,-3 2-12-15,7 12-1 16,-8-26 1-16,4 17 4 0,4 9 2 0,-6-23-5 0,6 23 1 16,-8-21 2-16,8 21 0 0,-8-21-8 0,4 11 10 15,4 10-1-15,-8-20-4 16,8 20-4-16,-6-22 0 0,2 11-2 0,4 11 0 15,-11-21 0-15,11 21 6 0,-6-20-3 16,1 10 0-16,5 10 1 0,-8-21 3 0,8 21-1 16,-7-21-1-16,3 11 3 15,4 10 0-15,-6-21 0 0,6 21-1 0,-6-21-1 0,2 9 3 16,4 12-1-16,-8-20-1 16,8 20 1-16,-4-23-2 0,4 23 1 0,-4-22 2 15,2 8-1-15,2 14-1 0,-4-23-1 0,4 23 1 0,-4-25 1 16,4 25 0-16,-2-25-1 15,0 14 1-15,2 11-1 0,-4-25-2 0,2 10 0 16,2 15 5-16,-3-25 1 16,3 25 0-16,-4-24 2 0,4 24-2 0,-2-24-2 0,0 13-5 15,2 11 7-15,-2-23 0 16,2 23-2-16,0-19 0 0,0 19-2 0,-3-19 2 16,3 19-2-16,0 0 3 0,-2-26-1 0,2 26-3 0,0-18 4 15,0 18-2 1,0 0 0-16,0-23 3 0,0 23-5 0,2-17 7 0,-2 17-4 15,0 0 2-15,0-23 5 16,0 23-8-16,0-15-1 0,0 15 2 0,3-17-1 0,-3 17 2 16,2-17-1-16,-2 17-1 15,2-18-3-15,-2 18 9 0,2-18-7 0,-2 18 2 16,2-21 0-16,-2 21 2 0,5-21-7 0,-5 21 8 0,0-21-3 16,0 21 0-16,2-19-1 15,-2 19 2-15,2-21-3 0,-2 21 3 0,2-21-2 16,-2 21 0-16,2-20-1 15,-2 20 3-15,2-22-7 0,-2 22 6 0,4-21 3 0,-4 21-2 16,2-21-1-16,-2 21 1 16,0-21-1-16,0 21 0 0,2-23-1 0,-2 23 1 15,4-22-1-15,-4 22-2 16,2-22 7-16,-2 22-3 0,2-23-4 0,-2 23 2 0,0-21 3 16,0 21 0-16,2-22-4 0,-2 22-1 0,4-21 7 15,-4 21-3-15,2-22-2 16,-2 22 0-16,0-22-2 0,0 22 1 0,2-23 0 15,-2 23 4-15,2-21 5 16,-2 21-8-16,0-21 2 0,0 21-3 0,2-19 1 0,-2 19 4 16,0-19-6-16,0 19 6 15,2-16-4-15,-2 16 3 0,2-16-5 0,-2 16 5 0,2-18-2 16,-2 18 2-16,2-17-3 16,-2 17 2-16,0 0-3 0,0-25 2 0,0 25-1 15,2-16 2-15,-2 16-8 0,0 0 11 0,2-22-5 0,-2 22 0 16,0 0 3-16,0-20-3 15,0 20 1-15,0 0-1 0,2-20 1 0,-2 20-1 16,0 0-2-16,0-16 3 16,0 16-4-16,0 0 13 0,0-20-10 0,0 20-1 15,0 0 0-15,0-19 11 0,0 19-17 16,0 0 6-16,0-19-2 0,0 19 2 0,0 0 2 16,0-19-3-16,0 19 1 0,0 0 2 0,0 0-2 0,-2-25 1 15,2 25 2-15,0 0-3 16,0-19 1-16,0 19 1 0,0-11 1 0,0 11 0 15,0 0-3-15,0-17 3 0,0 17-1 16,0 0-1-16,-2-18 0 0,2 18-1 16,2-10 0-16,-2 10 2 0,0 0-3 15,0-16 2-15,0 16 4 0,2-13-6 0,-2 13 1 16,2-12 1-16,-2 12-1 0,0 0-3 0,5-14 7 0,-5 14-2 16,2-13-2-16,-2 13 1 15,0 0-3-15,2-15 5 0,-2 15-6 0,2-11 5 16,-2 11 1-16,0 0 7 0,2-15-11 15,-2 15 4-15,0 0-2 0,0-14-1 16,0 14 4-16,4-9 1 0,-4 9-4 16,0 0 2-16,0-13-2 0,0 13-1 0,0 0-2 15,3-14 2-15,-3 14 2 16,0 0-2-16,0 0 1 0,2-13 8 0,-2 13-9 0,0 0 0 16,0 0-1-16,0 0 4 0,0 0-3 0,0-18-1 15,0 18-7-15,0 0 7 16,0 0-4-16,0 0 2 0,0-13 2 0,0 13 5 0,0 0-6 15,0 0 2-15,0-13 1 16,0 13-1-16,0 0 5 0,0 0-6 0,0 0 3 0,0 0-2 16,0 0-5-1,0-16 6-15,0 16 1 0,0 0-3 0,0 0 0 0,0 0 0 16,0 0 2-16,0 0 0 16,0 0 0-16,0 0 2 0,0-15-3 0,0 15 1 0,0 0 0 15,0 0 0-15,0 0 2 0,0 0-2 0,0 0 0 16,0 0-1-16,0 0 3 15,-2-17 0-15,2 17-3 0,0 0 6 0,0 0-6 16,0 0 2-16,0 0-5 16,0 0 6-16,0 0-4 0,0 0 2 0,-3-11 0 0,3 11 3 15,0 0-1-15,0 0-1 16,0 0-1-16,0 0 3 0,0 0-1 0,0 0 2 0,0 0-4 16,0 0 2-16,0 0 7 0,0 0-9 0,0 0-1 15,0 0 1-15,0 0 0 16,0 0 1-16,0 0-2 0,0 0-1 0,0 0 3 0,0 0 1 15,0 0-4 1,0 0 4-16,0 0-2 0,0 0 0 0,0 0 0 0,0 0 1 16,0 0 1-16,0 0-3 15,0 0 6-15,0 0-5 0,0 0 1 0,0 0-8 16,0 0-17-16,0 0-20 0,0 0-36 0,0 0-47 0,0 0-56 16,0 0-63-16,0 0-58 15,0 0-163-15,0 0-127 0,0 0-372 0,-10-15-411 16</inkml:trace>
  <inkml:trace contextRef="#ctx0" brushRef="#br1" timeOffset="12621.89">18542 4053 2853 0,'0'0'-124'0,"0"0"24"16,0 0 24-16,0 0 4 0,0 0 22 0,0 0 4 0,0 0-3 15,0 0 9-15,0 0 8 16,0 0 13-16,0 0 7 0,0 0 19 0,0 0 24 16,0 0 6-16,0 0 26 0,0 0 9 0,0 0 15 15,0 0 4-15,0 0 11 16,0 0-5-16,0 0-1 0,0 0-5 0,0 0-9 0,0 0-5 15,0 0-11-15,0 0-8 16,53 10-7-16,-53-10-5 0,23 3-1 0,-23-3-10 16,27 1-3-16,-8 1-2 15,1 0-2-15,-2-2-5 0,2 2 1 0,1 0-6 0,2-2 2 16,-2 2-3-16,3-4-1 0,-1 2-1 0,0 0-2 16,-2-2 0-16,3 2 1 15,-4 0-6-15,2-2 1 0,-1 2-2 0,-2-2 1 0,0 0-1 16,-19 2 1-16,32-1 3 15,-32 1-3-15,27 0-4 16,-14-3 3-16,-13 3 0 0,23 0-3 0,-23 0 1 16,22 0-5-16,-22 0 2 0,18-1 3 0,-18 1-5 15,0 0 4-15,30 1-2 0,-30-1 1 16,19 0 3-16,-19 0-7 0,20 0 1 0,-20 0 1 16,16 3 0-16,-16-3 3 0,0 0-2 0,26 0 0 15,-26 0-3-15,14 1 3 0,-14-1-2 16,0 0 7-16,0 0 0 0,19 2 3 0,-19-2-1 15,0 0 2-15,0 0 3 16,0 0-2-16,0 0 4 0,26 0 4 0,-26 0 1 16,0 0 0-16,0 0-6 0,19 0 1 15,-19 0-5-15,0 0 1 0,0 0-3 0,0 0 0 16,25-2-2-16,-25 2 1 0,0 0-5 0,0 0 3 16,0 0 3-16,0 0 0 15,19 0 5-15,-19 0-1 0,0 0-1 0,0 0 0 0,0 0-3 16,0 0-1-16,0 0 0 15,0 0 0-15,22 4 1 0,-22-4-1 0,0 0-2 16,0 0 1-16,0 0-1 16,22 2 2-16,-22-2-3 0,0 0 0 0,16 2 2 0,-16-2-3 15,0 0 5-15,0 0-3 16,23 0-4-16,-23 0 1 0,0 0-3 0,0 0-5 16,17 2-11-16,-17-2-26 0,0 0-20 0,0 0-12 0,0 0-8 15,21 2 0-15,-21-2-2 16,0 0 9-16,16 3 2 0,-16-3 9 0,0 0 12 15,20 5 6-15,-20-5 5 16,0 0 19-16,19 1 7 0,-19-1 14 0,0 0 5 0,19 1 4 16,-19-1-3-1,0 0 0-15,0 0 1 0,19 3-21 0,-19-3-38 0,0 0-55 16,0 0-57-16,0 0-64 0,0 0-146 0,20 0-410 16,-20 0-85-16</inkml:trace>
  <inkml:trace contextRef="#ctx0" brushRef="#br1" timeOffset="13311.52">19643 4103 2287 0,'0'0'-67'0,"0"0"16"0,0 0-1 15,0 0 30-15,0 0 4 16,0 0 12-16,-26-34 4 0,26 34 13 0,0 0 12 16,0 0 10-16,2-19 12 0,-2 19 16 15,0 0-12-15,2-23 2 0,-2 23-13 0,2-17 8 16,-2 17 15-16,2-21 8 16,-2 21 12-16,2-20 5 0,-2 20-6 0,7-22 1 15,-3 9 0-15,3 0-11 0,1 1-2 0,0 1-14 0,3 1-7 16,-1-1-2-16,4 3-2 15,-2-1 4-15,0-1 1 0,4 1 4 0,-4 1-4 16,3 2-6-16,0-1-1 16,-15 7-2-16,27-10-6 0,-15 6-3 0,-12 4-2 0,26-4-2 15,-26 4-3-15,26 3-3 16,-26-3-2-16,23 7-1 0,-13 1-2 0,4-1-3 16,-4 0 3-16,0 4-4 0,1 1 0 0,-2 0-1 0,-1 1-4 15,1 1 4-15,-3-1 0 16,2 2-2-16,-2 0-1 0,-1 1-1 0,2-1 2 15,-1 2-1-15,-2-2-1 16,0 3 0-16,0-1-2 0,-2-1 4 0,2 0-2 0,-4 2-1 16,2-2 1-16,-2-1-2 15,0 3-1-15,0-3 6 0,-2 0-7 0,2 1 2 16,-2-3-2-16,-2 2 5 16,4-15-1-16,-6 23 1 0,2-11 3 0,4-12 1 0,-8 21 2 15,1-12 2-15,7-9-4 0,-15 17-2 0,7-9 5 16,-3-1-5-16,11-7 3 15,-21 12-1-15,10-8-1 0,11-4 5 16,-20 5 2-16,20-5 7 0,-24 4-3 0,24-4 1 16,-23-1 0-16,23 1-1 0,-22-7-2 0,22 7-1 15,-20-7 1-15,8-1 3 16,12 8 5-16,-18-13 3 0,7 5 2 0,11 8 2 16,-17-17 0-16,9 7-2 0,8 10-4 0,-15-16-3 0,11 5-4 15,4 11-19-15,-16-18-19 16,12 7-29-16,4 11-30 0,-8-22-50 0,8 22-51 15,-8-18-69-15,4 6-104 16,2 2-179-16,-3-1-399 0,5 11-334 0</inkml:trace>
  <inkml:trace contextRef="#ctx0" brushRef="#br1" timeOffset="13881.58">19445 3976 2673 0,'0'0'-143'0,"0"0"27"0,0 0 27 0,-4-17 14 15,4 17 23-15,0 0 32 0,0 0 23 0,0 0 19 0,0 0 14 16,-4-16 24-16,4 16 0 15,0 0 13-15,0 0 9 0,0 0 7 16,0 0 6-16,0 0 4 0,0 0-1 16,0 0-5-16,0 0-2 0,0 0-10 0,0 0-9 15,0 0-2-15,0 0-5 0,0 0-9 16,0 0-8-16,0 0-2 0,0 0-9 0,0 0-3 16,0 0-3-16,32 33 0 0,-26-24-2 0,5 3-4 0,-3-3-7 15,4 0-5-15,2 1-12 16,-2-1-5-16,1 2-1 0,0-4 3 0,-3 3-3 15,-10-10-2-15,17 13 0 16,-17-13 7-16,12 13 2 0,-12-13 11 0,8 15 7 0,-8-15 3 16,-5 20 4-1,5-20-6-15,-11 19 0 0,3-8-2 0,0 1-2 0,-1-1-9 16,-2-2-30-16,1 3-50 16,-1-1-70-16,3 1-63 0,8-12-110 0,-22 17-626 15,12-9-361-15</inkml:trace>
  <inkml:trace contextRef="#ctx0" brushRef="#br1" timeOffset="15111.82">18565 4336 2729 0,'0'0'-129'0,"0"0"19"16,0 0 16-16,0 0 13 0,0 0 37 0,-26-13 16 0,26 13 2 15,0 0 18-15,-6-20 0 16,6 20 10-16,0-15-8 0,0 15 4 0,0 0 5 16,11-28-3-16,-5 16 13 15,-6 12-2-15,15-18 9 0,-7 8-3 0,-8 10-8 16,14-14 1-16,-6 9-6 0,-8 5 10 0,14-8 1 0,-14 8 4 16,0 0-16-16,19-2 8 15,-19 2-5-15,0 0 3 0,19 17 5 0,-12-5-8 16,-1-1 9-16,-2 3-1 15,2 1 4-15,-1 0 11 0,0 2 1 0,-1-2 3 16,-2 2-1-16,-2 1-1 0,0-18 8 16,0 30 18-16,-2-15 3 0,-2 0 10 0,4-15 8 15,-10 25 8-15,6-13 1 16,-2-1-13-16,6-11-8 0,-15 19-1 0,15-19-10 0,-14 12 7 16,5-7-2-16,9-5 0 0,-17 6 7 0,17-6-1 15,0 0-2-15,-26-6-4 16,26 6-8-16,-16-17-4 0,7 7 2 0,3-3 7 15,6 13-1-15,-13-25 6 0,11 13-7 16,2 12-7-16,-2-24-3 0,2 24-6 0,4-19-5 16,-4 19-10-16,9-15-5 15,-9 15-18-15,15-11-53 0,-15 11-52 0,16-4-74 16,-4 4-63-16,-12 0-103 0,14 0-168 16,-14 0-376-16,19 4-262 0</inkml:trace>
  <inkml:trace contextRef="#ctx0" brushRef="#br1" timeOffset="15501.44">18720 4379 2661 0,'0'0'-61'0,"0"0"6"0,0 0 16 0,0 0 0 15,0 0 3-15,0 0-4 0,0 0 14 16,0 0 2-16,33-3 4 0,-33 3 1 0,11 7 12 16,-11-7 0-16,13 10-5 15,-13-10 4-15,12 12 11 0,-12-12 2 0,10 13 14 16,-10-13 4-16,10 13-11 0,-10-13 8 0,4 15-5 0,-4-15 2 16,4 14 0-1,-4-14 19-15,0 0 10 0,0 19 8 0,0-19 1 0,0 0 10 16,0 0 13-16,2 19 19 15,-2-19 17-15,0 0 20 0,0 0 1 0,0 0-4 16,0 0-8-16,0 0-15 0,0 0-3 16,0 0-16-16,0 0-9 0,0 0-13 0,23-45-17 15,-17 31-27-15,5-4-36 16,0-1-33-16,1 2-36 0,2 2-46 0,-2-2-51 0,-2 6-45 16,3-3-100-16,0 5-584 0,-3-1-299 15</inkml:trace>
  <inkml:trace contextRef="#ctx0" brushRef="#br1" timeOffset="16661.95">19813 4427 2566 0,'0'0'-152'0,"0"0"33"15,0 0 21-15,0 0 24 0,0 0 28 0,0 0 30 0,0 0 12 16,0 0 27-16,0 0 18 15,0 0-3-15,-31 32 15 0,31-32 13 0,-11 16-5 0,5-9 11 16,6-7 4-16,-8 16 2 16,8-16-1-16,-9 16-2 0,9-16-1 0,-8 10-3 15,8-10-7-15,0 0-7 16,-8 14-5-16,8-14 0 0,0 0 4 0,0 0-4 0,-10 12-5 16,10-12-5-16,0 0-4 0,0 0 3 0,0 0-4 15,0 0 3-15,0 0 2 16,0 0-2-16,0 0-3 0,0 0 4 0,0 0-2 0,24-44 2 15,-24 44-3-15,13-17 1 16,-5 10-2-16,-8 7 2 0,13-13 3 0,-13 13 8 16,13-10 2-16,-13 10 1 15,10-11-3-15,-10 11-2 0,12-7-2 0,-12 7-4 0,0 0-5 16,16-7-4-16,-16 7-2 16,0 0-7-16,0 0 2 0,23 3-6 0,-23-3-15 15,0 0-45-15,17 9-60 0,-17-9-76 0,11 7-85 16,-11-7-184-16,6 8-141 15,-6-8-266-15,0 0-202 0</inkml:trace>
  <inkml:trace contextRef="#ctx0" brushRef="#br1" timeOffset="19131.59">20070 4131 2455 0,'0'0'-105'0,"0"0"26"0,0 0 13 0,0 0 19 16,0 0 23-16,0 0-7 0,0 0 13 16,0 0 10-16,0 0 0 0,0 0 12 0,0 0-4 0,0 0 0 15,0 0 14-15,0 0 8 16,0 0 17-16,0 0 2 0,0 0 10 0,0 0 13 16,0 0 9-16,0 0 2 0,0 0 0 0,0 0 7 15,0 0 2-15,0 0 7 16,0 0-9-16,0 0-3 0,0 0-12 0,0 0-13 0,0 0-5 15,0 0-10-15,0 0-6 16,0 0 2-16,0 0-4 0,0 0-2 0,0 0-4 16,0 0-2-16,0 0-5 0,0 0 2 15,0 0 0-15,0 0-6 0,0 0 2 0,0 0-3 16,0 0 2-16,0 0-3 0,0 0-7 0,0 0 6 16,2 56-2-16,-2-56-3 15,0 0 2-15,0 0-2 0,0 18-1 0,0-18 4 0,0 0-4 16,0 0 1-1,0 0-2-15,-2 19-3 0,2-19 3 0,0 0 2 0,0 0 1 16,0 0 0-16,0 0 0 16,0 0 9-16,2 17 11 0,-2-17 5 0,0 0 5 15,0 0 0-15,0 0-3 0,0 0-3 16,0 0-4-16,0 0-2 0,0 0-3 0,0 0-5 16,0 0-2-16,0 0 0 0,0 0-5 0,15 4 1 15,-15-4-5-15,0 0-2 16,0 0 1-16,0 0-2 0,29-8 0 0,-29 8 2 0,0 0 0 15,26-4-2-15,-26 4-3 16,21-2 2-16,-21 2 3 0,26 0-2 0,-26 0-3 16,30 0 0-16,-12 2 0 15,1-2 2-15,2 0-4 0,0 1 2 0,3 2-2 0,-1-1 2 16,2 0 0-16,3-1-2 0,-1 2-2 0,-1-2 7 16,4 3-2-16,-3-2 0 15,3-1-1-15,0 2 3 0,-1-3-2 0,1 3 0 0,0-2-1 16,-3 0 2-1,3-1 0-15,-4 2-1 0,0-2 0 0,-2 3-1 16,-1-2 3-16,1 1-1 0,-2-2-1 16,0 2 1-16,-1 0-1 0,0-2-2 0,0 2 3 15,3 0-2-15,-6 0 1 0,1 0 1 16,1 2-1-16,-2-3 0 0,2 1 1 0,-1 2-4 16,2-1 7-16,-2 0-5 0,0-1 5 0,0 1-5 0,0 0 0 15,0 0 0-15,0 2 5 16,-2-4-6-16,2 3 1 0,1-2 0 0,-4 1 1 15,1 0-2-15,0-2 1 16,0 2 0-16,-3 0 2 0,-14-3-4 0,28 4 3 16,-28-4-2-16,26 2 2 0,-13 0-2 15,-13-2 1-15,22 1-3 0,-22-1 2 0,22 4-3 16,-22-4 5-16,23 4-3 0,-23-4-2 0,23 4 4 16,-23-4 0-16,23 4 0 15,-9-2 0-15,-14-2 1 0,24 4 1 0,-10-3-1 0,-14-1-2 16,27 6 1-1,-12-4 3-15,-15-2-4 0,29 4 2 0,-13-4-1 0,-16 0 3 16,29 4-6-16,-12-1 1 16,0-1 2-16,-1 0 0 0,-16-2 0 0,28 4 1 0,-13-2-1 15,-15-2 1-15,23 2-1 16,-23-2 2-16,21 1 1 0,-21-1 1 0,22 3 1 16,-22-3 2-16,16 1 7 0,-16-1-5 0,0 0 1 15,24 3-2-15,-24-3-2 0,15 1 0 16,-15-1-5-16,0 0 3 0,21 3-1 0,-21-3 1 15,15 1 1-15,-15-1-3 16,0 0 3-16,18 2-1 0,-18-2-1 0,0 0 7 16,18 2 3-16,-18-2 2 0,0 0 0 15,19 2-2-15,-19-2 1 0,0 0-4 0,0 0-7 16,19 2-10-16,-19-2-40 16,0 0-65-16,0 0-84 0,0 0-137 0,8 6-245 15,-8-6-310-15,0 0-265 0</inkml:trace>
  <inkml:trace contextRef="#ctx0" brushRef="#br1" timeOffset="23941.54">25250 8412 2630 0,'0'0'-86'0,"0"0"21"0,0 0 5 0,0 0 6 16,0 0 22-16,0 0 10 16,0 0 19-16,-33-12 14 0,33 12 20 0,0 0-19 15,0 0 3-15,0 0 4 16,0 0-3-16,0 0 3 0,0 0 11 0,0 0-4 16,0 0 13-16,-35 12-6 0,35-12 13 0,0 0-11 15,-23 0 7-15,23 0-7 0,-24 2-4 16,24-2-2-16,-27-2 0 0,27 2 0 0,-38 0-3 15,18-2-2-15,-2 0 2 16,-6 0-13-16,-2-1 5 0,1 0 2 0,-3 2-6 0,0-3-1 16,-3 0 0-16,1 0 2 15,-5 0 11-15,-1 2-3 0,2-4 3 0,-1 3-8 16,3-1 1-16,3 1-2 16,-1-1-1-16,3 1 2 0,-4 2-9 0,5-2-4 0,-3 0-2 15,3 1-7-15,1-1-2 0,-1 2-6 0,2-1-13 16,1 0-11-16,-3-1 2 15,4 0-6-15,0 1 14 0,-2-2-6 0,-1 3 8 0,1-4 7 16,0 2 0-16,1 1 1 16,-1-2 10-16,0 0-7 0,1 0 10 0,-1 1 3 15,2 1 0-15,-2-2 2 16,0 0 2-16,1 3-1 0,-1-3 0 0,2 2-5 0,1 0 8 16,2 0-9-16,-2-2-8 0,-1 3-5 0,-1-2-8 15,1 1 2-15,-2-1 2 16,1 1 4-16,0-2 13 0,0 2-13 0,-1-2 3 15,0 2-2-15,1-2 4 0,-1 1-4 16,0-1 18-16,1 1-10 0,-1 0 8 0,2 0-8 16,-2 1 2-16,0-2-5 15,3 1 4-15,-3 2 0 0,5-2 8 16,-1 0-5-16,1 3 9 0,2-4-11 0,-3 3 1 16,2 1 2-16,-2-3-5 0,3 2 7 0,-3-2-4 15,2 0 2-15,-2 2 1 0,3-2-1 0,-7-1-4 16,5 3 6-16,-4-4-3 15,2 2 5-15,1 1 5 0,-4 0-1 16,1-2 3-16,3 2-5 0,-2 0 2 16,0 2-3-16,0-3 4 0,1 1-2 0,1 2-1 0,2-2 4 15,-2 1 0-15,1 1-8 16,-1-3 5-16,4 0-1 0,-4 3-5 0,3-1 5 0,-1 1 5 16,2-2-6-16,20 2 3 0,-40 0-6 15,20-3 1-15,1 3 1 0,19 0 5 16,-38-1-4-16,17 2-6 0,2-1 0 0,0 0-1 15,19 0-4-15,-40 0-9 0,22 0 15 16,-2 0-4-16,1 0 2 0,-3 0 10 0,22 0-13 16,-40 3-1-16,21-3 4 15,-2 0 5-15,2 0-14 0,-3 0 10 0,4 2 6 16,-4-2-9-16,22 0-7 0,-40 1-9 0,19 2-5 16,0 0-8-16,0-2-1 15,2 1 7-15,-3 0-8 0,4 0 0 0,-2-1 7 0,-1 1 21 16,2 0-17-16,0 0 11 15,19-2 7-15,-36 2 5 0,19 0 6 0,17-2 3 0,-34 2 2 16,20-2 7-16,14 0-10 16,-30 2 2-16,15-2-8 0,15 0 2 0,-27 0-10 15,27 0-8-15,-28 1-4 16,13-1 1-16,15 0-18 0,-30 0 5 0,30 0 10 0,-29 0-5 16,14 0 8-16,15 0 5 0,-33-1 0 0,15 1 5 15,18 0 4-15,-38-2 3 16,17 2 12-16,2 0-1 0,-2-2-3 15,-3 0 0-15,6 0 1 0,18 2 0 0,-43-2-9 16,22 0 16-16,0 0-4 0,0 1-1 0,-3-1 1 16,6 0-3-16,18 2 5 15,-43-2-11-15,22 2 14 0,0-1-14 0,1 1 9 16,0 0-13-16,0-3 8 0,20 3-8 0,-35 0-2 0,15 0-4 16,4-3-4-16,16 3 11 15,-32 0 0-15,15-1 3 0,17 1 5 0,-32-5 6 16,18 5 1-16,14 0 7 15,-32-2-4-15,16 0 8 0,16 2 2 0,-31-4-5 0,31 4-3 16,-28-2 1-16,14 0-9 16,14 2 6-16,-32-4-12 0,17 3 5 0,15 1-5 15,-28-5-9-15,14 4 3 16,14 1 0-16,-26-4-5 0,26 4-1 0,-23-4 3 0,23 4-2 16,-26-6 7-16,26 6 4 0,-22-5 2 0,10 1 4 15,12 4-6-15,-22-6 4 16,6 0-7-16,16 6 0 0,-29-7 5 0,14 3-2 15,-2-2-8-15,17 6 13 0,-32-9-16 16,15 5 13-16,1 0-10 0,-2-2 7 0,2 3-7 16,-4-1 4-16,4 0-7 15,-1 0 7-15,17 4-4 0,-32-7 7 0,16 3 1 16,0 0-5-16,16 4 17 0,-23-5 5 0,23 5 15 0,-21-7 9 16,21 7-5-16,-19-6 7 15,19 6-15-15,-18-5-3 0,18 5-13 0,-12-8-3 16,12 8-9-16,0 0-3 15,-17-6-15-15,17 6-4 0,0 0-26 0,-19-8 2 0,19 8 1 16,0 0 0-16,-21-5 4 16,21 5 14-16,-15-3 1 0,15 3 11 0,-17-4 12 15,17 4 9-15,0 0 14 16,-23-3 4-16,23 3 8 0,0 0 13 0,-17-7 9 0,17 7 8 16,0 0-1-16,-15-6 1 0,15 6-4 0,0 0-7 15,0 0-4-15,-17-9-5 16,17 9-5-16,0 0-12 0,0 0 1 0,-8-12-4 15,8 12 0-15,0 0-4 0,0 0 0 16,-11-14-3-16,11 14-2 0,0 0 2 0,-6-14 5 16,6 14 3-16,-6-13 4 15,6 13-1-15,-10-15-4 0,10 15 17 0,-4-20 6 0,4 20 0 16,-8-26 3-16,4 13 4 16,-2-2 6-16,2 0 5 0,-1 0 4 0,1 0-2 15,-2-1-4-15,1-2-4 0,-1 0 7 0,2 2 1 16,-3-4-2-16,3 3-3 15,0 0-1-15,-2-1-5 0,0 3-2 0,1-1-7 16,-2-3-2-16,1 1-3 0,2 1-4 16,0 2 0-16,0-2 2 0,2-1-8 0,-2 2-1 15,-1-4-3-15,5 20-6 0,-4-34-6 16,-1 17 5-16,1-1-3 0,0 1-4 0,0 1 1 16,0-2 2-16,-1 1 2 0,1-2-3 0,0 2 2 15,-2-3 3-15,0 4 2 16,-1-1 0-16,2-2 1 0,-1 1-3 15,2-1 2-15,0 0 4 0,0 0-1 0,0 0 0 16,0 0-5-16,2 0 2 0,-4 0 1 0,2 0-11 16,2 0 6-16,0-1-4 15,-2 2-7-15,0 0 4 0,2-1-8 0,-2 0 3 0,2 2 1 16,-1-2 1-16,1 3 1 0,-2-1-11 0,2-1 5 16,-2 1 4-16,2-2-7 15,-3 3 0-15,5 16 0 0,-6-34 0 0,1 19 1 16,1-2-5-16,2-1 8 0,-2 3-6 15,0-2-1-15,4 17 5 0,-8-32-1 0,6 17-5 16,0 0 1-16,-4-1 4 16,6 16-3-16,-6-32-2 0,4 16 4 0,0 1 0 15,2 15 0-15,-4-33 2 0,4 17-20 16,-2-2-2-16,2 0 4 0,-2 0 4 0,2 18 1 16,-2-36-1-16,0 19 1 0,2-2-1 0,-2 2 7 15,2 17-1-15,-2-35-2 16,0 18 0-16,2 17 5 0,0-32-2 0,-3 16 1 0,6-1 4 15,-3 17 2-15,0-32-6 16,0 15 6-16,0 2-4 0,0 15 5 0,0-31-2 0,0 16 8 16,0-2-5-16,0 17-2 15,0-31 3-15,0 16 2 0,0 15-1 0,0-30 2 16,0 14-3-16,0 16 4 0,0-30-3 0,0 15 2 16,0 15-3-16,0-31 5 0,2 14-3 15,-2 2-1-15,0 15 3 0,0-33-5 0,2 16 0 16,-2 0 4-16,0 17-7 15,0-32 3-15,2 14-1 0,-2 1 2 0,0 1-1 0,2-2 4 16,-2 18 3-16,2-34-2 16,-2 15 2-16,2 0-3 0,-2 0-1 0,2 1 5 15,-2 18-6-15,0-34 2 16,2 17-3-16,-2 0 1 0,0 0-2 0,2-1 1 0,-2 18 0 16,2-36-1-16,-2 21 2 0,0-4 0 0,2 2-1 15,0-1 4-15,-2 18-7 16,0-33-1-16,0 15 1 0,2 1 4 15,-2 1-6-15,0-3 5 0,0 19-4 0,2-35-1 16,-2 17 3-16,0 1-3 0,0 0 0 0,4 0 1 16,-4 17-6-16,0-34 4 15,4 16-2-15,-4 2 1 0,2 0 6 0,-2 16-6 0,2-32-2 16,-2 16-2-16,2-1 1 0,-2 17 6 0,2-30-4 16,-2 16-1-16,0 14 5 15,0-28-4-15,2 15 0 0,-2 13 2 16,0-27-4-16,0 27-2 0,0-25 4 0,0 12 4 15,0 13-2-15,0-23-1 0,0 23-3 0,-2-24 3 16,2 24 4-16,-2-25 1 0,2 25 0 16,0-23 0-16,-2 10-3 0,2 13 5 15,0-24-6-15,0 24 1 0,0-22 1 16,0 22 0-16,0-21-3 0,0 21-2 0,0-21 0 16,0 21 2-16,0-19 1 0,0 19 0 0,0-20-4 0,0 20 8 15,0-20-8-15,0 20 3 16,-2-20-2-16,2 20 5 0,-2-19-5 0,2 19 3 15,-2-20-5-15,2 20 3 0,0-19-4 16,0 19 5-16,-2-20-2 0,2 20 8 16,0-20-8-16,0 20 5 0,-4-20-3 15,4 20-3-15,0 0-2 0,-2-26 5 0,2 26-6 16,0-17 0-16,0 17 0 0,-2-17-2 0,2 17 0 0,0 0-1 16,-4-25 1-16,4 25 2 15,-2-16-7-15,2 16 11 0,-2-17-5 0,2 17 2 16,-6-15-2-16,6 15 13 0,-2-17-10 15,2 17 2-15,0 0-2 0,-4-22-2 0,4 22-1 16,-2-16 5-16,2 16-1 16,0 0 3-16,-5-26-8 0,5 26 1 0,-2-12-5 15,2 12-1-15,-4-17 3 0,4 17-3 16,-4-15-1-16,4 15 7 0,0 0-2 0,-5-24 3 16,5 24-1-16,-4-15 1 0,4 15 1 0,-4-19 2 15,4 19-3-15,-2-17 10 0,2 17-6 16,-2-17-1-16,2 17 1 15,-3-19-2-15,3 19-1 0,-2-17 1 0,2 17-1 16,-2-17 4-16,2 17-4 0,0 0 2 0,-4-23-6 0,4 23 3 16,-2-15 2-16,2 15-1 15,0 0 2-15,-4-20-4 0,4 20 0 0,-4-15 0 16,4 15-2-16,-6-15 5 0,6 15-2 0,-6-15 3 16,6 15 0-16,-6-15-2 15,6 15 1-15,-6-17 1 0,6 17-1 0,-6-15-4 0,6 15 1 16,-8-16 1-16,8 16 2 15,-5-17 1-15,5 17-4 0,-4-15 5 0,4 15 1 0,-7-15 2 16,7 15-5-16,-4-16-1 16,4 16 7-16,0 0-3 0,-4-21-2 0,4 21 2 15,0 0-2-15,-6-19 5 16,6 19-1-16,0 0-3 0,-2-16 0 0,2 16 1 0,0 0-1 16,0 0 3-16,-5-20 0 0,5 20-1 0,0 0-2 15,-4-17 7-15,4 17-6 16,0 0 3-16,-2-21-5 0,2 21 1 0,-4-15-1 0,4 15 6 15,0 0-2-15,-2-24-3 16,2 24 0-16,-2-15 0 0,2 15 2 0,0 0 0 16,-2-22-2-16,2 22 2 15,-2-15-2-15,2 15 1 0,0 0-4 0,-3-22 2 0,3 22-2 16,0-11 3 0,0 11 3-16,-2-12-3 0,2 12-1 0,0 0 3 0,0-15-3 15,0 15 1-15,0 0 1 0,-4-13 1 0,4 13-2 0,0 0 0 16,0 0-2-16,0-15 4 15,0 15 3-15,0 0-2 0,0 0-1 0,0-18-2 16,0 18 1-16,0 0 1 16,0-13-3-16,0 13 3 0,0 0 4 0,0 0-7 0,-3-13-1 15,3 13 2-15,0 0 3 16,0 0-1-16,0-17-1 0,0 17-1 0,0 0 2 16,0-14-1-16,0 14 0 0,0 0 1 0,0 0 4 15,0 0-6-15,0-18 0 16,0 18 0-16,0 0-3 0,0 0 9 0,0 0-8 15,0 0-2-15,0-12 1 0,0 12 2 16,0 0-2-16,0 0 11 0,0 0-7 0,0 0 0 0,0 0 0 16,0 0-3-16,0 0 2 15,3-13 0-15,-3 13 3 0,0 0 1 0,0 0-2 16,0 0-5-16,0 0 5 0,0 0 2 0,2-12-4 0,-2 12-1 16,0 0-6-16,0 0-13 15,0 0-23-15,0 0-26 0,0 0-28 0,0 0-30 16,0 0-31-16,0 0-34 15,0 0-25-15,0 0-22 0,0 0-31 0,0 0-62 16,0 0-109-16,0 0-461 16,0 0-294-16</inkml:trace>
  <inkml:trace contextRef="#ctx0" brushRef="#br1" timeOffset="25471.51">19062 3262 2627 0,'0'0'-109'0,"0"0"17"0,0 0 16 15,4-25 19-15,-4 25 26 16,0 0 9-16,9-17 15 0,-9 17 2 0,9-12 5 16,-9 12 8-16,12-13 3 15,-12 13-1-15,17-12 23 0,-17 12 5 0,15-9 11 0,-15 9 0 16,19-9 4-16,-19 9 1 0,19-6 6 0,-8 2-1 16,-11 4 2-16,18-6-5 15,-18 6 2-15,22-6 4 0,-22 6 3 0,19-2-5 16,-19 2-3-16,21-2-7 15,-21 2-6-15,21 2-4 0,-21-2-3 0,20 6-4 0,-10 0-2 16,-10-6-1-16,16 13-5 16,-7-5 1-16,0 1-5 0,-9-9 2 0,15 21-3 15,-7-10-4-15,-2 1 1 16,0 2-2-16,-6-14-1 0,9 26-1 0,-2-12-2 0,-3-1-1 16,-4-13 4-16,4 29-7 0,0-16 5 0,-4 0-1 15,0-13-2-15,0 23 1 16,0-23-1-16,-4 23 2 0,4-23-5 15,-6 20 7-15,6-20 0 0,-9 15 4 0,9-15-2 16,-13 16 8-16,7-9 5 0,6-7 4 0,-17 10 9 16,17-10 4-16,-19 8-1 15,19-8 1-15,-23 6-6 0,23-6 1 0,-22 0-2 16,22 0-4-16,-23 1-3 0,23-1 0 0,-23-1 2 16,23 1-2-16,-21-4 5 0,21 4 3 15,-20-6 1-15,20 6 5 0,-16-5-1 0,16 5-8 16,-13-13-1-16,13 13-6 15,-10-10-1-15,10 10-6 0,-9-18-8 0,9 18-15 0,-2-16-24 16,2 16-27-16,0-20-36 16,0 20-48-16,0 0-57 0,4-26-65 0,-4 26-138 15,4-16-183-15,-4 9-295 16,0 7-243-16</inkml:trace>
  <inkml:trace contextRef="#ctx0" brushRef="#br1" timeOffset="26001.77">19181 3485 2511 0,'0'0'-129'0,"0"0"26"15,0 0 19-15,0 0 10 0,0 0 22 16,0 0 13-16,22-1 8 0,-22 1 12 16,0 0 21-16,0 0 17 0,0 0 2 0,0 0-2 0,0 0-2 15,-6 23 1-15,6-23-1 16,0 0 5-16,0 0-9 0,-12 31 6 0,8-22 1 16,4-9 2-16,-8 16 4 0,8-16 15 0,-7 19-2 15,7-19 7-15,-6 16 3 16,6-16-2-16,-7 12 0 0,7-12-8 15,0 0-2-15,-6 17-1 0,6-17-8 0,0 0 2 16,0 0 11-16,-4 14-6 0,4-14 3 0,0 0-9 16,0 0 0-16,0 0-4 15,0 0-4-15,0 0-1 0,0 0-4 0,0 0-3 0,0 0-2 16,30-43 1-16,-24 34 6 0,2-2 0 0,-8 11 9 16,16-19-1-16,-10 11 6 15,-6 8-3-15,14-13-1 0,-14 13 7 0,13-10 3 16,-13 10 13-16,13-8 9 0,-13 8-1 15,0 0-4-15,17-7 0 0,-17 7-8 0,0 0-2 16,18 0-7-16,-18 0-1 16,0 0-2-16,0 0-1 0,30 10-5 0,-30-10-1 15,15 9-5-15,-15-9-4 16,15 9-4-16,-15-9-15 0,13 10-44 0,-13-10-60 16,14 9-47-16,-14-9-54 0,13 10-90 0,-8-6-622 0,-5-4-314 15</inkml:trace>
  <inkml:trace contextRef="#ctx0" brushRef="#br1" timeOffset="26571.77">18599 3453 2680 0,'-16'-5'-105'0,"16"5"27"0,0 0 22 16,0 0 24-16,0 0 17 16,0 0 29-16,0 0 19 0,0 0 17 0,0 0 13 0,0 0 20 15,0 0 10-15,0 0 6 0,0 0 4 0,0 0-8 16,0 0-4-16,0 0-11 15,0 0-11-15,0 0-10 0,45-7-2 0,-45 7-9 16,36 0-7-16,-12-2-4 16,1 2-12-16,5-2-5 0,4-1-11 0,-2 2-5 15,3-3-12-15,-1 0-5 16,-2 2 3-16,0-1-2 0,-1 0 5 0,-3 1 2 16,0-1 0-16,-7 3 5 0,-3-2 0 0,2 0-3 0,-20 2 6 0,28-2-3 15,-28 2-3-15,22-1-4 16,-22 1-4-16,0 0-19 0,22 0-26 0,-22 0-26 15,0 0-24-15,19 0-26 16,-19 0-32-16,0 0-45 0,0 0-101 0,14 1-437 16,-14-1-25-16</inkml:trace>
  <inkml:trace contextRef="#ctx0" brushRef="#br1" timeOffset="27181.63">19031 3328 2214 0,'0'0'-3'0,"0"0"34"0,0 0 23 0,0 0 17 15,0 0 5-15,0 0-5 16,0 0-13-16,0 0-6 0,0 0-6 0,0 0 5 15,0 0-16-15,0 0-7 16,0 0 4-16,0 0 3 0,-34 11-10 0,34-11-9 0,0 0 3 16,0 0-2-16,-20 10 1 15,20-10-2-15,0 0 1 0,-12 4 18 0,12-4 16 16,0 0 16-16,0 0 13 0,0 0-4 0,-17 4-3 0,17-4-2 16,0 0-2-16,0 0-8 15,0 0-1-15,0 0-7 0,0 0-7 0,0 0-3 16,-24-11-5-16,24 11-2 15,0 0-2-15,-10-10-2 0,10 10-2 0,0 0-2 0,-10-13 1 16,10 13-1 0,-8-10 4-16,8 10 2 0,0 0 3 0,-12-15 4 0,12 15-2 15,0 0-2-15,-8-14-1 16,8 14-2-16,0 0-2 0,0 0-3 0,0 0-3 16,-8-11-5-16,8 11-1 0,0 0 0 0,0 0-5 15,0 0 4-15,0 0-5 0,0 0-3 16,0 0 0-16,0 0 2 0,0 0-3 0,42 19-1 15,-42-19-5-15,25 11 4 16,-12-3-2-16,2-4 0 0,-3 1-4 0,-12-5 3 0,24 12-2 16,-14-8-1-16,-10-4 0 15,18 7 0-15,-18-7-4 0,12 8-1 0,-12-8 3 16,11 12-3-16,-11-12 7 16,4 12-1-16,-4-12 1 0,0 0-3 0,0 26 2 0,0-26 3 15,0 0-3-15,-9 28-1 0,5-18-11 0,4-10-45 16,-12 23-55-16,5-16-57 15,0 5-56-15,7-12-90 0,-14 18-170 0,6-8-496 16,8-10-429-16</inkml:trace>
  <inkml:trace contextRef="#ctx0" brushRef="#br1" timeOffset="30041.72">17932 3303 2856 0,'-9'-18'-145'0,"9"18"25"0,0 0 23 0,0 0 9 16,5-22 6-16,-5 22 11 16,0 0 2-16,13-17 8 0,-13 17 9 15,10-12-1-15,-10 12 7 0,14-9 9 16,-14 9 3-16,16-8 13 0,-16 8 16 0,16-7 7 0,-16 7 13 16,18-6 7-16,-18 6 9 0,16-3 12 0,-16 3 10 15,21-3-1-15,-21 3-3 16,0 0-4-16,28 3-9 0,-28-3 5 0,12 7 2 15,-12-7-9-15,12 15 4 0,-12-15-9 16,4 21-2-16,-4-21 2 0,0 23-8 0,0-23 2 16,0 27-7-16,0-27-1 15,-6 25 0-15,6-25-1 0,-3 22-4 0,1-10 1 16,2-12 2-16,0 19-1 0,0-19 1 0,5 19 0 0,-5-19 4 16,6 14-1-16,-6-14-3 15,10 9 16-15,-10-9-15 0,15 6-6 0,-15-6 3 16,0 0-1-16,21 3-1 15,-21-3 8-15,0 0-11 0,27-9 11 0,-27 9-11 0,22-13 1 16,-12 3 21 0,3-2-11-16,0 1 12 0,0 0 11 0,1-5 11 0,-4 5 18 15,4 0 1-15,-2-1 7 16,-1 1-10-16,-2 0-5 0,1 3-5 0,-10 8-6 16,17-15-2-16,-9 9-10 0,-8 6-6 0,11-14-5 0,-11 14-10 15,11-9-18-15,-11 9-58 16,10-8-77-16,-10 8-102 0,0 0-215 0,6-8-384 15,-6 8-173-15</inkml:trace>
  <inkml:trace contextRef="#ctx0" brushRef="#br1" timeOffset="30311.72">18308 3175 2408 0,'0'0'-66'0,"0"0"3"0,0 0 21 0,0 0 28 16,0 0 19-16,0 0 10 16,0 0 1-16,-18 26 12 0,18-26-4 0,-8 20 1 0,0-7 0 15,0 1-4-15,0 1 14 16,-2 4-20-16,-3-2-3 0,0 4 2 0,-2-2 3 0,1 1 2 16,-2-1-7-16,2 0 2 0,-1-1-1 0,2 0 2 15,0 1-3-15,1-2 3 16,1-1-3-16,0 2 0 0,1-1-11 0,0-3-11 15,1-1-24-15,2 0-20 0,1-1-45 16,-2 0-48-16,8-12-103 0,-13 17-386 0,7-12 144 16</inkml:trace>
  <inkml:trace contextRef="#ctx0" brushRef="#br1" timeOffset="31081.5">18317 3551 1753 0,'0'0'-36'0,"0"0"21"0,0 0 23 15,0 0 17-15,0 0 24 16,0 0 23-16,0 0 10 0,0 0 8 0,0 0-14 15,0 0-2-15,0 0-4 16,0 0-5-16,0 0-5 0,0 0-19 0,0 0 3 0,0 0 0 16,0 0-2-16,0 0-2 15,0 0 6-15,0 0 1 0,0 0-10 0,0 0 2 16,0 0 11-16,0 0 3 16,0 0 5-16,0 0-1 0,0 0-5 0,0 0-2 0,0 0-2 15,5 36-5-15,-5-36-7 0,0 0 1 16,0 21-7-16,0-21-3 0,0 0-3 15,-3 21-8-15,3-21 9 0,0 0-8 0,0 15 7 16,0-15-4-16,0 0 2 16,0 0 0-16,-4 19 10 0,4-19 5 0,0 0 4 0,0 0 12 15,0 0 11-15,0 0 16 16,0 0 6-16,0 0 6 0,0 0-5 0,0 0-2 16,0 0-8-16,0 0-5 0,0 0-3 15,0 0-4-15,0 0-8 0,0 0-6 0,0 0-10 16,0 0-5-16,23-51 0 0,-16 41-7 0,-3-3-5 15,-4 13-12-15,14-19-32 16,-7 8-40-16,-7 11-46 0,13-18-62 0,-7 13-58 16,0-1-72-16,-6 6-150 0,13-12-147 15,-6 7-253-15,-7 5-195 0</inkml:trace>
  <inkml:trace contextRef="#ctx0" brushRef="#br1" timeOffset="33461.56">19522 3375 2420 0,'0'0'-124'0,"0"0"22"0,0 0 14 16,0 0 18-16,0 0 22 0,0 0 10 15,0 0 10-15,0 0 4 0,0 0 6 0,0 0 2 16,0 0 1-16,0 0 9 0,0 0-4 0,0 0 5 16,0 0 13-16,0 0-8 15,0 0 4-15,0 0 5 0,0 0 0 16,0 0 8-16,0 0 13 0,0 0-6 0,0 0-13 15,0 0-1-15,0 0-6 0,0 0 6 0,0 0-3 16,0 0 2-16,0 0-7 16,0 0 4-16,0 0-6 0,0 0 3 0,0 0 2 0,0 0 3 15,0 0-5-15,0 0 0 16,0 0 1-16,0 0-3 0,0 0 2 0,0 0-1 16,0 0 8-16,0 0-14 0,0 0 8 0,0 0 2 15,0 0 0-15,0 0-9 0,0 0 6 16,0 0 4-16,0 0-6 0,0 0-2 15,0 0 5-15,0 0-8 0,0 0 7 16,0 0-13-16,0 0 10 0,0 0 4 0,0 0-12 16,0 0 8-16,0 0 4 15,0 0-7-15,0 0 3 0,0 0 7 0,0 0-3 0,0 0 14 16,0 0-17-16,0 0 14 0,0 0 0 0,0 0-4 16,0 0-3-16,0 0 3 15,0 0-6-15,0 0 0 0,0 0 7 16,0 0-5-16,0 0 4 0,0 0 3 0,0 0-10 15,0 0 14-15,0 0-8 0,0 0-3 0,36-7 0 16,-36 7-3-16,0 0 2 16,23 0 3-16,-23 0-10 0,0 0 7 0,26-2 5 15,-26 2-13-15,18 0 7 0,-18 0 4 16,0 0-9-16,28 2 2 0,-28-2 2 16,17 2-4-16,-17-2 5 0,19 0 9 0,-19 0-19 0,19 2 10 15,-19-2 5-15,21 2-10 16,-21-2 7-16,19 0-1 0,-19 0-2 0,19 1 3 15,-19-1 17-15,19 0 16 0,-19 0 5 16,0 0-11-16,23 0 6 0,-23 0 7 0,0 0-4 16,20 0 1-16,-20 0-4 15,0 0-8-15,0 0 0 0,16 3 0 0,-16-3-4 0,0 0-2 16,0 0-2-16,0 0-2 0,24 0-5 0,-24 0 3 16,0 0-4-16,0 0-5 15,21 0 5-15,-21 0-4 0,0 0-3 16,0 0 5-16,17 1-5 0,-17-1 3 0,0 0-2 15,0 0 1-15,0 0-5 0,0 0-3 0,21 0-3 16,-21 0-19-16,0 0-67 16,0 0-54-16,0 0-79 0,0 0-185 0,8 0-283 15,-8 0 66-15</inkml:trace>
  <inkml:trace contextRef="#ctx0" brushRef="#br1" timeOffset="38911.49">18353 3602 1937 0,'0'0'-8'0,"0"0"14"0,0 0 12 15,0 0 8-15,0 0 7 16,0 0-1-16,0 0 1 0,-15-28 5 0,15 28 9 15,0 0 14-15,0 0 1 0,0 0 15 16,0 0-2-16,0 0 5 0,0 0 6 16,0 0 6-16,0 0 10 0,0 0-5 15,0 0 6-15,0 0-4 0,0 0-8 0,0 0-7 16,0 0-4-16,0 0-16 0,0 0-3 0,0 0-7 16,0 0-4-16,0 0-3 0,0 0-2 15,0 0-6-15,0 0-5 0,0 0-7 0,0 0-3 16,0 0-4-16,0 0 2 15,0 0-5-15,0 0 2 0,0 0-1 16,0 0-2-16,0 0-1 0,0 0 0 0,0 0-2 16,0 0 2-16,0 0 2 0,0 0-4 0,0 57-1 15,0-57 3-15,0 0-2 16,-4 21 2-16,4-21-3 0,-4 17-1 0,4-17 0 16,-2 15 1-16,2-15-1 0,0 0 0 0,-4 23 1 0,4-23 0 15,0 0-3-15,-5 11 4 16,5-11-3-16,0 0 13 0,0 0 11 0,-2 18 18 15,2-18 12-15,0 0 7 16,0 0 7-16,0 0 13 0,0 0 1 0,0 0-6 0,0 0-13 16,0 0-4-16,0 0-6 15,0 0-6-15,0 0-5 0,0 0-4 0,0 0-20 0,32-45 9 16,-26 31-10-16,2 3 0 0,2-2-9 0,2 1-23 16,-2 0-26-16,1-2-33 15,2 1-51-15,-1 2-62 0,5-2-70 0,-4 1-96 0,0 3-197 16,1-2-50-1,2 3-360-15,-4 0-375 0</inkml:trace>
  <inkml:trace contextRef="#ctx0" brushRef="#br1" timeOffset="40381.61">18967 3805 2911 0,'0'0'-12'16,"0"0"18"-16,0 0 28 0,0 0 19 0,15-12 0 0,-15 12-2 16,0 0 3-16,17-8 0 15,-17 8-10-15,16-6-9 0,-16 6-16 0,22-5-27 16,-22 5-47-16,23-6-58 0,-10 4-51 0,2-4-66 16,-15 6-166-16,28-7-333 0,-16 1 0 15</inkml:trace>
  <inkml:trace contextRef="#ctx0" brushRef="#br1" timeOffset="40793.48">18755 3189 2136 0,'0'0'-21'15,"11"-27"37"-15,-11 27 29 16,0 0 30-16,0 0 18 0,15-9 7 0,-15 9 1 16,0 0-1-16,18-7-5 0,-18 7-9 0,16-5-7 15,-16 5-15-15,19-3-20 0,-19 3-48 16,21-3-73-16,-21 3-75 0,21-3-128 0,-11 3-495 15,-10 0-72-15</inkml:trace>
  <inkml:trace contextRef="#ctx0" brushRef="#br1" timeOffset="40981.35">18880 3052 2333 0,'0'0'-29'15,"0"0"26"-15,0 0 27 0,0 0 28 0,0 0 8 16,0 0-6-16,-12 26-7 16,12-26 2-16,-2 21-7 0,0-6-3 0,2-15-5 0,-3 32-25 15,3-16-56 1,0 4-72-16,0-20-108 0,3 33-497 0,-3-18 8 0</inkml:trace>
  <inkml:trace contextRef="#ctx0" brushRef="#br1" timeOffset="42531.8">19847 3433 2033 0,'0'0'-74'0,"0"0"26"0,0 0 25 16,0 0 15-16,0 0 26 0,0 0 11 0,0 0 13 16,0 0 11-16,0 0 2 15,0 0 7-15,0 0-1 0,0 0-11 0,0 0-1 0,0 0 0 16,0 0-10-16,55 0 3 16,-55 0-10-16,24 0 0 0,-24 0-1 0,28 1-5 15,-12-1 5-15,3 3-16 0,1-1-2 0,-2 0 1 0,4-1 0 16,1 1-3-16,1 2-16 15,0 1-12-15,2-1-19 0,0 1-10 0,-1-2-5 16,1 3 7-16,-6-4 11 16,2 2-6-16,-1-3 10 0,-5 2 11 0,2 0 9 0,-2-2 33 15,-16-1 28-15,24 6 23 16,-24-6 12-16,21 1 5 0,-21-1-4 0,17 4-4 16,-17-4-13-16,0 0-6 0,23 2-11 0,-23-2-8 15,0 0-2-15,18 1-10 0,-18-1-5 16,0 0 0-16,14 4-5 0,-14-4 0 0,0 0-3 15,0 0-3-15,0 0 1 16,0 0 2-16,19 4 4 0,-19-4 10 0,0 0-2 16,0 0 3-16,0 0-1 0,0 0-4 15,0 0-8-15,13 6-1 0,-13-6-1 0,0 0-2 16,0 0-2-16,0 0 1 16,8 14-6-16,-8-14-2 0,0 0 4 0,0 0-3 15,2 16 0-15,-2-16 0 0,0 0-4 0,0 23 5 0,0-23-2 16,0 0-5-16,-2 23 2 15,2-23-1-15,0 0 0 0,-2 25-1 0,2-25 0 16,-2 17 1-16,2-17-1 16,0 19-4-16,0-19 3 0,-2 23-2 0,2-23 3 15,0 23-2-15,0-23 1 16,-2 22-1-16,2-22-1 0,-2 21-2 0,2-21 2 0,0 18 2 16,0-18 0-16,-2 15-2 0,2-15 3 15,0 0 0-15,2 17-1 0,-2-17 2 16,0 0 2-16,0 0 0 0,0 19-1 0,0-19 2 0,0 0 2 15,0 0 2-15,0 0-6 16,0 0-2-16,2 15 1 0,-2-15 0 0,0 0-2 16,0 0 1-16,0 0-2 0,0 0-3 15,0 0-3-15,13 8-4 0,-13-8-7 16,0 0-1-16,0 0-1 0,18 6 0 0,-18-6-2 16,20 2 2-16,-20-2 0 0,23 6 4 15,-10-5 0-15,6 1-2 0,-1 3 3 0,6-1 2 0,4 2-2 16,1 0-3-16,3 0-15 15,0 0-14-15,8 1-20 0,-2 0-14 0,2 0-17 16,2 0-19-16,-2 1-10 16,3-1 3-16,-3 1 4 0,2-1 12 0,-1 0 5 0,-1 0 11 15,-2-1 7 1,1 1 6-16,-1-1 11 0,-3 0 5 0,-3-2 8 0,0 1 2 16,-3 1 10-16,1-2 7 0,-2 1 8 15,-1-1-3-15,-1 2 7 0,-3-4 6 0,0 1 4 16,-4 1-5-16,2-1 26 0,-2 0-14 0,-1-1 3 15,0 2 4-15,0-3 14 16,-2 2 18-16,1 1-16 0,-17-4 10 0,30 4-1 16,-14-3 1-16,-16-1-5 0,28 4-9 15,-13-1 3-15,-15-3-4 0,28 6-4 0,-16-5-2 16,6 2 2-16,-18-3-2 0,29 6 6 0,-14 0-9 16,-1-4-4-16,1 3-2 15,3 0 3-15,-18-5 3 0,28 5-3 0,-14-2 3 0,-14-3 8 16,23 5-2-16,-23-5 3 15,21 2 8-15,-21-2 5 0,19 5 7 0,-19-5-4 16,14 4 3-16,-14-4-6 16,0 0-4-16,18 4-1 0,-18-4-2 0,0 0 4 0,14 3-5 15,-14-3 11-15,0 0 9 16,0 0 15-16,0 0 9 0,20 3 11 0,-20-3 11 16,0 0 6-16,0 0-7 0,0 0-7 15,0 0-12-15,0 0-26 0,0 0-77 16,15 3-107-16,-15-3-200 0,0 0-552 0,0 0-276 0</inkml:trace>
  <inkml:trace contextRef="#ctx0" brushRef="#br1" timeOffset="65581.46">24242 4997 375 0,'0'0'89'0,"0"0"-20"0,0 0-7 16,0 0-2-16,0 0-3 0,0 0-6 15,0 0 6-15,0 0-2 0,0 0 0 16,0 0 12-16,0 0 15 0,0 0-13 0,0 0 11 0,0 0 3 15,0 0-7-15,0 0 1 16,0 0-6-16,0 0-9 0,0 0-4 0,0 0 2 16,0 0 4-16,0 0-3 15,0 0-3-15,0 0 16 0,0 0 9 0,0 0 4 0,0 0 4 16,0 0 3-16,0 0 8 0,0 0 5 0,0 0 6 16,0 0 3-16,0 0 0 15,0 0-8-15,0 0-11 0,0 0-7 0,0 0-3 0,0 0-9 16,0 0 1-16,53-2 0 15,-53 2-7-15,0 0-1 0,0 0-9 0,24 2-3 16,-24-2-8-16,17 0-7 16,-17 0-2-16,21 4-4 0,-21-4-8 0,23 0-1 0,-23 0-6 15,25 1 0-15,-10-1-3 16,-15 0-2-16,28 0 3 0,-14 0-7 0,-14 0-1 16,29 3 1-16,-29-3-4 0,27 0 0 0,-16 2-2 15,-11-2 0-15,28 0 4 0,-28 0-3 16,26 0 2-16,-26 0 5 0,25-2-8 0,-25 2 0 15,24 0 1-15,-24 0 1 16,23 0-2-16,-23 0-1 0,25 0-1 0,-25 0 1 16,23 0-2-16,-23 0 2 15,26-3-1-15,-26 3 2 0,24-1 0 0,-24 1 7 0,24-2 1 16,-24 2 2-16,20-4-1 0,-20 4 2 0,21-2-2 16,-21 2 0-16,18-2-2 15,-18 2-1-15,21-2-3 0,-21 2 0 0,0 0 0 0,27-1-1 16,-27 1-1-16,14 0-1 15,-14 0 5-15,0 0 3 0,23-3 3 0,-23 3 4 16,18-2 3-16,-18 2 1 16,0 0 2-16,23 0-1 0,-23 0 0 0,0 0-1 0,19 0 6 15,-19 0-6-15,0 0-4 16,23-1-3-16,-23 1 0 0,0 0 0 0,17-2-2 16,-17 2-1-16,0 0 4 15,0 0 1-15,0 0 2 0,21-2 19 0,-21 2-4 0,0 0 1 16,0 0-9-16,0 0 0 0,0 0-7 0,18 4-10 15,-18-4-39-15,0 0-59 16,0 0-86-16,0 0-101 0,0 0-175 0,0 0-176 16,0 0 14-16,0 0-305 0,0 0-305 15</inkml:trace>
  <inkml:trace contextRef="#ctx0" brushRef="#br1" timeOffset="79741.27">13090 17458 1126 0,'0'0'268'16,"0"0"-77"-16,0 0-15 15,0 0 13-15,0 0 3 0,5-23-6 0,-5 23-12 0,0 0-10 16,0 0-5-16,0 0-11 0,0 0-9 0,0 0-14 16,0 0-9-16,0 0-7 15,0 0-3-15,0 0-3 0,0 0-5 0,0 0-5 16,0 0-6-16,0 0-4 15,0 0-5-15,0 0-11 0,0 0 1 0,0 0-7 0,0 0-3 16,0 0-5-16,0 0-3 16,-30 44-4-16,22-30-6 0,-3-1 0 0,3 2-4 15,-2 0 0-15,1 4 1 16,-3 0 1-16,3 1-4 0,-1 1 3 0,2-1-6 0,-1-1-2 16,3 2 0-16,2-2 1 0,1 0-7 0,1 1 2 15,0-4 2-15,0 2-1 0,2-18-3 16,4 32-1-16,0-16-1 0,-1-3-1 0,5 0-3 15,1-3-1-15,-1-1-3 16,5 1-3-16,0-3-1 0,1-1 0 0,-14-6-3 16,31 7-5-16,-15-3-6 0,2-1-1 15,-2-2-10-15,-16-1 1 0,33 0-3 0,-15-1 1 16,-18 1 1-16,31-4 4 0,-15 1-3 16,-2 0-6-16,2-3-2 0,-16 6-1 15,25-10-2-15,-12 1 0 0,-3 2-2 0,-10 7 3 0,19-16-3 16,-10 7-2-1,0-1-2-15,-2-1-5 0,-1-3-1 0,3 2 4 0,-1-2 0 16,-8 14 0-16,8-25 4 16,-6 14 5-16,-2 11 0 0,3-20 3 0,-3 20 7 0,0 0 2 15,-3-26 2-15,3 26 3 16,-8-13 4-16,8 13-1 0,-17-12 8 0,17 12 5 16,-15-8 9-16,15 8 11 0,-20-2 7 0,20 2 6 15,0 0 4-15,-30 5 4 16,30-5-1-16,-20 10 4 0,11-3-2 0,9-7-2 0,-18 15 2 15,9-6-4-15,0 0 6 16,1 3-5-16,8-12-2 0,-16 25 2 0,9-14 1 16,-2 4 23-16,0 2-1 0,-2-2-5 15,4-1 4-15,-3 1-4 0,0 5-3 0,-1-4-4 16,1 2-9-16,-1 1 0 0,0-2-7 0,0 0 0 16,4 2-7-16,-2-3-3 0,-2 2-1 15,2-2-3-15,0 1-5 0,-1 2-1 0,2-4-4 16,-5 3-2-16,8-4 0 15,-4 0-3-15,2 1-3 0,-1 0-3 0,3-1-12 16,-3-3-9-16,2 3-17 0,6-14-20 16,-9 21-29-16,5-14-27 0,0 1-37 0,4-8-47 15,-5 13-54-15,5-13-50 16,-7 8-108-16,7-8-160 0,0 0 10 0,0 0-471 16,0 0-524-16</inkml:trace>
  <inkml:trace contextRef="#ctx0" brushRef="#br1" timeOffset="80861.35">13396 18094 3054 0,'0'0'-130'0,"0"0"26"16,0 0 23-16,0 0 16 0,0 0 30 0,0 0 20 16,0 0 24-16,0 0 25 0,0 0 20 15,-50 13 18-15,50-13 21 0,-19 6 11 0,19-6 11 16,-21 8 6-16,8-3 5 0,-1 2 4 0,1-2-2 16,13-5-4-16,-25 16-8 15,9-9-5-15,5 3-6 0,-4 2-1 0,-1-3-10 16,7 4 2-16,-5-2-4 0,3 3-5 15,4-2-8-15,-2 1-5 0,2 0 1 0,7-13-11 16,-9 25-2-16,9-25-9 16,-4 20-3-16,4-20-7 0,0 21-2 0,0-21-8 0,7 18-1 15,-7-18 1-15,8 13-9 16,-8-13-1-16,14 11-4 0,-14-11 0 0,13 12-8 16,-13-12-3-16,19 7 5 0,-19-7-12 0,17 4-2 15,-17-4-1-15,19 0 0 0,-19 0-5 16,0 0-7-16,31-5-5 0,-31 5-3 0,21-7-6 15,-13-1-5-15,-8 8 2 16,18-16-1-16,-9 8 3 0,-9 8 2 0,16-18 2 0,-10 7 4 16,2 2 0-16,-8 9 3 15,10-17 3-15,-10 17 7 0,11-15 4 0,-11 15 5 16,10-15 1-16,-10 15 2 0,7-13 1 0,-7 13-4 16,6-14 1-16,-6 14 1 0,7-13-2 15,-7 13 5-15,0 0 3 0,5-17 0 0,-5 17 2 16,0 0 1-16,0 0-3 15,4-18 7-15,-4 18 5 0,0 0-1 0,0 0 2 16,0 0 8-16,0 0 4 0,0 0 5 16,0 0 4-16,0 0 10 0,0 0 8 15,0 0 5-15,0 0 2 0,0 0 3 16,0 0 2-16,0 0-2 0,0 0 1 0,0 0-3 16,0 0 2-16,0 0-1 0,0 0-3 0,2 52-1 0,-2-52 0 15,5 17-7-15,-5-17-2 16,4 21-6-16,-4-21-3 0,5 21-4 0,-1-10-3 15,0 3-7-15,-4-14-4 16,10 24-10-16,-6-14-17 0,-4-10-29 0,9 22-37 0,-3-14-20 16,-2 3-39-16,0-4-59 15,-4-7-67-15,9 15-60 0,-5-5-122 0,-4-10-147 16,6 15 15-16,-6-15-584 0,0 0-798 0</inkml:trace>
  <inkml:trace contextRef="#ctx0" brushRef="#br1" timeOffset="89131.58">5171 17475 3407 0,'8'-18'-231'0,"-2"-1"31"16,-1 5 30-16,2 1 31 0,-7 13 32 0,10-23 40 16,-4 12 26-16,-6 11 30 0,11-16 48 0,-5 9 11 0,-6 7 19 15,13-16 11-15,-13 16-1 16,11-13-11-16,-11 13 2 0,10-12-15 0,-10 12-8 15,10-10 10-15,-10 10 8 0,0 0 8 16,18-9 1-16,-18 9 1 0,0 0 8 0,18-5 7 16,-18 5-1-16,0 0 5 15,20 1 0-15,-20-1-5 0,0 0-7 0,25 8-5 0,-25-8-9 16,14 8-3-16,-2-2-3 0,-12-6 0 0,16 14-1 16,-5-4 7-1,-3-1 1-15,1 3 10 0,-1 0-4 0,1 2 3 0,1-2 1 16,-4 2-5-16,1 1-22 15,2 0-1-15,-5 0 0 0,0 1-1 0,2-1 0 0,-2 2-5 16,0-2 1-16,-1 1 18 16,1-4-4-16,-4-12-4 0,3 32-2 0,-3-14-10 15,0-1 1-15,0-17-15 0,-5 33 11 16,3-16-12-16,-3-2 1 0,1-2-6 0,4-13 0 16,-8 31-4-16,4-18-5 0,-2 1 11 0,-1-3-6 15,-2 3-1-15,3-3-6 16,6-11 0-16,-17 19 4 0,9-10-3 0,8-9 0 15,-17 14-1-15,8-9-7 0,9-5-2 16,-16 10 0-16,16-10-1 0,-18 6-1 0,18-6 0 16,-18 2 1-16,18-2 2 0,-20 0 1 15,20 0-6-15,0 0-7 0,-23-6-6 0,23 6 9 16,-18-8 0-16,18 8 2 0,-18-9 6 0,18 9-12 16,-16-14-1-16,9 5 10 15,7 9-7-15,-17-15-3 0,11 4-2 0,6 11-1 0,-11-16 4 16,11 16 0-16,-8-16-3 15,8 16-1-15,-9-16 2 0,9 16 3 16,-4-14-8-16,4 14 5 0,0 0 1 16,-3-21 3-16,3 21 5 0,0 0-4 0,3-19 3 0,-3 19-6 15,0 0 4-15,0 0 7 16,4-23-7-16,-4 23 1 0,0 0-1 0,5-13 2 16,-5 13 4-16,0 0 9 0,8-11-6 0,-8 11 9 0,0 0-4 15,12-9 5-15,-12 9-2 16,0 0-7-16,19-7 7 0,-19 7 5 0,18-1-4 15,-18 1 0-15,20-4 5 16,-20 4-8-16,24-4 3 0,-24 4-11 0,23-1 12 0,-23 1-4 16,24-3-9-16,-24 3 0 15,22 0-19-15,-22 0-18 0,22 0-18 0,-12-2-32 16,-10 2-43-16,18 0-58 0,-18 0-63 0,14 2-80 0,-14-2-171 16,11 3-83-1,-11-3 35-15,0 0-351 0,0 0-282 0</inkml:trace>
  <inkml:trace contextRef="#ctx0" brushRef="#br1" timeOffset="89801.43">5639 17862 2646 0,'0'0'-102'0,"0"0"13"0,0 0 2 16,0 0-2-16,0 0-7 0,0 0-8 0,-13-4 2 0,13 4 4 15,0 0-3-15,0 0-2 16,0 0 2-16,0 0-13 0,0 0-2 0,0 0-10 15,0 0-10-15,0 0-219 16,0 0 113-16</inkml:trace>
  <inkml:trace contextRef="#ctx0" brushRef="#br1" timeOffset="90381.51">5626 17858 1112 0,'0'0'85'16,"0"0"28"-16,0 0 17 0,0 0 4 15,0 0-3-15,0 0 15 0,0 0 9 0,0 0 6 16,0 0 0-16,0 0 7 16,0 0-9-16,0 0-7 0,0 0-7 0,0 0-5 0,0 0-8 15,0 0-4-15,17 36-2 16,-17-36-2-16,0 0-1 0,21-1-9 0,-21 1-9 16,0 0-8-16,0 0-9 0,36-8-7 0,-36 8-13 0,23-8-2 15,-12 5-11-15,2-4-6 16,1 2-12-16,-14 5-3 0,26-10-11 0,-16 3-7 15,-10 7-5-15,20-12-4 16,-10 7-2-16,-10 5-6 0,13-13-8 16,-13 13 1-16,10-13-3 0,-10 13-2 0,6-15 3 15,-6 15-2-15,3-17 2 0,-3 17 1 0,0 0 0 16,-5-22 1-16,5 22 1 0,0 0-3 0,-10-22 3 0,10 22-2 16,-9-7 4-1,9 7-2-15,0 0 4 0,-14-7-1 0,14 7 4 0,0 0 7 16,0 0 5-16,0 0 3 15,-28 5 4-15,28-5 4 0,0 0 3 0,-16 14 13 16,16-14-10-16,-14 10 1 16,14-10 3-16,-12 14 2 0,12-14 2 0,-11 15 6 0,5-5 1 15,6-10 8-15,-8 22-7 16,3-13-2-16,5-9-4 0,-9 20 1 0,9-20-4 0,-4 21-2 16,4-21 0-16,-2 22 2 0,2-22 5 15,-2 19 12-15,2-19-2 0,0 0-9 16,4 22-3-16,-4-22-4 0,7 14 1 0,-7-14 6 15,11 7-13-15,-11-7-8 0,12 8-3 16,-12-8-15-16,17 4-2 0,-17-4-13 0,17 4-5 16,-17-4-9-16,19 0-9 15,-9 0-16-15,-10 0-21 0,18-3-24 0,-18 3-27 16,0 0-37-16,21-5-44 0,-13 1-44 0,-8 4-62 16,13-9-140-16,-9 0-124 0,3 0-391 15,-3 0-405-15</inkml:trace>
  <inkml:trace contextRef="#ctx0" brushRef="#br1" timeOffset="91881.67">5232 17485 2840 0,'0'0'-125'0,"0"0"25"16,0 0 17-16,0 0 18 0,0 0 17 0,0 0 20 0,0 0 16 15,0 0-2-15,0 0 16 16,20 5 13-16,-20-5-20 0,0 0 13 0,0 0-5 15,0 0-6-15,0 0 14 16,0 0 4-16,-18 29 6 0,18-29 13 0,-8 14-1 16,8-14 6-16,-11 15 0 0,11-15-8 15,-8 17-4-15,4-6-4 0,4-11-17 0,-11 19-6 16,11-19-32-16,-7 25-38 0,3-14-42 0,2-1-76 16,2-10-160-16,-4 23-260 15,2-16 180-15</inkml:trace>
  <inkml:trace contextRef="#ctx0" brushRef="#br1" timeOffset="95981.6">2383 12598 1792 0,'0'0'-18'16,"2"-22"2"-16,-2 22-2 0,5-21-4 16,-5 21 11-16,4-19 9 0,-4 19-4 0,4-18 10 15,-4 18 3-15,6-18 5 0,-6 18-1 0,6-17-1 16,-6 17 8-16,7-18 10 0,-7 18 26 0,13-12-9 16,-13 12 20-16,10-12 4 15,-10 12 24-15,11-8 6 0,-11 8 15 0,12-7 5 0,-12 7 2 16,0 0-16-16,22-4-3 15,-22 4-9-15,0 0-12 0,0 0-6 0,28 11-7 16,-28-11-10-16,10 16-4 16,-6-7-12-16,-4-9-1 0,10 23-6 0,-5-6-5 0,-1 0-4 15,0 1-6-15,-2 1 0 16,1 0-4-16,-1-2 1 0,0 2-5 0,2 0 1 16,-2-2-1-16,2 0-1 0,-2 1-3 0,3-2 0 15,1 1 2-15,-2-3-2 0,2 1 1 16,1 0-10-16,0-1 7 0,1-1 1 0,-2-1 0 15,-6-12-4-15,12 20 1 16,-5-12 4-16,-7-8 3 0,15 15 0 0,-15-15 5 0,15 8-7 16,-15-8 9-16,16 1-5 15,-16-1-3-15,20 0 3 0,-20 0-1 0,0 0-3 16,26-13 0-16,-18 6-3 0,0-2 2 0,-8 9 1 16,13-27-1-16,-7 12-2 0,3-6-3 15,-3 0-2-15,-2 2 3 0,1 2-1 0,1-2 3 16,-2 1-4-16,0 1-1 15,0 0-1-15,0 4-1 0,0-1 1 16,-4 14-1-16,8-24 0 0,-8 24-6 0,6-20-15 16,-6 20-21-16,6-15-39 0,-6 15-45 0,6-9-52 15,-6 9-84-15,0 0-178 16,0 0-360-16,0 0-117 0</inkml:trace>
  <inkml:trace contextRef="#ctx0" brushRef="#br1" timeOffset="96351.42">2715 12500 2333 0,'0'0'-71'0,"0"0"20"15,2-19 18-15,-2 19 24 0,0 0 15 0,0 0 31 16,0 0 27-16,2-17 25 15,-2 17 22-15,0 0 18 0,0 0 3 0,0 0 3 16,0 0-4-16,0 0-1 0,0 0-7 16,0 0-12-16,-2 63-10 0,2-46-7 0,-2 4-15 15,2 0-3-15,-4 2-7 16,0 1-9-16,0 3-3 0,0 0-9 0,-3 1-2 16,3 1-5-16,-3 3-5 0,-1 3-2 0,2-1-9 0,-1 0 3 15,1 1-6-15,0-3-3 16,-1-2 2-16,1-3-6 0,-1 1 0 0,3-1 4 15,-2-2-7-15,2 0-1 16,0-2-2-16,2-4-7 0,0-2-12 0,-3 1-27 0,3-4-28 16,2-14-44-16,-3 27-64 15,6-16-53-15,-3-11-86 0,2 20-160 0,-2-11-412 16,0-9-256-16</inkml:trace>
  <inkml:trace contextRef="#ctx0" brushRef="#br1" timeOffset="105481.45">2772 13209 961 0,'0'0'216'15,"0"0"-27"-15,0 0-49 0,0 0 29 0,0 0-8 16,0 0 7-16,0 0 3 15,0 0 1-15,0 0 13 0,0 0 1 0,11-11 0 0,-11 11-10 16,0 0-10-16,0 0-5 16,0 0-9-16,0 0-5 0,0 0-13 0,0 0-8 15,0 0-7-15,0 0-9 16,0 0-9-16,0 0-15 0,0 0-2 0,0 0-7 0,0 0-10 16,0 0-3-16,0 0 2 0,0 0-2 0,0 0 0 15,0 0-5-15,0 0-3 16,0 0-3-16,37 15-1 0,-37-15-5 0,8 9-4 0,-8-9-3 15,10 11-6 1,-10-11-3-16,13 12-4 0,-13-12 0 0,10 12-1 0,-10-12-4 16,11 12 2-16,-11-12-6 15,11 14 0-15,-11-14-1 0,8 12-6 0,-8-12 0 0,10 9-7 16,-10-9 9-16,0 0-4 0,12 15-2 0,-12-15-1 16,0 0 1-16,10 12-3 15,-10-12-1-15,6 9 0 0,-6-9 0 0,0 0 0 16,8 12-4-16,-8-12-6 0,0 0-8 15,0 0-9-15,11 14-14 0,-11-14-20 0,5 3-19 16,-5-3-20-16,0 0-25 16,4 8-32-16,-4-8-43 0,0 0-26 0,0 0-28 15,4 9-21-15,-4-9-44 16,0 0-109-16,0 0-554 0,0 0-433 0</inkml:trace>
  <inkml:trace contextRef="#ctx0" brushRef="#br1" timeOffset="106261.47">3028 13188 2892 0,'14'-15'-136'0,"-14"15"31"0,0 0 17 16,0 0 25-16,10-7 21 16,-10 7 30-16,0 0 41 0,0 0 17 0,0 0 27 15,0 0 10-15,13-11 9 16,-13 11 2-16,0 0 11 0,0 0 5 0,0 0-4 0,0 0 5 16,0 0-8-16,0 0-6 0,0 0-3 15,0 0-7-15,0 0-10 0,10-7-2 16,-10 7-4-16,0 0-6 0,0 0-4 0,0 0 6 0,0 0 6 15,0 0-3-15,0 0 0 16,0 0-13-16,0 0 6 0,0 0 4 16,0 0-5-16,0 0 0 0,0 0-6 15,0 0-4-15,0 0-6 0,-17 50-6 0,13-37-1 0,-2 2-5 16,0 0 0-16,-1 2-1 0,0 0 2 0,1-1-15 16,0-2 5-16,-2 4 2 15,1-1-22-15,-2 1 1 0,3-1-3 0,-2-2 2 16,1 2 1-16,1-2-1 0,-2 0-1 15,2 1-2-15,-1-3 2 0,0 0-2 0,1 1 0 16,0-2-3-16,6-12 4 16,-8 25-3-16,4-16 3 0,4-9-2 0,-10 19 2 15,10-19-1-15,-8 17 0 0,8-17-2 16,-6 15 0-16,6-15 5 0,-6 13-5 0,6-13 1 16,-7 14 1-16,7-14-3 0,0 0 3 0,-6 15-3 15,6-15 1-15,0 0 0 16,-4 15 0-16,4-15-1 0,0 0 0 0,0 0 2 0,-7 15-1 15,7-15 2-15,0 0-2 16,0 0-2-16,-6 15 2 0,6-15 1 0,0 0 1 16,0 0-6-16,0 0 5 15,-7 14-1-15,7-14-1 0,0 0 2 0,0 0-2 16,0 0 2-16,0 0 1 0,-6 13-4 0,6-13 4 0,0 0-2 16,0 0 3-16,0 0-4 15,0 0 2-15,0 0-2 0,0 0 3 16,0 0-2-16,-6 15 0 0,6-15 0 0,0 0 2 15,0 0 1-15,0 0-1 0,0 0-1 0,0 0 2 16,-8 12-1-16,8-12-1 16,0 0-1-16,0 0-2 0,0 0 5 0,0 0-6 15,0 0 9-15,0 0-11 16,0 0-14-16,0 0-35 0,0 0-51 0,0 0-74 0,-2 8-81 16,2-8-158-16,0 0-180 0,0 0 17 0,0 0-309 15,0 0-268-15</inkml:trace>
  <inkml:trace contextRef="#ctx0" brushRef="#br1" timeOffset="117001.41">25073 4963 288 0,'0'0'71'0,"0"0"-27"0,0 0-31 0,0 0-14 0,0 0-26 16,0 0-9-16,0 0-39 0,0 0-20 0,0 0 33 15</inkml:trace>
  <inkml:trace contextRef="#ctx0" brushRef="#br1" timeOffset="117181.35">25052 4957 306 0,'0'0'55'0,"0"0"8"0,0 0 1 16,0 0-5-16,0 0-11 0,0 0-3 15,0 0-15-15,0 0-19 0,0 0-26 0,0 0-35 0,0 0-81 16,0 0-33-16,0 0 54 16</inkml:trace>
  <inkml:trace contextRef="#ctx0" brushRef="#br1" timeOffset="118411.57">25052 4957 505 0,'0'0'47'16,"0"0"2"-16,0 0-1 0,0 0-2 0,0 0-11 0,0 0 4 0,0 0-1 16,0 0-1-16,0 0-5 15,0 0-3-15,0 0 5 0,0 0 4 0,0 0 12 16,0 0 2-16,0 0-5 15,0 0 10-15,0 0 0 0,0 0-5 16,0 0-2-16,0 0-3 0,0 0 4 0,0 0-7 16,0 0-2-16,0 0-3 0,0 0-7 0,0 0 1 15,0 0 1-15,0 0-9 16,0 0-1-16,0 0-2 0,0 0-1 0,41 0 1 16,-41 0-8-16,0 0 4 0,0 0 2 0,0 0 4 0,0 0-6 15,0 0 0-15,0 0-5 16,26 4 0-16,-26-4 0 0,0 0 0 0,0 0 4 15,21 0 1-15,-21 0-4 16,0 0-2-16,0 0 8 0,27 0-4 0,-27 0 5 0,0 0 4 16,19-2 2-16,-19 2-3 15,0 0 4-15,19-2 3 0,-19 2 3 0,0 0 5 0,25-2 4 16,-25 2-1-16,20 0 4 0,-20 0 13 0,18-2-24 16,-18 2-1-16,22 0 4 15,-22 0-10-15,0 0 0 0,30-2-1 0,-30 2-4 16,19 0 4-16,-19 0-4 0,21-1 7 15,-21 1-12-15,19 0-2 0,-19 0 5 16,0 0 3-16,29 0-5 0,-29 0-2 16,22-3 2-16,-22 3 1 0,20 0-6 0,-20 0 3 15,25 0-4-15,-25 0-1 0,20-1 3 16,-20 1 2-16,25 0 2 0,-25 0-4 0,22-3-1 16,-22 3 2-16,21 0-1 0,-21 0-1 0,23 3-6 15,-23-3 3-15,24 0-1 16,-24 0-1-16,26 0-3 0,-26 0 6 0,23 1-7 0,-23-1 1 15,25-1-2-15,-25 1-3 16,27 0 7-16,-27 0-2 0,29 1-5 0,-16-2 5 16,-13 1-7-16,32 0 5 15,-16 0-2-15,2 1 1 0,-18-1 12 0,36-1-13 16,-19 1 0-16,-17 0 3 0,36 1-1 0,-19-1 4 0,2 0-1 16,-19 0 1-16,35 0 2 15,-16 0-2-15,-3 0 3 0,4 0-3 0,-4 3 1 0,-16-3-1 16,34 0 2-16,-14 0-1 15,-4 0 2-15,-16 0-1 0,33 0 2 0,-15-3 3 16,-18 3 1-16,32 0 0 16,-15-1 4-16,2 1 0 0,-19 0-5 0,31-4-5 0,-15 4 5 15,-16 0-3-15,34-2 4 0,-21 2-7 0,8-2-1 16,-21 2 2-16,29-2 0 16,-12 2-1-16,-17 0-1 0,29 0-2 0,-12 0-1 15,-17 0 3-15,33 0 0 0,-20 0-5 16,-13 0 6-16,36 0-3 0,-18 0 1 0,1 0-1 15,0 2 2-15,-19-2-3 16,36 0 2-16,-20 0-3 0,2 0-2 0,-18 0 5 16,31 0-5-16,-15-2 1 0,-16 2-4 15,30 0 2-15,-15 0 8 0,-15 0-5 0,29 2-4 16,-13-2 0-16,-16 0 2 0,30 0-3 0,-15 0 1 16,-15 0 1-16,27 2-1 0,-11-2 2 15,-16 0-4-15,27 2 2 0,-12-2 3 16,-15 0 0-16,27 1-1 0,-13-1 1 15,-14 0-3-15,27 3-3 0,-11-3 7 16,-16 0-8-16,27 1 4 0,-12-1 0 0,-15 0-1 16,27 0 1-16,-11 3 0 0,-16-3 1 0,30 0-2 15,-15 0-2-15,-15 0-1 16,27 1 1-16,-14 1-3 0,-1-2 8 0,1 0-5 16,-13 0 4-16,25 4 10 0,-12-4-10 0,-1 0 0 0,-12 0 2 15,0 0-2-15,35 0 0 16,-24 2-1-16,1-2-1 0,-12 0 5 0,22 0-1 15,-22 0-3-15,21 2 0 16,-8-4 0-16,-13 2 0 0,0 0 1 0,32 2-2 0,-23-2 2 16,-9 0 4-1,24 0 1-15,-24 0 6 0,20 0 7 0,-8 0 7 16,-12 0 1-16,0 0 2 0,36-2 0 0,-36 2 0 0,19 2-3 0,-19-2 0 16,23 0-5-16,-23 0-2 15,19-2-11-15,-19 2-19 0,0 0-52 0,24 2-89 16,-19-2-133-16,-5 0-270 15,0 0-327-15,0 0-254 0</inkml:trace>
  <inkml:trace contextRef="#ctx0" brushRef="#br1" timeOffset="121221.19">25801 5176 2591 0,'0'0'-100'0,"0"0"14"16,0 0 11-16,0 0 10 0,0 0 12 0,0 0 3 16,-7-15 0-16,7 15-1 0,0 0 5 15,0 0 0-15,0 0 4 0,0 0 13 0,0 0 0 16,-5-18 3-16,5 18 6 15,0 0 11-15,0 0 15 0,0 0 9 16,0 0 4-16,0 0 25 0,-2-16-8 0,2 16 4 16,0 0 9-16,0 0 10 0,0 0 7 0,0 0 6 15,0 0 3-15,0 0 3 0,0 0 8 0,0 0-1 16,0 0 7-16,2-25-5 16,-2 25 4-16,0 0 0 0,0 0-3 0,0 0 6 0,0 0 1 15,0 0-4-15,0 0 3 16,0 0-2-16,2-17-4 0,-2 17 0 0,0 0-3 15,0 0-14-15,0 0-9 16,0 0-10-16,0 0-3 0,0 0 0 0,0 0-10 0,0 0-2 16,0 0-5-16,-17 42 0 15,12-27-5-15,-1 0-2 0,3 2-2 0,-2 0 2 16,3 1-7-16,0-2 0 0,0 2-2 0,0-1-1 16,2-17 4-16,2 26-7 0,0-12 4 15,-2-14 4-15,9 21 7 0,-4-11-2 0,-5-10-4 16,16 13-3-16,-3-7-1 15,-13-6-6-15,24 1-6 0,-24-1-5 16,28-1-8-16,-10-5-5 0,-1 0-3 0,0 0-4 16,5-5 2-16,-7 0-5 0,6-3 6 0,-4 1-2 15,2-3 6-15,-4 1 11 0,1 1 4 0,-3 0 12 16,-3 0 6-16,1 3 6 16,-2-2 8-16,2 3 1 0,-11 10-2 0,11-17-4 0,-7 8-3 15,-4 9-3-15,0 0-3 16,5-19-1-16,-5 19-4 0,0 0-4 15,0 0 2-15,0 0-4 0,-29-8 1 16,29 8-1-16,0 0-1 0,-34 15-4 0,19-7 2 0,-4 3-1 16,2 2 3-1,-3 3-3-15,3-1 1 0,-2 2-2 0,2 2-3 0,-4 4 2 16,4-2 2-16,2 4-1 0,-3 0 1 0,0-3-1 0,2 3-1 16,2-4 1-1,3 0 1-15,-2 2-3 0,1-2 2 0,4-2 2 0,-1 2-3 16,-3-2 0-16,6-4-2 15,-3 0 1-15,3 1 1 0,-2-2-3 0,3-2-18 16,-1 2-24-16,6-14-38 0,-11 19-39 16,11-19-51-16,-9 17-46 0,5-10-64 0,4-7-133 15,-5 12-158-15,5-12-312 0,0 0-251 0</inkml:trace>
  <inkml:trace contextRef="#ctx0" brushRef="#br1" timeOffset="121690.98">26065 5471 2652 0,'10'-11'-65'0,"-10"11"16"15,0 0 23-15,9-13 20 0,-9 13 15 0,0 0 9 16,0 0-1-16,0 0 1 15,0 0 5-15,0 0 10 0,0 0 16 0,0 0 7 16,0 0 11-16,0 0-2 16,0 0 0-16,-30 32-9 0,22-20-3 0,8-12-2 0,-14 20 0 15,7-8-4-15,3-1-4 16,4-11-2-16,-9 21-3 0,9-21-1 0,-5 18-5 16,5-18 8-16,0 0 7 0,5 24 4 0,-5-24 3 0,9 10-2 15,-9-10-7-15,0 0-1 16,19 7-5-16,-19-7-3 0,0 0-5 0,25-5 1 15,-25 5-4-15,17-10 0 16,-17 10-5-16,15-16 9 0,-5 9 9 0,-10 7 9 0,13-17 13 16,-7 9 8-1,-6 8 2-15,14-11 1 0,-14 11-2 0,7-9-7 0,-7 9-4 16,0 0-5-16,10-10-4 0,-10 10 0 0,0 0-2 0,0 0-2 16,0 0-2-1,0 0-8-15,0 0 0 0,17 25-7 0,-17-25-5 0,0 0 1 16,6 21-18-16,-6-21-33 15,2 13-46-15,-2-13-66 0,0 0-78 0,0 17-90 16,0-17-176-16,0 0-99 0,-11 12-381 16,11-12-395-16</inkml:trace>
  <inkml:trace contextRef="#ctx0" brushRef="#br1" timeOffset="124031.52">24081 4574 2781 0,'0'0'-161'16,"0"0"19"-16,0 0 20 16,0 0 17-16,0 0 12 0,0 0 14 0,0 0 18 15,0 0 10-15,0 0 16 0,0 0 20 0,0 0 12 0,0 0 21 16,0 0 9-16,0 0 18 16,0 0 24-16,0 0 12 0,0 0 5 0,0 0-5 15,0 0-3-15,0 0-1 0,0 0-5 16,0 0-14-16,0 0-1 0,0 0-3 0,38 0 1 15,-38 0-2-15,0 0-6 16,0 0-3-16,26 0 5 0,-26 0-2 0,19 0 9 16,-19 0 1-16,21 0 1 15,-21 0 1-15,25 0-7 0,-25 0-6 0,28 0-2 16,-11 0-8-16,-17 0-2 0,34 2-4 0,-16-2-3 16,2 0 0-16,3 0-6 0,1 0-5 15,1 0 0-15,-2-2-5 0,3 4 4 0,3-2-5 16,1 0 0-16,-2 0 2 15,1 0-2-15,4 0-2 0,-6 0 1 0,1 0 4 16,-2 0 1-16,4-2-1 0,-5 2-5 16,1 0 3-16,-1 0-3 0,1-2-3 0,-2 2 4 15,2 2-4-15,-2-2 1 0,1 0-2 0,0-2 1 0,-1 2 3 16,1 0-1-16,0 0 1 16,-1 0 4-16,4 0 4 0,-3 0 6 15,0 0 1-15,-2 0-1 0,3 0-1 0,-3 0 1 16,0 0-4-16,0 0-3 0,1-2 0 0,-3 2-3 15,1 2-2-15,-2-4 1 16,3 2-4-16,-3 0 2 0,-1 2-3 0,3-2-1 16,-2-2 0-16,2 2 1 0,-22 0-1 15,39 0-3-15,-19 2 3 0,0-2 0 0,-3 0-6 16,4 0 3-16,0 0-1 0,-2 0 3 0,0 0 1 16,0 2-5-16,-1-2 2 15,-18 0 1-15,36 0-1 0,-15 2 0 0,-2-2 0 0,0 0-4 16,1 0 5-16,-2 0-3 15,1 0 1-15,-19 0 3 0,37 0-4 16,-18 0 0-16,0-2 2 0,-19 2-2 16,31 0 0-16,-14 0 1 0,3 0-2 0,-20 0 7 0,36-2-7 15,-20 2 2-15,2-2-1 0,-18 2-1 0,33 0 2 16,-17 0-3-16,-16 0 2 16,34 0-3-16,-21 0 0 0,-13 0 3 0,32-1 2 0,-14 2-2 15,0-1 0-15,-18 0-1 16,33-1 2-16,-15 2 0 0,0-1-2 0,-18 0 3 15,34-1-3-15,-18 1 1 16,-16 0 3-16,31 0-3 0,-15 0 0 16,2-3-2-16,-18 3 0 0,33 0 2 0,-17-2-1 15,-16 2 1-15,32 0 1 0,-19-1 0 0,-13 1 2 16,29 0-2-16,-29 0 0 0,29-2 3 0,-29 2-4 16,27-2 0-16,-13 2 1 15,-14 0-1-15,29-4 1 0,-29 4-4 0,29-2 0 0,-17 0 3 16,-12 2 1-16,31-1-4 15,-20-2 3-15,-11 3 0 0,32-1 0 0,-16 1 0 16,-16 0 0-16,29-3-2 16,-12 2 2-16,-17 1 0 0,30-2 2 0,-16 0-5 0,-14 2 3 15,28-2 0-15,-14 0-2 16,-14 2 4-16,31-1-1 0,-31 1-3 0,28 0 2 16,-15-2 1-16,-13 2-2 0,26-3 1 15,-26 3-2-15,28-1 5 0,-28 1-4 0,25-3 0 16,-25 3 1-16,24-1 0 0,-24 1 0 0,22 0-1 15,-22 0-2-15,21-2 4 16,-21 2-2-16,25-2-1 0,-25 2 2 0,19-2 5 0,-19 2-5 16,23-2 0-1,-23 2 0-15,19 0-3 0,-19 0 2 0,0 0-1 0,26-1 0 16,-26 1-1-16,18-3 2 0,-18 3-1 0,0 0 2 16,22-2 2-16,-22 2-5 0,0 0-2 15,21 0 5-15,-21 0 4 0,0 0-3 0,22-2-1 16,-22 2-1-16,0 0 5 15,23 0-4-15,-23 0-4 0,18-1 5 16,-18 1 2-16,0 0 1 0,21-3 10 0,-21 3 3 16,0 0 3-16,21 0 2 0,-21 0-2 15,0 0 3-15,21 0-4 0,-21 0-3 16,0 0 1-16,0 0-2 0,22 0-3 0,-22 0 0 16,0 0-4-16,0 0 0 0,20-1-3 0,-20 1-21 0,0 0-47 15,0 0-81-15,11-2-85 16,-11 2-175-16,0 0-178 0,0 0-298 0,0 0-246 15</inkml:trace>
  <inkml:trace contextRef="#ctx0" brushRef="#br1" timeOffset="125491.21">25394 4424 2550 0,'0'0'-45'0,"0"0"36"0,0 0 31 0,0 0 20 0,0 0 25 15,0 0 16-15,0 0 4 16,-17-15 1-16,17 15-11 0,0 0-9 0,0 0-11 15,0 0 2-15,0 0-5 0,10-30 2 16,-10 30-1-16,0 0 2 0,10-20-2 0,-10 20-4 16,6-19-4-16,-3 10-4 15,-3 9-2-15,8-24-5 0,-5 12-5 16,1-4-3-16,3 0-4 0,-1-1-8 0,1-2-1 16,0 0 13-16,3 0 25 0,0 0-4 0,-1 0-6 15,1 0-7-15,3 4-3 0,-3 1-5 0,1 0-4 16,-1 6-2-16,1-4-2 15,3 3-3-15,-5-1 1 0,5 2-3 0,-14 8 1 16,20-8 1-16,-20 8-2 0,24-3 3 16,-24 3 0-16,23 10-1 0,-12-3-1 15,-2 5 3-15,5-1-6 0,-4 6-1 0,2 0 2 0,-3 1-4 0,2 2-2 16,-3 0 2-16,2-1-1 16,-5 0-2-16,-1-4 2 0,0 2 1 15,0-2 0-15,-1 0-3 0,-3-15 1 16,3 26 2-16,-3-13 0 0,0-13 3 0,-8 21-5 15,8-21 2-15,-10 17-2 0,3-10 0 16,7-7-4-16,-18 12 0 0,7-6 0 0,11-6 1 16,-23 5 0-16,23-5 0 15,-24 2-1-15,24-2-1 0,-25-3 1 0,25 3 1 16,-23-6-2-16,23 6 3 0,-20-12 0 0,20 12-4 0,-21-9 5 16,21 9 3-16,-14-11 2 15,14 11 2-15,-10-12-1 0,10 12-1 0,0 0-1 16,-7-16-4-16,7 16 0 15,0 0-3-15,0 0 1 0,0 0 0 0,19-21-1 16,-19 21 1-16,24-5-4 0,-24 5 1 16,32-2 1-16,-13 2-1 0,2 0-7 15,-3-2-13-15,2 2-42 0,-20 0-43 0,39-2-60 0,-24 2-56 16,3-2-80-16,-18 2-148 16,20-6-129-16,-13 4-272 0,-7 2-191 0</inkml:trace>
  <inkml:trace contextRef="#ctx0" brushRef="#br1" timeOffset="127641.19">25963 4340 2514 0,'0'0'-53'0,"0"0"14"16,0 0 22-1,0 0 35-15,0 0 17 0,0 0 24 0,0 0 5 0,0 0-2 16,0 0-3-16,0 0-12 0,0 0 0 0,0 0-5 16,42 15-5-16,-42-15-4 15,0 0 0-15,27-4-6 0,-27 4-3 0,16-5-2 16,-16 5-6-16,17-8 11 0,-17 8-6 15,15-10 8-15,-15 10-3 0,15-13 13 0,-15 13 0 16,10-13 3-16,-10 13 2 16,8-14 0-16,-8 14-1 0,7-13 7 0,-7 13-2 15,0 0-2-15,0 0-7 0,-2-19-8 16,2 19 1-16,0 0-7 0,0 0 4 0,-23-6-5 16,23 6 3-16,0 0 0 0,0 0 6 0,-43 16 8 0,31-11 5 15,-3 5 10-15,2-2 14 16,1 3 4-16,1 0-4 0,1 1-2 0,-2-1-9 15,5 1-4-15,7-12 3 16,-14 23-2-16,10-14 3 0,4-9 0 0,-5 19 2 16,5-19 4-16,0 0-2 15,12 24-6-15,-1-15-4 0,-2-2-4 0,5-1-11 0,1-3-16 16,-15-3-38-16,25 4-60 0,-25-4-68 0,27-2-82 16,-14-3-92-16,-13 5-168 15,19-16-119-15,-13 7-333 0,-2-3-349 0</inkml:trace>
  <inkml:trace contextRef="#ctx0" brushRef="#br1" timeOffset="129951.52">24022 4082 2682 0,'0'0'-144'0,"0"0"18"15,0 0 16-15,0 0 19 0,0 0 8 0,0 0 23 0,0 0 10 16,0 0 23-1,0 0 13-15,0 0 22 0,0 0 17 0,0 0 26 0,0 0 19 16,0 0 0-16,0 0 17 16,0 0 4-16,0 0 5 0,0 0 3 0,0 0 1 0,0 0-2 15,0 0-1-15,0 0-8 16,0 0 4-16,0 0 6 0,0 0 4 0,0 0-1 16,0 0-7-16,0 0-5 0,0 0-4 0,0 0-10 15,0 0-7-15,0 0-4 0,0 0-3 16,0 0-5-16,0 0-5 0,0 0-6 0,53-3-3 15,-53 3-6-15,19-4 0 16,-19 4-5-16,23-4-3 0,-23 4-3 0,26-5 1 0,-12 2-9 16,-14 3 2-16,32-4-6 15,-17 1 1-15,5 0-1 0,-6 0 0 0,5 1-2 16,-19 2-4-16,36-3 2 0,-17 0 0 0,0 2-2 16,2-1 0-16,-2 0 2 0,2-2-4 15,-1 2-2-15,0 0 1 0,1 0 1 0,-1-1-3 16,-1 0 4-16,0-1 5 15,-1 2 2-15,2-1 2 0,-1-1-1 0,0 2-3 16,-2-2-1-16,3 3 1 16,-2-2-2-16,0 0-1 0,0 1 0 0,-18 2-3 15,35-4 0-15,-17 2 2 0,-1 0-3 16,2 0-1-16,-2 1-1 0,-17 1 1 0,36-3 0 16,-20 2-2-16,3-1 3 0,-3 0-4 0,-16 2 2 0,32-2 3 15,-17 2-7-15,-15 0 3 16,31-2-1-16,-16 1 1 0,-15 1-2 0,33-3-2 15,-20 3 3-15,-13 0 0 16,29-1 0-16,-29 1 1 0,27-2-3 0,-15-1 4 0,-12 3-3 16,24 0 0-16,-24 0 2 15,25-1-4-15,-25 1-1 0,25 0 2 0,-25 0 1 16,27-2 0-16,-12 2 1 0,-15 0-2 0,28 0 0 16,-28 0 1-16,30 0 0 0,-16 0 0 15,-14 0 1-15,31 0-1 0,-15 0-1 0,-16 0 1 16,30 0 0-16,-30 0 0 15,31 2-2-15,-18-2 2 0,-13 0 1 0,28 0-2 16,-13 0-1-16,-15 0 2 0,28 1 0 16,-14-1 0-16,-14 0 0 0,28 3 0 15,-28-3 1-15,25 0 0 0,-10 0 1 16,-15 0-2-16,25-3-1 0,-25 3 2 0,27 0 0 16,-27 0-1-16,25-1 1 0,-25 1-2 0,25 0-1 15,-25 0 1-15,26 0 0 0,-26 0 1 16,29 0 0-16,-15 0-1 0,-14 0-2 0,32 0 1 15,-18 1 1-15,-14-1 0 16,32 0 3-16,-16 0 0 0,-16 0-2 0,29 0 2 0,-15 0 0 16,-14 0-2-16,27 0-1 15,-27 0 3-15,25-1-1 0,-25 1-2 0,27 0 1 16,-27 0-2-16,24 0-2 0,-24 0 4 0,24 0-2 0,-24 0 1 16,26 0-1-1,-26 0 2-15,31 1-2 0,-19-1 2 0,-12 0 2 0,31 3-4 16,-16-3 1-16,-15 0 1 15,32 0 0-15,-12 2 0 0,-5-2 0 0,-15 0 0 0,30 1-2 16,-30-1 4 0,31-1 2-16,-17 2-3 0,-14-1-2 0,30 3-1 0,-30-3 4 15,27 0-2-15,-14 0-2 16,-13 0 0-16,29 0 3 0,-29 0-4 0,27 1 2 0,-27-1-4 16,25 0 1-16,-10 0 4 0,-15 0-2 0,25 2 2 15,-10 0 0-15,-15-2 0 16,25 2 0-16,-9 0-2 0,-16-2 2 0,25 1-3 15,-25-1 3-15,24 3-3 0,-8-2 0 16,-16-1 3-16,27 2 2 0,-14 0-5 0,-13-2 2 16,27 0 0-16,-27 0 0 15,28 2 1-15,-15 0 0 0,-13-2-2 0,27 2 2 16,-27-2 0-16,25 2-1 0,-9-2 1 0,-16 0 1 0,22 2-2 16,-22-2 0-16,24 1 3 15,-24-1 1-15,23 3-6 0,-23-3 3 0,21 0 0 16,-21 0-2-16,24 0 2 15,-24 0 0-15,20-3 0 0,-20 3 0 0,25 0-2 0,-25 0 0 16,23 3 1-16,-23-3 0 16,21 0-2-16,-21 0 1 0,23 0 2 15,-23 0-2-15,25 0 2 0,-25 0 0 0,22 0-2 0,-22 0 2 16,27 0 2-16,-27 0-2 0,25-3 2 16,-25 3 4-16,27 0-6 0,-27 0-1 0,27-1-3 15,-27 1 4-15,27 0-1 16,-14-2 0-16,-13 2 0 0,27-2 1 0,-27 2 0 15,27 0-1-15,-14-2-2 0,-13 2 1 16,23-2 3-16,-23 2 0 0,25 0 2 0,-25 0 0 16,23-2-2-16,-23 2-1 15,19-2 4-15,-19 2-2 0,21 0 1 0,-21 0-2 16,0 0-3-16,21-2 2 0,-21 2-4 0,0 0-13 0,19 0-16 16,-19 0-17-16,10 0-16 15,-10 0-15-15,0 0-17 0,0 0-4 0,0 0 4 16,0 0 0-16,29 0 9 15,-29 0 6-15,0 0 4 0,0 0 12 0,0 0 6 16,15-1-20-16,-15 1-54 16,0 0-71-16,0 0-199 0,0 0-439 0,0 0-187 0</inkml:trace>
  <inkml:trace contextRef="#ctx0" brushRef="#br1" timeOffset="133281.49">24350 3711 2530 0,'0'0'-12'0,"0"0"47"0,0 0 18 15,0 0 27-15,-17-4 15 0,17 4 19 0,0 0 3 16,0 0-11-16,0 0-11 16,0 0-10-16,0 0-8 0,0 0-6 0,-4-16-5 15,4 16 11-15,0 0-2 0,0 0 2 0,0 0 5 0,0 0-2 16,12-31-5-16,-12 31-10 16,7-12-6-16,-7 12-6 0,9-14-8 0,-9 14-7 15,10-9-3-15,-10 9-4 0,13-10-5 16,-13 10-4-16,10-9-2 0,-10 9-3 0,15-5-1 15,-15 5-2-15,0 0-2 16,23 0-2-16,-23 0 1 0,0 0-2 0,22 11-4 16,-22-11 1-16,19 13 1 0,-11-7 2 15,3 4-5-15,-1-3 1 0,-10-7-3 16,17 12 7-16,-9-5-8 0,-8-7 3 0,18 10-1 0,-8-5 0 16,-10-5 2-16,19 9-4 15,-19-9 1-15,21 7 1 0,-21-7-2 0,23 4 2 0,-23-4-1 16,26 0 2-16,-26 0-1 15,28-3 1-15,-28 3-3 0,27-3 1 0,-14-1 0 16,-13 4 3-16,25-10-1 16,-15 5 1-16,4-1 0 0,-14 6 0 15,20-14-1-15,-13 9 3 0,-7 5 1 0,17-10 1 16,-17 10-3-16,11-8 2 0,-11 8-3 0,12-7-10 16,-12 7-16-16,0 0-24 0,0 0-38 0,12-10-57 15,-12 10-64-15,0 0-80 16,0 0-162-16,0 0-135 0,0 0-280 0,0 0-214 0</inkml:trace>
  <inkml:trace contextRef="#ctx0" brushRef="#br1" timeOffset="133621.19">24738 3498 2509 0,'0'0'-89'16,"0"0"16"-16,0 0 11 16,0 0 16-16,5-21 21 0,-5 21 19 0,0 0 12 0,0 0 20 15,0 0 10-15,0 0 15 0,0 0 12 0,0 0 11 16,0 0-2-16,0 0 1 16,0 0 1-16,0 0 2 0,-16 57 0 15,10-42 4-15,-1 2 0 0,1 2-2 0,-2 1 0 16,-1 0 8-16,-2 3-6 0,1 0-3 0,0 1-7 15,-2-4-2-15,2 4-8 16,0 0-4-16,-2-2-6 0,2 1-8 0,2-2 0 16,-3 0-4-16,1-2-6 0,3 0-5 15,-4 0-3-15,5-3-7 0,2-3-21 0,-2 2-33 16,0-3-51-16,6-12-63 0,-8 20-50 0,4-12-85 16,4-8-664-16,-4 14-375 15</inkml:trace>
  <inkml:trace contextRef="#ctx0" brushRef="#br1" timeOffset="134131.38">24858 3877 2822 0,'6'-10'-102'0,"-6"10"25"16,0 0 24-16,9-14 31 15,-9 14 40-15,0 0 29 0,11-12 25 0,-11 12 10 0,0 0 5 16,11-14 10-16,-11 14 12 16,0 0 8-16,8-10 8 0,-8 10-7 0,0 0-11 15,0 0-9-15,0 0-11 0,8-11-9 0,-8 11-8 0,0 0-6 16,0 0-5-16,0 0-10 16,0 0-5-16,0 0-6 0,0 0 3 0,0 0-9 15,0 0 1-15,0 0-1 16,0 0 2-16,0 0-1 0,24 23 8 0,-24-23-2 15,8 19 1-15,-4-7-6 16,-4-12-3-16,11 22-3 0,-5-8-3 0,0-3-3 0,1 0 0 16,-7-11-5-16,10 18 2 15,-6-8-4-15,-4-10-9 0,11 14-20 0,-11-14-27 16,4 12-35-16,-4-12-47 0,0 0-61 0,11 10-31 0,-11-10-30 16,7 1-39-16,-7-1-80 15,0 0-581-15,0 0-364 0</inkml:trace>
  <inkml:trace contextRef="#ctx0" brushRef="#br1" timeOffset="134335.99">25042 3848 2783 0,'0'0'-100'16,"4"-15"28"-16,-4 15 35 0,0 0 34 0,2-18 41 15,-2 18 39-15,0 0 22 0,0 0-3 16,0 0-12-16,2-14 15 0,-2 14 23 0,0 0 5 16,0 0-2-16,0 0-5 0,0 0-10 0,0 0-10 15,0 0-10-15,-11 59-8 16,7-42-8-16,-3 1-9 0,5-4-9 0,-5 5-3 0,0 0-6 15,-1 4-5-15,1-2-15 16,-3 2-27-16,0-3-49 0,-1 5-74 0,-4 0-79 16,-1 0-89-16,-1 0-166 15,-3 0-500-15,2-2-390 0</inkml:trace>
  <inkml:trace contextRef="#ctx0" brushRef="#br1" timeOffset="148441">12994 4045 1059 0,'0'0'297'0,"0"0"-54"15,-18 7-71-15,18-7-21 0,0 0 6 0,0 0-7 0,0 0-3 16,0 0-11 0,0 0 6-16,0 0 7 0,0 0 4 0,0 0 3 0,0 0 1 15,0 0 2-15,0 0 1 16,0 0-3-16,0 0-7 0,0 0-2 0,0 0-8 0,0 0-6 15,0 0 8-15,0 0-12 16,0 0-20-16,0 0-5 0,-16-23-18 0,16 23-9 16,0 0-10-16,-4-28-4 15,2 12-11-15,2 16-8 0,0-35-10 0,0 13 0 0,0-4-10 16,0-3 0-16,2-3-5 0,0-4 2 0,1-3-6 16,-1 0-2-16,0-6 1 15,4-3-5-15,1 1-2 0,0-1 2 0,-2 8-1 16,1 3 3-16,-1 4 3 0,1 5-1 15,-2 1 2-15,2 4-8 0,-2 6-2 0,0 0 2 16,-1 3-1-16,-3 14-5 16,11-9 4-16,-11 9-5 0,0 0 3 0,0 0-4 0,26 23 6 15,-19-8-3-15,3 2-4 16,-4 0 2-16,3 4-3 0,-1 2-3 0,0 0-2 16,1 0 5-16,-1-1 1 0,0 3 2 0,-1-1-4 15,1-4 0-15,-1 3-1 0,0-2 3 16,0-4-2-16,-1-2-1 0,1 3-9 0,-3-6 1 15,4 2 2-15,-2 0-6 16,-1-3-2-16,-5-11-2 0,10 19 1 0,-10-19-5 16,8 13 4-16,-8-13-1 0,11 6 1 15,-11-6-1-15,0 0 7 0,0 0-4 0,0 0 2 16,31-21-1-16,-22 10 2 0,-2-3-1 0,0-1 4 16,4-4 3-16,-2-2-4 0,0 0 5 15,-2 0-3-15,1-1 1 0,1 0 2 16,1 2 1-16,-1-4 5 0,1 3-6 15,0 0 8-15,-1 3 0 0,-1 2 6 16,-3 1 3-16,2 0 2 0,0 1 5 0,-1 3-1 16,-6 11 6-16,11-17-2 0,-11 17-8 0,6-17 1 15,-6 17-1-15,6-11 0 0,-6 11-3 16,0 0-3-16,11-10 3 0,-11 10 0 16,0 0 3-16,0 0 2 0,0 0-1 0,0 0 4 15,23 25 21-15,-23-25-5 0,8 21 2 16,-1-6 4-16,-3 0 2 0,1 2-3 0,-2 0 7 15,3 2-7-15,-1 6 1 0,-1-1 0 16,0-2-6-16,2 4-20 0,-2 1 1 0,-2 2 0 16,2-3 0-16,-1 5-2 15,1-5 3-15,0 3 0 0,-1 0 4 0,4 0-6 16,-5-3 5-16,3-2-2 0,-1 0-1 0,0-3-3 0,-1-2-1 16,1-2 0-16,-2-2-2 15,2 1 0-15,-4-16 7 0,8 24-12 0,-6-15-14 16,-2-9-33-16,4 18-38 0,-1-13-53 15,-3-5-76-15,0 0-80 0,0 0-143 0,0 0-165 16,0 0-11-16,0 0-442 16,0 0-581-16</inkml:trace>
  <inkml:trace contextRef="#ctx0" brushRef="#br1" timeOffset="149201.06">13859 3298 3195 0,'-19'-7'-85'0,"19"7"43"16,0 0 43-16,0 0 44 0,0 0 31 0,0 0 21 0,0 0 3 15,0 0 0-15,0 0-9 16,0 0-12-16,0 0-7 0,0 0-10 0,0 0-7 15,0 0 1-15,0 0-11 0,0 0-4 16,39-10-4-16,-39 10-3 0,16-3-3 0,-16 3-5 16,18-5 1-16,-18 5-6 15,19-8-3-15,-19 8-1 0,17-9-3 0,-17 9 3 16,15-12 12-16,-15 12-2 0,12-11 4 0,-12 11 10 0,10-10-7 16,-10 10-2-16,0 0-9 15,13-8-1-15,-13 8-1 0,0 0-2 0,0 0 3 16,0 0-2-16,0 0-4 15,-6 44 0-15,4-26-2 0,-1 1-1 0,1 0 4 0,0 5-6 16,-2 2 3-16,2 0-7 16,0 3 1-16,0-1-1 0,-1-1-1 0,1 3 3 15,2 1 14-15,-5-1 1 16,5 1-4-16,-2-1-5 0,0 0-1 0,-3 0-3 16,1-2 0-16,2-1-1 0,-1-3-2 0,-1 1 1 0,-6-2-2 15,4 0-2-15,-5-4 0 16,4 0-2-16,-4-2-2 0,0-4 2 0,2 0 7 15,-1-1-5-15,2 0 3 0,-3-4-2 16,11-8 3-16,-14 10-3 0,14-10-2 0,-13 9 2 16,13-9 0-16,0 0 3 15,0 0 6-15,0 0-3 0,-19 1 1 0,19-1-1 0,0 0 3 16,0 0 1-16,0 0 7 0,0 0 6 0,0 0 5 16,0 0 8-16,0 0-6 15,63-13 3-15,-45 11-6 0,0 0-3 0,2 0-5 16,-1 1-19-16,-2-2-30 15,2-1-36-15,-4 3-51 0,-15 1-55 0,35-4-68 16,-22 2-62-16,0 0-102 0,-2 0-134 16,0 0-68-16,-11 2-280 0,23-2-248 0</inkml:trace>
  <inkml:trace contextRef="#ctx0" brushRef="#br1" timeOffset="149981.12">14376 4012 2602 0,'0'0'-24'16,"12"3"42"-16,-12-3 26 15,0 0 21-15,0 0 26 0,0 0 12 0,0 0 14 16,28-10 18-16,-28 10-7 16,10-16-4-16,-2 6-6 0,-1-3-13 0,-1 0-6 0,3-2-5 15,0-6-11-15,-4 0-3 16,4-6-11-16,3-3-7 0,-4-4-7 0,0-1-7 16,-1-3-5-16,3-2-5 0,-4 1-4 0,1 0-5 0,1 3-2 15,-3 1 3-15,3 7 3 16,-2 1 1-16,0 2 4 0,-1 4-7 0,1 4-4 15,-1 4-3-15,-5 13-3 16,10-19-2-16,-10 19-3 0,14-6 1 0,-14 6 1 0,0 0-5 16,0 0-1-16,28 27 5 15,-19-14-7-15,-2 2 3 0,2 0-6 0,2 3 0 16,0 2 1-16,-4 0 0 0,2 1-2 0,3-2-3 16,-2 0 3-16,-3 0-1 15,5-2-1-15,-6 0 0 0,1-2 0 0,1 0-2 16,-2-1 2-16,1-1-1 0,-1-1 0 15,-6-12 1-15,8 17 0 0,-8-17 7 0,12 17 4 16,-12-17 2-16,7 8-2 16,-7-8-1-16,0 0 2 0,0 0-4 0,0 0-2 0,27-17-2 15,-17 5-3-15,-2-2 0 16,1-8-4-16,0-1-1 0,0-2 0 0,3-5-2 16,-4 1-1-16,2-1 1 0,-2 5 7 0,1-1 2 0,2 4 3 15,-3 0 7-15,1 2 4 16,-3 5 9-16,0 0-14 0,-2 2 2 0,-4 13-4 15,14-15-1-15,-14 15 2 16,10-6-2-16,-10 6-1 0,0 0-2 0,0 0 2 0,20 21-2 16,-14-8-1-16,-2 2 1 15,-1 0-3-15,-1 3 3 0,1 3-2 0,-1 0 6 16,2 1 17-16,-2 3 7 0,3 2 7 0,-3 0-30 0,2 1 4 16,-3-1 4-1,3 2-6-15,2 0 0 0,-3-1 3 0,4 0 0 0,-2 0 1 16,1 1 3-16,2 2 1 15,0-7-3-15,-1 2-1 0,2 0-5 0,-1-2-1 16,-2 2-2-16,1-6 0 0,1 1-19 16,1-2-45-16,-3-3-46 0,-2-4-67 0,3 2-83 15,-6-6-96-15,-1-8-215 0,0 0-58 0,0 0 24 16,0 0-314-16,0 0-296 16</inkml:trace>
  <inkml:trace contextRef="#ctx0" brushRef="#br1" timeOffset="150601.36">15444 3406 2803 0,'0'0'-6'0,"3"-17"16"16,-3 17 10-16,6-23 15 0,-2 12 9 0,-4 11 12 0,13-23-4 15,-6 11 3-15,1 3-12 16,2-3-2-16,2 5-8 0,-2-3-2 0,-10 10-6 15,25-11-2-15,-10 9-2 16,-15 2-2-16,27-2 0 0,-27 2-2 0,32 6 2 0,-15 2-1 16,2 2-1-16,2 2-1 15,-2 2-1-15,-2 3 1 0,4 4 8 0,-2-1 7 16,-2 6 4-16,0-4-3 0,-2 4-2 0,-2-2-1 0,-2 1-6 16,-1 0 2-16,-4-5 10 15,0 5 9-15,-3-4 1 0,-3 0-2 0,0 2 7 16,-5-3-3-16,1 2 6 15,-6-1-3-15,0-2-1 0,-4-2 3 16,0-2 11-16,-3-2 0 0,-2 1-2 0,-2-6 3 16,-1-1 26-16,1-3 6 0,2-2 5 0,-2 0-9 15,-3-4-19-15,2-4 9 0,-4-1-4 0,5-7 9 16,-3 1-4-16,4-6-5 0,-2 0-2 16,2-3-4-16,4-2-9 0,3 1-4 0,1 2-6 15,4-1-6-15,2-1-9 16,0 4-4-16,4-1-7 0,0 1-2 0,0 2-9 15,2 17-3-15,6-30-14 16,0 15-24-16,0 2-35 0,2 3-27 0,-2-2-33 0,0 5-55 16,3 1-65-16,2 0-46 15,-5-1-89-15,-6 7-180 0,11-10-55 0,-11 10-361 0,0 0-419 16</inkml:trace>
  <inkml:trace contextRef="#ctx0" brushRef="#br1" timeOffset="160401.33">13470 4633 1149 0,'-40'-12'171'0,"40"12"-20"0,0 0 3 16,0 0-38-16,0 0-8 0,0 0-15 16,0 0-20-16,0 0-3 0,0 0-10 0,0 0-4 0,0 0 5 15,-16-7-4 1,16 7-3-16,0 0 7 0,0 0 2 0,-22 2 2 0,22-2-1 16,0 0-7-16,-28 4 2 0,28-4-7 0,-27 4-1 15,12-3-7-15,-1 4-4 16,-2-2-4-16,2 1-1 0,-2 0-2 0,1 1-2 0,0-1-8 15,-2 2-3-15,0 2 1 16,1-3-5-16,3 3-2 0,2 0 1 0,-3-2-4 16,3 3 0-16,1-2-1 15,1 1-2-15,11-8 3 0,-19 18-3 0,13-11 2 0,6-7-2 16,-9 17 3-16,9-17-3 0,0 15 2 16,0-15 3-16,0 0 5 0,13 25 4 15,-4-16 2-15,3 1 3 0,3-1 0 0,-1 1 1 16,9 0-2-16,-6-2 5 0,6 3-5 15,0-4-2-15,-1 3 1 0,0 0-3 16,1-1-5-16,-1 2 0 0,0-1-1 16,-1 0-22-16,0 1 1 0,-6 2 0 0,3-2-2 15,-3 3 5-15,-4-3 4 0,3 0-2 16,-1 1 0-16,-5-1 1 0,-2 2 3 0,1 1 3 16,-3 0 8-16,-4-14 6 0,2 25 3 0,-2-25 14 15,-8 24 0-15,-1-11 10 16,1 1-4-16,-3-1 4 0,-4 1 2 0,-1-1 1 0,-2-4-1 15,2 5 0-15,-2-7-3 16,-1 2-3-16,2-2-5 0,-2 0-1 0,-4-1-1 16,3-4 4-16,0 0-6 15,0-2-4-15,20 0-2 0,-34-7-4 0,13 2-3 0,6 0-3 16,-3-3-10-16,1-3-18 0,2-1-30 0,-3-2-31 16,7 0-48-16,0 2-57 15,2-2-59-15,-2 2-73 0,4-1-171 0,0-1-457 0,0 1-346 16</inkml:trace>
  <inkml:trace contextRef="#ctx0" brushRef="#br1" timeOffset="161101.27">13663 4740 2826 0,'0'0'-45'15,"0"0"36"-15,0 0 12 0,0 0 13 0,0 0 10 16,0 0 5-16,0 0-1 16,0 0 3-16,0 0-9 0,0 0 3 0,0 0-3 15,0 0-6-15,0 0 6 16,0 0-8-16,0 0-3 0,30-6-9 0,-30 6-6 0,0 0 7 16,29 0-5-16,-29 0-2 0,20-1 5 0,-20 1-3 15,20 0 1-15,-20 0 1 16,16-5-1-16,-16 5 3 0,18-3 2 0,-18 3 4 15,0 0 6-15,15-6 5 16,-15 6 7-16,0 0 4 0,0 0-3 0,14-5-5 0,-14 5-3 16,0 0-1-16,0 0 11 15,0 0 5-15,0 0 7 0,0 0 3 0,0 0 4 0,-16 45-4 16,13-28 0-16,-1 0 2 0,0 8-1 0,-2 0-21 16,1 3-4-16,1 3-3 15,-4 3 0-15,4 3-1 0,0-1 4 0,1 0-6 16,-1 0-2-16,0-2 1 0,-2 1 1 15,0-7-3-15,2 1 1 0,-3-1 1 0,3-3 4 16,-1-2 7-16,-2-2 14 16,0-4 8-16,1-2 0 0,-3 0 9 15,4-3 1-15,-4-2-1 0,9-10 5 16,-13 9-3-16,13-9-7 0,0 0-6 0,0 0-4 0,0 0 3 16,0 0 2-16,0 0 1 0,0 0 2 0,-14-31-1 15,14 31 2-15,0 0-6 16,0 0 1-16,21-20-8 0,-21 20 0 0,20-6-4 0,-5 4-5 15,-15 2-3-15,34-4-3 16,-14 3 0-16,-1 1-13 0,0-3-23 0,0 2-27 16,0-2-47-16,-2-1-59 15,-17 4-74-15,33-7-75 0,-20-1-152 0,-3 2-160 16,1-3-371-16,-3 3-429 0</inkml:trace>
  <inkml:trace contextRef="#ctx0" brushRef="#br1" timeOffset="161661.31">14436 4766 2843 0,'0'0'-111'0,"0"0"25"15,0 0 11-15,3-16 21 16,-3 16 9-16,0 0 17 0,0 0 16 0,0 0 21 16,0 0-4-16,-25-10 5 15,25 10 4-15,0 0 3 0,0 0 8 0,-36 13 14 0,23-7 4 16,13-6 2-16,-23 13 1 0,9-5 1 0,5 0-2 16,-2 1-3-16,11-9-21 15,-16 19-6-15,11-10 2 0,5-9-5 16,-4 18 3-16,4-18 1 0,0 21-3 0,0-21-3 15,11 21 3-15,-2-10-2 0,3 2-1 0,-2 1-3 16,5-1 0-16,0 2-1 16,4-3 2-16,-2 3 1 0,3-2 1 0,1 1-1 15,-1-1 4-15,-2 0-2 0,3 1 6 0,-4-2 0 0,3 6 7 16,-3-5-8-16,-2 1 5 16,-2 2 3-16,1 0-2 0,-1 3 11 0,-1-2 1 15,0 2 5-15,-5 1 9 16,0-4 11-16,-3 2-5 0,1-1 3 0,-3 2-2 0,-2-3 0 15,0-16-1-15,-7 36-1 16,1-20 1-16,-3 0-1 0,-2-1-5 0,-1 2 3 16,-3-3 1-16,-2-2 4 15,1 1 5-15,-3-4 7 0,-1-3 0 0,2-1 0 16,-2-3-6-16,2-2-9 0,18 0-2 0,-41-7-8 0,25 1-17 16,-4-3-27-16,1-5-47 15,0-4-48-15,3 2-49 0,5-5-62 0,-2 0-53 0,-1 0-103 16,5-2-163-16,0 2-358 15,2 2-256-15</inkml:trace>
  <inkml:trace contextRef="#ctx0" brushRef="#br1" timeOffset="162291.43">14838 4891 2508 0,'0'0'-108'0,"16"-18"29"16,-9 11 15-16,-7 7 21 0,13-16 41 0,-4 9 32 0,-9 7 7 16,18-10 15-16,-8 4-4 0,-10 6-7 15,24-6 5-15,-24 6-6 0,25-3 1 16,-10 3-8-16,-15 0-7 0,29 3 1 0,-13 1 1 15,0 2-4-15,1 2 5 0,-1 2-4 16,2 1 20-16,-2 2 4 0,4 2 14 0,-5 1 2 16,2 3-2-16,-5 0-1 15,3 3-6-15,-2-1-1 0,-2 1-2 0,-4-1-4 0,2 0-1 16,0 0-5-16,-5-3 1 0,-2 1-2 0,3 1 2 16,-5-1 11-16,0-2 3 15,0-17 7-15,-7 32-1 0,0-18-1 0,-1-2-3 16,-1 2-2-16,0-4-4 0,-5-1 1 15,2 1 6-15,-3-4-3 0,0-1 2 0,-4-3 4 16,19-2 0-16,-36 0 4 16,17-6-2-16,-2-1-2 0,-1-3 0 0,1-3-9 15,3-3-7-15,-4 0-5 0,3-5-6 16,1-2 0-16,4 1-7 0,4 2-6 0,2 1-3 16,2-2-1-16,0 4-4 0,4-3-6 0,2 20-3 15,8-34-34-15,-4 19-46 16,4 1-53-16,-1 1-56 0,3 2-77 0,-1-2-150 0,1 1-219 15,-10 12-350-15,15-20-431 16</inkml:trace>
  <inkml:trace contextRef="#ctx0" brushRef="#br0" timeOffset="-127895.91">21279 12979 621 0,'-6'-16'281'0,"6"16"-57"0,0 0-40 0,0 0-27 16,0 0 5-16,0 0-13 15,0 0-3-15,0 0-15 0,0 0 8 0,0 0-3 16,0 0-5-16,0 0-8 0,0 0-5 15,0 0-3-15,0 0-3 0,10-17 2 16,-10 17 0-16,0 0 9 0,0 0 0 16,0 0 0-16,0 0-1 0,0 0-1 0,17-3-8 15,-17 3-10-15,0 0-14 0,0 0-8 0,0 0-10 16,25 0-7-16,-25 0-10 0,0 0-3 16,27 0-7-16,-27 0-4 0,22-3-5 0,-22 3-5 15,29-1-3-15,-14-1 0 16,4 2-4-16,1-3-2 0,0 3-4 0,2-1 1 0,-1-1-1 15,3 0-5-15,-2 0 0 16,4 2 0-16,-1-2-1 0,5 0-3 0,-2 0-1 16,1 0 3-16,-1 1-4 15,2-2-1-15,-1 2-1 0,1-1-2 0,-1 1 1 0,0-2 2 16,3-1-3-16,-2 3-1 0,-1-2 0 0,1 0-1 16,2 0 2-16,-3 2-4 15,-1-1 2-15,0-2 1 0,-1 2 0 0,3 0-1 0,-4 0 2 16,-3 0-1-16,2 1 0 15,-2-1-1-15,1 2-3 0,-1-3-4 0,0 2-3 16,-2-2-1-16,1 2-3 16,-2-1 4-16,0 0 1 0,-20 2 2 0,35-2-3 0,-19 2 2 15,0-2 5-15,-16 2 4 0,30-2 3 16,-30 2 0-16,27 0 2 0,-13-1 1 16,-14 1-4-16,24 0 1 0,-24 0 1 0,22 0-2 15,-22 0 3-15,21-2-2 0,-21 2 0 16,21 0 8-16,-21 0 3 0,0 0 9 15,23 0-1-15,-23 0-2 0,0 0-3 16,20 0 0-16,-20 0-6 0,0 0-19 0,0 0-31 16,0 0-43-16,23 2-63 15,-23-2-85-15,0 0-101 0,0 0-225 0,0 0-38 0,0 0-297 16,0 0-268-16</inkml:trace>
  <inkml:trace contextRef="#ctx0" brushRef="#br0" timeOffset="-126565.94">21447 12571 2591 0,'0'0'-70'0,"0"0"33"0,-22-12 43 16,22 12 25-16,0 0 41 15,-7-20 33-15,7 20 17 0,0-20 17 16,0 20 0-16,3-22 0 0,-3 22-12 16,6-25-7-16,-2 11-12 0,0-1-11 0,2 2-11 15,-6 13-12-15,12-23-5 0,-8 14-5 0,-4 9-11 0,12-16-3 16,-12 16-4-16,13-11 0 16,-13 11-3-16,17-2-4 0,-17 2-6 0,0 0-1 15,23 15-5-15,-17-5-2 16,-6-10-4-16,13 26-2 0,-6-10-4 0,-1-2 2 0,-2 1-4 15,2 3 1-15,-2-3-4 16,0 2-1-16,3-1-1 0,-2-3-1 0,-1 0-1 16,2-1 1-16,-6-12-4 0,19 17 5 0,-9-9-6 0,-10-8-1 15,26 1 3-15,-26-1-2 16,30-4-1-16,-14 1-1 0,4-4-3 0,-1-3 2 16,-1-2-7-16,2 1-1 15,-1-2-4-15,-2 1-4 0,0-1-8 0,-5 1-16 0,-1 1-17 16,0 2-32-16,-3-1-36 15,-8 10-46-15,8-14-49 0,-8 6-102 0,0 8-195 16,0 0-370-16,-14-15-264 0</inkml:trace>
  <inkml:trace contextRef="#ctx0" brushRef="#br0" timeOffset="-126331.56">21708 12351 2683 0,'-6'-16'19'0,"6"16"41"0,0 0 23 15,0 0 13-15,0 0 25 16,0 0 15-16,0 0 7 0,0 0 0 0,0 0-10 0,0 0-18 16,0 0-8-16,0 0-11 15,-11 36-10-15,11-36-2 0,-6 34-16 0,2-15-9 16,0 6-3-16,-2-1-7 0,-2 3-4 16,2-2-7-16,0 2-11 0,-2 0-17 0,2-1-31 15,-3-1-29-15,2 0-44 0,-1-2-58 0,2 3-44 16,-3-3-62-16,1 0-138 15,0 0-589-15,1-1-442 0</inkml:trace>
  <inkml:trace contextRef="#ctx0" brushRef="#br0" timeOffset="-125306.33">21818 12708 2876 0,'0'0'-95'0,"0"0"53"0,0 0 24 0,0 0 23 15,0 0 15-15,0 0 12 16,0 0 4-16,0 0 19 0,0 0 12 0,0 0 0 0,0 0 1 15,-27 26-3-15,27-26-3 16,0 0-6-16,0 0-4 0,8 25-6 0,-8-25-6 16,0 0-1-16,13 17-3 0,-13-17-4 0,11 12 1 0,-11-12-6 15,12 6 1 1,-12-6-6-16,0 0-7 0,22 1-8 0,-22-1-14 0,0 0-4 16,20-4-8-16,-20 4 0 15,0 0 5-15,20-12-1 0,-20 12 3 16,10-13 7-16,-10 13 8 0,7-16 10 15,-7 16 12-15,6-17 12 0,-6 17 10 0,4-15 12 0,-4 15 9 16,0 0 5-16,6-18 3 16,-6 18-2-16,0 0-4 0,0 0-3 0,0 0 5 0,0 0-8 15,0 0 0-15,0 0-1 0,0 0-9 16,0 0-5-16,0 0-4 0,0 0-6 16,0 0-4-16,0 0-2 0,-4 55-3 0,4-55-4 15,0 29 0-15,0-15-6 16,0 2-2-16,0-16-1 0,0 31-8 0,2-14-1 0,-2-1-6 15,0-16-4-15,0 33-1 16,0-17 0-16,0 0 2 0,0-16-1 0,-4 32-1 16,2-15 1-16,0-2 3 15,-4 0-2-15,1 0 3 0,-1 1-2 0,-2-3 0 0,-1-1-1 16,-2-1 6-16,1 0-2 0,-2 0 7 0,0-4 10 16,12-7 3-16,-18 9 3 15,18-9-10-15,-19 2-3 0,19-2 1 0,0 0-14 0,-22-11-14 16,16 4-22-16,6 7-25 15,0 0-29-15,-4-28-44 0,4 28-59 16,6-19-59-16,-4 8-107 0,2 1-206 16,-4 10-404-16,9-17-410 0</inkml:trace>
  <inkml:trace contextRef="#ctx0" brushRef="#br0" timeOffset="-122825.9">21418 13986 2778 0,'0'0'-141'0,"0"0"25"0,0 0 15 15,0 0 8-15,0 0 19 16,0 0 15-16,0 0 13 0,0 0 16 0,0 0 11 0,0 0 8 15,0 0 14-15,0 0 13 16,0 0 8-16,0 0 23 0,0 0 15 0,0 0 11 16,0 0 20-16,25 13 10 0,-25-13 5 0,0 0 5 15,0 0 3-15,24 2 0 0,-24-2-6 16,17 0-6-16,-17 0-13 0,0 0-10 0,30 3-9 16,-30-3-5-16,27 1-9 15,-10-1-3-15,4 2-13 0,0 0-5 0,5-4-12 0,1 2-5 16,5 0-9-16,-2 2-6 15,3-2-5-15,1 0-2 0,-2-2-2 0,4 2-4 16,-2 0 0-16,0 0 1 16,0 0-2-16,2 0 5 0,-2 2-9 0,-1-2 1 0,3 2 2 15,0 0 2-15,-1-2 2 0,1 0-2 0,-5 2 3 16,3 1 2-16,-2-3 0 16,-3 3 4-16,1-3 9 0,0 1 6 0,-3-1 13 15,-1 3 7-15,-4-3 4 0,4 1-2 16,-2-1-3-16,-1 2-2 0,-2-2-7 0,0 0-1 15,1 0-4-15,-4 0 0 16,1 0-5-16,-19 0 1 0,32 2-4 0,-18-2-1 16,-14 0-2-16,28 0 1 0,-28 0-4 15,24 0 3-15,-24 0-1 0,21 3 5 0,-21-3 5 16,16 0 2-16,-16 0 3 0,0 0-1 0,24 0-4 16,-24 0-1-16,0 0-4 0,17 1-13 15,-17-1-19-15,0 0-28 0,0 0-45 0,19 2-60 16,-19-2-62-16,0 0-115 15,0 0-201-15,0 0-339 0,0 0-229 0</inkml:trace>
  <inkml:trace contextRef="#ctx0" brushRef="#br0" timeOffset="-121726.42">21649 13925 2535 0,'0'0'-69'0,"0"0"17"16,0 0 17-16,0 0 12 15,0 0 12-15,-19 8 22 0,19-8 29 0,0 0 19 0,0 0 13 16,0 0 1-16,0 0 4 15,0 0-2-15,0 0 9 0,0 0 19 0,0 0-1 16,0 0 8-16,7-38 2 16,-7 38 3-16,8-26-1 0,-4 12-2 0,-2-4-9 0,4 2-11 15,0-7-11-15,2-2-6 0,0-1-12 0,0 1-4 16,0-2-9-16,1 4-2 16,0 0-7-16,-1 2-5 0,1 2-2 0,-3 4 2 0,2 0-5 15,0 3-1-15,2 3 3 16,-10 9 6-16,18-8-4 0,-18 8-1 0,22 2-7 15,-22-2-3-15,23 17-2 16,-11-4-3-16,-1 3-6 0,0 3-4 16,-1-2-4-16,-2 4-1 0,-1 0-3 0,0 0 1 15,-5-2 1-15,0 2 2 0,0-2-3 0,-2 0 2 16,-2-2-1-16,-2 0 2 0,-3 0-4 0,0 0 2 0,1-5 1 16,-4 1-4-1,2-4 0-15,-6 1 3 0,0-2-3 0,14-8 2 0,-26 7-2 16,13-5 5-16,13-2 0 15,-26-2 1-15,26 2 1 0,-24-5 2 0,24 5-2 16,-21-12 9-16,12 7-2 0,9 5 7 16,-11-12-1-16,11 12-3 0,-6-13-3 0,6 13-2 15,0 0 1-15,0 0-1 0,13-29-6 0,-13 29-11 16,17-15-27-16,-4 8-28 0,-3-2-33 16,2 4-51-16,4 0-55 0,-4-1-63 15,-3 0-124-15,2 4-176 0,-11 2-380 16,14-5-364-16</inkml:trace>
  <inkml:trace contextRef="#ctx0" brushRef="#br0" timeOffset="-120555.92">22061 13822 2814 0,'0'0'-104'0,"6"14"20"16,-6-14 23-16,0 0 20 15,8 17 19-15,-8-17 13 0,6 12 18 0,-6-12 7 16,8 8-1-16,-8-8 5 16,0 0-1-16,17 9-5 0,-17-9-1 0,13 3-10 0,-13-3 4 15,0 0-7-15,0 0-7 0,27-12-6 0,-27 12-1 16,14-8 4-16,-14 8-1 16,10-15-4-16,-10 15 0 0,6-20 11 15,-6 20 11-15,2-19 10 0,-2 19 1 0,0-19 7 16,0 19 3-16,0 0 11 0,-8-25 2 0,8 25 15 15,-8-11 5-15,8 11 8 16,0 0 15-16,-18-9 5 0,18 9 1 0,0 0 3 0,0 0 2 16,0 0 1-16,-33 19-2 15,24-10-1-15,2 4-4 0,1 0 2 0,0 3-6 16,0-1-1-16,2 0-13 0,0 3-4 0,2-1-11 16,2-17-2-16,-6 30-7 0,4-17-2 15,2-13-6-15,2 24-5 0,-2-24-5 0,10 18-13 16,-10-18-25-16,14 12-29 15,-4-9-38-15,-10-3-54 0,26 3-57 0,-13-6-48 16,-13 3-88-16,34-9-206 0,-18 3-354 16,4-2-251-16</inkml:trace>
  <inkml:trace contextRef="#ctx0" brushRef="#br0" timeOffset="-118846.49">21728 14834 2550 0,'0'-20'-121'0,"-3"8"17"16,6 1 16-16,-3 11 26 0,0 0 23 15,0-33 24-15,0 33 33 0,2-21 32 0,-2 21 18 16,2-20 22-16,-2 20 9 0,4-18 20 0,-2 10 24 15,-2 8 15-15,0 0 13 16,2-19 5-16,-2 19-2 0,0 0-7 0,0 0-6 0,0 0-9 16,0 0-9-16,0 0-6 0,0 0-14 0,0 0-7 15,0 0-9-15,0 0-13 16,0 0-11-16,-25 43-10 0,23-28-5 0,-3 2-6 0,3-2-8 16,2-15-7-16,-2 34-8 15,4-16 0-15,0-6-8 0,3 5-2 0,1-7-6 16,3 3 0-16,-3-2-6 15,4-2-4-15,3-2-11 0,-13-7-16 16,21 8-10-16,-21-8-11 0,28 0-12 0,-28 0-3 16,31-9-7-16,-15 2 0 0,0-8-1 0,-1 3 3 15,0-3 0-15,-3-5 7 0,1-4 3 0,0 4 12 16,-4-1 14-16,1 0 21 0,-4 4 11 16,-2 2 8-16,0 0 7 0,-4 15 2 0,5-22 1 15,-5 22 0-15,0-16-3 16,0 16 3-16,0 0 5 0,0 0 2 0,-19-11 2 15,19 11-6-15,0 0 2 0,0 0 6 16,-36 26 0-16,25-14-4 0,-1-1-6 16,1 6-5-16,-2-2-2 0,1 4-6 15,-1-2 2-15,0 1-3 0,3 1-9 0,-1-3-6 16,1 2-15-16,1-2-21 0,0 0-19 0,1 0-27 0,0-3-37 16,0 0-45-16,0-1-51 15,2-1-40-15,0-2-51 0,6-9-125 0,-10 18-107 16,3-11-397-16,7-7-343 15</inkml:trace>
  <inkml:trace contextRef="#ctx0" brushRef="#br0" timeOffset="-118336.44">22113 15095 2720 0,'0'0'-80'0,"0"0"23"15,8-15-5-15,-8 15 11 0,0 0 10 0,0 0 12 16,0 0 46-16,-19-24 22 15,19 24 23-15,0 0 11 0,-23-5 10 0,23 5 2 0,0 0 11 16,-34 15 5-16,23-8 4 16,-1 2 0-16,1 0-2 0,0 3-8 0,3 0-8 15,8-12-9-15,-12 22-5 0,7-12-3 0,5-10-4 16,-5 19-7-16,5-19-6 0,0 17-6 16,0-17-6-16,0 0-14 0,14 14-14 15,-14-14-16-15,0 0-11 0,20-2-4 16,-20 2-6-16,0 0 8 0,28-22 7 0,-17 12 14 15,-3 1 26-15,0-2 14 0,-8 11 14 16,18-18 17-16,-12 9 12 0,-6 9 9 0,10-13 2 16,-10 13 6-16,11-8 40 0,-11 8 2 15,0 0-29-15,0 0-10 0,0 0-11 16,0 0-13-16,0 0-11 0,17 35-28 0,-15-25-22 0,-2-10-39 16,7 20-32-16,-3-9-42 15,0 0-68-15,2 2-81 0,-2-6-78 0,3 3-187 16,2-4-61-16,-9-6-2 0,18 7-299 15,-18-7-225-15</inkml:trace>
  <inkml:trace contextRef="#ctx0" brushRef="#br0" timeOffset="-117056.44">21600 15347 2521 0,'0'0'-68'0,"0"0"23"0,15-21 16 16,-15 21 18-16,0 0 17 0,0 0 20 15,0 0 32-15,0 0 20 0,0 0 16 16,17-4 8-16,-17 4 5 0,0 0 12 0,0 0 2 0,23 2 5 16,-23-2-1-16,0 0-1 15,28 4-7-15,-28-4-6 0,27 1-8 0,-9 1-8 16,0 1-9-16,4 0-10 15,-2-1-10-15,4 0-6 0,5 2-5 0,-1-2-10 0,2 0-5 16,1-1-2-16,3 2-4 16,-2 1-10-16,2-4-2 0,3 1-12 0,-2-1-9 15,3 0-5-15,0 0-5 0,2 0-2 0,-1-1-3 16,3-2 4-16,0 2 0 0,1-2 4 16,-3 2 1-16,2-3-1 0,-6 4 5 0,0-2 5 15,0 2 3-15,0-4 4 16,-2 4-5-16,-1-2-1 0,1 2 0 15,1 0-5-15,-1-2 0 0,-3 2-3 0,3-1-3 16,-2 1-4-16,2-3-5 0,-3 6-6 0,3-6-4 16,-2 3-2-16,2-2 6 15,2 2 2-15,-3-1 0 0,2-3 6 0,-1 2-2 16,0 2 8-16,-1-1 7 0,-1-2 4 0,-2 1 11 0,-1 1-3 16,-3 1 2-1,-1-2-1-15,-2 2-1 0,-1 0-1 0,-3-2-4 0,-19 2-2 16,29 0-10-16,-29 0-20 15,25 0-26-15,-25 0-37 0,20 0-68 0,-14 2-60 0,-6-2-100 16,0 0-202-16,0 0-370 16,0 0-262-16</inkml:trace>
  <inkml:trace contextRef="#ctx0" brushRef="#br0" timeOffset="-181993.3">23376 12236 524 0,'0'0'158'0,"38"17"-44"16,-38-17-30-16,0 0-35 0,0 0-4 0,28-3-11 15,-28 3 1-15,21 0-6 16,-21 0-5-16,28-1-1 0,-12 1 4 0,4-3 8 16,-20 3 9-16,38 0-3 15,-17-1 3-15,1-1 14 0,0 2 2 0,2 0-11 0,1-2-10 16,5 2 7-16,0 0-11 15,1-2-2-15,-1 2 1 0,2 0-23 0,1 0-16 16,-1 0-11-16,2 0-4 0,0 0 1 16,-1 0-2-16,1-2 6 0,-2 2 6 0,2-1 9 15,-3 1 9-15,-1-3 12 0,0 3 4 16,0 0 0-16,-1-1 5 0,-3 1-13 16,-1 0 3-16,-3 0-9 0,0-2 12 15,0 2-16-15,-3 0 1 0,-19 0 4 0,34 0-6 16,-20 0 6-16,-14 0 1 0,28 0 11 0,-28 0-3 15,21-3 17-15,-21 3 10 16,20 0 0-16,-20 0 19 0,18 3-16 16,-18-3 1-16,0 0-2 0,24-3-2 0,-24 3-3 15,0 0 2-15,19 3 8 0,-19-3-3 0,0 0 5 16,0 0 6-16,19 2 11 0,-19-2 9 0,0 0 2 16,0 0 0-16,16 4 2 15,-16-4-4-15,0 0-8 0,0 0-2 0,0 0-9 0,3 17 3 16,-3-17-8-16,0 0-5 15,0 0-2-15,-5 25-2 0,5-25 3 0,-6 18 4 16,6-18 6-16,-4 23-6 16,2-9-1-16,2-14-6 0,0 30 3 0,-2-11-3 15,4 0 1-15,0 0 2 0,2 4-1 0,-2 2-3 0,4 1-2 16,-1 1-3-16,-1-2-2 16,2 2-5-16,1-1-4 0,0 1-1 15,-1-3 0-15,0 4-7 0,0-5 7 16,0 3-9-16,1-3 1 0,-2 0-6 0,1-1 1 0,-4-3-1 15,2 0 1-15,0 1-2 16,0-1-2-16,-1-2-1 0,-1 1 0 0,0-2-5 16,0 1 3-16,0 1-3 15,-2-1-2-15,2-2 1 0,-2-15 2 0,0 32-5 16,0-18 2-16,0-14-1 0,0 26-1 0,0-12-1 0,0-14 3 16,0 22-5-16,0-22 0 15,0 23 1-15,0-23 4 0,0 19-3 0,0-19-2 16,0 18 0-16,0-18 0 15,0 0 2-15,-2 23 0 0,2-23-4 0,0 0 0 0,-2 17 0 16,2-17-1-16,0 0 0 16,-4 15 3-16,4-15 1 0,0 0 0 0,-13 13 2 15,13-13-1-15,-12 7-5 0,12-7 2 0,-20 8-1 16,20-8 1-16,-21 4 1 0,6-2 2 16,15-2-5-16,-32 2 5 0,15-1-7 0,-1-1 10 15,18 0-7-15,-41 0 6 16,20 3-7-16,0-3 3 0,-3-3-3 15,4 3 3-15,-4 0-3 0,1 0 0 16,-1 3 1-16,2-6 0 0,-2 6 0 0,1-3 1 0,-1 2-2 16,2-2 3-16,-2 2-2 15,1-2 4-15,-1 1-7 0,-2 2 4 0,6-2 2 16,-6 1-3-16,5 0 0 0,-2 0 1 0,2-1-1 0,-1 2 2 16,1 0-1-16,0 0 0 15,0-2 1-15,-1 2-2 0,2 0-5 0,1-1 7 16,-3 0 0-16,4 0 0 15,-4 0 1-15,1 2-2 0,2-3 3 0,-2 1-7 16,-1 1 3-16,2-1 3 0,-2 1-4 16,1 0 4-16,-2 0-5 0,4-1 3 0,-3 0-1 15,4-1 2-15,-1 1-2 0,19-2 2 0,-36 2-1 16,18 0-1-16,18-2-1 16,-29 2 2-16,16-2-2 0,13 0 1 15,-25 0 0-15,25 0 0 0,-24 3-1 0,24-3 1 16,-20 1 0-16,20-1-1 0,-20 0 2 0,20 0-2 15,-21 0 1-15,21 0 3 16,0 0-2-16,-27 0 2 0,27 0-3 0,0 0 3 0,-19 0-3 16,19 0 4-16,0 0-1 15,0 0 3-15,-22 0-1 0,22 0 6 0,0 0 3 16,0 0 0-16,0 0 9 0,0 0 0 0,0 0-5 16,-20-4 4-16,20 4-5 15,0 0-6-15,0 0 3 0,0 0 1 0,-13-9-4 0,13 9-1 16,0 0 0-16,-9-13-1 15,9 13-3-15,0 0 0 0,-8-14 0 0,8 14 2 16,-7-12 1-16,7 12 2 16,0 0-2-16,-4-22 3 0,4 22-3 0,0-20 2 0,0 20-5 15,0-23 0-15,0 23-1 0,2-24 0 0,-2 24 4 16,2-28-3-16,-2 12-3 16,2-1 3-16,-2 17-6 0,2-36 2 0,-2 19 3 15,3-2 1-15,-3-2 0 0,0-1-2 16,0 2-1-16,0-3-1 0,0 0 1 0,0-2-24 15,-3 0 5-15,-1-1 2 16,2 0 0-16,0 2 2 0,-2 2 0 0,2-2 1 16,-2 2 2-16,2 1 0 15,-2-1-1-15,-1 0 1 0,0 1 1 0,-1 3 1 0,4-1 1 16,-2 1-1-16,0 0 4 0,0-1-2 0,0 5 1 16,-1-4 0-16,5 18-1 15,-9-30 1-15,5 14-2 0,0 3-2 0,4 13 3 0,-6-25 0 16,4 11-1-16,2 14 2 15,-7-20-1-15,7 20 2 0,-4-21 0 0,4 21-1 16,-4-17 0-16,4 17 0 16,-4-15 2-16,4 15 0 0,0 0 1 0,-4-19-2 0,4 19-1 15,0 0-7-15,-5-18-11 0,5 18-12 0,0 0-3 16,-4-13-4-16,4 13 1 16,0 0 2-16,-5-15 5 0,5 15 5 15,0 0-2-15,0 0 7 0,-6-14 3 0,6 14-1 16,0 0 4-16,0 0 4 0,0 0 0 0,0 0 0 15,0 0 1-15,0 0 3 16,0 0 1-16,0-21-1 0,0 21 0 0,0 0 1 16,0 0 2-16,0 0 1 0,0 0 1 15,0 0 4-15,0 0 1 0,0 0 0 0,0 0 5 16,0 0 1-16,0 0 0 0,0 0 1 0,13-13-1 16,-13 13 1-16,0 0-4 15,21-2 3-15,-21 2-3 0,23-1 0 0,-23 1-2 0,32-3 2 16,-12 3 1-16,0 0-3 15,6 0 2-15,3-1-5 0,1 1 0 0,4-3-8 16,0 3-16-16,2-1-21 16,-2 1-29-16,2-3-47 0,0 3-63 0,0 0-64 0,-3-3-120 15,1 3-223-15,-4-4-306 0,1 2-281 0</inkml:trace>
  <inkml:trace contextRef="#ctx0" brushRef="#br0" timeOffset="-179513.14">22646 12868 2578 0,'0'0'-150'0,"0"0"12"16,0 0 12-16,0 0 9 0,0 0 24 0,0 0 14 16,0 0 11-16,0 0 9 0,0 0 3 15,0 0 4-15,0 0 6 0,0 0 7 0,0 0 16 16,0 0 7-16,47 4 10 0,-47-4 9 0,0 0 22 16,0 0-5-16,18 0 6 15,-18 0 2-15,0 0 0 0,0 0 11 0,22-3-6 0,-22 3 3 16,0 0 8-1,0 0 4-15,0 0 7 0,23-1 4 0,-23 1 5 0,0 0-16 16,0 0 7-16,22 0 0 16,-22 0-2-16,0 0-9 0,18 1-10 0,-18-1 6 0,0 0-11 15,22 0-2-15,-22 0-1 0,0 0 0 0,21-1 0 16,-21 1 5-16,0 0-2 16,25 0 4-16,-25 0 2 0,0 0 2 0,19-2 8 15,-19 2-4-15,0 0 2 0,20-2-4 16,-20 2-5-16,0 0-4 0,0 0 0 0,0 0-4 15,20 0-8-15,-20 0 3 16,0 0-1-16,0 0-3 0,19-2-3 0,-19 2-3 16,0 0 2-16,0 0 5 0,0 0 3 15,26 0-4-15,-26 0-3 0,0 0 3 0,0 0-2 16,16-2 4-16,-16 2-1 0,0 0-3 0,0 0-4 16,0 0 4-16,0 0-4 15,0 0 3-15,22-2-6 0,-22 2-6 0,0 0 3 0,0 0 3 16,0 0-4-16,0 0 2 15,0 0-5-15,21 0 9 0,-21 0-9 0,0 0-7 16,0 0-15-16,0 0-37 16,0 0-52-16,11 0-69 0,-11 0-148 0,0 0-474 15,0 0-117-15</inkml:trace>
  <inkml:trace contextRef="#ctx0" brushRef="#br0" timeOffset="-173683.49">23469 12721 2308 0,'-2'-13'-100'15,"2"13"24"-15,-2-19 17 0,2 19 4 0,-2-20 24 0,2 20 16 16,0 0 5-16,-2-20 9 16,2 20-4-16,0 0-3 0,-2-18 2 0,2 18-4 15,0 0 7-15,0 0-12 0,0 0-1 0,0 0-5 0,0 0-10 16,0 0-5-16,0 0 4 16,0 0 9-16,0 0-4 0,0 0 1 0,0 0 3 15,0 0 11-15,0 0 0 16,-32 8 4-16,32-8 5 0,0 0-4 0,0 0-5 15,0 0 2-15,0 0 0 0,0 0-8 16,0 0-2-16,0 0 1 0,0 0 3 0,-4 29 0 16,4-29 10-16,0 0 9 0,0 19 5 15,0-19 14-15,0 0 5 0,0 21 12 16,0-21-8-16,0 0 3 0,2 25 5 0,-2-25-9 0,2 17-2 16,-2-17-3-16,2 17-6 15,-2-17 6-15,3 17-7 0,-3-17 1 0,2 19 18 16,-2-19-8-16,0 0 5 15,0 23 12-15,0-23 4 0,2 13 11 0,-2-13-3 0,0 0 3 16,0 0-1-16,0 23-5 16,0-23 0-16,0 0 6 0,0 0-6 0,0 0 5 15,0 16 5-15,0-16-9 0,0 0 1 0,0 0-4 16,0 0-11-16,0 0-3 0,0 0-4 16,0 0-1-16,0 0-4 0,0 0-5 0,0 0-3 15,14-50 0-15,-11 36-4 16,-3 14-7-16,6-30 5 0,-2 15 4 0,-2 0 7 15,-2 15 0-15,6-29 6 0,-1 15 9 16,-1-3 1-16,1 4-4 0,-5 13-2 16,6-26-2-16,-2 14-3 0,-4 12 1 15,8-17-4-15,-8 17-3 0,4-19-1 0,-4 19-5 16,6-13-1-16,-6 13 0 0,6-13-3 16,-6 13-4-16,0 0 0 0,0 0 0 0,0 0-4 15,8-12-3-15,-8 12 3 0,0 0 0 0,0 0-2 16,0 0 2-16,0 0-1 15,0 0 0-15,14 34 1 0,-14-34-6 0,5 19 3 0,-5-19-2 16,6 17-2-16,-2-6 3 16,-4-11-4-16,7 19 2 0,-7-19 3 0,6 20-2 15,-2-11 0-15,-4-9 0 0,7 17 4 0,-7-17-1 16,8 16-5-16,-8-16 2 0,6 13-2 16,-6-13 2-16,4 11-2 0,-4-11 3 0,0 0-3 15,0 0 3-15,10 12-2 16,-10-12-4-16,0 0-3 0,0 0-4 0,0 0 0 15,0 0 0-15,0 0 0 0,0 0 4 16,12-33-1-16,-12 33-1 0,6-16 7 0,-6 16 4 16,6-18 6-16,-6 18 9 15,7-17-5-15,-7 17 7 0,6-18 2 0,-6 18-2 16,7-15 6-16,-7 15 0 0,4-11-3 0,-4 11 0 0,0 0-6 16,0 0-1-16,6-15-2 15,-6 15 0-15,0 0-1 0,0 0 0 0,0 0-2 16,0 0 1-16,0 0-3 15,0 0-2-15,0 0 1 0,0 0-3 0,13 38 4 0,-13-38-3 16,4 19 0-16,-4-19 0 16,4 19 0-16,-4-19 3 0,2 23-4 0,2-13-2 15,-4-10 3-15,4 22-2 0,-4-22 1 0,5 21-2 16,-5-21 1-16,3 19-1 0,-3-19-1 16,4 18 0-16,-4-18-6 0,4 13-29 0,-4-13-39 15,0 0-62-15,4 13-63 16,-4-13-97-16,0 0-183 0,0 0-435 0,0 0-306 15</inkml:trace>
  <inkml:trace contextRef="#ctx0" brushRef="#br0" timeOffset="-173363.25">23800 12694 2664 0,'0'0'-108'0,"0"0"16"0,8-11 4 16,-8 11 8-16,0 0 21 15,0 0 9-15,12-7 19 0,-12 7 0 0,0 0 9 0,20-4 9 16,-20 4-8-16,0 0 10 16,0 0 14-16,29 6-9 0,-29-6 1 0,13 5 8 15,-13-5 4-15,11 11 17 0,-11-11-7 0,6 14 0 16,-6-14 7-16,4 15 10 16,-4-15 12-16,2 17 19 0,-2-17 6 0,0 0 11 0,-6 23 1 15,6-23 14-15,-10 13 0 16,10-13 12-16,-13 10 9 0,13-10 6 0,-15 5 13 15,15-5-10-15,0 0-11 16,0 0-10-16,-23 0-14 0,23 0-14 0,0 0-24 0,-15-16-42 16,15 16-55-16,-7-20-56 15,7 20-52-15,0-19-48 0,0 19-68 0,-2-22-173 16,2 12-360-16,0 10-113 0</inkml:trace>
  <inkml:trace contextRef="#ctx0" brushRef="#br0" timeOffset="-173033.21">23861 12633 2243 0,'0'0'-99'0,"0"0"12"15,21 17 12-15,-21-17 4 0,0 0 6 0,0 0 8 16,0 0 9-16,0 0 7 16,0 0 13-16,0 0 11 0,0 0 12 0,0 0 22 0,0 0-7 15,0 0 26-15,0 0 12 16,0 0 23-16,0 0-23 0,0 0 14 0,0 0-1 15,0 0 2-15,0 0 5 16,0 0-8-16,0 0 13 0,0 0 2 0,0 0-6 0,0 0 2 16,0 0 6-16,19 0 3 15,-19 0 4-15,0 0 0 0,0 0-3 0,0 0 2 16,0 0 3-16,0 0 1 0,0 0-3 16,20 0-1-16,-20 0-7 0,0 0-9 0,20 3-9 15,-20-3-6-15,0 0-5 0,28-4-23 0,-28 4-28 16,17-3-40-16,-17 3-46 15,19-5-46-15,-19 5-63 0,11-4-110 0,-11 4-562 0,10-6-233 16</inkml:trace>
  <inkml:trace contextRef="#ctx0" brushRef="#br0" timeOffset="-172843.62">24018 12601 2606 0,'0'0'-32'0,"0"0"42"15,0 0 33-15,0 0 37 16,0 0 36-16,0 0 23 0,0 0 4 0,0 0 0 15,0 0-12-15,0 0-7 16,0 0-8-16,0 0-10 0,-8 48-13 0,8-48-12 0,0 24-9 16,0-24-6-16,0 25-4 15,2-11-14-15,-2-14-26 0,0 24-45 0,0-24-60 16,2 21-61-16,-2-21-48 0,4 19-46 0,-4-13-97 0,0-6-614 16,6 9-378-16</inkml:trace>
  <inkml:trace contextRef="#ctx0" brushRef="#br0" timeOffset="-172573.41">24107 12755 2812 0,'0'0'-92'16,"6"-9"33"-16,-6 9 16 0,0 0 24 0,10-10 28 15,-10 10 0-15,0 0 16 0,0 0 4 0,0 0 8 16,0 0-6-16,0 0 7 0,0 0 8 16,30 12 3-16,-30-12 1 0,9 14-6 0,-9-14-4 15,6 13-2-15,-6-13 8 16,2 15 1-16,-2-15 3 0,0 0 13 0,0 23 3 15,0-23 1-15,0 0 4 0,-8 17 0 16,8-17 1-16,0 0 2 0,-11 13-1 0,11-13 1 16,0 0-4-16,0 0-3 15,0 0-3-15,0 0-8 0,0 0-5 0,0 0-10 16,-26-30-25-16,26 30-24 0,-2-19-32 16,2 19-47-16,0-21-54 0,0 21-53 0,2-21-95 15,2 13-189-15,-4 8-418 0,8-17-276 0</inkml:trace>
  <inkml:trace contextRef="#ctx0" brushRef="#br0" timeOffset="-171843.73">24763 12757 2491 0,'0'0'-226'16,"2"-7"-484"-16,-2 7 33 15</inkml:trace>
  <inkml:trace contextRef="#ctx0" brushRef="#br0" timeOffset="-171443.53">24765 12750 1929 0,'0'0'-97'0,"0"0"34"16,0 0 24-16,0 0 16 16,0 0 13-16,0 0 13 0,0 0 10 0,0 0 14 15,0 0 1-15,0 0 6 0,0 0 5 0,0 0 18 16,-8-29 14-16,8 29 2 0,0 0 5 16,0 0 7-16,0 0 8 0,0 0 5 0,0 0 8 15,0 0 1-15,0 0 2 16,0 0 5-16,0 0-1 0,0 0 4 0,0 0-3 15,0 0 4-15,0 0-5 0,0 0-1 16,0 0-5-16,0 0-6 0,0 0-8 0,0 0-5 16,16-3-10-16,-16 3-7 15,0 0-8-15,26-3-7 0,-26 3-5 0,23-1-7 16,-23 1-4-16,30 0-4 0,-16 0-4 16,6-2-5-16,-20 2 1 0,35 0-3 0,-15 0-4 15,-1 0-3-15,-19 0-3 0,34 0 2 0,-16-1-4 16,0-2 5-16,-18 3 7 15,30 0 4-15,-13-1 6 0,-17 1 6 0,25-6 9 16,-25 6 20-16,21-1 3 0,-21 1-13 16,20 0 22-16,-20 0-32 0,20-2 6 0,-20 2-6 15,0 0-4-15,21 0-7 0,-21 0-1 0,0 0-9 0,0 0-9 16,21 0-21-16,-21 0-30 16,9 2-56-16,-9-2-83 0,0 0-104 0,0 0-183 15,0 0-133-15,0 0-18 16,0 0-337-16,0 0-368 0</inkml:trace>
  <inkml:trace contextRef="#ctx0" brushRef="#br0" timeOffset="-167713.69">25448 12269 2742 0,'0'0'-134'16,"0"0"25"-16,0 0 16 16,0 0 20-16,0 0 28 0,0 0 30 0,0 0 29 0,0 0 17 15,0 0 19-15,0 0 11 0,0 0 15 0,0 0-3 16,0 0 7-16,0 0 2 16,0 0-2-16,10 48-4 0,-10-48-1 15,0 19-11-15,0-19-3 0,2 26-9 16,0-10-2-16,-2 0-2 0,2-1 0 0,0 4-6 0,-2-1 8 15,2 1 0-15,0 3 6 16,0-2 14-16,-2 4 4 0,0-1-1 16,3-2 1-16,-6 2 3 0,3-3 1 0,-2 3-3 0,2-2-1 0,-2-2-9 15,2 1 0-15,-2 0-5 16,2-2-6-16,-2-2-5 0,2-16 3 0,-2 35-7 16,0-20-6-16,2-15-3 15,0 23-1-15,-2-10-7 0,2-13-2 16,-3 21-3-16,3-21 1 0,-3 23-6 0,3-23-2 15,-2 22 0-15,2-22-4 0,-4 20-1 0,4-20-2 16,-2 21 0-16,2-21-2 16,-3 19 0-16,3-19-3 0,-2 19-2 0,2-19-10 15,-2 17-25-15,2-17-17 0,-5 15-23 0,5-15-27 0,0 0-40 16,-2 18-54-16,2-18-48 16,0 0-82-16,0 0-150 0,0 0-478 0,0 0-379 15</inkml:trace>
  <inkml:trace contextRef="#ctx0" brushRef="#br0" timeOffset="-166163.27">25452 12213 2790 0,'0'0'-135'16,"0"0"18"-16,0 0 25 0,0 0 14 15,0 0 29-15,0 0 17 0,0 0 10 0,0 0 5 16,0 0 0-16,0 0 15 0,0 0 10 0,0 0 3 0,0 0 20 16,0 0 9-16,0 0 6 15,0 0 6-15,0 0-2 0,0 0 1 0,0 0 6 16,50-2-6-16,-50 2-9 15,21 0 3-15,-21 0-9 0,24 0-4 0,-24 0-1 0,28 0-7 16,-7 0 6-16,-3 0-5 16,5 0-8-16,1 0-1 0,3 0-2 0,0 0-1 15,5 0 2-15,1 0 8 0,-1 0-3 0,1 0 4 16,-1 0-5-16,1 0 1 0,-1 0-9 16,-1 0 3-16,1 2-1 0,1-2-2 0,-5 1-3 15,3-1 2-15,-2 0-2 16,0-1 0-16,1 2-2 0,-1-1 1 0,-4 0 1 15,0 0-2-15,2 3-5 0,0-3 0 16,-3 0 1-16,1 0-1 0,-1 1 1 0,6-1-2 16,-5 0 1-16,0 2 0 15,-2-2 1-15,4 0 5 0,-2 2-9 0,-2-2 5 16,-1 0-6-16,3 0 0 0,-5 2 6 0,1-2-1 16,-1 0-4-16,0 2 9 0,-20-2-1 15,31 0 5-15,-17 1 6 0,-14-1 4 0,26 0 2 16,-26 0-1-16,21 5 2 15,-21-5 2-15,18 1-3 0,-18-1-5 0,16 3 1 0,-16-3 1 16,0 0-1-16,23 3 3 16,-23-3 6-16,0 0 4 0,15 2 6 0,-15-2 5 15,0 0 1-15,0 0-2 0,16 5-2 0,-16-5-1 16,0 0-2-16,0 0-4 0,6 14-5 16,-6-14-1-16,0 0-4 0,0 0-1 0,0 21-4 15,0-21 1-15,0 0-3 16,-2 26-1-16,2-26 0 0,-2 19 3 0,2-19-7 15,-2 20 0-15,2-20-3 0,-2 23-1 16,2-23 0-16,0 26 4 0,2-12-5 16,0 1 0-16,-2-15 1 0,2 33-2 15,2-17-2-15,-3 2 2 0,1-1 0 0,2 2-3 16,1 0 2-16,2 2 2 0,0 0-4 0,-1-2 2 0,-2 2 1 16,3 1 2-16,3-3-1 15,-4 3 4-15,1-1-1 0,3 0 2 0,0 0-2 16,-1-2 1-16,-1 2-2 15,-3-1-1-15,5-1-1 0,-2-2 0 0,-1 5 2 0,-1-5-1 16,0 1-1 0,0-4 2-16,1 4-1 0,-3-3 2 0,3 0-1 0,-4-2-1 15,1 3 2-15,-4-16-2 0,6 24-1 0,-5-15 1 16,-1-9-1-16,2 22 0 0,-2-22 0 16,4 19-2-16,-4-19 1 0,0 19-1 0,0-19-2 15,0 0 2-15,0 23 2 16,0-23 0-16,0 0 3 0,-2 19-7 0,2-19 1 15,0 0 0-15,-7 17 1 0,7-17 1 16,-8 8 0-16,8-8 0 0,0 0 1 0,-23 5 0 16,23-5-4-16,-18 4 0 15,18-4 0-15,-25 0 2 0,25 0-2 0,-26 0 0 16,26 0-2-16,-30-1 2 0,30 1-1 0,-31 0 5 16,12 0-3-16,1-3 0 0,18 3 1 15,-31-1-1-15,13-2-1 0,18 3 1 0,-33-4 0 16,17 4-1-16,16 0-1 15,-32-3 1-15,15 1-1 0,-2 2-1 0,19 0 1 0,-37-2 3 16,18 0-2-16,0 2 0 16,-2-2 3-16,21 2-5 0,-40-1 0 0,21-2 0 15,-3 3 1-15,4-1-2 0,18 1 2 0,-41-2 0 0,22 2-1 16,-2-3 0-16,21 3 3 16,-38-1-3-16,16 1 2 0,6 0-2 0,16 0-1 15,-39 0 1-15,24 0-1 16,15 0 1-16,-36-2-2 0,18 2 1 0,18 0 1 15,-34 0-1-15,18 0 1 0,16 0-1 16,-31 0 1-16,31 0 0 0,-30 0 0 0,15 0-1 16,15 0 2-16,-27 0-1 15,27 0 2-15,-27 0-1 0,27 0-2 0,-25 0 0 16,25 0 1-16,-26 0-1 0,26 0 0 0,-21 2 0 0,21-2 2 16,-22 1-1-16,22-1-1 15,-21 3 1-15,21-3 0 0,-21 0-3 0,21 0 6 16,-19 2-3-16,19-2-1 15,-22 0-2-15,22 0 4 0,0 0 2 0,-26 1-3 0,26-1 0 16,-17 0-1 0,17 0 4-16,-20 3-2 0,20-3 0 0,0 0 2 0,-25 0-3 15,25 0 2-15,-18 1-2 0,18-1 2 0,0 0-2 0,-27 0 0 16,27 0 1-16,0 0-2 16,-25 0 1-16,25 0 0 0,-17 0 0 0,17 0-1 15,0 0 0-15,-27 0 2 16,27 0-11-16,-18 0-32 0,18 0-46 0,0 0-60 15,-24-1-61-15,14-2-83 0,10 3-207 16,-13-6-469-16,13 6-413 0</inkml:trace>
  <inkml:trace contextRef="#ctx0" brushRef="#br0" timeOffset="-164353.5">25715 12591 2803 0,'0'0'-137'0,"0"0"33"0,0 0 29 0,0 0 25 15,0 0 32-15,0 0 45 0,0 0 30 16,0 0 33-16,0 0 15 0,0 0 7 0,11-26-3 15,-11 26-1-15,0 0-10 16,0 0-12-16,0 0-3 0,0 0-13 0,0 0-8 16,0 0-4-16,0 0-4 0,0 0 0 0,0 0 3 0,0 0 5 15,0 0 2-15,0 0-1 16,0 0-4-16,0 0 0 0,0 0-11 0,10 52-5 16,-10-52-5-16,0 22 0 15,0-8-6-15,0-14-5 0,2 25-4 0,-2-25 2 0,0 26-5 16,0-26-4-16,-2 23 0 15,2-23-1-15,0 19-1 0,0-19-2 0,0 17 1 16,0-17-4-16,-2 16 1 16,2-16-4-16,0 0 3 0,-4 16 1 0,4-16-1 0,0 0-2 15,0 0-1-15,0 0 1 0,0 0-3 0,0 0-1 16,0 0 0-16,0 0-1 16,0 0-1-16,0 0 1 0,0 0-4 0,0 0 4 15,0 0-2-15,-4-59-4 0,4 59 3 16,10-24 0-16,-6 10-1 0,-4 14-1 0,11-22 2 15,-5 10 0-15,4 1-4 16,-1 1-2-16,0 0 3 0,0-1-5 0,2 2-10 16,-11 9-11-16,16-15-14 0,-9 7-17 15,-7 8-32-15,13-11-36 0,-13 11-46 0,14-10-33 16,-11 4-56-16,-3 6-124 0,6-9-516 0,-6 9-289 16</inkml:trace>
  <inkml:trace contextRef="#ctx0" brushRef="#br0" timeOffset="-163553.5">25951 12672 2572 0,'0'0'-137'0,"-18"-19"20"0,18 19 10 0,0 0 19 16,0 0 14-16,0 0 18 16,0 0 8-16,0 0 9 0,0 0 7 0,0 0 3 0,0 0 12 15,0 0 16-15,-27 25 9 16,27-25 0-16,0 0 13 0,-6 16 10 0,6-16 3 15,0 0 8-15,-5 21 4 16,5-21-2-16,0 0 2 0,0 21 0 0,0-21 18 0,0 0 7 16,7 19 3-16,-7-19 1 15,0 0 6-15,10 14-10 0,-10-14-6 0,10 7-4 16,-10-7-14-16,11 8 0 0,-11-8-3 0,0 0-11 0,21 4-1 16,-21-4-5-16,0 0-4 15,21-2-11-15,-21 2 5 0,0 0-7 0,25-7-1 16,-25 7-1-16,14-10-4 15,-14 10-2-15,15-12 2 0,-15 12 0 0,13-14 3 16,-7 4-11-16,-6 10 8 0,13-18 2 16,-13 18-3-16,7-17 7 0,-7 17 2 0,9-15 6 15,-9 15-2-15,5-14-7 0,-5 14 7 0,4-12 2 16,-4 12 1-16,0 0 2 16,6-16-5-16,-6 16 5 0,0 0 9 0,0 0-6 0,7-15 5 15,-7 15 1-15,0 0 5 16,0 0 10-16,0 0 12 0,0 0 5 0,0 0 1 15,0 0-2-15,0 0-3 16,0 0-2-16,0 0-3 0,0 0-2 0,0 0-5 0,0 0 2 16,0 0-2-16,-15 52-6 0,15-52 0 0,-4 16-6 15,4-16-4-15,-1 20-3 16,1-20 1-16,-2 17-6 0,2-17-4 0,-2 17-5 16,2-17-13-16,-4 18-30 0,4-18-33 15,0 0-46-15,-3 18-44 0,3-18-46 0,0 0-34 16,0 0-103-16,7 16-614 15,-7-16-375-15</inkml:trace>
  <inkml:trace contextRef="#ctx0" brushRef="#br0" timeOffset="-162533.42">26203 12676 2736 0,'-4'-21'-127'0,"4"21"27"0,0 0 20 15,0 0 12-15,0 0 15 0,0 0 16 0,0 0 6 16,0 0 6-16,0 0 15 16,0 0-11-16,0 0 18 0,0 0 13 0,0 0-7 0,0 0 17 15,0 0 6-15,0 0 2 16,-36 18 12-16,36-18-12 0,-14 14 6 0,14-14 1 15,-11 11-2-15,11-11-5 16,-14 16 6-16,14-16 1 0,-11 13 5 0,11-13 6 0,-8 17-1 16,8-17 6-16,-3 18 7 15,3-18-11-15,-3 19-4 0,3-19-4 0,6 17-2 16,-6-17-5-16,8 15 1 0,-8-15-11 0,13 13 11 16,-13-13-8-16,16 10-8 0,-16-10 6 15,13 5-12-15,-13-5 9 0,19 2 3 0,-19-2-1 16,0 0 6-16,0 0 0 15,29-13 1-15,-23 5 0 0,-6 8 2 0,12-24-2 16,-5 10 1-16,-1-3-5 0,1 0-5 16,-3-2 0-16,3-1-4 0,-2-6-4 0,-1 3 2 15,-3-2-3-15,3 1-6 0,0-3 6 0,-2 4-6 16,0 3-3-16,1-2 8 16,1 2 5-16,-2 4 6 0,1-1 5 15,-2-1 8-15,-1 18 6 0,2-26 6 0,0 15 1 16,-2 11-3-16,6-22-1 0,-6 22-1 0,0 0 11 15,0-16-2-15,0 16 4 16,0 0 6-16,0 0-7 0,0 0 7 0,0 0 2 0,0 0 5 16,0 0 0-16,-16 53-3 15,14-36-3-15,-3 3 1 0,3 2-8 0,0 1-2 16,2 3-5-16,-2 0-6 0,0-4-6 0,0 5-3 16,0-1-3-16,2-1-10 0,-1-2-13 15,1 0-20-15,0-2-31 0,-2 0-35 0,2-2-31 16,-2 0-46-16,4-2-52 15,-2 0-46-15,0-6-76 0,2 2-163 0,-2-1-487 16,0-12-438-16</inkml:trace>
  <inkml:trace contextRef="#ctx0" brushRef="#br0" timeOffset="-161933.31">26419 12813 2835 0,'0'0'-136'16,"4"-18"30"-16,-4 18 12 0,0 0 23 0,6-13 25 16,-6 13 23-16,0 0 6 0,3-16 16 15,-3 16 10-15,0 0 12 0,4-18-13 0,-4 18 7 16,0 0-9-16,2-21 10 0,-2 21 8 0,0 0-12 16,-2-19 11-16,2 19 8 15,0 0-1-15,-7-17 12 0,7 17 6 0,0 0 15 0,-15-10 1 16,15 10 6-16,0 0-4 15,-18-2 4-15,18 2 2 0,0 0 7 0,0 0 1 16,-27 15 6-16,27-15 5 16,-11 17-2-16,11-17-5 0,-12 16-6 0,12-16-3 0,-6 17-9 15,6-17-7-15,-5 19-7 0,5-19-3 0,4 21-6 16,-4-21-2-16,0 0-6 16,7 23-2-16,1-16-2 0,-8-7-6 0,11 12-5 15,-11-12-18-15,18 7-24 0,-18-7-18 16,19 3-9-16,-19-3-4 0,19-3 3 0,-19 3 4 15,15-11 1-15,-15 11 8 16,14-19 7-16,-8 7-3 0,-1-4 7 0,-1-2 1 16,2-3 4-16,-4-1-2 15,0-3 4-15,0-4 4 0,-2 5 0 0,0-5 2 0,0 4 10 16,0 0 10-16,0 4 7 0,-2 3 13 0,4-2 9 16,-2 20 0-16,-2-33 3 15,4 21-6-15,-2 12 1 0,-2-22-1 0,2 22-4 16,0 0 2-16,-2-22 4 0,2 22 8 15,0 0 7-15,0 0 6 0,0 0 4 0,0 0 3 16,0 0-2-16,0 0 2 16,0 0 0-16,0 0-7 0,-19 44-3 0,19-44-3 0,-4 32-6 15,2-13-2-15,2 2-6 16,-2 0-3-16,2 2-4 0,0-2-4 0,0 2-9 16,0 0-20-16,0-4-38 0,0 2-43 0,2-4-47 15,0 2-64-15,0-2-52 0,-2-6-95 16,2 3-175-16,-2-14-447 0,2 19-405 0</inkml:trace>
  <inkml:trace contextRef="#ctx0" brushRef="#br0" timeOffset="-161568.45">26536 12809 2851 0,'23'0'-119'0,"-23"0"22"0,0 0 4 0,19-6 9 16,-19 6 11-16,13-5 12 16,-13 5 2-16,18-10 20 0,-18 10 13 0,19-15 4 15,-11 5 0-15,1-1 8 0,-9 11 17 0,16-23-6 0,-11 12 14 16,-5 11 17-16,6-21 14 16,-4 9 9-16,-2 12-1 0,0-20 8 0,0 20 21 15,0 0 16-15,0 0 16 16,-10-24 6-16,10 24 7 0,0 0 3 0,-19-2 14 0,19 2 4 15,0 0-2-15,0 0-1 16,-31 23-7-16,24-12-6 0,-2 1-7 0,2 3-6 16,3-1-8-16,-1 1-7 0,1 0-13 0,4-15-10 15,-2 31-7-15,2-15-7 0,0-16-10 16,2 30-16-16,0-18-27 0,-2-12-46 0,4 24-56 16,-4-24-52-16,7 15-66 15,0-9-58-15,-7-6-126 0,9 5-166 0,-9-5-358 16,0 0-312-16</inkml:trace>
  <inkml:trace contextRef="#ctx0" brushRef="#br0" timeOffset="-161253.46">26672 12755 2732 0,'0'0'-69'0,"2"-16"21"0,-2 16 36 16,0 0 35-16,0 0 37 0,0 0 28 0,0 0 9 15,0 0-6-15,0 0-2 16,0 0-8-16,0 0-11 0,30 27-7 0,-30-27-7 0,8 15-3 15,-8-15-5-15,12 17-8 16,-8-8-1-16,-4-9-3 0,9 15-3 0,-9-15 1 16,5 15-2-16,-5-15 0 15,7 13 3-15,-7-13 0 0,0 0 2 0,2 16 4 0,-2-16-5 16,0 0 7-16,0 0 11 0,0 0 5 0,0 0 6 16,0 0 2-16,0 0 3 15,0 0-3-15,0 0-7 0,0 0-5 0,0 0-4 16,-22-42-7-16,22 42-8 15,6-33-3-15,-2 17-11 0,1-2-22 0,0 1-30 0,4-2-34 16,-3 2-43-16,3 0-52 16,5-1-49-16,-1 4-59 0,-6 0-109 0,7 1-188 15,-1-1-294-15,-1 5-209 0</inkml:trace>
  <inkml:trace contextRef="#ctx0" brushRef="#br0" timeOffset="-160223.44">26951 12594 2417 0,'0'0'-127'0,"0"0"18"15,0 0 16-15,0 0 9 0,0 0 10 0,0 0 24 16,0 0 11-16,0 0 13 16,0 0 16-16,0 0 7 0,58 0 13 0,-58 0-2 15,0 0 18-15,0 0 11 0,0 0 5 16,23-3 12-16,-23 3 6 0,0 0-14 0,22-3 11 16,-22 3 1-16,14-2 7 0,-14 2 0 0,0 0-8 15,29-4-10-15,-29 4 4 16,23-3-9-16,-23 3-6 0,26-4-5 0,-10 2-7 0,-16 2-7 15,29-4-12-15,-10 4-10 16,0-2 0-16,-19 2-4 0,36-2-10 0,-14 0 17 16,-1 1-14-16,-1-2-5 15,5 1 14-15,-5 0-13 0,5 1 8 0,1-1 3 16,1 0 12-16,-4 0 3 0,2 0 17 0,0 2-1 0,0-2 14 16,-1 1-5-16,1 1 7 15,-3-3 8-15,1 3 6 0,-2 0 9 0,-2-1 14 16,-19 1 3-16,36 0 5 15,-20 0 1-15,-16 0 1 0,31-3 1 0,-17 3-3 0,-14 0-4 16,26 0-6-16,-26 0-2 16,25 0-6-16,-25 0-6 0,23 3-7 15,-23-3-4-15,19 0-4 0,-19 0-27 0,0 0-33 0,24-3-71 0,-24 3-94 16,0 0-116-16,10 0-220 16,-10 0-344-16,0 0-217 0</inkml:trace>
  <inkml:trace contextRef="#ctx0" brushRef="#br0" timeOffset="52404.52">27664 11914 2435 0,'-19'-4'-151'15,"19"4"18"-15,0 0 23 0,0 0 23 0,-19-6 25 16,19 6 31-16,0 0 23 16,0 0 14-16,-18-8 22 0,18 8 22 0,0 0 16 0,-8-11 8 15,8 11 18-15,0 0-8 16,0 0 4-16,2-25 9 0,-2 25-2 0,0 0-4 15,14-25-1-15,-14 25-10 0,11-17-2 0,-5 10-9 0,6-3-3 16,-12 10-7-16,19-15-1 16,-6 9-7-16,-13 6-4 0,17-11-1 0,-5 7-1 15,-12 4 3-15,21-6 1 16,-21 6 0-16,19 0 5 0,-19 0-5 0,0 0-4 0,23 10 1 16,-23-10-4-1,13 13-5-15,-13-13-2 0,6 19-2 0,-3-9-3 0,-3-10-1 16,0 24-3-16,0-24 1 0,0 27 4 0,0-10 3 15,0-17 3-15,-5 32 3 0,3-16-2 16,0 0-3-16,2-16 1 0,-2 28 0 0,0-17 8 16,2-11-4-16,0 23 1 15,0-23 0-15,2 19 6 0,-2-19 4 0,8 15-2 16,-8-15-2-16,12 14 2 16,-12-14-3-16,18 7-1 0,-5-5 18 0,-13-2 1 15,28 0-4-15,-28 0-3 16,26-5-4-16,-8 1-14 0,-5-4 10 0,4 2-26 0,-3-1-1 15,-1-3-4-15,0 1 0 0,2-3-4 0,-1-3-2 0,2 1-1 16,-5-1-4 0,3 2 0-16,-4-1-17 0,-1 1-25 0,-2 0-28 15,3 2-44-15,-10 11-50 0,10-21-56 16,-8 11-80-16,-2 10-129 0,-2-17-176 0,2 17-31 16,-8-10-198-16,8 10-157 15</inkml:trace>
  <inkml:trace contextRef="#ctx0" brushRef="#br0" timeOffset="52679.75">27930 11786 2494 0,'0'0'-25'0,"0"0"25"16,-8-11 45-16,8 11 28 16,0 0 20-16,0 0-1 0,0 0 20 0,0 0 16 15,0 0 4-15,0 0-3 16,0 0-3-16,-15 26-10 0,9-13-5 0,2 3-8 15,-3 0-11-15,-1 3-4 0,-1 3-8 0,-1 1-6 0,-2 0-6 16,3 1-7-16,-2-1-8 16,-2 2-7-16,3-3-1 0,-2 4-8 0,0-6 1 15,-1 3-8-15,3-2-2 16,0-2-3-16,-1-1-10 0,3-1-37 0,1-4-55 0,3 1-71 16,0-1-55-16,4-13-73 15,-7 19-136-15,7-19-200 0,0 13-234 0,0-13-189 0</inkml:trace>
  <inkml:trace contextRef="#ctx0" brushRef="#br0" timeOffset="53214.47">28043 12110 2536 0,'0'0'-40'15,"0"0"14"-15,0 0 26 0,0 0 24 0,0 0 18 0,0 0 9 16,0 0-1 0,0 0-1-16,0 0 2 0,0 0-7 0,0 0 0 15,0 0-3-15,0 0-2 0,19 29 1 16,-19-29-6-16,0 0 3 0,17 9 1 0,-17-9 5 16,0 0 13-16,15 0-1 0,-15 0 2 15,0 0 0-15,25-8-4 0,-25 8 8 0,12-10 3 16,-12 10 3-16,15-13 1 0,-15 13 10 0,13-16 13 15,-13 16 8-15,11-14 6 16,-11 14 4-16,8-14-1 0,-8 14-3 0,6-11-13 16,-6 11-14-16,0 0-9 0,0 0-3 15,0 0-12-15,0 0-5 0,0 0-1 0,0 0-10 16,0 0-3-16,0 0 3 16,4 45-6-16,-4-45-5 0,-2 28-3 15,0-12 0-15,0 2-4 0,0 1 2 0,2-19-9 16,-2 36 4-16,-1-19 0 0,0 0-3 15,1 0-4-15,-2 1 2 0,-1-1-20 0,1-1 1 0,4-16 5 16,-11 28 3-16,5-17 1 16,-3 2 2-16,1-3 9 0,8-10 1 0,-18 19 13 15,6-12 3-15,12-7 5 0,-18 12 9 16,9-8 0-16,9-4 17 0,0 0 0 16,-28 1-7-16,28-1-8 0,0 0-12 15,-18-13-8-15,18 13-28 0,-4-17-45 0,2 7-50 16,2-3-70-16,0 13-84 0,6-24-91 0,-2 10-204 0,-2 1-73 15,0 1 4-15,-2 12-274 16,1-21-266-16</inkml:trace>
  <inkml:trace contextRef="#ctx0" brushRef="#br0" timeOffset="63654.33">27558 12567 2506 0,'0'0'-145'0,"0"0"31"16,0 0 31-16,0 0 25 0,0 0 28 15,0 0 14-15,0 0 6 0,0 0 20 0,0 0-1 0,0 0-2 16,0 0 4-16,0 0 5 16,0 0 6-16,0 0 7 0,0 0 8 0,0 0 3 15,0 0 14-15,0 0 6 16,0 0 12-16,0 0-1 0,0 0 12 0,0 0-2 0,0 0 15 15,0 0-1-15,0 0 8 0,0 0-1 0,0 0-8 16,0 0-10-16,0 0-3 16,0 0-10-16,0 0-9 0,0 0-7 0,0 0-3 0,0 0-3 15,0 0-1-15,0 0-3 16,0 0 4-16,0 0-4 0,0 0 1 0,0 0-5 16,35 27 1-16,-35-27-2 15,5 17 2-15,-5-17-4 0,4 20-2 16,0-10 0-16,-4-10-1 0,5 23-4 15,-3-11-3-15,-2-12-3 0,7 25-3 0,-5-11-1 0,2 0-3 16,-4-14 1-16,5 26-5 0,-3-12 0 0,-2-14-1 16,7 25 1-16,-7-12-2 15,0-13-2-15,5 23-1 0,-3-12 0 0,-2-11 3 16,4 21-6-16,-4-21 0 0,1 23 3 16,-1-23-1-16,2 22-2 0,-2-22 0 0,0 22 0 15,0-22 2-15,0 23-4 0,0-23 3 16,0 21-2-16,0-21-3 0,2 21 3 15,-2-21-1-15,-2 20 0 0,2-20-2 0,-2 22 1 16,2-22 1-16,0 19-1 0,0-19 1 16,-1 18-4-16,1-18 4 0,0 20-5 0,0-20 4 0,0 19-2 15,0-19 2 1,-2 17-6-16,2-17 6 0,0 19-1 0,0-19 3 0,0 0-5 16,0 25 3-16,0-25-2 15,-2 15 2-15,2-15-1 0,0 0-1 0,0 23 2 16,0-23-1-16,0 0-3 15,0 20 1-15,0-20 1 0,0 0 0 0,0 22 1 0,0-22 0 16,0 0 0-16,0 19 1 0,0-19-3 16,0 0 3-16,2 19-3 0,-2-19 2 15,0 0-2-15,-2 20 2 0,2-20-2 0,0 0 0 0,-2 19-2 16,2-19 2-16,0 0 1 16,-2 18 1-16,2-18 1 0,0 0-2 0,-3 18 0 15,3-18 1-15,0 0-1 16,0 0 0-16,-2 22 0 0,2-22 3 0,0 0-4 15,0 17 2-15,0-17-4 0,0 0 4 0,-2 17-1 16,2-17 0-16,0 0-2 0,0 0 2 16,-3 19-3-16,3-19 4 0,0 0 1 0,0 0-3 15,-2 17 0-15,2-17 2 0,0 0-2 16,0 0 1-16,0 0-2 0,0 0 1 16,0 19-2-16,0-19 4 0,0 0-6 15,0 0 7-15,0 0-2 0,0 0-1 16,2 18-4-16,-2-18 8 0,0 0-3 15,0 0 0-15,0 0-1 0,0 0 0 0,0 0 0 16,0 0 1-16,0 0 0 0,0 0 3 0,0 0-4 0,0 0 2 16,0 17 0-16,0-17-3 15,0 0 4-15,0 0 4 0,0 0-3 0,0 0-2 16,0 0 0-16,0 0 2 16,0 0 0-16,-15 7-1 0,15-7 1 0,0 0-1 0,0 0-1 15,-18 6 1-15,18-6-2 16,0 0 3-16,0 0-3 0,-20 5-1 0,20-5 1 15,0 0 1-15,-18 1-2 0,18-1 0 0,0 0 1 16,0 0 2-16,-23 4-1 16,23-4 0-16,0 0-1 0,-19 2 1 0,19-2-2 0,-15 3 0 15,15-3 2-15,0 0-4 16,-22 4 1-16,22-4 2 0,0 0 0 0,-20 4 1 16,20-4-2-16,0 0 4 15,-19 4-6-15,19-4 4 0,0 0-1 0,-22 2 1 0,22-2-2 16,-15 4 1-16,15-4-2 15,0 0 6-15,-23 4-3 0,23-4 2 0,-17 1-2 16,17-1 7-16,0 0-7 0,-23 4-1 0,23-4 1 16,-17 2 0-16,17-2 1 0,0 0-1 15,-23 2 0-15,23-2-4 0,0 0 4 0,-23 4 3 16,23-4-5-16,0 0 0 16,-23 4 2-16,23-4 0 0,-13 2-3 0,13-2 0 15,-18 4 1-15,18-4 2 16,0 0-2-16,-23 5 8 0,23-5-8 0,-17 2 0 0,17-2 2 15,0 0 0-15,-23 3 7 0,23-3-2 0,-18 4 2 16,18-4 1-16,-15 4 1 16,15-4-2-16,0 0-2 0,-25 6 4 0,25-6-5 15,-16 5-3-15,16-5 6 0,-18 4-2 16,18-4-1-16,-13 4 0 0,13-4-3 0,0 0 1 16,-23 6-1-16,23-6 3 0,-14 4-3 15,14-4 2-15,0 0 0 0,-20 4 2 16,20-4-4-16,0 0 5 0,-18 5-2 0,18-5-2 0,0 0-1 15,-19 5 0-15,19-5-2 16,-15 3 3-16,15-3-2 0,0 0 2 0,-20 4-1 16,20-4 4-16,0 0-5 15,-19 4-1-15,19-4-3 0,0 0 3 0,-21 2-1 0,21-2 2 16,0 0-4-16,-17 5 6 16,17-5-4-16,0 0 3 0,-21 2-4 0,21-2 4 15,0 0-2-15,-16 3 3 16,16-3-4-16,0 0 1 0,0 0 3 0,-24 3-1 0,24-3-4 15,0 0-1-15,-16 4 3 0,16-4 1 0,0 0-3 16,0 0 2-16,-23 4 0 16,23-4-1-16,0 0-7 0,-15 2 10 0,15-2 0 15,0 0-4-15,0 0 0 16,-19 3 2-16,19-3-1 0,0 0 1 0,0 0-2 0,0 0 3 16,0 0-2-16,-19 4 3 15,19-4 0-15,0 0 2 0,0 0-2 0,0 0 5 0,0 0-7 16,-17 4 2-16,17-4 2 0,0 0-2 0,0 0-2 15,0 0 2-15,0 0 0 16,0 0 1-16,-18 4-4 0,18-4 1 16,0 0 3-16,0 0-3 0,0 0 3 15,0 0 3-15,0 0 0 0,0 0 4 0,-17 4 4 16,17-4-16-16,0 0 1 0,0 0 0 16,0 0-2-16,0 0 1 0,0 0 2 0,0 0-2 15,0 0 2-15,0 0-2 16,0 0 0-16,0 0 2 0,0 0 1 0,0 0-3 0,0 0 2 15,0 0-1-15,0 0 0 0,0 0 2 0,0 0 7 16,0 0-4-16,-11 7 0 16,11-7-2-16,0 0 6 0,0 0-7 0,0 0 5 0,0 0-4 15,0 0 2 1,0 0-2-16,0 0-1 0,0 0 0 0,0 0 2 0,0 0-3 16,0 0 0-16,-18 4 3 15,18-4-4-15,0 0 2 0,0 0-2 16,0 0 2-16,0 0 1 0,-19 4-5 0,19-4 6 0,0 0-3 15,0 0 1-15,-17 3 0 0,17-3-5 16,0 0 6-16,-16 4-6 0,16-4 4 0,0 0 2 16,0 0 0-16,-18 4-2 15,18-4 1-15,0 0 1 0,-18 4-3 0,18-4-2 16,0 0 0-16,-15 4 2 0,15-4-2 16,0 0 2-16,-19 6 0 0,19-6 0 0,-15 3 0 15,15-3 0-15,-18 5 2 16,18-5-1-16,-21 3-2 0,21-3 1 0,-20 4 1 0,20-4 1 15,-27 3-1-15,13 1-1 0,14-4 2 0,-33 3-2 16,18 0 0-16,-4-1-2 16,19-2 2-16,-35 4 2 0,16-4 2 0,0 2 4 15,19-2 1-15,-36 3 0 16,17-3-3-16,-1 2 0 0,20-2 1 0,-36 3-3 0,21-3 1 16,-3 1 0-16,-1 1 3 15,19-2-2-15,-33 2 2 0,17-2-5 0,16 0 0 16,-29 2 1-16,13-2-2 15,16 0 0-15,-30 2 1 0,17-1 0 0,13-1-2 0,-29 3 0 16,29-3 0-16,-27 0 2 0,12 0-1 16,15 0 4-16,-25 1-6 0,25-1 2 15,-27 2-4-15,27-2 0 0,-27 3 2 0,27-3 3 16,-27 0-2-16,14 0 2 0,13 0-1 16,-25 0-1-16,25 0-2 0,-25 1 2 0,25-1-2 15,-23 0-2-15,23 0 2 0,-19 0 4 16,19 0 1-16,-19 0-3 0,19 0-2 0,0 0 6 15,-25 0-6-15,25 0 4 0,0 0-5 0,-22 2 3 16,22-2 7-16,0 0-11 16,-20 2 2-16,20-2-1 0,0 0 2 0,0 0 5 0,-23 0-7 15,23 0 0 1,0 0-1-16,-15 2 3 0,15-2-2 0,0 0 1 0,-21 2 0 16,21-2 3-16,0 0-4 15,-15 4 4-15,15-4-4 0,0 0 5 0,-23 1-4 16,23-1 3-16,0 0-2 15,-20 3 3-15,20-3-4 0,0 0 0 0,-25 0 2 0,25 0 1 16,0 0-4-16,-20 0 0 0,20 0 3 0,0 0-4 16,-18 1 4-16,18-1 20 15,0 0-3-15,-25 0-3 0,25 0-2 0,0 0-3 0,-23 0 4 16,23 0-5-16,0 0-1 16,-21-1 1-16,21 1-2 0,0 0 1 0,-25 1-1 15,25-1 1-15,-17 0-6 16,17 0 3-16,0 0-2 0,-30-1 0 0,30 1 2 0,-21 0-5 15,21 0-4-15,0 0 8 0,-30 0 2 0,30 0-6 16,-19-3 1-16,19 3 4 0,0 0-1 16,-27 0-2-16,27 0-2 0,0 0-2 15,-24 0 1-15,24 0 4 0,0 0-7 16,-25 0 4-16,25 0 4 0,0 0-2 0,-23-1-2 16,23 1 0-16,0 0 0 15,-24 1 5-15,24-1-4 0,0 0-2 0,-20-1-3 16,20 1 2-16,0 0 7 0,-23-3 2 0,23 3-9 0,0 0 3 15,0 0-4-15,-27 0 4 16,27 0-3-16,0 0 1 0,-19 0-5 16,19 0 9-16,0 0-1 0,0 0-4 0,-23 3 4 15,23-3-3-15,0 0 2 0,0 0-3 16,-19 0 3-16,19 0-2 0,0 0-7 16,0 0 12-16,0 0-10 0,0 0 8 0,-26-3 1 15,26 3-4-15,0 0 3 0,0 0 0 16,0 0-6-16,0 0 9 0,-20 0-8 0,20 0 3 15,0 0 1-15,0 0-1 0,0 0 3 0,0 0-4 16,0 0-4-16,0 0-1 16,0 0-11-16,0 0-7 0,-17 3-17 0,17-3-24 0,0 0-32 15,0 0-43-15,0 0-57 16,0 0-61-16,0 0-105 0,0 0-197 0,0 0-18 16,0 0-358-16,0 0-348 15</inkml:trace>
  <inkml:trace contextRef="#ctx0" brushRef="#br0" timeOffset="69234.36">24903 13832 2640 0,'0'0'-182'0,"0"0"23"0,0 0 21 16,0 0 23-16,0 0 11 15,0 0 20-15,0 0 5 0,-23-2 15 0,23 2 3 16,0 0 12-16,0 0 16 0,0 0 9 0,-22 0 8 0,22 0 5 15,0 0 5-15,0 0 4 16,-26-2 5-16,26 2-6 0,0 0 5 0,-20-2 15 16,20 2-9-16,0 0 10 15,-22 0 4-15,22 0-5 0,0 0-2 16,-21-1 2-16,21 1-7 0,0 0 5 0,-24 0 1 16,24 0-4-16,0 0 5 0,-24-3-11 15,24 3-3-15,0 0 4 0,-28-1-9 16,28 1 19-16,-17 0 11 0,17 0 6 0,0 0 12 15,-30 0 14-15,30 0-10 0,-16 0 6 0,16 0-11 0,0 0 15 16,-30 0 11-16,30 0-25 16,-17-3-2-16,17 3-1 0,0 0-12 0,-27 0 4 15,27 0-5-15,0 0-4 16,-27 0-2-16,27 0-7 0,-18 3 4 16,18-3 3-16,-19 0-1 0,19 0-4 15,-19 1 1-15,19-1-6 0,-20 0 6 0,20 0-7 0,-23 0 5 16,23 0 1-16,-18 3 0 0,18-3 5 0,-22 0 9 15,22 0-2-15,-21 1 5 0,21-1 9 16,0 0 2-16,-28 0 0 0,28 0 1 0,-18 2-12 16,18-2-1-16,-20 2 0 15,20-2-9-15,0 0 6 0,-27 0-6 0,27 0 3 16,-19 0-8-16,19 0-1 0,0 0 2 16,-27-2-6-16,27 2-1 0,-22-2 3 15,22 2 2-15,-21-4-1 0,21 4 2 16,-23-4-7-16,23 4 0 0,-25-1 10 0,25 1-5 15,-26-4 1-15,11 2 0 0,15 2-2 0,-32-4-2 0,16 2 4 16,-4 1 6-16,20 1 1 16,-34-5 2-16,18 5-2 0,-1-4 1 0,17 4 2 15,-32-1-3-15,14-1 8 16,18 2-2-16,-24-4 0 0,24 4-2 0,-26-2-6 16,26 2 1-16,-19-1-5 15,19 1-5-15,-16-3 2 0,16 3-2 0,0 0-4 0,-24-3 1 16,24 3-1-16,0 0-2 15,-24 0-1-15,24 0-3 0,0 0 2 0,-21 1 0 16,21-1-5-16,0 0 5 0,-20 0 0 0,20 0-3 16,-18 2 0-16,18-2-2 0,0 0 2 15,-23 0 0-15,23 0 0 0,-19 0 0 0,19 0 1 16,0 0-3-16,-27 0 4 16,27 0-2-16,-20 0 4 0,20 0-5 0,-16 3 2 0,16-3 3 15,0 0-2-15,-30-3-3 16,30 3 6-16,-17-2 0 0,17 2-3 0,0 0 1 15,-30 0 1-15,30 0-1 0,-20-1 0 0,20 1 0 16,-24-2-2-16,24 2 1 0,-26-2 0 16,10 0-2-16,16 2 3 0,-33-2-1 0,17 0 0 15,16 2 3-15,-34-3-1 16,15 3 2-16,2-3-7 0,17 3 2 0,-35-4 6 16,15 4-8-16,3-1 2 15,17 1 0-15,-34-2 2 0,18 0 2 0,16 2 2 0,-30-2-3 16,15 0 2-16,15 2-2 0,-28-1 0 0,28 1-1 15,-23-2-1-15,23 2-1 16,-23 0 5-16,23 0-9 0,-22-3 2 0,22 3-1 0,-18-1-1 16,18 1 3-16,0 0-3 15,-30-2 0-15,30 2 2 0,0 0-2 0,-27-2 3 16,27 2-3-16,-20 0 0 16,20 0-3-16,-21-2 2 0,21 2 0 0,-21-2 1 15,21 2-2-15,-21 0 1 0,21 0-1 16,-22-1 2-16,22 1-2 0,-20-3 1 0,20 3 1 15,-24-1-1-15,24 1-3 0,-21-3 4 0,21 3-2 16,-22-1-3-16,22 1 4 16,-20-4 0-16,20 4-3 0,-22 0 2 0,22 0 3 0,-16-4-3 15,16 4-2-15,0 0 6 16,-26-2-3-16,26 2 0 0,0 0-2 0,-19-2 2 16,19 2 0-16,0 0 0 15,0 0 0-15,-18-2 0 0,18 2 3 0,0 0-2 0,0 0-2 16,0 0 2-16,-20-1 1 0,20 1-1 0,0 0 0 15,0 0 0-15,0 0 2 16,0 0 0-16,0 0-2 0,0 0 3 0,0 0-1 16,-17-6 2-16,17 6-1 15,0 0 2-15,0 0 1 0,0 0 6 0,0 0-1 16,0 0 2-16,0 0 0 0,0 0-1 16,0 0-2-16,0 0-4 0,0 0 3 0,0 0-2 15,0 0-2-15,0 0-1 16,0 0 4-16,0 0-7 0,0 0 1 0,0 0 0 0,0 0-1 15,0 0 1-15,0 0-3 0,0 0 2 0,0 0 0 16,0 0-1-16,0 0 3 16,0 0-3-16,-26 3-1 0,26-3 2 0,0 0 0 0,0 0 0 15,0 0 0-15,0 0 4 16,0 0 1-16,0 0 4 0,0 0 5 0,0 0-3 16,0 0 5-16,0 0-3 15,0 0-1-15,0 0-3 0,0 0 1 0,0 0-3 0,0 0-6 16,0 0-13-16,0 0-17 0,0 0-25 0,0 0-31 15,0 0-35-15,0 0-39 16,0 0-49-16,0 0-41 0,0 0-85 0,0 0-158 16,0 0-474-16,0 0-401 15</inkml:trace>
  <inkml:trace contextRef="#ctx0" brushRef="#br0" timeOffset="70454.65">22420 12839 2774 0,'-13'-6'-148'0,"13"6"24"15,0 0 19 1,0 0 18-16,0 0 24 0,0 0 24 0,-9-12 22 0,9 12 37 15,0 0 17-15,0 0 23 0,0 0 22 0,-4-16 22 16,4 16 13-16,0 0 4 0,0 0-2 16,0 0-7-16,0 0 4 0,0 0-5 0,8-29-4 15,-8 29-5-15,7-10 3 16,-7 10-5-16,0 0-6 0,11-18-1 0,-11 18-7 16,10-12-2-16,-10 12-2 0,13-13-8 15,-13 13 2-15,12-11-4 0,-12 11-10 0,16-8-2 16,-16 8-6-16,16-4-6 0,-16 4-4 0,15-6 3 15,-15 6-10-15,19 0-6 16,-19 0-1-16,0 0-3 0,27 4-2 0,-27-4 1 0,16 10-4 16,-16-10-3-1,16 11 2-15,-8-3 3 0,0 1 0 0,-8-9-2 0,12 21 2 16,-8-11 6-16,-4-10-3 16,8 23-3-16,-5-12 0 0,-3-11-2 0,4 25-1 15,-4-12 1-15,0-13-3 16,0 25 2-16,0-25-5 0,-4 25 1 0,-1-14 1 0,5-11 5 15,-6 21-5-15,2-9 1 16,4-12 3-16,-8 19 1 0,8-19 1 0,-9 17 19 0,9-17 3 16,-13 15-5-16,7-7 3 0,6-8-12 0,-12 13 8 15,12-13-4-15,-14 12-5 16,14-12-1-16,-12 7-4 0,12-7 2 0,-13 6-3 16,13-6-1-16,0 0 0 15,-23 6-6-15,23-6-5 0,0 0 8 0,-23 0-10 0,23 0 5 16,0 0 2-16,-24-3-4 0,24 3 1 0,0 0-1 0,-23-5 5 15,23 5 0-15,-15-6 0 16,15 6 3-16,0 0-4 0,-15-9 0 0,15 9 0 16,0 0-1-16,-16-13-1 15,16 13 3-15,-9-8-1 0,9 8-1 0,0 0 1 0,-13-16 2 16,13 16 1 0,0 0-2-16,-6-17-1 0,6 17 0 0,0 0-2 0,-4-20 0 15,4 20-4-15,0-16 1 16,0 16-2-16,0 0-1 0,2-25 1 0,-2 25-3 15,0 0-11-15,4-25-1 0,-4 25 3 0,2-13 2 0,-2 13 3 16,0 0 2-16,4-19 2 16,-4 19-1-16,0 0 4 0,4-17-4 0,-4 17 3 15,0 0-6-15,7-17 3 16,-7 17-1-16,0 0-2 0,7-12-1 0,-7 12-2 0,0 0-2 16,0 0-7-16,8-14-21 15,-8 14-29-15,0 0-36 0,8-6-40 0,-8 6-65 16,0 0-92-16,0 0-113 0,13 0-190 0,-13 0-26 0,0 0-530 15,0 0-804-15</inkml:trace>
  <inkml:trace contextRef="#ctx0" brushRef="#br0" timeOffset="132701.37">22580 13121 2521 0,'0'0'-98'0,"0"0"31"16,0 0 19-16,0 0 13 0,0 0 15 0,11-10 24 15,-11 10 30-15,0 0 10 0,0 0 29 0,0 0 15 16,0 0 13-16,0 0 0 0,0 0 1 16,0 0 3-16,0 0 3 0,0 0 1 0,0 0 0 15,0 0-8-15,0 0-5 16,0 0-9-16,15 29-6 0,-15-29-7 0,4 19-5 15,-4-19-7-15,2 20-5 0,-2-20-3 16,0 24-6-16,0-24-5 0,-2 25-4 0,2-12-2 16,0-13-5-16,-2 28 1 15,0-12-7-15,0-1-3 0,2-15 0 0,-4 30-4 16,2-16 1-16,0 0-3 0,2-14 1 0,-5 28-4 0,0-15 1 16,5-13 2-16,-4 23-1 15,2-9 2-15,2-14 0 0,-4 19 3 0,4-19-2 16,-4 21-2-16,4-21 3 15,-4 19 5-15,4-19 1 0,-4 19-1 16,4-19 3-16,-2 16 1 0,2-16-6 0,-2 14 2 16,2-14-1-16,0 0-4 0,-5 19-1 0,5-19 1 15,0 0-4-15,-4 18 0 0,4-18 0 0,0 0-3 16,-5 13 1-16,5-13-1 0,0 0-2 16,0 0-1-16,0 0 0 0,0 0-10 0,-4 15-24 15,4-15-41-15,0 0-55 16,0 0-67-16,0 0-49 0,0 0-73 0,0 0-151 15,0 0-103-15,0 0-317 0,0 0-246 16</inkml:trace>
  <inkml:trace contextRef="#ctx0" brushRef="#br0" timeOffset="133463.51">22560 13143 2584 0,'0'0'-100'0,"8"-14"27"0,-8 14 23 0,0 0 5 16,0 0 24-16,0 0 14 0,0 0 20 0,0 0 14 16,0 0 9-16,0 0 8 0,0 0 23 15,0 0 6-15,0 0 3 0,0 0 10 0,0 0-5 16,0 0-3-16,0 0 2 15,0 0 1-15,0 0 3 0,-24 47 3 0,24-47 3 16,-8 18-2-16,8-18 1 0,-6 17-8 16,-1-10-2-16,7-7-5 0,-6 15-9 0,6-15-4 15,-10 16-6-15,10-16-9 0,-7 12-3 0,7-12 1 16,-9 11-8-16,9-11-3 16,0 0-3-16,-6 13 0 0,6-13-1 0,0 0 7 0,0 0 2 15,0 0 3-15,-8 13-3 16,8-13 0-16,0 0-8 0,0 0-1 0,0 0-5 15,0 0-4-15,0 0 0 16,0 0-3-16,0 0-3 0,30-41-1 0,-30 41-1 0,10-17 1 16,-4 5-4-16,1 1 0 15,1-3 0-15,-2 1-2 0,-6 13 1 0,13-24-3 16,-6 12-2-16,-7 12 3 0,10-20-3 0,-10 20 0 16,6-15-1-16,-6 15 0 0,8-11-2 15,-8 11 0-15,0 0-2 0,8-15-2 0,-8 15 4 16,0 0 1-16,0 0 4 15,0 0 1-15,0 0 9 0,0 0 1 0,0 0 9 16,0 0-1-16,0 0 2 0,18 30 4 16,-18-30 0-16,4 20 1 0,1-9 1 0,-5-11-1 15,6 21 4-15,-2-10 0 0,-4-11 3 16,11 21-4-16,-7-10 3 0,-4-11-8 16,11 19 0-16,-11-19-3 0,10 18-5 0,-6-9-4 0,-4-9 0 15,10 15-8-15,-10-15-22 16,10 14-36-16,-10-14-49 0,6 11-62 0,-6-11-74 15,6 8-77-15,-6-8-188 16,4 7-89-16,-4-7-389 0,0 0-432 0</inkml:trace>
  <inkml:trace contextRef="#ctx0" brushRef="#br0" timeOffset="134251.11">22322 13333 2985 0,'0'0'-83'16,"0"0"17"-16,0 0 20 0,0 0 24 0,-17 11 35 15,17-11 39-15,0 0 13 0,0 0 8 16,0 0 3-16,0 0 3 0,0 0-3 0,0 0-3 15,0 0-5-15,0 0-9 16,0 0-7-16,32 8-2 0,-32-8-12 0,0 0-34 16,19-2-57-16,-19 2-66 0,0 0-55 0,24-6-72 0,-24 6-176 15,12-7-362-15,-12 7-86 16</inkml:trace>
  <inkml:trace contextRef="#ctx0" brushRef="#br0" timeOffset="134981.37">22225 12779 2273 0,'0'0'-62'0,"0"0"37"0,-11-16 19 0,11 16 26 0,0 0 44 16,0 0 19-16,0 0 25 0,0 0 20 0,0 0 7 15,0 0 3-15,0 0-1 16,0 0-2-16,0 0-5 0,0 0-5 0,0 0-9 0,0 0-10 16,0 0-11-16,0 0-13 15,0 0-5-15,0 0-10 0,0 0-5 0,0 0-9 16,0 0-4-16,0 0-6 15,0 0-2-15,0 0-5 0,0 0-7 0,0 0-2 0,0 0-1 16,32 32-3-16,-32-32-1 16,13 18-4-16,-5-10 0 0,0 1-4 0,-8-9 0 15,14 15-3-15,-6-7-3 0,-8-8 1 0,12 15-3 16,-12-15 0-16,9 11-2 0,-9-11 1 16,6 14 2-16,-6-14 1 0,0 0 0 0,-4 22 0 15,4-22 0-15,-11 22-1 16,3-13-2-16,2 3-1 0,-2-1-2 0,-4 1-10 0,4-1-28 15,0 0-47-15,-1-1-64 16,1 1-52-16,-1-4-83 0,9-7-186 0,-17 16-514 16,11-10-442-16</inkml:trace>
  <inkml:trace contextRef="#ctx0" brushRef="#br0" timeOffset="144041.45">25010 13567 2869 0,'0'0'-146'0,"0"0"34"0,-23-5 19 16,23 5 21-16,0 0 20 0,0 0 22 0,0 0 19 15,0 0 37-15,0 0 17 16,0 0 28-16,0 0 20 0,0 0 4 0,0 0-6 0,0 0-8 16,0 0-8-16,0 0-10 0,0 0-17 15,0 0-6-15,0 0-25 0,0 0-30 16,0 0-42-16,0 0-25 0,65 0-33 0,-44 0-19 16,-3 1-17-16,4-1-42 0,0 3-51 15,4-2-418-15,3 1 107 0</inkml:trace>
  <inkml:trace contextRef="#ctx0" brushRef="#br0" timeOffset="145011.27">25592 13590 1805 0,'0'0'-98'16,"0"0"16"-16,0 0 7 16,0 0 13-16,0 0 5 0,0 0 6 0,0 0 0 0,0 0 9 15,0 0 2-15,0 0 4 16,0 0 1-16,-25 32 8 0,25-32-1 15,0 0-4-15,4 15 2 0,-4-15 2 16,0 0-3-16,8 16 10 0,-8-16-1 0,0 0 12 16,2 19 6-16,-2-19 8 0,0 17 5 0,0-17 5 0,0 19-3 15,0-19-2-15,0 22 1 16,2-9-2-16,-2-13-7 0,2 26 6 0,-1-9-5 16,2-4 7-16,-3-13-5 15,7 31 1-15,-4-15 2 0,-1-1 16 0,0-3 6 16,2 2 20-16,-4-14 11 0,7 24 8 15,-2-13-1-15,-5-11 5 0,4 17 1 0,-4-17-4 16,5 15 7-16,-5-15-15 16,2 13 2-16,-2-13-7 0,0 0-3 0,4 18-4 0,-4-18-4 15,0 0-13-15,0 0 5 0,0 0-10 0,0 0 1 16,-10 19 13-16,10-19-8 16,0 0 4-16,0 0 1 0,0 0 11 0,-12 7 0 15,12-7-11-15,0 0 2 0,0 0 1 16,0 0-15-16,0 0-5 0,-13 7 4 0,13-7 2 15,0 0-9-15,0 0-3 16,-14 7-3-16,14-7-2 0,0 0 5 0,-18 5-6 16,18-5 9-16,-15 4-9 0,15-4 1 0,0 0-1 15,-31 3-3-15,18 0-5 0,13-3-2 16,-29 0 2-16,12 0-4 0,17 0-1 0,-38 0 2 16,18 1 5-16,-1-1 3 15,1 0-7-15,-2 0 2 0,1 0-1 0,-1 0 2 0,1 0-15 16,-1-1 18-16,22 1-8 15,-41-3 6-15,21 3-7 0,-3-1 4 0,6 1 0 16,17 0 3-16,-37-2-18 16,22 2-5-16,15 0-3 0,-32 0 2 0,32 0-1 15,-28-1 6-15,28 1-7 0,-23 0 5 0,23 0 8 0,-22-3-5 16,22 3-17-16,-20 0-7 16,20 0-6-16,-22-2-8 0,22 2-1 0,0 0-5 15,-30-2 5-15,30 2 6 16,-18-1 5-16,18 1-2 0,-19-4 5 15,19 4 13-15,-20-3-2 0,20 3 10 0,-16-5-4 16,16 5 20-16,-16-6 16 0,16 6 1 0,0 0 1 16,-14-8 17-16,14 8-8 0,0 0-5 0,-7-10-6 15,7 10 1-15,0 0 4 0,-5-20-2 16,5 20 1-16,0 0 1 0,5-30-10 0,-5 30 4 16,2-27 4-16,-1 12-10 15,-1 15-4-15,2-31-1 0,0 12-2 0,0 0-2 16,0 2 0-16,-2 17 6 0,0-34 5 15,0 19 4-15,0 15 26 0,-2-28-10 0,2 28-9 16,-2-29-4-16,2 29 8 16,-2-20-1-16,2 20-7 0,-2-17-2 0,2 17-16 15,-1-18 0-15,1 18-8 0,0 0 0 0,-5-18 6 0,5 18-7 16,0 0 3 0,-2-18 10-16,2 18 4 0,0 0 9 0,0 0-8 0,0 0 2 15,0 0-2-15,5-19 3 16,-5 19 10-16,0 0-10 0,0 0-3 0,0 0 8 0,19-5-4 15,-19 5 1-15,23 2-5 16,-23-2-3-16,31 2-23 0,-10-1-16 0,7 3-14 16,1-4-24-16,5 4-9 0,1-2-18 15,0-2-18-15,1 2-34 0,7 0-55 16,-8-2-292-16,2 0 328 0</inkml:trace>
  <inkml:trace contextRef="#ctx0" brushRef="#br0" timeOffset="157000.97">24274 12733 963 0,'0'0'177'0,"0"0"-40"0,-15-14-18 15,15 14-16-15,0 0-12 0,0 0-11 0,0 0 10 16,0 0-18-16,0 0 7 16,0 0-5-16,0 0 9 0,0 0 2 0,0 0 7 0,0 0 4 15,0 0 7-15,0 0 6 16,0 0 4-16,0 0 6 0,0 0 1 0,0 0 5 15,-9-11 6-15,9 11 2 16,0 0-1-16,0 0 0 0,0 0 0 0,0 0 1 0,0 0-1 16,0 0 0-16,0 0-8 15,0 0 19-15,0 0-14 0,0 0-9 0,0 0-3 16,0 0-24-16,0 0-9 0,0 0-11 0,0 0-7 16,0 0-3-16,0 0-12 0,0 0-1 15,0 0-5-15,0 0-8 0,0 0-1 0,0 0-8 16,0 0 0-16,13 54-9 15,-13-54 2-15,8 20 2 0,-8-20-3 0,3 18-4 16,-3-18-3-16,6 21 1 0,-6-21 2 16,5 15-12-16,-5-15 7 0,4 14-7 0,-4-14 5 15,4 14 0-15,-4-14-3 0,0 0 1 0,5 15 4 16,-5-15 0-16,0 0-7 16,0 0 20-16,3 14 4 0,-3-14-3 0,0 0 4 0,0 0-8 15,0 0-2-15,0 0 4 16,0 0-11-16,0 0-1 0,0 0 2 0,16-35-5 15,-16 35-4-15,10-25-10 16,-6 13-21-16,4-2-16 0,-1 1-25 0,-1 0-40 0,1-2-53 16,1 1-80-16,0 1-85 0,1-1-194 0,-3 1-89 15,0 1 9-15,-6 12-336 16,12-17-350-16</inkml:trace>
  <inkml:trace contextRef="#ctx0" brushRef="#br0" timeOffset="161141.05">24877 12222 2783 0,'0'0'-85'0,"0"0"38"0,0 0 33 15,0 0 20-15,0 0 37 16,0 0 27-16,0 0 25 0,0 0 16 0,0 0 7 16,0 0 7-16,0 0 0 0,0 0-4 0,0 0-5 0,0 0-4 15,0 0-10-15,0 0-8 16,0 0-2-16,0 0-6 0,0 0-1 0,0 0-5 16,0 0-5-16,0 0-6 15,0 0 0-15,0 0 0 0,18-21-7 0,-18 21-5 0,0 0-4 16,16-6-11-16,-16 6-1 15,14-5-8-15,-14 5-1 0,20-4-5 0,-20 4-5 16,21-5 2-16,-21 5-4 16,23-6-4-16,-8 3-1 0,-15 3-2 0,26-5-1 0,-12 5-1 15,-14 0-2-15,31-5 2 0,-19 2-4 0,-12 3 2 16,26-2-2-16,-26 2-2 16,20-2-1-16,-20 2 1 0,21-4 0 0,-21 4-1 15,0 0 6-15,25 0-9 16,-25 0 1-16,0 0 1 0,16-1 0 0,-16 1-3 0,0 0 6 15,0 0 1-15,0 0-3 16,22-2 0-16,-22 2 1 0,0 0-4 0,0 0 0 16,0 0 1-16,0 0 0 0,0 0-2 0,0 0 4 0,0 0-3 15,0 0 3-15,0 0 0 16,0 0 1-16,0 0-2 0,0 0 0 0,0 0 4 16,-44 23-3-16,44-23 0 15,-14 10 0-15,14-10 1 0,-19 9 0 0,8-5-3 0,11-4 3 16,-16 11-2-16,16-11 4 15,-20 9-1-15,12-3 3 0,8-6 5 0,-15 12-2 16,15-12 2-16,-13 9-2 16,13-9 0-16,-13 13 0 0,13-13 8 0,-7 11-3 0,7-11-5 15,-9 14-2-15,9-14-3 0,-7 14 1 0,7-14-2 16,0 0 3-16,-9 17-6 16,9-17 3-16,0 0-1 0,-4 19 1 15,4-19 23-15,0 0-3 0,-2 17-4 0,2-17 4 16,0 0-4-16,0 0 0 0,2 21-1 0,-2-21 2 15,0 0-4-15,6 14-11 16,-6-14 15-16,0 0-9 0,10 10 5 0,-10-10-4 16,0 0-1-16,11 10 2 0,-11-10-3 0,0 0 5 0,13 8-5 15,-13-8-1-15,0 0-2 16,18 5 0-16,-18-5-8 0,0 0 0 0,19 4 5 16,-19-4-1-16,0 0 1 0,19-1 1 15,-19 1-3-15,0 0 0 0,21-3-2 0,-21 3 8 16,0 0-10-16,0 0 4 15,24-3-2-15,-24 3-1 0,14-4 1 0,-14 4-3 16,0 0-10-16,18-4-15 0,-18 4-32 16,9-4-28-16,-9 4-44 0,0 0-59 0,13-5-69 15,-13 5-62-15,0 0-159 0,4-10-107 0,-4 10-13 16,0 0-338-16,0 0-351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9-27T08:13:55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23008 4825 1158 0,'0'0'162'0,"0"0"-47"0,0 0-5 15,0 0-18-15,0 0-9 0,0 0-11 0,0 0-3 0,0 0-5 16,0 0 6-16,0 0 4 0,0 0 10 16,0 0-3-16,0 0-2 0,0 0-2 15,0 0-3-15,0 0-2 0,0 0-2 0,42 2-5 16,-42-2-4-16,21 0 0 0,-21 0-6 16,28-2-2-16,-28 2-12 0,32-1-3 15,-17 1-4-15,3 0-3 16,4-3-3-16,-1 2-5 0,0-1 2 15,2 0-7-15,-1 0 1 0,0 0-4 0,4 0-5 16,-2 1 1-16,-3-2 3 0,2 2-3 16,0-2 0-16,5 0-4 0,-5 1 1 15,5-2-3-15,-6 2 3 0,2 0-1 0,4 1-1 16,-5-2-1-16,1 1-2 0,-2-1 2 16,6 1-2-16,-3 0 0 0,1 0 2 0,-5 0-3 0,2 0 4 15,0 1-3-15,-1-2 0 0,1 1-5 16,-2 1 4-16,0 1-2 0,3-2 0 0,-4 0-3 15,2 0 4-15,1 0-1 0,-1 0 2 16,-2 0-4-16,4 1 6 0,-1-2-4 0,1 2 0 16,1-2 0-16,0 2 2 0,-1-1-1 15,3 0-2-15,1-2 2 0,0 3 3 0,1-1-5 16,-2 2 2-16,3-3-3 0,1 2-1 0,0 1 0 16,0-2-1-16,4 0 1 0,-6 0 3 15,5 2 3-15,-4 0-6 0,1 0 2 0,0 0-2 16,-2 0 6-16,2 0-6 0,-4 0 2 15,4 2 0-15,-5-2-5 0,-2 0 6 0,-1 2-4 16,3-2 1 0,-6 2 1-16,5-2 2 0,-2 1 1 15,-2-1-1-15,1 3-1 0,2-3 3 0,3 2-2 16,-4-1-2-16,4 1 2 0,-1-2 0 16,2 2 0-16,2-2 0 0,-7 2 0 15,3 0 0-15,-1-2-2 0,0 0-6 0,-2 1 9 16,4-1-1-16,-5 3 2 0,2-3 1 15,-1 1-2-15,0 2 0 0,0-3-2 0,-4 1 1 0,5-1 0 16,-2 2-1-16,-1-2-1 0,0 2 6 16,0-2-8-16,-1 2 4 0,0-2 0 0,1 2 3 15,1-2-3-15,0 2 1 0,-1 0-2 16,3-1 1-16,-1 1-1 0,1 1 2 16,-1-2-4-16,0 1 0 0,-1 0 3 0,-2 0 2 15,1-2-4 1,-1 2 2-16,0 2-1 0,-2-4 1 0,-18 0 1 15,34 3-1-15,-20 0-4 0,-14-3 4 16,28 1 2-16,-14-1-4 0,-14 0 1 0,27 4 6 16,-14-2-7-16,-13-2 3 0,22 2-2 15,-22-2 1-15,20 2 0 0,-20-2 7 16,16 3-3-16,-16-3 1 0,0 0-5 0,19 3 4 16,-19-3-4-16,0 0-1 0,0 0-5 0,17 1-5 0,-17-1-12 15,0 0 1-15,0 0-9 0,0 0 3 16,0 0-2-16,16 4 6 0,-16-4 6 0,0 0 3 15,0 0-2-15,0 0 3 0,0 0 7 16,0 0-4-16,0 0 4 0,0 0 0 16,0 0 7-16,0 0 0 0,0 0 1 0,0 0 5 15,0 0-2-15,1 17 6 0,-1-17 2 0,0 0 5 16,0 0 8-16,0 0 10 0,-10 26 1 0,10-26 8 16,-5 18-5-16,5-18-3 0,-6 21 2 15,4-9-4-15,2-12-3 0,-5 29-3 16,3-15-3-16,-5 3 1 0,7 2-6 0,-2 0 15 15,2 4 1-15,0 4-6 0,2 0-2 16,1 1-2 0,3 1 1-16,-3 1 0 0,3-1 0 0,3 5-1 15,0 1-2-15,0-3 0 0,2 3-2 16,3-3 4-16,-3 2-2 0,3-2 5 16,-1 3-1-16,0-3 3 0,-1 0 5 0,1-1 3 15,1-1-5-15,-1 1 1 0,-2-1 3 16,1-1-5-16,1 2 2 0,-3-3-5 0,3 1 2 15,-3 1-5-15,2-6-3 0,-3 5-2 0,0-4-1 0,0 0 0 16,0 0-2-16,-2 0-4 0,1-2 1 16,2-1-1-16,-4-1-2 0,1-2 0 15,-1 2 1-15,-1-3 2 0,0 0-4 16,2 3 4-16,-3-3 0 0,2 5 1 0,-1-7-2 16,-1 3 0-16,1 1-1 0,-2-4-2 15,1 4-1-15,0-2-1 16,1 1-2-16,-1-2 1 0,0-1 1 15,0 0-3-15,-2 1 0 0,2-2-2 0,-2 0-3 16,-2-15 6-16,2 23-3 0,-1-11 2 16,-1-12-2-16,2 21 4 0,-2-21-4 15,2 17-1-15,-2-17 1 0,2 17 1 0,-2-17-4 16,0 0 2-16,0 21 0 0,0-21 2 16,0 0 0-16,0 19 2 0,0-19-4 0,0 0 1 0,-2 17 3 15,2-17-2-15,0 0-2 0,-4 16 6 16,4-16-3-16,0 0-1 0,0 0 2 0,-7 15 0 15,7-15-2-15,0 0 1 0,-12 11 1 16,12-11-4-16,0 0 1 0,-15 10 4 16,15-10-3-16,-12 3 3 0,12-3 0 0,0 0-3 15,-20 9 1 1,20-9-1-16,-14 8 3 0,14-8-5 16,-15 6 3-16,15-6 0 0,-18 6-4 0,18-6-1 15,-20 5 2-15,20-5 1 0,-23 4 1 16,7-2-2-16,16-2 1 0,-33 4-1 15,15-3 2-15,-5-1 2 0,3 3-4 0,-5 0 2 16,3-3 0-16,-3 1 0 0,-6-1-2 16,2 2-2-16,-1-2 1 0,1 0-3 0,-2 1 3 0,-3-1 0 15,1 0 0-15,-1-1-3 0,1 1 0 0,-1 0 5 16,-1 0 0-16,-1 0-10 0,3-2 5 16,-3 2 4-16,0 0-2 0,0 0 0 0,-3 0 1 15,4 0 0-15,-1 0-1 0,-2-1 3 16,2 1-6-16,0 1 5 0,0-1-4 15,2 0 3-15,-2 0-6 0,3 0 5 0,-3 2 0 0,1-2 1 16,3 1-1-16,-3-1-5 0,-2 3 3 0,5-3 2 16,-2 1-1-16,1 1 4 0,1-2-4 15,-2 2 0-15,3-2 0 0,-1 3 1 16,0-2-2-16,0-1 2 0,1 0-4 16,1 2 2-16,-2-2 1 0,3 0 3 0,-1 0-2 15,0 2-2-15,3-2-1 16,1 0 2-16,0 0 4 0,4 3-5 15,-2-3-1-15,-1 0 1 0,3 0 4 16,0 0-4-16,-2 0-1 0,3 0 0 0,-3 0-1 16,4 0 5-16,-4 0-2 0,1 0-1 15,-1 0 2-15,2 0-2 0,-2-3 0 16,3 3 0-16,-2-2 18 0,2 2 0 0,-1 0 2 16,1 0-6-16,-2-2 3 0,2 2-7 0,1-1 6 15,20 1-5-15,-38-3-1 0,20 3 4 0,18 0-5 16,-35-2-2-16,19 2-1 0,16 0-3 15,-30-2 1-15,30 2 0 0,-30 0 3 0,16-1-3 16,14 1-1-16,-28 0 1 0,28 0-4 16,-25 0 1-16,25 0 2 0,-28 0-2 15,28 0 1-15,-25 0 0 16,25 0 3-16,-24 1-3 0,24-1-2 16,-25 0 2-16,25 0-4 0,-25 0 2 0,25 0-3 15,-24 2 11-15,9 0-6 0,15-2-1 16,-22 0-5-16,22 0 5 0,-28 3 3 0,28-3 2 15,-26 1-9-15,11 1 3 0,15-2 5 16,-27 2-6-16,27-2 8 0,-27 3-4 16,27-3-3-16,-26 0 6 0,26 0 1 0,-23 0 2 0,23 0-1 15,-22 0 7-15,22 0-6 0,0 0 9 16,-24-3 6-16,24 3-5 0,0 0 3 0,-26-2 12 16,26 2 1-16,0 0-1 0,-19-8 1 15,19 8-1-15,-13-7-7 0,13 7 2 0,-13-14-5 16,13 14 6-16,-10-17 0 0,6 7 1 15,4 10-4-15,-10-24-14 0,2 11 5 0,4-1 3 0,4 14 4 16,-8-31 0-16,4 15 2 0,-2 0-1 16,1 0-3-16,1-2 2 0,0 1-2 0,-1-2 0 15,-1 1 3-15,2-4-2 0,-1-1 0 16,-1 0-1-16,2-1 3 0,0 0 1 0,-2-1-1 16,2 0-3-16,-1 3 3 0,0-3-3 15,1-2 1 1,0 3-3-16,0-1-2 0,0-2 0 0,0 2-4 15,0-1 1-15,-1 1-3 0,1-1-2 16,-1-3-1-16,1 3-2 0,0-1-1 16,0 0 0-16,0 0 0 0,-1 0-3 0,1 1-1 15,2-1 1-15,-2 1-1 0,0 1 0 16,0-2-1-16,-1 4 0 0,1-2-1 0,-1 3-1 16,1 1 0-16,2 0 1 0,0 1-1 0,-2 1 0 0,2 1 2 15,-2 3-3-15,2-3-1 0,0 1 1 16,-2 0-1-16,4 17-1 0,-7-30 3 15,4 14-2-15,1 1 0 0,-2-1-3 0,4 16 1 16,-4-28 0-16,2 15 1 0,2 13-1 16,-4-25-2-16,2 11 4 0,2 14-3 0,-2-22 1 15,2 22 0 1,0-21 2-16,0 21-2 0,-2-22 0 0,2 22 2 16,0-20-2-16,0 20 4 0,-3-21-3 15,3 21 2-15,-2-21-1 0,2 21-1 16,0-21 2-16,0 21-1 0,0-20-1 0,0 20 1 15,-2-19 0-15,2 19 0 0,-2-20 1 16,2 20-2-16,0-19 2 0,0 19-1 0,0-19-2 16,0 19-2-16,0 0-7 0,0-27-20 0,0 27-19 15,0 0-28-15,2-19-30 0,-2 13-44 0,0 6-68 16,0 0-82-16,0 0-135 0,-2-15-173 16,2 15-28-16,0 0-464 0,0 0-695 15</inkml:trace>
  <inkml:trace contextRef="#ctx0" brushRef="#br0" timeOffset="686.4">23941 5589 3378 0,'-16'-15'-99'0,"16"15"51"16,0 0 30-16,-8-13 31 0,8 13 33 15,0 0 27-15,-8-14 22 0,8 14 10 16,0 0-4-16,0 0-12 0,-10-13-6 0,10 13-12 15,0 0-6 1,0 0-6-16,0 0-3 0,0 0-4 0,0 0-8 16,-17 27-1-16,17-27-2 0,-4 32-6 15,2-12-1-15,0 1-4 0,0 1-5 16,-1 4-1-16,3-1 0 0,-4 2-4 16,4 0 5-16,-2 0-9 0,2-2-2 0,-4 1 0 15,4-5 0-15,-2 1-5 0,2-2-8 16,-2-3-20-16,2 2-38 0,0-19-47 0,0 27-56 0,2-15-45 15,-2-3-67-15,0-9-161 0,2 11-549 0,-2-11-442 16</inkml:trace>
  <inkml:trace contextRef="#ctx0" brushRef="#br0" timeOffset="1056.35">23812 5582 2976 0,'-6'-23'-82'0,"2"11"21"0,4 12 45 16,-4-15 25-16,4 15 40 0,0 0 30 16,-4-22 21-16,4 22 8 0,0 0-1 15,0-18-6-15,0 18-9 0,0 0-4 0,0 0-18 16,6-24-5-16,-6 24-7 0,8-11-10 0,-8 11 0 16,15-7-7-16,-15 7-1 0,21-5-5 0,-21 5-5 15,28-2-2-15,-13 2-4 0,-15 0-2 16,34 4 2-16,-18-1-5 0,1 1-5 0,0 2 1 15,-2 2-5-15,-1-1 2 0,2 1-1 16,-4 1 1-16,-1 1 0 0,0 2-2 0,-5 1 4 16,0 0 1-16,-6-13 3 0,4 29 5 0,-6-15 6 15,2-14 1-15,-8 33 3 0,2-18-3 16,-3 1-1-16,-2 1-3 0,-1 1-2 0,-1-4-3 16,0 1-2-16,-1 1-2 0,1-5 0 15,2 1-7-15,-2-1-6 0,1-2-23 0,4 1-38 16,8-10-52-16,-20 12-67 0,20-12-45 15,-16 7-36 1,16-7-69-16,-9-2-161 0,9 2-398 0,0 0-257 16</inkml:trace>
  <inkml:trace contextRef="#ctx0" brushRef="#br0" timeOffset="1372.9">24141 5525 2577 0,'0'0'-75'0,"0"0"39"16,8-14 28-16,-8 14 35 0,0 0 18 0,0 0 14 15,10-12 19-15,-10 12 4 0,0 0-2 16,0 0-7-16,0 0 3 0,0 0 17 16,0 0 11-16,0 0 1 15,0 0-6-15,20 24 0 0,-20-24-7 16,2 23-9-16,0-10-4 0,0 2-5 15,-2-15-8-15,2 36-4 0,-2-17-8 0,0 1-4 16,0-1-6-16,2 2-6 0,-2 0-6 16,-2-2-7-16,2 2-13 0,0-4-31 15,0 2-36-15,0-19-41 0,0 32-55 0,0-19-54 16,0-1-46-16,0-12-127 0,-2 21-541 0,4-14-318 0</inkml:trace>
  <inkml:trace contextRef="#ctx0" brushRef="#br0" timeOffset="1805.39">24444 5774 2775 0,'0'0'-83'0,"-10"-19"18"0,10 19 19 16,-8-11 7-16,8 11 18 0,0 0 32 15,-16-10 14-15,16 10 17 0,0 0 2 0,-24 0 5 16,24 0-2-16,0 0-1 0,-21 12-2 15,21-12-2-15,-15 13-5 16,8-5-1-16,7-8-7 0,-10 17 5 16,10-17-1-16,-8 21-2 0,8-21 2 15,-2 19 0-15,2-19-2 0,2 19-2 16,-2-19-4-16,6 17-2 0,-6-17-5 0,10 14 1 16,-1-9-10-16,-9-5-3 0,19 4-16 15,-19-4 5-15,0 0-6 0,32-6 3 0,-32 6 3 16,23-11 3-16,-13 1 17 0,2 1 8 0,-2-3 13 0,-2-2 29 15,3 3 15-15,-5-2 23 0,4 2 19 16,-10 11 8-16,12-19-5 0,-6 11-11 16,-6 8-9-16,10-13-16 0,-10 13-12 0,0 0-4 15,10-8 2-15,-10 8-3 0,0 0-8 16,0 0-7-16,0 0-6 0,0 0-5 0,22 31-3 16,-22-31-8-1,6 19-2-15,-4-10-3 0,-2-9-15 16,5 21-43-16,-5-21-51 0,4 19-53 15,-4-19-63-15,4 17-63 0,-4-11-65 0,0-6-154 16,0 0-109-16,5 11-285 0,-5-11-236 16</inkml:trace>
  <inkml:trace contextRef="#ctx0" brushRef="#br0" timeOffset="2191.02">24616 5806 2655 0,'8'-13'30'0,"-8"13"14"0,0 0-1 15,8-11 10-15,-8 11 8 0,0 0 29 0,0 0 20 16,0 0 9-16,0 0-3 0,0 0-10 15,0 0-7-15,0 0-8 0,32 15-10 0,-32-15-7 16,9 13-10-16,-9-13-6 0,5 14-2 16,-5-14-7-1,9 11-7-15,-9-11-1 0,0 0-7 16,8 15-5-16,-8-15-1 0,0 0-3 0,6 13-3 16,-6-13-7-16,0 0-17 0,0 0-12 15,0 0-13-15,0 0-4 0,0 0-5 16,0 0-2-16,0 0-8 0,20-28-3 0,-20 28-3 15,8-25 14-15,-4 12 9 0,1 0 16 16,-5 13 17-16,7-23 14 0,-2 13 15 0,-5 10 12 0,9-17 9 16,-9 17 6-16,6-11 11 0,-6 11 4 15,0 0 7-15,15-5 5 0,-15 5 7 16,0 0-9-16,0 0-1 0,23 16-11 0,-23-16-26 16,14 16-8-16,-14-16-2 0,9 17-4 15,-3-8-2-15,-6-9-5 0,12 16-1 0,-6-7-6 16,-6-9-13-16,10 13-32 0,-10-13-40 0,6 11-59 0,-6-11-75 15,9 10-70-15,-9-10-117 0,0 0-179 16,0 0-26-16,0 0-253 0,0 0-188 0</inkml:trace>
  <inkml:trace contextRef="#ctx0" brushRef="#br0" timeOffset="2360.39">24901 5683 2568 0,'6'-15'-3'0,"-6"15"-2"15,13-11 22-15,-13 11 11 0,19-10 31 16,-7 4 19-16,-12 6 10 0,30-7-10 0,-12 2-6 16,-3 1-9-16,3 0-9 0,-2 1 2 15,2 1-14-15,-18 2-28 0,27-6-47 16,-14 5-58-16,-13 1-50 0,21-4-58 0,-21 4-117 0,8-6-439 16,-8 6-41-16</inkml:trace>
  <inkml:trace contextRef="#ctx0" brushRef="#br0" timeOffset="2623.41">25048 5582 2253 0,'0'0'-8'0,"-27"6"36"16,27-6 35-1,0 0 41-15,0 0 33 0,-9 11 16 0,9-11 12 16,0 0 5-16,0 17-3 0,0-17-3 16,0 0-10-16,5 27-10 0,-5-27-13 15,0 23-12-15,0-23-11 0,2 25-13 16,0-12-7-16,-2-13-13 0,0 28-4 0,0-13-2 15,0-15-7-15,3 26-8 0,-3-13-5 16,0-13-2-16,4 23-6 0,-4-23-2 0,4 20-4 0,1-10-8 16,-5-10-5-16,9 15-24 0,-9-15-48 15,11 10-61-15,-11-10-76 0,18 2-66 0,-18-2-120 16,16-6-190-16,-7-1-420 0,4-1-443 16</inkml:trace>
  <inkml:trace contextRef="#ctx0" brushRef="#br0" timeOffset="12992.08">26176 5238 1843 0,'0'0'-82'0,"0"0"23"0,0 0 12 0,0 0 6 16,0 0 19-16,0 0 12 0,-29-1 8 16,29 1 9-16,0 0 8 0,0 0 5 15,0 0 7-15,0 0 3 0,0 0 13 0,0 0 3 16,0 0 1 0,0 0-1-16,0 0 1 0,0 0 4 0,0 0-6 15,0 0 1-15,0 0-1 0,0 0 0 16,0 0-4-16,0 0 1 0,0 0-4 15,0 0 11-15,0 0 6 0,0 0 0 0,0 0-5 16,0 0 1-16,0 0-3 0,0 0-2 16,0 0-9-16,0 0 0 0,0 0 1 15,0 0 2-15,0 0-17 0,58 12 4 0,-58-12-6 0,23 0-3 16,-23 0 7-16,29 0-10 0,-16 0 0 0,6 1-2 16,-19-1 1-16,38 0-6 0,-16-1-2 15,-2 1 3-15,2-3-2 0,1 3-2 0,1 0-2 16,-3-1 1-16,2-1-4 0,-1 2 5 15,0-5 5-15,-1 4-8 0,3-1 3 16,-4 2-4-16,0-2 2 0,1 2-2 0,1-2-8 0,-4 0 11 16,5 2-2-16,-6-1 4 0,6 1 1 15,-5-3-9-15,2 2 2 0,-20 1 0 0,41-3 7 16,-21 3-5-16,0-1-2 0,1 1-2 16,-2-2-3-16,4 0 2 0,-2 2 0 0,-2-2 4 15,2 0-3-15,1 2 3 0,-2-2 2 16,1 1-5-1,1 1 7-15,0-2-3 0,1 0-4 0,4 2 0 16,-4-3-1-16,3 2 2 0,2 1 4 16,3 0 0-16,-5 0-8 0,6-2 3 15,-3 2-3-15,2 0 4 0,-1 0-6 0,3 0 3 16,-3 0 2-16,-1 0 1 0,0-2 1 16,2 2 0-16,-1-2 0 0,-5 2 3 0,3 0-5 15,0-2 5-15,-1 2-2 0,-2 0-2 0,-1 0 0 16,3 0-1-16,-2 0 4 0,-1 0-5 0,-1 0 0 15,-1 0 3-15,0 0 1 0,0 0-5 16,-5 2 4-16,-17-2 3 0,39 0 0 16,-24 0-2-16,-15 0-4 0,24 0 5 0,-24 0-6 15,26 0-9-15,-26 0-30 0,15-2-60 16,-15 2-50-16,0 0-114 16,16 0-483-16,-16 0-31 0</inkml:trace>
  <inkml:trace contextRef="#ctx0" brushRef="#br0" timeOffset="14280.35">26342 5839 2109 0,'0'0'-95'0,"0"0"26"0,0 0 19 15,0 0 19-15,0 0 7 0,0 0 20 16,0 0 19 0,0 0 8-16,0 0 4 0,0 0 12 0,0 0 9 15,0 0-3-15,0 0 10 0,0 0-12 16,0 0 1-16,0 0 0 0,0 0-4 16,0 0-8-16,0 0 4 0,0 0-10 0,0 0-2 15,0 0-1-15,0 0 3 0,0 0 11 16,0 0-13-16,0 0 4 0,0 0-13 0,0 0 6 15,0 0-4-15,0 0-7 0,0 0-1 0,0 0-3 16,63 2 6-16,-63-2-2 0,27 0-1 0,-27 0-3 16,24-2-6-16,-24 2-3 0,28-2 13 15,-13 2 2-15,-15 0-4 0,31-2 14 16,-17 1-18-16,4-2 8 0,-18 3 1 0,32-3-1 16,-15 3 3-16,-17 0 1 0,32-4 4 15,-14 1 0-15,-2 0 8 0,2 1-4 0,-18 2 9 0,33-3 2 16,-17 0-4-16,0 2 3 0,-1-3 3 15,-15 4-9-15,32-4-4 0,-16 2 3 16,-16 2-7-16,31-4 0 0,-16 2-5 0,-15 2 2 16,30-1-6-16,-14-2-6 0,-16 3 10 15,29-1-2-15,-29 1-2 0,27 0-6 0,-12 0 10 16,-15 0-1 0,30 0-4-16,-16-2-8 0,-14 2 4 0,31 2-1 15,-18-2-5-15,-13 0 0 0,32-2 3 16,-14 2 0-16,1 0-3 0,-19 0-2 15,37 2 4-15,-19-4 0 0,0 2-4 0,2 2 2 16,0-2 2-16,1 0-4 0,-21 0 0 16,38 0 2-16,-18 0 3 0,0 0-4 15,1 1 1-15,1-1 0 0,-2 0-3 0,4 3 2 0,-5-3 2 16,3 1 3-16,0-1-11 0,-1 2 9 0,2-2 0 16,1 2-2-16,-1-2 2 0,1 0 2 15,-1 0-7-15,-1 0 3 0,2 0 0 16,0 0 1-16,-5 0 1 0,4-2-2 15,-3 2 1-15,3 0-1 0,-5 0 4 0,-18 0-5 16,38 0-2-16,-23-2 3 16,-15 2 1-16,30 0-2 0,-30 0 1 15,27 0-1-15,-27 0 1 0,27 0-2 16,-14-1 4-16,-13 1-1 0,22 0-1 0,-22 0 3 16,20-3 1-16,-20 3-15 0,0 0-27 15,25-1-46-15,-25 1-51 0,0 0-65 16,0 0-124-16,18-4-451 0,-18 4-74 15</inkml:trace>
  <inkml:trace contextRef="#ctx0" brushRef="#br0" timeOffset="15831.8">26477 6310 2162 0,'0'0'-102'0,"0"0"22"15,0 0 21-15,0 0 9 0,0 0 15 0,0 0 19 16,0 0 11-16,0 0 5 0,0 0 13 16,0 0-1-16,0 0-6 0,0 0 4 0,0 0 3 0,0 0-3 15,0 0 4-15,0 0 7 0,0 0-3 0,0 0 1 16,0 0 5-16,0 0 4 0,0 0 5 15,42-17 2-15,-42 17-3 0,0 0 1 16,0 0-38-16,25 2 10 0,-25-2 4 16,0 0-10-16,23-2 8 0,-23 2-4 0,17 0 23 15,-17 0-17-15,19-2 5 0,-19 2 0 0,0 0 6 0,29-2-3 16,-29 2 2-16,22 0-7 0,-22 0 4 16,23-2 2-16,-23 2-1 0,22 0 3 0,-22 0-6 15,25-2 4-15,-25 2 2 0,25-2-2 16,-25 2 2-16,26 0-2 0,-26 0-1 15,27-1-5-15,-15-2 1 0,-12 3 11 0,29-2-6 16,-29 2-13 0,24-2 1-16,-24 2 9 0,25-1-21 15,-25 1 19-15,27-3-1 0,-27 3 1 0,23 0-1 16,-23 0 0-16,23-1 1 0,-23 1-4 16,23-2 0-16,-23 2-3 0,23 0-2 0,-23 0 2 15,23-1-3-15,-23 1 0 0,23 0 6 16,-23 0-5-16,22 0-1 0,-22 0-3 0,24 1-1 15,-24-1 5-15,23 0 4 0,-23 0-4 0,25 0 8 16,-25 0-12-16,24 0 0 0,-24 0 3 16,25 0 1-16,-25 0-5 0,27 0 1 0,-13 2 0 15,-14-2 0-15,24 0-6 0,-24 0 7 16,25 1-2-16,-11 2 1 0,-14-3 0 16,26 1 3-16,-26-1-6 0,27 2 3 0,-27-2-9 15,27 2 18 1,-27-2-6-16,25 0-8 0,-14 3 4 0,-11-3-2 15,25 1 4-15,-25-1 1 0,24 0-5 16,-24 0 1-16,24 2 2 0,-24-2 5 16,23 0-8-16,-8 2 4 0,-15-2 2 0,24 2-1 15,-24-2-2-15,27 4 3 0,-13-4 3 16,-14 0-5-16,28 2-8 0,-16-1 14 16,-12-1-11-16,29 3 2 0,-13-3-1 0,-16 0 2 0,27 1 7 15,-12-1-9-15,-15 0-9 0,28 2 6 0,-16 0 6 16,-12-2 2-16,28 2-8 0,-28-2-5 15,25 0 17-15,-12 2-6 0,-13-2 0 0,25 0 5 16,-25 0-4-16,22 2 2 0,-22-2 0 16,25 1-3-16,-25-1-1 0,21-1 2 15,-21 1 2-15,23 0 0 16,-23 0-2-16,21 0 4 0,-21 0-8 16,22 0 1-16,-22 0 5 0,20-2-3 15,-20 2 2-15,23-2 1 0,-23 2 0 0,25-2 2 16,-25 2 3-16,23-2-7 0,-23 2 4 15,23 0-3-15,-23 0-2 0,23-2 0 0,-23 2-1 16,25-1 4-16,-25 1-6 0,22 0 2 16,-22 0 2-16,24-3 0 0,-24 3-1 0,19 0 2 0,-19 0-6 15,23 0 4-15,-23 0-3 0,21 3 1 16,-21-3 7-16,19 1-4 0,-19-1 0 16,19 0 2-16,-19 0-1 0,17 0-1 0,-17 0 7 15,21 0 0-15,-21 0 14 0,0 0-2 16,25-1 5-16,-25 1-6 0,0 0 1 0,24 0-3 15,-24 0-1-15,0 0-4 0,18 0-14 0,-18 0-37 16,0 0-47-16,12 0-46 0,-12 0-62 0,0 0-156 16,0 0-319-16,0 0 93 0</inkml:trace>
  <inkml:trace contextRef="#ctx0" brushRef="#br0" timeOffset="23555.29">15249 5995 2353 0,'0'0'-86'0,"0"0"17"0,0 0 8 16,0 0 11-16,12 14-1 0,-12-14 18 15,0 0 12-15,0 0 18 0,0 0 20 0,0 0 25 16,0 0-14-16,0 0 10 0,0 0 3 15,0 0 9-15,0 0-5 0,0 0 11 16,0 0 4-16,0 0 3 16,0 0 5-16,0 0-5 0,0 0-1 15,0 0 0-15,0 0-10 0,0 0-6 16,0 0-4-16,0 0-11 0,0 0 2 0,12 7-3 16,-12-7 1-16,0 0-5 0,0 0-1 15,0 0-9-15,0 0 8 0,0 0-3 16,0 0 1-16,0 0 8 0,0 0 2 0,0 0-2 15,0 0-1-15,0 0-1 0,0 0-4 0,0 0-7 0,0 0-1 16,0 0 2-16,0 0-2 0,0 0-4 16,0 0-1-16,0 0-6 0,0 0 7 15,0 0-4-15,0 0-2 0,0 0-6 0,0 0 0 16,0 0-2-16,0 0 0 0,0 0 0 16,0 0 2-16,0 0-2 0,0 0 4 15,0 0-2-15,0 0 0 16,0 0-8-16,0 0-15 0,0 0-23 15,0 0-29-15,0 0-37 0,0 0-40 0,0 0-61 16,0 0-146-16,0 0-382 0,0 0-13 16</inkml:trace>
  <inkml:trace contextRef="#ctx0" brushRef="#br0" timeOffset="26062.88">8786 5931 49 0</inkml:trace>
  <inkml:trace contextRef="#ctx0" brushRef="#br0" timeOffset="26178.84">8420 5809 283 0,'0'0'122'0,"-30"-8"-65"16,18 2-63-16,-6 3-104 0,4-3-7 16,0-2 39-16</inkml:trace>
  <inkml:trace contextRef="#ctx0" brushRef="#br0" timeOffset="29040.28">7718 5237 556 0,'0'0'139'0,"0"0"-14"0,0 0-13 0,0 0-11 15,0 0 3-15,0 0-4 0,0 0-1 16,0 0 0-16,0 0 8 0,0 0 3 0,0 0-1 0,0 0-3 16,0 0 2-16,0 0-12 0,0 0-2 0,0 0 0 15,50 8-15-15,-50-8 5 0,25 1-10 16,-25-1-4-16,32 3 0 0,-12-3-14 15,0 0-3-15,4 0-8 0,1 0-8 0,1 0 7 16,3-3-11-16,5 3-1 0,0-1-12 16,0-1 6-1,4 2-4-15,5-2 2 0,-1-1-7 0,3 0 0 16,-1 1 1-16,0-2 0 0,3 4-5 16,-1-4 0-16,1 3-1 0,-3-3 6 0,1 2-12 15,-1-2 7-15,1 2-6 0,-3-3 6 16,0 0-6-16,1 4-1 0,-3-1-1 15,3 0 1-15,-4 0-1 0,-3-2-3 0,-2 4 5 16,0-2 1-16,0 2 6 0,-1-1 9 0,-1-1-2 0,0-2 4 16,-3 4-2-16,1-2-1 0,0 0-2 15,-1-2-1-15,-1 3-5 0,0-2 5 16,1 3-6-16,1-1 2 0,-2-2-3 16,1 2-2-16,-1 1 1 0,2-2-2 0,-5 2-2 15,4 0 1-15,1-2-3 0,-1 0-2 16,1 4 5-16,0-4-6 0,1 2 5 0,-1 0-2 0,0 0 0 15,-1 0 0-15,1 0-2 0,0-2 1 0,-3 2 0 16,-1 0 1-16,-1 0-2 0,-2-2 2 16,1 2-4-16,-1 0-1 0,1 2 2 0,-4-2-2 15,4 0 1-15,-3 0-1 0,1 0 1 16,-4 0 0-16,3 2-1 0,-2-2 4 16,-19 0-5-16,37 2 4 15,-23-2-3-15,3 0 0 0,-17 0 0 16,34 0 2-16,-15 0 0 0,0 0-1 15,3 0-1-15,-4 0 4 0,1 0-4 0,1 0-2 16,-2 0 5-16,2 0 0 0,-2 0-5 16,-18 0 2-16,39-2 3 0,-21 4-3 0,0-2-4 15,-18 0 1-15,32 0 7 0,-18 0-2 16,-14 0 0-16,30 0 1 0,-13 0-4 0,-17 0 2 16,30 2-2-16,-14 0 3 0,-16-2-2 0,37 1 3 15,-21-1-5-15,-16 0 1 0,30 3-1 16,-18-2 4-16,-12-1 6 0,30 3-2 0,-30-3 7 15,25 1-1-15,-25-1 2 0,24 2-2 16,-24-2-5-16,23 0 5 0,-23 0-4 16,22 2 1-16,-22-2 0 15,18 2-2-15,-18-2 0 0,0 0 3 16,22 2-1-16,-22-2 1 0,0 0 0 0,16 1 5 16,-16-1-1-16,0 0 6 0,0 0 6 15,0 0 5-15,12 12 5 0,-12-12-1 0,0 0-5 16,0 23-1-16,0-23-4 0,-3 20-3 15,3-20 3-15,0 25-7 0,0-25 2 16,-3 32-1-16,3-17-3 0,0 3 0 0,3 0-2 0,-6 1-2 16,6 2 1-16,-3-2-1 0,3 1-2 15,-1 4 2-15,0-3-5 0,0 0 3 0,0 3-2 16,0-1 1-16,0 0-2 0,0-1-1 16,2 2-1-16,-2 0 2 0,0 1-2 0,0-2-2 15,1 2 2-15,-1 0 1 0,0-1-4 16,3 1 2-16,-2-1 4 0,-1-1-4 0,1 2 1 15,-1 0-3-15,2 0 3 0,-4-2-3 0,2 0 3 16,0-2-2-16,1-2 3 0,-1 1-5 16,0 2 2-16,-2-3 5 0,2 2-5 0,-2-2 1 15,4 2 2-15,-4 0-3 0,2 0 3 16,-2-1 0-16,2 2-1 0,1-1 2 0,-2-2-1 16,1 3 0-1,0-2-1-15,0 1-1 0,0-1 2 16,0 0-2-16,-2 1-2 0,4-4 2 0,-4 2-3 15,0 0 4-15,2-1 0 0,-4 2-2 16,-2-2 5-16,4-18-5 0,0 35-3 16,-2-18 3-16,2 1 0 0,0-1-1 0,0-17 0 15,-2 32 0-15,2-15 1 0,0-2-3 16,2 2 2-16,-2-17 0 0,0 29-1 0,0-14 1 0,0-15 0 16,0 27-1-16,0-13 2 0,0-14-2 15,0 26 1-15,0-13 0 0,0-13-1 0,0 26 0 16,0-26 0-16,-2 22 3 0,2-22-1 15,-2 24-3-15,2-24 0 0,-2 20 2 0,2-20-2 16,-3 19 4-16,3-19-5 0,-3 17 1 16,3-17 4-1,-2 17-6-15,2-17 2 0,-4 15 0 16,4-15 3-16,0 0 2 0,-4 22-6 0,4-22 2 16,0 0 0-16,-7 18 0 0,7-18 0 15,0 0-1-15,-5 16 0 0,5-16 1 0,-10 9-3 16,10-9-1-16,0 0-1 0,-19 12 1 15,19-12-4-15,-20 6 1 0,6-2-4 0,14-4-5 16,-34 0 0-16,14 4 1 0,-2-3 2 0,-1 1 6 16,-1 0-4-16,-1-2 2 0,-2 0-1 0,2 3 2 15,-3-3-1-15,2 0 2 0,-3 0 1 16,-1 0 1-16,0 0 1 0,1 0-1 16,-1-3 0-16,0 1 1 0,-1 2-1 0,1-2 1 15,-2 2 0-15,1-1 2 0,1 1-2 16,-4-4 2-16,4 4 0 15,-1-3-1-15,-1 2-2 0,0-2 7 0,-1 3-6 16,1 0 2-16,-2-3-2 0,0 0-2 16,3 3 4-16,-3 0 0 0,-1-1-4 15,3-1 4-15,-1 2-3 0,-1-2 2 16,2 2 1-16,-2-2-1 0,1 2 2 0,-1-2-3 16,0 2 1-16,0-1-2 0,0 1-1 15,-2-2 5-15,2 2-3 0,0 0 2 0,0-3-1 0,1 2-1 16,-1 1 0-16,0-2 3 0,2 0-1 0,-1-1 0 15,1 1 1-15,-2-1-2 0,2 1 0 16,1 0 1-16,1-2 3 0,0 1-3 16,1 0 0-16,1 0 0 0,0 1 1 0,1 0-1 15,-1 1-2-15,5-1 2 0,0-2 0 16,-1 2 1-16,3 0 0 0,-5 2 3 0,4-4-5 0,-4 2 0 16,1 0-1-16,-3-1-3 0,3 0 4 15,-1 0 2-15,1-1-2 0,2 2 1 16,-1 1-1-16,1-2 2 0,-1-1 0 0,2 3 2 15,-4 1-4-15,3-2 1 0,-1-1 1 16,2 3 0-16,-2-1-3 0,1 1 1 16,-1-2 0-16,1 2 1 15,2 0 1-15,-3 0-1 0,3 0-2 16,21 0 3-16,-38 0-1 0,20 0 0 16,-2 0 2-16,20 0-1 0,-36 0-1 0,21 2-4 15,15-2 7-15,-30 0-4 0,18 1 5 16,12-1-3-16,-25 3 1 0,25-3 0 0,-22 0-3 15,22 0 3-15,-18 0 2 0,18 0 0 16,0 0-2-16,-26 0 0 0,26 0-1 0,0 0 2 0,-23-3 1 16,23 3-1-16,0 0-3 0,-26-3 1 15,26 3-2-15,-18-4 2 0,18 4-3 0,-22-3 1 16,22 3 2-16,-21-5-2 0,21 5 0 16,-23-2 1-16,23 2-1 0,-21-4 1 0,21 4 1 15,-22-1-3-15,22 1 6 0,-20-4-3 16,20 4 3-1,-18-2 2-15,18 2 4 0,-14-5 9 0,14 5 4 16,0 0 2-16,-18-9-2 0,18 9 1 16,-8-9-2-16,8 9-8 0,0 0 5 15,-8-18-5-15,8 18 0 0,-5-16 4 0,5 16 2 16,-4-18 2-16,4 18 1 0,-4-20-1 16,4 20 4-16,-2-25 0 0,0 10 3 0,0-3-4 15,2 18-1-15,-4-34-1 0,4 16 0 0,-5-2 2 16,3 1-5-16,-1-6 2 0,-1 0-3 0,2-1 1 15,-2-3-3-15,0 3 1 0,-2 0-1 16,2-3 2-16,0 2 0 0,-1 0 2 0,1 0-3 16,1 1-4-16,-1 1 4 0,2-2-2 15,-2 2 1-15,2-1-5 0,0 1 3 16,0 0-1-16,2 1-2 0,-2 2 0 0,-1 0-4 0,3 3 2 16,-2-2 0-16,2 0-2 0,-2 0-3 0,2-1 6 15,-2 2 4-15,2 1-13 0,-2-2 3 16,2 2 0-16,-2-2 0 0,2 2-1 15,0 19-2-15,0-37 2 0,-2 18-3 0,2 2 3 16,0 17-4-16,0-34 2 0,0 19-4 16,0 15 4-16,0-28-2 15,-2 14 2-15,2 14-2 0,0-24 4 16,0 24-4-16,0-28 1 0,0 28 4 16,-2-24-3-16,2 24 2 0,0-26-2 0,0 26-4 15,0-24 3-15,0 24-2 0,0-23 1 16,0 23 0-16,0-23 0 0,0 23 0 15,0-23 0-15,0 23 2 0,0-22-1 0,0 22 1 16,-2-24-2-16,2 24-3 0,0-25 5 0,0 25 0 0,0-23-5 16,0 23 6-16,0-24-2 0,0 24-3 15,0-24-1-15,0 24 5 0,2-21-2 16,-2 21 7-16,2-19-10 0,-2 19 0 0,0 0 0 16,2-23-8-16,-2 23-18 0,0 0-31 15,0-17-42-15,0 17-51 0,0 0-63 16,2-10-62-16,-2 10-127 15,0 0-189-15,0 0-388 0,0 0-443 0</inkml:trace>
  <inkml:trace contextRef="#ctx0" brushRef="#br0" timeOffset="29989.94">8528 5895 2851 0,'-6'-20'-149'0,"6"20"30"0,-6-15 26 15,6 15 20-15,-7-13 18 0,7 13 31 0,0 0 16 16,-8-18 19-16,8 18 13 0,0 0 10 0,-9-13-4 16,9 13 2-16,0 0 1 0,0 0 0 0,-13-11 2 15,13 11 2-15,0 0 4 0,-20 0-4 16,20 0 9-16,0 0-1 0,-30 8 4 16,30-8 12-16,-24 8 5 0,12-1 6 15,-3 0 2-15,2 1 2 0,-2 2-3 0,1 1 1 16,-2 2-3-16,2 1-4 15,-1 1-5-15,0 0-5 0,2 1-10 16,1 1-2-16,2-2-4 0,-2 4-3 16,4-5-2-16,0 2-2 0,-1 0-1 0,5-1-4 15,0 0 3-15,0-2-2 0,4-13 1 16,-5 29 1-16,7-16-10 0,-2-13 0 16,5 28-1-16,1-14-5 0,-2-2 2 0,3 1-1 15,1-2 0-15,0-2-1 0,-8-9-2 0,24 18 0 0,-12-10-1 16,1-2-3-16,2-1 6 0,0 1-3 15,1-2 11-15,2-1-2 0,-2 0-3 16,-16-3-3-16,37 1-2 0,-18-2-6 0,-19 1-7 16,33-6-9-16,-15 0-9 0,-2 2-10 15,1-4-6-15,-2-2-6 0,0 1-5 0,-1-2 1 16,4-2 2 0,-6 1 5-16,-1 1 8 0,2-1 2 15,-3-1 8-15,1 1 4 0,-3 1 3 0,3 1 6 16,-11 10 8-16,17-19 5 0,-11 12 4 15,-6 7 0-15,13-15 3 0,-13 15-2 16,13-14 1-16,-13 14-2 0,8-9-1 0,-8 9-3 16,0 0 0-16,13-10-1 0,-13 10 3 15,0 0-2-15,0 0 1 0,0 0 0 0,0 0 0 0,17 26-1 16,-17-26-3-16,2 16 5 0,-2-16 2 0,0 17 1 16,0-17 10-16,-7 22 13 0,7-22-1 15,-8 19 5-15,2-10 2 0,6-9 2 16,-17 15 5-16,9-7 7 0,8-8 2 0,-22 11 2 15,12-7 2-15,10-4 0 0,-22 5-5 16,22-5-7 0,0 0-9-16,-25-3-10 0,25 3-11 0,0 0-21 15,-17-16-27-15,17 16-38 0,-7-16-42 16,7 16-52-16,-2-17-53 0,2 17-48 0,0-18-105 16,0 18-167-16,7-19-425 0,-5 11-393 15</inkml:trace>
  <inkml:trace contextRef="#ctx0" brushRef="#br0" timeOffset="30460.21">8772 6034 2919 0,'14'9'-79'0,"-14"-9"14"0,0 0 7 15,9 11 2-15,-9-11 19 0,0 0 15 0,6 17 20 16,-6-17 7-16,2 16 11 0,-2-16 12 0,0 19 2 15,0-19 1-15,2 17 8 0,-2-17 2 16,3 19-8-16,-3-19-3 0,0 19 5 16,0-19-4-16,0 17-1 0,0-17 3 0,0 0-3 15,0 21-4-15,0-21 1 0,0 0 0 16,2 17-7-16,-2-17 14 16,0 0 4-16,0 0 0 0,0 0-4 15,0 0-8-15,0 0-1 0,0 0-3 16,0 0-3-16,0 0 0 0,0 0-2 0,0 0-6 15,0 0 0-15,19-47 1 0,-19 47 1 16,6-23 3-16,-2 12 1 0,-4 11 10 16,10-24-1-16,-4 15 2 0,-6 9-1 15,10-17 6-15,-10 17-3 0,8-15-4 0,-8 15-1 0,8-14 0 0,-8 14 5 16,9-9 2-16,-9 9 4 0,0 0 5 16,0 0 8-16,0 0 6 0,0 0-1 15,0 0 2-15,0 0 5 0,30 23-7 0,-30-23-6 16,10 17-3-16,-6-8-1 0,-4-9-7 15,14 19-4-15,-8-9-6 0,0 0-1 0,-6-10-12 16,10 15-35 0,-10-15-50-16,11 13-48 0,-11-13-75 15,13 10-62-15,-13-10-126 0,6 0-176 0,-6 0-312 16,0 0-234-16</inkml:trace>
  <inkml:trace contextRef="#ctx0" brushRef="#br0" timeOffset="30660.93">8970 6029 2533 0,'0'0'-48'0,"-4"-15"10"16,4 15 3-16,0 0 2 0,0 0 13 16,0 0 17-16,0 0 23 0,13-17 21 0,-13 17 17 15,0 0 12-15,19-8 5 0,-19 8-9 16,19-5-4-16,-19 5-10 0,24-7-6 16,-12 4-4-16,-12 3-11 0,26-5-14 0,-14 1-9 15,-12 4-36-15,23-6-49 0,-23 6-36 0,24-4-41 16,-24 4-116-16,14-5-450 0,-8 1 16 0</inkml:trace>
  <inkml:trace contextRef="#ctx0" brushRef="#br0" timeOffset="30892.81">9117 5951 2145 0,'0'0'28'0,"0"0"0"0,0 0 4 15,-9 16 11-15,9-16 5 0,0 0 10 0,0 17 30 16,0-17 13-16,0 0 17 0,4 25 16 15,-4-25 9-15,5 23-5 0,-1-12-5 16,-4-11-3-16,4 27-11 0,-2-12-13 0,3 0-9 16,-3 0-9-16,0 1-10 0,2-3-10 15,-4-13-6-15,4 25-9 0,-2-12-4 0,-2-13-15 0,2 23-33 16,-2-23-57-16,4 17-66 0,-4-17-60 16,4 16-73-16,-4-16-147 0,0 0-534 0,0 7-355 15</inkml:trace>
  <inkml:trace contextRef="#ctx0" brushRef="#br0" timeOffset="31278.37">9190 6104 2843 0,'0'0'-65'0,"9"-13"16"0,-9 13 0 16,9-12 17-16,-9 12-10 0,0 0 10 0,14-11 6 16,-14 11 8-16,0 0 14 0,15-1 2 15,-15 1 5-15,0 0-3 0,0 0 3 16,17 16-1-16,-17-16-1 0,9 16 7 0,-9-16-1 15,8 19 4-15,-4-10 4 0,-4-9 13 0,6 20 15 16,-6-20 14-16,7 18 6 0,-7-18 7 16,5 17 3-16,-5-17 5 0,2 15 4 0,-2-15-3 15,0 0 1-15,4 19-2 0,-4-19-5 16,0 0 5-16,2 15 3 0,-2-15 1 0,0 0-2 16,0 0-7-16,0 0-5 0,0 0-8 15,0 0-1-15,0 0-5 16,0 0 1-16,0 0-1 0,0 0-1 15,0 0-2-15,0 0-2 0,0 0-2 16,-8-58-4-16,8 58-10 0,4-29-4 0,0 14-1 16,2-3-3-16,0 2-1 0,1-2-5 15,1-2 0-15,1 6-2 0,2-1-2 16,-1 0-2-16,-2 1-2 0,2 3-10 0,2 0-26 16,-4 1-35-16,-8 10-35 0,15-13-45 0,-15 13-60 0,12-10-70 15,-12 10-161-15,11-4-144 0,-11 4-283 0,0 0-209 16</inkml:trace>
  <inkml:trace contextRef="#ctx0" brushRef="#br0" timeOffset="31663.94">9519 6150 2394 0,'0'0'-235'0,"0"0"-445"0,0 0 79 16</inkml:trace>
  <inkml:trace contextRef="#ctx0" brushRef="#br0" timeOffset="32065.25">9519 6150 1942 0,'0'0'-17'0,"-28"-18"30"16,28 18 3-16,0 0 17 0,0 0 0 16,0 0 7-16,0 0 9 0,0 0 3 0,0 0 2 0,0 0 7 15,0 0 4-15,0 0-6 0,19-36 0 16,-19 36-9-16,0 0 3 0,0 0-9 15,13-9 1-15,-13 9-3 0,0 0-3 0,13-8 1 16,-13 8-5-16,0 0-7 0,16-4 5 16,-16 4-15-16,0 0 7 0,0 0-7 0,20-4 2 15,-20 4-1-15,0 0 2 0,0 0 3 0,0 0 6 16,0 0-5-16,0 0 3 0,20 11 2 0,-20-11-3 16,0 0 2-16,7 14 4 0,-7-14 5 15,0 0 7-15,0 17 1 0,0-17-6 16,0 0 10-16,0 19 3 0,0-19 5 0,0 0 2 15,-7 19 5-15,7-19 4 0,0 0 2 16,-6 18-1-16,6-18-4 16,0 0-5-16,-6 13-6 0,6-13-2 15,0 0-1-15,-8 10 1 0,8-10-1 0,0 0 7 16,0 0 2-16,0 0 10 0,0 0-4 16,0 0-2-16,0 0-5 0,0 0-8 15,-34-22-4-15,34 22-4 0,-7-20-1 0,7 20-11 16,-2-23-19-16,2 23-29 0,0-25-50 15,0 25-62-15,2-25-80 0,-2 15-84 0,0-4-176 0,0 14-123 16,0-21-349-16,0 21-360 0</inkml:trace>
  <inkml:trace contextRef="#ctx0" brushRef="#br0" timeOffset="32413.11">9697 5616 2839 0,'0'0'-86'15,"4"-14"32"-15,-4 14 26 0,6-10 9 16,-6 10 10-16,0 0 1 0,0 0 19 0,11-14 7 16,-11 14 13-16,0 0 9 0,0 0 6 0,0 0 3 15,0 0 7-15,0 0 3 0,17 42 5 16,-15-25 0-16,2 0 9 0,-2 4-4 0,3 4 7 15,-1 0-2-15,-2 3-3 0,2 1-6 16,0-1-3-16,-2 3 2 0,2-2-7 0,-2 1-6 16,2-1-1-16,2 1-7 0,-4-1 2 15,2-1-6-15,-2-1-5 16,2-2 17-16,-2-1-7 0,0 2-6 16,0-6-6-16,2-1-4 0,-2-2-10 15,0 1-7-15,0-4-27 0,-2-14-33 16,3 25-42-16,-3-25-48 0,2 16-41 0,0-9-47 15,-2-7-68-15,0 0-659 0,0 0-385 16</inkml:trace>
  <inkml:trace contextRef="#ctx0" brushRef="#br0" timeOffset="32682.82">9883 5727 2830 0,'0'0'-40'15,"6"-21"22"-15,-6 21 24 0,4-15 4 16,-4 15 8-16,4-12 8 0,-4 12 13 0,0 0 18 15,0 0 28-15,0 0 20 0,0 0 0 0,0 0 0 16,0 0-5-16,24 25-2 0,-24-25 0 0,10 30-5 16,-5-13-4-16,1 5 2 0,0 0-7 15,1 3-12-15,-1 0-5 0,1 0-6 16,-1 0-4-16,-2 1-5 0,0 0-4 0,2 0-5 16,-2 0-3-16,4 0-8 0,-4-1 4 15,0 0-10 1,0-1-11-16,0-4-31 0,-2-1-57 0,0-1-59 15,2-1-92-15,-4-2-136 0,3-4-212 16,-3 3-378-16,0-14-375 0</inkml:trace>
  <inkml:trace contextRef="#ctx0" brushRef="#br0" timeOffset="33037.1">10141 6173 2761 0,'0'0'-140'0,"13"-6"28"0,-13 6 19 16,0 0 16-16,0 0 25 0,19-8 1 16,-19 8 2-16,13-9 10 0,-13 9 17 0,12-13 10 15,-12 13 7 1,13-16 6-16,-6 6-8 0,-7 10 10 0,8-19 3 16,-2 10-3-16,-6 9 16 0,6-20 12 15,-6 20 21-15,5-16-4 0,-5 16 6 16,4-15-8-16,-4 15 14 0,0 0 17 0,0 0 14 15,0 0 11-15,0 0 12 0,0 0 3 16,-23-8 1-16,23 8-1 0,0 0-5 16,-18 26 3-16,18-26-8 0,-10 25-10 0,4-9-5 0,2 1-7 15,0-2-5-15,2 2-4 0,-1 0-5 16,3-17-4-16,3 32-5 0,-1-15-5 0,2-1-4 16,0 0-10-16,2-4 1 0,0 1-22 15,-6-13-41-15,13 19-56 0,-4-14-69 0,-9-5-67 16,17 8-97-16,-7-8-167 0,-10 0-464 15,0 0-356 1</inkml:trace>
  <inkml:trace contextRef="#ctx0" brushRef="#br0" timeOffset="33416.12">10372 6121 2827 0,'8'-11'-55'0,"-8"11"15"0,0 0 3 0,10-10 9 15,-10 10 4-15,0 0 30 0,0 0 24 16,0 0 21-16,0 0 9 0,0 0-5 0,0 0 1 15,18 25-11-15,-18-25-2 0,4 21-8 0,-4-21 2 16,4 21-6-16,-4-8-2 0,0-13-3 16,2 25 3-16,-2-25 0 0,0 23 0 15,0-23 15-15,0 21 3 0,0-21 4 0,0 19 1 16,0-19 2-16,-2 17-4 0,2-17-2 16,0 0-5-16,0 19 2 0,0-19 2 0,0 0 7 0,0 0 5 15,-2 17 6-15,2-17 1 0,0 0-6 0,0 0-6 16,0 0-2-16,0 0-6 0,0 0-3 15,0 0-5-15,0 0-5 0,0 0-1 16,13-50 6-16,-11 35-3 0,-2 15 0 0,9-28-2 16,-3 13-1-16,0-1-1 0,1-1-8 15,1 0 0-15,0 0-4 16,3 0-6-16,0-1-3 0,1 2-6 16,3 0-20-16,-2 1-29 0,2 0-34 15,-5 3-34-15,3-1-47 0,0 3-43 0,-5 1-74 16,2-1-161-16,-3 3-545 0,-7 7-438 15</inkml:trace>
  <inkml:trace contextRef="#ctx0" brushRef="#br0" timeOffset="53623.96">11022 5637 313 0,'0'0'143'0,"0"0"-62"0,0 0-27 0,0 0-24 16,0 0-9-16,0 0-10 0,0 0-4 0,0 0 4 0,0 0 12 16,0 0 4-16,0 0 12 0,0 0 3 15,0 0 1-15,0 0 6 0,0 0 0 16,0 0 3-16,0 0 0 0,0 0 1 0,0 0 3 16,0 0 2-16,0 0 8 0,0 0 0 15,0 0 9-15,0 0 20 0,0 0-2 0,0 0 0 16,0 0-6-1,0 0 7-15,0 0-10 0,0 0 4 16,0 0-6-16,0 0 0 0,23-2-10 16,-23 2-1-16,0 0-7 0,0 0-3 0,0 0-12 15,21-4-1-15,-21 4-3 0,0 0-7 16,23-2-1-16,-23 2-5 0,22 0-6 16,-22 0-4-16,27-1 0 0,-11 2-6 0,-16-1-2 15,35 0 1-15,-14 0-3 0,1 0 0 0,-2 0-3 0,4 0 2 16,-1 0-4-16,1 0 2 0,0 0-5 15,3 0 2-15,0 2-2 0,0-2 3 16,-1-2-4-16,1 4 0 0,-1-2 1 0,-2 0-4 16,2 0 3-16,-2 0 1 0,-3 0-2 15,1 0 5-15,0 0-6 0,-1 0 2 0,-2 3-6 16,2-3 5 0,-21 0-2-16,36 0-2 0,-18 0 2 0,-18 0 3 15,27 0-4-15,-27 0 5 0,27 0 0 16,-27 0-2-16,17-3 3 0,-17 3 8 0,21 0-2 15,-21 0 2-15,0 0 7 0,20 0 4 16,-20 0 8-16,0 0 5 0,0 0-2 16,23-2-3-16,-23 2-6 0,0 0 0 15,24-4 0-15,-24 4-10 0,17-5 0 0,-17 5 1 0,14-4-4 16,-14 4 5-16,15-6-10 0,-15 6 3 0,15-5-3 16,-15 5 4-16,0 0-4 0,18-6 4 15,-18 6 4-15,0 0 4 0,13-10 1 16,-13 10 0-16,0 0 0 0,13-11 0 0,-13 11-4 15,0 0-2-15,5-17-1 0,-5 17 3 16,0 0-4-16,3-23-5 0,-3 23 2 0,0-20 2 0,0 20-4 16,-3-26 1-16,3 26 2 0,0-28-4 15,-2 11 4-15,2-1-2 0,-3-1-1 16,3 0-4-16,0 1 4 0,0 18-6 0,-2-37 3 16,2 19-1-16,0-4 1 0,0 3-1 15,-2-2-3-15,2 0 2 0,0 0-2 0,0 0-1 16,0 1 2-1,0-2 0-15,0 2 3 0,0-2 4 0,0 1 4 16,0 3 1-16,0-6 1 0,2 6-1 16,0-3 0-16,-2-1-2 0,3 3-2 15,-3 0-2-15,2 0 1 0,-2 2-2 16,3-2 3-16,-3 0-3 0,0 19 0 0,0-36-6 16,0 19 6-16,0-2-4 0,0 0-3 15,-3 0 4-15,3-1-3 0,0 20 4 0,-2-36 0 0,-1 20 0 16,3-2 0-16,0 18-2 0,-2-32-3 0,2 16 6 15,0 16-6-15,-2-27 2 0,0 14-2 16,2 13-2-16,-3-24 1 0,3 24 1 16,-2-23 0-16,2 23 0 0,-4-23 0 0,4 23 0 15,-4-20 0-15,0 7-2 0,4 13 1 16,-5-21 1 0,5 21-1-16,-8-22 1 0,4 10 1 0,4 12-3 15,-9-21 0-15,9 21-1 0,-6-19 1 16,6 19 2-16,-7-17-2 0,7 17 1 0,-7-17-4 15,7 17 1-15,-5-13-2 0,5 13-10 16,-6-16 4-16,6 16-1 0,0 0 0 16,-12-18 2-16,12 18-3 0,0 0 5 0,-8-17 3 15,8 17 1-15,0 0 0 0,-5-16 1 0,5 16 0 16,0 0-4-16,-4-14 3 0,4 14 3 0,0 0-2 16,-5-17 3-16,5 17-6 0,0 0 2 15,0 0-1-15,-2-21 3 0,2 21-2 0,0 0 5 16,0 0-3-16,0-24 1 0,0 24 0 15,0 0-2-15,0-25 3 0,0 25-1 16,0-17 1-16,0 17-2 16,0 0 1-16,2-24-1 0,-2 24 3 15,2-16-1-15,-2 16 1 0,0 0-4 0,3-20 0 16,-3 20-1-16,0 0-1 0,4-18 1 16,-4 18 1-16,0 0 4 0,0 0 0 0,1-18-7 15,-1 18 4-15,0 0 3 0,0 0-2 16,2-17 0-16,-2 17 2 0,0 0 0 15,0 0-4-15,0 0 0 0,4-17 4 0,-4 17 0 0,0 0-3 16,0 0 5-16,0 0-5 0,0 0 1 16,6-13-1-16,-6 13 0 0,0 0-2 0,0 0 5 15,0 0-2-15,0 0 2 0,0 0-3 16,0 0 3-16,0 0-5 0,0 0 5 0,0 0 0 16,0 0-5-16,0 0 2 0,0 0 1 15,0 0-2-15,0 0 1 0,10-11-1 0,-10 11 4 0,0 0 0 16,0 0-5-16,0 0 4 0,18-3-1 15,-18 3 5-15,0 0-4 0,24 3-2 16,-24-3 3-16,21-3-1 0,-21 3 2 0,27 0 0 16,-27 0-1-16,29 0 4 0,-13-1-5 15,4 1 1-15,0-2 1 0,2 0-1 0,-1 0 3 16,0 2-6 0,0-2-1-16,0 0 2 0,3 2 1 0,-4 0-6 15,3-2 4-15,-1 2 1 0,1 0-1 16,-3-2-1-16,1 2-2 0,-1 0 6 15,-1 0-1-15,4 0-1 0,-6-1 2 16,6 1-2-16,-4-3 2 0,-19 3-3 0,37-1-3 16,-16 1 6-16,-4-2 0 0,0 0 1 15,2 0-2-15,-19 2-2 0,37-2 3 0,-21 1 0 0,-16 1 0 16,35-3 0-16,-17 2-3 0,-2-1-1 0,2-1 7 16,-18 3-3-16,32-1-1 0,-16-1-2 15,-16 2 6-15,26-2-7 0,-8 0 4 0,-18 2 1 16,27 0-2-16,-12-2-1 0,-15 2 2 15,30-1-1-15,-30 1 4 0,25-3-5 16,-25 3 2-16,27-1-2 16,-27 1 3-16,23 0 0 0,-23 0-1 15,26 0-1-15,-26 0 2 0,24 0-4 16,-24 0 0-16,23 1 6 0,-23-1-5 0,23 0 0 16,-23 0 2-16,21 0-2 0,-21 0 5 15,19 0-3-15,-19 0-1 0,18 3 1 0,-18-3-3 16,0 0 3-16,0 0 3 0,22 0-2 15,-22 0 3-15,0 0-4 0,0 0 0 0,0 0 2 16,21 1-2-16,-21-1 2 0,0 0-1 0,0 0-2 16,0 0 7-16,0 0-8 0,0 0 4 15,0 0-3-15,0 0-6 0,20 0-23 0,-20 0-46 16,0 0-52-16,0 0-66 0,0 0-103 16,0 0-570-16,0 0-227 0</inkml:trace>
  <inkml:trace contextRef="#ctx0" brushRef="#br0" timeOffset="55413.86">13214 3989 2493 0,'0'0'-111'16,"0"0"20"-16,0 0 11 0,0 0 17 0,0 0 14 16,0 0 19-16,-7-15 21 0,7 15 10 15,0 0 28-15,0 0 20 0,0 0 17 16,0 0 2-16,0 0-5 0,7-28 4 0,-7 28-1 15,6-14-2-15,-6 14 9 0,10-15-8 0,-10 15 12 0,11-17-5 16,-4 6 3-16,4 3 1 0,-11 8-6 16,16-19 4-16,-6 9-5 0,0 0-8 15,1 1-7-15,0 1-4 0,-11 8-4 16,23-15-9-16,-11 10-2 0,-12 5-7 0,19-10-1 16,-7 6-2-16,-12 4-4 0,22-2-2 15,-22 2-1-15,22 6-1 16,-22-6-2-16,25 10 0 0,-14-3 0 15,1 2-1-15,-1 3-1 0,4 1-4 0,-5 1-1 16,3-1-1-16,-1 1 4 0,-4 1-2 16,1 0-3-16,-2-2 3 0,2 3-3 15,0-2 2-15,-5 2-2 0,-1-3 3 0,1 3 3 16,-4-16-5-16,2 26 1 0,-2-12-2 16,0-14 3-16,-2 24-3 0,-2-11 2 0,4-13-2 0,-7 23 3 15,1-13-2-15,6-10-2 0,-17 19 7 16,9-11 1-16,8-8 10 0,-17 15 10 0,7-11 8 15,10-4 8-15,-19 8-5 0,19-8 3 16,-19 3-1-16,19-3 1 0,-21 0-2 16,21 0 8-16,0 0-10 0,-32-7 0 0,22 3-3 15,10 4-8 1,-17-11-3-16,9 0-2 0,8 11-6 16,-16-18-3-16,7 6-9 0,5-1-20 0,-1-2-24 15,-1 1-32-15,-2-1-24 0,8 15-28 16,-13-27-30-16,5 16-36 0,0-1-35 0,-3 5-52 15,-2-3-105-15,1 3-548 0,-1 1-326 16</inkml:trace>
  <inkml:trace contextRef="#ctx0" brushRef="#br0" timeOffset="56169.47">13185 3909 2714 0,'-9'-11'-111'0,"9"11"29"16,0 0 13-16,0 0 4 0,-9-14 20 15,9 14 24-15,0 0 11 0,0 0 20 0,-9-13 20 16,9 13 16-16,0 0 15 0,0 0 4 15,0 0 1-15,0 0-3 0,0 0-4 0,-9-14 5 16,9 14 1-16,0 0 6 0,0 0 4 16,0 0 1-16,0 0-1 0,0 0 1 0,0 0-10 15,0 0-6-15,0 0-8 0,0 0-7 0,0 0-10 16,0 0 1-16,0 0-3 0,0 0 1 16,0 0-8-16,0 0-3 0,0 0 3 0,0 0-11 15,33 39 1-15,-24-30-2 0,5 1 3 16,1 2-4-16,-3-1-2 0,3-2-1 15,2 1-5-15,-2-1-1 16,-1-1-1-16,1 0 2 0,1-1-3 16,-7-1 1-16,-9-6-2 0,21 11 3 15,-21-11-7-15,13 8 1 0,-13-8 3 0,13 11 0 16,-13-11 5-16,3 12-5 0,-3-12-2 16,0 0 3-16,0 0 2 0,-14 26-4 0,14-26 0 15,-11 16-1-15,5-7-7 0,6-9-29 16,-17 14-49-16,17-14-63 0,-10 15-54 0,2-8-115 0,1 0-587 15,1 0-291-15</inkml:trace>
  <inkml:trace contextRef="#ctx0" brushRef="#br0" timeOffset="57636.2">13052 3812 2584 0,'0'0'-141'0,"-4"-19"25"0,4 19 9 0,0 0 23 16,0 0 3-16,0 0 19 0,0 0 4 16,0 0 15-1,0 0 7-15,0 0 16 0,0 0 7 0,0 0 13 16,0 0 7-16,0 0 24 0,0 0-10 15,0 0 8-15,0 0 3 0,0 0 13 16,0 0 3-16,0 0-4 0,0 0 7 0,0 0-2 16,0 0 2-16,0 0 13 0,0 0-12 15,38 24-5-15,-38-24 3 0,19 4-10 0,-19-4-3 16,21 6-2-16,-21-6-1 0,23 4-6 0,-12-2-6 16,-11-2-4-16,22 8 4 0,-22-8-13 0,21 7 7 15,-14-3-7-15,-7-4-2 0,15 5-4 16,-15-5 9-16,14 10-19 0,-14-10 8 15,6 14 1-15,-6-14 2 0,0 0-5 0,3 17-2 16,-3-17 6-16,2 13 1 0,-2-13 2 16,0 0-9-16,-2 21 7 0,2-21 6 0,0 0-10 0,0 0 0 15,-3 23 6-15,3-23 0 0,-4 14-5 16,4-14-3-16,0 0 0 0,-4 14 4 0,4-14-4 16,-7 14 6-16,7-14-2 0,0 0 1 15,-10 17 6-15,10-17-8 0,-12 11 3 0,12-11-2 16,-9 12 1-16,9-12 3 0,-16 11 4 15,16-11-7 1,-11 11 1-16,11-11 0 0,-14 8 6 16,14-8-1-16,-13 8-8 0,13-8 7 0,0 0-5 15,-17 13-2-15,17-13-5 0,0 0-2 16,-13 8-9-16,13-8-27 0,0 0-38 0,-8 9-32 16,8-9-40-16,0 0-64 0,0 0-116 15,-10 2-270-15,10-2 189 0</inkml:trace>
  <inkml:trace contextRef="#ctx0" brushRef="#br0" timeOffset="65529.11">19638 3871 2705 0,'0'0'-127'15,"0"0"30"-15,0 0 24 0,0 0 16 16,0 0 13-16,0 0 7 0,0 0 14 0,0 0 23 15,0 0 12 1,0 0 2-16,0 0 0 0,0 0 6 0,0 0-3 16,0 0 1-16,0 0-12 0,0 0 5 15,0 0 1-15,0 0-4 0,0 0-5 16,0 0 11-16,49-11-5 0,-49 11-2 0,0 0 0 16,25 0 9-16,-25 0-5 0,24-3 1 15,-24 3 2-15,25 0 7 0,-25 0-3 16,25-1-2-16,-25 1 5 0,25 0 6 0,-25 0 1 0,28 0 14 15,-15-3-7-15,-13 3-4 0,27-3 1 16,-27 3-6-16,28 0-4 0,-15-2 3 0,-13 2-1 16,27-2-5-16,-27 2-6 0,30-1-1 15,-30 1-2-15,28-3 1 0,-14 3 3 0,-14 0-7 16,28 0-4-16,-14-1 6 0,-14 1-3 16,28 0 4-16,-28 0 1 15,27 0 7-15,-11 0 6 0,-16 0 6 16,27 0-2-16,-27 0 1 0,25-2-2 15,-25 2 5-15,27 0-1 0,-13-2-2 0,-14 2 0 16,27 0-3-16,-27 0-3 0,27 0-8 16,-27 0 4-16,28 0-3 0,-13 0 2 0,-15 0 5 15,26 0 1-15,-26 0 9 0,27 2 7 16,-27-2 3-16,23 0 9 0,-23 0 1 0,21 0-4 0,-21 0-3 16,20 0-4-16,-20 0 4 0,0 0-18 15,22 0-22-15,-22 0-40 0,0 0-68 16,17 0-73-16,-17 0-124 0,0 0-671 0,0 0-416 15</inkml:trace>
  <inkml:trace contextRef="#ctx0" brushRef="#br0" timeOffset="71500.14">20038 3877 2813 0,'0'0'-181'16,"0"0"12"-16,0 0 5 0,0 0 13 15,5-15 15-15,-5 15 17 0,0 0 20 0,0 0 30 16,0 0 19-1,0 0 24-15,0 0 14 0,0 0 9 16,0 0 13-16,0 0 8 0,0 0-3 0,0 0 10 16,0 0-14-16,0 0 12 0,0 0 4 15,0 0 9-15,0 0 1 0,0 0 17 16,0 0-9-16,0 0 15 0,0 0-3 0,0 0 6 16,0 0 9-16,0 0 9 0,0 0 4 15,12 41 9-15,-12-41-2 0,4 12-5 0,-4-12-2 0,4 13-12 16,-4-13-6-16,7 18 4 0,-7-18-10 15,8 20-1-15,-4-10-14 0,1 3-7 16,1-1-2-16,1 1 2 0,-7-13-6 0,10 27-1 16,-4-12-4-16,0 0 4 0,2-2 3 15,-2 3 1-15,0-1 2 0,0 1-5 0,-2-1-3 16,3 0-3-16,-1 0-5 0,1 2 4 0,-1 0-5 0,-2-2-4 16,3 2 1-16,-3 0-4 0,2-1 2 15,-2-2-3-15,0 4 0 0,2-2-2 16,0-1-1-16,-2 0 1 0,2 1-2 0,-2-2-2 15,0 0 2-15,-2 1 0 0,-2-15 0 16,8 27 5-16,-3-14 6 0,-1-1 1 16,-4-12-5-16,7 22 0 15,-5-10 4-15,-2-12-5 0,8 23-3 16,-4-11-2-16,-4-12 1 0,7 22-1 0,-5-11 0 16,-2-11-5-16,6 23 2 0,-4-11 2 15,-2-12-3-15,4 20-1 0,-4-20 1 16,2 20 0-16,-2-20 4 0,5 19-8 0,-5-19 5 15,4 19-5-15,-4-19 3 0,5 17-3 16,-5-17-2-16,4 18 4 0,-4-18 0 0,4 19-2 0,-4-19 1 16,4 14-1-16,-4-14 2 0,2 17-3 15,-2-17 3-15,0 0 3 0,2 21-7 0,-2-21 0 16,0 0 1-16,2 17 0 0,-2-17-1 16,0 0 2-16,0 0-4 0,-4 19 4 15,4-19-1-15,0 0-1 0,0 0 0 0,-6 16 2 16,6-16-1-1,0 0 1-15,-13 9 1 0,13-9-1 16,0 0 0-16,-17 10-1 0,17-10-2 0,0 0 3 16,-23 4 0-16,23-4-1 0,-22 4 2 15,22-4-4-15,-20 2 2 0,20-2-2 0,-26 0 2 16,26 0-1-16,-29 1 0 0,13-1 2 16,16 0-4-16,-32 3 2 0,18-3 2 15,-5 1-4-15,19-1 5 0,-38 2-6 0,18-2 3 0,2 0-1 16,-1 2-2-16,19-2 5 0,-38 0-3 0,16 2 0 15,4 0-1-15,-4-2-1 0,3 0-3 16,-2 0-4-16,2 2 0 0,-3-2 3 16,2 2-1-16,20-2 1 0,-41 0-1 0,21 2-4 15,0-2 8-15,-1 0-3 0,2 1 1 16,-2-1-1-16,21 0 1 0,-38 0 3 0,18 2-1 0,4-2-1 16,16 0 2-16,-32 0-1 0,15 3-1 15,17-3 4-15,-30 0-3 0,14 1-1 0,16-1 0 16,-28 0-2-16,28 0 6 0,-27 0-7 15,11 3 6-15,16-3-1 0,-27 0-2 0,12 1 1 16,15-1 1-16,-27 0-1 0,27 0 1 16,-26 3 3-1,26-3-1-15,-27 1 0 0,12-1 2 16,15 0-1-16,-25 2-4 0,25-2 2 0,-26 0 2 16,26 0-3-16,-26 4 1 0,12-4 4 15,14 0-4-15,-25 3 4 0,25-3-3 0,-28 2 2 16,14 1-2-16,14-3 1 0,-30 1 0 15,15 2-1-15,15-3-2 0,-32 1 6 0,18-1-4 16,-6 2-1-16,20-2 2 0,-32 2-2 0,16-2 1 16,-3 0 1-16,19 0 0 0,-34 2 3 15,18-2-3-15,-2 2-2 0,18-2 2 0,-34 1 5 16,17 2-5-16,17-3 0 0,-34 2-1 16,20-1 2-16,14-1 0 0,-30 2 0 0,15 0-1 15,15-2 0-15,-30 4 0 0,16-3 0 16,14-1-2-16,-28 4 2 15,11 0 1-15,17-4 0 0,-32 2 2 16,16 0-3-16,-2 0 1 0,18-2 0 0,-31 0 16 16,16 2 0-16,-4 0-3 0,19-2-2 15,-34 2 4-15,15-1-6 0,2 1 4 16,17-2-2-16,-36 3 3 0,17-3 2 0,19 0-2 16,-32 1-1-16,15-1 8 0,-2 3-9 15,19-3-3-15,-31 1 1 0,11 1-1 0,1-2-3 0,19 0-1 16,-38 4-1-16,19-2 1 0,0-2 0 15,-2 1 0-15,0-1-3 0,0 2 2 16,-1 1-5-16,2-3 3 0,-4 1-1 0,1 1 2 16,-1 0 0-16,2 0 0 0,-4 0-3 15,2 0 0-15,-1 1 2 0,-3 0-2 0,3-3 0 16,2 2-3 0,0 0 2-16,-1-1 2 0,1 1-3 15,-2-2 2-15,1 2-3 0,1 0 3 0,1 0-2 16,0-2 2-16,-2 2-1 0,1-1 4 15,-1 2-4-15,4-3 0 0,-4 1 0 16,1-1 1-16,1 3-1 0,0-2-1 0,-2 1-1 16,3-2 4-16,0 2-2 0,0-2 1 15,-1 2 1-15,-1 0-2 0,2-2-2 0,0 1 2 0,-1 2-3 16,2-1 5-16,0-2 1 0,-3 2-2 0,4-1-2 16,-4-1 1-16,1 0 0 0,4 3-1 15,-3-3 0-15,-1 1 3 0,2 1-4 0,0-1-1 16,-1 2 5-16,0-2-4 0,0-1 5 15,-1 3-3-15,4 0 0 0,-4-2 0 16,1 1 0-16,-1-1-1 0,2-1 1 0,-2 3 1 0,1-2 0 16,0-1 0-16,0 2-3 0,-1 0 2 15,4 0 2-15,-6 0-2 0,3 0 0 0,-2 0-3 16,2-2 3-16,-3 2 2 0,3-2-4 16,-2 1 4-16,-2-1-3 0,1 2 1 0,-1-2 5 15,1 3-7-15,0-3 1 0,-4 4 4 16,0-3-5-1,3-1 2-15,-5 3-2 0,7-3 0 0,-2 0-1 16,-1 1 4-16,1-1-2 0,-3 2-1 16,3-2 4-16,-1 0 1 0,2 0-2 15,0 0-2-15,-2 0 4 0,3 0-3 0,-1 0 0 16,4 0-1-16,-4 0-1 0,3 0 2 16,0 0 0-16,0 0 1 0,-1-2-5 0,2 2 4 15,1-1 0-15,19 1 0 0,-40 0 0 0,17 0 0 0,5 1 0 16,-2-1 0-16,20 0-1 0,-38 0 2 15,20-1-1-15,-1 2 0 0,19-1-1 16,-34 0 2-16,17 0-1 0,-2 2 0 0,19-2 0 16,-34-2 1-16,17 2 1 0,17 0-2 15,-34 2-2-15,20-2 4 0,-6 0-1 0,20 0-2 16,-31 0 1 0,13 0 1-16,18 0-1 0,-28 0 1 15,10 0-2-15,18 0 3 0,-34 2-4 16,17-2 2-16,17 0 1 0,-34-2-1 0,18 2-1 15,-5-2 1-15,21 2 0 0,-34 2 2 16,16-2-2-16,18 0 0 0,-36 0 0 0,18-2 1 16,-1 2-1-16,19 0 4 0,-38 0-5 15,16 0 8-15,3 0 5 0,-2-1 9 0,-1 1-1 0,1 0 1 16,-1 0 2-16,-2 0-4 0,1 0-1 16,-2-3 1-16,4 3-3 0,-5 3 0 15,3-3 3-15,-3 0-3 0,2-3 0 0,1 2 1 16,-2 2-5-16,2-1 4 0,-3 0-2 15,1 0 5-15,4 0-1 0,-3 0-1 0,1-1 0 16,0-2 2 0,0 6-3-16,2-6 3 0,-2 3-3 0,2 0-2 15,-2 3-3-15,2-3 3 0,0 0-5 16,21 0-1-16,-40 0-1 0,21 0 2 0,-2 0-4 16,1 0 4-16,20 0-6 0,-38 0 3 15,20 0-3-15,0 0 2 0,18 0 2 16,-35-3-3-16,16 3-1 0,19 0 2 0,-34-1 2 15,16 1-2-15,18 0-1 0,-29-3 2 0,29 3-3 0,-30 0 1 16,15 0-2-16,15 0 1 0,-29 0 1 16,14-2-1-16,15 2 2 0,-25 0-3 15,25 0-2-15,-25-1 1 0,25 1 0 16,-29-2 0-16,29 2-3 0,-25-2 2 0,25 2 1 16,-25-4 1-16,12 2-2 0,13 2 0 15,-27-2 0-15,27 2 0 0,-25-2-1 0,25 2 2 0,-27-1-2 16,27 1 0-16,-22-3 2 0,22 3-1 0,-23-3 0 15,23 3-2-15,-22-1 2 0,22 1-1 16,-20-3 1-16,20 3 0 0,-20-3-1 16,20 3 1-16,0 0 0 0,-27 0-3 0,27 0 3 15,-21 0 0-15,21 0 0 0,0 0-2 16,-30 0 1-16,30 0 3 16,-21 0-1-16,21 0-1 0,-21 0 3 15,21 0-2-15,-20 3 0 0,20-3-1 16,0 0 0-16,-22 0 2 0,22 0-2 0,0 0 1 15,-20 3-1-15,20-3 5 0,0 0 2 16,0 0 3-16,0 0-1 0,-23-3 5 0,23 3-1 16,0 0 1-16,0 0-5 0,0 0 4 15,0 0-2-15,0 0 1 0,0 0-4 0,-25 0-3 0,25 0-2 16,0 0 3-16,0 0-4 0,0 0 6 16,0 0-4-16,-15-4 5 0,15 4 2 15,0 0 7-15,0 0-1 0,0 0 4 0,0 0 3 16,-17-7 1-16,17 7-2 0,0 0 0 15,-10-12-2-15,10 12-4 0,0 0 3 0,-5-16-3 16,5 16 0 0,0 0-4-16,-6-20 1 0,6 20 0 0,-5-13 1 15,5 13-7-15,0 0-2 0,-7-24 2 16,7 24 0-16,0 0-7 0,-4-18 8 0,4 18-6 16,-1-15 8-16,1 15-1 0,0 0-4 15,-4-24 3-15,4 24-2 0,-2-16-1 16,2 16-3-16,0 0 3 0,-2-27 1 0,2 27-3 15,0-19 3-15,0 19-4 0,0-20-1 0,0 20 5 16,0-20-4-16,0 20-2 0,0-20 1 0,0 20 0 16,2-19 4-16,-2 19-2 0,0-20-1 15,0 20-4-15,0 0 1 0,-2-27 3 16,2 27-1-16,0-17-1 0,0 17 1 0,-2-17 0 16,2 17 3-16,0 0-3 0,0-25-9 15,0 25 2-15,0-17 5 0,0 17 5 0,0 0-6 0,0-23 3 16,0 23-9-16,0 0 0 0,-3-22 12 0,3 22-5 15,0 0-6-15,0-19 5 0,0 19 5 16,0 0-2-16,0-20-3 0,0 20 5 16,0 0-6-16,-2-21 5 0,2 21-2 0,0 0-1 15,-2-24-1-15,2 24 1 0,0 0-2 16,0-25 4 0,0 25-4-16,-2-14 2 0,2 14-3 0,0 0 5 15,0-25-2-15,0 25-1 0,-3-16 2 16,3 16 1-16,0 0-4 0,-2-22-2 0,2 22 4 15,0 0-1-15,-3-21 0 0,3 21 2 16,0 0-3-16,0 0 3 0,-2-22 1 0,2 22-9 16,0 0 8-16,0 0-3 0,0-22 2 15,0 22-1-15,0 0 1 0,-2-15 1 0,2 15-9 0,0 0 13 16,0 0-8-16,-2-18 4 0,2 18-2 0,0 0-3 16,0 0 6-16,0 0-3 0,0 0-1 15,0-22 4-15,0 22-5 0,0 0 4 0,0 0 0 16,0 0 1-16,0 0-3 0,0 0 1 15,-2-17 1-15,2 17 3 0,0 0-3 16,0 0-2 0,0 0 1-16,0 0-1 0,0 0 0 0,-2-22-1 15,2 22 2-15,0 0 2 0,0 0 0 16,0 0-6-16,-1-19 1 0,1 19 17 0,0 0-18 16,0 0 3-16,0 0-3 0,0 0-3 15,0 0 7-15,1-17-1 0,-1 17 1 16,0 0-6-16,0 0 2 0,0 0 6 0,0 0-8 15,0 0 3-15,0 0 1 0,0 0-3 0,0 0 6 0,0 0-5 16,0 0 3-16,0 0-5 0,0 0 1 16,0 0 5-16,0 0 0 0,0 0 1 15,0 0-4-15,0 0 1 0,0 0 0 0,0 0-3 16,0 0 5-16,0 0-5 0,0 0 6 16,0 0-12-16,0 0 10 0,0 0 0 0,0 0-2 15,0 0 3 1,0 0-2-16,0 0 2 0,-23 44 4 15,23-44-3-15,-7 18-1 0,7-18 1 0,-8 17-2 16,8-17 5-16,-5 15-5 0,5-15 2 16,-7 16-5-16,7-16 6 0,-7 15 3 15,7-15 3-15,-4 15-9 0,4-15-3 0,-9 13 1 16,9-13 3-16,-7 13-3 0,7-13 4 16,-5 12 0-16,5-12 0 0,0 0-1 0,-6 14 2 0,6-14 4 15,0 0-9-15,0 0-1 0,-9 15 7 0,9-15-2 16,0 0 3-16,0 0-4 0,0 0 3 15,0 0-5-15,-6 10 2 0,6-10 1 0,0 0 0 16,0 0 2-16,0 0-3 0,0 0 1 16,0 0 6-16,0 0-3 0,0 0 1 15,0 0 0-15,0 0-7 0,0 0-1 0,0 0-2 0,0 0-3 16,0 0-6-16,-3 9 3 0,3-9 3 16,0 0-1-16,0 0 2 0,0 0-1 0,0 0 2 15,0 0 5-15,0 0-5 0,0 0 5 16,0 0-2-16,13-38-1 0,-13 38-1 15,7-10 1-15,-7 10 4 0,4-10-4 0,-4 10 3 16,0 0 2-16,10-15-6 16,-10 15 6-16,4-11-5 0,-4 11 1 15,9-13 7-15,-9 13-7 0,9-12 2 16,-9 12 1-16,7-11-3 0,-7 11 1 0,5-12 1 16,-1 4 1-16,-4 8-1 0,6-11-2 15,-6 11-4-15,9-11 9 0,-9 11-1 16,0 0-1-16,12-15-5 0,-12 15 7 0,6-13 0 15,-6 13-1-15,3-7 0 0,-3 7-3 0,0 0 2 0,0 0 1 16,0 0 1-16,11-15-3 0,-11 15 0 16,0 0 0-16,7-7 2 0,-7 7-1 15,0 0 0-15,0 0-2 0,0 0-1 0,4-8 1 16,-4 8 4-16,0 0-4 0,0 0-1 16,0 0 2-16,0 0 1 0,0 0-1 0,0 0 1 15,0 0 4 1,0 0-6-16,0 0 0 0,0 0-5 0,0 0 1 15,0 0 5-15,0 0-1 0,-20 29 4 16,16-22-2-16,4-7-2 0,-9 17 4 16,5-7-2-16,-4-1 3 0,-1 3-1 0,3-1-3 15,-1 1 5-15,-2-3-4 0,0 2 2 16,9-11-2-16,-16 22 4 0,9-15-4 16,7-7 2-16,-13 17-2 0,13-17-1 0,-9 13 4 0,9-13-2 15,-12 12 1-15,10-8 2 0,2-4-6 0,0 0 2 16,-11 13 4-16,11-13-2 0,0 0-1 15,0 0 1-15,-9 14-3 0,9-14 4 16,0 0-2-16,0 0 1 0,-7 8 0 0,7-8-1 16,0 0 1-16,0 0-2 0,0 0 2 15,0 0 0-15,0 0 1 0,-11 13-2 0,11-13-1 0,0 0 1 16,0 0-3-16,0 0 8 0,0 0-6 0,0 0 4 16,0 0-3-16,0 0-2 0,0 0 1 15,0 0 3-15,0 0-6 0,0 0 5 16,0 0-5-16,0 0 4 0,0 0 0 0,0 0 0 15,0 0 0-15,0 0-6 0,21-36 3 16,-15 26-5 0,-6 10 0-16,9-18 3 0,-4 9-8 0,-1-1 10 15,-4 10-3-15,12-17 2 0,-8 8 2 16,3 2-1-16,-7 7-2 0,8-16-3 0,-5 10 4 16,-3 6 2-16,7-13-3 0,-7 13 2 15,7-12-1-15,-7 12 4 0,6-11-1 16,-6 11-2-16,7-10-2 0,-7 10 0 0,4-9 4 15,-4 9 2-15,0 0-3 0,7-12-1 0,-7 12-1 0,0 0 4 16,3-9-2-16,-3 9 5 0,0 0-2 16,6-7 0-16,-6 7-1 0,0 0 1 0,0 0 2 15,0 0-2-15,9-11-3 0,-9 11 3 16,0 0 3-16,0 0-6 0,0 0 10 0,0 0-8 16,0 0-4-16,0 0 5 0,0 0 2 15,16 16 2 1,-16-16-3-16,9 13 0 0,-9-13 0 15,13 12 0-15,-13-12 2 0,16 13-1 0,-7-6-1 16,-9-7-1-16,18 12 2 0,-11-4-3 16,3-2-10-16,-2 1 0 0,1-1-25 0,-3 2-38 15,-1 0-56-15,-5-8-85 0,13 13-87 16,-10-6-216-16,-3-7-103 0,4 13 38 16,-4-13-273-16,0 0-205 0</inkml:trace>
  <inkml:trace contextRef="#ctx0" brushRef="#br0" timeOffset="72788.78">12973 4734 2542 0,'0'0'-49'0,"0"0"22"0,0 0 31 16,0 0 17-16,0 0 26 0,0 0 36 15,0 0 26-15,0 0 22 0,0 0 24 16,0 0 16-16,0 0 6 0,0 0-5 0,0 0-5 16,0 0-5-16,0 0-17 0,0 0-15 0,0 0-15 15,0 0-15-15,0 0-11 0,0 0-11 16,0 0-15-16,44 4-23 0,-44-4-30 0,0 0-32 16,24-4-43-16,-24 4-40 0,22-3-48 15,-22 3-47-15,16-3-33 0,-16 3-37 0,16-3-91 16,-16 3-608-16,12-6-410 0</inkml:trace>
  <inkml:trace contextRef="#ctx0" brushRef="#br0" timeOffset="73490.95">12877 3528 2833 0,'0'0'-141'0,"0"0"20"16,0 0 22-16,0 0 29 0,0 0 27 15,0 0 11-15,0 0 26 0,0 0 32 16,0 0 7-16,0 0 13 0,0 0 9 0,0 0 2 0,0 0 2 15,0 0-1-15,0 0-3 0,0 0-3 0,0 0-5 16,0 0-5-16,0 0-7 0,0 0-3 16,0 0-4-16,0 0-18 0,0 0-20 0,56-5-37 15,-56 5-7-15,21-3-22 0,-21 3-33 16,17-2-30-16,-8 1-46 0,-9 1-158 16,14-6-289-16,-14 6 149 15</inkml:trace>
  <inkml:trace contextRef="#ctx0" brushRef="#br0" timeOffset="73722.85">12958 3439 1799 0,'0'0'-59'15,"0"0"14"-15,0 0 25 0,0 0 20 16,0 0 15-16,0 0 17 0,0 0 12 0,0 0 5 15,0 0 5-15,0 0-7 0,-2 36 4 16,2-36 7-16,0 0-7 0,7 30-7 16,-5-18-3-16,-2-12-29 0,8 26-31 0,-3-12-61 0,-3-3-99 15,5 3-220-15,-6-3-84 0,-1-11 348 16</inkml:trace>
  <inkml:trace contextRef="#ctx0" brushRef="#br0" timeOffset="74625.53">26923 5574 1259 0,'0'0'-143'0,"0"0"-222"15,12-13 116-15</inkml:trace>
  <inkml:trace contextRef="#ctx0" brushRef="#br0" timeOffset="74741.47">26957 5525 1079 0,'2'-19'19'0,"-2"19"2"0,0 0-5 16,0 0 0-1,-2-21-7-15,2 21 0 0,0 0-25 16,-6-19-19-16,6 19-42 0,0 0-52 0,-5-23-173 16,5 23 97-16</inkml:trace>
  <inkml:trace contextRef="#ctx0" brushRef="#br0" timeOffset="80288.85">26856 5224 856 0,'0'0'4'0,"0"0"11"0,0 0 8 15,0 0 11-15,0 0 15 0,0 0 4 16,0 0 8-16,0 0 18 0,0 0 13 0,0 0-5 16,0 0 0-1,0 0 3-15,0 0 0 0,0 0 15 16,0 0-8-16,0 0 6 0,0 0 3 0,0 0-5 16,0 0-2-16,0 0-3 0,0 0-6 15,0 0-8-15,0 0-6 0,0 0-6 16,0 0-4-16,0 0-13 0,-6 47-4 15,6-47-4-15,0 0-14 0,0 0 9 0,6 28-10 16,-6-28 3-16,3 15-8 0,-3-15 5 0,0 17-6 0,0-17 3 16,2 19-4-16,-2-19-4 0,0 20 3 15,0-20-2-15,2 25-5 0,-2-11 1 16,0-14 1-16,0 26-5 0,0-12 0 0,0-14 1 16,4 28-2-16,-2-14-1 0,2 1 0 15,-2 0-1-15,-2-15 2 0,4 29-3 0,-2-18-1 16,-2-11 1-1,4 25 2-15,-4-12 0 0,0-13 5 0,3 25 1 16,-3-12 2-16,0-13 4 0,2 27-3 16,-2-12 13-16,0-15-6 0,2 28-1 15,3-12 0-15,-3-2-4 0,1 0 1 16,-1 2-1-16,0 1-3 0,3-2-2 0,-1 0-1 16,0 0-1-16,0 1-2 0,-3-1-1 15,3 0 1-15,1-1 1 0,-5-14-4 0,5 29 2 0,-1-16 2 16,-2 2-3-16,-2-15 1 0,6 28 1 0,-5-13-2 15,-1 1 0-15,0-16-2 0,6 32 0 16,-4-15-1-16,0 0-1 0,-1 3 2 16,-1-3-5-16,3 0 1 0,-1 2 2 0,0-2-4 15,0 2 0-15,0-2 3 0,3 2 4 16,-3-1-4-16,-2-3 0 0,2 3-1 0,-2-18 1 0,4 32 1 16,-2-16 4-16,-1 0-4 0,1-1 5 15,0 0 4-15,-2 2 0 0,0-17 2 0,3 33-1 16,-3-16-3-16,0-17 2 0,-3 35-4 15,3-19 0-15,0 1 1 0,-2 1-4 16,2 0 1-16,0-18-1 0,0 37 1 0,0-19-2 16,2 1 1-1,-2 0-2-15,0 2 1 0,3-4-2 16,-3 1 1-16,4 1 0 0,-4 1-3 0,0-3 7 16,2 0 1-16,-1 2 3 0,-1-3 0 15,0 4 2-15,2-1 4 0,-2-2-2 0,2 1-4 16,-2 0-1-16,2 0 2 0,0 1-4 15,1 0-2-15,1 0 1 0,-2-2-1 16,0 2 4-16,0-1-11 0,2-3 7 0,-2 3-2 0,2-2 1 16,-2 0-3-16,0 2 1 0,1-3 0 15,-3-15-1-15,6 29 0 0,-4-15 4 0,-2-14 6 16,5 23-3-16,-2-7 3 0,-3-16-3 16,4 23 1-16,0-12-3 0,-4-11 3 0,3 26 3 15,-1-15-3-15,-2-11 0 0,9 25 1 16,-5-12 0-16,-4-13-2 15,7 24-1-15,-4-12-1 0,1 1 4 16,-4-13 0-16,6 22 3 0,-4-7-4 16,1-3 3-16,-3-12-3 0,6 27 4 0,-2-14-8 15,0 1 1-15,-4-14-1 0,6 28 1 16,-3-14-1-16,1 2-2 0,0-1 0 16,-4-15-3-16,5 29 2 0,0-17-1 0,-3 4-1 15,3-2-2-15,-5-14 1 0,8 23 2 0,-4-9-3 0,-4-14 0 16,7 21 5-16,-5-10-4 0,-2-11 1 15,7 22-2-15,-7-22 7 0,5 20-7 16,-3-10-2-16,-2-10 2 0,7 22 0 0,-5-11-1 16,-2-11 2-16,6 20-2 0,-6-20-1 15,4 19 2-15,-4-19 1 0,6 15-1 16,-6-15-2-16,4 18 0 0,-4-18 0 0,3 14 1 0,-3-14 0 16,4 15-1-16,-4-15 0 0,0 0 2 0,7 21 0 15,-7-21-1-15,2 15 0 0,-2-15 0 16,0 0-3-16,5 17 3 0,-5-17-1 15,0 0-1-15,2 15 1 0,-2-15 1 0,0 0-1 16,0 0 0-16,0 0-1 0,0 19 1 16,0-19 2-1,0 0-2-15,0 0 0 0,0 0 0 0,0 0 1 16,0 0-2-16,-5 17 3 0,5-17 0 16,0 0-1-16,0 0-3 0,-13 10 3 0,13-10 2 15,0 0-3-15,-15 3 2 0,15-3-3 16,0 0 2-16,-19 4-1 0,19-4-1 15,0 0 2-15,-25 3 2 0,25-3-1 0,-22 0-2 16,22 0-2-16,-24 0 4 0,24 0-2 0,-30 0 0 16,14 0-2-16,16 0 2 0,-33-3-2 0,16 3-4 15,17 0 4-15,-38-1-3 0,17 1-3 16,0 0 1-16,1-3-1 0,0 3 0 0,-3 0 1 16,-2 0-1-16,3 0 1 0,-2-3-1 15,1 3 5-15,0-3-5 0,-2 2 2 16,-2 1 0-16,3-2 1 15,-1 0-3-15,-2 2 2 0,0 0-1 16,2-2 0-16,-6 2-2 0,6 0 0 0,-4 0-3 16,5 0-1-16,-7 0-4 0,-1 0-4 15,3 0 0-15,0 0-1 0,-1 0 0 16,-3 0 2-16,3 2 1 0,-3-2 1 0,4 0 0 16,-5 0 3-16,2 0 1 0,1 0 1 15,-3 0 2-15,4 0 0 0,-3 0 2 0,3-2 7 0,1 2-4 16,1 0-1-16,-3 0 3 0,2 0-2 0,3 0 0 15,0 0 4-15,3 0-2 0,-3-2 1 16,5 2 0-16,-4 0-1 0,2 0 3 0,-1-1-4 16,4 1 2-16,-3 0 1 0,1 0 0 15,2 0 1-15,20 0 1 0,-39 0 0 16,20 0 0 0,19 0-1-16,-32 0 1 0,18 0 0 0,14 0-1 15,-34 0-1-15,19 0 4 0,15 0-2 16,-27 1 1-16,27-1-4 0,-27 0 5 0,27 0-2 15,-25 0-2-15,25 0 4 0,-25 0-4 16,25 0 2-16,-24 0 2 0,24 0-1 16,-25 0 0-16,25 0 0 0,-25 0 0 0,25 0 0 15,-27-1-2-15,11 2 2 0,16-1 6 0,-29-1-8 16,29 1 1-16,-33 0-1 0,15 0 1 0,18 0 1 16,-36 0-1-16,17 0 0 0,-1 0 1 15,0 0-3-15,-2 1 3 0,1-1 0 16,0 0-3-16,-2-1 3 0,0 1 0 0,-1 0-1 15,-1 0 2-15,0 0-4 0,1 0 4 16,1-2-1-16,-3 2 0 0,1 0-1 0,2 0 1 0,-1-2 0 16,1 2 0-16,0 0 0 0,0 0 4 15,-1-2-5-15,3 2 0 0,-4-3 0 0,2 3 0 16,-1 0 0-16,1 0 2 0,-3 0-3 16,4-1 2-16,-2 1-1 0,0-2 0 15,-1 0 4-15,2 2-2 0,0 0-1 0,-1 0 0 16,-1 0-2-1,1-2 0-15,5 4 2 0,-6-4 0 0,2 4 1 16,2-4-1-16,0 2 5 0,-1 2-9 16,2-2 3-16,-2-2 1 0,-1 4-2 0,3-2-1 15,0 2 4-15,-2-2-3 0,1 2 2 16,21-2 0-16,-40 1 1 0,18-1 3 16,0 0-5-16,0 3-1 0,-1-3 2 15,2 0 2-15,-2 2-3 0,-1 0 2 0,-1-2-3 0,-1 2 2 16,2-2 1-16,0 1-4 0,-1-1 3 0,-3 2 0 15,-2 0 2-15,3-2-2 0,-3 2-1 16,0 0 1-16,5-2 0 0,-2 1 0 0,1-1 1 16,1 0-2-16,-5 3 5 0,5-3-4 15,1 0-1-15,0 0 1 0,-2 0-1 16,2 0 0 0,-1 0 1-16,1 3-1 0,0-3 0 0,0 0 5 15,-1 0-7-15,1 0-1 0,1 0 3 16,0 3 0-16,-3-3 3 0,3 0-3 0,-3 1 0 15,2 2 0-15,0-3 0 0,-3 3-1 16,-1-1 2-16,0 0-1 0,1-1 7 0,1 3-9 16,-1-4 4-16,0 3-4 0,3-2 1 15,-3 2 1-15,1-3 0 0,-1 3 3 0,3 0-2 0,0-3-1 16,-4 3 1-16,4-3-2 0,1 2 0 16,-3 0 1-16,4 0 0 0,-6-1 2 15,5 1-3-15,-3 1 2 0,-2-2-2 0,6 3 2 16,-4-1-2-16,1-2 4 0,-3 0-4 15,-2 2 1-15,3-1-1 0,-3 0 2 0,0 2-1 16,1-3 1 0,-3 1-3-16,0 2 5 0,1-2-3 0,-3 2-1 15,0-2 2-15,0 2 0 0,-2-3-1 16,3 1 2-16,-4 2-2 0,1-2 1 16,2 0 0-16,-6 1 0 0,-1 0 5 0,-1 0-9 15,9-1 2-15,-5 0 1 0,-5 0-2 16,3 1 0-16,-2 1 1 0,-3 0-3 15,1 0-2-15,1 0-10 0,1 0-8 0,-2-1-9 0,-1 1-1 16,3 0-1-16,2 0 1 0,-3 0 7 0,3-1-2 16,0 0 3-16,4-2 4 0,2 3 2 15,-2-4 4-15,-4 5 2 0,4-4-1 16,-1 1 4-16,4 2 2 0,-3-2-5 0,-4-1 6 16,4 2 0-16,-7-1 1 0,1 0 1 15,0 1-2-15,1-1 5 0,-1-1 1 0,0-1-6 0,-1 3 2 16,6-3-4-16,-5 0 3 0,-1 3-5 15,1-3 1-15,4 0-2 0,-5 0-9 0,-1-3-8 16,-1 3 14-16,3 0-3 0,0 0 0 16,3 0 0-16,1 0 2 0,-4-3 1 15,3 3 1-15,4-1 6 0,-1 1-5 0,-2 0 2 16,0 0 8 0,1 0-6-16,-1-2 1 0,0 4 1 15,-3-2 7-15,-2 0-3 0,1 1-1 0,0-1 0 16,-1 3-2-16,-1 0 1 0,-1-2-1 15,1-1 0-15,1 2-4 0,-3 2 9 16,1-3-10-16,1 1 3 0,-2 0-1 0,1 0-2 16,-2 0 4-16,2 0 2 0,-1 0 2 15,1 0-1-15,-1-2 0 0,-1 1-1 0,-1 1 1 0,1 1 0 16,-2-2 4-16,1-1-3 0,-3 3 0 0,-7-2-1 16,8 2 3-16,-9-2 4 0,2 1-5 15,-1-1 2-15,-1 2 2 0,2-2-4 0,-1 2 3 16,6-2 2-16,-3 1-5 0,2 0 3 15,5 1-1-15,-3-3-2 0,-1 0 3 16,2 3-2 0,-1-3-1-16,2 1-1 0,-1-1 5 0,1 3-1 15,1-3-1-15,3 0 6 0,-1 0-1 16,0 0-1-16,5 4 2 0,3-4-4 0,-1 0 1 16,3 0-2-16,0 0 2 0,-2 0 0 15,2 0-1-15,5 0 8 0,-6 0-9 0,3 0 3 16,0 0-5-16,1 0 1 0,-1 0 0 15,2 2 2-15,-2-2 7 0,3 0-3 0,-1 1-1 16,0-1 2-16,0 0 1 0,1 0-3 0,1 0 1 16,0 2 2-16,3-2 0 0,-3 0 2 15,5 3-1-15,1-3 2 0,-1 1 6 0,2 1 4 16,-3-2 2-16,3 2 1 0,0 0 1 16,0-1-5-16,-5 1-1 0,5-2-3 0,-5 4 5 15,2-2-7-15,0 0-2 0,-2 0 4 0,1 0 0 16,-1 2-2-16,2-2 0 0,-1 0-3 0,3-1 3 15,2 1 0-15,-2 2 1 0,1-3 0 16,-1 2-2-16,2-1-1 0,-2 0 1 0,3 0-3 16,-1-2 2-16,0 4-3 0,-1-4 6 15,3 1-2-15,-1 2 1 0,0-2-1 16,-1-1 2-16,0 2-5 16,0 0-2-16,1 0 2 0,-1-2 0 15,2 2-4-15,-2-1 0 0,-1 2 0 16,1-3-2-16,0 1 1 0,-2 2 0 0,-1-3-2 15,-1 3 3-15,3-3-3 0,-6 2 2 16,1 2-4-16,-2-3 2 0,1-1 1 0,-3 2-2 16,-1 1 0-16,3-3 1 0,-1 1-3 15,-2 1 5-15,1 0-2 0,1-2-2 0,-1 2 2 0,1-2 1 16,1 3-1-16,-1-3 2 0,0 3 1 16,0-1-4-16,-1-2-1 0,2 2-1 15,-3-1 3-15,3-1 0 0,0 3 4 0,-2-1-3 16,-1-2-3-16,0 2 1 0,1-2-1 15,-3 1 0-15,3 2 0 0,-2-3-3 0,-1 1 2 16,1-1 2 0,1 0-3-16,-1 2 3 0,3-1-1 0,-5-1 3 15,3 3-1-15,0-2 0 0,-1-1 1 16,1 3 6-16,-1-1-2 0,3-2 3 16,-3 2-4-16,3-1 1 0,-3-1 0 0,3 2-4 15,-1-2 3-15,-2 3-1 0,1-3-2 16,1 1 1-16,-4-1-3 0,2 2 1 15,3-2 1-15,-3 2 0 0,1-2-2 0,-3 0-1 0,0 0 0 16,2 3 4-16,-1-3-2 0,0 1-1 0,-1-1-1 16,-2 1 0-16,3-1 0 0,1 3 0 15,-4-3 2-15,1 2-1 0,1-2 0 0,-3 0 0 16,3 0-2-16,-6 2 4 0,4-2-4 16,-4 0 4-16,4 0-5 0,-1 0 6 15,-3 0-3 1,-2 0-1-16,1 0-1 0,2 0 2 0,-4 0-2 15,2 0 3-15,8 0-2 0,-9 0-2 16,6 0 2-16,3-2 0 0,1 2 0 0,-2 0 0 16,0 0 1-16,0-2 0 0,2 2-3 15,0-3 3-15,-1 3-2 0,1-1 1 0,0 1 0 16,1-1 6-16,-2-2-2 0,3 1 7 16,1 0-3-16,1 2 0 0,1-1-2 0,-1 1 0 0,0-3 1 15,2 1-3-15,3 2 0 0,-1 0-1 16,3-1 0-16,-2 1-1 0,3 0-1 0,-3 0 0 15,3-2-1-15,0 2 2 0,0 0-2 16,0-2 2-16,-5 2-2 0,5 0 0 16,-2 0 1-16,1-3 2 0,0 3-4 0,0 0 1 15,-1 0 1-15,-1 0 2 0,1 0-2 0,2 3-2 16,-4-3 1-16,2 0 0 0,-1 0-3 0,1 2 4 16,2-2-2-16,-2 0 4 0,-1 0-2 15,-1 0-1-15,1 2 1 0,0-2 0 0,-1 0-2 16,1 0 2-16,-3 0-3 0,3 0 4 15,-5 0-1-15,0 0-1 0,3 0-1 0,0 0 1 16,1 0 2 0,3 0 1-16,-3 0-3 0,1-2 1 15,-1 4-1-15,2-4 2 0,0 2-2 16,-2 2 1-16,3-2-1 0,-3 0 1 0,4-2-2 16,-2 4 5-16,1-4-5 0,-1 4-1 15,2-2 4-15,0 0-2 0,-1 0-3 0,1 0 7 16,4 0-4-16,18 0 1 0,-38 0-1 15,18 0 1-15,1 0 0 0,1 0-1 0,18 0 0 0,-34 0-1 16,16 0 0-16,2 1 1 0,16-1 0 16,-37 0-2-16,21 2-1 0,16-2 4 0,-32 0-2 15,15 0 2-15,0 3-2 0,17-3 0 16,-31 1 0-16,11-1 2 0,4 2-1 0,-4 0-1 16,20-2 1-16,-33 3 1 0,15-3 0 15,18 0-1 1,-33 1 0-16,14-1 0 0,2 1 0 0,17-1 0 15,-36 3-2-15,16-3 4 0,2 0-2 16,1 2 0-16,17-2-1 0,-38 2 2 16,18-2-1-16,0 0 0 0,-2 1-3 0,-1-1 4 15,1 0-1-15,0 0 2 0,-2 3-4 16,-1-3 4-16,1 0-2 0,-1 0 0 0,2 0-1 16,-2 0 0-16,3 0 2 0,-2-3 0 0,2 6-1 15,-4-3 1-15,3 0-1 0,-1 0 2 0,0-3-2 16,0 3-2-16,3 3 2 0,-3-3-1 15,2 0 0-15,0 0 2 0,-1 0-2 16,1 0 2-16,0 0-3 0,0 0 4 0,-1 1-2 16,-1-1-2-16,2 0 1 0,-2 3 0 15,1-3 1-15,-3 0 2 0,3 0 0 0,-2 0 6 0,-1 0 4 16,1 3 4-16,-1-3-1 0,2 0-2 0,-2 2-1 16,2-2 0-16,-3 0-4 0,3 2 1 15,4-2 1-15,-4 0 1 0,1 0 1 0,3 0 2 16,-2 0 4-16,2 2 3 0,-1-2-3 15,21 0-1-15,-38 0-2 0,20 0-3 16,-2 0-1 0,1 2 0-16,19-2-6 0,-38 1 1 0,18-1 2 15,2 0 0-15,1 2-5 0,-4 0 2 16,2 1-2-16,-3-2-1 0,22-1 0 0,-38 0 1 16,19 2-2-16,0-2 4 0,0 0-5 15,-1 0 2-15,0 2 0 0,20-2-2 0,-38 0 0 16,19 0 0-16,-1 0 2 0,20 0-1 15,-35 0-1-15,20 0 3 0,15 0-3 0,-29 0 0 0,13 0-2 16,16 0 2-16,-27 0-1 0,27 0 0 16,-27 0-1-16,27 0 2 0,-28-2-2 15,28 2 1-15,-29 0 1 0,13 0-2 0,16 0 1 16,-33-2-1-16,13 2-1 0,4-1 3 16,16 1-2-16,-38-3 2 0,16 3-2 15,3 0 0-15,1-2 2 16,18 2 0-16,-41 0-4 0,20 0 3 15,0-2-2-15,-1 2 5 0,22 0-4 0,-40-1 1 16,19 1-2-16,0-2 0 0,0 2 0 16,-1-2 1-16,2 2 0 0,-2-2 0 0,1 0 2 15,0 2-2-15,0-3-1 0,-1 3 6 16,4 0-5-16,18 0 4 0,-37 0-4 0,19-3 3 16,18 3-3-16,-32-1 1 0,17 1 0 0,15 0 1 15,-23 0-4-15,23 0 4 0,-23 0-5 0,23 0 5 16,-22 0-2-16,22 0 2 0,-21 0-3 15,21 0 2-15,-23 1-4 0,23-1 2 16,-23 3 2-16,23-3 0 0,-26 3-5 0,12-1 7 16,14-2-3-16,-28 2 3 0,28-2-2 15,-25 2 0 1,9 0-1-16,16-2 3 0,-26 1-1 0,10 1-2 16,16-2 2-16,-25 0 2 0,25 0 2 15,-26 2-4-15,26-2 3 0,-24 3-6 0,24-3 3 16,-24 0 1-16,24 0-2 0,-21 0 1 15,21 0-1-15,-22 1 0 0,22-1 0 0,-18 0 1 16,18 0-2-16,-24 0 1 0,24 0 0 16,-21 2 1-16,21-2-3 0,-21 0 1 0,21 0-1 0,-25 0 5 15,25 0-2-15,-26 2 0 0,26-2-1 0,-30 2 2 16,16-2-2-16,14 0 3 0,-30 0-3 16,13 0 2-16,17 0 0 0,-36 0-1 15,17 0-1-15,0 0 2 0,-2-2-2 0,-1 2 1 16,2 0-2-16,20 0 3 0,-43-2-1 15,22 2 5-15,-2 0-5 0,1 0-3 0,22 0 6 0,-40 0-1 16,19 0-1-16,1-2 0 0,20 2 0 16,-31 0 6-16,14 0 1 0,17 0-1 15,-27-1-3-15,27 1 8 0,-24 0-6 0,24 0 1 16,-23-3-4-16,23 3 7 0,-21-2-3 16,21 2-2-16,0 0-4 0,-27 0 1 15,27 0-1-15,0 0 1 16,-26 0-1-16,26 0 1 0,0 0 0 15,-26 0 1-15,26 0-3 0,-16-2 1 16,16 2-1-16,0 0-1 0,-26 2 3 0,26-2-4 16,0 0 3-16,-23 0 1 0,23 0 0 15,0 0-2-15,-24 0 0 0,24 0 0 0,0 0 1 16,-20 0 0-16,20 0-3 0,0 0 2 16,-19 0 0-16,19 0 2 0,0 0-1 0,0 0 1 0,-22 0-5 15,22 0 6-15,0 0-5 0,0 0 2 16,-20 0 0-16,20 0 3 0,0 0-1 0,0 0 1 15,0 0 4-15,-24-2 7 0,24 2 6 16,0 0 2-16,0 0-1 0,0 0 1 0,0 0-2 16,0 0-8-16,-24 0 4 0,24 0-2 15,0 0-5 1,0 0-3-16,0 0 5 0,0 0-3 0,0 0-5 16,0 0 0-16,0 0-16 0,0 0-26 15,0 0-37-15,0 0-44 0,0 0-65 16,0 0-54-16,-14 0-84 0,14 0-170 0,0 0-121 15,0 0-266-15,0 0-251 0</inkml:trace>
  <inkml:trace contextRef="#ctx0" brushRef="#br0" timeOffset="86662.28">5421 5654 236 0,'0'0'133'0,"0"0"-16"16,0 0-60-16,0 0-16 0,0 0-7 0,0 0-14 16,0 0-1-16,0 0-8 0,0 0-2 15,0 0-5-15,0 0 5 0,-7-23-2 16,7 23-1-16,0 0 3 0,0 0 2 0,0 0 2 16,0 0 3-16,0 0 1 0,0 0-1 15,0 0-3 1,0 0-24-16,0 0-33 0,0 0-63 0,0 0-105 15,0 0 69-15</inkml:trace>
  <inkml:trace contextRef="#ctx0" brushRef="#br0" timeOffset="87865.91">3507 5542 662 0,'0'0'72'0,"0"0"19"15,0 0 13-15,0 0 1 0,0 0 14 16,0 0 20-16,0 0-10 0,0 0-5 0,0 0-10 16,0 0 0-16,0 0-7 0,0 0-13 15,0 0 0-15,0 0-4 0,0 0 2 0,0 0 8 16,0 0 0-16,0 0 3 0,0 0-4 0,0 0 1 16,0 0-16-16,0 0-1 0,0 0-9 15,51-11-5-15,-51 11-9 0,25 0-3 16,-25 0-9-16,30 0-2 0,-13 0-6 0,4 0-8 15,-2 0 1-15,4 0-5 0,3 0-3 16,-4 0-4 0,8-3-1-16,-2 3 0 0,3-1 0 0,-1-1 17 15,2 2-3-15,0-4 0 0,-1 2-10 16,4 1-1-16,-1-3-3 0,-2 1-1 0,-1 2-2 16,-1-2-2-16,0 2-3 0,-10-1 2 15,4 0-6-15,-3 2 1 0,-2-2 3 16,-19 2-3-16,36-1-6 0,-21 1 7 0,-15 0-4 15,27-3-3-15,-27 3 0 0,24 0 1 0,-24 0-2 16,24 0 1-16,-24 0 0 0,24 0 0 0,-24 0-1 16,21 0 0-16,-21 0-1 0,26 0 3 15,-26 0-3-15,24 3 2 0,-10-3-1 0,-14 0 1 16,23 0-3-16,-23 0 2 0,24 1-3 16,-24-1 2-16,23 0-1 0,-23 0 3 15,25 2-1-15,-12 0-1 16,-13-2 4-16,23 2 0 0,-23-2 0 15,23 1 3-15,-23-1-1 0,24 0 2 16,-24 0 1-16,18 0 1 0,-18 0 2 0,20 3-1 16,-20-3-1-16,0 0 5 0,25 0-2 15,-25 0-2-15,15 1 1 0,-15-1 0 0,0 0-2 16,23 0-2-16,-23 0-1 0,0 0 3 16,24 3-2-16,-24-3 2 0,14 1-3 0,-14-1 1 0,0 0-4 15,0 0 4-15,26 3 1 0,-26-3-1 16,0 0 0-16,21 0 5 0,-21 0-6 15,0 0 3-15,0 0-3 0,19 1 2 0,-19-1-3 16,0 0-4-16,0 0-1 0,0 0-12 16,0 0-23-16,0 0-37 0,0 0-35 0,17 4-46 15,-17-4-36 1,0 0-31-16,0 0-35 0,0 0-61 16,0 0-560-16,0 0-243 0</inkml:trace>
  <inkml:trace contextRef="#ctx0" brushRef="#br0" timeOffset="88298.26">4866 5523 2506 0,'0'0'-80'0,"0"0"31"0,0 0 14 16,0 0-6-16,0 0 4 0,0 0 2 16,0 0 7-16,0 0 22 0,-49-16 17 0,49 16 12 0,0 0 12 15,-2-16 2-15,2 16 12 0,0 0 15 16,0 0-2-16,4-25 6 0,-4 25 9 0,0 0 0 16,7-23 3-16,-7 23-2 0,8-15-6 15,-8 15-5-15,11-14-11 0,-11 14-7 16,15-12-2-16,-5 9-7 0,-10 3-3 0,20-10-3 15,-8 7-1-15,-12 3-6 0,25-3 2 0,-25 3-6 0,30 3-3 16,-16 0 1-16,4 3 4 0,-1 0-6 16,-2 2 2-16,-3 1-5 0,3 1 7 15,-5 0-4-15,4 2 1 0,-6 1 1 0,2-1 9 16,-1 2 0-16,-3 1-1 0,-1-1-3 16,-1 0 0-16,-4-14-1 0,0 25 2 15,0-25-3-15,-7 25 5 16,1-12-4-16,-3-1 2 0,-1-1 0 15,0-1 4-15,-4-3 8 0,2 3 4 16,-3-5 6-16,-2 2 4 0,2-1-3 0,-1-1 8 16,16-5 2-16,-34 3 12 0,21-3 4 15,13 0-3-15,-26-1-6 0,26 1 4 16,-20-6-11-16,20 6-5 0,-20-12-7 0,20 12-9 16,-10-13-2-16,10 13-5 0,-6-18-15 0,6 18-23 0,-2-16-37 15,2 16-34-15,0-22-47 0,0 22-51 16,4-20-48-16,-4 20-60 0,2-21-102 15,0 10-154-15,-2 11-391 0,-2-17-337 0</inkml:trace>
  <inkml:trace contextRef="#ctx0" brushRef="#br0" timeOffset="89470.47">5197 5531 2714 0,'0'0'-128'0,"0"0"12"0,0 0 11 16,0 0 8-16,0 0 13 0,0 0 21 15,-26 0 24-15,26 0 22 0,0 0 10 16,0 0 10-16,0 0 10 0,0 0 0 0,0 0 3 16,0 0 18-16,0 0 4 0,0 0 6 15,0 0 13-15,0 0 14 16,0 0-1-16,0 0 7 0,0 0-3 16,0 0-12-16,0 0-1 0,0 0-4 15,0 0 1-15,0 0-8 0,0 0 2 0,0 0 2 16,61 7-4-16,-61-7-10 0,28 2 2 15,-10-2-1-15,2 0 2 0,-1 0-2 16,0 0 3-16,2 0-4 0,3 0 4 16,-4 0-7-16,4 0-5 0,1 0 0 0,1 0-2 0,1 0-1 15,1 0-7-15,4 2-2 0,-3-2-2 0,1 2-6 16,0 0 5-16,-1-1-3 0,0 2-4 16,1-2 2-16,2 1-3 0,-1-2-1 0,-1 2-5 15,2-2 8-15,-1 2-1 0,2 0-2 16,-1-2 0-16,2 2-3 0,-1-2 10 15,-1 0-11 1,0 2 3-16,-2-2 0 0,-1 0 0 0,-3 2 2 16,-2-2 2-16,0 0-3 0,-1 2 2 15,-1-2-1-15,-2 2-2 0,2-2 0 0,-1 1-2 16,-2 2 0-16,-19-3-1 0,36 1-1 16,-19 1 3-16,2-2-4 0,-2 2 3 15,-17-2-2-15,38 2 2 0,-21 0-5 0,-1-2 3 16,4 1 4-16,-20-1 0 0,36 0 2 0,-19 0 5 15,-17 0-3-15,32 3-3 0,-16-3-1 0,-1 2 3 16,-15-2-3-16,32 0 0 0,-17 1-1 16,-15-1 0-16,31 3-2 0,-15-3 0 0,-16 0 0 15,29 1 0-15,-12 1 1 0,-17-2 0 16,29 2-2-16,-11-2-1 0,-18 0 0 16,31 2 0-16,-13-2-1 0,-2 2-4 0,-16-2 5 0,34 1 0 15,-17-1-1-15,0 0 1 0,0 3 0 16,-17-3 1-16,32 2-6 0,-16-2 6 0,2 2-3 15,1-1 0-15,-19-1 0 0,36 3 2 16,-20-2-2-16,4 1 3 0,-1-2-2 0,2 2-1 16,-2-2 1-16,-1 0 1 0,4 2 6 15,-1-2 8 1,3 0 9-16,-4 0 8 0,4 0 6 0,-1 0 2 16,-2 0 1-16,2-2 0 0,1 2 1 15,0 0-2-15,-2-2-2 0,2 2-5 16,-1 0 0-16,3-2-4 0,-3 2-3 0,-2-1-2 15,2-2-4-15,1 3 0 0,-6 0-6 16,4-1-1-16,-22 1-9 0,33 0-19 0,-17 0-30 16,-16 0-23-16,24 0-35 0,-24 0-42 0,20 1-44 15,-20-1-41-15,15 4-67 0,-15-4-164 0,0 0-460 16,0 0-322-16</inkml:trace>
  <inkml:trace contextRef="#ctx0" brushRef="#br0" timeOffset="91692.25">4981 5780 2630 0,'-2'-23'-139'0,"2"23"21"0,0 0 13 0,0 0 18 15,0 0 18-15,0 0 15 0,0 0 18 16,0 0 13-16,0 0 15 0,0 0 2 0,0 0 16 16,0 0 2-16,0 0 17 0,0 0 4 15,0 0 4-15,0 0 5 0,0 0 13 16,0 0-15-16,0 0-1 0,0 0 12 0,0 0 7 16,0 0 10-1,0 0 6-15,0 0-7 0,0 0-1 0,0 0-9 16,0 0-3-16,0 0 1 0,6 61-6 15,-4-48-4-15,-2-13 5 0,2 32-6 16,0-16 4-16,-2 1-4 0,2 0-5 16,0 1 0-16,0-2-5 0,0 4 2 0,0-3-6 15,3 1-7-15,-3 1 5 0,0 1-5 16,2-1 1-16,-2 0 0 0,0 1-1 0,1 0-2 0,1 1-1 16,0 2-3-16,-2 2 1 0,-2-4-4 0,5 5 1 15,-3-1-2-15,0 0-2 0,0 0 1 16,-2-3 6-16,4 2-10 0,-2 0 5 15,0-3-6-15,0 2 3 0,0 0 11 16,0-2-2-16,0 0 3 0,0 4 9 0,0-1-2 16,1-3 5-16,0 2-1 0,-1 0 0 0,0 3-2 0,2-3-2 15,-2-1-3-15,-2-2-2 0,2 2-3 0,0-2-1 16,0 5 0-16,-2-6 1 0,2 2-3 16,-2 3 0-16,0-4-3 0,0 1 2 15,2 0-4-15,-2 0 1 0,0 0-4 16,0-2 1-16,0 1-3 0,0 2 1 15,0-3-3-15,0 2 1 16,0-2 0-16,0 0-1 0,0-2-1 0,0 2-1 16,0-19 3-16,-2 36-3 0,2-21 3 15,-2 2 0-15,2 1 3 0,0-18 3 16,0 33 0-16,0-15 0 0,-2 0 1 0,2-18-3 16,0 30-2-16,2-13 2 0,-2-2 0 15,2 1-2-15,-2-16 0 0,2 31-1 16,0-15-4-16,-2 2 4 0,0 1-1 0,2-3 2 0,-2 2-3 15,0-1 1-15,0 0 1 0,2 2-1 0,-2-1-1 16,0-1 4-16,0 1-1 0,0-18 5 16,0 33-3-16,0-14 4 0,0-2-4 15,0-2 3-15,0-15-1 0,2 32 1 0,-2-16-5 16,0 1 2-16,0-17-3 0,0 33 4 16,3-18-8-1,-3 0 4-15,0 3-3 0,2-3 2 0,-2-15-4 16,2 28 2-16,-2-13-1 0,2 1 2 15,-2-16-2-15,0 25 1 0,2-12-2 0,-2-13 2 16,5 27-3-16,-3-17 0 0,-2-10 2 16,2 25 0-16,0-11-2 0,-2-14 4 0,2 25-5 15,2-14 3-15,-4-11-2 0,2 27 2 16,1-14-3-16,-1 1 0 0,-2-14-2 0,4 26 5 16,-4-13-4-16,0-13 5 0,4 28-4 0,-4-15 2 15,0-13-3-15,2 24 1 0,-2-10-1 16,0-14 2-16,2 26-1 0,0-12 0 15,-2-14 1-15,0 25-1 0,2-15 1 0,-2-10-2 16,2 26 0-16,-2-26 2 0,0 20-3 16,0-20 0-1,2 19 0-15,-2-19 6 0,0 20-5 0,0-20 2 16,3 16-2-16,-3-16 3 0,0 18-1 16,0-18-2-16,2 17 0 0,-2-17 1 0,0 0 0 15,0 25 1-15,0-25-2 0,2 13 1 16,-2-13-1-16,0 0-1 0,3 20 3 15,-3-20 1-15,0 0 3 0,0 16 6 0,0-16 2 16,0 0-2-16,2 16-3 0,-2-16 2 0,0 0-2 0,0 0-2 16,0 0 0-16,2 19 1 0,-2-19 1 15,0 0-3-15,0 0 1 0,0 0 1 16,0 0-1-16,2 16 7 0,-2-16 4 0,0 0 5 16,0 0 3-16,0 0 0 0,0 0-4 15,0 0-1-15,0 0-8 0,0 0 2 16,0 0-7-16,0 0 3 0,6 13-2 0,-6-13-4 0,0 0-2 15,0 0 3-15,0 0-4 0,0 0-7 0,0 0 7 16,0 0-2-16,0 0-6 0,0 0 9 16,0 0-2-16,0 0-5 0,0 0 4 15,0 0 1-15,17 3 1 0,-17-3 0 0,0 0-1 16,0 0 1-16,0 0-1 0,0 0-1 16,27-2 2-16,-27 2 3 15,0 0-3-15,0 0-2 0,24-1 6 16,-24 1-4-16,0 0-4 0,21 0 5 15,-21 0-3-15,18 0-8 0,-18 0 7 0,20 0-1 16,-20 0 0-16,21-2 5 0,-21 2-8 16,19-3 0-16,-19 3 4 0,0 0 2 0,27-1 0 15,-27 1-8-15,18-5 11 0,-18 5-21 16,16-2 1-16,-16 2 4 0,0 0-2 0,22-1 4 0,-22 1-3 16,0 0 4-16,21 0-1 0,-21 0 4 15,0 0-2-15,19-2 0 0,-19 2 4 16,0 0-2-16,21 0 2 0,-21 0-2 0,0 0 3 15,0 0-2-15,26 0 1 0,-26 0 0 16,0 0 0-16,21-3 3 0,-21 3-2 0,0 0 1 16,19-1 1-1,-19 1 4-15,0 0-2 0,0 0-2 16,25 0-1-16,-25 0 1 0,0 0 0 0,0 0 1 16,24 0 4-16,-24 0-6 0,0 0 2 15,16 1-1-15,-16-1 0 0,0 0-4 16,0 0 5-16,21 3 2 0,-21-3-4 0,0 0 0 15,0 0 4-15,0 0-2 0,24 0 5 16,-24 0-2-16,0 0-1 0,0 0 1 0,18-3-1 0,-18 3 0 16,0 0-1-16,0 0 4 0,0 0-2 0,24 0-1 15,-24 0-1-15,0 0 2 0,0 0 1 16,21 0 1-16,-21 0-4 0,0 0-2 16,17-2 3-16,-17 2-1 0,0 0-2 0,0 0 1 15,23-2 2-15,-23 2 2 0,0 0-6 16,0 0 2-16,22 0-2 0,-22 0-7 0,0 0-40 0,0 0-52 15,18 3-83-15,-18-3-87 0,0 0-178 16,12 1-138-16,-12-1-397 0,0 0-440 0</inkml:trace>
  <inkml:trace contextRef="#ctx0" brushRef="#br0" timeOffset="93829.79">3507 6177 2830 0,'0'0'-175'0,"0"0"23"0,0 0 25 15,0 0 8-15,0 0 23 0,0 0 12 0,0 0 22 16,0 0 16-16,0 0 15 0,0 0 14 0,0 0 21 16,0 0 6-16,0 0 22 0,0 0 13 15,0 0 22-15,0 0 12 0,0 0 3 0,0 0 14 16,0 0-6-16,0 0-8 0,0 0-6 16,0 0-5-16,0 0-2 0,53-4 0 15,-53 4 1-15,0 0-1 0,30 0-2 0,-30 0-7 16,27-3-7-16,-12 2-1 15,-15 1-5-15,34-2-6 0,-17 0-5 16,2 0-2-16,2 2-3 0,-3-2-5 16,2 0-2-16,1 0 1 0,1 1 1 0,-4-1 0 15,4-1 5-15,-2 2 1 0,-20 1 0 16,41-3-1-16,-22 0-2 0,0 1-5 16,0 0 1-16,-2 0-2 0,-17 2-4 0,36-1 2 15,-17-1 4-15,3-1 0 0,-2 2 6 0,2 1 1 0,-1 0 3 16,0 0-1-16,2-2-4 0,1 2-1 15,-1 2-4-15,3-2-4 0,-4 0-3 16,4 0 1-16,-3 0-3 0,1 0-1 0,-2 1-3 16,2-1 3-16,-1 0-4 0,1 0-1 15,-4 3-2-15,2-3 2 0,-1 0-3 16,0 0-2-16,-2-3 2 0,3 6-1 0,-2-6-1 0,2 3-2 0,-3 3 3 16,2-3-3-16,0 0 1 0,1 2 1 15,0-2-3-15,0 0 1 0,1 1-2 16,1-1 4-16,-2 0-5 0,2 2 3 15,1-2 1-15,1 0 1 0,-1 0-4 16,-2 0 4-16,3 0-5 0,-3-2 2 0,1 4 0 16,-1-2 5-1,0 0 2-15,-2 0-2 0,3 0 0 0,-4 0 0 16,2 0-3-16,-3 2 4 0,2-2-4 16,-2 2 3-16,-19-2 0 0,36 2-2 0,-17-2 0 15,-2 1-3-15,0 2 0 0,-17-3 2 16,30 1-2-16,-16-1 2 0,-14 0 1 15,28 3-2-15,-13-1 1 0,-15-2 1 16,32 1 1-16,-16 1-2 0,-16-2-2 0,28 4 2 0,-13-4 1 16,-15 0 1-16,28 2-4 0,-16 0 4 0,-12-2-4 15,28 2 2-15,-28-2-21 0,25 1 6 16,-13 2-2-16,-12-3 6 0,24 1-1 0,-24-1 4 16,21 3 1-16,-21-3 5 0,19 1 8 15,-19-1 1-15,21 2 1 0,-21-2-1 16,0 0 0-1,24 2 5-15,-24-2 4 0,16 0 2 0,-16 0 0 16,0 0-1-16,22 2-1 0,-22-2-2 16,0 0-2-16,0 0-4 0,21 2 2 0,-21-2-5 15,0 0-1-15,0 0 1 0,0 0 5 16,19 0-7-16,-19 0 1 0,0 0-4 0,0 0 0 16,0 0 1-16,0 0-1 0,0 0 3 15,0 0-2-15,17 2 1 0,-17-2-3 0,0 0 0 16,0 0-1-16,0 0 2 0,0 0-1 0,0 0 0 15,0 0-1-15,0 0-1 0,0 0-8 16,0 0-11-16,0 0-10 0,0 0-9 0,0 0-6 16,0 0 2-16,0 0 2 0,0 0 2 15,0 0 4-15,0 0 3 0,0 0 6 0,0 0 4 16,0 0 3 0,0 0-1-16,0 0 7 0,0 0 2 0,0 0 3 15,0 0 5-15,-34-29-2 0,34 29 1 16,0 0 1-16,0 0 0 0,0 0-1 15,0 0 0-15,0 0 2 0,6-27 1 16,-6 27 0-16,0 0 1 0,9-11 7 0,-9 11 5 16,0 0 17-16,10-15 7 0,-10 15-3 15,11-10 1-15,-11 10 5 0,12-9-7 0,-12 9-2 0,14-8-4 16,-14 8-1-16,14-8 3 0,-14 8-10 0,19-4-2 16,-19 4 0-16,15-4-4 0,-15 4-3 15,0 0-1-15,25 0 1 0,-25 0-1 16,0 0-3-16,22 8 3 0,-22-8-1 0,14 11-4 15,-6-6 3-15,-8-5-2 0,14 15 0 16,-6-7 0-16,-8-8 0 0,13 19-2 0,-7-8-1 0,0 0 3 16,-6-11-3-16,9 23 1 0,-5-11 0 15,-4-12 1-15,7 27-1 0,-5-16-2 16,-2-11 3-16,4 25-2 0,-4-25 2 0,-2 25 0 16,2-25 3-16,-4 22-4 0,4-22-1 15,-11 22 1-15,5-13 0 0,6-9 0 0,-15 15 2 16,4-7-2-1,11-8 0-15,-18 11-2 0,18-11 0 16,-22 8 0-16,12-7 1 0,10-1-1 0,-24-1 2 16,24 1 5-16,-25-4 0 0,25 4 5 15,-28-9 0-15,18 3 4 0,10 6 2 0,-22-13-4 16,16 5 1-16,6 8-5 0,-15-19 3 16,11 9-9-16,4 10 5 0,-4-21-8 15,4 21 2-15,2-20-3 0,-2 20-12 0,6-24-15 0,-4 13-20 16,3 1-29-16,-1-1-35 0,-4 11-46 0,4-15-56 15,0 7-46-15,-4 8-85 0,0 0-148 16,4-13-108-16,-4 13-248 0,0 0-185 0</inkml:trace>
  <inkml:trace contextRef="#ctx0" brushRef="#br0" timeOffset="94716.81">6074 6259 2463 0,'0'0'-90'0,"0"0"18"16,0 0 16-16,0 0 16 0,0 0 10 15,0 0 13-15,0 0 23 0,0 0 24 0,0 0-1 0,0 0 1 16,0 0-7-16,0 0 12 0,0 0-16 16,0 0 4-16,0 0 4 0,0 0-8 0,10-20 5 15,-10 20-4-15,18 0 13 0,-18 0-10 16,22-1-1-16,-22 1 14 0,29 0 0 16,-10-3 1-16,0 3 13 0,5 0 2 0,-4 0-3 15,6 0-5-15,-1-1-3 0,5 1-6 0,0-2-2 16,1 2-2-16,-1 0 1 0,2-1-8 0,-1 1 0 15,3-3-3-15,-2 0 2 0,0 2 3 16,1-1-2-16,-1 2 6 0,0-2 7 16,0 0 5-16,-1 2 4 0,-1 0 4 0,0 0 4 15,-1 0-10-15,-5 0 1 0,1 0-8 16,-1 2-2-16,2-2-3 16,-6 2 0-16,1-2-9 0,1 2-2 15,-2-2 0-15,0 1-3 0,1 2-3 0,-2 0 3 16,2-2-2-16,-1 1 0 0,0-1-6 15,-2 2 0-15,2-2 8 0,-1-1-1 16,1 2 3-16,-4 0 9 0,-16-2 3 0,36 2-1 16,-18 0-1-16,-2-2-4 0,1 2-2 15,-17-2-2-15,30 1-3 0,-16 2 1 0,-14-3-7 0,28 0 3 16,-13 1-2-16,-15-1-2 0,28 0 1 16,-28 0 1-16,25 2-4 0,-25-2 4 0,25 0-6 15,-25 0 3-15,24 0-2 0,-24 0-1 16,21 3 1-16,-21-3-3 0,18 0 1 15,-18 0-2-15,20 0 0 0,-20 0 1 0,19 1-3 16,-19-1 1 0,0 0 3-16,28-1 6 0,-28 1 5 15,18 1 1-15,-18-1 2 0,20 0 0 0,-20 0-3 16,21-1-2-16,-21 1 1 0,23 0 0 16,-23 0-2-16,23 0 1 0,-23 0 1 0,26-3 1 15,-26 3 0-15,26 0 3 0,-26 0 1 16,22-2-2-16,-22 2-1 0,26-1 0 15,-26 1-3-15,23-3-2 0,-23 3-2 0,24 0 0 0,-24 0-3 16,20-1-1-16,-20 1-12 0,22 0-29 0,-22 0-39 16,0 0-67-16,19 0-69 0,-19 0-87 15,0 0-188-15,0 0-116 0,0 0-272 0,0 0-236 16</inkml:trace>
  <inkml:trace contextRef="#ctx0" brushRef="#br0" timeOffset="95587.75">4333 5336 2509 0,'0'0'-122'0,"0"0"19"0,0 0 24 16,-24 2 21-16,24-2 23 0,0 0 38 0,0 0 27 0,0 0 30 15,0 0 14-15,0 0 9 0,0 0 8 16,-19-2 9-16,19 2 5 0,0 0 8 15,0 0-2-15,0 0-4 0,0 0-7 0,0 0-14 16,0 0-12-16,0 0-10 0,0 0-5 16,0 0-1-16,0 0-6 0,0 0-6 0,0 0-4 15,0 0-6-15,0 0-1 0,0 0-5 0,36 37-7 16,-25-32 1-16,-1 3-3 0,-10-8-1 16,20 13-3-16,-20-13-2 0,14 14-2 0,-8-9-1 15,-6-5-3-15,13 16 5 0,-13-16-4 16,7 16 0-16,-7-16 0 0,-2 20-1 0,2-20-2 15,-9 22-3-15,0-10 0 0,1 2 0 16,-2-1-12-16,-6 2-24 16,4 0-42-16,-3 0-48 0,2 2-40 15,-1-1-50-15,-1-1-66 0,-2 0-635 16,4-2-305-16</inkml:trace>
  <inkml:trace contextRef="#ctx0" brushRef="#br0" timeOffset="96358.3">4409 6035 2674 0,'-13'-11'-80'15,"13"11"33"-15,0 0 9 0,-11-8 17 0,11 8 3 16,0 0 18-16,0 0 8 0,0 0 10 16,0 0 1-16,0 0 1 0,-10-10 7 15,10 10 2-15,0 0-5 0,0 0 10 0,0 0-6 16,0 0 9-16,0 0 11 0,0 0 23 15,0 0 15-15,0 0 12 0,0 0 6 0,0 0 1 16,0 0-3-16,0 0-8 0,0 0-1 0,0 0-7 16,0 0-6-16,0 0-6 0,0 0-6 15,0 0-6-15,0 0-9 0,0 0-3 0,45 26-4 16,-33-21-7-16,5 3-4 0,-2-3-2 16,1 2-1-16,2 0-6 0,-3-3-4 15,-1 2-4-15,1-1 2 16,-15-5-4-16,21 10-2 0,-13-3 1 15,-8-7 0-15,14 15-2 0,-14-15-4 16,0 20 5-16,0-20-2 0,-14 25-4 0,6-12-10 16,-4-2-40-16,-3 4-46 0,0 3-85 15,-2-3-59-15,-2-2-89 0,4 2-169 16,-3-1-427-16,2-1-315 0</inkml:trace>
  <inkml:trace contextRef="#ctx0" brushRef="#br0" timeOffset="97107.54">6773 6113 2715 0,'0'0'-94'0,"0"0"32"0,0 0 21 16,0 0 50-16,0 0 35 0,0 0 31 16,0 0 22-16,0 0 9 0,0 0 7 0,0 0-2 15,0 0 2 1,0 0-2-16,0 0-4 0,9 24-6 0,-9-24-12 16,13 5-3-16,-13-5-16 0,12 8-5 15,-12-8-7-15,20 9-7 0,-20-9-5 16,14 8-6-16,-14-8 1 0,17 7-11 15,-17-7 0-15,13 8-3 0,-13-8-4 0,0 0-4 16,8 13 3-16,-8-13-1 0,0 0-2 16,-4 23-2-16,4-23 3 0,-15 20-13 0,6-11-36 0,-1 0-51 15,0 3-84-15,-2-3-87 0,-2 1-150 16,-1-2-185-16,-2-1-264 0,2 1-197 0</inkml:trace>
  <inkml:trace contextRef="#ctx0" brushRef="#br0" timeOffset="97794.01">6570 5413 2456 0,'-15'5'-98'16,"15"-5"19"-16,0 0 15 0,0 0 19 0,0 0 22 16,-15 6 24-16,15-6 20 0,0 0 19 15,0 0 16-15,0 0 7 0,0 0 14 16,0 0 11-16,0 0 3 0,-6 14 2 0,6-14-3 15,0 0-12 1,0 0-7-16,0 0-7 0,23 22-4 0,-23-22-8 16,20 13-9-16,-10-3-2 0,0-2-4 15,2 1 3-15,0 2-9 0,2-1 2 16,-3 0-3-16,0 1-7 0,-1-2 3 16,-3 1 4-16,1 2 3 0,-4 1 0 0,-4-13 1 15,4 23-6-15,-4-23-2 0,-8 28-14 16,-2-13-43-16,-3 3-76 0,-2-3-94 0,-8 2-166 0,-3 2-513 15,-3-3-248-15</inkml:trace>
  <inkml:trace contextRef="#ctx0" brushRef="#br0" timeOffset="98928.84">4775 5906 2571 0,'-24'0'-65'0,"24"0"40"16,0 0 34-16,0 0 28 0,0 0 17 15,-16 2 20-15,16-2 29 0,0 0 1 16,0 0-7-16,0 0-6 0,0 0-13 0,0 0-8 16,0 0-8-1,0 0-27-15,0 0-39 0,0 0-50 16,0 0-59-16,0 0-63 0,0 0-90 15,50-12-560-15,-41 11-152 0</inkml:trace>
  <inkml:trace contextRef="#ctx0" brushRef="#br0" timeOffset="99367.86">4428 5052 2396 0,'0'0'-66'15,"0"0"18"-15,0 0 25 0,0 0 20 16,0 0 9-16,0 0 27 0,0 0 7 0,0 0 13 0,0 0 5 15,0 0 1-15,42-9 5 0,-23 9-3 16,-2-5-2-16,0 4-6 0,2-3-7 16,0 0-4-16,-2 0-6 0,2 0-27 0,-2 1-23 15,-17 3-51-15,32-4-46 0,-20 2-53 16,0 0-117-16,-12 2-421 0,14-5 42 0</inkml:trace>
  <inkml:trace contextRef="#ctx0" brushRef="#br0" timeOffset="99561.9">4559 4964 2084 0,'0'0'-13'0,"0"0"22"16,0 0 17-16,-6-13 8 0,6 13 15 0,0 0 10 0,0 0 8 16,0 0 12-16,0 0 8 0,0 0-9 0,0 0 0 15,0 0-13-15,0 0-9 0,-2 46-8 16,2-46-15-16,2 32-45 0,2-11-67 15,-2-1-88-15,0 1-126 0,0 2-423 0,2-1 22 16</inkml:trace>
  <inkml:trace contextRef="#ctx0" brushRef="#br0" timeOffset="100803.49">5438 6024 2123 0,'0'0'3'0,"-19"-8"41"0,19 8 33 15,0 0 18-15,0 0 18 0,0 0 15 16,0 0 12-16,0 0 3 0,0 0-12 16,0 0-14-16,0 0-15 0,0 0-12 0,0 0-10 15,0 0-10-15,0 0-5 0,0 0-7 16,23-27-10-16,-23 27-20 15,0 0-37-15,19-7-59 0,-19 7-78 16,11-4-80-16,-11 4-167 0,0 0-467 16,6-4-215-16</inkml:trace>
  <inkml:trace contextRef="#ctx0" brushRef="#br0" timeOffset="100972.76">5465 5940 2562 0,'0'0'-81'0,"0"0"-9"16,0 0-10-16,21-6 10 0,-21 6 10 0,0 0 8 16,0 0 11-16,0 0 3 0,28 3-1 15,-28-3-20-15,12 3-63 0,-12-3-123 16,11 2-184-16,-11-2 391 0</inkml:trace>
  <inkml:trace contextRef="#ctx0" brushRef="#br0" timeOffset="101552.55">5393 5959 1268 0,'-28'6'36'16,"28"-6"13"-16,0 0 0 0,0 0 4 0,0 0 2 15,0 0 25-15,0 0 29 0,0 0 6 16,0 0 0-16,0 0-2 0,0 0-4 0,0 0 5 16,0 0 3-16,0 0 0 0,0 0-5 15,51 9-12-15,-51-9-8 0,24-1-9 16,-24 1-13 0,25-3-2-16,-25 3-10 0,23-1-5 0,-23 1-9 15,24-2-10-15,-24 2-19 0,19 0-16 16,-19 0-36-16,21 0-29 0,-21 0-37 15,0 0-32-15,25 2-21 0,-25-2-27 0,0 0-33 16,22 0-76-16,-22 0-353 0,8-2 129 16</inkml:trace>
  <inkml:trace contextRef="#ctx0" brushRef="#br0" timeOffset="101790.99">5520 5908 1938 0,'0'0'5'0,"-8"-13"-8"0,8 13 6 0,0 0-1 16,0 0 15-16,0 0 24 0,0 0 22 0,0 0 7 16,0 0 5-16,-4-16-8 0,4 16-4 15,0 0-8-15,0 0 13 0,0 0 4 0,0 0-6 16,0 0-4-16,0 0-8 0,0 0-4 16,0 0-9-16,0 0-11 0,0 0-27 15,10 58-71-15,-10-58-66 0,-2 20-107 16,2-8-506-16,-2-1-27 15</inkml:trace>
  <inkml:trace contextRef="#ctx0" brushRef="#br0" timeOffset="104514.18">5848 6459 2131 0,'0'0'-78'0,"0"0"24"0,0 0 21 16,0 0 12-16,0 0 5 0,0 0 1 15,0 0 7-15,0 0 3 0,0 0 9 0,0 0-14 0,0 0 16 16,0 0-9-16,0 0 1 0,0 0 4 15,0 0 6-15,0 0-3 0,0 0 5 16,0 0 6-16,0 0 9 0,0 0 12 0,0 0 11 16,0 0 8-16,0 0 17 0,0 0-4 15,0 0 4-15,0 0 2 0,0 0-16 0,0 0-5 16,0 0-1 0,0 0-6-16,0 0 2 0,0 0-6 0,0 0-4 15,0 0-7-15,0 0 5 0,0 0-10 16,0 0-1-16,0 0-4 0,0 0 2 15,0 0-5-15,0 0 1 0,0 0-3 0,0 0 1 16,0 0 0-16,0 0 2 0,0 0 0 16,0 0 4-16,-15 37-3 0,15-37 1 15,0 0 4-15,0 0 2 0,0 0-4 0,7 18-1 0,-7-18-1 16,0 0 1-16,2 13 2 0,-2-13-1 16,0 0-6-16,4 15-1 0,-4-15-2 0,0 0 3 15,4 14-2-15,-4-14 1 0,0 0-1 16,4 14 4-16,-4-14-4 0,0 0 7 0,0 0-7 15,2 17 0-15,-2-17-1 0,0 0 1 16,0 0-4 0,3 18 0-16,-3-18-4 0,0 0 1 0,0 0-4 15,4 13 4-15,-4-13-1 0,0 0-3 16,0 0 4-16,0 0-2 0,0 0-1 16,0 0-1-16,0 0 3 0,0 0-3 0,0 0 13 15,0 0 8-15,0 0 9 0,0 0 4 16,0 0 1-16,0 0-3 0,0 0-5 15,0 0-1-15,0 0-5 0,0 0-2 0,0 0-6 0,0 0-1 16,0 0-1-16,0 0-3 0,0 20-2 0,0-20 1 16,0 0-2-16,0 0 1 0,0 0-4 15,0 0 0-15,0 0 2 0,0 0-2 0,2 18-2 16,-2-18 0-16,0 0 1 0,0 0-1 16,0 0 1-16,0 0-5 0,0 23 1 15,0-23-1-15,0 0 3 0,0 0 0 0,-2 17-6 0,2-17 7 16,0 0-1-16,0 0-2 0,0 19 5 15,0-19-3-15,0 0-3 0,0 20 0 0,0-20-1 16,0 0 4-16,0 19-4 0,0-19 2 16,0 0 0-16,2 24-2 0,-2-24 2 0,0 18-1 15,0-18 2-15,3 21-2 0,-3-21 1 16,0 25-1 0,0-25 1-16,0 25-6 0,0-13 8 0,0-12-4 15,2 30 2-15,-2-15 0 0,2-1-2 16,-2 4 4-16,2-1-3 0,0-2-1 15,-2-15 3-15,0 34-2 0,2-18-2 0,0 1 2 16,0-2 1-16,-2-15-2 0,2 33 3 16,0-18 1-16,-2-15-4 0,0 27-2 0,2-15 5 15,-2-12 1-15,2 27-3 0,-2-12 3 0,0-15-2 0,0 26-1 16,0-12 3-16,0 4 0 0,0-18-2 16,-2 32 0-16,2-15-1 0,0-1 1 0,0-16-2 15,0 32 1-15,0-16 1 0,-2 0-1 16,2-16 2-16,0 36-1 0,2-19 1 15,-2 3 0-15,0-1-1 0,2-2 0 16,0 2 1-16,-2 0 0 16,0 2-1-16,2 0-2 0,0-1 6 15,-2 0-6-15,3 1 2 0,-3-2 2 0,3 4-1 16,-1-2-3-16,0-1 3 0,-2 3-2 16,2 3 1-16,0-1-1 0,0 0 0 0,-2 0 1 15,2-1-2-15,-2 1 3 0,2-3 0 16,-2 1-1-16,0 0-1 0,2-2-1 15,-2 2 0-15,0 0 2 0,2-2 3 0,-2-1-6 0,0 2 3 16,2-2-3-16,0 2 2 0,-2-3-2 16,2 2 5-16,1-3-2 0,1 2 0 0,-2-1 2 15,0 1-3-15,0 0-1 0,0-1 2 16,3-1 1-16,-5 4-1 0,2-4 6 16,0 1 2-16,0 2 5 0,0-4 5 0,0 3 8 15,0-1 4-15,1 0-1 0,-1 1 1 0,0-2-3 0,0 1-2 16,0 1-3-16,0-2 2 0,2 1-4 15,-2-1 0-15,0-1-1 0,2 0 1 0,-2-1-4 16,0 2-2-16,2-1 0 0,-2 0-3 16,0-2-1-16,0 3 1 0,0-1 0 15,0-2-1-15,0 0-1 0,-2-15 0 0,4 28 5 16,-4-13-3 0,0-15 9-16,4 26-7 0,-4-10 0 15,0-16 3-15,4 30-5 0,-2-15 2 0,-2 1 0 16,2-1-3-16,-2-15 1 0,3 32-3 15,-1-17 2-15,-2 1-2 0,2 0 2 0,0 0-4 16,0 1 2-16,-2-17 0 0,5 30 3 16,-3-15 2-16,0 1-2 0,0-3-1 0,-2-13-1 15,6 27-2-15,-6-18 3 0,0-9-5 0,4 23-1 16,-4-23 3-16,5 19-1 0,-5-19-2 16,4 15 5-16,-4-15-7 0,2 16-1 0,-2-16 6 15,4 14 7-15,-4-14 1 0,0 0 7 16,2 16 6-16,-2-16 23 0,0 0-4 0,0 0-3 15,4 20-10-15,-4-20-8 0,0 0-1 16,0 0-5-16,2 12-1 16,-2-12 1-16,0 0-6 0,0 0-1 15,0 0-5-15,0 0 4 0,5 14-3 16,-5-14-7-16,0 0 0 0,0 0-3 0,0 0 1 16,0 0 3-16,0 0 4 0,0 0-8 15,0 0-1-15,0 0 4 0,0 0-4 0,0 0 3 16,0 0 3-16,7 15-8 0,-7-15 2 15,0 0-1-15,0 0 3 0,0 0 0 0,18 4-19 0,-18-4-9 16,0 0-8-16,20 0-6 0,-20 0-2 16,0 0 3-16,25-4 4 0,-25 4 1 15,0 0 5-15,25-1 2 0,-25 1 2 0,21 0 5 16,-21 0 0-16,20-3 1 0,-20 3 1 16,23-1 2-16,-23 1 6 0,27-2-1 0,-27 2 3 15,29-5 0 1,-11 5-2-16,-2-1 5 0,-16 1 1 0,35-2 0 15,-17-2-1-15,0 4 1 0,-18 0 0 16,36-3 0-16,-20 0 1 0,3 2-3 0,-1-2 1 16,-18 3 3-16,36-3 0 0,-20 1-3 15,3 0 4-15,1 0 1 0,-4 0-2 16,4 1-1-16,-2-2 6 0,-18 3-2 0,39-1-2 16,-21-2 2-16,4 2 6 0,-1 1-7 0,-2-2 1 15,2 0 1-15,3 2 3 0,-4-2-3 0,4 2-6 16,-1-2 4-16,1 2 0 0,0 0-4 15,0-2 3-15,2 2 4 0,-3-2 4 0,3 2-8 16,-2 0 4-16,0 0-1 0,5 0-4 16,1 0 7-16,2 2-6 0,-2-2 3 15,1 0-2-15,-1 2-6 0,4 0 9 0,-3 0-3 0,3 0 0 16,0 0 1-16,1-2-2 0,-2 1 0 0,1 2 4 16,0 1-4-16,0-4 2 0,2 1-4 15,-1 1 2-15,-1 0 6 0,3-2-5 0,-3 2 1 16,2-2-3-16,-1 2 2 0,1-2 1 15,0 0-1-15,1 0 1 0,-1 0 2 16,0 0-2-16,-1 0 6 16,3 2-3-16,-2-2-5 0,7 0 4 15,1 1-5-15,-1-1 3 0,-1 3-13 16,2-3-8-16,-7 0-7 0,5 0-5 0,-4 0-5 16,5 0 2-16,1 1 1 0,-9-1 3 15,3 0 0-15,7 0 7 0,-9 0-3 0,2 0 8 16,5 3-2-16,-5-3 6 0,0 0 0 15,5 0 3-15,-1 0-1 0,-1 0 2 0,2 0-2 0,1 0-2 16,-2 0 0-16,1 0-3 0,1-3-2 16,-1 3-2-16,-1 0-8 0,2 0-6 0,-1 0-15 15,-1-1-5-15,3 1-8 0,-3 0-2 16,2 0-1-16,-1-3 3 0,1 3 7 16,1 0 6-16,-1-1 10 0,-1 1 8 0,1-2 11 15,-2 2 7 1,1-2 2-16,-7 2 2 0,0-2 0 0,0 2 4 15,1 0 0-15,0-2-3 0,1 0-3 16,-2 2-1-16,0-1 1 0,-2-2 1 16,1 3-1-16,0-1 2 0,-1-2 3 0,-2 2 1 15,-1 1 0-15,-1-2 2 0,-4 2-1 16,-2 0 2-16,0 0-6 0,-3-2-9 0,1 2-20 16,-22 0-54-16,35 0-67 0,-20-2-75 0,-2 4-178 15,-13-2-467-15,16-2-248 0</inkml:trace>
  <inkml:trace contextRef="#ctx0" brushRef="#br0" timeOffset="109675.11">27325 5821 2524 0,'-17'-11'-113'0,"17"11"32"15,0 0 30-15,0 0 19 0,0 0 16 16,0 0 14-16,0 0 29 0,0 0 15 0,0 0 7 16,0 0 10-16,0 0 4 0,0 0-2 15,0 0 6-15,0 0 6 0,0 0-4 0,0 0 1 16,0 0 7-16,0 0 6 0,0 0 5 16,0 0-8-16,0 0-4 0,0 0-1 0,0 0 1 15,0 0-6-15,0 0 1 0,0 0-1 0,0 0-5 16,0 0-3-16,0 0-3 0,0 0-5 15,20 46-1-15,-20-46-1 0,4 15-10 0,-4-15 0 16,6 18-3-16,-6-18-2 0,6 19-3 16,-2-9-1-16,-4-10 0 0,7 19 0 0,-7-19 2 15,4 20-2 1,1-8-1-16,-5-12 3 0,3 20-3 16,1-8 1-16,-4-12-6 0,5 20 2 15,-1-7-5-15,-4-13-1 0,4 20 1 0,-2-7-1 16,-2-13-1-16,2 24-3 0,0-11-2 15,-1 4-4-15,-1-17 1 0,5 33 0 0,-3-18 0 16,0 2-21-16,0 0 3 0,0-2 1 16,1 1-1-16,-3 0 4 0,2 2 1 0,0-1 4 0,-2-17 8 15,5 30 0-15,-5-13 0 0,2-1 1 16,0-1-1-16,-2-15-1 0,0 32-2 16,2-16 0-16,-2 1 0 0,0 0-2 0,2-2 2 15,-2-15-4-15,3 33-1 0,-3-16 6 16,2 0-5-16,0 1-2 0,-2-2-2 15,1 2 2-15,-1-1 0 16,0 0-2-16,0 1 2 0,0-18-2 16,0 32 0-16,0-16 3 0,0 1-3 15,-1 1 1-15,1-18 1 0,0 36-4 0,-2-19 6 16,2 2-3-16,0-2 1 0,0 2-4 16,-2 1 3-16,4-2 0 0,-2 0-3 0,2 0 3 15,-1 2-1-15,1-1 0 0,-2-3-1 16,2 3 0-16,2-1 2 0,-2 0 1 0,0 1-1 0,-2-3 1 15,1 2-4-15,1-2 1 0,0 2 1 16,0-1 0-16,1 0 0 0,0 1-2 0,1-2 0 16,-2 2 2-16,0-1 3 0,0 0-4 15,1 1-1-15,-1-2 2 0,0 2-1 16,3-2 1-16,-3 2-2 0,0-2 2 0,0 2-2 16,3-1 2-16,-2 0 1 0,-1 2-1 0,2 0 1 0,0-1-6 15,0 1 6-15,-1 0 4 0,1-1-4 16,4 0-1-16,-4 1 1 0,3-2-2 0,-1 3-2 15,0-5 1-15,0 2 1 0,-2-2 1 16,3 3 1-16,-3-4-2 0,3 1 1 16,-3 1 1-16,1-2-5 0,0 1 1 15,-1-1 3-15,3 2 2 16,-1 0-6-16,-2-1 2 0,4 0 0 16,-2 0 0-16,-2-2 1 0,1 2 0 0,2 1 2 15,-2-3-2-15,-1 2 0 0,0-1-2 16,-1-1 0-16,3 2 4 0,-2-1 0 0,-3 0-1 15,3 2 0-15,-4-16-1 0,6 33 1 16,-2-18 1-16,-2 2 0 0,0-1 3 16,2 0-6-16,0 1 0 0,-3 2 1 0,3-2 5 0,-1 1-3 15,4-2-3-15,-5 2-2 0,3-1 4 16,-1-2 4-16,0 0-3 0,-2 1-4 0,2 0 3 16,-4-16 0-16,3 27 1 0,2-13-4 15,-3 1-1-15,-2-15 4 0,5 27 4 0,-3-12-7 16,0-2 0-16,3 3-1 0,-3-1 4 15,-2-15-5 1,4 29 2-16,-2-14 0 0,0 0 0 0,3-2 1 16,-5-13 0-16,3 31-1 0,-1-16-3 15,0 0 2-15,3 3 2 0,-5-18 0 0,4 30 0 16,-2-15 0-16,0 0-6 0,-2-15 9 16,2 25-5-16,1-13 2 0,-3-12 0 15,2 21 2-15,-2-21-2 0,3 18 2 0,-3-18-4 16,2 18 3-16,-2-18-2 0,2 13 3 0,-2-13-4 0,0 0 0 15,0 17-2-15,0-17-2 0,0 0 0 16,0 0 4-16,-2 21 0 0,2-21 0 16,0 0 1-16,-10 12-1 0,10-12-2 0,0 0 2 15,-15 7 7-15,15-7-6 0,-14 6 1 16,14-6-2-16,-17 4-1 0,17-4 7 16,-21 4-5-16,21-4 1 15,-25 5-3-15,25-5 6 0,-24 2-5 0,8 1 4 16,16-3-2-16,-32 1 3 0,14 2-2 15,-1-2-2-15,3 2 3 0,-4-2-2 0,20-1 2 16,-41 2-1-16,24-1 0 0,-6-1 0 16,2 4 1-16,1-4-1 0,-4 2 1 15,3 0 0-15,-2-2 0 0,2 2-1 0,-2-2 1 0,-2 4 0 16,6-4 0-16,-7 2-1 16,2 0 0-16,1-1 19 0,-6 2-6 0,7-1-1 15,-3-2 3-15,-2 1 0 16,-2 3-3-16,4-4 8 0,2 2-3 0,-6-2-2 0,5 0 1 15,-3 0 4-15,-2 2-3 16,3-2 0-16,-5 0-1 0,4 2-5 0,2-2 1 16,-6 0 0-16,4 2-5 0,1 0 2 15,-4-1-5-15,3-1 0 0,-4 3 3 0,6-2-7 16,0-1 5-16,-4 0 0 0,0 3-2 0,-1-3 3 16,3 1-6-16,-4 1 3 15,0-2-2-15,-1 1-1 0,1-1 2 0,1 0 0 0,-3 3-1 16,1-3-6-16,1 2 5 15,-1 0 2-15,-1 0-1 0,2-2 2 0,-3 1-6 16,2 2 0-16,1-3-3 0,-3 0 5 16,5 2 2-16,-4-2-6 0,1 0 4 0,1-2 2 15,-1 2-2-15,1 0 4 0,1 0-3 16,-1 0 5-16,-2-3-2 0,3 3 0 0,-1 0-21 16,1 0 0-16,-3-1 2 0,1-1 0 15,-1 2 2-15,-3 0 4 0,2-2-1 16,-2 0 3-16,-2-1 0 0,0 2 0 0,-3 1-2 15,-4-2 0-15,0-2 4 0,1 4 0 16,1-4 1-16,-5 3-1 0,-1-1 2 16,4 2 0-16,-4-2 0 0,4 0 1 0,-1 2-1 15,2-2 0-15,2 0-2 0,5 2 6 0,-1 2-5 0,1-2 0 16,-2 2 2-16,1 0 2 0,4 0-1 16,0 0 2-16,1-1-2 0,-1 2 0 0,0-2-2 15,1-1 3-15,1 3 3 0,0-3-3 16,0 1 4-16,1-1 0 0,-3 2-5 15,4-1 2-15,-2 2 0 0,-1-1-2 0,1 0-3 16,2 0 9 0,-1 2-7-16,-4-2 4 0,1-1 0 15,2 1 0-15,-1 0-1 0,-3 0-3 0,2-2 1 16,-2 2 1-16,-2 0 0 0,-5 0 0 16,1-1 2-16,-3 2-1 0,3-1-1 0,-3-1 2 15,1 1-1-15,0 0-2 0,-1 0-3 16,3 0-8-16,-3 2-2 0,3-3-3 15,-2 2-5-15,1-2 0 0,2 2 1 0,-4-3 1 0,0 1 4 16,4 1 2-16,-4-2 0 0,1 0 4 0,-1 2 0 16,3-2-1-16,-3 0 2 0,3 0 4 15,-2 0-4-15,1 0 4 0,1 0-5 0,-1-2-5 16,1 2-8-16,0 0-7 0,-3 0-4 16,3 0 5-16,0 0-3 0,-1-2 4 15,-1 2 4-15,-1 2 2 0,3-4 4 0,-3 2 5 0,1 0 2 0,0 0-4 16,-1 0 4-16,1 0 1 0,1 2-2 15,1-2 5-15,-3 0 0 0,3 0-1 16,0 2 1-16,3 0-2 0,-1-2 1 0,-2 2-1 16,4-2-1-16,2 1-2 0,-2-1 0 15,-4 0 3-15,-5 0-2 0,3 2 3 16,-1-4-3-16,1 2 5 16,-1 0 1-16,-1 0 3 0,2-1 3 15,1 1 1-15,1-2 2 0,6 2-2 16,-1 0 4-16,1 0-2 0,0 2 0 0,3-2 4 15,1 0-6-15,-2 1 0 0,2-1 1 16,1 2-1-16,-1-2-2 0,0 3 1 0,3-6 1 16,-3 3-2-16,0 3 2 0,-2-3-2 15,3 0 0-15,-4 0 1 0,3 1-2 0,-2-1 1 0,1 0 1 16,-1 2 1-16,0-2 1 0,0 2-4 0,1-2 1 16,-3 0 0-16,4 2 0 0,-2 0 2 15,-3-2-2-15,4 2 1 0,-5-2-1 16,2 0-1-16,-2 0-1 0,-5 0 1 0,-1 0-4 15,1-2-1-15,-1 0 3 0,-2 2 1 16,-1 0 2 0,0-2-2-16,1-2-1 0,-3 3 1 0,1-2-3 15,-1 3 5-15,1-3-2 0,-4 3 0 16,1-2 0-16,1 0-2 0,-5 0 2 0,4 0 0 16,3 1 1-16,-2-2-4 0,-1 2-3 15,3-2 0-15,-1 2 0 0,1-1 0 16,1 0-2-16,1 0 5 0,-1 0-2 0,1 0 0 15,1 2 2-15,1-2 1 0,-1 1 1 0,1 1 0 0,-1-2-1 16,3-1 0-16,-2 2 4 0,1 1-2 16,-1-2 1-16,-1 2-4 0,5-2 4 0,-4 2-1 15,3-2-1-15,5 0 2 0,0 2 0 16,0-2 1-16,1 2-2 0,1-3-1 16,-3 3 1-16,1-2 2 0,2-1-5 0,1 2 5 15,-1-1-2-15,2 2 2 0,0 0-2 0,3 0-2 0,-3 2 2 16,2-2 1-16,1-2-1 0,1 4 3 15,-2-4-5-15,1 2 3 0,1 0 1 0,-2 2-3 16,3-2 1-16,-3 1 1 0,4-1 1 16,-4 0-2-16,0 3 1 0,-2-3 0 15,1 2-2-15,1-2 1 0,-2 1-9 0,0-1 1 16,0 2-1 0,0 0 2-16,0-2-2 0,1 0-2 15,-1 2 8-15,0-2-4 0,3 0 5 0,-5 0-1 16,2 2 0-16,-2-2 8 0,3 2-8 15,-3-2 2-15,2 2 1 0,0 2 2 0,-1-2-1 16,1-1 1-16,0 1-1 0,1 0-3 16,-1-2 3-16,0 4 0 0,-2-2 0 15,3 1-1-15,-2 0-1 0,-1-2 2 0,0 3-2 0,1-2 3 16,-1 2-1-16,-4-1 1 0,-2 2-1 0,3-4-1 16,-3 1 3-16,0 2-1 0,-1 0 0 15,2-2 0-15,-3-1-1 0,1 2 1 0,-1-1 1 16,0 1 1-16,6-3-2 0,-7 4 4 15,7-4-1-15,0 2-5 0,3-2 5 0,-3 2-3 16,-1-2 2 0,1 2-1-16,2-1-1 0,1-1 2 0,1 3-3 15,2-3-1-15,-2 1-1 0,1 2 1 16,-1-1 2-16,2-1-5 0,1 2 4 16,-4-2 0-16,2 1 2 0,0 0-3 0,-3-2-1 15,0 2 3-15,0 2 1 0,0-2-2 16,0 0-1-16,-6 1 1 0,4 0-9 0,2 1-9 15,-6-3-4-15,3 2-3 0,0 0-2 0,1 1 4 16,-4-3-2-16,-1 3 8 0,5-2 2 0,0-2 9 16,0 2 3-16,-3 2 3 0,2-1-2 15,-1 0 3-15,4-1 3 0,0 2-6 16,1-1 3-16,1 1 2 0,-3-2-5 0,6 1-3 16,-3 1-5-16,1 0-1 0,1-1-7 15,1 2-1-15,-4-3-14 16,1 1-6-16,1 2-6 0,-1-1 5 15,-1-3 7-15,-6 5 1 0,1-3 1 0,0 3 4 16,0-2 4-16,-3 0 7 0,1 0-2 16,0 1 3-16,1-1-1 0,-1 0 4 0,6 0-1 15,-4 2 2-15,7-2 0 0,-3 1 3 16,3-1 2-16,-1 0-1 0,1 0-1 0,1 0 5 16,-3 1 0-16,4-2 0 0,-1 4 4 0,1-4-4 15,2 1-1-15,-4 2 2 0,1-2-1 16,3 0 3-16,-2-1-3 0,0 2 2 0,0 2 2 15,-1-3-1-15,1 1 0 0,2-1 1 16,-2 2-3-16,2-3 0 0,-2 2 3 0,0-1-2 16,-2-1 0-16,4-1 1 0,-3 2 1 15,1-1-4-15,0 0 0 0,-2-2 4 0,-1 3-1 0,1-1 6 16,1-2-1-16,-3 3 13 0,-1-2 2 0,2 0 6 16,-3 0-4-16,1 0-1 0,-2 0-3 15,4-1 3-15,-3-1-7 0,-1 3 1 16,2-2-5-16,1-1 2 0,-1 2-6 0,0 0 3 15,1-2-3-15,2 2 3 0,0-2-3 16,0 0-1-16,1 2 1 16,2-2 0-16,1 1 0 0,2-1 3 15,0 3-2-15,2-3 0 0,0 2-3 16,2-1 1-16,1-1-5 0,0 2-2 0,0 0-15 16,1 0-11-16,2 0-10 0,0 0-3 15,-1-2 8-15,2 2 2 0,0-1 8 0,-4 2 6 16,3 1-2-16,-1-3 21 0,-2 3 8 15,2 0 17-15,-2-2-1 0,1-1-3 0,-2 2 2 16,2-2 1-16,2 3-7 0,-2-2-3 0,1 1 0 16,0-2-2-16,1 1-4 0,1-2-1 15,0 0-3-15,2 1 0 0,14-1-7 0,-28-1-2 16,13 1 5-16,15 0 6 0,-26-2 0 16,14 2 10-16,12 0 11 0,-26-1 11 0,14 1-2 15,12 0 5 1,-21 0-6-16,8 0-5 0,13 0-2 0,-21 0-10 15,21 0-2-15,-17 0-3 0,17 0-10 16,-17-3-1-16,17 3-6 0,-17 0-1 16,17 0 1-16,0 0 1 0,-21-2-1 0,21 2 4 15,-15 0 2-15,15 0 5 0,-14 0-1 16,14 0 0-16,-18 0 0 0,18 0 5 0,0 0-5 16,-21 2-2-16,21-2-4 0,0 0 1 0,-18 0 2 0,18 0-4 15,-16 0 0-15,16 0 3 0,0 0-2 16,-18-2 0-16,18 2 1 0,0 0 3 15,-22 0 5-15,22 0 2 0,-14-1 2 0,14 1 0 16,-16 0-4-16,16 0 3 0,-16-3-3 16,16 3-4-16,0 0 1 0,-24 0 2 0,24 0-7 15,-13-1-2 1,13 1 0-16,0 0 0 0,-20-3-1 16,20 3 1-16,0 0-1 0,-20 0 2 0,20 0 1 15,-14-1 3-15,14 1 0 0,0 0-4 16,-22-2 1-16,22 2 0 0,-17 0 0 15,17 0-3-15,-14 0 3 0,14 0-1 0,-18 0-1 16,18 0 2-16,-16 0 0 0,16 0 3 16,-17 0-2-16,17 0 1 0,-19 0 2 0,19 0 0 0,-15 0 2 15,15 0 2-15,-17-2 3 0,17 2 1 0,-17 0-2 16,17 0-1-16,-17-2-7 0,17 2 5 16,-19-2-1-16,19 2-2 0,-21 0-2 0,21 0 0 15,-22 0 1-15,22 0-16 0,-20 0-35 16,20 0-58-16,-22 0-83 0,12-2-96 15,10 2-205-15,-23-4-468 0,23 4-386 0</inkml:trace>
  <inkml:trace contextRef="#ctx0" brushRef="#br0" timeOffset="113463.58">28016 6323 2772 0,'0'0'-145'0,"0"0"27"16,0 0 26-16,0 0 22 0,0 0 16 0,0 0 26 0,0 0 20 15,0 0 19-15,0 0 16 0,0 0 11 16,0 0 11-16,0 0 15 0,0 0 8 0,0 0 13 16,0 0 13-16,0 0 7 0,0 0 3 15,0 0 5-15,0 0 2 0,0 0-5 16,0 0-6-16,0 0-6 0,0 0-7 0,0 0-5 16,0 0-4-16,0 0-1 0,0 0-3 0,0 0-7 0,0 0-6 15,0 23-4-15,0-23-3 0,0 0 6 16,4 19-10-16,-4-19-6 0,6 19-4 15,-6-19-1-15,3 22-4 0,4-10-1 0,-7-12-3 16,7 25-4-16,-5-9-2 0,0-1-3 16,2 0-2-16,-2 0-3 0,1 2-1 0,-1 0-3 15,0 2 0 1,0 1-2-16,0-1-1 0,-2 2 0 16,2-3-3-16,-1 3-4 0,1 0 2 0,0 2 2 15,-2-1-4-15,4 0-2 0,-4-1 4 16,2 2-1-16,0 2-2 0,0-3 0 15,0 2 1-15,2 0 0 0,-4-3 0 0,2 4 1 16,0-3 2-16,-2 5 10 0,3-2-7 16,-3 3 2-16,0-6-1 0,0 4 1 0,-1 1-8 0,1 1 7 15,0-1-4-15,0 0-1 0,0 0-1 16,0 1-1-16,1-3 2 0,5 2-1 0,-4 0-2 16,-2-1-1-16,3 3 1 0,0-4-1 15,-1 2 2-15,0-1-1 0,1 0 0 16,-1 2-2-16,0-2 0 0,2 0 4 0,-2 1-8 15,0 0 4 1,2 0 2-16,-3-2 0 0,2 1-3 0,-1-1-2 16,1 2 2-16,-1-3 4 0,1 3-3 15,-2 0-6-15,1 0 6 0,3 0 0 0,-3-4 2 16,2 4-6-16,0 0 1 0,-1-2 3 16,1 0-4-16,-2 0 2 0,-1-3-2 15,4 3 2-15,-3-4 1 0,2 0-1 0,-4 0 0 16,2 0-2-16,0-2 0 0,1 1 3 0,-3 0 0 15,2 2-1-15,-2-4 4 0,3 1-5 0,-3 0-1 16,2 0 0-16,0 0 0 0,-2 0 5 16,2-1-5-16,0-2 4 0,0 2 0 0,0-1-3 15,-2 0 1-15,2-2-2 0,-1 3-1 16,1-1 4-16,-2-17-2 0,2 34 2 16,-2-19-2-16,3 2-1 0,-1 1 1 0,0-1 0 0,0-2 0 15,3 2-4-15,-2 1 3 0,1-1 4 16,0-1-6-16,0 1 3 0,0-1 1 0,-2-1-1 15,-1 2-1-15,5-2-2 0,-4 3 3 16,0-3 0-16,0 2-1 0,-2-17 1 0,2 32 1 16,-2-16 2-16,0 1-3 0,2 0 0 15,-2 0 3-15,2 1-4 16,-2-18-3-16,2 32 4 0,0-14-3 16,1-2 3-16,-1 1 0 0,2-2 3 15,-2 2-3-15,0-1-2 0,1-1 3 0,0 0 2 16,0 0-3-16,1-2-1 0,-4-13-4 15,4 28 10-15,-2-17-4 0,-2-11-2 0,4 25 1 16,-4-25 0-16,2 25-1 0,1-14 3 16,-3-11-8-16,7 25 4 0,-5-14-4 0,-2-11 5 0,2 25-5 15,0-14 3-15,-2-11 1 0,3 25 3 16,0-14-3-16,-3-11 3 0,2 25-6 16,0-11 12-16,-2-14-8 0,4 26-2 0,0-10-5 15,-2-3 2-15,3 1-3 0,-2 1 3 16,-3-15-2-16,7 26-1 0,-2-16 6 0,-5-10-4 15,3 23-1 1,-3-23 0-16,5 19 3 0,-5-19 2 16,4 17-1-16,-4-17 3 0,3 17 1 15,-3-17-3-15,2 18 0 0,-2-18-1 0,0 16 1 16,0-16 2-16,0 17-1 0,0-17-2 16,0 0-1-16,0 23 5 0,0-23-2 0,0 15-1 15,0-15 2-15,0 0-4 0,-9 17 1 16,9-17 8-16,0 0-5 0,-10 14 2 0,10-14 0 0,-13 5 0 15,13-5 0-15,0 0 1 0,-22 10-1 16,22-10-1-16,-19 4 0 0,19-4 3 0,-21 5-6 16,9-2 4-16,12-3 0 0,-28 6 2 15,12-5-3-15,-3 1 1 0,19-2 1 0,-35 4 2 16,16-4-6-16,0 2 0 0,19-2 1 16,-40 2 2-16,19-4-3 15,-2 2-5-15,1 0 7 0,0 0 1 16,-1 0-3-16,0 2 3 0,2-2-3 15,-1 0 5-15,-2-2-2 0,-1 2-2 0,3 0 3 16,1 0-1-16,-3 0-4 0,1 0-1 16,-2 0-1-16,1 0 9 0,2 0 1 15,-2 0-5-15,-2 0 1 0,4-2-5 0,-1 2 1 16,-4 0 2-16,2 0-2 0,2 0 7 0,-6 0-7 16,6-2 3-16,-3 2-1 0,1 0-2 0,-4-2-2 15,4 2 7-15,1 0-4 0,-5 0-2 16,4 0 1-16,-2 0 2 0,0 0-1 0,0 0 0 15,2 0-2-15,1 2 5 0,-5-2 6 16,0 2-10-16,4-2 2 0,-4 2 2 0,2 0-6 16,0 0 4-16,-1 0-1 0,-1-1 0 0,-2-1 2 0,2 4-1 15,-1-2 0-15,1-1 0 0,-2 2 0 16,4 1 2-16,-4-3-4 0,0 4 0 0,1-4 1 16,-1 1 0-16,-1 0 3 0,-2 2-4 15,3-2-1-15,-5-2 3 0,2 2-6 16,-2 0 4-16,-2-2 6 0,-5 1-10 15,1-1 4-15,-2 3 4 16,0-3-3-16,0 0 0 0,-2 0-4 16,4 0 10-16,-1 1-6 0,4 1-3 0,4 1 5 15,-1-2-2-15,1 2 0 0,1-2 1 16,2 1-2-16,-1 0 2 0,0 1-1 0,2 0 1 16,1 0 3-16,-1-1-3 0,0 2-2 15,0-2 4-15,1 2-2 0,-2-2 2 16,1 0-2-16,3 0 2 0,-8-1 0 0,6 2-2 0,-3 0 7 15,1-1-5-15,0 0-3 0,-1 0 3 16,-1 1-1-16,0 0-1 0,-1-2 0 16,0 2 7-16,-5 0-6 0,0-1-3 0,4 2 1 15,-4-2 2-15,3 0-2 0,-3-1-1 16,4 1 3-16,0 1 0 0,1 0 0 0,1-1-1 16,5 0-2-1,-5 2 4-15,3-2-2 0,4 1-2 0,-3 0 7 16,5 0-4-16,-1 1 2 0,3-2-6 15,-1-1 7-15,2 3-1 0,-2-1-5 0,-1 1 1 16,-1-3 2-16,-2 1-1 0,2 2 3 16,-2-2-2-16,0 0-1 0,1-1-1 15,-3 2 0-15,3-2 5 0,-3 1-3 0,0 1 0 16,3 0-1-16,-3-1-2 0,0 0 6 0,-2 2-6 16,5-2 3-16,-1 0 0 0,-1 2-1 0,4-3 7 15,-3 2-9-15,1 0 2 0,-3-2 2 16,2 2 2-16,1-2-4 0,-5 2 0 15,2-1-1-15,-1-1 4 0,-1-1-3 0,-2 3 0 16,-2-3 0-16,-1 0 2 0,-8 0-1 16,1 0 0-16,-2-3-1 0,0 3 0 0,1 0-1 0,-1-1 3 15,-3-1-3-15,3 2 1 0,-3-3-1 16,0 2 1-16,3-2-1 0,-1 2 2 0,-1-2 1 16,1 3-1-16,1-1 1 0,-1 1 0 15,3-2-4-15,-1 2 2 0,3 0-1 16,0 0 3-16,3 0-2 0,-3 0 0 0,4 0 1 15,2 2-3-15,0-2 4 16,0 1-4-16,0 2-1 0,2-2 2 16,-2 2 0-16,2-2 2 0,1 2-3 15,-1 0 1-15,2 1 2 0,-3-2-7 0,4 2 3 16,-3 0 5-16,2-2-7 0,0 1-9 16,-1 3-4-16,-1-3-2 0,0 0 0 0,0-1 1 15,1 0 2-15,-1 0 1 0,0 1 5 16,-1-3-5-16,1 2 4 0,1 0 1 0,1 1 2 0,-2-2-1 15,0 2 1-15,3-2 2 0,-3 1 1 16,0-2 2-16,0 2-2 0,1 0 2 0,-4 1 1 16,1-3 1-16,-2 3-2 0,2-3 4 15,-4 3-6-15,4-3 5 0,-6 2 1 16,6-2 1-16,-2 0-2 0,1 2-1 0,1 0 2 16,1-2-2-1,1 0 0-15,0 2 2 0,2-2 0 0,1 1 2 16,-3-1-3-16,2 0 1 0,0 3 1 15,1-3-3-15,-3 0 2 0,-1 0 0 16,1 0 0-16,1 0 0 0,-3 0-3 0,0-3 2 16,2 3-3-16,-2 0 6 0,-1-1-4 15,2-1 2-15,1 0-3 0,-2 2 2 16,2-2 1-16,1 2 1 0,1-2 0 0,0 2 1 0,0-1 8 0,1 1-4 16,3 0 8-16,2-2-6 0,1 4-3 15,-5-4-1-15,7 2-2 0,0 0-1 16,0 0 3-16,-1 0 0 0,1 0-1 0,0 0-1 15,-1 0 0-15,-1-3 2 0,1 3 0 16,-3 0 0-16,4 0-4 0,-2 0 0 0,-1 0 4 16,-4 3-4-1,5-6-2-15,-1 3 3 0,2 0-2 16,-6 0 2-16,2 0 0 0,-1 0 1 0,1-1 2 16,-2 1-3-16,5-2-2 0,-5 2 3 15,3 0-4-15,-3-2 6 0,0 0-3 16,3 0 0-16,0 2-1 0,-1-1 3 0,1-2-1 15,-1 2-1-15,5-2-2 0,-1 1-1 16,1 2 0-16,2 0 0 0,0 0-1 0,0 0 1 0,0 0-2 16,21 0 2-16,-40 0 0 0,20 0 3 0,-1 0 0 15,0 0-1-15,21 0-2 0,-41 0 0 16,23 0-2-16,-2 2 4 0,-1-2 0 16,3 0 0-16,18 0-2 0,-41-2 3 0,22 2 0 15,-2 0-2-15,-1 0 0 0,4-2-1 16,18 2 2-16,-41-1 1 0,20 1-2 0,0 0 1 0,3-2-1 15,18 2 4-15,-41 0-5 0,19 0 0 16,2 0 2-16,-2 0 2 0,1 2-2 0,0-2 0 16,0-2-1-16,-1 4 2 0,2-2-1 15,-2 0 2-15,-1 0 0 0,-1 1 1 16,2-1 0-16,-4 2-1 0,3-2-3 0,-1 0 0 16,2 2 1-16,-2 1 2 15,0-3-2-15,1 1 0 0,2 2 0 16,2-3 2-16,-2 1 1 0,21-1-2 15,-32 0-1-15,17 2-5 0,2-2-20 0,13 0-36 16,-24 0-54-16,24 0-91 0,-20-3-87 16,20 3-187-16,-19-3-113 0,9 2-364 0,10 1-390 15</inkml:trace>
  <inkml:trace contextRef="#ctx0" brushRef="#br0" timeOffset="116594.79">3501 6941 2752 0,'0'0'-156'16,"0"0"24"-16,0 0 26 0,0 0 18 0,-15-8 15 16,15 8 16-16,0 0 8 0,0 0 21 15,0 0 20-15,0 0 2 0,0 0 9 0,0 0 16 16,0 0 5-16,0 0 6 0,0 0 20 16,0 0 6-16,0 0 23 0,0 0 11 15,0 0 6-15,0 0 1 0,0 0-1 0,0 0-5 0,0 0-5 16,0 0-6-16,0 0-2 0,0 0-2 15,0 0 2-15,0 0-8 0,0 0-7 0,0 0 1 16,0 0-11-16,0 0-2 0,0 0-9 16,0 0-4-16,49 0 0 0,-49 0-2 15,18 0-1-15,-18 0-3 0,22 0-2 0,-22 0-2 16,23-2-3 0,-23 2-3-16,26 0-2 0,-26 0-2 15,29-2-1-15,-16 4 1 0,-13-2-6 0,29-2 0 16,-11 2-2-16,-18 0 2 0,32-2-3 15,-20 0-1-15,-12 2 0 0,29-1-1 16,-29 1 1-16,30-2 1 0,-16 2 5 0,-14 0 2 16,28-3-1-16,-28 3-2 0,28 0-2 15,-15-1-5-15,-13 1 5 0,30 0-4 0,-16 1-2 0,-14-1 3 16,32 3-1-16,-13-3-3 0,-2 2 2 16,-17-2-2-16,33 0 0 0,-11 1 0 0,-1-1-2 15,0 0 2-15,-2 0-2 0,5 0 1 16,-6 0 0-16,2 0 1 0,1 0-1 15,-21 0-3-15,38-1 0 0,-19 1 2 0,0 0-1 16,-2 1 0-16,4-1 1 0,-21 0 1 0,37 2-1 16,-19 0-2-16,-1 0 0 0,2-2-1 0,0 2 2 15,1 0-2-15,-2 0 0 0,1-1 2 16,0 2 0-16,0-1-2 0,-19-2 1 16,38 1 1-16,-18-1 0 0,-4 0 1 0,3 0 0 15,3 0-1-15,-4 0 0 0,-18 0 1 16,41-1-1-1,-22-1 1-15,0 2-2 0,3-3 0 0,-4 3 0 16,4-1-1-16,-3-1 2 0,1 2 2 16,-20 0-1-16,38-2-2 0,-16 2 0 0,-3 0 0 15,2-2 2-15,-2 4-2 0,1-2 2 16,-2 0 0-16,1 0 0 0,-1 2 0 16,-18-2-1-16,40 0-1 0,-24 0 1 0,4 0 0 15,-1 0 0-15,-1 0 3 0,-18 0-2 0,38-2 3 16,-18 0 1-16,-3 0-1 0,2 0 0 0,-19 2 2 15,35-2-4-15,-17 2 3 0,1 0-1 16,-19 0 1-16,34-3-4 0,-18 0 6 0,2 3-5 16,-18 0-1-16,33-3 2 0,-18 3 0 15,-15 0-1-15,27-2-3 0,-27 2 2 16,28-4 2-16,-28 4 0 16,24-1 10-16,-24 1 6 0,29-3 0 15,-16 1-1-15,-13 2 5 0,27-3-6 16,-14 1 1-16,-13 2-5 0,27-3-2 0,-27 3 1 15,28-1 0-15,-28 1-2 0,27-2-1 16,-13 2-2-16,-14 0 1 0,29-2-4 0,-29 2 3 16,28-2-4-16,-14 2 3 0,-14 0-1 15,26-2 1-15,-26 2 2 0,25-1 5 0,-25 1 2 0,23-3-1 16,-23 3-1-16,23 0 0 0,-23 0-6 16,24 0 1-16,-24 0 1 0,24 0 0 15,-24 0-5-15,22 0 3 0,-22 0-7 0,26 0 4 16,-26 0-1-16,23-2 1 0,-23 2 0 15,24 0-1-15,-24 0 1 0,23 0-1 0,-23 0 0 16,19-2-3 0,-19 2 4-16,21 0 1 0,-21 0 1 15,19-4 1-15,-19 4 2 0,19 0 0 0,-19 0-2 16,22-1-1-16,-22 1-2 0,23-2 3 16,-23 2-4-16,23 0 4 0,-23 0-4 15,27 0 4-15,-27 0-3 0,26 2-1 0,-26-2 0 16,25 0 0-16,-10 0 0 0,-15 0 0 15,25-2 1-15,-25 2-1 0,26 2 0 0,-26-2-1 0,23 0 4 16,-23 0 1-16,23 0-2 0,-23 0 0 16,21-2-1-16,-21 2 1 0,20 0 0 0,-20 0 0 15,18-2 2-15,-18 2-1 0,0 0 0 16,26 0-3-16,-26 0 3 0,0 0-3 16,23 0 1-16,-23 0-1 0,0 0-4 0,26 0 3 15,-26 0-2-15,18 0 2 0,-18 0-1 0,0 0 0 16,28 0 0-16,-28 0 2 0,19-2 2 0,-19 2-4 15,0 0 1-15,26 0-4 0,-26 0 3 16,14-1 5-16,-14 1-4 0,0 0 5 0,0 0 0 16,24 0-1-16,-24 0 1 0,0 0-3 15,0 0-1-15,19-3 2 0,-19 3-10 16,0 0 8-16,0 0 2 16,0 0 4-16,0 0-1 0,21-1 8 15,-21 1-3-15,0 0 5 0,0 0-6 0,0 0-6 16,0 0 9-16,0 0-3 0,0 0-3 15,0 0-9-15,0 0-18 0,21 0-24 16,-21 0-36-16,0 0-44 0,0 0-45 0,0 0-52 16,0 0-50-16,0 0-64 0,0 0-82 15,0 0-77-15,0 0-420 0,-53 0-302 0</inkml:trace>
  <inkml:trace contextRef="#ctx0" brushRef="#br0" timeOffset="117042.83">6508 6847 2599 0,'-16'-5'-165'0,"16"5"12"0,-13-7 12 16,13 7 15-16,0 0 10 0,-9-16 27 0,9 16 31 15,0 0 24-15,0-19 17 0,0 19 16 16,0 0 24 0,0 0 16-16,14-26 5 0,-14 26 2 15,8-11 14-15,-8 11 3 0,8-12-1 0,-8 12 1 16,10-9 10-16,-10 9 8 0,12-7 10 16,-12 7 5-16,12-10 5 0,-12 10-7 0,15-5-6 15,-15 5-2-15,19-9-11 0,-19 9-3 16,19-5 2-16,-19 5-1 0,22-4 2 15,-22 4-3-15,22 0-4 0,-22 0 0 0,24 4-4 0,-12 0-9 16,-12-4-5-16,23 8-5 0,-9-3-4 16,-2 1-1-16,-12-6 6 0,24 13-6 0,-14-5-1 15,1-1-1-15,-11-7 3 0,16 20-5 16,-7-11-1-16,-2 2 1 0,-1-1 3 16,-6-10 1-16,8 24 2 0,-6-13 8 0,-2-11 4 15,2 22-1-15,-2-22 1 0,0 23-4 0,0-23-2 0,-2 22-9 16,2-22-1-16,-8 16-4 0,2-6-1 15,6-10-4-15,-18 16-2 0,8-10-5 16,-3 2 3-16,13-8-2 0,-28 12 3 0,14-8 3 16,-3-1 4-16,2 1-1 0,15-4-6 15,-32 4 3-15,19-3-1 0,13-1-10 0,-24-1 4 16,24 1-4 0,-20-6-5-16,20 6-13 0,-17-13-10 0,17 13-20 15,-8-19-15-15,6 8-24 0,2 11-30 16,-2-24-36-16,2 24-62 0,4-20-59 15,-4 20-83-15,8-24-174 0,-5 16-467 0,-1-2-435 16</inkml:trace>
  <inkml:trace contextRef="#ctx0" brushRef="#br0" timeOffset="117782.71">6815 6872 2861 0,'0'0'-141'0,"0"0"26"16,0 0 25-16,0 0 36 0,0 0 25 15,0 0 44-15,0 0 28 16,0 0 21-16,0 0 8 0,0 0 4 15,0 0-4-15,0 0-7 0,0 0 2 16,0 0-17-16,0 0 3 0,0 0-14 16,0 0 0-16,0 0-4 0,0 0-4 0,56-12-2 15,-56 12-6-15,29 0 0 0,-13 0-8 16,-16 0 3-16,35-1-6 0,-18-1 3 16,2-1 0-16,1 2 3 0,-2-1 8 0,4 1 5 0,-2-2-2 15,1 1 4-15,1 1 1 0,-1-1-1 0,0-1 5 16,0 2-2-16,1-2 0 0,0 3 0 15,2-3-3-15,-3 3-3 0,0-1-2 0,0-3-5 16,1 1-2-16,1-1-2 0,-4 3-3 16,2-3-3-16,1 2 3 0,-4-2 5 15,2 2 4-15,-2 0 5 0,2 0 3 0,-3 0 0 0,1 1 0 16,-18 1-1-16,34-3-4 0,-19 2-2 16,-15 1-1-16,30-3-2 0,-30 3-2 0,28 0-2 15,-16-1 0-15,-12 1-4 0,28 0 0 16,-28 0-2-16,23 0 1 0,-23 0 0 0,24-3 1 15,-24 3 5-15,20 0 0 0,-20 0 0 16,20-1 2 0,-20 1-4-16,18-2 1 0,-18 2-5 0,0 0 2 15,24 0-2-15,-24 0 4 0,0 0-5 16,19-1-6-16,-19 1 2 0,0 0-8 16,0 0-9-16,0 0-9 0,20 1-12 0,-20-1-25 15,0 0-46-15,0 0-59 0,18 3-78 16,-18-3-159-16,0 0-205 0,0 0-287 15,0 0-262-15</inkml:trace>
  <inkml:trace contextRef="#ctx0" brushRef="#br0" timeOffset="121007.87">6653 7028 2559 0,'0'0'-113'0,"0"0"14"0,0 0 6 16,0 0 14-16,0 0 7 0,0 0 18 16,0 0 11-16,0 0 25 0,0 0 33 0,0 0 5 15,0 0 17 1,0 0 7-16,0 0 16 0,0 0 12 0,0 0 10 15,0 0 2-15,0 0 13 0,0 0 1 16,17 39 7-16,-17-39 5 0,6 11 0 0,-6-11-5 16,4 15-11-16,-4-15-7 0,4 21-8 15,-2-6-10-15,2-2-3 0,1 5-13 16,-3-4 4-16,3 4-6 0,-1 1-3 16,0-2 1-16,0 5-4 0,0-2-2 0,0-1-20 0,0 5 6 15,1-2 8-15,1 0 5 0,-1-1 0 0,-3 3 2 16,2-2-4-16,0 1 6 0,0 0-7 15,1-4-4-15,-1 6 2 0,-2-3-1 0,2-1-9 16,-2 5-2-16,4-2 3 0,-3 1 0 16,1 0-2-16,0 0-1 0,1-1 2 0,-1 1 3 15,-2 2 3 1,2-4-1-16,0 2 0 0,-2-3-3 16,0 0 0-16,2 1-1 0,0 1-1 0,-4-2-1 15,6 1 1-15,-4-1-5 0,2 0-1 16,-2 3-2-16,0-4-1 0,2 2 1 15,0 0-4-15,-2-4-2 0,2 2 0 0,-1-1-3 16,1-3 1-16,-2 3-2 0,2 0 5 16,-2-1-1-16,3 0-1 0,-3-1 0 0,-2 2 2 0,4-1 0 15,-2 0-4-15,-2 1 0 0,2 2 0 16,-2-3-2-16,3 2 6 0,-3-2-10 16,2 2 2-16,-2-1-2 0,0 2 1 0,2-3 2 15,0 1-3-15,-2 0 16 0,2 1 3 16,-2-3-4-16,0 4-3 0,0-3-1 15,0 2-2-15,0 0-5 0,0-2 5 0,0 1-3 0,2 2 2 16,-2-1-4-16,0 0 3 0,2 0-5 0,-2 1 2 16,2 0-1-16,-4 0 1 0,4 1-2 15,0-2-2-15,-2 1 3 0,2 0-1 0,-2 1-3 16,0-2-6-16,2 0 9 0,-2 0 2 16,2 0 0-16,-2 0-4 0,2 0-1 0,-2-1 2 15,2 0 2 1,-2-2-1-16,0 1-4 0,0 1 2 15,2-1 2-15,-2 2 1 0,0-2-3 0,4-1 4 16,-4 4-6-16,2-3 1 0,0 0 8 16,0 2-5-16,-2-2-1 0,2 2-1 15,0 0 4-15,0-2 7 0,-2 0-3 0,2 1 7 16,-2-1-3-16,2 3 3 0,0-3 2 16,0 2-6-16,0-2-7 0,0 0 6 0,0 0 2 0,-2 0-8 15,2 0 5-15,1-2 6 0,-1 2-32 0,0-1-2 16,0-2 6-16,0 0-2 0,-2-16 2 15,2 32 2-15,-2-17-1 0,3 0 1 16,-3-15 2-16,0 30-4 0,2-16 3 0,-2-14 7 16,0 31-4-16,2-18 1 0,-2 2 7 15,0-15-8-15,2 29 1 16,0-15 2-16,-2-14 1 0,2 26-5 16,-2-26 2-16,2 25 0 0,-2-14 2 0,0-11-3 15,2 23 8-15,-2-23-5 0,3 23-1 16,-3-23 2-16,2 25-3 0,0-14 0 15,-2-11 2-15,0 27 0 0,0-14 3 0,0-13-5 16,2 24 1-16,0-10 4 0,-2-14-4 16,0 24-6-16,0-24 6 0,2 19 1 0,-2-19-4 0,0 17 4 15,0-17 1-15,2 15-2 0,-2-15 1 16,0 0 1-16,4 17-2 0,-4-17 0 0,0 0 2 16,4 15 1-16,-4-15-1 0,0 0-4 15,5 15 3-15,-5-15 0 0,0 0 1 0,9 12-3 16,-9-12-3-16,0 0-1 0,8 9-2 15,-8-9 1 1,0 0 2-16,14 6-3 0,-14-6 3 0,0 0-3 16,20 4 3-16,-20-4-4 0,17 0 3 15,-17 0 2-15,21 0-1 0,-21 0-4 0,25-3 0 16,-25 3-3-16,32-1 3 0,-13-1-3 16,0 0-1-16,2 2-2 0,3 0 1 15,-1-2 3-15,2 0 2 0,2 0-2 0,5 2 3 16,-2-1-1-16,2 1-3 0,-1-2-5 0,1 0-4 0,2-1 0 15,1 3 4-15,-2-1-2 0,3 1 6 16,0-2 1-16,4 0-1 0,1 0 5 0,1 0 8 16,0 0 3-16,3 2 3 0,-1 0 5 15,1-2-1-15,1 2 1 0,1 0-2 0,1 0 0 16,3 2-1-16,0 0 2 0,6 0-1 16,2 0-4-16,0 0 1 0,3 1 0 0,1 0 0 0,0-1 2 15,1 0-5-15,4 1 1 0,18 1-2 16,-9-2 0-16,-11 0 0 0,23 2 1 0,-16 0-1 15,-4-2-2-15,-4-1 0 0,24 3-6 16,-1 0 4-16,-13 0 0 0,-7-2-3 0,21 2-3 16,-14-3-1-16,-8 1 1 0,-2 2-1 15,3-3 1 1,-3 5 3-16,3-5-2 0,-1 1 0 0,25-1 3 16,-18 2-3-16,-8-2 0 0,1 1 1 15,-3 0 2-15,1 0 1 0,-3-2-3 16,-3 2-11-16,0-2-4 0,-8 0-5 0,0 0-10 15,-2-2 2-15,-2 0-2 0,-1 0 1 16,-4 0 7-16,1 1 2 0,-7-2 6 0,-1 0 6 16,-1 2 4-16,-2-2 8 0,-2 0 1 0,0 3 6 0,-1-1 4 15,-2-1 6-15,-1 0 3 0,-2 0 4 16,-2 2-2-16,5-1-5 0,-5-2 2 16,2 3-3-16,-2 0 3 0,4-1-5 0,-1 1 0 15,2 0-2-15,2-2 8 0,-2 0 1 16,3 2 1-16,2-2 17 0,-3 0-10 0,4 2-1 15,-4 0-2 1,3 2 3-16,1-2-7 0,1 2 1 0,0-2-3 16,1 2 0-16,-3-2-3 0,7 2-2 15,-3-2-4-15,2 0 2 0,4 1-3 0,3-1 0 16,-3 0-6-16,4 0 5 0,-2 0-1 16,-1 3 0-16,2-3-1 0,-1 0 2 15,2 0-2-15,-3 0 0 0,0 1-2 0,1-1 1 16,-2 0-2-16,4 2 5 0,-6-2-7 0,3 0 3 15,-5 2-2-15,-2-4 3 0,0 4-3 0,2-4-1 16,5 2 1-16,-5 0 1 0,0 0 0 16,5 0-2-16,-1-2 0 0,4 2-2 0,-6-1 2 15,2 1 3-15,-6 0-4 0,7 0 1 16,-5 0-5-16,5-3 8 0,-4 3 1 16,-4 0-5-16,3 3-1 0,0-3-1 0,8-3 0 0,-4 3-12 15,0 0 2-15,1-1 3 0,-2-1 1 0,4 2-1 16,-3 0 2-16,4 0 1 0,-6 0 1 15,-4 0 2-15,6-2 0 0,-5 0-1 0,1 4 1 16,-1-4 4-16,1 2-3 0,-1 0 3 16,-1 0-4-16,2 0 0 0,2-2 2 15,-2 0 0-15,4 0-3 16,0 0 7-16,-2 1-4 0,3-4 0 16,-1 4 0-16,-2-2 2 0,0 2-4 0,-5-1 1 15,-1 0 1-15,3 0 1 0,-3 2-2 16,-1-2 0-16,1 0-1 0,3 1-1 0,-3 1 2 15,0 0 2-15,-1-2 2 0,3 2-3 16,0 0 2-16,0 2-4 0,0-2-4 16,2 0-3-16,-2 1-6 0,0-1 1 0,2 2 2 0,-1-2-1 15,-1 0-7-15,1 0 2 0,-1-2 0 16,0 2 4-16,1 0 0 0,-1 0 3 0,-1 0-1 16,1 0 6-16,0-1-2 0,-2-1 5 15,0 2 0-15,3-2 0 0,-5 2-2 0,3-3 3 16,1 3 0-16,-2-1 4 0,-1-1-3 15,1 2 0-15,0-2 0 16,0 0 1-16,-3 0-1 0,4-2 0 16,-1 3 0-16,-2-2 2 0,1 1 4 15,-3-1 3-15,2 1-1 0,-2 0 6 0,1 0 5 16,-1-2 1-16,0 4 0 0,-1-1-5 16,-1-2-2-16,2 2 12 0,-6 1-13 0,2-2 0 15,-3 2-4-15,3-2 7 0,-3 2-10 16,4-2 3-16,-1 2-8 0,-1-2 4 0,-1 0-1 0,3 0 4 15,1-1-6-15,-6 3-4 0,6-3 5 0,0 2 1 16,-3 1-2-16,-1-3 2 0,-2 2 1 16,4 1 2-16,-3-2-1 0,1 0 2 15,-4 0-2-15,4 2-2 0,0-2 1 0,-1 2-3 16,-2 0 1-16,2-1 4 0,-1 1-3 16,-1 0-1-1,-1-2 0-15,0-1 1 0,-1 2-1 0,-19 1 4 16,36-2 1-16,-17 0 3 0,-4 0-3 15,-15 2 3-15,30-2-3 0,-16 1-3 0,-14 1 0 16,28-4 2-16,-15 1-2 0,-13 3 3 16,24-4-4-16,-24 4 2 0,26-5-3 15,-13 3 2-15,-13 2 0 0,23-4 0 0,-23 4-1 16,27-5 2-16,-13 0 0 0,-14 5-1 0,22-5-1 0,-22 5 1 16,24-4 2-16,-24 4 1 0,23-6-2 15,-23 6 2-15,22-4-1 0,-12 1 0 0,-10 3-1 16,22-4-2-16,-22 4 1 0,18-3 2 15,-18 3-2-15,19-4-1 0,-19 4 0 16,20-4 1-16,-20 4-6 0,18-6 7 0,-18 6-2 16,18-6 2-16,-18 6-3 0,16-6 2 0,-16 6-1 0,17-1 3 15,-17 1-3-15,0 0 3 0,24-6-2 16,-24 6 0-16,16-4-1 0,-16 4 4 0,0 0 0 16,22-2-1-16,-22 2-4 0,14-4 1 15,-14 4 1-15,0 0 1 0,20-2-4 16,-20 2 5-16,0 0-6 0,0 0 6 0,23-2-5 15,-23 2 0 1,0 0-1-16,0 0 5 0,19-3 2 16,-19 3-3-16,0 0-1 0,0 0-1 0,19 0 0 15,-19 0 3-15,0 0-3 0,0 0 1 16,21-2-1-16,-21 2 1 0,0 0-3 0,0 0 4 16,0 0 4-16,23 0-4 0,-23 0-2 15,0 0 1-15,0 0-1 0,21 0 1 16,-21 0-2-16,0 0 4 0,0 0-3 0,0 0 4 0,22 0-2 15,-22 0 0-15,0 0 1 0,0 0 2 0,18 2-4 16,-18-2 2-16,0 0 0 0,0 0 1 16,18 2-4-16,-18-2 2 0,0 0-1 0,0 0-3 15,0 0-6-15,18 3-13 0,-18-3-19 16,0 0-19-16,9 0-32 0,-9 0-52 0,0 0-72 16,0 0-102-1,0 0-210-15,0 0-48 0,0 0-388 16,0 0-406-16</inkml:trace>
  <inkml:trace contextRef="#ctx0" brushRef="#br0" timeOffset="122644.04">6724 7138 2894 0,'0'0'-106'0,"0"0"23"16,0 0 18-16,0 0 8 0,0 0 18 16,0 0 36-1,0 0 12-15,0 0 25 0,0 0 3 0,0 0 10 16,0 0 6-16,0 0 10 0,0 0 18 15,18-7 22-15,-18 7 14 0,0 0 6 16,0 0 5-16,0 0-6 0,0 0 0 0,0 0-5 16,0 0-14-16,0 0-5 0,0 0-16 15,-7 36-9-15,7-36-6 0,0 0-11 16,-11 29-2-16,7-16-5 0,0 1-5 0,4-14-6 0,-12 24-2 16,5-13 6-16,2 1 2 0,5-12-10 0,-12 23-2 15,6-13-1-15,6-10-3 0,-9 17-4 16,9-17-3-16,-8 15-5 0,8-15 3 0,-6 13-4 15,6-13 0-15,0 0 0 0,-9 13-1 16,9-13-1-16,0 0 1 0,0 0-1 16,0 0-2-16,-4 13-6 15,4-13-7-15,0 0-4 0,0 0-6 16,0 0 1-16,0 0-3 0,0 0 1 16,0 0-3-16,0 0 2 0,0 0 1 0,2-56 3 15,-2 56 1-15,2-18-4 0,-2 18 3 16,0-17 2-16,0 17-2 0,0 0 1 0,4-20 1 15,-4 20-2-15,0 0 3 0,5-20 3 16,-5 20-1-16,4-11 2 0,-4 11 2 0,0 0 5 0,0 0 2 16,4-21 1-16,-4 21-1 0,0 0-1 15,0 0-1-15,2-18 1 0,-2 18-2 16,0 0 0-16,0 0-3 0,4-14 3 0,-4 14-2 16,0 0 0-16,0 0 0 0,5-18 2 15,-5 18 3-15,0 0-2 0,4-15 3 16,-4 15 1-16,0 0-1 15,4-15 4-15,-4 15 2 0,0 0-2 0,8-16-3 16,-8 16 3-16,0 0-3 0,9-12 3 16,-9 12 2-16,0 0 3 0,0 0 4 15,7-17 3-15,-7 17-1 0,0 0 1 0,0 0 1 16,6-12 2-16,-6 12 0 0,0 0 2 16,0 0 1-16,0 0 3 0,0 0-4 15,6-11-3-15,-6 11-2 0,0 0-1 0,0 0-4 0,0 0 5 16,0 0-1-16,0 0 8 0,0 0 1 0,0 0 4 15,0 0-1-15,0 0 20 0,19 30-11 16,-19-30-3-16,11 15 0 0,-7-5-7 16,-4-10-6-16,17 20 0 0,-9-9-4 0,1 0-3 15,2-2-6-15,-1 3-15 0,0-3-18 16,4 3-23-16,-4-5-28 0,0 2-35 0,-10-9-46 0,17 16-74 16,-8-9-73-16,-3-1-171 0,-4 1-147 15,-2-7 23-15,0 0-332 0,0 0-329 0</inkml:trace>
  <inkml:trace contextRef="#ctx0" brushRef="#br0" timeOffset="123515.6">6282 6805 2705 0,'0'0'-78'0,"0"0"41"0,0 0 22 16,0 0 15-16,0 0 21 0,0 0 16 15,0 0 19-15,-10-9 7 0,10 9 5 0,0 0-4 16,0 0-10-16,0 0-3 0,0 0-5 16,0 0-2-1,0 0 1-15,0 0 4 0,0 0-2 0,0 0 1 16,0 0-6-16,0 0 0 0,0 0-4 16,0 0 0-16,-4-16-6 0,4 16 0 15,0 0 5-15,0 0-2 0,0 0 12 0,0 0 6 16,0 0 8-16,0 0-5 0,0 0-3 15,0 0-3-15,0 0-6 0,0 0-4 16,38 25-3-16,-38-25-1 0,16 6-6 0,-16-6-1 0,15 6-4 16,-15-6 0-16,19 7-2 0,-19-7-1 0,17 7-4 15,-17-7 0-15,15 7 0 0,-15-7 1 16,13 7-3-16,-13-7 1 0,10 8-3 16,-10-8 0-16,0 0-2 0,13 10 4 15,-13-10-3-15,0 0 4 0,9 11-1 0,-9-11 7 16,0 0 2-16,0 0 6 15,2 19 5-15,-2-19 6 0,0 0 1 16,0 0-1-16,-11 26-2 0,11-26-3 16,-11 18-5-16,5-7-3 0,0 0-4 0,6-11 1 15,-13 22-8-15,4-11-4 0,1 0-7 16,8-11-16-16,-13 19-34 0,7-10-31 16,6-9-36-16,-15 12-36 0,15-12-54 15,-11 12-62-15,11-12-145 0,-12 9-196 0,12-9-312 0,0 0-311 0</inkml:trace>
  <inkml:trace contextRef="#ctx0" brushRef="#br0" timeOffset="124079.69">6244 6542 2713 0,'0'0'-76'0,"0"0"30"0,0 0 20 16,0 0 20-16,0 0 22 0,0 0 36 16,0 0 23-16,0 0 13 0,0 0-2 0,0 0-1 15,0 0-9-15,0 0-6 0,0 0-8 0,0 0-9 16,0 0-6-16,0 0 0 0,0 0-8 15,56 10-11-15,-56-10-27 0,20 0-29 0,-20 0-21 16,19-2-34-16,-19 2-29 0,0 0-31 16,26-2-54-16,-26 2-96 0,12-6-476 15,-12 6-63-15</inkml:trace>
  <inkml:trace contextRef="#ctx0" brushRef="#br0" timeOffset="124318.03">6356 6474 2219 0,'0'0'-21'15,"0"0"28"-15,0 0 16 0,0 0 27 0,0 0 22 16,0 0 16-16,0 0 12 0,0 0-1 0,0 0-6 16,0 0 4-16,0 0-19 0,-12 45-10 15,12-45-4-15,2 27-8 0,-2-12-6 16,2 3-4-16,-2-18-9 0,2 32-13 0,0-18-21 15,0 4-56-15,-2 0-71 0,4-3-71 16,-4-15-156 0,3 24-433-16,-1-10-84 0</inkml:trace>
  <inkml:trace contextRef="#ctx0" brushRef="#br0" timeOffset="124935.52">7059 7531 2400 0,'-15'14'28'0,"15"-14"25"0,0 0 11 16,0 0 26-16,0 0 26 0,0 0 11 15,-4 10 5-15,4-10-6 0,0 0-9 0,0 0-17 16,0 0-10-16,25 8-16 0,-25-8-24 15,19-2-30-15,-19 2-35 0,0 0-35 0,34-4-52 0,-21 2-42 16,2 1-57-16,-5-3-113 0,1 1-533 0,-11 3-189 16</inkml:trace>
  <inkml:trace contextRef="#ctx0" brushRef="#br0" timeOffset="126123.43">7095 6720 2467 0,'0'0'-61'0,"0"0"13"0,-7 17 46 0,7-17 23 16,0 0 42-16,0 0 36 0,0 0 33 15,0 0 23-15,0 0 11 0,0 0 4 0,0 0-4 0,0 0-11 16,0 0-8-16,0 0-11 0,0 0-8 16,0 0-12-16,0 0-5 0,0 0-22 0,0 0-8 15,0 0-11-15,0 0-7 0,0 0-4 16,0 0-9-16,20 20-5 0,-20-20-2 16,10 13-7-16,-10-13-7 0,18 15 0 0,-10-11-6 15,2 4-2 1,-10-8 1-16,19 14-2 0,-8-8-2 0,-11-6-6 15,17 10-1-15,-17-10 4 0,12 8-2 16,-12-8-5-16,12 7-2 0,-12-7-1 16,8 11 0-16,-8-11 1 0,0 0-4 0,0 0-4 15,-12 33-15-15,12-33-30 0,-10 20-41 16,2-8-48-16,0 1-64 0,-3-1-59 16,0-1-113-16,-1 0-167 0,1-1-433 0,-1 1-420 0</inkml:trace>
  <inkml:trace contextRef="#ctx0" brushRef="#br0" timeOffset="128191.89">4396 6832 2929 0,'0'0'-80'0,"0"0"37"16,0 0 18-16,0 0 16 0,0 0 18 15,0 0 9-15,0 0 13 16,0 0 15-16,0 0 16 0,0 0 0 16,0 0 4-16,0 0 0 0,0 0 0 15,0 0 1-15,0 0 7 0,0 0 11 0,0 0 10 16,0 0 6-16,0 0 5 0,0 0-16 16,0 0-4-16,0 0-8 0,0 0-10 0,0 0-3 15,0 0-10-15,0 0-6 0,0 0-2 16,0 0-9-16,21 15-2 0,-12-9-4 0,-9-6-3 15,20 11 0-15,-8-5-2 0,-2 2-7 0,-10-8-5 16,19 11 0-16,-10-5-3 0,-9-6 0 16,19 9-5-16,-19-9 2 0,14 10-4 0,-14-10 3 15,11 8-4-15,-11-8-3 0,11 7-1 16,-11-7 0-16,0 0-1 0,4 15 0 16,-4-15 1-16,0 0 0 0,-13 21 5 0,13-21-5 0,-19 19-3 15,6-10 3-15,1 4-2 0,-3-1-2 0,2-2-18 16,1 0-34-16,-4 2-47 0,4-3-59 15,4 0-67-15,-5-2-103 0,4 1-171 16,3-2-446-16,6-6-374 0</inkml:trace>
  <inkml:trace contextRef="#ctx0" brushRef="#br0" timeOffset="134347.57">20402 3846 2771 0,'0'0'-132'0,"0"0"17"16,0 0 20-16,0 0 22 0,0 0 22 15,0 0 17-15,0 0 8 0,0 0 7 16,0 0 7-16,0 0-5 0,0 0 4 0,0 0 5 16,0 0-3-1,0 0 10-15,0 0 9 0,0 0 23 16,0 0-8-16,0 0 19 0,0 0-2 0,0 0 3 16,45 2-3-16,-45-2-2 0,0 0-8 15,0 0 1-15,27 2 0 0,-27-2-8 16,19 2 1-16,-19-2-6 0,23 4-2 0,-23-4 3 15,26 4-14-15,-16-2 8 0,-10-2-7 16,30 4 4-16,-13-3-1 0,-2 1-2 0,4 0-11 0,-19-2-8 16,30 2 3-16,-16-2 9 0,-14 0 3 15,26 2-3-15,-26-2 15 0,21 0 10 16,-21 0 6-16,16 0 16 0,-16 0-1 0,0 0 6 16,22 0-2-16,-22 0-3 0,0 0 0 15,0 0-4-15,23 0-8 0,-23 0 4 0,0 0-8 16,0 0-5-1,17 2-1-15,-17-2-2 0,0 0-4 0,0 0-1 16,0 0-3-16,0 0 4 0,21 0-3 16,-21 0-4-16,0 0-1 0,0 0 1 15,0 0-2-15,0 0-3 0,0 0-5 0,0 0 2 16,0 0-1-16,0 0 0 0,0 0-1 16,0 0 2-16,0 0-1 0,0 0 1 0,0 0-1 15,0 0 2-15,20 2-4 0,-20-2 3 0,0 0-2 16,0 0-1-16,0 0 6 0,0 0-3 0,0 0-4 15,0 0 8-15,0 0 5 0,0 0 8 16,0 0-1-16,4 13 1 0,-4-13 7 16,0 0 1-16,0 0 2 0,2 23 12 0,-2-23-2 15,4 19-2-15,-4-19-1 0,6 23-2 16,-4-11-1 0,3 1-1-16,-1 2 1 0,0 0 2 0,1 0 0 15,-1 0-2-15,-2 3 0 0,4-3-4 16,-2-1 3-16,1 4-4 0,-1-2 0 0,0 0-1 15,0 2 0-15,0-1-5 0,1-2-4 16,-1 4-1-16,3-2 1 0,-3 0-4 16,2 1-2-16,-2-3 2 0,0 2-4 0,0 0 1 15,3-2-1-15,0 1-2 0,-3-1-1 0,0 0 3 0,-2 0-1 16,2 1 0-16,-4-16-1 0,7 26 6 16,-3-10-1-16,0-3-3 0,-2 0 2 15,-2-13 2-15,2 23 3 0,0-9-7 0,-2-14-3 16,2 25 4-16,3-14-2 0,-5-11-2 15,4 22 0-15,-4-22-1 0,2 21-2 16,3-11 1-16,-5-10-1 0,2 21 0 0,-2-21 3 0,4 19 1 16,-4-19 0-16,2 21 0 0,-2-21 1 0,2 23-2 15,-2-11-3-15,0-12 3 0,0 20-2 16,0-20-2-16,2 23 3 0,-2-23-4 0,-2 23 1 16,2-23-1-16,-2 23 1 0,2-23-2 15,-2 22 1-15,2-22-1 0,0 23-1 16,0-23 4-16,2 21-1 15,-2-21 16-15,0 20 0 0,0-20-3 16,-4 19-2-16,4-19 0 0,0 17 0 16,0-17-3-16,-2 19 0 0,2-19 1 0,0 19-2 15,0-19-1-15,-2 19-1 0,2-19-1 16,-3 19-1-16,3-19-1 0,0 0-1 0,0 24-2 16,0-24 3-16,-2 16-1 0,2-16-1 15,0 0 1-15,0 20 1 0,0-20-2 0,0 0-3 0,-2 22 4 16,2-22 0-16,0 0-3 0,0 0 8 15,0 21-6-15,0-21 2 0,0 0-3 16,0 0 1-16,-2 19-2 0,2-19 2 0,0 0-1 16,2 15 1-16,-2-15-3 0,0 0 2 15,0 0 4-15,0 0-7 0,0 18 2 0,0-18 3 16,0 0 4 0,0 0-4-16,0 17 6 0,0-17 0 0,0 0-4 15,4 13 2-15,-4-13-5 0,0 0 5 16,3 15-2-16,-3-15-1 0,0 0-2 15,4 13-2-15,-4-13 0 0,0 0 4 0,0 0-1 16,0 0-3-16,6 16 1 0,-6-16-1 16,0 0 4-16,0 0-6 0,0 0 3 0,4 13-2 15,-4-13-9-15,0 0 12 0,0 0-5 0,0 0 2 16,0 0 2-16,0 0 0 0,0 0-3 0,0 0-2 16,0 0 2-16,0 0 6 0,4 13-6 15,-4-13 2-15,0 0-10 0,0 0 9 0,0 0 0 16,0 0 0-16,0 0-1 0,0 0-3 15,0 0 5-15,0 0-1 0,0 0-2 16,0 0 2-16,0 0-2 16,0 0 1-16,0 19 1 0,0-19-2 15,0 0-1-15,0 0 0 0,0 0-1 0,0 0 4 16,0 0-3-16,0 0 1 0,2 18-2 16,-2-18 3-16,0 0-2 0,0 0-2 0,0 0 5 15,2 16 1-15,-2-16-2 0,0 0-1 16,0 0-1-16,0 0 2 0,4 16 3 15,-4-16-4-15,0 0 0 0,0 0-2 0,0 0 1 0,6 13 1 16,-6-13-9-16,0 0 10 0,0 0-1 16,0 0 0-16,2 23 3 0,-2-23-1 0,2 13-6 15,-2-13 5-15,0 0-1 0,2 23 3 16,-2-23-1-16,0 14 1 0,0-14-5 16,0 0 11-16,4 22-8 0,-4-22 4 0,2 14-3 15,-2-14-3-15,0 0-1 0,0 19 4 0,0-19-3 0,0 0 3 16,4 20 3-16,-4-20-7 0,2 12 2 15,-2-12-5-15,0 0 4 0,4 17 1 16,-4-17 1-16,0 0 0 0,4 15-3 0,-4-15 4 16,0 0 0-16,0 0 2 0,3 16-1 15,-3-16-7-15,0 0 3 0,0 0 1 16,0 0 0-16,4 14-4 16,-4-14 2-16,0 0 9 0,0 0-6 0,0 0-3 15,6 13 1-15,-6-13 4 0,0 0-2 16,0 0-1-16,0 0-3 0,0 0 3 15,0 0 0-15,0 0 3 0,0 0-2 0,0 17 0 16,0-17 5-16,0 0-2 0,0 0-5 16,0 0 3-16,0 0-1 0,0 0-1 0,0 0 1 15,0 0 2-15,11 7-4 0,-11-7 0 0,0 0 2 16,0 0 2-16,0 0-3 0,0 0 1 0,0 0-2 16,0 0 2-16,0 0 3 0,0 0-3 15,0 0-1-15,0 0-2 0,0 0 4 16,0 0 0-16,0 0-4 0,0 0 3 0,0 0-1 15,15 4-1-15,-15-4 0 0,0 0 7 16,0 0-11-16,0 0-7 16,0 0 8-16,0 0-1 0,0 0-4 15,23-2-3-15,-23 2-3 0,0 0 0 0,0 0-4 16,23-2-3-16,-23 2 3 0,0 0-4 16,0 0 4-16,24-4 3 0,-24 4 2 15,0 0 0-15,19-3 0 0,-19 3 3 0,0 0 0 16,18-2 1-16,-18 2 0 0,0 0-4 15,20 0 1-15,-20 0-4 0,14 0-6 0,-14 0-6 0,18 0-5 16,-18 0 5-16,14 2 0 0,-14-2 3 16,17 0 2-16,-17 0 5 0,15 0-1 0,-15 0 4 15,15 0 1-15,-15 0 2 0,14 2 0 16,-14-2 3-16,16 0-1 0,-16 0 0 16,16 0-7-16,-16 0-2 0,17 0-4 0,-17 0-5 15,17-2-7-15,-17 2 6 0,17-2-11 0,-17 2-5 0,20-2 2 16,-10 0 0-16,-10 2 2 0,17-2 3 15,-17 2 6-15,21-4 1 0,-8 4 4 0,-13 0 3 16,21-4-2-16,-8 3 7 0,-3-2 2 16,5 2-1-16,-2-1 5 0,-13 2-1 15,25-2 2-15,-10 2 2 0,0-2-3 0,-3 0 6 16,-12 2-1 0,28-4 2-16,-16 2 0 0,3 2 0 0,-15 0 3 15,24-1-2-15,-12-2 0 0,-12 3 3 16,26-1 0-16,-16 1-1 0,-10 0 2 15,24-2-5-15,-14 2 4 0,-10 0 4 0,19 0-2 16,-8-2-2-16,-11 2-2 0,21 0 4 16,-21 0-2-16,19 0 3 0,-8-2-1 0,-11 2 0 15,17 0 2-15,-17 0 3 0,19 0 1 0,-8-2 1 0,-11 2 0 16,16 0 4-16,-16 0-2 0,20 0-1 16,-20 0-2-16,20 0 0 0,-9 0-1 15,-11 0 1-15,21 0-2 0,-21 0-1 0,21 0 1 16,-11 0 0-16,-10 0-1 0,22 0 2 15,-22 0-4-15,21 2 1 0,-10-2 2 16,2 0-1-16,-13 0 0 16,20 0 0-16,-8 2-1 0,-12-2 3 15,22 0-3-15,-11 0 2 0,-11 0 0 0,21 0-1 16,-10 0 2-16,-11 0 0 0,19 0 1 16,-19 0-1-16,19 0-1 0,-19 0-2 15,19 0 2-15,-19 0-1 0,19-2-1 0,-19 2-1 16,21 0 0-16,-21 0 0 0,20 0 0 15,-10 0 3-15,-10 0-5 0,24 2 2 0,-14-4-1 0,-10 2 4 16,23 0-5-16,-12 0 4 0,-11 0-2 0,21 0 0 16,-21 0 0-16,21 0 1 0,-21 0-2 15,19 0-1-15,-9 0 4 0,-10 0-1 16,20 0 0-16,-20 0-1 0,19-2 1 0,-19 2-4 16,16 0 4-16,-16 0 0 0,20 0-3 15,-20 0 2 1,20 0 0-16,-20 0 1 0,20 0-2 0,-10 0 2 15,-10 0-2-15,20 2 2 0,-10-2 1 16,-10 0 0-16,21-2 1 0,-21 2-3 0,20 0-2 16,-10 2 4-16,-10-2 1 0,19 0 3 15,-19 0-3-15,21 0 0 0,-10 0 2 0,-11 0 1 16,18 0 2-16,-18 0-1 0,20 0-1 16,-10 0 3-16,-10 0 1 0,20 0 6 0,-20 0 5 0,21 0 0 15,-21 0 4-15,19 2 5 0,-19-2 2 16,19 0 7-16,-9 0 0 0,-10 0 0 15,24 2-2-15,-14-2-3 0,-10 0-2 0,23 3-6 16,-12-3-7-16,2 3-22 0,-13-3-60 16,0 0-103-16,28 1-150 0,-20 1-279 15,-8-2 17-15,0 0-283 0,0 0-214 0</inkml:trace>
  <inkml:trace contextRef="#ctx0" brushRef="#br0" timeOffset="144931.7">14649 6302 5065 0,'0'0'102'0,"0"0"-11"0,0 0 31 15,0 0 2-15,0 0-8 0,0 0 16 16,0 0-6-16,0 0-10 0,0 0-15 0,0 0 1 16,0 0-3-16,0 0-4 0,0 0-4 15,0 0-3-15,23-23-3 0,-23 23-7 16,0 0-7-16,0 0-11 0,18-4-6 0,-18 4-7 0,0 0-7 15,18-1-3-15,-18 1 0 0,0 0-5 0,21-4-3 16,-21 4-4-16,17-2-5 0,-17 2-3 16,0 0-1-16,25-1-1 0,-25 1-3 0,19-4-1 15,-19 4 3-15,21-3-6 0,-21 3-1 16,22-1-6-16,-22 1-4 0,0 0-4 16,25-3-12-16,-18 3-18 15,-7 0-19-15,0 0-27 0,16-2-26 16,-16 2-38-16,0 0-48 0,0 0-60 0,0 0-63 15,12-4-71-15,-12 4-157 0,0 0-88 16,0 0 21-16,0 0-511 0,0 0-749 16</inkml:trace>
  <inkml:trace contextRef="#ctx0" brushRef="#br0" timeOffset="145587.1">15286 6238 3383 0,'-28'3'-155'0,"28"-3"37"0,0 0 35 0,0 0 39 16,-14 2 53-16,14-2 37 0,0 0 28 15,0 0 16-15,0 0 15 0,0 0 10 16,0 0 4-16,0 0 11 0,0 0 11 0,0 0 8 16,0 0 21-16,0 0-10 0,0 0-15 15,0 0-22-15,0 0 3 0,-22 0-20 16,22 0-9-16,0 0-28 0,0 0-14 0,0 0 2 0,0 0-2 16,0 0 6-16,0 0-6 0,0 0-1 0,0 0 0 15,0 0-4-15,0 0-3 0,0 0-7 16,0 0 0-16,0 0-10 0,0 0-3 15,0 0-19-15,0 0-34 0,0 0-34 0,0 0-45 16,0 0-59-16,0 0-76 0,0 0-64 16,0 0-142-16,0 0-157 15,0 0-22-15,0 0-289 0,0 0-311 16</inkml:trace>
  <inkml:trace contextRef="#ctx0" brushRef="#br0" timeOffset="146621.37">14713 6295 2658 0,'0'0'-104'0,"0"0"28"0,0 0 17 16,6-20 10-16,-6 20 12 0,0 0 12 0,6-12 15 0,-6 12 3 16,0 0 9-16,0 0 4 0,7-13-4 15,-7 13-1-15,0 0 10 0,0 0-8 0,14-7 5 16,-14 7-11-16,0 0 7 0,0 0 10 15,0 0 8-15,0 0-9 0,0 0 0 16,30 16 0-16,-30-16 7 0,0 0 3 0,8 11 9 16,-8-11 2-1,0 0 8-15,0 0 12 0,0 0 20 16,0 19 3-16,0-19 6 0,0 0-6 0,0 0-1 16,0 0-4-16,0 0-4 0,-19 17 0 15,19-17 5-15,0 0 5 0,0 0 5 16,-19 4 2-16,19-4-2 0,0 0-5 0,0 0-8 15,0 0-5-15,0 0-5 0,0 0-6 16,0 0-6-16,-19-21-4 0,19 21-2 0,0 0-3 0,0 0-3 16,0 0-6-16,15-33-4 0,-15 33 0 0,10-11-4 15,-10 11-2-15,16-10-1 0,-16 10-3 16,16-7-3-16,-16 7-1 0,16-3-5 16,-16 3 4-16,0 0-4 0,24 0 1 0,-24 0-3 15,0 0 2-15,22 7 0 0,-22-7-1 16,12 9-2-1,-12-9 3-15,11 8-3 0,-11-8 3 0,0 0 0 16,7 14-2-16,-7-14 3 0,0 0 1 16,0 0-4-16,-4 19 2 0,4-19 2 0,0 0-2 15,-16 11 3-15,16-11 4 0,-12 7 0 16,12-7 3-16,-18 6 1 0,18-6 1 16,-17 4 6-16,17-4 7 0,0 0 7 0,-23 0-6 15,23 0 5-15,0 0-2 0,0 0-4 0,-23-10-1 16,23 10-6-16,0 0 1 0,-8-17-9 0,8 17 2 15,0 0-2-15,2-19-1 0,-2 19-2 16,0 0-1-16,0 0 2 0,12-26-6 0,-12 26 3 16,11-10-4-16,-11 10-5 0,14-6-2 15,-14 6 6-15,15-4-3 0,-15 4-3 16,0 0 1-16,27 6 0 0,-27-6 0 0,20 10 2 0,-20-10-3 0,13 9 1 31,-6-2 0-31,-7-7 0 0,9 13 1 0,-9-13-3 0,0 0 2 0,2 19 3 31,-2-19-4-31,0 0 1 0,-13 17-4 0,13-17 6 0,-16 9 0 0,16-9 1 0,-17 6 1 16,17-6-3-16,-17 4-7 0,17-4-16 16,0 0-30-16,0 0-34 15,-32-14-46-15,32 14-54 0,-8-13-45 16,8 5-36-16,0 8-33 0,2-16-118 0,-2 16-112 16,6-17-347-16,2 10-238 0</inkml:trace>
  <inkml:trace contextRef="#ctx0" brushRef="#br0" timeOffset="147377.1">15326 6289 2496 0,'0'0'-120'0,"0"0"22"0,0 0 31 16,-40-12 9-16,40 12 9 0,0 0 11 0,0 0 21 15,0 0 9-15,-11-9 8 0,11 9 16 16,0 0 22-16,0 0 1 0,0 0 13 16,-6-18 12-16,6 18 2 0,0 0 9 0,0 0-13 15,-2-18 3-15,2 18-8 0,0 0 1 0,0 0-3 16,0-19-6-16,0 19-2 0,0 0-1 0,0 0-13 16,9-16-2-16,-9 16-3 0,0 0-5 15,0 0 0-15,13-9-5 0,-13 9-1 16,0 0 3-16,0 0-8 0,0 0 8 0,0 0-13 15,0 0 7-15,0 0-1 0,0 0-1 16,24 23-1-16,-24-23 9 0,0 0-5 0,0 17 14 0,0-17 21 16,0 0 11-16,0 0 15 0,-12 22 4 15,12-22-1-15,0 0 4 0,-15 13 1 0,15-13-1 16,-13 5 5-16,13-5 6 0,0 0-7 16,-17 3 1-16,17-3-1 0,0 0-8 0,0 0 3 15,0 0-10-15,0 0-5 0,0 0-5 16,-21-18-6-1,21 18-2-15,0 0 1 0,0-19-11 0,0 19-4 16,0 0-2-16,0 0-7 0,13-23-7 16,-13 23-1-16,10-10-3 0,-10 10-5 15,0 0-9-15,17-9-31 0,-17 9-45 0,0 0-63 16,20-4-70-16,-14 4-79 0,-6 0-145 16,0 0-167-16,0 0-380 0,0 0-424 0</inkml:trace>
  <inkml:trace contextRef="#ctx0" brushRef="#br0" timeOffset="147793.94">15588 6177 2832 0,'0'0'-131'0,"0"0"20"0,0 0 24 0,0 0 16 16,0 0 21-16,0 0 30 0,0 0 17 15,0 0 29-15,20 16 15 0,-20-16 23 0,0 0 18 0,0 0 10 16,0 0 11-16,0 0 1 0,0 0 1 0,-20 29-5 16,20-29 3-16,0 0-9 0,-14 10 1 15,14-10 0-15,0 0 8 0,-13 7 1 16,13-7-1-16,0 0-1 0,0 0-4 0,-19 0 0 15,19 0-4-15,0 0-14 0,0 0-6 16,0 0-9 0,0 0-4-16,0 0 0 0,0 0-8 0,0-30-6 15,0 30 1-15,0 0-5 0,0 0 6 16,0 0-4-16,21-17 1 0,-21 17 6 0,0 0-9 16,0 0-2-16,19-4-8 0,-19 4-2 15,0 0-2-15,0 0-9 0,0 0-17 16,0 0-45-16,0 0-67 0,0 0-87 0,0 0-74 15,0 0-149-15,0 0-202 0,0 0 1 0,0 0-241 16,0 0-212-16</inkml:trace>
  <inkml:trace contextRef="#ctx0" brushRef="#br0" timeOffset="176994.2">27315 4719 578 0,'0'0'213'0,"0"0"-99"15,-14-21-26-15,14 21-15 0,0 0-4 0,0 0 12 16,0 0-10-16,0 0 0 0,0 0 2 16,0 0-1-16,-32 9 4 0,32-9-3 0,0 0 15 15,0 0 0-15,-13 14 0 0,13-14-9 16,0 0-11 0,-6 17 0-16,6-17-2 0,0 0-13 15,0 17-2-15,0-17-2 0,0 0 1 0,8 21-10 16,-8-21-4-16,11 15-3 0,-11-15 3 15,14 11-9-15,-9-3-3 0,-5-8-2 0,22 14 5 16,-11-11-12-16,-11-3 2 0,19 8-2 16,-6-4-5-16,-13-4 5 0,23 7-6 15,-11-4-2-15,-12-3 3 0,25 3-4 0,-25-3 1 0,27 0 4 16,-27 0-10-16,27-2 0 0,-27 2 7 16,26-5-7-16,-14 3 2 0,-12 2 3 0,23-6-6 15,-23 6 1-15,21-10 4 0,-10 7 8 16,-11 3-10-16,22-10-3 0,-22 10-6 0,16-12 3 15,-8 7 3-15,-8 5-6 0,16-14 5 16,-16 14-2 0,9-13-3-16,-9 13 2 0,9-13 1 15,-9 13 1-15,7-15 2 0,-7 15 0 0,5-14 0 16,-5 14-13-16,0 0 16 0,4-19 1 0,-4 19-1 16,0 0 3-16,4-17-3 0,-4 17 0 15,0 0 3-15,0 0-6 0,0 0 7 16,2-19-3-16,-2 19-2 0,0 0 4 0,0 0-11 15,0 0 8-15,0 0-4 0,0 0 1 0,0 0 1 16,-15-12 1-16,15 12-4 0,0 0 7 0,0 0-4 16,0 0 0-16,0 0 8 0,0 0 3 15,0 0 2-15,-36 20-4 0,36-20 2 0,-15 11-2 16,15-11 4-16,-16 15-5 0,4-7 2 16,12-8 5-16,-19 18 2 0,11-9 6 15,8-9 3-15,-15 15 3 0,5-6 2 0,3 1 0 0,7-10 3 16,-12 19 4-16,5-12-3 0,7-7-6 15,-14 19 4-15,10-9-4 0,4-10 0 0,-7 18 1 16,7-18 4-16,-8 18 2 0,8-18-4 16,-10 18-4-16,10-18 2 0,-7 19-10 0,1-9 1 15,6-10-13-15,-7 19-31 0,2-6-61 16,5-13-74 0,-9 24-95-16,5-11-241 0,0 1-302 15,4-14-101-15</inkml:trace>
  <inkml:trace contextRef="#ctx0" brushRef="#br0" timeOffset="178197.86">27727 5668 2264 0,'0'0'-94'0,"-12"-14"14"0,12 14 26 0,0 0 24 15,-7-17 27-15,7 17 22 0,-4-16 32 16,4 16 4-16,-3-16 23 0,3 16 1 15,0 0 4-15,0-27-8 0,0 27 0 16,3-19 0-16,-3 19-4 16,4-21 1-16,-4 21-15 0,7-19-5 15,-3 7-6-15,-4 12-3 0,10-22-6 0,-4 12-4 16,3-1-2-16,-9 11 0 0,13-19 1 16,-7 9-5-16,-6 10-1 0,15-17-6 15,-9 9 0-15,-6 8-3 0,16-15-2 0,-16 15 1 16,13-12-5-16,-4 7 2 0,-9 5-5 15,16-8 1-15,-16 8 2 0,13-7-4 0,-13 7-3 0,18-4 3 16,-18 4 1-16,0 0 0 0,23 2-3 16,-23-2 8-16,13 9 1 0,-13-9 4 15,9 12 2-15,-9-12-3 0,11 19-1 0,-8-10-1 16,-3-9-2-16,7 27-1 0,-5-14 2 16,2 1 0-16,-4-14-3 0,2 28-2 0,0-14 1 15,-2-14-2 1,0 25 5-16,2-12 3 0,-2-13 5 15,-2 25-4-15,2-25 1 0,0 23-2 0,0-23 2 16,-4 21-5-16,4-21-2 0,-4 18 1 16,4-18 2-16,-7 18-6 0,7-18 2 0,-5 17-1 15,5-17-1-15,-11 11-3 0,11-11 2 16,-9 12 0-16,9-12-3 0,-15 7-6 16,15-7 0-16,-17 4-1 0,17-4 1 0,-22 2 0 0,22-2 2 15,0 0-2-15,-27-6-1 0,27 6 3 16,-16-5-2-16,16 5 2 0,-17-12-5 0,17 12 1 15,-13-11 2-15,13 11-1 0,-9-14-1 16,9 14 0-16,-3-15 1 0,3 15 2 0,0 0 0 16,0-25 1-16,0 25 2 0,3-19 2 15,-3 19-1-15,6-17 2 0,-6 17-4 0,7-15 7 16,-7 15-2-16,9-16 6 0,-9 16 0 0,9-10 0 16,-9 10-2-16,8-10 0 0,-8 10-5 15,12-8 1-15,-12 8 2 0,0 0-2 0,24-4 1 16,-24 4-2-16,0 0-2 0,30 8-13 15,-16-6-44-15,1 4-77 0,-15-6-89 16,25 3-154-16,-14 0-549 16,-11-3-328-16</inkml:trace>
  <inkml:trace contextRef="#ctx0" brushRef="#br0" timeOffset="179031.74">26605 5073 2682 0,'0'0'-120'0,"0"0"36"0,0 0 32 16,0 0 20-16,0 0 31 0,0 0 19 16,0 0 12-16,0 0 1 0,0 0 12 0,0 0 5 15,0 0 3 1,0 0 15-16,0 0 6 0,0 0 2 15,0 0-4-15,0 0-7 0,0 0-3 0,0 0-13 16,36 23-3-16,-36-23-4 0,13 15-3 16,-6-7 0-16,-7-8-5 0,9 19 3 15,-9-19 7-15,7 17 3 0,-7-17-3 0,-3 21 1 16,3-21-3-16,-6 21-2 0,6-21-3 16,-9 24-6-16,2-12-7 0,0 4-16 0,1-5-33 0,-3 2-50 15,4 3-61-15,-2-5-64 0,0 3-129 0,3-5-542 16,-2-1-234-16</inkml:trace>
  <inkml:trace contextRef="#ctx0" brushRef="#br0" timeOffset="179749.5">26549 5767 2560 0,'0'0'-76'0,"0"0"32"0,0 0 12 0,0 0 21 16,0 0 20-16,0 0 20 0,0 0-3 0,0 0 12 16,0 0-2-16,0 0 1 0,0 0 3 15,0 0 0 1,0 0 6-16,0 0 2 0,0 0 16 16,0 0 4-16,0 0 3 0,0 0 1 0,0 0-1 15,0 0-2-15,0 0 0 0,0 0-12 16,40 22-5-16,-40-22-9 0,18 10-5 0,-9-4-2 15,-9-6-4-15,14 9 0 0,-14-9-5 16,11 11 0-16,-11-11-3 0,8 14 0 16,-8-14-5-16,3 14-1 0,-3-14-1 0,0 0 1 0,0 0-8 15,-7 26-8-15,7-26-32 0,-9 13-35 16,9-13-34-16,-10 14-35 0,10-14-31 0,-8 12-34 16,8-12-78-16,-11 11-564 0,7-6-177 15</inkml:trace>
  <inkml:trace contextRef="#ctx0" brushRef="#br0" timeOffset="180420.25">26691 6225 2443 0,'0'0'-76'0,"0"0"30"16,0 0 44-16,-14-12 4 0,14 12 35 0,0 0 11 0,0 0 16 15,0 0 17-15,0 0 1 0,0 0 0 0,0 0-4 16,0 0-8-16,0 0-4 0,0 0-2 16,0 0 0-16,0 0-3 0,0 0-6 15,0 0-1-15,0 0-8 0,0 0-5 0,0 0-2 16,0 0-2-16,0 0-7 0,0 0 1 15,0 0-3 1,29 30-3-16,-29-30 0 0,14 11-4 0,-14-11-1 16,11 13-2-16,-11-13 0 0,11 8-2 15,-11-8 6-15,9 10 16 0,-9-10 7 0,5 15 0 16,-5-15-2-16,0 0-3 0,-10 27-3 16,10-27-6-16,-11 19-5 0,2-9-16 15,1-1-26-15,8-9-42 0,-17 19-46 0,9-11-66 16,0-1-66-16,8-7-156 0,-13 14-514 0,11-9-293 15</inkml:trace>
  <inkml:trace contextRef="#ctx0" brushRef="#br0" timeOffset="181269.54">28443 6108 2695 0,'2'-16'-74'0,"-2"16"12"15,0 0 17-15,0 0 16 0,0 0 23 16,4-21 18-16,-4 21 26 0,0 0 29 0,5-14 4 16,-5 14 5-16,0 0-2 0,0 0-10 15,6-14 1-15,-6 14-5 0,0 0 9 16,0 0-9-16,8-11-2 0,-8 11-9 0,0 0-1 16,0 0-5-1,0 0-6-15,17-3-5 0,-17 3-2 16,0 0-6-16,0 0 3 0,17 24-1 15,-17-24-5-15,10 21 0 0,-5-10 4 0,-1 3-10 16,-4-14 1-16,10 24 1 0,-5-10-8 0,0-4 4 16,-5-10 2-16,6 22-6 0,-3-13 2 15,-3-9 5-15,5 17-5 0,-5-17 2 16,6 14 2-16,-6-14 8 0,0 0 6 0,9 15 3 0,-9-15 1 16,0 0-1-16,12 8-1 0,-12-8 8 15,0 0 0-15,0 0-3 0,30-8 5 0,-30 8-2 16,24-10 3-16,-10 5 6 0,-1-1-3 15,-13 6 6-15,28-10-1 0,-16 6-2 16,-12 4-3-16,28-9-5 0,-16 7-7 0,-12 2-1 16,26-8 1-16,-16 7-8 0,-10 1-2 0,21-6 2 0,-21 6-8 15,20-2-4-15,-20 2-21 0,18-5-51 16,-18 5-64-16,18-5-92 0,-10 1-96 0,1-1-241 16,-1-2-57-16,-2-1-249 0,-6 8-209 15</inkml:trace>
  <inkml:trace contextRef="#ctx0" brushRef="#br0" timeOffset="181686.4">28703 5986 2487 0,'0'0'-62'0,"0"0"30"0,0 0 30 0,0 0 40 16,0 0 32-16,-27-6 0 0,27 6 18 15,0 0 4-15,0 0 1 0,0 0 11 16,0 0 7-16,0 0-3 0,0 0 2 0,0 0-10 16,0 0-11-16,0 0-3 0,0 0-1 15,0 0 12-15,0 0 7 0,0 0-2 16,0 0-4-16,-17 13-2 0,10-1-2 0,7-12-7 0,-10 27-16 16,4-12-2-16,-1 1-8 0,0 0-6 0,0 4-8 15,0-1-6-15,-1 1-24 0,1 1-39 16,-4-2-50-16,4 2-56 0,0 0-74 15,-2 0-63-15,0-3-126 0,2-3-200 16,0 0-319-16,-2-4-305 0</inkml:trace>
  <inkml:trace contextRef="#ctx0" brushRef="#br0" timeOffset="185921.11">2974 5114 2583 0,'0'0'-158'0,"0"0"26"0,0 0 26 15,0 0 23-15,0 0 13 0,0 0 24 16,0 0 17-16,0 0 16 16,0 0 18-16,0 0 21 0,0 0 11 15,0 0 7-15,0 0 10 0,0 0 3 0,0 0 0 16,0 0-10-16,0 0-1 0,0 0-9 16,0 0 6-16,0 0-8 0,0 0 10 15,0 0-15-15,0 0 9 0,0 0-6 16,0 0 10-16,0 0 1 0,0 0 2 0,0 0-4 15,0 0 3-15,0 0-6 0,0 0 7 0,0 0-3 0,0 0-1 16,0 0-4-16,0 0-3 0,0 0-1 16,-19 36 6-16,19-36-4 0,-2 16 3 15,2-16-9-15,-5 23 3 0,3-10-2 0,2-13-4 16,-7 31 0-16,5-15-4 0,-2 1-1 16,2 0-5-16,0 0 0 0,0 1-2 0,0-2 0 15,2 1-2-15,-2 1 3 0,2-18-4 0,2 32-2 16,-2-15 4-16,2-4-7 0,2 3 5 0,-2 0-4 15,2-4 4-15,-4-12-4 0,9 21 5 16,-2-10-4-16,-7-11 1 0,16 14-4 16,-7-8 0-16,-9-6 1 0,19 7-1 0,-19-7-1 15,21 4 1-15,-21-4 0 0,22 0-3 16,-22 0 2-16,20-6-1 16,-20 6-2-16,19-7 2 0,-19 7 0 15,20-14 1-15,-12 7 0 0,0-5 0 0,-2 2-1 16,4-2 0-16,-4-4 1 0,0 3-1 15,-2-3-4-15,0 1 1 0,0 0-3 16,1 0 2-16,-5 15-3 0,4-30 5 0,-4 18-4 16,0 12 0-16,4-24 3 0,-4 24-1 15,3-22 4-15,-3 22 6 0,0-17 4 0,0 17 5 0,0 0 3 16,2-21-1-16,-2 21-2 0,0 0-2 16,0 0-3-16,-5-19-3 0,5 19 1 0,0 0-2 15,0 0 1-15,0 0 5 0,0 0 1 16,0 0-4-16,-35 29 7 0,23-18 5 15,2 5 1-15,0 0-4 0,-3 2 1 0,0 1 0 16,-2 2-1 0,3-3 1-16,4 4 0 0,-8-2-1 15,4 2-2-15,-1 1-2 0,2-4-1 0,3 2-3 16,-3-3-1-16,5 1 0 0,-2-1-2 16,1-3 0-16,3 0-2 0,-3 0-4 0,3-1-2 15,4-14-4-15,-8 21-19 0,8-21-24 16,-6 18-37-16,6-18-46 0,-4 16-50 15,4-10-60-15,0-6-124 0,0 0-608 0,-7 10-414 0</inkml:trace>
  <inkml:trace contextRef="#ctx0" brushRef="#br0" timeOffset="186786.03">3262 5519 2800 0,'0'0'-120'0,"0"0"33"16,0 0 30-16,0 0 27 0,0 0 14 0,0 0 7 16,0 0 12-16,0 0 3 0,6-13 13 15,-6 13-4-15,0 0 6 0,0 0 8 16,0 0-6-16,0 0 7 0,0 0 10 0,0 0 3 16,0 0 16-16,0 0-9 0,0 0 0 15,0 0-4-15,0 0-2 16,15 38-4-16,-15-38-2 0,2 15-2 15,-2-15-1-15,4 17-3 0,-4-17-3 16,4 16-3-16,-4-16 1 0,2 17-1 16,-2-17-3-16,2 15 0 0,-2-15-4 0,0 0 2 15,4 19 5-15,-4-19-2 0,0 0 2 16,0 14 0-16,0-14-3 0,0 0 7 0,0 0-4 16,0 0 2-16,5 16 0 0,-5-16-2 0,0 0 1 15,0 0 3-15,0 0 5 0,0 0 6 0,0 0 7 16,0 0 4-16,2 16 3 0,-2-16-5 15,0 0-4-15,0 0-4 0,0 0-6 16,0 0 4-16,0 0-1 0,0 0-1 0,0 0-1 16,0 0 1-16,15-42-5 0,-15 42-4 15,6-19-1-15,0 5-5 0,-6 14-3 0,9-25 0 0,-2 16-6 16,-7 9-6-16,10-23 1 0,-4 12-9 16,3 2-19-16,-9 9-35 0,15-19-32 15,-9 11-39-15,5 0-49 0,-11 8-60 0,18-17-79 16,-8 9-169-16,-2 2-414 0,0 1-278 15</inkml:trace>
  <inkml:trace contextRef="#ctx0" brushRef="#br0" timeOffset="190798.13">2701 6342 717 0,'0'0'230'0,"0"0"-47"0,-2-21-80 15,2 21-26-15,0 0-19 0,0-21-5 16,0 21 0-16,2-17 5 0,-2 17 12 0,6-16 3 0,-6 16 10 16,6-18-11-16,-6 18-1 0,10-15 10 15,-10 15 5-15,14-16-3 0,-6 9-3 16,-8 7-1-16,15-12-7 0,-15 12-11 0,12-11-5 16,-12 11-8-16,13-10-5 0,-13 10-1 15,13-5-6-15,-13 5-2 0,0 0-4 16,24 0-3-16,-24 0 4 0,0 0-7 0,24 13 1 0,-13-6 2 15,0 1-14-15,-3 2 2 0,3-1-1 0,-3 3-3 16,2-1 5-16,-2 0-2 0,0 3 5 16,-2 0 1-16,0-1-4 0,-2 2 0 0,-2 0-1 15,-2-15 0-15,3 26-6 0,-3-10 3 16,0-16-7-16,-7 28 8 0,1-12-2 16,0-3 6-16,-2 1-2 15,-2-1-3-15,0-1 5 0,-2-1 2 16,1-2 6-16,-2 1 5 0,0-3 0 15,13-7 7-15,-24 11 9 0,8-7 9 0,16-4 2 16,-25 3-2-16,25-3 2 0,-23-4 8 16,23 4 1-16,-21-6 3 0,21 6 3 0,-18-8-2 15,18 8-7-15,-12-10-8 0,12 10-8 16,0 0-1-16,-2-18-6 0,2 18-9 0,0 0-2 0,12-23-1 16,-12 23-4-16,18-15-3 0,-6 5-11 15,1 3-19-15,2-1-22 0,-2-2-32 0,-1 3-38 16,2-1-43-16,2 2-41 0,-2 1-47 15,-1-3-80-15,-13 8-657 0,21-11-415 16</inkml:trace>
  <inkml:trace contextRef="#ctx0" brushRef="#br0" timeOffset="191422.19">3069 6401 2929 0,'0'0'-78'16,"0"0"11"-16,0 0-16 0,0 0 9 0,0 0 7 16,-4-27 6-16,4 27 23 0,0 0 0 15,0 0 14-15,0 0 7 0,0 0 15 0,0 0 7 16,0 0 6-16,0 0 10 0,0 0 9 16,0 0 19-1,0 0 2-15,0 0-4 0,0 0 5 16,0 0-5-16,0 0 6 0,0 0 0 0,0 0 7 15,0 0 5-15,0 0-1 0,0 0-1 16,0 0-3-16,0 0-5 0,0 0 1 0,0 0-7 16,0 0 2-16,0 0-5 0,0 0-4 15,0 0-4-15,0 0-4 0,0 0 5 16,2 55-2-16,-2-55-1 0,0 18-2 0,0-18 2 0,-5 20 4 16,5-20-1-16,0 0-1 0,-4 20 1 0,4-20 3 15,0 0 1-15,-2 17 1 0,2-17-2 16,0 0 4-16,-2 15 5 0,2-15-1 15,0 0-3-15,0 0-2 0,0 0-4 0,0 0-1 16,0 0-1-16,0 0 0 0,0 0 3 16,0 0-1-16,0 0-4 15,11-47-7-15,-11 47-1 0,10-29-2 16,-4 14-7-16,1 0-2 0,4 1-7 16,-3-1-11-16,4 0-18 0,0 0-21 0,0 3-29 15,-2 1-32-15,1 1-40 0,2 3-43 16,0-1-41-16,-5 2-73 0,-8 6-170 0,17-4-471 15,-17 4-354-15</inkml:trace>
  <inkml:trace contextRef="#ctx0" brushRef="#br0" timeOffset="192572.45">2747 7306 2812 0,'0'0'-56'0,"0"0"51"0,-22-15 13 16,22 15 13-16,0 0 9 0,-4-18 2 15,4 18 1-15,-2-19 3 0,2 19 2 0,2-26 1 16,-2 26 0-16,7-29 2 0,0 14-1 16,-3 2-1-16,2-1-4 0,0 2-1 15,1-2-7-15,-7 14 1 0,14-23-7 0,-3 14-2 0,-11 9-4 16,15-16 0-16,-7 11 0 0,-8 5-6 16,18-6-2-16,-18 6 1 0,0 0-4 15,0 0 2-15,27 15-1 0,-23-3-4 0,2 3 1 16,-1 0-8-16,-1 5 4 0,-2-2-5 15,0 3 6-15,0-3 1 0,-2 4 0 0,2 0 5 16,-2-4-2-16,3 1-3 0,-3-3-2 0,2 1 2 16,2-2 2-16,-4-15-4 0,4 20 4 0,-4-20 0 15,12 15 0-15,-12-15 2 0,18 0-4 16,-18 0 5-16,0 0 3 0,32-10 13 16,-20 2 9-16,1-2 16 0,1 0 5 0,2-4 4 15,-2-1-5-15,1 1-6 0,0-2-4 16,0 1-3-16,-5 3-7 15,1-2-6-15,2 3-8 0,-5-1-21 16,0 2-35-16,-8 10-44 0,14-18-70 0,-8 11-42 16,-4 0-100-16,-2 7-634 0,2-13-342 15</inkml:trace>
  <inkml:trace contextRef="#ctx0" brushRef="#br0" timeOffset="192842.06">3067 7092 2689 0,'0'0'-78'16,"0"0"27"-16,0 0 32 0,0 0 11 15,0 0 5-15,0 0 9 0,0 0 14 0,-17 23 13 16,17-23 18 0,-15 26 20-16,8-10 8 0,-1 4 3 0,-2-1-5 15,-1 2-7-15,0 1-3 0,1 2-11 16,-3 4-7-16,1 1 5 0,1-1-8 15,-2 1-1-15,1-1 1 0,0-2-8 0,0 2-3 16,4-4-8-16,-3-1-4 0,1 0-11 16,1-2-17-16,0-1-31 0,1 0-34 15,2-5-39-15,0 2-46 0,2-7-49 0,4-10-119 0,-12 21-483 16,8-14-125-16</inkml:trace>
  <inkml:trace contextRef="#ctx0" brushRef="#br0" timeOffset="193305.76">3101 7528 2423 0,'0'0'15'0,"0"0"6"0,6-14-5 0,-6 14-3 16,0 0-2-16,0 0-1 0,0 0 8 16,0 0-4-16,0 0 7 0,0 0 11 15,0 0 4-15,0 0 1 0,26 27-9 0,-26-27 12 16,2 20-6-16,0-8 6 0,-2-12-1 16,4 23-1-16,-4-23 2 0,2 22-5 0,-2-22 0 15,4 17-3-15,-4-17 4 0,0 14 5 0,0-14 8 16,0 0 9-16,2 20 6 0,-2-20 1 0,0 0 2 15,0 0-1-15,0 0 3 0,0 0 5 16,0 0-5-16,0 0 4 0,0 0-8 0,0 0-4 16,0 0-6-16,0 0-4 0,-4-66 1 15,6 48-5-15,2 1-5 0,0-3-6 16,5 1-4-16,0 0-2 16,-1 2-5-16,3 3-5 0,-3-1 2 15,4 2-6-15,2 4-4 0,-2-1-4 16,3 1-15-16,-2 1-26 0,2 2-46 0,-15 6-53 15,29-9-70-15,-16 2-89 0,-1 6-193 16,-3-2-452-16,-9 3-355 0</inkml:trace>
  <inkml:trace contextRef="#ctx0" brushRef="#br0" timeOffset="-203441.1">11198 5057 907 0,'0'0'256'0,"-9"-19"-71"15,9 19-49-15,0 0-11 0,0 0-16 0,0 0 9 16,0 0-6-16,0 0-7 0,0 0 0 16,0 0-4-16,-10-9-4 0,10 9-3 0,0 0-8 0,0 0 5 15,0 0-13-15,0 0-8 0,0 0 0 16,0 0 1-16,0 0 5 0,0 0-4 0,0 0-6 16,0 0-2-16,0 0-6 0,-18 38-4 15,16-28 1-15,0 1-1 0,0 1-6 16,2-12-2-16,0 25-5 0,0-12-4 15,0 4-5-15,0-2-1 16,0 3-1-16,2-1-4 0,0-2-6 16,0 0 2-16,3-1-1 0,-1 1-2 0,0-2-1 15,2-1-3-15,1-1 3 0,-1 0-4 16,3-3 3-16,-3 0-4 0,3-3-2 16,-2 1 2-16,-7-6-1 0,16 8-3 0,-6-4 1 15,-10-4-4-15,17 1 4 0,-17-1-8 16,19-1 1-16,-19 1-2 0,17-6-6 0,-7 0-6 0,0 2-5 15,-2-2-5-15,2-1-3 0,-1 0 0 0,2-3 0 16,-3 1-5-16,0-1 0 0,3-2 2 16,-11 12 2-16,14-23-6 0,-7 10 3 15,2 0 3-15,-3-1 3 0,0 1 3 0,-2-2-1 16,1-1 4-16,-5 16 5 0,8-26-4 16,-2 13 3-16,-6 13 10 0,3-25-7 0,-3 25 1 0,4-21 0 15,-4 21 1-15,2-18 4 0,-2 18-4 16,0-17 1-16,0 17 1 0,0 0-2 0,2-21 5 15,-2 21-6-15,0 0 4 0,0 0-3 16,0 0 0-16,-4-20 2 0,4 20 1 16,0 0 1-16,0 0 2 0,0 0-2 0,0 0-2 15,0 0 2 1,0 0 3-16,0 0-4 0,0 0 6 0,-44 26-2 16,44-26 0-16,-14 15 0 0,6-4 0 15,0-1 1-15,-1 2 0 0,1 4 2 0,0-4 0 16,-1 4-1-16,2-3 1 0,-1 4 1 15,2-1 1-15,-2 3 3 0,-2-5 0 16,4 2-1-16,0 1-3 0,1 0 8 0,-2-2-4 16,0 4 4-16,1-3-2 0,1 1-4 0,-1 0 2 0,2-2-2 15,1 3-1-15,-3-4 1 0,4 2-2 16,-2-2 0-16,0 1-1 0,0-5 0 16,2 2 1-16,0 1-8 0,2-13-16 0,-5 20-15 15,5-20-29-15,-2 17-39 0,-1-10-28 16,3-7-35-16,0 16-44 0,0-16-95 0,0 0-474 15,0 17-76 1</inkml:trace>
  <inkml:trace contextRef="#ctx0" brushRef="#br0" timeOffset="-202676.98">11481 5299 2233 0,'0'0'-94'15,"0"0"7"-15,0 0 14 0,0 0 8 16,0 0 12-16,0 0 10 0,0 0 7 0,0 0 10 15,0 0 0-15,0 0 16 0,0 0 0 16,0 0 2-16,0 0 8 0,0 0 3 16,0 0 7-16,0 0 2 0,-38 26 9 0,38-26-1 0,-11 15 1 15,5-5 5-15,6-10 5 0,-8 19 0 16,8-19 0-16,-9 19-2 0,4-10 0 16,5-9 6-16,-8 21-16 0,8-21 3 0,-4 17 7 15,4-17-9-15,-2 17 1 0,2-17-10 16,0 0 8-16,0 19 0 0,0-19-4 0,0 0 6 15,6 14-4 1,-6-14-6-16,0 0-2 0,11 7 4 16,-11-7-7-16,0 0 17 0,0 0-8 0,0 0-8 15,0 0 5-15,0 0-3 0,0 0-1 16,32-15 3-16,-32 15 7 0,10-11-13 0,-10 11-2 16,9-16 4-16,-9 16 6 0,8-16-1 15,-8 16 12-15,7-21 6 0,-2 10 2 16,-5 11 10-16,5-20-1 0,-1 8 11 0,-4 12 2 0,6-20 2 15,-6 20 8-15,5-19 0 0,-5 19 0 0,4-17-1 16,-4 17 0-16,5-14-3 0,-5 14-10 16,0 0-1-16,2-15-5 0,-2 15-8 15,0 0-7-15,0 0-3 0,0 0 3 0,0 0-5 16,0 0 3-16,0 0 0 0,0 0 3 16,0 0-2-16,0 0-3 15,0 0 0-15,0 0-5 0,0 0 0 16,7 49 3-16,-7-49-5 0,0 25 0 15,2-14 0-15,-2-11-8 0,0 27 0 0,0-27-19 16,0 24-36-16,1-10-60 0,-1-14-57 16,0 29-68-16,0-16-158 0,-1 1-456 0,1-3-186 15</inkml:trace>
  <inkml:trace contextRef="#ctx0" brushRef="#br0" timeOffset="-184282.95">20167 3739 2527 0,'0'0'-101'16,"0"0"28"-1,0 0 25-15,0 0 25 0,-13-7 26 0,13 7 28 16,0 0 23-16,0 0 14 0,0 0 6 16,0 0 7-16,0 0 12 0,0 0 9 15,0 0 8-15,0 0-2 0,0 0 7 0,0 0-1 16,0 0 0-16,0 0-7 0,0 0-10 16,0 0-10-16,0 0-11 0,-6-15-6 15,6 15-10-15,0 0-4 0,0 0-8 0,0 0 3 0,0 0-11 16,0 0 4-16,0 0-4 0,0 0-2 15,0 0-3-15,0 0-2 0,0 0-2 0,0 0-1 16,0 0-3-16,0 0 0 0,0 0-6 16,0 0-1-16,0 0-2 0,45 15-4 15,-33-9-2-15,4-1 0 0,-4 2-3 0,2-2 3 16,2 0-2-16,-2 3 4 0,-1-2-8 0,2-1-1 0,-15-5 0 16,19 8 0-16,-19-8 2 0,19 8-7 15,-19-8 0-15,13 6 3 0,-13-6-1 0,0 0-1 16,8 13 1-16,-8-13 0 0,0 0-1 15,-6 23 1-15,6-23-9 0,-13 19-17 16,4-9-39-16,-1 1-48 0,2 1-56 0,-3 2-55 16,0-2-72-1,1 1-163-15,1-2-501 0,-1 3-390 0</inkml:trace>
  <inkml:trace contextRef="#ctx0" brushRef="#br0" timeOffset="-179552.68">20413 3256 2767 0,'0'0'-137'0,"0"0"24"15,0 0 8-15,0 0 14 0,0 0 17 0,0 0 14 16,0 0 12-16,0 0 16 0,0 0 10 15,0 0 6-15,0 0 12 0,0 0 12 0,0 0 3 16,0 0 8-16,0 0 9 0,0 0 5 16,0 0 0-16,0 0-10 0,0 0 0 0,0 0 1 15,0 0-4-15,0 0-6 0,0 0 9 0,0 0-14 16,0 0 22-16,0 0-4 0,0 0 1 16,-26 28-7-16,26-28 3 0,-6 15 2 15,6-15-7-15,-6 16-4 0,6-16-4 0,-7 17 10 16,7-17-9-16,-2 15 4 0,2-15-4 15,-2 16 4-15,2-16-4 0,0 0 4 0,4 22-1 0,-4-22 6 16,7 13-5-16,-7-13 5 0,12 14-2 16,-12-14-3-16,11 9 1 0,-11-9-4 0,15 9 2 15,-15-9 1-15,16 7-5 0,-16-7-1 16,18 7 2-16,-18-7 4 0,16 4-3 16,-16-4-6-16,18 1-1 0,-18-1-4 0,0 0 1 15,23 0 2 1,-23 0 6-16,0 0-4 0,24-1 5 0,-24 1-4 15,0 0 4-15,20-6 0 0,-20 6-3 16,13-5-3-16,-13 5-1 0,13-7-3 16,-13 7-1-16,10-9 5 0,-10 9-8 0,0 0 4 15,13-15-9-15,-13 15 0 0,8-13-8 16,-8 13 1-16,7-14-3 0,-7 14 4 16,6-13 2-16,-6 13-1 0,0 0 2 0,7-19 2 0,-7 19-2 0,4-11 12 15,-4 11-6-15,0 0 3 0,4-16 6 16,-4 16 1-16,0 0 3 0,0 0-3 15,6-17 4-15,-6 17-2 0,0 0-1 16,0 0 3-16,2-15 6 0,-2 15 0 0,0 0-2 16,0 0-4-16,0 0 1 0,0 0 0 15,0 0-1-15,0 0 0 16,0 0-6-16,0 0 8 0,0 0-7 16,0 0 11-16,-27-3-11 0,27 3-2 0,0 0 0 15,0 0 4-15,-23 17-4 0,23-17 2 16,-13 8 4-16,13-8-4 0,-13 10 4 15,13-10-1-15,-11 14 2 0,11-14 4 16,-10 15-5-16,10-15 1 0,-10 17 2 0,4-9 1 16,6-8-3-16,-12 17 2 0,6-7 7 0,6-10 3 0,-8 19 1 15,1-10-2-15,7-9-1 0,-8 19-1 16,8-19 3-16,-9 17-1 0,9-17-5 16,-6 17 6-16,6-17-5 0,-6 17-4 0,6-17 2 15,-7 18-6-15,7-18 2 0,-6 17 0 16,6-17-4-16,-8 17-1 0,8-17-14 15,-6 17-17-15,6-17-19 16,-8 16-34-16,8-16-36 0,-8 18-41 16,2-8-47-16,6-10-119 0,-8 15-467 0,1-9-94 15</inkml:trace>
  <inkml:trace contextRef="#ctx0" brushRef="#br0" timeOffset="-178919.57">20694 3527 2274 0,'-12'-9'-96'16,"12"9"14"-16,0 0 17 0,0 0 16 16,-25-1 18-16,25 1 14 0,0 0-1 0,0 0 10 15,-32 7 8 1,32-7 3-16,-18 10 0 0,18-10 5 16,-18 9 0-16,9-1 4 0,9-8 4 0,-15 14 1 15,15-14 7-15,-15 13 3 0,15-13-1 16,-10 11-9-16,10-11 1 0,-10 13 4 15,10-13-6-15,0 0 7 0,-8 15-2 0,8-15 5 16,0 0-4-16,0 0-6 0,0 0-1 16,0 0 5-16,22 20-15 0,-22-20 4 0,0 0 0 0,21 2-2 15,-21-2-7-15,0 0 0 0,21-5 4 16,-21 5 4-16,0 0-8 0,21-9 8 16,-21 9-2-16,16-5-3 0,-16 5 9 0,10-10-1 15,-10 10 27-15,0 0 11 0,12-12 2 16,-12 12 5-16,9-11 0 0,-9 11-1 0,7-12-2 15,-7 12 1 1,0 0 1-16,10-15 6 0,-10 15-1 0,0 0 8 16,6-13-5-16,-6 13 0 0,0 0-12 15,0 0-3-15,9-13-8 0,-9 13-1 16,0 0-5-16,0 0-3 0,0 0 0 16,0 0-5-16,10-10-2 0,-10 10 9 0,0 0 4 15,0 0 5-15,0 0 0 0,0 0-3 16,0 0 7-16,0 0-7 0,0 0-4 0,0 0 3 0,16 33-6 15,-16-33-6-15,8 18-11 0,-4-4-25 0,0-1-53 16,0 0-60-16,2 5-49 0,-1-3-72 16,-2 3-159-16,1-2-471 0,-4 1-239 15</inkml:trace>
  <inkml:trace contextRef="#ctx0" brushRef="#br0" timeOffset="96627.96">18080 3513 180 0,'0'0'68'0,"0"0"-5"0,0 0 16 16,0 0-7-16,0 0-2 0,0 0 3 0,0 0-10 15,0 0-12-15,0 0-1 0,0 0-4 16,0 0-6-16,0 0-1 0,0 0-3 0,0 0 2 0,0 0-2 15,0 0 5-15,0 0-4 0,0 0 0 16,0 0 7-16,0 0 0 0,19-17 1 0,-19 17 18 16,0 0-20-16,0 0-2 0,0 0-5 15,28 6 0-15,-28-6-8 0,0 0 6 16,27 1-4-16,-27-1-6 0,23 2 1 16,-23-2-2-16,26 4-8 15,-11-2 5-15,-15-2-10 0,32 2-1 16,-18 0 4-16,-14-2-5 0,30 0 2 0,-11 2-2 15,-2-2-6-15,-17 0-2 0,31 0 11 16,-15 0-1-16,-16 0 0 0,29 0-3 16,-29 0 4-16,28 0 4 0,-14 0 0 15,-14 0-1-15,28-2 4 0,-28 2-1 0,26-2-1 16,-26 2-2-16,25 0 6 0,-25 0-9 0,23-2 2 0,-23 2 0 16,21-2-8-16,-21 2 6 0,22-2-3 15,-22 2-2-15,20 0 1 0,-20 0-4 16,24 0 5-16,-24 0 0 0,19 0 0 0,-19 0 1 15,24 0-2-15,-24 0 6 0,22 0-5 16,-22 0-7-16,28 0 1 0,-28 0 7 16,25 2-6-16,-25-2-1 0,28 0 4 0,-12 0 2 0,-16 0-11 15,30 0 6-15,-13 0-3 0,1 0-1 16,-2 2 15-16,-16-2-9 0,36 0 1 0,-17 0-6 16,-2 0 2-16,-17 0 1 0,32 2 3 15,-17-2-3-15,-15 0 0 0,30 2 2 0,-16-2-10 16,-14 0 5-16,28 2 0 0,-28-2 0 15,25 0 2 1,-10 0 1-16,-15 0-1 0,25 1 1 0,-25-1 3 16,24 2-9-16,-24-2 0 0,25 0 3 15,-25 0-3-15,22 0 9 0,-22 0-9 16,20 3-2-16,-20-3 13 0,22 0-7 16,-22 0-2-16,17 1 12 0,-17-1-5 0,0 0-6 15,25 0-3-15,-25 0 6 0,17 0-1 16,-17 0 9-16,0 0-11 0,28 3-3 0,-28-3 1 0,16 0 5 15,-16 0 2-15,19 0-10 0,-19 0 10 16,20 1 3-16,-20-1-11 0,0 0 3 0,24 0 11 16,-24 0-7-16,18 0-1 0,-18 0 10 15,0 0-1-15,21 0-9 0,-21 0 5 16,0 0-2-16,19 2-6 0,-19-2 10 16,0 0-6-16,0 0 0 15,23-2 2-15,-23 2 0 0,0 0 0 0,0 0-9 16,22 2-2-16,-22-2 7 0,0 0 6 15,0 0-8-15,16 0 0 0,-16 0 6 16,0 0-6-16,0 0 6 0,0 0-4 16,22 0-7-16,-22 0 0 0,0 0 4 0,0 0-7 15,0 0 11-15,17 2 5 0,-17-2-2 16,0 0-9-16,0 0 8 0,0 0 1 0,0 0 2 0,0 0-2 16,0 0-2-16,0 0 4 0,0 0 0 15,0 0-14-15,18 2 9 0,-18-2 3 16,0 0 0-16,0 0-5 0,0 0 9 0,0 0 2 15,0 0 9-15,0 0-11 0,0 0 6 16,0 0 1-16,0 0-5 0,0 0-4 0,0 0 1 16,0 0 4-1,12 9-5-15,-12-9-2 0,0 0-1 0,0 0 7 16,0 0 3-16,6 17-8 0,-6-17 5 16,0 0-12-16,0 0 8 0,4 19 31 15,-4-19-17-15,2 16-3 0,-2-16 6 16,0 0-8-16,2 20 3 0,-2-20-3 0,2 16 2 15,-2-16 7-15,2 15-10 0,-2-15-6 16,0 20 5-16,0-20-1 0,2 16 2 0,-2-16-6 0,0 17-1 16,0-17 1-16,2 22-1 0,-2-22-3 0,2 17 1 15,-2-17-2-15,0 19-2 0,0-19 0 16,0 19 3-16,0-19-3 0,2 17 10 16,-2-17-9-16,2 19 2 0,-2-19-2 15,0 17 5-15,0-17-7 0,3 17 3 0,-3-17-2 16,2 17-1-16,-2-17 4 0,2 18-2 0,-2-18 2 0,2 17 1 15,-2-17-4-15,3 19 3 0,-3-19-2 16,0 19-3-16,0-19 1 0,2 21 4 0,-2-21 2 16,4 21-2-16,-4-21-9 0,2 20 9 15,-2-20-4-15,2 22 5 0,-2-22-1 16,2 19-2-16,-2-19-1 0,4 20 8 16,-4-20-2-16,2 14 2 15,-2-14-4-15,2 16 6 0,-2-16-3 16,3 18 2-16,-3-18-6 0,4 16 1 0,-4-16 0 15,2 15 1-15,-2-15-4 0,0 0-1 16,2 19 0-16,-2-19 4 0,2 13-3 0,-2-13 1 16,0 0-2-16,2 17 0 0,-2-17 7 15,0 0-10-15,2 15-3 0,-2-15 8 16,0 0-7-16,0 0 7 0,2 18-5 0,-2-18 2 0,0 0 2 16,0 0-2-16,2 14 4 0,-2-14-5 15,0 0 2-15,0 0 4 0,0 0 3 0,0 0 8 16,0 0-3-16,0 0 2 0,0 18 7 15,0-18-3-15,0 0-2 0,0 0 2 16,0 0-8-16,0 0 6 0,0 0-4 0,0 0 10 16,0 0-13-1,-25 4-4-15,25-4 4 0,0 0-4 0,-21 0 0 16,21 0 0-16,0 0 0 0,-27-3 2 16,27 3-4-16,-24 0-2 0,24 0 0 15,-25 0 7-15,25 0-9 0,-28 0 1 0,14 0 1 16,14 0-3-16,-28 3-2 0,11-3 0 15,17 0 1-15,-30 0 0 0,14 3 2 16,16-3 0-16,-34 0 2 0,16 1 1 0,18-1-4 0,-33 1-2 16,16 1 3-16,-2 1-5 0,19-3 4 0,-36 3 0 15,17-1-1-15,0 0 4 0,0 0-1 16,-1 0-5-16,2 0 5 0,-2-2-2 16,1 2-1-16,19-2-1 0,-36 1 1 0,18-1 3 15,-2 3-3-15,20-3-2 0,-35 1 4 16,15-1-2-1,4 2 1-15,16-2 3 0,-32 0-1 0,17 0-3 16,15 0 3-16,-30 0-3 0,14 0 0 16,16 0 0-16,-30-2 2 0,30 2-2 0,-28 0 1 15,28 0-1-15,-27 0 0 0,27 0-3 16,-26 0 3-16,26 0 0 0,-27 0 2 16,27 0-2-16,-30 0 1 0,30 0 3 0,-28 0-4 15,14 0-5-15,14 0 3 0,-30 0 2 0,13 2 2 16,17-2-5-16,-28 0 4 0,28 0-1 0,-26 0 0 15,10 0-1-15,16 0-4 0,-25 1 8 16,25-1-3-16,-26 0-3 0,26 0 3 0,-22 3 3 16,22-3-3-16,-24 3-3 0,24-3 3 15,-24 1-3-15,24-1 3 0,-21 2 0 16,21-2 0-16,-18 2 0 0,18-2 2 0,-20 2-5 0,20-2 4 16,-18 1 1-16,18-1-5 0,-18 4 2 15,18-4-1-15,0 0 1 0,-23 2 1 0,23-2 0 16,0 0 3-16,-21 5-3 0,21-5 1 15,0 0-2-15,-19 1 1 0,19-1 0 16,0 0 2-16,0 0-2 0,-22 2 0 0,22-2-1 16,0 0 1-1,-16 2 1-15,16-2-1 0,0 0 2 16,0 0-1-16,-24 2-2 0,24-2-1 0,0 0 2 16,-19 0-1-16,19 0 5 0,0 0-4 15,0 0 1-15,0 0 6 0,-22 0-1 0,22 0 13 16,0 0 13-16,0 0 5 0,0 0 5 15,-20-4 2-15,20 4-6 0,0 0 0 16,0 0-6-16,0 0-3 0,0 0-4 0,0 0-2 0,-17-8-5 16,17 8 3-16,0 0-5 0,0 0 2 15,0 0-5-15,-13-7 0 0,13 7-1 0,0 0 1 16,0 0-4-16,0 0 1 0,0 0-3 16,-10-13-1-16,10 13 4 0,0 0 0 0,0 0 1 15,0 0 2-15,-6-14 0 0,6 14 2 16,0 0-6-16,0 0 1 15,-7-15 0-15,7 15-2 0,0 0-3 16,0 0 2-16,0 0-1 0,-4-18-4 16,4 18 3-16,0 0 0 0,0 0-3 15,0 0 1-15,0 0-1 0,-6-15 2 0,6 15-2 16,0 0 1-16,0 0-1 0,0 0 1 16,0 0 1-16,0 0 4 0,0 0 6 0,0 0 7 15,-2-21 5-15,2 21 4 0,0 0-4 0,0 0-1 16,2-21-1-16,-2 21 1 0,0 0-2 0,0-19-1 15,0 19-3-15,0 0 3 0,2-23-5 16,-2 23 2-16,0-16-4 0,0 16-5 16,4-22 1-16,-2 9 4 0,-2 13-5 0,2-25-1 15,-2 25-3-15,2-25 1 0,-2 10-2 16,0 15 1-16,2-29-3 0,-2 14 2 0,3-2-3 0,-3 17 1 16,2-30-2-16,0 15 0 0,-2 15-2 15,0-29 4-15,0 16-3 0,0 13 0 0,2-26 1 16,-2 26 1-16,0-24-2 0,0 24-2 15,2-23 1-15,-2 23 1 0,0-22-3 16,2 10 6-16,-2 12-6 0,0-22 3 0,0 22-2 16,0-20 2-1,0 20 0-15,2-19-3 0,-2 19 1 0,0-16 3 16,0 16-4-16,0 0 2 0,2-22-1 16,-2 22 2-16,0 0-1 0,0-20 0 15,0 20 0-15,0 0 1 0,2-14 0 0,-2 14-3 16,0 0 4-16,0 0-2 0,0-22-2 15,0 22 4-15,0 0-1 0,0 0 0 16,0 0-1-16,-2-20 1 0,2 20-3 0,0 0 2 0,0 0-5 16,0 0-18-16,0 0-28 0,2-19-47 0,-2 19-52 15,0 0-59-15,0 0-63 0,0 0-106 16,0 0-202-16,0 0-291 0,0-8-237 16</inkml:trace>
  <inkml:trace contextRef="#ctx0" brushRef="#br0" timeOffset="97445.01">18308 4021 2440 0,'0'0'-181'0,"0"0"18"0,0 0 17 16,0 0 13-16,0 0 26 0,0 0 21 0,0 0 19 0,0 0 13 16,0 18 22-16,0-18 6 0,0 0 6 0,0 0 9 15,0 0 10-15,0 0 13 0,0 0 10 16,0 0 15-16,0 0 22 0,0 0 20 0,0 0-2 16,0 0-12-16,0 0-6 0,0 0-2 15,0 0 1-15,0 0-9 0,0 0 10 16,0 0-15-1,0 0-8-15,20-44 2 0,-14 32-11 0,-6 12 2 16,9-26-9-16,-3 11 8 0,-2 0-1 16,0-3-14-16,2 4 1 0,-1-2-6 0,2 0 1 15,-3 1-6-15,2 1 5 0,-6 14-5 16,10-26 5-16,-6 16-4 0,-4 10-1 16,7-19 2-16,-7 19-2 0,9-16-6 0,-9 16 4 15,6-13 2-15,-6 13-6 0,0 0 5 0,8-16-4 16,-8 16 8-16,0 0-4 0,0 0-8 0,0 0 3 15,0 0 9-15,0 0-5 0,0 0 4 16,0 0 10-16,0 0-4 0,19 29 4 16,-19-29-1-16,7 22 2 0,-5-10-5 0,-2-12 0 15,4 26 10-15,-1-15-3 0,-3-11-5 16,2 26-1 0,0-13 3-16,-2-13-4 0,2 25 8 0,-2-25-4 15,4 20-8-15,-4-20 5 0,2 20-3 16,-2-20-3-16,0 15-5 0,0-15-12 0,0 0-35 15,0 19-49-15,0-19-66 0,0 0-105 16,-6 10-384-16,6-10 120 0</inkml:trace>
  <inkml:trace contextRef="#ctx0" brushRef="#br0" timeOffset="97667.84">18338 3918 1802 0,'0'0'-82'0,"0"0"16"16,0 0 21-16,0 0 11 0,0 0 16 0,0 0 8 15,0 0 15-15,0 0-5 0,0 0-4 16,0 0 3-16,43-15 4 0,-43 15-3 16,18-3-2-16,-18 3-18 0,22-4-12 0,-22 4-38 15,21-1-27-15,-21 1-69 0,17-6-215 16,-8 5 121-1</inkml:trace>
  <inkml:trace contextRef="#ctx0" brushRef="#br0" timeOffset="98100.43">18591 3898 1045 0,'0'0'-11'16,"0"0"13"-16,0 0 7 0,0 0 19 15,0 0 13-15,0 0 8 0,0 0 13 0,10 17 12 16,-10-17-5-16,0 0 3 0,0 0-6 16,0 23-2-16,0-23-2 0,0 0-9 15,0 19-8-15,0-19 6 0,0 0-5 0,-2 19 1 0,2-19 6 16,0 0-11-16,2 15-12 0,-2-15 5 16,0 0-8-16,0 0-6 0,0 21 0 15,0-21 1-15,0 0-7 0,0 0-1 0,2 19-1 16,-2-19-2-16,0 0 3 0,0 0-8 15,0 17-1-15,0-17-7 0,0 0-10 0,0 0-8 16,0 0-7 0,0 0-33-16,0 0-26 0,0 0-31 15,0 0-55-15,0 0-375 0,2 5 265 0</inkml:trace>
  <inkml:trace contextRef="#ctx0" brushRef="#br0" timeOffset="98332.25">18635 3698 1532 0,'0'-23'-6'0,"0"23"22"0,0 0 19 16,0 0 7-16,4-18 6 0,-4 18 12 15,0 0-5-15,0 0 1 0,0 0-7 0,2-15-6 0,-2 15-2 16,0 0-9-16,0 0-9 0,0 0-7 15,0 0-9-15,0 0-58 0,0 0-47 0,0 0-82 16,0 0-371-16,2-8 260 0</inkml:trace>
  <inkml:trace contextRef="#ctx0" brushRef="#br0" timeOffset="98902.87">18749 3753 1466 0,'0'0'-89'0,"0"0"18"16,-2-23 28-16,2 23 22 0,0 0 11 15,0 0 18-15,0 0 17 0,0 0 2 0,-2-19 4 0,2 19 4 16,0 0-4-16,0 0-6 0,0 0-2 16,0 0 0-16,0 0-6 0,0 0-3 15,0 0 5-15,0 0-4 0,0 0 2 0,0 0-1 16,0 0 3-16,0 0 6 0,0 0 10 16,0 0 3-16,0 0-5 0,-9 54 7 15,9-54-6-15,-2 24 9 0,0-8-10 0,0-1-8 0,2-15 0 16,-2 32 7-16,0-17-10 0,0 2 3 15,0 1 5-15,0-2-8 0,-1 2 5 0,3-18-3 16,-2 30 3-16,0-14 4 0,2-1 18 16,0-15-29-16,-2 24 0 0,2-24-6 15,-3 21 0-15,3-21 0 0,0 21-5 16,0-21 8-16,0 18-4 16,0-18-18-16,3 15-13 0,-3-15-44 0,0 0-45 15,4 18-50-15,-4-18-95 0,0 0-298 16,7 7 261-16</inkml:trace>
  <inkml:trace contextRef="#ctx0" brushRef="#br0" timeOffset="99350.89">18785 4060 1513 0,'0'0'-36'16,"0"0"8"-16,0 0 7 0,0 0 7 0,4-14 8 15,-4 14 11-15,0 0 3 0,0 0-3 16,0 0 0-16,10-9 9 0,-10 9-10 15,0 0-4-15,18-10-4 0,-18 10-8 0,12-7-3 16,-12 7-6 0,15-8 9-16,-15 8 0 0,13-10 4 15,-13 10-1-15,13-9-1 0,-13 9-6 0,10-11 8 16,-10 11 3-16,10-12-2 0,-10 12-5 16,12-11-6-16,-12 11 3 0,6-12 4 15,-6 12 2-15,0 0 13 0,6-15-6 0,-6 15-5 16,0 0 0-16,0 0 4 0,0 0 10 15,0 0-4-15,0 0 4 0,0 0 0 0,-18-18 2 0,18 18 12 16,0 0-2-16,0 0-9 0,0 0 19 16,-35 10 13-16,35-10 0 0,-15 10 8 15,15-10 2-15,-12 16-10 0,12-16 0 0,-11 19 3 16,7-10-5-16,4-9-5 0,-6 20-1 16,6-20-1-16,-4 22 1 0,4-22 10 0,-2 21-12 15,2-21 13 1,2 19-9-16,-2-19 5 0,8 17-9 15,-8-17-2-15,10 15-5 0,-3-7-3 0,-7-8-4 16,17 9-25-16,-17-9-23 0,17 8-33 16,-17-8-26-16,16 1-37 0,-16-1-48 15,0 0-362-15,28-7 281 0</inkml:trace>
  <inkml:trace contextRef="#ctx0" brushRef="#br0" timeOffset="99767.75">18986 3969 1491 0,'0'0'-42'0,"0"0"7"15,5-16 3-15,-5 16 3 0,0 0 3 16,0 0 5-16,0 0 2 0,0 0 7 16,0 0 5-16,0 0-3 0,0 0 10 0,0 0 0 15,0 0 5-15,0 0 0 0,0 0 7 0,0 0-5 16,0 0 9-16,0 0-2 0,8 44-6 0,-8-44 1 16,0 18 3-16,0-18-4 0,0 19 11 15,0-19-12-15,0 0-5 0,-2 26 3 16,2-26 0-16,0 15-1 0,0-15-1 0,0 0 4 15,-2 17-4-15,2-17 6 0,0 0 1 16,0 0 11-16,-2 17 11 16,2-17 10-16,0 0 7 0,0 0 8 15,0 0-1-15,0 0 2 0,0 0 19 16,0 0-10-16,0 0-3 0,0 0-3 16,0 0-7-16,0 0 1 0,0 0-12 0,0 0-1 15,0 0 8-15,0 0-8 0,0 0-4 16,0-64 2-16,0 64-10 0,4-28-10 15,0 16 7-15,-2-4-11 0,2 3 3 0,0-3-7 0,-4 16 3 16,9-28-9-16,-5 14 24 0,1 1-3 0,-5 13-8 16,8-21-7-16,-8 21-15 0,6-17-23 15,-6 17-34-15,7-15-20 0,-7 15-27 16,8-11-28-16,-8 11-29 0,6-12-50 0,-6 12-367 16,0 0 220-16</inkml:trace>
  <inkml:trace contextRef="#ctx0" brushRef="#br0" timeOffset="100353.39">19124 3932 1548 0,'0'0'-67'15,"0"0"12"-15,0 0 11 0,0 0 4 0,0 0 16 16,0 0 10 0,0 0 8-16,0 0-8 0,0 0 5 0,0 0 0 15,0 0 6-15,0 0-1 0,23-34-1 16,-23 34 2-16,10-9 4 0,-10 9-1 16,0 0 2-16,16-8 0 0,-16 8 0 15,0 0-1-15,0 0 5 0,16-4 1 0,-16 4 3 16,0 0 2-16,0 0 4 0,0 0-3 15,20 15-2-15,-20-15 4 0,8 15-1 0,-8-15-2 0,4 20-3 16,0-9 8-16,-4-11-7 0,4 21 14 16,-4-21-2-16,2 20 5 0,-2-20 2 15,0 22 13-15,0-22 3 0,0 19-5 0,0-19 9 16,-6 14-5-16,6-14 9 0,-8 16 10 16,8-16 2-16,-8 13-2 0,8-13 26 15,-12 10-16-15,12-10 2 16,0 0-4-16,-16 6-5 0,16-6-6 0,0 0-7 15,0 0-5-15,0 0-4 0,-32-13-10 16,32 13-9-16,-9-14-35 0,9 14-30 16,-6-18-46-16,6 18-34 0,0-19-63 15,0 19-56-15,2-20-376 0,-2 20 171 0</inkml:trace>
  <inkml:trace contextRef="#ctx0" brushRef="#br0" timeOffset="100823.6">19300 3863 1644 0,'6'14'-109'0,"-6"-14"19"16,0 0 13-16,4 21 17 0,-4-21 10 0,4 20 13 15,-4-20 34-15,2 21 18 0,-2-21 11 16,4 21 4-16,-4-21-8 0,2 22 4 15,-2-22 0-15,2 20 3 0,-2-20-3 0,0 18 1 16,0-18 5-16,3 14-3 0,-3-14 3 16,0 0 4-16,0 0-13 0,2 19 5 0,-2-19-6 0,0 0-4 15,0 0 2-15,0 0-6 0,0 0 4 16,0 0-12-16,0 0-6 0,0 0-1 0,0 0-8 16,0 0-9-16,9-47-3 0,-9 47-4 15,4-21-2-15,-4 21 7 0,4-22 3 16,-4 22 2-16,4-20-2 0,0 11 6 0,-4 9-6 15,9-17-65-15,-9 17 21 0,6-14 1 0,-6 14 8 16,6-11 5-16,-6 11 8 0,0 0 8 0,0 0 4 16,0 0 13-16,11-10 14 0,-11 10 18 15,0 0 10-15,0 0-2 0,0 0 2 16,0 0 4-16,0 0-4 0,0 0-2 0,0 0-1 16,7 36-4-16,-7-36-4 0,0 0 0 15,0 18-3 1,0-18 10-16,0 0-7 0,0 19-12 0,0-19-15 15,0 0-45-15,0 0-36 0,4 19-51 16,-4-19-231-16,0 0 117 0</inkml:trace>
  <inkml:trace contextRef="#ctx0" brushRef="#br0" timeOffset="101155.8">19447 3911 1008 0,'0'0'-27'0,"0"0"20"16,0 0 10-16,0 0 19 0,0 0 4 15,0 0 15-15,0 0 5 16,0 0-5-16,-32-6 3 0,32 6 1 16,0 0-9-16,0 0-10 0,0 0 0 15,0 0-5-15,-18 22 0 0,18-22-1 16,0 0-6-16,-2 15-2 0,2-15-2 0,0 0 0 15,0 0-6-15,4 24 3 0,-4-24 3 16,0 0-2-16,10 19 1 0,-10-19-1 0,8 13 2 16,-8-13-8-16,10 14 8 0,-10-14 4 0,8 13 1 15,-8-13-2-15,6 14 4 0,-6-14-3 0,4 13 6 16,-4-13 1-16,0 0-9 0,5 19 15 16,-5-19-7-16,0 0-7 0,0 0-23 15,-13 25-52-15,13-25-116 0,-14 11-289 0,2-4 370 16</inkml:trace>
  <inkml:trace contextRef="#ctx0" brushRef="#br0" timeOffset="102898.95">17599 3909 1230 0,'0'0'-77'16,"0"0"10"-16,0 0 14 0,0 0 15 0,0 0 13 15,0 0 14-15,0 0 15 0,0 0 8 16,0 0 12-16,0 0 8 0,0 0 3 15,0 0 6-15,0 0-8 0,0 0 1 16,24-7 1-16,-24 7-9 0,0 0 2 0,0 0 0 16,23 0-4-16,-23 0-5 0,0 0 3 0,26-2-6 0,-26 2-10 15,23 0 10-15,-23 0-4 0,23 2 0 16,-23-2-2-16,25 0-3 0,-25 0 0 16,26 0 3-16,-14 1-8 0,-12-1 1 15,24 2 7-15,-24-2 5 0,23 0-18 0,-23 0 8 16,20 2 14-16,-20-2-19 0,20 0 8 15,-20 0-8-15,20 2 5 16,-20-2 7-16,18 2 2 0,-18-2-13 16,0 0 11-16,24 0 0 0,-24 0-5 15,17 0 3-15,-17 0 0 0,0 0 5 0,20 0-5 16,-20 0-5-16,0 0 0 0,0 0 3 16,22 3-6-16,-22-3 4 0,0 0 6 15,0 0-5-15,0 0-4 0,21 0 5 0,-21 0-1 16,0 0 3-16,0 0 3 0,0 0 0 0,0 0 4 15,19 0 9-15,-19 0 0 0,0 0 23 0,0 0-2 16,0 0-6-16,0 0 4 0,0 0 3 16,0 0-2-16,19 0-3 0,-19 0 2 0,0 0-9 15,0 0 0-15,0 0-9 0,0 0 2 16,0 0 0-16,0 0-7 0,20 0-31 16,-20 0-31-1,0 0-47-15,0 0-60 0,0 0-100 0,0 0-327 16,0 0 226-16</inkml:trace>
  <inkml:trace contextRef="#ctx0" brushRef="#br0" timeOffset="105067.95">17464 3353 1555 0,'0'0'-79'0,"0"0"17"0,0 0 21 16,0 0 17-16,0 0 11 0,0 0 4 16,0 0 5-16,0 0 8 15,0 0 1-15,0 0 0 0,0 0 11 16,0 0-1-16,0 0 6 0,0 0 10 15,0 0 6-15,0 0-5 0,57-7-3 0,-57 7-5 16,20-5 6-16,-20 5-7 0,20-2 7 16,-20 2-3-16,22-3-2 0,-22 3 1 15,23-2-9-15,-23 2-1 0,21-2 3 0,-21 2-13 16,21-2 11-16,-21 2-11 0,20-2 6 0,-20 2-3 16,0 0 1-16,22-1-5 0,-22 1 3 15,0 0-3-15,18-3-3 0,-18 3 1 0,0 0-5 16,0 0 6-16,0 0-8 0,0 0-4 15,0 0 7-15,0 0-24 0,14 8 5 0,-14-8-6 16,0 0 0-16,0 0 8 0,0 0-2 16,0 0 7-1,0 0-2-15,0 0 1 0,0 0 9 0,0 0 0 16,0 0-1-16,0 0 7 0,0 0 8 16,0 0-6-16,0 0 0 0,0 0-6 0,0 0 3 15,-44 14 0-15,44-14-3 16,0 0 6-16,-12 5 2 0,12-5 15 0,0 0-3 15,-14 8-1-15,14-8 6 0,0 0 9 16,-14 9 0-16,14-9 0 0,-9 10-8 0,9-10 1 0,-8 11-3 16,8-11 7-16,0 0-7 0,-13 16 4 15,13-16-5-15,-4 10 7 0,4-10-11 16,0 0 1-16,-7 18 1 0,7-18-2 0,0 0 1 16,-6 16-4-16,6-16 7 0,0 0-15 15,-2 16 8-15,2-16 1 0,0 0-2 0,-2 17 9 16,2-17 0-1,0 0 0-15,0 0-1 0,0 0 0 16,2 23 0-16,-2-23 9 0,0 0 2 0,6 12 1 16,-6-12-12-16,0 0 4 0,7 11 3 15,-7-11-1-15,0 0 6 0,0 0-1 0,12 10 1 16,-12-10 3-16,0 0-10 0,13 3 2 16,-13-3-5-16,0 0-1 0,19 2-2 15,-19-2-6-15,0 0-1 0,22 0 1 0,-22 0-2 0,0 0 5 16,20-2-10-16,-20 2 4 0,0 0-11 0,0 0-17 15,26-2-11-15,-26 2-17 0,0 0-27 16,0 0 5-16,19-1-26 0,-19 1-2 16,0 0-1-16,0 0-8 0,0 0-6 0,0 0-4 15,19-6 10-15,-19 6 6 0,0 0 4 16,0 0 15-16,11-9 8 0,-11 9 6 0,0 0 4 0,0 0 10 16,10-10 11-16,-10 10 11 0,0 0 18 15,0 0 12-15,8-11 23 0,-8 11 12 16,0 0 27-16,0 0 1 0,0 0 15 0,0 0 16 15,9-11 11-15,-9 11-1 0,0 0-13 16,0 0-12-16,0 0-1 0,0 0-10 16,0 0-15-16,0 0-3 15,0 0-8-15,0 0 0 0,0 0-5 16,0 0-2-16,0 0-6 0,0 0-5 0,0 0 7 16,0 0-3-16,0 0-4 0,-29 29 3 15,29-29-1-15,-7 14 2 0,7-14-7 16,-7 13-2-16,7-13-4 0,0 0 5 0,-2 23-5 15,2-23 1-15,0 15-4 0,0-15 1 16,0 0-1-16,0 21-6 0,0-21 8 0,0 0-1 0,0 0-8 16,2 21 5-16,-2-21-1 0,0 0-2 15,7 12 2-15,-7-12-9 0,0 0 2 16,0 0 7-16,15 3-2 0,-15-3-5 0,0 0 5 16,0 0-1-16,0 0-5 0,0 0 1 15,0 0-7-15,32-13 2 0,-32 13 2 16,10-9 0-16,-10 9-2 15,0 0-7-15,11-15 5 0,-11 15 2 16,8-12 5-16,-8 12-2 0,0 0-2 0,9-18-1 16,-9 18 1-16,0 0-1 0,6-15 6 15,-6 15-1-15,0 0-2 0,0 0 5 16,5-13-7-16,-5 13 5 0,0 0-3 16,0 0 7-16,0 0-1 0,0 0-6 0,4-15 3 15,-4 15 3-15,0 0 0 0,0 0-3 0,0 0 1 0,0 0 3 16,0 0-7-16,0 0 7 0,0 0-1 15,0 0-3-15,0 0 0 0,0 0 2 0,0 0 5 16,0 0 5-16,0 0-1 0,0 0 5 16,0 0-4-16,0 0 9 0,0 0 7 15,0 0 3-15,0 0-6 0,0 0 4 16,0 0-5-16,0 0 2 0,0 0-6 0,6 40 3 0,-6-40-1 0,0 0-6 16,6 21 0-16,-6-21 0 0,4 15-4 15,-4-15 0-15,9 15-8 0,-4-5-29 16,-5-10-46-16,10 17-89 0,-10-17-182 15,8 12-504-15,-8-12-182 0</inkml:trace>
  <inkml:trace contextRef="#ctx0" brushRef="#br0" timeOffset="108114.96">17066 3627 2330 0,'0'0'-165'0,"0"0"12"0,0 0 24 31,0 0 20-31,0 0 17 0,0 0 19 16,0 0 12-16,47-4 16 0,-47 4 14 16,0 0 8-16,25-2 9 0,-25 2 2 0,19-1 9 0,-19 1 3 0,0 0-2 0,28-3 5 31,-28 3 1-31,21 0-9 0,-21 0 1 15,23 0 2-15,-23 0 9 0,25 3-3 0,-25-3 1 0,24 0-4 16,-10 0 5-16,-14 0-1 0,28 0 0 16,-15 1-3-16,-13-1 6 0,30 0-5 15,-16 0 6-15,-14 0-6 0,28 0 1 0,-28 0-1 16,27-1-1-16,-27 1 1 0,24 1 1 16,-24-1-3-16,20 0 4 0,-20 0-1 0,20 0-3 15,-20 0 3-15,0 0-1 0,23 0-3 0,-23 0 0 0,0 0 0 16,19 0 0-16,-19 0-3 0,0 0 13 15,0 0-7-15,21 0 6 0,-21 0-1 16,0 0 2-16,0 0 2 0,0 0 12 0,0 0-9 16,20 0 0-16,-20 0 5 0,0 0 1 15,0 0-4-15,0 0 10 0,0 0-9 16,0 0-7-16,0 0 1 16,0 0-1-16,0 0 1 0,0 0-4 15,0 0 4-15,16 4-8 0,-16-4 5 16,0 0 2-16,0 0 12 0,0 0-5 0,2 16 14 15,-2-16 2-15,0 0-6 0,0 0 1 16,2 21 1-16,-2-21-8 0,3 15-1 0,-3-15 1 16,2 18-7-16,-2-18 10 0,2 20-6 15,-2-20-3-15,4 21 4 0,-4-21-4 0,4 19-7 0,-1-8 4 16,-3-11-10-16,4 21 5 0,-4-21 7 16,2 21-2-16,-2-21-12 0,4 19 10 15,-4-19-6-15,5 19 4 0,-5-19 0 0,2 20-1 16,-2-20-6-16,4 16 5 0,-4-16-1 15,2 18-2-15,-2-18 12 0,4 15-16 16,-4-15 4-16,2 17 8 16,-2-17 2-16,4 18-5 0,-4-18-3 15,2 15 3-15,-2-15 2 0,4 17 0 16,-4-17-7-16,2 16 1 0,-2-16-1 0,3 16 4 16,-3-16-8-16,5 17 3 0,-5-17 6 15,2 17-10-15,-2-17-2 0,6 18 7 0,-6-18-1 16,2 16 0-16,-2-16 11 0,4 18-17 15,-4-18 10-15,6 17 4 0,-6-17-11 0,2 15-3 0,-2-15 6 16,4 14 3-16,-4-14-4 0,0 0 4 16,5 19-8-16,-5-19 7 0,0 0-7 15,4 17 5-15,-4-17 2 0,0 0-5 0,5 13 6 16,-5-13-11-16,0 0 2 0,0 0 9 16,4 15-7-16,-4-15 7 0,0 0-2 0,0 0-5 15,0 0 4-15,0 0 3 0,0 0-6 0,2 17 4 0,-2-17 2 16,0 0-10-16,0 0 8 0,0 0 2 15,0 0 2-15,0 0-4 0,0 0-1 16,-17 12 5-16,17-12-11 0,0 0 9 16,-21 2 0-16,21-2-5 0,0 0 10 0,-30 0 1 15,18 1-3-15,12-1 13 0,-26 0-4 16,26 0 8-16,-31 3 5 16,15-3-9-16,16 0 5 0,-38 0 6 15,19 0-1-15,-2 0 7 0,2 0-4 0,-2 0-1 16,2 1-1-16,19-1-4 0,-41 0-1 15,23 0-3-15,-2 0-4 0,-1 0 3 16,2 0-10-16,19 0-2 0,-35 0-1 16,17 0-2-16,0 0 7 0,18 0-8 0,-33 0 6 15,15 2-10-15,18-2-1 0,-32 0 5 0,12 2-1 0,20-2 1 16,-31 2-2-16,14-1-3 0,17-1-1 16,-29 3 5-16,13-3-3 0,16 0-5 0,-27 4 7 15,12-4-5-15,15 0 3 0,-25 1 2 16,25-1-5-16,-26 2-2 0,26-2-1 15,-23 3-1-15,23-3 3 0,-23 0-1 16,23 0 1-16,-19 1 0 16,19-1 0-16,-22 0 3 0,22 0-3 15,-20 0-2-15,20 0 2 0,-20 0 0 0,20 0-1 16,0 0 1-16,-29 0-3 0,29 0 3 16,-20-1 4-16,20 1-5 0,0 0 1 0,-24-3-4 15,24 3 3-15,-18-2-4 0,18 2 8 16,0 0-8-16,-25-2 2 0,25 2 6 15,-17-3-6-15,17 3 4 0,0 0 1 0,-21-3-6 0,21 3 2 16,0 0 2-16,-22-1-3 0,22 1 3 16,0 0 0-16,0 0 2 0,-22-2 1 0,22 2-2 15,0 0-4-15,-18-4 6 0,18 4-3 16,0 0 1-16,0 0-2 0,-14-5 2 16,14 5-2-16,0 0 4 0,0 0-9 0,0 0 3 15,-15-7 6 1,15 7-8-16,0 0 2 0,0 0-5 15,0 0 3-15,0 0 0 0,-13-13 1 0,13 13 0 16,0 0-3-16,0 0 4 0,-7-15 0 16,7 15 11-16,0 0 6 0,0 0-3 0,-4-19-2 15,4 19 2-15,0 0 0 0,0-17-2 16,0 17 8-16,0 0 2 0,0 0 1 16,-2-24 1-16,2 24-1 0,0 0 4 0,0-22 6 0,0 22 1 15,0 0 4-15,0-26-3 0,0 26-7 16,2-19-1-16,-2 19-3 0,0-23-6 0,0 23 1 15,0-22 1-15,0 22-5 0,2-24-2 16,-2 24 2-16,-2-25-2 0,2 25-2 0,0-25-1 16,0 25-2-16,0-26 0 0,0 13-2 15,0 13 0-15,-2-26 1 0,0 12 1 0,2 14-5 0,0-25 3 16,0 25 1-16,-2-25-2 0,2 25-4 16,-2-23 3-16,2 23 0 0,-2-19-3 15,2 19-2-15,-2-19-1 0,2 19 4 0,-4-17-7 16,4 17-1-16,0 0-5 0,-4-21 3 15,4 21 2-15,0 0-4 0,-5-19 7 0,5 19-5 16,0 0 2 0,-6-17 0-16,6 17 1 0,0 0-1 15,-5-14 4-15,5 14-1 0,0 0-2 0,0 0 4 16,-4-16-3-16,4 16 0 0,0 0 3 16,0 0-3-16,0 0 6 0,0 0-3 15,-2-18-2-15,2 18-1 0,0 0 6 0,0 0-2 16,0 0 2-16,0 0-1 0,0 0-3 15,0 0 6-15,0 0-6 0,0 0 10 0,0 0-9 0,6-21 2 16,-6 21-4-16,0 0 2 0,0 0 2 16,0 0-1-16,11-10-1 0,-11 10 1 0,0 0 1 15,0 0-1-15,15-5 2 0,-15 5-3 16,0 0 2-16,0 0-2 0,19-6 4 16,-19 6-4-16,0 0 6 0,21-1-2 0,-21 1-4 15,0 0 4 1,23-3 1-16,-23 3 3 0,20-1-4 15,-20 1 0-15,20-3-3 0,-20 3 2 0,20-1 1 16,-20 1 0-16,21 0-1 0,-21 0 2 16,23 0 0-16,-23 0-1 0,23 0 0 0,-23 0-1 15,24 0-3-15,-24 0 7 0,23 0-2 16,-23 0 2-16,21 0-5 0,-21 0 5 16,25 1-3-16,-25-1 3 0,26 0-2 0,-26 0-2 0,28-1 1 15,-14 1 2-15,-14 0-2 0,28-2 2 16,-28 2-1-16,29-2-1 0,-29 2 1 0,28-2-1 15,-28 2-1-15,23 0 2 0,-23 0-3 16,17-2-10-16,-17 2-27 0,0 0-43 0,25 0-49 16,-25 0-64-16,0 0-99 0,16 0-530 15,-16 0-151-15</inkml:trace>
  <inkml:trace contextRef="#ctx0" brushRef="#br0" timeOffset="109782.25">16731 4146 2318 0,'0'0'-135'0,"0"0"25"0,0 0 19 16,0 0 18-16,0 0 30 0,0 0 9 15,0 0 11 1,0 0 13-16,0 0 5 0,0 0 3 0,0 0 6 16,0 0 0-16,0 0 10 0,0 0 5 15,0 0 12-15,0 0-8 0,0 0-2 0,0 0 1 16,0 0-2-16,0 0-1 0,-12-46-6 15,12 46 3-15,0 0-8 0,0-21-4 16,0 21 1-16,0 0 2 0,4-27-9 16,-4 27 4-16,2-19-4 0,-2 19 5 0,2-21 4 0,-2 21 9 15,2-19-20-15,-2 19 1 0,2-19 6 0,-2 19 2 16,2-17-5-16,-2 17 5 0,3-18-10 16,-3 18 8-16,0 0-7 0,0 0 5 15,3-18-7-15,-3 18 3 0,0 0-5 0,0 0 8 16,0 0-8-16,4-18 3 0,-4 18 10 15,0 0-9-15,0 0 3 0,0 0 1 0,0 0-2 0,0 0 1 16,0 0 10-16,0 0 1 0,0 0-4 16,0 0-6-16,27 33-6 0,-27-33 17 0,6 14-9 15,-6-14-1-15,7 13 1 0,-7-13-4 16,8 13 2-16,-8-13 3 0,4 11-7 16,-4-11 7-16,0 0-3 0,9 14 0 0,-9-14 4 15,0 0-2 1,6 13-5-16,-6-13 3 0,0 0 0 15,0 0 1-15,0 0 6 0,8 10 13 0,-8-10-15 16,0 0 1-16,0 0-2 0,0 0 7 16,0 0-3-16,0 0 3 0,0 0-10 0,0 0 5 15,0 0 2-15,0 0-6 0,0 0 3 16,16-35-8-16,-16 35 10 0,2-17-4 16,-2 17-9-16,0-19 8 0,0 19-1 0,2-21-4 0,-2 21 3 15,2-23 0-15,-2 23-4 0,2-22 5 16,-2 22 5-16,2-20-6 0,-2 20 0 0,0-17-1 15,0 17 2-15,0 0-1 0,2-23 3 16,-2 23-7-16,0 0 2 0,2-15-7 0,-2 15 10 16,0 0-1-16,0 0-8 0,0 0 13 15,0 0-5 1,0 0-5-16,0 0 7 0,0 0 0 0,0 0 1 16,0 0-2-16,0 0 9 0,0 0-2 15,6 54 3-15,-6-54 1 0,2 18 1 0,-2-18 1 16,2 23 6-16,-2-23-1 0,2 23-4 15,1-14 14-15,-3-9-5 0,4 24 2 16,-1-13-2-16,-3-11-1 0,2 21 0 0,-2-21-5 16,2 20 3-16,0-8-1 0,-2-12 1 0,2 19 2 15,-2-19 4-15,2 17-18 0,-2-17 7 0,2 16-1 16,-2-16-7-16,0 0 5 0,2 21-10 16,-2-21-19-16,0 0-32 0,4 17-35 0,-4-17-50 15,0 0-47-15,0 0-80 0,5 11-340 16,-5-11 193-16</inkml:trace>
  <inkml:trace contextRef="#ctx0" brushRef="#br0" timeOffset="110205.62">16969 3987 1602 0,'0'0'-101'0,"2"-17"9"15,-2 17 17-15,0 0-1 0,0 0 15 0,8-15 8 16,-8 15-2-16,0 0 11 0,11-9 1 16,-11 9 0-16,0 0 4 0,15-7 1 0,-15 7 9 15,0 0-2-15,0 0 9 0,21-1 2 16,-21 1 9-16,0 0-4 0,0 0 15 16,24 9-2-16,-24-9 10 0,10 10 1 0,-10-10-5 0,8 13 3 15,-8-13 4-15,8 15 2 0,-8-15 5 16,5 20 15-16,-5-20 14 0,4 19 1 0,-4-19 13 15,0 15 7-15,0-15 9 0,0 0 6 16,-4 23-4-16,4-23 2 0,-7 11-6 16,7-11 1-16,-12 9-4 0,12-9 0 0,0 0-5 15,-17 13 5 1,17-13-15-16,-15 1-5 0,15-1-1 0,0 0 5 16,0 0-10-16,-27-4 3 0,27 4-2 15,0 0-12-15,-22-13-5 0,22 13 7 16,-8-8-6-16,8 8-5 0,0 0-12 0,-10-12-11 15,10 12-20-15,0 0-34 0,0 0-25 16,-4-20-29-16,4 20-47 0,0 0-94 0,2-15-305 16,-2 15 260-16</inkml:trace>
  <inkml:trace contextRef="#ctx0" brushRef="#br0" timeOffset="110484.43">17085 3917 1520 0,'0'0'-46'0,"0"0"7"0,0 0 13 16,0 0 16-16,0 0 13 0,0 0 18 15,0 0 1-15,0 0 7 0,0 0 3 16,0 0 10-16,0 0-6 0,0 0-11 0,19-2 3 0,-19 2 5 15,0 0-13-15,27-1 3 0,-27 1-3 0,20-5-8 16,-20 5 1-16,21-2-2 0,-21 2-30 16,19-2-23-16,-19 2-29 0,15-3-36 15,-15 3-45-15,0 0-296 0,17-6 396 0</inkml:trace>
  <inkml:trace contextRef="#ctx0" brushRef="#br0" timeOffset="110738.41">17174 3877 1237 0,'0'0'-25'0,"0"0"10"0,0 0 8 15,0 0 7-15,-21 7 7 0,21-7 3 16,0 0 9-16,0 0 2 0,-2 19 7 0,2-19 10 0,0 18 5 16,0-18 3-16,0 18 4 0,0-18 4 0,2 21-8 15,-2-21-8-15,2 23-3 0,-2-23-1 16,2 22-1-16,-2-22 5 0,2 22-13 15,-2-22 6-15,2 19-2 0,-2-19-11 0,2 20 3 16,-2-20-8-16,4 18-13 0,-4-18-29 16,5 14-33-16,-5-14-29 0,5 13-24 0,-5-13-22 0,0 0-54 15,0 0-215-15,4 12 130 0</inkml:trace>
  <inkml:trace contextRef="#ctx0" brushRef="#br0" timeOffset="111008.08">17212 4077 1038 0,'13'-15'-57'16,"-13"15"15"-16,7-14 8 0,-7 14 9 0,10-14 0 15,-10 14 6 1,10-13-2-16,-10 13 8 0,11-9 4 0,-11 9-4 16,11-7 6-16,-11 7 1 0,0 0 2 15,18-3 6-15,-18 3 2 0,0 0-2 16,0 0 7-16,0 0 2 0,28 12-4 16,-28-12 2-16,9 11 8 0,-9-11 8 0,0 0 10 15,6 17 2-15,-6-17 1 0,4 11 2 16,-4-11 6-16,0 0 14 0,0 0-3 0,0 20 2 0,0-20 0 15,0 0 9-15,0 0 2 0,0 0 5 16,-10 15-13-16,10-15-10 0,0 0 5 16,0 0-16-16,0 0-6 0,0 0-1 0,0 0-3 15,0 0-13-15,0 0-18 0,0 0-34 16,-34-25-23-16,34 25-36 0,0 0-43 0,-7-15-149 16,7 15-113-1,-2-11 126-15</inkml:trace>
  <inkml:trace contextRef="#ctx0" brushRef="#br0" timeOffset="111471.79">17388 3960 1063 0,'0'0'-45'0,"0"0"8"16,0 0 6-16,0 0 17 0,0 0 28 15,0 0-16-15,23 12 19 0,-23-12-5 0,0 0 2 16,9 10 11-16,-9-10-7 0,0 0 2 16,6 13 5-16,-6-13-4 0,0 0 2 0,8 13-6 15,-8-13 6-15,0 0 4 0,7 13 6 0,-7-13 12 16,0 0 0-16,0 0 8 0,4 16-10 16,-4-16 2-16,0 0-6 0,0 0-9 0,0 0 5 15,5 13-8-15,-5-13-3 0,0 0-1 16,0 0 7-16,0 0 2 0,0 0 1 15,0 0 8 1,0 0-7-16,0 0 4 0,0 0 9 0,0 0-2 16,2 16-2-16,-2-16 2 0,0 0 3 15,0 0 1-15,0 0-2 0,0 0 0 0,0 0-5 16,0 0 4-16,0 0 11 0,0 0-5 16,0 0-4-16,0 0 2 0,0 0-9 15,0 0-1-15,-7-58-1 0,7 58-1 16,-2-17-4-16,2 17-5 0,0 0-3 0,2-25 5 0,-2 25-16 0,0-15-11 15,0 15-30-15,5-15-34 0,-5 15-37 16,6-13-30-16,-6 13-38 0,8-12-64 16,-8 12-433-16,6-9 103 0</inkml:trace>
  <inkml:trace contextRef="#ctx0" brushRef="#br0" timeOffset="122488.35">13645 4059 184 0,'0'0'54'0,"0"0"-2"0,0 0-2 16,0 0-10-16,0 0 0 0,0 0-13 16,0 0-5-16,0 0-6 0,0 0-1 15,0 0 7-15,0 0 1 0,0 0 7 0,0 0 9 16,0 0-2-16,0 0 6 0,0 0 3 15,0 0 1-15,0 0 11 0,0 0-7 0,0 0-8 0,0 0 2 16,0 0 2-16,0 0-10 0,0 0 0 16,0 0 7-16,0 0-7 0,0 0 7 0,0 0-1 15,0 0 2-15,0 0 3 0,0 0-10 16,0 0 12-16,0 0-6 0,0 0-12 16,0 0 1-16,0 0 6 0,0 0-7 0,0 0 13 15,0 0-1 1,0 0-1-16,0 0-4 0,0 0 1 15,0 0-5-15,0 0 2 0,57-9 0 0,-57 9 5 16,15-4-12-16,-15 4 5 0,20-4-11 16,-20 4 6-16,23-3-5 0,-23 3-4 0,20-5 2 15,-20 5 1-15,22-1-13 0,-22 1 1 16,23 0 10-16,-23 0-10 0,20 0-3 16,-20 0 5-16,22-2-3 0,-22 2 3 0,19 0 3 0,-19 0-5 15,0 0-4-15,27 0 4 0,-27 0-6 16,17 0 5-16,-17 0-5 0,0 0-3 0,0 0 6 15,25 0-1-15,-25 0-2 0,0 0 14 16,0 0-19-16,23 0 2 0,-23 0-3 0,0 0-19 16,0 0-41-16,15 2-46 0,-15-2-45 15,0 0-50-15,0 0-403 0,0 0 188 0</inkml:trace>
  <inkml:trace contextRef="#ctx0" brushRef="#br0" timeOffset="122936.44">13980 3732 1599 0,'0'0'-110'16,"4"-14"17"-16,-4 14 15 0,0 0 9 0,0 0 6 15,0 0 10-15,4-15 2 0,-4 15 10 0,0 0 11 0,0 0 16 16,0 0 23-16,0 0 9 0,0 0 12 16,0 0 9-16,0 0 14 0,0 0 1 15,7 44 7-15,-7-44 0 0,4 25 4 0,-8-8 2 16,4-17 7-16,0 32-18 0,4-12-5 16,-4-4 8-16,0 4-10 0,0 1 4 15,0-2 0-15,2 2-2 16,-2 0-6-16,2-1 1 0,-2 3-7 15,2-4 7-15,-2 2 6 0,2-1-4 0,0-1-1 16,1 0-5-16,-3-2-2 0,2 0-1 16,0 0-1-16,0-2-6 0,-2-15 3 15,2 25-3-15,-2-25-2 0,2 23-11 16,-2-23 5-16,0 20 5 0,0-20-9 0,4 18-5 16,-4-18 0-16,1 15-5 0,-1-15 5 0,3 14-2 0,-3-14 2 15,0 0-8-15,2 15-8 0,-2-15-8 16,0 0-26-16,0 0-26 0,4 18-33 15,-4-18-34-15,0 0-40 0,0 0-81 0,0 0-369 16,0 0 166-16</inkml:trace>
  <inkml:trace contextRef="#ctx0" brushRef="#br0" timeOffset="136345.66">14227 3936 1530 0,'0'0'-76'0,"0"0"7"0,0 0 9 0,-29 7 8 16,29-7 16-16,0 0 27 0,-18 4 16 16,18-4 10-16,0 0 11 15,-16 3 9-15,16-3-3 0,0 0 5 16,0 0 6-16,-20 1-6 0,20-1 0 16,0 0-4-16,0 0-3 0,0 0-10 0,-20 6-2 15,20-6 0-15,0 0 17 0,-16 8-26 16,16-8 1-16,-9 7-2 0,9-7 6 0,-12 11-4 15,12-11-4-15,-10 12 2 0,10-12 5 16,-11 15 4-16,11-15-4 0,-8 15-5 0,8-15 6 0,-6 16-3 16,6-16 2-16,-5 12-2 0,5-12-4 15,0 0 3-15,0 20 2 0,0-20 4 16,0 0 0-16,0 0 6 0,7 16-16 0,-7-16 3 16,0 0 10-16,0 0-15 0,16 9 4 15,-16-9 1-15,0 0 0 0,22-3-9 16,-22 3 1-16,0 0 2 15,0 0-1-15,30-11-5 0,-30 11 7 16,17-7-6-16,-17 7-9 0,15-10 13 16,-15 10 3-16,14-11-6 0,-14 11 6 0,12-11-4 15,-12 11-3-15,11-11-3 0,-11 11 9 16,11-9-8-16,-11 9 4 0,9-10 4 0,-9 10-6 16,0 0 0-16,14-9-3 0,-14 9 3 15,0 0-1-15,11-11 1 0,-11 11 4 0,0 0-1 0,13-8-6 16,-13 8 2-16,0 0 7 0,14-8 15 15,-14 8-26-15,0 0 10 0,0 0-7 0,20-5-4 16,-20 5 12-16,0 0-8 0,0 0 1 16,20 2-2-16,-20-2 6 0,0 0-11 15,0 0 6-15,18 7 1 0,-18-7 4 0,0 0-3 16,9 8 8-16,-9-8 9 0,0 0-9 0,0 0 6 16,10 14 10-16,-10-14-15 0,0 0 4 0,6 10 4 15,-6-10-5-15,0 0 1 0,0 0-4 16,0 19 3-16,0-19-4 0,0 0 5 15,0 0-6-15,0 0-1 0,-8 28 1 0,8-28 8 16,0 0 0-16,-12 15 1 0,12-15 2 16,-7 11-4-1,7-11 1-15,0 0-1 0,-16 14-2 0,16-14-6 16,-9 7 8-16,9-7-2 0,0 0 5 16,-13 8-2-16,13-8 10 0,0 0 2 0,0 0 5 15,0 0-13-15,0 0 15 0,0 0-12 16,-29-19 4-16,29 19-7 0,-7-11 0 15,7 11-9-15,0 0 8 0,-5-24-11 0,5 24-3 16,0 0-7-16,7-24-42 0,-7 24-35 0,7-15-36 16,-7 15-50-16,9-18-85 0,-2 9-406 0,0-1 110 15</inkml:trace>
  <inkml:trace contextRef="#ctx0" brushRef="#br0" timeOffset="137110.58">14432 3942 1774 0,'0'0'-87'0,"0"0"12"15,0 0 13-15,0 0 5 0,0 0-1 16,0 0 10-16,0 0 2 0,0 0 11 15,0 0 1-15,4 27 6 0,-4-27 10 0,0 0 3 16,0 18 15-16,0-18 7 0,0 18 1 16,0-18 8-1,0 16 12-15,0-16 10 0,0 0 2 0,-4 27-4 16,4-27 5-16,-4 15-7 0,4-15 0 16,-2 18 1-16,2-18-8 0,0 0 3 15,-4 19-10-15,4-19-3 0,0 0 6 0,-6 17-1 16,6-17-10-16,0 0 1 0,-5 11 5 15,5-11 5-15,0 0 22 0,0 0 12 16,0 0-9-16,0 0 1 0,0 0-2 0,0 0-6 0,0 0-3 16,0 0-1-16,0 0-11 0,0 0 3 0,0 0-4 15,0 0-6-15,0 0-5 0,0 0 1 16,0 0-2-16,9-59 1 0,-9 59-2 16,6-17-1-16,-6 17 0 0,5-18-7 15,-5 18-4-15,8-14-6 0,-8 14 3 0,6-14 3 16,-6 14 5-1,9-13-8-15,-9 13-2 0,0 0 8 0,9-14-12 16,-9 14 10-16,0 0 1 0,7-10-7 16,-7 10 2-16,0 0 5 0,0 0-7 15,0 0 11-15,0 0-4 0,0 0 4 0,0 0 2 16,0 0-7-16,0 0 2 0,0 0 2 16,23 26 3-16,-23-26-8 0,6 11 12 15,-6-11 0-15,0 0-10 0,6 19 4 0,-6-19-1 0,5 12 2 16,-5-12 1-16,7 15 1 0,-7-15-3 0,7 11 5 15,-7-11-11-15,0 0 6 0,8 18 6 16,-8-18-12-16,5 14 3 0,-5-14-12 16,0 0-52-16,8 12-46 0,-8-12-42 15,0 0-71-15,5 10-371 0,-5-10 206 0</inkml:trace>
  <inkml:trace contextRef="#ctx0" brushRef="#br0" timeOffset="137364.72">14562 3938 1624 0,'0'0'-47'0,"0"0"8"16,0 0 5-16,0 0 12 0,0 0 11 15,0 0 0-15,0 0 8 0,0 0 10 16,0 0-2-16,11-11 7 0,-11 11 3 0,0 0 2 15,23-4-2-15,-23 4 4 0,18-5-9 16,-18 5 2-16,22-3-4 0,-22 3-8 0,20-1-19 0,-20 1-40 16,18-3-41-16,-18 3-48 0,0 0-261 15,20-4 130-15</inkml:trace>
  <inkml:trace contextRef="#ctx0" brushRef="#br0" timeOffset="137580.41">14701 3905 1158 0,'0'0'11'0,"0"0"1"0,0 0-9 16,0 0 3-16,0 0 11 0,0 0 6 15,0 0 19-15,-50 10 3 0,50-10-1 16,0 0-9-16,-2 21 0 0,2-21 5 16,-2 19-13-16,2-19 3 0,-2 21 0 0,2-21-1 15,-3 19-7-15,3-19-2 0,0 20-2 0,0-20-6 0,-2 22 1 16,2-22-11-16,0 16-26 0,0-16-39 15,0 0-48-15,0 22-88 0,0-22-218 16,2 9 132-16</inkml:trace>
  <inkml:trace contextRef="#ctx0" brushRef="#br0" timeOffset="138019.55">14723 3985 1111 0,'0'0'-68'0,"0"0"16"0,0 0 15 15,0 0 12-15,0 0 12 0,0 0 13 0,0 0 13 16,0 0 8-16,0 0 13 0,0 0-12 0,0 0-1 16,0 0 1-16,15 30 1 0,-15-30 0 15,2 16-2-15,-2-16-5 0,2 15-4 0,-2-15 2 16,2 16-7-16,-2-16 4 0,0 0 8 15,2 19 4-15,-2-19 3 0,0 0 3 16,0 0 1 0,0 19 4-16,0-19-1 0,0 0 3 0,0 0-11 15,0 0 1-15,0 17-4 0,0-17 2 16,0 0 11-16,0 0 1 0,0 0 9 0,0 0 1 16,0 0-4-16,0 0 2 0,0 0 1 15,0 0-5-15,0 0-12 0,0 0 3 16,0 0-2-16,0 0-2 0,0 0 2 0,0 0-5 15,0 0-10-15,0 0 7 0,0-64-2 0,0 64-1 16,4-19-6-16,1 9-5 0,-5 10-1 0,8-18-1 16,-8 18 4-16,10-17-25 0,-10 17-14 15,11-13-11-15,-11 13-36 0,16-11-28 0,-16 11-31 16,14-10-32-16,-14 10-329 0,14-9 330 16</inkml:trace>
  <inkml:trace contextRef="#ctx0" brushRef="#br0" timeOffset="138367.35">14876 3927 1280 0,'0'0'-101'15,"0"0"10"-15,0 0 14 0,23 9 13 0,-23-9 22 16,0 0 17-16,0 0 9 0,10 11 14 15,-10-11 11-15,0 0 11 0,5 18 10 16,-5-18 6-16,5 13 7 0,-5-13 4 0,5 17 6 16,-5-17 0-16,2 15-1 0,-2-15 9 15,2 17-4-15,-2-17 9 0,3 15 0 0,-3-15-1 0,0 0 14 16,-3 20-4-16,3-20-3 0,0 0 9 16,-9 17-20-16,9-17-3 0,-8 10-1 0,8-10-2 15,0 0 10-15,-14 13 7 0,14-13-5 16,0 0 1-16,-18 3-7 0,18-3-8 15,0 0-7-15,0 0 2 0,0 0-8 0,-25-16-7 16,25 16-11 0,0 0-15-16,-5-16-29 0,5 16-36 15,0 0-33-15,5-23-31 0,-5 23-50 0,0 0-79 16,9-25-360-16,-5 15 176 0</inkml:trace>
  <inkml:trace contextRef="#ctx0" brushRef="#br0" timeOffset="138699.35">14975 3705 1652 0,'0'0'-110'0,"0"0"13"15,0 0 24-15,0 0 30 0,0 0 8 0,0 0 21 0,0 0 9 16,0 0 3-16,0 0 7 0,0 0 8 15,6 41-3-15,-6-41 2 0,3 24 9 16,-3-24 1-16,0 27 0 0,2-12 6 16,-2 2 3-16,0 0 13 0,0-17-9 0,0 33-6 15,0-16-4-15,2 1 7 0,-2-4-12 16,0 4 2-16,0-18-7 16,0 28 1-16,2-15 1 0,-2-13-4 15,0 25 5-15,0-12-6 0,0-13-6 16,0 21-4-16,0-21-10 0,1 20-35 15,-1-20-39-15,2 15-39 0,-2-15-65 0,0 0-239 16,3 15 135-16</inkml:trace>
  <inkml:trace contextRef="#ctx0" brushRef="#br0" timeOffset="139000.23">15072 3675 1100 0,'0'0'-59'16,"0"0"24"-16,0 0 17 0,0 0 16 0,0 0 18 16,0 0 7-16,0 0 15 0,0 0 4 15,0 0 13-15,0 0 13 0,-5 57-5 16,5-57-1-16,0 31 3 0,0-15-2 0,-1 0-12 15,1-16 4-15,-2 34-8 0,2-17-6 0,0 0-1 16,-3 1-5-16,3-18-7 0,0 33 4 0,0-17-12 16,0-16 4-16,0 27-20 0,3-15-60 15,-3-12-66-15,0 22-120 0,0-15-224 0,0-7 372 16</inkml:trace>
  <inkml:trace contextRef="#ctx0" brushRef="#br0" timeOffset="139370.18">15146 4015 1261 0,'0'0'-56'0,"0"0"7"0,13-9 5 0,-13 9 2 15,0 0 3-15,0 0 1 0,13-11-1 16,-13 11 1-16,8-10 0 0,-8 10 0 0,8-11 9 15,-8 11-2-15,9-15 7 0,-9 15 6 16,9-16 14-16,-9 16 4 0,4-15 7 16,-4 15-1-16,3-17 1 0,-3 17 1 0,0 0 6 15,0 0 3-15,-2-23 1 0,2 23 7 0,0 0 1 16,0 0 12-16,0 0 10 0,-19-6 6 0,19 6 7 16,0 0 1-16,0 0-1 0,0 0 4 15,-25 25-13-15,25-25 1 0,-8 17-10 0,4-7 3 16,4-10-14-16,-4 21 6 0,4-21 2 15,-5 19-11-15,5-19-1 0,0 19 4 16,0-19-17 0,5 19 8-16,-5-19-3 0,4 15-14 0,-4-15-35 15,6 14-41-15,-6-14-46 0,6 11-69 16,-6-11-241-16,9 1 422 0</inkml:trace>
  <inkml:trace contextRef="#ctx0" brushRef="#br0" timeOffset="139755.74">15220 3934 1135 0,'0'0'-67'0,"6"-13"-1"15,-6 13 7-15,0 0 13 0,0 0 8 16,0 0 4-16,0 0 8 0,0 0 4 16,0 0 4-16,0 0 4 0,23 25 3 15,-23-25 9-15,0 0 30 16,9 17-6-16,-9-17 17 0,3 13-1 15,-3-13 11-15,0 0-2 0,4 17 11 0,-4-17 1 16,0 0-5-16,0 0-5 0,2 19 8 16,-2-19-10-16,0 0-10 0,0 0 0 15,0 0-2-15,0 19-3 0,0-19 17 16,0 0 4-16,0 0 8 0,0 0 17 0,0 0 7 16,0 0 6-16,0 0-6 0,0 0-2 0,0 0 9 0,0 0-1 15,0 0-17-15,0 0 3 0,0 0-9 16,0 0-2-16,0 0-9 0,0 0-5 15,0 0 17-15,0 0-7 0,4-55-7 16,-4 55-6-16,4-19-9 0,-4 19-5 0,9-19 0 16,0 9-8-16,-9 10-8 0,14-21-8 15,-5 12-39-15,3 0-30 0,-12 9-36 0,19-10-33 0,-8 4-50 16,-11 6-96-16,15-11-391 0,-9 6 101 0</inkml:trace>
  <inkml:trace contextRef="#ctx0" brushRef="#br0" timeOffset="142309.58">13984 3633 1825 0,'0'0'-108'15,"0"0"15"-15,0 0 21 0,17-4 14 0,-17 4 18 16,0 0 7-16,17-6 18 0,-17 6 15 16,0 0 12-16,18-3 3 0,-18 3 9 15,18-5 18-15,-18 5-3 16,16-1 17-16,-16 1-5 0,22-4-4 15,-22 4 7-15,25-4-6 0,-12 0-6 0,-13 4-7 16,28-1-3-16,-15-2-3 0,-13 3-3 16,37-3-9-16,-20 1-1 0,3 0 2 15,-2 0 1-15,2 0-5 0,-2 0 2 16,-18 2-3-16,37-1 0 0,-22-1 4 0,6-1-6 16,-5-1-11-16,-16 4 16 0,41-1-13 0,-23-1 2 0,2 0 1 15,-2 2 0-15,2-2-3 0,-1 0 7 16,-19 2-9-16,38-1 9 0,-18-1 2 15,0 2-7-15,-3-3-13 0,-17 3 13 16,38 0 1-16,-20-1-1 0,-18 1-4 0,34-2-4 16,-16 2 3-16,-18 0-4 0,30-2 7 15,-13 2-3-15,-17 0-3 16,30 0-1-16,-16 0 6 0,-14 0-2 16,32 0 3-16,-32 0 2 0,27 0-5 0,-11 0 1 15,-16 0-2-15,29-2-1 0,-29 2 10 16,26 0-10-16,-10 0 6 0,-16 0-8 15,27-2 1-15,-27 2 2 0,29 0 1 0,-17-2 1 16,-12 2-1-16,24 0 7 0,-24 0-7 16,27 0 3-16,-27 0-3 0,23 0 0 0,-23 0-3 0,23-2 3 15,-23 2 3-15,24 0-5 0,-24 0 1 16,21 0 2-16,-21 0 1 0,24 0-2 16,-24 0 11-16,20 2-13 0,-20-2 8 0,22 0-9 15,-22 0 0-15,21 0 5 0,-21 0 2 16,16 0-4-16,-16 0 0 0,20 0-6 15,-20 0 4-15,0 0-2 0,22 0 4 0,-22 0 0 0,0 0-6 16,24 0-1-16,-24 0 3 0,0 0 1 16,21 0 4-16,-21 0-1 0,0 0-5 0,20 2 23 15,-20-2-17-15,0 0-4 0,0 0-5 16,22 0 4-16,-22 0 0 0,0 0 4 0,0 0 2 16,0 0-8-16,20 0 4 0,-20 0-1 15,0 0-5-15,0 0-17 16,16 2-19-16,-16-2-11 0,0 0 4 15,0 0-2-15,0 0 3 0,20 2 4 16,-20-2 2-16,0 0 16 0,0 0 4 16,0 0 10-16,0 0 14 0,0 0 19 0,0 0 22 15,17 4 16-15,-17-4 11 0,0 0-7 16,0 0 6-16,0 0-1 0,0 0 0 0,0 0-4 16,0 0-15-16,0 0-4 0,0 0-2 0,0 0-6 15,0 0-7-15,14 6-2 0,-14-6-10 0,0 0 7 16,0 0-11-16,6 13 9 0,-6-13 3 15,0 0-14-15,0 0 15 0,6 13-16 16,-6-13-6-16,0 0 6 0,0 0 0 0,6 14-6 16,-6-14 7-16,0 0 8 0,0 0-21 15,0 0 5-15,4 16-4 16,-4-16 8-16,0 0-1 0,2 18-19 16,-2-18 23-16,0 0 0 0,2 18-5 15,-2-18 4-15,2 14-5 0,-2-14 4 0,2 20 6 16,-2-20-4-16,2 20-6 0,-2-20 18 15,2 23 3-15,0-11 0 0,-2-12-1 16,0 24-3-16,2-10 2 0,-2-14-7 0,2 26 1 16,-2-13 1-16,1 3-5 0,5-2-1 0,-6-14 2 0,4 29-3 15,-2-13 0-15,1-3 3 0,-3-13-6 16,4 28 0-16,-2-12 0 0,0-2-4 0,2 0 0 16,-4-14 5-16,4 27 1 0,-1-12-4 15,-3-15-2-15,5 25 3 0,-2-13-2 16,-3-12-4-16,6 22 6 0,-4-10-5 15,-2-12 3-15,7 22 1 16,-5-12-4-16,-2-10 6 0,7 19-7 16,-7-19 1-16,4 18 2 0,-4-18-4 0,4 14 4 15,-4-14-1-15,3 16 1 0,-3-16-1 16,5 15 10-16,-5-15-8 0,2 14-4 0,-2-14 0 16,0 0-1-16,4 21 1 0,-4-21-3 15,0 0 3-15,0 18 0 0,0-18 3 16,0 0 1-16,2 19 0 0,-2-19-5 0,0 0 1 0,0 0 3 15,0 20-3-15,0-20 8 0,0 0-7 16,0 0 2-16,0 0-1 0,2 17-1 0,-2-17 3 16,0 0 0-16,0 0-4 0,0 0 5 15,0 0-10-15,0 0 7 0,0 0-4 0,-4 17 5 16,4-17-3-16,0 0 4 0,0 0-4 16,0 0 5-16,-11 10-5 0,11-10 0 0,0 0 6 0,0 0-6 15,-20 4 0-15,20-4 2 0,0 0-1 16,-19 1-1-16,19-1 2 0,0 0 5 15,-26 0-7-15,26 0 5 0,-21 2-5 0,21-2-1 16,-18 2 2-16,18-2-2 0,-24 0 1 16,24 0 1-16,-23 2-1 0,23-2 0 0,-29 0 1 15,29 0 5 1,-27 2-5-16,27-2-2 0,-27 0 4 16,12 2-5-16,15-2 0 0,-29 0 4 0,13 2-3 15,16-2 2-15,-30 2 1 0,30-2-4 16,-28 0 2-16,11 1-5 0,17-1 2 0,-31 0 7 15,15 3-2-15,-1-2-5 0,17-1 4 16,-34 2 1-16,34-2 0 0,-29 2 4 16,11-2-6-16,18 0 4 0,-30 0 0 0,15 2-9 0,15-2 7 15,-26 0-6-15,26 0 7 0,-30 0-7 16,16 0 7-16,14 0-3 0,-28 2-2 0,28-2-2 16,-30 1 4-16,15-1-3 0,15 0-1 15,-32 4 6-15,16-4 0 0,-1 2-2 0,17-2 0 16,-37 2 0-16,20 0 6 0,-2 0-5 15,19-2 1 1,-35 2-2-16,18 0 0 0,-1 0 0 0,18-2 4 16,-36 1-3-16,20-1 1 0,16 0-2 15,-30 4-3-15,15-4 7 0,15 0-3 16,-33 4 1-16,20-4-1 0,13 0 1 16,-30 3-4-16,12-2 2 0,18-1 2 0,-29 2-1 15,29-2-1-15,-27 2-3 0,12 0 5 16,15-2-2-16,-27 0 0 0,27 0 2 0,-26 2-3 0,26-2 6 15,-25 0-7-15,25 0 2 0,-23 0 0 0,23 0 2 16,-21 2-4-16,21-2 0 0,-25-2 1 16,25 2 0-16,-17 2-2 0,17-2-3 0,0 0 5 15,-30 0 2-15,30 0-2 0,-20 0 4 16,20 0-1-16,0 0-4 0,-25 0 0 16,25 0-1-16,-18 1 3 0,18-1 0 0,-20 0-1 0,20 0 4 15,0 0 0-15,-29 0-3 0,29 0 2 16,-18 0-2-16,18 0 0 0,0 0-1 0,-22 0 2 15,22 0 2-15,0 0-3 0,-25 0 0 32,25 0 2-32,0 0-2 0,-20-3-2 0,20 3 1 0,0 0 4 0,-23-2-2 0,23 2 0 31,0 0 1-31,-22-4 0 0,22 4 7 0,-17-2-9 16,17 2-2-16,0 0 1 0,-24-5 1 0,24 5-3 15,-15-3 0-15,15 3-15 0,0 0-30 16,0 0-51-16,-19-1-54 0,19 1-78 0,0 0-154 15,-7-4-320-15,7 4 38 0</inkml:trace>
  <inkml:trace contextRef="#ctx0" brushRef="#br0" timeOffset="143397.64">15563 3970 1934 0,'0'0'-76'0,"0"0"27"0,0 0 13 15,0 0 21-15,0 0 25 0,0 0 11 16,37-17 13-16,-37 17-4 0,0 0-6 0,0 0 2 15,0 0 5 1,0 0-11-16,20-2 1 0,-20 2-3 16,0 0-5-16,0 0-4 0,22-1 1 0,-22 1-1 15,0 0 4-15,21 1-8 0,-21-1 4 16,0 0-1-16,27 0-4 0,-27 0-1 16,21 2 0-16,-21-2-5 0,26 0 4 0,-26 0-2 15,29-2-2-15,-12 2 4 0,-17 0 7 16,35 0-6-16,-19 0 9 0,3 0-12 0,0-1 1 0,-19 1 1 15,37 0 4-15,-21 0-6 0,-16 0 3 16,30-3-8-16,-15 3 7 0,-15 0 0 0,27 0 18 16,-27 0-22-16,23-1 2 0,-23 1-4 15,22-3 4-15,-22 3-2 0,21 3 2 16,-21-3 2-16,19-3-4 0,-19 3-3 0,0 0 18 16,27 0-15-1,-27 0-4-15,20 0 5 0,-20 0 4 16,18 0-5-16,-18 0-3 0,0 0 2 0,28 0 5 15,-28 0-1-15,17 0 3 0,-17 0 2 16,0 0 2-16,21-1 4 0,-21 1 1 0,0 0 4 16,21 0-4-16,-21 0-2 0,0 0 7 15,22-3-12-15,-22 3-1 0,0 0 1 16,18-1 4-16,-18 1-1 0,0 0-4 0,19-2-4 0,-19 2 10 16,0 0 1-16,0 0-1 0,24-2 12 15,-24 2 2-15,0 0-7 0,16-2 2 0,-16 2-2 16,0 0-1-16,0 0-6 0,22-2 4 15,-22 2-9-15,0 0 1 0,19-2 4 0,-19 2 15 16,0 0-22-16,21-1 5 0,-21 1 3 16,0 0 11-1,21 0 11-15,-21 0 25 0,0 0-8 0,22-3 1 16,-22 3-1-16,0 0-12 0,20-1 3 16,-20 1-5-16,0 0-14 0,0 0-21 15,22-2-70-15,-22 2-74 0,0 0-121 0,10-3-501 16,-10 3-55-16</inkml:trace>
  <inkml:trace contextRef="#ctx0" brushRef="#br0" timeOffset="149384.37">15751 3492 396 0,'0'0'122'0,"0"0"-13"0,0 0-26 16,0 0 18-16,0 0-10 0,0 0-16 0,0 0 0 16,0 0-15-16,0 0-2 0,0 0-10 0,0 0-3 0,0 0-14 15,0 0 7-15,0 0-7 0,0 0-5 16,0 0-1-16,0 0-1 0,0 0-5 16,0 0-4-16,0 0 2 0,0 0-3 0,26 23 3 15,-26-23-2-15,6 9-5 0,-6-9 0 16,9 10 2-16,-9-10-5 0,10 12-1 15,-10-12 4-15,11 13-3 0,-11-13 8 0,9 15-5 0,-9-15 0 16,8 17 3-16,-4-7-3 0,-4-10 2 16,8 16 8-16,-8-16 3 0,7 20 0 0,-7-20-3 15,7 15 1-15,-7-15-3 0,6 14-3 16,-6-14 3-16,4 11-3 0,-4-11-1 0,0 0-2 16,6 15-4-16,-6-15-2 0,0 0 6 15,0 0-8 1,7 13 6-16,-7-13 0 0,0 0 1 15,0 0 4-15,0 0 1 0,0 0 14 0,8 10-12 16,-8-10-1-16,0 0-1 0,0 0 3 16,0 0-4-16,0 0 3 0,0 0-3 0,0 0 7 15,15-37-13-15,-15 37 13 0,4-16-8 16,-4 16-6-16,3-23-3 0,-3 23 6 0,4-27 1 16,-2 12-7-16,0-3 6 0,2 2-14 0,-2-4-2 15,2 1 5-15,0 0-5 0,0-1 7 16,1 0-5-16,0-1 0 0,-1 2 0 0,-2 2 4 15,2 0-2-15,-2 1-1 0,-2 16-1 16,6-24 0-16,-4 12-8 0,-2 12 16 0,2-19-13 16,-2 19-8-16,5-15 10 0,-5 15-13 15,0 0-13 1,0 0-5-16,0 0-18 0,4-14-29 0,-4 14-28 16,0 0-53-16,0 0-91 0,0 0-198 15,0 0 385-15</inkml:trace>
  <inkml:trace contextRef="#ctx0" brushRef="#br0" timeOffset="150086.44">16086 3515 1177 0,'0'0'-79'0,"0"0"19"0,0 0 10 16,0 0 16-16,0 0 1 0,0 0 14 0,0 0 2 16,0 0 7-16,0 0 4 0,0 0 4 15,0 0 0-15,0 0 8 0,0 0-1 16,-46 0-3-16,46 0 4 0,-14 9-3 0,14-9 4 16,-10 12-3-16,10-12 1 0,-10 13-5 0,10-13 6 15,-11 17-1-15,11-17-1 0,-4 18 7 0,4-18-4 16,-5 17 0-16,5-17 0 0,-2 16 17 15,2-16-14-15,0 0 6 0,5 20-3 0,-5-20-2 16,0 0 3-16,11 13-5 0,-11-13 0 16,0 0 0-16,12 6 1 0,-12-6 1 15,0 0-2-15,0 0-8 16,0 0 10-16,0 0-2 0,0 0-4 16,30-14 4-16,-30 14 1 0,6-13-2 15,-6 13-1-15,4-15 5 0,-4 15-2 16,0 0 3-16,4-25-5 0,-4 25-2 0,2-17 1 15,-2 17 1-15,2-15-6 0,-2 15 3 16,0 0 2-16,5-21-3 0,-5 21 6 0,0 0 1 16,2-16-3-16,-2 16-1 0,0 0-2 0,0 0 4 15,0 0-2-15,6-15 7 0,-6 15 15 16,0 0 4-16,0 0 15 0,0 0 5 0,0 0 1 16,0 0 1-16,0 0-3 0,0 0 0 15,17 33 0-15,-17-33-7 0,5 19-1 16,-5-19 0-16,6 21-15 0,-2-8 8 0,-2 2 0 15,4-1-66 1,-2 0-66-16,-4-14-99 0,8 26-337 16,-6-13 286-16</inkml:trace>
  <inkml:trace contextRef="#ctx0" brushRef="#br1" timeOffset="-38893.23">12677 3160 853 0,'0'0'172'0,"0"0"-74"0,0 0-52 0,0 0-18 15,0 0-14-15,0 0-13 0,0 0-8 16,0 0-8-16,0 0-1 0,0 0-9 0,0 0-6 16,0 0-19-16,11 33-25 0,-11-33-31 0,0 0-188 0,13 8 95 15</inkml:trace>
  <inkml:trace contextRef="#ctx0" brushRef="#br1" timeOffset="-38742.95">12958 3257 794 0,'0'0'-36'0,"15"5"-32"16,-15-5-96-16,0 0-12 0,21 1 57 16</inkml:trace>
  <inkml:trace contextRef="#ctx0" brushRef="#br1" timeOffset="-37503.32">12803 3048 473 0,'0'0'15'0,"0"0"17"16,0 0 13-16,0 0 8 0,0 0 4 0,0 0-3 16,0 0 4-16,0 0 0 0,0 0-10 15,0 0 2-15,0 0 0 0,0 0-12 0,0 0 6 16,0 0-7-16,53-10-5 16,-53 10 5-16,0 0-6 0,21 4-6 0,-21-4-6 0,16 4 2 15,-16-4-4-15,20 6-1 16,-8-2 1-16,-12-4-3 15,27 6-1-15,-14-1 5 0,2-1-10 0,1 0 1 16,-1-1 1-16,2 3-8 0,3-2 3 0,-2 2 5 16,0-2-8-16,1 0 1 0,0 1 14 0,1-1-22 0,-2-1 7 15,4 2 3-15,-3-1-3 16,0 0 1-16,0-1-5 0,1 1 2 0,-4 0 2 16,2-1 8-16,-3 2-10 0,2-4 5 15,-17-1 12-15,29 6 4 0,-18-4 2 16,-11-2 11-16,24 4 15 0,-24-4-14 15,18 1 0-15,-18-1 11 0,20 5-15 0,-20-5 2 16,15 1-15-16,-15-1 7 16,0 0-6-16,17 4-12 0,-17-4-2 0,0 0-17 15,22 4-32-15,-22-4-41 0,0 0-74 0,18 1-178 0,-11-1-62 16,-7 0 125-16</inkml:trace>
  <inkml:trace contextRef="#ctx0" brushRef="#br1" timeOffset="-36873">14070 3189 1038 0,'0'0'-64'15,"31"4"13"-15,-15-2 10 0,-2 0 4 0,5-1 10 16,-1 2 5-16,-1-2 2 0,2 1 6 0,-2 0-5 16,2 2 6-16,0-2-1 15,1 0 4-15,-2 1-1 0,4 0 6 0,-1-2-1 0,0 3 8 16,0-2 15-16,2 0 9 16,-2-1-1-16,2 2 5 0,-2-3 1 0,2 1-2 15,-4 2 7-15,6-3-2 16,-4 1 6-16,0-1-1 0,-2 0-1 0,1 3-6 0,0-3 1 15,-2 1-3 1,3-1 0-16,-21 0 7 0,31 2 7 0,-16-2-18 0,-15 0 9 16,27 2-10-16,-27-2-6 0,26 2-1 0,-26-2-3 15,19 1-10-15,-19-1-15 16,23 0-33-16,-23 0-40 0,18 0-79 0,-18 0-193 0,16-1 113 16</inkml:trace>
  <inkml:trace contextRef="#ctx0" brushRef="#br1" timeOffset="-36303.18">15237 3168 907 0,'0'0'-58'0,"0"0"9"0,0 0 7 0,24 4 3 16,-24-4 8-16,14 2 3 16,-14-2 6-16,0 0 9 0,24 1 6 0,-24-1 14 15,17 0-1-15,-17 0 12 0,23 0-1 0,-23 0 11 16,23 3-3-16,-23-3 5 0,24-3-5 16,-24 3 6-16,24 0-5 0,-24 0 1 0,28 0-3 15,-15-1-1-15,-13 1 1 16,28 0-6-16,-28 0-6 0,25-2 4 0,-25 2 2 15,23-4 5-15,-23 4 8 16,26 0 1-16,-26 0 17 0,21-2-12 0,-21 2 10 0,21-1 4 16,-21 1-10-16,18-3 1 0,-18 3-6 0,0 0 0 15,27-2-4-15,-27 2-1 16,0 0 8-16,23 0-4 0,-23 0-5 0,0 0 4 16,21 0-6-16,-21 0 4 15,0 0-4-15,21-1-2 0,-21 1-4 0,0 0-9 0,20-2-10 16,-20 2-13-16,0 0-26 15,0 0-42-15,24 0-49 0,-24 0-95 0,15-4-201 0,-6 2 132 16</inkml:trace>
  <inkml:trace contextRef="#ctx0" brushRef="#br1" timeOffset="-35802.84">16434 3127 1139 0,'0'0'-50'0,"20"-3"2"16,-20 3 20-16,22 0-6 0,-22 0 7 16,21-1 9-16,-21 1 7 0,25 0 4 0,-25 0 9 15,23 1 7-15,-23-1 2 16,26 0 1-16,-14 3 1 0,-12-3-1 0,26 1 1 0,-26-1-1 15,27 2-4 1,-13 0 6-16,-14-2-5 0,26 2 9 0,-26-2-10 0,26 1 1 16,-13 2-3-16,-13-3 2 0,28 3 0 0,-16-1 0 15,-12-2 1-15,26 4 2 0,-14-2-4 16,-12-2-2-16,25 4 0 0,-11-2 4 16,-14-2-2-16,24 4 0 0,-10-3 0 15,-14-1 7-15,23 5-5 0,-9-4-5 0,-14-1 10 16,24 2-4-16,-24-2-8 15,26 4 0-15,-14-2-11 0,-12-2-35 0,23 1-46 0,-23-1-105 16,26-1-97 0,-18 1 94-16</inkml:trace>
  <inkml:trace contextRef="#ctx0" brushRef="#br1" timeOffset="-35272.97">17424 3094 820 0,'0'0'-5'0,"0"0"1"0,21 2 0 16,-21-2 1-16,19 2 3 0,-19-2 3 15,22 1 1-15,-22-1 0 0,25 4 5 16,-25-4 2-16,25 2 5 0,-10-2 2 16,-15 0 7-16,28 2-1 0,-12 1 10 0,3-3 0 15,-1 1 4-15,-18-1-5 16,40 2 6-16,-22-1 11 0,6 2-17 0,-3-1 2 0,1-1 9 15,0 2-13-15,4 1-3 16,-3-3 1-16,3 3-5 0,2-1 3 0,-4 1-6 16,2-2-1-16,-3 3-4 0,1-4 4 0,-4 3-8 15,2-2 5-15,1 0 0 16,-3 0 5-16,0 1-2 0,-2-3 5 0,-18 0 10 0,33 5-3 16,-20-4 4-16,-13-1 4 15,25 2 1-15,-25-2 3 0,24 2-8 0,-24-2 9 16,18 0-4-16,-18 0-1 0,20 2-8 15,-20-2 11-15,0 0-26 0,23 0 5 16,-23 0-12-16,0 0-29 0,16 2-24 0,-16-2-34 0,0 0-40 16,0 0-53-16,0 0-368 15,22-6 279-15</inkml:trace>
  <inkml:trace contextRef="#ctx0" brushRef="#br1" timeOffset="-34852.96">18597 3030 1438 0,'0'0'-92'0,"16"3"4"0,-16-3 11 0,24 0 8 0,-24 0 13 16,25 1 13-16,-10 2 11 15,-15-3 7-15,31 1 12 0,-13 2 6 0,1-2 5 16,0 3 7-16,2-2 3 16,3-1 8-16,-4 3-2 0,4-1 4 0,1 0-2 15,-1 1-2-15,-4-2 1 16,4 2-3-16,1-2-1 0,-1 2-1 0,-4-2-1 15,4 1 0-15,-5-1 3 16,3 1 11-16,-2 0 7 0,0 0-2 0,-2-2 2 0,1 1 1 16,-1 0-3-16,-2 0 9 0,2-1-8 0,-18-1-7 15,29 3 7-15,-16-3-8 0,-13 0-9 16,29 1 3-16,-29-1-10 0,24 0-27 0,-24 0-17 16,25 0-40-16,-25 0-57 15,19-4-246-15,-19 4 121 0</inkml:trace>
  <inkml:trace contextRef="#ctx0" brushRef="#br1" timeOffset="-34443.02">19852 3006 1070 0,'0'0'-21'0,"17"2"3"15,-17-2 5-15,17 2 3 0,-17-2 10 0,23 4 3 16,-10-1 8-16,-13-3 5 0,27 4 3 15,-10 0-1-15,2-2 5 0,-2 0-5 0,2-1 3 16,1 2 4-16,0-2 6 0,1 2-5 0,-1-2 9 0,0 2 3 16,0-2-5-16,1 1-2 15,0 0 2-15,-2-2-4 0,1 2-5 0,-2-1-2 16,2 2-7-16,-20-3 5 16,33 4-9-16,-15-4 4 0,-4 1 2 0,-14-1-14 15,28 5-1-15,-28-5-14 0,23 1-29 16,-23-1-27-16,23 4-50 0,-23-4-76 15,21 2-171-15,-13-2 116 0</inkml:trace>
  <inkml:trace contextRef="#ctx0" brushRef="#br1" timeOffset="-33993.23">20714 3084 947 0,'0'0'-38'0,"0"0"13"16,0 0 8-16,20-2 14 0,-20 2 3 0,0 0 1 15,22 2 3-15,-22-2 5 16,21 4 11-16,-21-4-4 0,25 4 6 0,-8-2 1 0,-1 0-5 16,-16-2 0-16,33 6-7 0,-16-5 1 15,2 3 1-15,0-1-3 0,0 0 1 16,2-2-4-16,-2 4 0 0,0-1 7 0,-2-3-5 16,0 2 5-16,-17-3 6 15,30 3 10-15,-18-1-13 0,-12-2 3 0,24 2 1 0,-24-2-7 16,21 1-4-16,-21-1 0 15,19 4-4-15,-19-4-6 0,0 0-6 16,21 2-9-16,-21-2-4 0,15 2 1 0,-15-2 1 0,0 0 1 16,0 0 4-16,19 3 6 0,-19-3 4 15,0 0 10-15,0 0-5 0,0 0-14 0,17 1-13 16,-17-1-29-16,0 0-58 16,0 0-203-16,0 0 100 0</inkml:trace>
  <inkml:trace contextRef="#ctx0" brushRef="#br1" timeOffset="-33572.95">21237 3215 815 0,'0'0'-46'0,"0"0"13"16,-3 22 9-16,3-22 7 0,0 0 14 0,-4 20 1 15,4-20 18-15,-5 20-1 0,5-20 2 0,-4 19 1 16,0-8 2-16,4-11-5 16,-4 23 5-16,2-10-2 0,2-13 4 0,-6 27 0 0,3-13 3 15,1 0-7-15,-2 2 11 16,0-1 0-16,0 0-10 0,4-15 4 0,-9 33 2 15,5-15 4-15,-3-4-10 16,1 5 1-16,0-1-3 0,0-1-3 0,0 5 2 0,-4-1-3 16,4 0 4-16,0-2-6 0,-2 4-1 15,1-1 1-15,1-2-3 0,-1 1 3 16,1 0 1-16,2 0-3 0,-1-4-4 0,1 2 2 16,0 0 3-16,0-2-6 15,0 0 3-15,0-1-6 0,2 3-25 0,2-19-25 16,-2 32-47-16,2-19-88 15,2 4-126-15,-2-17 99 0</inkml:trace>
  <inkml:trace contextRef="#ctx0" brushRef="#br1" timeOffset="-32957.36">21247 4382 855 0,'0'0'-6'16,"0"0"15"-16,0 0 4 0,0 0 18 0,0 0 5 15,2 16 3-15,-2-16 8 0,0 0 2 16,0 0-1-16,2 16 1 0,-2-16 6 0,0 0-3 16,0 19-2-16,0-19 8 0,0 0 2 15,2 19-2-15,-2-19 6 0,0 17 1 16,0-17 2-16,0 17-15 0,0-17 11 0,0 20-10 16,0-20-1-16,-2 21-2 15,2-21 9-15,0 19 1 0,0-19-6 0,0 20-7 0,0-20 14 16,0 22-15-16,0-22 9 15,-2 17 5-15,2-17-12 0,0 0 2 0,-2 25-6 16,2-25 0-16,0 16-2 0,0-16-4 0,-2 15-7 0,2-15 3 16,0 0-9-16,-4 21-2 15,4-21 1-15,-2 14-6 0,2-14-1 0,0 0 0 16,-2 18-2-16,2-18-2 16,0 0-16-16,-3 17-19 0,3-17-41 0,0 0-35 0,0 0-42 15,-2 19-40-15,2-19-77 16,0 0-415-16,-2 13 91 0</inkml:trace>
  <inkml:trace contextRef="#ctx0" brushRef="#br1" timeOffset="-32443.19">21283 4978 1820 0,'0'0'-100'16,"0"0"14"-16,0 0 10 0,0 0 11 15,-6 15 10-15,6-15 16 0,0 0 6 16,-4 19 18-16,4-19 5 0,-3 16 13 0,3-16 2 0,-2 17 6 16,2-17 2-16,-5 18 3 15,5-18 1-15,-2 16 8 0,2-16-2 0,0 0 0 16,-4 23 8-16,4-23-4 15,-2 13 5-15,2-13 8 0,0 0-3 0,-4 19-2 16,4-19-4-16,0 0-1 0,-4 13-6 0,4-13 3 0,0 0-3 16,0 0-4-16,-4 16-1 15,4-16 1-15,0 0-7 0,0 0-5 0,0 0 8 16,0 0-6-16,-11 10 4 0,11-10 2 16,0 0-13-16,0 0-1 0,0 0 14 15,0 0-16-15,0 0-8 0,0 0-18 16,0 0-35-16,0 0-58 0,0 0-87 15,-34-22-294-15,34 22 326 0</inkml:trace>
  <inkml:trace contextRef="#ctx0" brushRef="#br1" timeOffset="-32063.29">20895 5018 1431 0,'0'0'-22'0,"-16"-2"9"0,16 2 11 0,-18-4 24 0,18 4 9 16,0 0 20-16,-24-2-4 16,24 2 5-16,0 0 6 0,-26 2 7 0,26-2-14 0,-17-2 5 15,17 2-6-15,0 0 8 16,-26 0-6-16,26 0 13 0,-20-1-11 0,20 1 12 15,-26-2-12-15,26 2 2 16,-30-5 1-16,13 4-8 0,-1-1-11 16,-2 0 11-16,-1 0-15 0,0-2-2 0,0 1-8 15,-1-2-3-15,-2 2 5 0,-2-1-8 0,0 1-5 16,1-4 8-16,-1 4-15 0,1-3 13 0,0 2-6 16,4 1-2-16,-5-1 5 15,3-2-3-15,2 2-7 0,0 1-9 0,1 1-34 16,2-2-41-16,-2 0-31 0,4 2-41 15,16 2-76-15,-33-7-450 0,21 2 85 0</inkml:trace>
  <inkml:trace contextRef="#ctx0" brushRef="#br1" timeOffset="-31443.27">19500 5146 1833 0,'-23'0'-113'0,"23"0"18"15,0 0 5-15,-21-4 10 0,21 4 19 0,-17-4 21 0,17 4 16 16,0 0 17-16,-28-4 13 15,28 4 7-15,-18-3 8 0,18 3 12 0,-20-3 6 16,20 3 10-16,-21-3 0 0,21 3 2 16,-23-2 2-16,23 2-5 0,-23-2-6 0,23 2 10 15,-28 0-8-15,28 0 2 0,-29 0-1 0,11-2 0 16,18 2-8-16,-36 0 1 16,16 0 1-16,0 0-16 0,-1-1 6 0,21 1-9 15,-40 0-4-15,21-3 9 0,0 3-24 16,0-1-35-16,19 1-46 0,-36-5-68 15,17 3-118-15,6 1-267 0,-4-1 285 16</inkml:trace>
  <inkml:trace contextRef="#ctx0" brushRef="#br1" timeOffset="-31023.44">18245 5161 1460 0,'-30'4'-25'0,"16"-3"10"16,14-1 8-16,-28 3 2 0,16-2 3 0,12-1 5 16,-28 6 19-16,13-4 6 0,15-2 9 0,-26 4 2 15,26-4 6-15,-26 4 4 16,26-4 2-16,-24 3 9 0,11-1 9 0,13-2-4 0,-25 4 15 16,25-4-25-16,-27 2 2 15,11 0-5-15,16-2 2 0,-31-2-6 0,16 2-6 0,15 0-5 16,-33-2-3-16,13 2-3 15,20 0-7-15,-34-4 5 0,15 2-12 0,2 2 1 16,17 0-24-16,-35-3-34 16,17-1-22-16,1 2-35 0,3 2-47 0,14 0-85 0,-32-6-368 15,17 2 198-15</inkml:trace>
  <inkml:trace contextRef="#ctx0" brushRef="#br1" timeOffset="-30468.36">16733 5383 1738 0,'-27'3'-33'0,"27"-3"7"15,-17 2-1-15,17-2 9 0,0 0 19 16,-27-2 8-16,27 2 16 0,-20 0 9 0,20 0 4 0,-18-4-3 16,18 4 1-1,-19-4 5-15,19 4-7 0,-19-2 17 0,19 2-10 0,-17-6 2 16,17 6-4-16,-20-4 1 15,20 4-5-15,-18-3-7 0,18 3-1 0,-24-6-4 16,24 6-1-16,-23-6 13 0,23 6-21 16,-28-5-4-16,14 3 6 0,-4-2-3 0,18 4-4 15,-35-4-6-15,18 2 2 0,-2-1-5 0,-1 0-11 16,2 2-18-16,1-3-16 0,17 4-25 16,-36-4-21-16,16 3-27 0,4-2-37 0,-1 2-80 15,17 1-277-15,-28-4 315 16</inkml:trace>
  <inkml:trace contextRef="#ctx0" brushRef="#br1" timeOffset="-30083.22">15588 5319 1392 0,'0'0'-46'0,"-23"2"17"0,23-2 22 16,-23 0 10-16,23 0 9 0,-23 0 11 0,23 0 2 15,-23 0 3-15,23 0 4 16,-22 0-5-16,22 0-5 0,-21 0-1 0,21 0-1 0,-23 2-1 16,23-2-3-16,-22 0 3 0,22 0-2 15,-22 2-2-15,22-2-5 0,-24 2 0 16,24-2 5-16,-25 0 0 0,25 0-7 0,-26 0 2 16,26 0-5-16,-25 1-2 15,25-1-3-15,-28-1-18 0,28 1-27 0,-25 0-44 16,10-2-84-16,15 2-269 0,-28-4 402 15</inkml:trace>
  <inkml:trace contextRef="#ctx0" brushRef="#br1" timeOffset="-29603.43">14556 5321 1270 0,'-17'0'-7'15,"17"0"7"-15,-29-3 10 0,14 0 8 0,15 3 11 0,-32-4 11 16,16 4 2-1,16 0 1-15,-33-4-2 0,14 3 11 0,19 1-6 0,-30-4 4 16,13 4-9-16,17 0-4 0,-31-3-1 0,13 3-6 16,0-3-1-16,18 3-1 0,-31 0-14 15,13 0 16-15,18 0-13 0,-36-1 0 0,15-2 0 16,21 3 6-16,-34-3-2 16,15 0 3-16,0 3-5 0,-1-3 3 0,2-1 5 15,-2 2-8-15,-1-2 6 0,2 1 2 16,0-1-13-16,-1 1 5 0,0-3 11 0,0 5-13 15,2-3-1-15,-2 2-9 16,1 1 3-16,0-2-7 0,19 3 3 0,-36-3-4 16,22 1-4-16,14 2 8 0,-31-4-3 0,18 4-7 15,13 0-9-15,-28-2-12 16,28 2-14-16,-24-4-8 0,24 4-19 0,-25-3-23 0,14 0-29 16,-1 2-44-16,12 1-83 15,-24-6-227-15,14 4 362 0</inkml:trace>
  <inkml:trace contextRef="#ctx0" brushRef="#br1" timeOffset="-29273.01">13329 5197 1298 0,'-25'2'-42'0,"25"-2"5"16,-19 0 8-16,19 0 2 0,0 0 12 0,-26-2 11 15,26 2 16-15,-22-4 4 0,22 4 16 16,-21-2 6-16,21 2 4 0,-27-3 8 0,27 3-4 16,-25-5 2-16,25 5-2 15,-26-1-5-15,10-1-8 0,16 2 3 0,-27-4 0 16,9 2-11-16,18 2-1 0,-31-4-4 15,11 3 14-15,3-2-19 0,17 3 3 16,-31-5-3-16,16 3-8 0,15 2-25 16,-28-4-22-16,15 2-30 0,13 2-52 0,-27-6-98 15,27 6-206-15,-22-7 422 0</inkml:trace>
  <inkml:trace contextRef="#ctx0" brushRef="#br1" timeOffset="-28603.42">12615 5079 1244 0,'0'0'19'0,"-21"-2"19"0,21 2 9 0,0 0-6 16,0 0 1-16,0 0-1 0,-21-2-2 0,21 2 10 0,0 0-7 16,0 0 11-16,0 0 5 15,0 0-8-15,0 0 1 0,0 0-7 0,0 0-15 16,-17-5-5-16,17 5 0 0,0 0 2 16,0 0 1-16,0 0-3 0,0 0 3 0,0 0-8 15,0 0-1-15,0 0-3 16,0 0 9-16,0 0-22 0,2-24 10 0,-2 24 1 15,0 0 4-15,0 0 24 0,0 0-13 16,0 0 20-16,1-25-13 0,-1 25-13 0,0 0-2 16,0 0 0-16,0 0 3 0,4-19-2 0,-4 19-7 15,0 0 5-15,0 0-2 16,0 0 3-16,2-19 7 0,-2 19 12 0,0 0 4 16,0 0 0-16,2-17-5 0,-2 17 9 15,0 0-10-15,2-16-1 0,-2 16-3 0,0 0-5 16,0 0-5-16,2-22-5 0,-2 22 1 15,0 0-5-15,0-17-2 0,0 17 6 16,0 0-9-16,2-19-1 0,-2 19 2 16,3-17-2-16,-3 17 1 0,2-18 4 0,-2 18-5 15,0 0 16-15,-2-27 1 0,2 27 2 0,2-20-2 16,-2 9 1-16,0 11-4 16,2-21-5-16,-2 9-2 0,0 12-1 0,3-23-9 0,-3 13 7 15,0 10-8-15,0-26 1 16,0 14-1-16,1-1 0 0,-1 0-2 0,0-3 3 0,0 4-5 15,0-5 4-15,0 2-8 16,0-3-5-16,0 3-8 0,-1-2-12 0,1 17-21 16,0-32-21-16,-3 16-12 0,3 0-15 0,0 2-7 15,0 0 6-15,0-1-3 0,0 15 7 16,3-25-2-16,-3 12-12 0,1 0-20 0,-1 13-53 16,0-25-122-16,2 14-236 15,-2-1 274-15</inkml:trace>
  <inkml:trace contextRef="#ctx0" brushRef="#br1" timeOffset="-28222.99">12520 4159 1584 0,'0'0'-14'16,"0"0"7"-16,0 0 2 0,0 0-1 0,0 0-8 15,0-21 14-15,0 21 19 0,0 0 3 16,0 0-4-16,0 0 17 0,-5-17 3 0,5 17-3 16,0 0 10-16,0 0-14 15,-4-16 0-15,4 16 0 0,0 0-8 0,0 0 20 16,-7-17-2-16,7 17-12 15,0 0 2-15,0 0-2 0,-6-19-2 0,6 19 2 16,0 0-7-16,-3-16-5 0,3 16 3 0,0 0-5 0,0 0-11 16,-4-22 6-16,4 22-15 15,0 0 2-15,0-19 4 0,0 19-21 0,0 0-5 0,2-23-11 16,-2 23-6-16,0 0-16 16,-2-23-21-16,2 23-20 0,0-16-39 0,0 16-86 15,0 0-247-15,0-26 365 16</inkml:trace>
  <inkml:trace contextRef="#ctx0" brushRef="#br1" timeOffset="-27673.22">12480 3681 1337 0,'0'0'-19'0,"0"0"4"15,0-19 3-15,0 19 3 0,0 0-3 0,0 0 7 16,2-18-4-16,-2 18 4 0,0 0-1 16,0 0 1-16,0-23 16 0,0 23 11 0,0 0 1 15,-2-19 3-15,2 19 5 16,-3-15-2-16,3 15 10 0,-4-17-5 0,4 17 4 15,-7-19 1-15,7 19 9 0,-4-19-6 16,4 19 11-16,-6-19-11 0,6 19-1 0,-2-21-3 16,2 21-9-16,-2-23-3 0,2 23 3 0,-2-23 2 15,2 23-7-15,-2-21-5 16,2 21 6-16,0-23 3 0,0 23-2 0,4-20-2 16,-4 20 14-16,2-19-12 15,-2 19 1-15,6-22 0 0,-6 22 6 0,6-18-7 0,-6 18-4 16,4-21-2-16,-4 21 2 15,5-20-9-15,-1 11 1 0,-4 9 2 0,3-20 1 16,-3 20 7-16,4-19-4 0,-4 19-3 0,3-17 1 0,-3 17 0 16,2-15 5-16,-2 15-11 15,0 0 7-15,2-23 1 0,-2 23-2 0,0 0-3 16,2-19-11-16,-2 19 7 0,0 0 2 16,3-17-6-16,-3 17-4 0,0 0 5 0,2-16-7 15,-2 16-5-15,0 0 5 16,2-16-2-16,-2 16-7 0,0 0-29 0,0 0-30 15,0 0-30-15,2-17-42 16,-2 17-63-16,0 0-447 0,2-12 121 0</inkml:trace>
  <inkml:trace contextRef="#ctx0" brushRef="#br1" timeOffset="-27483.24">12515 3029 1802 0,'0'0'-39'0,"0"0"21"0,0 0 16 16,0 0 4-16,0 0-6 0,32 9 4 0,-32-9-1 15,22 4-3-15,-22-4-7 0,25 6-19 0,-7-5-15 16,-2 6-28-16,6-4-50 16,-4 0-91-16,9 2-191 0,-2-1 128 0</inkml:trace>
  <inkml:trace contextRef="#ctx0" brushRef="#br1" timeOffset="128704.9">15544 14805 3027 0,'-9'-6'-24'0,"9"6"21"16,-14-10 9-16,14 10 2 0,-8-13 16 0,8 13 10 0,0 0 9 15,2-26 8-15,-2 26 10 16,10-19-4-16,-2 10-1 0,3-1-6 0,2 0-9 16,2 3 0-16,-1-1-5 15,4 1-6-15,-2-1-1 0,4 4-4 0,-2 1 0 0,1-1-7 16,-19 4-1-16,36 0-2 16,-19 4-2-16,-2 1-5 0,0 5 7 0,-2 0-2 15,-3 2 2-15,-1 6-2 0,-1-3 0 0,-4 4 1 16,0 0 3-16,-4 3 6 0,0-1 5 15,-4-3 8-15,-2 3 3 0,-2 1 8 0,-3-1 0 16,-2-3 8-16,1 0 1 16,-3-3 8-16,-3-2 6 0,2 0 10 0,-1-2-2 15,2-3 4-15,-2-1 27 0,1-4-8 16,16-3-5-16,-28-2-4 0,28 2-7 0,-28-16-14 16,18 5-1-16,-1-2-14 15,5-4 1-15,-3-2-17 0,5 1-29 0,0 0-18 16,-1 1-21-16,3-1-33 0,4-1-44 0,-2 6-49 15,1 1-66-15,3 0-66 0,-4 12-142 16,-4-18-169-16,4 18 29 0,0 0-297 0,0 0-219 16</inkml:trace>
  <inkml:trace contextRef="#ctx0" brushRef="#br1" timeOffset="129394.97">14935 14821 2587 0,'0'0'-34'0,"-23"0"37"16,23 0 18-16,0 0 16 0,-25 0 13 0,25 0 13 16,0 0 9-16,0 0 3 15,-22 0 3-15,22 0 4 0,0 0 9 0,0 0-5 0,0 0-3 16,0 0-5-16,0 0-7 16,0 0-9-16,0 0-5 0,0 0-5 0,57 5-7 15,-38-5-6-15,4 3-3 0,1-3-6 0,0 0-3 16,11 0-11-16,-3 1-7 15,2-1-9-15,-1 0-10 0,1-1-10 0,-1 1-21 0,2 0-15 16,-2-3-13 0,-1 2-17-16,0-1 0 0,-2 0-1 0,-5-1 8 0,-3 1 5 15,-4 0 17-15,-3-1 6 16,-15 3 2-16,16-9-2 0,-16 9 6 0,0 0 2 0,0 0 3 16,0 0 13-16,0 0 7 15,0 0 9-15,0 0 14 0,-35-23 10 0,35 23 10 16,-18-6 13-16,18 6 1 0,-18-7 12 0,18 7 10 15,-14-8-3-15,14 8-2 0,-13-8 2 16,13 8 8-16,0 0 6 16,-15-7 10-16,15 7 7 0,0 0 8 0,0 0 0 15,-13-12-3-15,13 12-2 0,0 0-7 0,0 0-14 16,0 0 0-16,0 0-12 0,0 0-6 16,0 0-7-16,0 0 0 0,0 0-8 0,0 0-9 15,47-1 1-15,-47 1-3 0,26 5-4 0,-11-1-4 16,-15-4-8-16,31 5-1 15,-16 1-8-15,-3 1-4 0,-12-7-1 0,22 9 2 0,-22-9-3 16,12 13 2-16,-8-3-3 16,-4-10 1-16,0 0-2 0,-4 27-4 0,4-27-15 15,-18 18-22-15,7-8-36 16,2 1-40-16,-4 0-49 0,3-4-73 0,-1 2-149 0,2 1-177 16,3-4-265-16,6-6-176 15</inkml:trace>
  <inkml:trace contextRef="#ctx0" brushRef="#br1" timeOffset="129964.99">15893 14818 2482 0,'0'0'-82'0,"-14"3"23"16,14-3 33-16,0 0-1 15,0 0 12-15,0 0 21 0,0 0 16 0,0 0 10 0,0 0 14 16,0 0 4-16,0 0 11 16,0 0-4-16,0 0 2 0,52 9-5 0,-32-6 4 15,1-2-8-15,2-1-1 16,4 2-1-16,5-1-8 0,2 2-3 16,3 0-3-16,5-2-6 0,-3-1-4 0,4 1-5 15,-5-1-4-15,2 3-4 0,-4-1 3 0,0-1-12 16,-3-1-5-16,-5 0-12 0,-2 0-5 15,-3 0-15-15,-1 0-10 0,-6 0-14 16,-16 0-20-16,26 0-30 0,-26 0-40 0,0 0-58 0,19-1-147 16,-19 1-283-16,0 0 138 15</inkml:trace>
  <inkml:trace contextRef="#ctx0" brushRef="#br1" timeOffset="130334.57">16594 14454 1883 0,'0'0'5'0,"-4"-22"32"15,4 22 33-15,0 0-13 0,0-19 6 0,0 19 13 0,0 0-11 16,0 0 7-16,0 0 2 0,6-16 6 0,-6 16-3 15,0 0 4-15,0 0-4 16,0 0 2-16,13 46-1 0,-11-30-6 16,0 9 1-16,1 4-16 0,1 1-4 15,0 6-3-15,-2 0-6 0,2 3-3 0,-2 5-4 0,2-5 3 16,0 5 7-16,0-2-4 16,2 1 0-16,-4-2-5 0,2 1 1 0,0-2-3 15,-4 2-3-15,2-4-4 0,0-2-6 0,-2-4-10 0,2-3-18 16,0 0-25-16,-2-5-31 15,2-3-35-15,0 0-30 0,0-2-36 0,0-4-37 16,-2-15-131-16,3 18-493 16,-3-18-152-16</inkml:trace>
  <inkml:trace contextRef="#ctx0" brushRef="#br1" timeOffset="131255.1">16490 14123 2566 0,'0'0'27'0,"0"0"23"16,-6-18-4-16,6 18 2 16,0 0-4-16,0 0 5 0,0 0 6 0,21-19 1 15,-21 19 0-15,22-6-2 0,-6 3-8 0,4 2-6 16,0 1-6-16,8-1 1 0,3-2-6 15,3 0-4-15,9 2-9 0,3-2-5 0,9-1-14 16,7 0-8-16,1 0-8 16,26-3-9-16,4-2-16 0,1 2-8 0,3-1-19 15,0 1 2-15,5-4-6 0,2 1 21 16,0 1-6-16,-3-3 7 0,-1 1 0 0,-3 1 13 16,-2 1 6-16,-4-1 3 15,0-1 13-15,-2 1 17 0,-2 0-5 0,-4 3 13 16,-16-1-8-16,-7 1 1 0,-5 3 4 0,-9 0 2 0,-2-2-6 15,-3 2 28-15,-7 1 0 16,-5 1 20-16,1-2 6 0,-6 1 8 16,-4 3 6-16,0-3 4 0,-2 2-6 15,-1-2 9-15,-17 3-2 0,26 0 3 0,-26 0 6 0,21-3 3 16,-21 3-4-16,19-4-11 16,-19 4-8-16,0 0-3 0,23 1-3 0,-23-1-2 15,13 13-4-15,-13-13-5 0,9 18-4 0,-3-6-2 0,-2 3-8 16,-2 4 1-16,2-2-1 15,-2 4-6-15,0 6 3 0,2-1-5 0,2 3-3 16,-2 2 0-16,0 5 0 16,0 2-4-16,2 0 1 0,0 3-3 0,1 2 2 0,1 4-2 15,-1 1-4-15,1 0 1 16,3-1-4-16,-3 1 1 0,0-3-1 0,4 1-1 16,-2 1 5-16,2-2-7 15,-3-5 3-15,0-1-2 0,-1-2 1 0,-2 1 2 16,1-1-5-16,-3 2-1 0,2-2-1 0,-4-1 2 0,0-8-2 15,-2 3 3-15,0-4-3 16,-2 0 0-16,-2 0-1 0,0-5 0 0,-2 1-2 16,-3 0 4-16,-1-4 3 15,-1-1 6-15,0 0 7 0,-1-3 0 0,-4 1 4 0,2-4-4 16,-3 1 2-16,-4-2-7 16,0-2 3-16,-5-2-1 0,-1 1-4 0,-5-2 2 15,-6-1-2-15,0-1 7 0,-7 0 2 0,-1-1 2 0,-1-3 5 16,-1 0 3-16,-3 0 2 15,-7-3 0-15,-3 2 0 0,0-2-3 0,-5-1-2 16,-1 3-2-16,-18-3-4 16,9-2 1-16,9 4-4 0,0 0-1 0,-1 1-4 0,3-2 0 15,-1 1-1-15,3 2-3 16,2 0 2-16,-1-1 0 0,1 2-5 0,1-1-1 16,1 0 1-16,8 2 0 15,1-2-1-15,1 3-1 0,0 0 0 0,3-3 1 0,-2 2-2 16,7-2 1-16,-1 2-2 0,-1 0 2 0,9 0-3 15,-2-2 2-15,2 2-2 16,3 0 2-16,1-2 0 0,2 0-3 16,3 0-9-16,1 0-21 0,4 0-25 0,20 0-31 15,-38-4-43-15,20 0-46 0,18 4-53 0,-27-7-43 16,14 2-121-16,4 0-161 16,1-1-392-16,8 6-369 0</inkml:trace>
  <inkml:trace contextRef="#ctx0" brushRef="#br1" timeOffset="132254.83">17602 14554 2918 0,'0'0'-34'0,"0"-18"32"0,0 18 31 15,0 0 16-15,-11-25 16 0,11 25 9 16,-14-16 8-16,2 10 6 0,12 6 3 0,-24-7 4 15,6 7 1-15,18 0 7 0,-37 4-6 0,13 4-5 16,-2 0 3-16,-3 6 6 16,1 4-8-16,0-2-4 0,2 7-4 0,0-1-12 0,3 1-11 15,3 3 6-15,2 0-4 16,3-1-3-16,6 0-5 0,3-1-6 0,2 1-4 16,6-3-1-16,2 3-6 15,4-5 0-15,6 2-1 0,2-3-6 0,4-3-4 0,0-1-11 16,4-1-9-16,1-4-8 0,3-2-7 0,1-5 0 15,1-3 1-15,-2-2 1 16,1-2-2-16,1-3 5 0,-3-3 3 16,4-3 2-16,-3-1 7 0,-4 1 1 0,-3-1 6 15,1-1 8-15,-6 1 1 0,1 3 3 0,-2 3-3 16,-2 1 2-16,-3-2-8 16,-10 9 0-16,17-7-2 0,-17 7 2 0,0 0-5 15,0 0 2-15,23 10-3 0,-23-10-6 0,6 13 2 0,-6-13 0 16,0 0 1-16,0 26 0 15,0-26 0-15,0 0 1 0,-12 22-2 0,12-22 2 16,-17 13 9-16,17-13 9 16,-17 7-2-16,17-7-13 0,-19-1 7 0,19 1 0 0,0 0 2 15,-26-12-7-15,26 12 0 16,-8-14-1-16,8 14-9 0,-6-16-8 0,6 16-11 16,0 0-12-16,6-27-17 15,-6 27-14-15,10-18-27 0,-1 11-22 0,-9 7-17 16,17-14-17-16,-17 14-7 0,17-9 0 0,-17 9 12 0,17-7 7 15,-17 7 14-15,15-3 7 16,-15 3 10-16,0 0 14 0,0 0 9 0,25 10 7 16,-25-10 9-16,9 11 9 0,-9-11 10 15,8 16 17-15,-8-16 12 0,4 19 9 0,-4-19 14 16,5 19 12-16,-5-19 13 16,4 22 9-16,-4-22 1 0,2 22-2 0,-2-22-3 15,4 21-7-15,0-12 1 0,-4-9-4 0,4 16 0 0,-4-16-4 16,7 14-5-16,-7-14 1 15,9 10-12-15,-9-10-16 0,0 0-14 0,0 0-20 16,14 3-12-16,-14-3-11 16,0 0-1-16,0 0-13 0,20-20 7 0,-20 20-5 0,10-19 5 15,-6 9 17-15,-4 10 7 16,8-16 15-16,-1 4 30 0,-7 12 18 0,8-12 8 16,-8 12 9-16,11-13 3 15,-11 13 4-15,13-8 7 0,-13 8 4 0,0 0-3 0,16-7 7 16,-16 7 4-16,0 0 4 0,22-3 8 0,-22 3-10 15,0 0-1-15,23 6-5 16,-23-6-5-16,19 4-5 0,-19-4 0 16,17 5-7-16,-17-5-15 0,20 5-24 0,-20-5-35 15,16 1-53-15,-16-1-54 0,0 0-48 0,24-3-36 16,-24 3-60-16,12-5-93 16,-12 5-483-16,9-10-212 0</inkml:trace>
  <inkml:trace contextRef="#ctx0" brushRef="#br1" timeOffset="132454.97">18129 14773 2584 0,'0'0'-30'0,"-2"-26"41"0,2 26 30 0,0 0 36 16,0 0 33-16,0 0 23 16,4-20 14-16,-4 20 12 0,0 0 4 0,0 0 1 0,0 0-7 15,0 0-8-15,0 0-18 16,0 0-14-16,0 0-11 0,0 0-8 0,0 0-5 16,17 45-9-16,-17-45-10 15,0 23-10-15,2-13-8 0,-2-10-12 0,0 24-20 16,0-24-33-16,-2 21-42 0,2-21-56 0,0 16-62 0,4-5-65 15,-4-11-85-15,0 0-158 16,5 21-78-16,-1-16-311 0,-4-5-225 0</inkml:trace>
  <inkml:trace contextRef="#ctx0" brushRef="#br1" timeOffset="132594.72">18260 14923 2692 0,'22'4'104'0,"-22"-4"48"0,0 0 21 0,0 0 5 0,0 0 5 0,0 0 2 16,6 14-11-16,-6-14-14 15,0 0-20-15,0 0-17 0,6 13-33 0,-6-13-57 16,0 0-83-16,0 0-124 16,8 3-139-16,-8-3-246 0,0 0-425 0,0 0-445 0</inkml:trace>
  <inkml:trace contextRef="#ctx0" brushRef="#br1" timeOffset="133384.99">19625 14694 2852 0,'-22'0'-138'0,"22"0"38"0,0 0 42 16,0 0 40-16,-22 0 34 0,22 0 7 0,0 0 12 16,0 0-2-16,0 0-4 0,0 0 2 15,0 0 0-15,0 0-5 0,0 0-3 0,0 0 5 16,0 0 15-16,0 0 9 16,0 0 11-16,0 0 9 0,0 0 6 0,0 0-8 0,0 0-7 15,0 0-3-15,66 8-13 0,-45-8-4 16,2 0 1-16,6 0-5 0,5 0-2 15,3 0 1-15,5 0-6 0,2 0 10 16,3 0-2-16,-1-3-5 0,1 3-6 16,2-1-3-16,-5 1-6 0,0-3-11 0,1 3-26 15,-9-1-37-15,-2-2-51 0,-5 3-44 16,1-1-45-16,-8-2-72 0,-4 2-145 0,-3-3-392 16,-4 2-115-16</inkml:trace>
  <inkml:trace contextRef="#ctx0" brushRef="#br1" timeOffset="133764.74">20427 14318 2358 0,'-6'-23'-11'16,"6"23"32"-16,0 0 8 0,0 0 8 0,0 0 26 15,0 0 8-15,0 0 7 0,0 0 8 16,0 0-5-16,0 0 1 0,0 0-2 0,0 0-11 16,18 48-5-16,-18-25 3 15,0 3-11-15,2 3 3 0,-4 1-2 0,2 5 2 16,-2 2-1-16,2 2 0 0,-4 1 4 0,2-1-4 0,0 2 0 15,0-1-5-15,0 0 0 16,0 0-5-16,0-2-7 0,0 2-2 0,0-8-3 16,2 1-5-16,-2-3-3 15,2-1-6-15,0-1-10 0,0-6-29 0,0-3-47 0,2 2-51 16,-2-4-68-16,0-6-109 16,4 1-192-16,-4-12-402 0,0 9-258 0</inkml:trace>
  <inkml:trace contextRef="#ctx0" brushRef="#br1" timeOffset="134784.69">20302 14028 2702 0,'0'-19'-54'0,"0"19"11"0,0 0 22 16,3-20 31-16,-3 20 29 0,0 0 19 0,9-18 15 16,-9 18 3-16,14-9 0 15,-14 9-3-15,20-8-5 0,-6 3-4 0,1 0 2 16,2 2-4-16,2-1-2 16,1 2 1-16,6-2-7 0,4 0-7 0,3 4-5 0,13-2-29 15,0 0-1-15,5 2-4 16,8 0-4-16,5 2 3 0,-3-2-10 0,4 2-6 15,1-2-10-15,-1 3-7 0,22 2-16 0,2-1-8 0,0 0-9 16,0-3-14-16,0 4-10 16,0-4 5-16,-1 3-9 0,-11-2 8 0,-9-2 15 15,23 2-4-15,-2-1 7 16,-10-1 13-16,-10 0 11 0,-1 0 14 0,1 3 8 16,0-3 12-16,-2 1-3 0,1-1 2 15,-3 0 5-15,1 0 1 0,-1 0-4 0,-1-1-1 16,-3-2 0-16,1 3 0 0,-3 0 0 0,-10 0 3 15,-1-1 2-15,-3 1-5 16,-5-2 9-16,-4 0 13 0,-4 0 6 0,-5 2 25 16,-3-2 4-16,-3 2 3 0,-2 0-2 15,-19 0-5-15,27 2 6 0,-27-2 15 0,20 4 6 16,-20-4 1-16,12 7 2 16,-12-7 1-16,9 16-4 0,-9-16-2 0,6 17-5 0,-6-17-2 15,0 25-7-15,-2-9-10 16,2 2 1-16,0 3-5 0,0 2-6 0,0 0-3 15,0 4-3-15,0 1-5 0,0 2-1 0,4 0-4 0,-2 6 1 16,3 2-5-16,1-1-2 16,-2 1-2-16,3 1 1 0,-1-2-4 0,0 3 3 15,0-3-7-15,1 1 2 16,-2-2-2-16,1 3-2 0,0-1 2 0,-2-1-2 0,-2 2 0 16,0-6-1-16,0 1-1 15,-2-1 2-15,0-1-1 0,-2 0-1 0,2-2 0 16,-4 0 1-16,0 1-1 0,-2-2-1 0,0-3-4 15,-4 1 6-15,-2 0-3 0,1-3 0 16,-3 4 2-16,-4-6 0 0,0 1-3 0,2-3 4 16,-2-2-2-16,1 0 3 15,-2-3 1-15,0 0 4 0,-3-2-5 0,2-2-1 16,-2 1 0-16,-1 0 3 0,-1-5-4 16,0 1 6-16,-2-3-4 0,0 1 3 0,-1 0-2 15,-3-3-1-15,1 2-2 0,-3-4 0 0,-4 1 0 16,0 1 2-16,0-2-3 15,-9-1 1-15,1 0 0 0,-3 0-3 0,-1 0 3 0,-3-4-1 16,-6 2 1-16,-1 1-2 16,-1-2 0-16,-2 1-3 0,-1-1 0 0,3-1 2 15,-2 2 0-15,1-2-2 16,2 1 1-16,-1 0 0 0,3 2 0 0,5-2 0 0,3 0-1 16,-1 3 0-16,0-2 0 15,3 0 1-15,1 0-5 0,1 0 3 0,6 2 3 16,-3 2-5-16,3-2 4 0,2 0-2 0,0 0-4 15,1 0 5-15,-1-2-3 16,-1 2-10-16,3 0-4 0,-2-1 1 0,3-2 1 0,-1 2-2 16,0-2 3-16,0-1 4 15,1 1-1-15,-1-3-3 0,2 2-2 0,-3 1-2 16,4-3-4-16,1 0-10 0,-2 2-18 16,3-1-37-16,2 1-52 0,5 0-52 0,-3-2-77 15,1 1-204-15,4-2-481 16,2 3-384-16</inkml:trace>
  <inkml:trace contextRef="#ctx0" brushRef="#br1" timeOffset="135494.95">20900 15027 2884 0,'0'0'-25'0,"10"-11"38"15,-10 11 10-15,8-14-2 0,-8 14 2 16,12-17 16-16,-6 5 21 0,0-1 17 16,-6 13 13-16,10-25-1 0,-6 10 4 15,1-2-13-15,4-1-6 0,-1-4 2 0,0-1 0 16,-1-1 7-16,-1-1 8 0,5 0-2 16,-3-2 2-16,3-1-3 0,-3 1-4 0,0 2-8 15,4 0-6-15,-2 2-4 16,0 1-12-16,1-1-6 0,0 1-5 0,-1 4-4 15,-1 0-6-15,-1 4-6 0,0 0 1 0,2 0-5 0,-4 2-2 16,-6 12-1-16,12-15-2 16,-12 15-2-16,10-12-2 0,-10 12 6 0,0 0 0 15,0 0 6-15,0 0 1 16,18 27 11-16,-16-9 9 0,2 1-10 0,-4 3-2 0,4 1 0 16,-2 3 3-1,-2 1-7-15,3 2 3 0,-1-2-4 0,0 0-2 0,-2 3 19 16,2-2-7-16,-2-5-4 0,0 3-7 0,0-1-10 15,-2-3 7-15,2 0-10 0,0-2-11 16,0 0-19-16,0-3-27 0,0-2-41 0,0-15-52 16,-2 25-72-16,2-13-63 15,0-12-133-15,-7 12-197 0,7-12 31 0,-8 4-385 16,8-4-380-16</inkml:trace>
  <inkml:trace contextRef="#ctx0" brushRef="#br1" timeOffset="135654.99">21086 14868 3059 0,'-11'-9'59'0,"11"9"32"16,0 0 11-16,-10-9 13 16,10 9 13-16,0 0-2 0,0 0-9 0,0 0-11 15,0 0-12-15,0 0-10 16,32-16-13-16,-32 16-19 0,23-4-42 0,-23 4-49 0,28-4-73 16,-12 3-67-16,1-1-73 15,-2 0-149-15,2-1-568 0,-2-1-415 0</inkml:trace>
  <inkml:trace contextRef="#ctx0" brushRef="#br1" timeOffset="135934.71">21532 14672 2840 0,'0'0'-62'0,"-8"-31"37"0,8 31 24 15,0 0 18-15,-15-4 33 0,15 4 26 0,0 0 21 0,0 0 15 16,-36 13 16-16,24-6-1 16,2 3-4-16,0 2-9 0,0 0-2 0,2 4-5 15,-1-1-2-15,3 0-6 16,-1 2-8-16,5 1-8 0,2-1-10 0,0-17-9 16,2 34-5-16,5-21-15 0,-1 2-17 15,1 0-24-15,3-4-40 0,2 0-42 16,2-4-61-16,0 1-58 0,1-3-77 0,-15-5-164 0,30 4-133 15,-18-5-264-15,-12 1-173 16</inkml:trace>
  <inkml:trace contextRef="#ctx0" brushRef="#br1" timeOffset="136095.04">21626 14798 2623 0,'-15'-12'63'0,"15"12"29"0,0 0 2 0,-11-7 9 15,11 7 5-15,0 0 3 0,0 0-7 0,0 0-8 16,0 0-12-16,0 0-12 15,0 0-17-15,37-6-30 0,-37 6-44 0,26-1-43 16,-8 1-41-16,-18 0-55 16,34-3-66-16,-17 0-133 0,-1-2-475 0,0 1-165 0</inkml:trace>
  <inkml:trace contextRef="#ctx0" brushRef="#br1" timeOffset="136294.63">21713 14702 2455 0,'0'0'41'0,"-11"7"32"0,11-7 18 16,0 0 11-16,-13 17 8 0,13-17 13 0,-6 17 8 16,6-17 1-16,-6 21-6 15,4-9-10-15,2-12-14 0,-4 28-15 0,4-14-5 0,-3 2-12 16,3-16-12-16,0 34-16 16,0-20-22-16,0 3-35 0,0-17-48 0,3 27-58 15,-1-16-57-15,-2-11-81 0,2 21-142 0,2-13-489 0,0-1-266 16</inkml:trace>
  <inkml:trace contextRef="#ctx0" brushRef="#br1" timeOffset="137624.9">21888 14702 2651 0,'0'0'-58'0,"0"0"18"16,0 0 20-16,0 0 25 0,0 0 16 0,-27 37 29 0,27-37 12 15,-2 23 6-15,2-23 5 16,0 24 1-16,0-24 2 0,4 32-5 0,-2-17 4 16,2 0 3-16,0-2-11 15,0 3-6-15,1-3-4 0,-5-13-6 0,11 25-3 0,-7-18-6 16,-4-7-4-16,10 15-1 0,-10-15-7 0,11 12-6 15,-11-12-8-15,0 0-11 16,17 4-1-16,-17-4-3 0,0 0-1 0,0 0 1 16,21-21-3-16,-21 21 6 15,8-21-6-15,-4 9 5 0,0-1 6 0,-4 13 6 0,6-23 15 16,-2 11 13-16,-4 12 12 16,4-18 2-16,-4 18 1 0,2-15 5 0,-2 15 2 15,0 0 16-15,0 0 10 0,0 0 4 0,0 0 0 16,0 0-7-16,0 0-2 0,0 0-15 15,0 0-1-15,0 0-12 0,0 0-10 0,14 41 1 16,-14-41-4-16,5 21-17 16,-5-21-23-16,4 18-32 0,-4-18-42 0,4 14-47 15,-4-14-57-15,9 11-72 16,-7-7-113-16,-2-4-184 0,11 5-51 0,-11-5-278 0,0 0-233 16</inkml:trace>
  <inkml:trace contextRef="#ctx0" brushRef="#br1" timeOffset="138024.71">22202 14761 2591 0,'0'0'-26'0,"0"0"14"0,0 0 19 16,0 0 11-16,0 0 13 0,-18-20 31 0,18 20 23 15,0 0 18-15,0 0 7 0,0 0-1 0,-36 20-7 16,36-20 0-16,-16 18-5 15,7-8-6-15,1-1-7 0,8-9-11 0,-13 18-9 0,9-8-2 16,4-10-9-16,-7 18-2 16,7-18-6-16,-2 15-4 0,2-15-7 0,0 0-4 15,0 0-22-15,13 20-16 16,-13-20-24-16,0 0-20 0,0 0-11 0,25-2-2 0,-25 2 2 16,0 0 6-16,21-16 9 15,-21 16 15-15,14-13 9 0,-14 13 18 0,10-15 23 16,-10 15 24-16,8-12 10 0,-8 12 8 0,6-10 15 15,-6 10 20-15,0 0 16 16,0 0 12-16,0 0-6 0,0 0-9 0,0 0-12 0,0 0-7 16,0 0-11-16,12 34-6 15,-12-34-8-15,6 18-11 0,-6-18-27 0,6 19-25 16,-6-19-29-16,8 13-49 16,-8-13-61-16,11 12-69 0,-5-8-90 0,-6-4-175 0,13 0-88 15,-13 0-359-15,0 0-322 0</inkml:trace>
  <inkml:trace contextRef="#ctx0" brushRef="#br1" timeOffset="138184.77">22320 14792 2751 0,'4'-24'-18'16,"-4"24"8"-16,0 0 1 0,9-11-7 0,-9 11 0 16,0 0 20-16,17-13 14 0,-17 13 4 15,14-7-2-15,-14 7-7 0,20-6-20 0,-20 6-44 16,23-5-36-16,-10 1-31 0,-13 4-45 0,21-7-80 15,-21 7-417-15,16-10 108 16</inkml:trace>
  <inkml:trace contextRef="#ctx0" brushRef="#br1" timeOffset="138334.75">22483 14684 1959 0,'0'0'32'16,"0"0"38"-16,0 0 39 16,0 0 29-16,0 0 12 0,-32 34 16 0,28-22 7 15,4-12-7-15,-8 28-12 0,6-10-18 16,-1-3-11-16,3-15-16 0,-2 32-18 0,0-15-20 15,2-2-29-15,0-15-44 0,2 30-63 0,0-20-75 16,-2-10-68-16,7 17-127 16,-3-9-559-16,-4-8-275 0</inkml:trace>
  <inkml:trace contextRef="#ctx0" brushRef="#br1" timeOffset="138594.79">22608 14826 2695 0,'0'0'-68'0,"8"-10"9"0,-8 10-3 0,0 0 19 15,13-8 32-15,-13 8 28 16,0 0 7-16,0 0 16 0,0 0-4 0,0 0-12 16,24 22 6-16,-24-22 2 0,4 18-1 15,-4-18-7-15,0 18-8 0,0-18 22 0,0 0 15 16,0 0 32-16,-13 26 20 16,13-26 20-16,-13 7 8 0,13-7 17 0,-19 2-1 15,19-2 3-15,-18 0-6 0,18 0-14 0,0 0-16 0,-26-13-13 16,26 13-12-16,-13-15-15 15,13 15-24-15,-4-14-34 0,4 14-47 0,-3-19-61 16,3 19-84-16,12-19-78 16,-8 12-153-16,2-2-154 0,0 2-335 0,-6 7-275 0</inkml:trace>
  <inkml:trace contextRef="#ctx0" brushRef="#br1" timeOffset="138885.01">22735 14735 2767 0,'0'0'-25'0,"0"0"7"15,0 0 9-15,23 12 27 16,-23-12 24-16,6 14 0 0,-6-14 0 0,7 16-2 16,-2-2-4-16,-1-1-6 15,-4-13-5-15,8 26-8 0,-2-11 3 0,-4-1-7 0,-2-14 1 16,8 21 0-16,-5-11-2 16,-3-10 13-16,4 17 25 0,-4-17 26 0,0 0 29 15,0 19 21-15,0-19 9 0,0 0 7 0,0 0 4 16,0 0-6-16,0 0-7 0,0 0-9 15,0 0-11-15,0 0-12 0,0 0-8 0,0 0-13 16,0 0-7-16,21-49-11 16,-12 38-8-16,-1-4-16 0,1 1-27 0,-1 2-33 15,1-2-46-15,-1 2-59 0,4-1-80 16,-2 0-96-16,2 4-233 0,-2-2-67 0,1-1-318 16,-2 2-321-16</inkml:trace>
  <inkml:trace contextRef="#ctx0" brushRef="#br1" timeOffset="139544.85">23529 14611 2767 0,'0'0'-38'16,"0"0"51"-16,0 0 26 0,0 0 16 0,0 0 17 15,-18 4 22-15,18-4 12 16,0 0 5-16,0 0 6 0,0 0-6 0,0 0 0 16,0 0-7-16,0 0-4 0,0 0-8 15,56 8-3-15,-56-8-12 0,27 3-6 0,-7 1-10 16,0-4 0-16,6 3-8 0,3-2-3 0,1 2-8 15,2-3-2-15,2 4-5 16,-1-1 1-16,10-2 3 0,-3 1 3 0,2 3-5 0,1-4 3 16,-3 0-7-16,-4 2-8 15,0-3 1-15,0 2-8 0,0 0 2 0,-2-2 0 16,-2-2-1-16,-3 2-11 16,-3 0-13-16,0-2-21 0,-4 2-37 0,-2-3-42 15,-1 3-57-15,-19 0-56 0,32-1-91 16,-16 0-184-16,-8-4-103 0,-8 5-267 0,0 0-215 15</inkml:trace>
  <inkml:trace contextRef="#ctx0" brushRef="#br1" timeOffset="140474.94">24830 14244 2475 0,'-4'-29'-87'0,"4"29"17"0,0 0 14 16,-8-17 2-16,8 17 15 15,0 0 23-15,-8-13 14 0,8 13 26 0,0 0 27 16,0 0-9-16,0 0 11 16,0 0 2-16,0 0 4 0,0 0 6 0,0 0 19 0,0 0 3 15,0 0 11-15,0 0 2 0,0 0-10 0,0 0 2 16,0 0 3-16,0 0 0 15,36 36-2-15,-32-21-7 0,-2 2-6 16,3 3-2-16,-2 4-4 0,-1 5-5 16,0-1 0-16,2 0-2 0,-1 5-4 0,-1 6-1 0,0-2 2 15,0 2 0-15,3-2 1 16,-1 4 2-16,-2-2-4 0,3 1 4 0,-3 3-5 16,1-4-7-16,2 0-2 15,-1 3-2-15,-2-2-7 0,2-3-4 0,-2 3-2 0,3-2-9 16,-2 1 1-16,2-3-8 0,-1-3-3 0,-1-5-14 15,-1-2-26-15,2 0-30 16,-2-7-42-16,-2-1-58 0,2 0-67 0,0-7-74 0,-2 1-173 16,0-12-96-16,2 12-341 15,-2-12-286-15</inkml:trace>
  <inkml:trace contextRef="#ctx0" brushRef="#br1" timeOffset="141809.91">24925 13979 2674 0,'0'0'-75'0,"0"0"26"0,-5-17 16 16,5 17 13-16,0 0 19 16,0 0 2-16,0 0 23 0,12-21-15 0,-12 21 8 15,11-8 2-15,-11 8 8 0,19-6-5 0,-19 6 9 0,21-5-6 16,-4 1 6-16,0 2-3 15,1-3-7-15,2 3-1 0,3-3-1 16,3 2-8-16,3-1 2 0,3 2-7 16,0-2-4-16,1 2-12 0,8 0-15 0,3 0-10 0,1 0-7 15,5-1-23-15,8 0 4 16,3 2 3-16,4-2 7 0,2 3 2 0,2-1 10 16,22 5 0-16,-2 0-1 15,2-1 8-15,-4 3 10 0,3 0 10 0,-2 1-4 0,-3 3-1 16,2-3 6-16,-3 1 7 0,-1 2 5 0,0-3 21 15,-2 1 12-15,-9-1 13 16,-9 0 3-16,0-2 1 0,-2 1 5 0,6-2 0 0,-6-3-4 16,-1 3-3-16,3-1-10 15,-12-3-4-15,3 0 2 0,-4 0-7 0,-1 1-2 16,1-2-9-16,-1 1-5 16,-4 0-11-16,0-3-13 0,-2 2-3 0,-1-2-17 15,-1 2 1-15,-3-3-1 0,-5 0-17 0,1 4 1 0,-2-2 8 16,-1-2 8-16,-2 3-5 15,2-3 5-15,-4 1 7 0,1 0-1 0,-4 1 3 16,-4 2 13-16,3-2 10 16,-1 0 10-16,-4 1-3 0,-18 1 14 0,36-2-2 0,-20 2 3 15,-16 0 6 1,27 2-1-16,-27-2-5 0,23 1 8 0,-23-1 11 0,17 8-6 16,-10 0 3-16,-7-8-1 15,16 15-4-15,-9-6-3 0,-3 5-1 0,2 0-2 0,-1-2 0 16,-2 6-1-16,-1-1-1 0,3 1 6 0,0 4 6 15,-4-2-4-15,4 5-3 16,-3 0 0-16,0 1-4 0,3 3-1 0,-3 0-5 0,2 3-1 16,-2-1-1-16,3 5-4 15,-2 3 5-15,1-2-5 0,0 1-1 0,2 3-2 16,-2 0-6-16,0 0 4 16,-2-2-3-16,2 3 3 0,-2-1-2 0,2 0 0 0,-3-1-1 15,1 5 2-15,-2-3-2 0,3 0-3 0,-3 3 3 16,0-4 1-16,0 0-1 15,-3-1-2-15,3 0 0 0,0-1-2 16,0-1-2-16,-2-1-9 0,1-5-2 16,1 1-3-16,0-1-4 0,0 0 4 0,0-1 2 0,0-2 0 15,1 0 2-15,-1-3-3 16,0-1 8-16,0-2-3 0,0-2-1 0,0-3 4 16,0 1 2-16,0-4-1 15,-1 1 1-15,-1-1 1 0,0-1-1 0,-2-6 3 0,-2 5 7 16,-4-4 7-16,2-4 6 0,-2 3 6 0,-3-2 3 15,-2 0-2-15,0-2 9 16,-4-3 4-16,-2 2-4 0,0-2 3 0,-2 2-3 0,-4-2-2 16,-3-1-1-16,-3 0 5 15,0 0 0-15,0-1 8 0,-3 1-2 0,-2-3 4 16,-2 3 3-16,-3-1-2 16,0 1-4-16,1 0-6 0,-3 0-3 15,3 0-6-15,-1 0-1 0,-1 4-2 0,4-3-3 0,-3 3-7 0,1 0 1 16,0-1-6-16,1 1-6 15,0 2-3-15,1 0-5 0,-3-2 1 0,3-1-9 16,-2 2-3-16,-1-3 1 0,0 3-3 16,1-2 5-16,-2 1-1 0,0-2-2 0,-1 0 9 15,0 1-3-15,0-3-2 16,2 1 1-16,1-1 3 0,-1 0 2 0,1 0-3 16,4 0 1-16,1-1-2 15,-1 1 0-15,-2-3-2 0,-1 1 0 0,1 0-1 0,4-2 3 16,0 2 3-16,2 1-6 0,-1-4 6 0,-2 4-1 15,3 1 1-15,-2-1 2 16,1-2 0-16,-1 3-2 0,2-2 1 0,-5 1 0 0,6 1 0 16,-3 0 1-16,0 0 3 15,0 0-4-15,1 0 0 0,1 0 1 0,-2-2 1 16,0 2-1-16,6-3 1 16,-5 2-1-16,1-1-1 0,5 0 1 0,-3 0-3 0,5-1-26 15,0 0-29-15,3 2-43 0,0-2-54 0,7 3-58 16,0-3-103-16,-2 1-195 15,6-2-361-15,13 4-237 0</inkml:trace>
  <inkml:trace contextRef="#ctx0" brushRef="#br1" timeOffset="142864.83">25763 14530 2621 0,'0'0'-55'0,"0"0"19"0,0 0 26 16,0 0 7-16,0 0 19 16,0 0 26-16,0 0 26 0,-3 60 24 0,0-37 18 15,-1 1 1-15,2 4 6 0,0-2 4 0,2 5 10 0,0 0-2 16,0-1-7-16,0 1-12 15,4-1-16-15,-2 3-5 0,3-5-9 16,2-1-13-16,0-2-19 0,-1-3-21 16,-3-3-48-16,3-1-50 0,-1-5-74 15,0-2-72-15,-5-11-115 0,0 0-173 0,4 16-352 16,-4-16-208-16</inkml:trace>
  <inkml:trace contextRef="#ctx0" brushRef="#br1" timeOffset="143124.66">25673 14791 2484 0,'-5'-29'-31'0,"1"4"33"15,2 0 27-15,2 4 8 0,4 0 17 0,3 1 19 16,2 0 19-16,1 1 6 0,5 1 10 0,0-2 1 16,6 5-7-16,3 1-6 15,-2 4-12-15,7 2-5 0,-1 0-8 0,5 5 1 0,-4 1-3 16,3 0-7-16,-1 6-2 16,-2-1 0-16,-2 2-5 0,-4 3 5 15,-2 2 0-15,-8 1-2 0,-2 0 3 0,-4 3 8 0,-7-14 1 16,-3 25 3-16,3-25 8 0,-20 28-2 15,2-14-4-15,-3-1-3 0,-3-2-4 0,2 1-12 16,-3-2-3-16,2-1-9 16,0 1-17-16,2-2-32 0,2-3-50 0,2 0-68 15,8 2-84-15,9-7-89 16,-18 5-187-16,18-5-112 0,0 0-343 0,0 0-353 0</inkml:trace>
  <inkml:trace contextRef="#ctx0" brushRef="#br1" timeOffset="143344.97">26281 14471 2969 0,'10'-10'50'0,"-10"10"17"0,0 0 0 0,0 0 0 16,0 0 16-16,0 0 17 16,0 0 10-16,-10 61 4 0,6-40-3 0,-1 2-11 15,3 1-8-15,0 4-14 0,0 1-6 0,4 0-5 0,-2 0-10 16,2 0-6-16,0-2-9 15,3-2-15-15,-1 3-38 0,1-6-39 16,-2 1-50-16,7-2-60 0,-5-2-79 0,-1-6-125 16,6 1-210-16,-2-3-290 0,-8-11-220 0</inkml:trace>
  <inkml:trace contextRef="#ctx0" brushRef="#br1" timeOffset="143664.83">26499 14868 2784 0,'0'0'65'0,"-9"-18"5"0,9 18-7 15,0 0 3-15,-19-10 8 16,19 10 12-16,-21 3 8 0,21-3 14 0,0 0-9 0,-29 16-2 16,20-9-8-16,9-7-8 15,-14 16-11-15,10-6-3 0,4-10-7 0,-5 16-3 16,5-16-10-16,0 0-3 16,7 24-18-16,-7-24-21 0,7 11-30 0,-7-11-31 15,16 6-26-15,-16-6-30 0,0 0-15 0,25-4 0 0,-25 4 16 16,19-11 9-16,-19 11 21 15,16-14 25-15,-9 6 44 0,-7 8 41 0,13-14 40 16,-13 14 24-16,10-13 9 16,-10 13 3-16,12-8-9 0,-12 8 16 0,0 0 1 0,0 0-1 15,0 0-3-15,0 0-13 16,0 0-14-16,25 22-8 0,-22-13-13 0,-3-9-26 16,11 22-31-16,-6-12-55 15,-5-10-62-15,11 18-78 0,-11-18-84 0,10 11-172 0,-7-5-140 16,-3-6-293-16,0 0-251 0</inkml:trace>
  <inkml:trace contextRef="#ctx0" brushRef="#br1" timeOffset="143994.82">26620 14949 2633 0,'0'0'-27'0,"0"0"29"0,0 0 22 16,0 0 5-16,0 0 24 16,0 0 5-16,0 0 9 0,0 0-2 0,0 0-10 15,0 0 0-15,21 17-4 0,-21-17-6 0,0 0 2 16,0 0-17-16,6 13-1 0,-6-13-4 15,0 0-10-15,0 0-3 0,0 0-1 16,0 0-3-16,0 0 2 0,0 0-5 16,0 0 9-16,27-13 6 0,-27 13 1 0,17-12 4 15,-17 12 5-15,12-9 1 16,-12 9-3-16,17-10 5 0,-17 10 5 0,15-5 16 0,-15 5 20 16,14-4 18-16,-14 4 14 15,0 0 13-15,0 0 11 0,31 8 1 0,-31-8-4 16,11 11-31-16,-11-11-11 0,13 13-9 0,-10-4-9 0,-3-9 0 15,11 16-14-15,-4-7-7 16,-7-9-15-16,6 16-23 0,-6-16-37 0,7 13-47 16,-7-13-64-16,0 0-80 15,8 14-82-15,-8-14-181 0,0 0-92 0,0 0-356 0,0 0-339 16</inkml:trace>
  <inkml:trace contextRef="#ctx0" brushRef="#br1" timeOffset="144154.68">26959 14848 2938 0,'10'-12'44'0,"-10"12"11"16,11-10-6-16,-11 10-5 0,13-8 5 0,-13 8 9 15,21-4 7-15,-21 4-3 16,22-3-8-16,-22 3-20 0,25-6-30 0,-25 6-60 0,22-1-65 16,-10-1-92-16,-12 2-182 15,15-6-427-15,-7 2-149 0</inkml:trace>
  <inkml:trace contextRef="#ctx0" brushRef="#br1" timeOffset="144311.61">27110 14749 2390 0,'0'0'7'0,"0"0"25"15,0 0 20-15,0 0 20 0,-31 32 21 0,31-32 14 16,-5 21 1-16,3-9-7 16,2-12-13-16,-2 29-6 0,2-17-12 0,0-12-11 0,2 33-13 15,0-16 0-15,3-2-35 0,-1 0-49 0,3-1-60 16,0-1-73-16,-7-13-119 15,13 20-558-15,-5-13-193 0</inkml:trace>
  <inkml:trace contextRef="#ctx0" brushRef="#br1" timeOffset="144904.71">28570 14575 2440 0,'0'0'-50'0,"0"0"36"16,0 0 11-16,0 0 18 0,0 0 28 0,0 0 35 15,0 0 22-15,0 0 14 0,0 0-1 0,0 0-10 0,0 0-9 16,0 0-13-16,0 0-11 15,59 20 2-15,-40-17 0 0,2 1 4 16,7-1 8-16,2 3-5 0,0-6-4 16,3 4-6-16,3-1-2 0,-2-3-1 0,0 0-7 15,1 3-7-15,-1-3-6 0,-2 0-16 16,3 0-21-16,-6-3-46 0,1 0-57 0,-3 3-75 16,-6-4-89-16,-1 1-187 15,-6 0-475-15,-14 3-319 0</inkml:trace>
  <inkml:trace contextRef="#ctx0" brushRef="#br1" timeOffset="148234.91">28931 14668 2732 0,'0'0'-105'0,"-4"16"22"15,4-16 14-15,-2 18 20 0,2-18 7 0,0 18 23 16,0-18 10-16,-2 24 12 16,2-10 8-16,0-14-13 0,-2 28 8 0,0-9 10 0,2-1-1 15,-2 3 6-15,2-2-15 16,-3 3 14-16,2-2-2 0,-1 7 5 0,2-1-4 16,-2 2 2-16,2-1-4 15,-2 3 14-15,0-2-18 0,2 2 2 0,0 1-1 0,0 0 0 16,0 3-5-16,2-2 9 0,-2-2-2 0,2 2-8 15,0 1 0-15,0 0 6 16,-1-1 2-16,2-3 14 0,-3 4 14 0,2-5 7 16,0 0 3-16,-2 0 3 15,2-1-5-15,0 0-4 0,-2 2-5 0,2-3 2 0,-2 0-9 16,2-1 1-16,-2 2-7 16,2-2-4-16,-2 1 0 0,2 0-3 0,2 0-4 15,0 0 6-15,-2-2 2 0,0-3 8 0,0 0 6 16,0 2 1-16,0-2 2 0,-1-2-3 15,-1 1-2-15,3 0-7 0,-1 1-2 16,-2-4 1-16,2 2-4 0,0 0-2 16,-2-2-7-16,2-1 2 0,1 0-4 0,-3-16-2 15,2 31 2-15,-2-18-3 16,0-13-2-16,2 26-2 0,-2-26 2 0,2 22-4 0,-2-22 2 16,2 19 0-16,-2-19-3 15,0 17-2-15,0-17 1 0,0 0-5 0,0 21-3 16,0-21-2-16,0 0-6 0,0 15-8 0,0-15-2 15,0 0-9-15,0 0 0 0,0 0-8 16,0 0-1-16,-6 20-6 0,6-20 5 0,0 0 4 16,0 0 1-16,-21 3 5 15,21-3 5-15,0 0 8 0,-26 0-2 16,26 0 3-16,-23-2 1 0,23 2-1 16,-25-1 3-16,25 1 5 0,-38-3-1 0,23 2-2 15,15 1 6-15,-41-3-1 0,19 3 5 0,2-1 5 0,-4 1 4 16,3 0 3-16,-4 0 6 15,0 0 0-15,1 0 2 0,-4 1-2 0,1 2 0 16,1-3 7-16,-1 1 2 0,-2 2 0 16,2-2 18-16,-3-1-4 0,-2 2-4 0,2 0-1 15,1 0-5-15,-3 0-2 16,2 1-4-16,-1 0-1 0,-3-2-2 0,1 4-5 16,0-2 3-16,1-1-2 0,1 0 2 15,-3 2 7-15,-1-2 1 0,2 1-2 16,-1 1 0-16,0-2-2 0,-6 2-5 0,4-3 4 0,3 3-2 15,-4-1-3-15,3-1 1 16,-6 1-2-16,4-3 0 0,1 2-2 0,-1-2 2 0,-5 2 4 16,1 0 7-1,2-2 7-15,-3 2 4 0,3-2 2 0,0 0-2 0,0 0-4 16,-5 0-3-16,2 0-2 16,-1 2-3-16,-1 0-6 0,1-2 2 0,-1 1-5 15,-2 2 1-15,5-2-7 0,-4 1 2 0,4 2-1 0,-2-1 0 16,-1 1-3-16,3-1 0 15,-4 2-2-15,2-1 2 0,2 2 1 0,-3-2 2 16,0 0-1-16,1-1 4 16,-3 2-2-16,0-2 3 0,2 1-2 0,-2-1 2 0,-2 1-7 15,2-1 2-15,0 0 1 16,1 1-3-16,1 2-2 0,0-3-1 0,-2 0-2 16,0 0 4-16,1 1-4 15,2-2 5-15,-2 2-4 0,1-3 2 0,-2 4 3 0,3-4 6 16,-1 1-6-16,-2 2-12 0,-1 0 6 0,2-2 2 15,0-1-2-15,-1 3 2 16,2 0 3-16,-1 0 1 0,0-2-1 0,-1 2 1 16,1 0-1-16,1-1-3 15,-3 1 3-15,-2-2-1 0,2 2 4 0,-4 0-4 0,0-2 2 16,-5 1 3-16,3 0 2 16,-1 0-4-16,-3-2 3 0,1 3 5 0,3-1-4 15,4-2 1-15,-1 2 1 0,1-1 1 0,-1-1 3 0,-2 2-3 16,3-2 12-16,-1-1 2 15,3 2 9-15,-3-2 2 0,-1 0-7 0,2 2-3 16,1-2-9-16,1-2 2 16,-3 2 0-16,1 0-10 0,1 2-1 0,-1-2 2 0,-1 0-3 15,0 0 3-15,0 2-4 16,0-2-3-16,1 0 2 0,-1 2-9 0,3 0 3 16,-3-2-1-16,-2-2 2 15,3 2-5-15,-1 0 0 0,3 0 6 0,-4 0-4 0,2 0 0 16,1-2-3-16,-2 2-1 0,3 0 0 0,-1 0 4 15,1 0-11-15,-1 0 10 16,3 2-6-16,-3 0 6 0,3 0-17 0,0 0 11 0,1-1 6 16,-1 1-3-1,-1 1-2-15,3-2 1 0,0 2-1 0,-1-2 0 16,-1 2-3-16,-1-2 6 0,1-1-5 16,-1 2 0-16,-1-2 7 0,-1 2-14 0,1 0 15 0,-1-1-4 15,-1 1-6-15,1 0 7 0,1 1-2 0,-2 1 1 16,2-3 2-16,1 1-11 15,-1 0 11-15,1 0-1 0,1 0 0 0,-1-1-4 16,1-1 1-16,-2 3 7 0,-3-3-7 16,-2-3 2-16,1 3 2 0,-1 0-5 15,-9-1-1-15,9-1 4 0,1 0-2 16,1 0-4-16,-1 0 5 0,1 1 1 0,0-3 0 0,0 1-1 16,-2 1 0-1,3-1 2-15,-9 1 5 0,2-2-9 0,-3 0 2 0,9 3 1 16,-5-3-1-16,5-1 4 0,1 4-13 0,-1-3 9 15,-7 0-5-15,3 0 8 0,3 1 3 16,-5-1-12-16,9 2 10 0,-12-2-8 0,9 0 9 16,3 1 3-16,-1 2-6 15,-2-2 1-15,3 0-8 0,-3 2 8 16,5-3 4-16,-3 1-10 0,1 0 2 0,1 1-1 16,-1 0 4-16,2 0-5 0,-1-2-3 0,-1 3 2 15,-3-2-2-15,0 0-1 0,2 1 6 0,-8-4-2 16,6 2-2-16,1 3-3 15,1-3 4-15,1 0 7 0,-3 0-6 0,1 0 4 0,-1 0-5 16,0 1 1-16,2 1 8 16,-2-2-7-16,1 0 0 0,-1 2-4 0,1-2 5 15,1 1 1-15,-1-1 1 0,-1 0-2 16,0 2-4-16,3-1 13 0,-4-1-2 0,4 0-4 16,-3 2-6-16,3-2 2 15,1 2 2-15,1-1 2 0,-1 0-6 0,1 3 5 16,2-1-4-16,-1 1 4 0,-1 0 2 0,1 0-2 0,7-2-3 15,-5 0-3-15,-1 0 3 16,1 0 6-16,3 2-6 0,-4 2 3 0,3-2 1 16,-3 0 2-16,4 0 5 15,0 0-4-15,-3-2-14 0,-1 0 6 0,7 0 6 0,-1 2 0 16,-1-1 0-16,1 1-2 16,0-3-6-16,3 3 2 0,-1-2 8 0,0 4-4 15,2-4-2-15,3 2 4 0,-3 0-4 0,2 0 4 0,5 0-6 16,-1 0 4-16,0 0-9 15,3 0 6-15,-2 0-3 0,0 2 2 0,-1-2 1 16,3 3 1-16,-1-3-9 16,0 1 7-16,-2-1-3 0,2-1 3 0,-5 1-1 0,1-3 3 15,-1 3-6-15,-1-2 3 16,-2 0 2-16,2 1 1 0,-1-2 1 0,-3 3-3 16,0-1-1-16,2 1 5 15,-1-2-6-15,-1 1 6 0,0 1-5 0,0-3 4 0,3 2 3 16,-1 1-3-16,-3-3 0 0,7 2-2 0,-2 1 2 15,0-3 2-15,3 3-8 16,1-2 7-16,2 2-2 0,3-1 1 0,-2 1 2 0,2 0-2 16,2-3 2-16,19 3-8 15,-36-1 5-15,21 1 1 0,15 0 0 0,-33 0 0 16,17 0 1-16,16 0 1 16,-27-2-2-16,27 2 0 0,-30 0 3 0,30 0-4 15,-30-2 0-15,30 2 6 0,-24 0-4 16,24 0 1-16,-25-2-4 0,25 2 8 0,-22 0-3 15,22 0-5-15,-20 0 9 0,20 0-8 0,-18-2-4 0,18 2 7 16,0 0-2-16,0 0 2 16,-28-2-2-16,28 2 1 0,0 0 1 0,0 0 2 15,-23 0 2-15,23 0-5 16,0 0 2-16,0 0-3 0,-17-4 0 0,17 4 1 0,0 0 0 16,0 0 2-16,0 0-3 15,-17-6 0-15,17 6 7 0,0 0-6 0,0 0 3 16,0 0-2-16,-10-11 9 0,10 11 5 0,0 0-8 0,0 0 1 15,-2-17-1-15,2 17 2 16,0 0 8-16,0 0-11 0,2-27 1 0,-2 27 0 16,0 0 4-16,4-24 9 15,-4 24-8-15,2-19 5 0,-2 19-5 0,2-21 5 0,-2 21-4 16,2-23 1-16,-2 23-1 16,3-24 3-16,0 7 0 0,-3 17-10 0,2-28 3 15,0 11-3-15,0 2 3 0,0-2 3 0,-2-1-6 0,3-1 5 16,-3 19-12-16,2-36 5 15,-2 17 3-15,0-1-5 0,0 2 10 0,2 0-19 16,-2-2 9-16,2 2-3 16,-2 0 5-16,2-1 2 0,-2 19-8 0,2-37 2 0,1 17 3 15,-1 4-11-15,0-1 8 16,0-2 0-16,0 2 0 0,0-2-1 0,2 1 0 16,-1 0-4-16,1 0 3 15,-4 2 2-15,2-1-2 0,-2 17 2 0,2-32 0 0,0 14-2 16,-2 0 4-16,2 3 0 0,-2 15-2 0,0-26-2 15,2 10 6-15,-2 16-6 16,2-26 2-16,0 10 4 0,-2 16-10 0,4-24 6 0,-2 12-3 16,-2 12 5-16,6-26-9 15,-6 26 7-15,2-22 5 0,-1 9-5 0,-1 13-9 16,3-25 15-16,-3 25-30 16,2-27 1-16,-2 16 4 0,0 11 2 0,2-23 7 15,-2 23-4-15,-2-22 4 0,2 22-7 0,0-23 5 0,0 23 2 16,0-23 0-16,0 23 3 15,-5-21-2-15,5 21 0 0,-1-19 1 0,1 19 0 0,-2-21 2 16,2 21-2-16,-3-21-2 16,3 21 6-16,-5-19-2 0,5 19 8 0,0-17-5 15,0 17 1-15,0 0-5 16,-3-23 3-16,3 23 5 0,0 0-8 0,0-21 6 0,0 21-2 16,0 0 2-16,3-23 0 15,-3 23-4-15,5-12 7 0,-5 12-8 0,0 0 5 16,0-19-3-16,0 19 2 0,0 0 4 0,5-16-2 0,-5 16-4 15,0 0 4-15,1-15 1 16,-1 15-2-16,0 0 1 0,0 0-1 0,5-19-4 16,-5 19 7-16,0 0-6 15,2-20 2-15,-2 20 6 0,0 0-4 0,2-17 0 0,-2 17-4 16,0 0 4-16,0 0 2 16,2-18-4-16,-2 18-1 0,0 0 0 0,0 0 0 15,0 0 0-15,0 0 0 0,0 0 5 0,0 0-7 0,0 0 5 16,0 0 0-16,0 0 0 15,0 0 2-15,0 0-1 0,-44 27-3 0,44-27 2 16,-17 18 0-16,8-7 3 16,0-2-3-16,3 3 2 0,-4 0-4 0,10-12 3 0,-18 22 8 15,10-10-7 1,1-1-3-16,0 1 2 0,-2-1-1 0,9-11 4 0,-13 19-4 16,9-11 0-16,4-8 0 15,-13 14 4-15,13-14-5 0,-8 12 5 0,8-12-3 0,-6 11 5 16,6-11-3-16,0 0-1 0,-9 12-3 0,9-12 4 15,0 0-4-15,0 0 4 16,0 0-3-16,0 0-1 0,0 0 3 0,0 0 1 0,0 0-6 16,0 0 2-16,0 0 7 15,0 0-4-15,0 0-4 0,0 0 0 0,38-35 1 16,-32 26-2-16,-6 9-3 16,13-18 3-16,-6 6-1 0,-7 12 0 0,10-17 2 15,-10 17-4-15,10-19 2 0,-2 12 6 0,-8 7-6 0,10-14 3 16,-10 14-1-16,7-13-3 15,-7 13 5-15,7-12-2 0,-7 12 0 0,0 0 0 0,9-12-2 16,-9 12 2-16,0 0-2 16,0 0 6-16,0 0-1 0,8-13 4 0,-8 13 0 15,0 0 4-15,0 0 1 16,0 0 1-16,0 0 0 0,0 0 1 0,0 0-1 0,0 0 3 16,0 0-7-16,0 0 1 15,9 34-1-15,-9-34 6 0,0 0-11 0,4 25 4 16,-4-25 0-16,0 21-5 0,0-21-11 0,0 25-15 15,-2-11-15-15,0 1-24 0,0-2-35 16,-2 2-48-16,1 3-65 0,1-2-44 0,-2-2-79 16,2-3-154-16,2-11-76 15,-5 22-18-15,5-11-251 0,0-11-168 0</inkml:trace>
  <inkml:trace contextRef="#ctx0" brushRef="#br1" timeOffset="148894.95">15311 14717 2499 0,'0'0'-53'0,"0"0"6"0,-14-10 10 15,14 10 6-15,0 0-7 16,0 0 15-16,0 0 12 0,0 0 14 0,-11-16 17 16,11 16-1-16,0 0 22 15,0 0 5-15,0 0 10 0,0 0 15 0,-5-16 26 0,5 16 18 16,0 0 21-16,0 0 4 0,0 0-6 0,-8-12-4 15,8 12-10-15,0 0-16 16,0 0-8-16,0 0-10 0,0 0-5 0,0 0-7 16,0 0-3-16,0 0-3 15,0 0-4-15,0 0-1 0,0 0-1 0,0 0 0 0,0 0-1 16,0 0-7-16,0 0-1 16,0 0-6-16,0 0-5 0,0 0-8 0,0 0-3 15,41 24-10-15,-27-17-6 0,-1-2-8 0,0 1-4 0,-1 0-2 16,1 0 0-16,-13-6-1 15,17 10-1-15,-7-3-1 0,-10-7 2 0,10 13 0 16,-10-13 0-16,4 14 4 16,-4-14 1-16,0 0 0 0,-8 24 2 0,8-24-3 0,-14 19 1 15,6-9-3-15,-1-1-17 16,-1 2-39-16,-1-1-61 0,0 1-85 0,11-11-93 16,-21 18-212-16,9-6-64 15,7-2-306-15,-3 0-238 0</inkml:trace>
  <inkml:trace contextRef="#ctx0" brushRef="#br1" timeOffset="149474.95">15527 15019 2618 0,'0'0'-58'16,"0"0"40"-16,0 0 24 0,0 0 23 0,0 0 24 16,0 0 31-16,0 0 28 15,0 0 30-15,0 0 22 0,0 0 6 0,0 0-9 0,0 0-5 16,0 0-20-16,0 0-14 0,0 0-17 0,28 47-14 15,-20-34-17-15,3 2-28 16,-3-1-38-16,3 4-44 0,2-1-60 0,-1 2-73 0,-2-6-87 16,0 1-190-16,-2-3-515 15,0 1-398-15</inkml:trace>
  <inkml:trace contextRef="#ctx0" brushRef="#br1" timeOffset="157944.75">20302 13347 1059 0,'0'0'188'0,"0"0"-57"16,0 0-45-16,0 0-18 0,0 0-33 0,0 0-10 16,0 0-20-16,0 0-3 15,0 0-2-15,0 0 0 0,0 0-2 0,0 0 5 0,0 0 1 16,0 0-3-16,0 0 3 0,0 0-23 15,32-4-39-15,-32 4-92 0,0 0-298 16,22-10 392-16</inkml:trace>
  <inkml:trace contextRef="#ctx0" brushRef="#br1" timeOffset="158434.72">21317 13207 1266 0,'0'0'42'0,"17"-4"3"0,-17 4 3 15,0 0 5-15,0 0-6 0,20-4 2 0,-20 4 16 16,0 0 10-16,0 0 13 16,18-4 13-16,-18 4 5 0,0 0 16 0,0 0-3 15,23-1 14-15,-23 1 7 0,0 0 12 0,23-4 3 0,-23 4 0 16,21-2-6-16,-21 2-6 15,26-2-17-15,-12 2-12 0,-14 0-10 16,35-1-12-16,-15-2-13 0,2 3-6 16,1-1-7-16,0-1-9 0,5 2-6 0,1-3-4 0,3 3-5 15,-2-1-6-15,-3 1-3 16,3-2-4-16,0 2-4 0,-7-2-1 0,3 2-5 16,-6-2 1-16,2 2-6 15,-3 0-3-15,-19 0-9 0,32 0-17 0,-32 0-36 0,22-2-49 16,-22 2-62-16,22 0-59 0,-22 0-129 15,10-1-199-15,-10 1-325 0,0 0-243 16</inkml:trace>
  <inkml:trace contextRef="#ctx0" brushRef="#br1" timeOffset="158924.94">23345 13100 2632 0,'0'0'-39'0,"0"0"33"16,21-3 22-16,-21 3 35 15,0 0 16-15,28-2 18 0,-28 2 13 0,20-2 4 16,-20 2-10-16,28 0-8 16,-11 0-9-16,2-2-8 0,4 2-11 0,-1 2-2 15,3-2-10-15,5 0-7 0,2 2-9 16,-3-2-9-16,5 0-14 0,0 0-18 0,4 0-21 16,-3 0-20-16,10 2-22 15,-3-4-32-15,0 2-16 0,1-2-28 0,-7 2-28 0,4-4-50 16,-6 0-98-16,7 2-382 0,-12-2 30 15</inkml:trace>
  <inkml:trace contextRef="#ctx0" brushRef="#br1" timeOffset="159384.79">25379 13105 2136 0,'0'0'-16'0,"27"6"8"0,-27-6 14 0,26 1-18 16,-12 1 20-16,4-2 29 0,-18 0 12 15,36 2 13-15,-15 0-9 0,0-1-9 0,2 1-3 16,1-2 5-16,8 4 7 16,-3 0 13-16,5 0 9 0,4 0 5 15,3-2 6-15,1 2-10 0,-1 1-6 0,4-1-6 0,-1 2-8 0,4-2-13 16,-4 0-4-16,0 1 0 15,0-1-8-15,1 2-5 0,-2-2-1 0,1-1-12 16,-4 3 1-16,0-2-7 16,0-3-5-16,-5 3-3 0,-3 0-17 0,-1-2-21 15,1-2-30-15,-3 2-33 0,0 0-25 16,0-1-35-16,-6 2-41 0,0-3-109 0,-1 0-401 16,-2-3 26-16</inkml:trace>
  <inkml:trace contextRef="#ctx0" brushRef="#br1" timeOffset="159694.53">27420 13289 2211 0,'0'0'68'0,"0"0"18"15,22 4 10-15,-22-4 8 0,21 2 16 0,-21-2 12 16,25 2 7-16,-10-1-5 16,-15-1-11-16,36 5-15 0,-13-4-11 0,4 0-11 15,2 2-14-15,0 1-11 16,3-4-10-16,2 4-14 0,-1-2-15 0,1-1-14 0,8 1-9 16,-1 0-8-16,1 2-6 15,-2-1 0-15,1-2-5 0,-5 1 4 0,4 2-5 16,-8-2-5-16,3 2-15 0,-3-3-21 0,0 3-49 0,-1 0-54 15,-4-2-61-15,-2-1-128 16,-2-1-470-16,-1 3-147 0</inkml:trace>
  <inkml:trace contextRef="#ctx0" brushRef="#br1" timeOffset="160154.6">28543 13418 2364 0,'0'0'-66'0,"16"6"15"16,-16-6 16-16,0 0 28 15,0 0 11-15,0 0 21 0,0 0 14 0,0 0 6 0,0 0-4 16,0 0 0-16,7 13-1 0,-7-13 4 0,0 0-10 15,0 0 4-15,0 0 0 16,0 21 14-16,0-21 13 0,2 17 2 0,-2-17-3 16,4 16 2-16,-4-16 5 0,3 21-2 15,2-10-3-15,-5-11-4 0,8 27 0 0,-3-11-6 16,0-1-7-16,-1-1-6 16,2 2-1-16,-2-1 4 0,-1 2 9 0,0 1 0 15,-1-2 5-15,2 4 2 0,-4-1-1 0,3 2 0 0,-3 0-4 16,0 0-7-16,0-2-2 15,2 1-4-15,-4 2-2 0,2-1 4 0,0 0 2 16,0-1-3-16,-3 1-1 16,3 0 0-16,0 1-9 0,0 1-1 0,0-5-3 0,0 3-6 15,0 0-5-15,0-1 3 16,-2 1-13-16,2-4-8 0,0-17-29 0,0 34-42 16,-2-17-65-16,4-2-76 15,-2-15-120-15,-4 23-230 0,4-23-388 0,-3 21-372 16</inkml:trace>
  <inkml:trace contextRef="#ctx0" brushRef="#br1" timeOffset="160684.9">28629 14645 2901 0,'3'16'-71'15,"-3"-16"22"-15,4 15 4 0,-4-15 29 0,6 19 31 16,-2-7 28-16,-4-12 22 0,6 23 21 16,-5-9 9-16,5 0 13 0,-6-14 8 0,4 31 11 15,0-16-1-15,-2-1 0 16,0 4-1-16,1-3-3 0,-1 2 1 0,2 0 25 15,-2-1 2-15,0-1-29 0,-2 3-2 0,0-18-10 0,5 32-7 16,-3-15-7-16,-1-2-17 16,1 0-2-16,-2-15-14 0,5 31-2 0,-3-17-10 15,0 1-2-15,0 0-3 16,-2-15-9-16,4 25 0 0,-2-13-7 0,-2-12-9 0,8 22-6 16,-6-10-22-16,2-1-25 15,-2-1-33-15,0-1-49 0,-2-9-57 0,6 19-55 16,-4-12-59-16,-2-7-89 0,4 18-146 0,-2-11-59 15,-2-7-333-15,0 0-308 0</inkml:trace>
  <inkml:trace contextRef="#ctx0" brushRef="#br1" timeOffset="161084.52">28676 15586 2658 0,'-2'16'-67'0,"2"-16"23"15,0 0 0-15,2 25 11 0,-2-25 9 0,0 20 21 0,0-20 24 16,2 19 24-16,-2-19 18 0,0 22 8 15,0-22 12-15,2 25 3 0,-2-12 3 16,0-13-1-16,2 25-6 0,0-11 0 16,-2-14-1-16,2 26 1 0,-2-13 5 15,0-13-6-15,3 27-2 0,-3-14-7 0,2 2-4 0,-2-15-9 16,1 27-5-16,-1-27-6 16,0 23 0-16,2-11-10 0,-2-12-5 0,3 19 0 15,-3-19-3-15,2 17-7 0,-2-17 0 16,0 0-2-16,0 19-7 0,0-19-12 0,0 0-27 15,2 15-41-15,-2-15-44 0,0 0-63 0,4 6-63 16,-4-6-136-16,0 0-575 16,0 0-375-16</inkml:trace>
  <inkml:trace contextRef="#ctx0" brushRef="#br1" timeOffset="161684.74">28180 15949 2797 0,'-19'-2'-117'0,"19"2"17"15,-36 0 13-15,18 0 0 0,18 0 14 0,-36 0 8 0,16-2 8 16,0 2 30-16,1 0 12 15,-3 0 21-15,0 2 25 0,1-2-1 0,0 2 4 16,0 0 0-16,0 1-5 0,-2 0 2 16,4 1-8-16,-3 0 12 0,2-3 9 0,0 5 11 15,-1-2 13-15,2 0 14 16,-2-1 14-16,-4 1 3 0,6-2-7 0,-4 2 4 16,2-2-3-16,-2 2-6 15,1-1-8-15,0 0-9 0,-3 0-10 0,-4-2 0 0,7 5-1 16,1-6-2-16,-4 5 3 0,1-3 0 0,2-2-2 15,-1 4-1-15,1-1-3 16,-1-2-5-16,3 3-3 0,-1-3-6 0,-1 1 2 16,2-2 1-16,-2 2-1 0,3 0 4 15,-1 0 0-15,0-1-4 0,-1 2 0 0,2-2-4 16,-2 2-3-16,1 0-6 16,0-3-1-16,-2 4 15 0,1-3-3 0,1-1-1 15,-2 3-5-15,1-2-1 0,-3 2 2 16,4-2 0-16,-5-1-5 0,2 3-4 0,1-2-2 15,-3 1-1-15,3 0 4 0,-1 0-9 0,1 0-5 16,-1-2 4-16,-1 2-3 16,3 0-6-16,-1-1 7 0,-3 1-3 0,3-2 1 0,-3 0-6 15,3 3 4-15,-1-3-4 16,0 1-2-16,-1-1 0 0,4 2 4 0,-3-2-6 16,1 2-3-16,0 0 0 15,1 0-6-15,-1-1-22 0,1 2-33 0,1-2-57 16,0-1-66-16,1 0-95 0,19 0-182 0,-37-1-137 0,17-2-385 15,2 2-443-15</inkml:trace>
  <inkml:trace contextRef="#ctx0" brushRef="#br1" timeOffset="162226.84">24875 16058 2969 0,'-18'0'-43'16,"18"0"33"-16,-33 0 20 0,17 0 2 0,16 0 11 15,-35 0 19-15,17 1 20 0,-2-1 21 0,-1 0 17 16,0 0 11-16,-2 3 4 16,1-3 3-16,0 1-2 0,-2-1-4 0,-1 0-2 0,1 3 2 15,-2-3-4-15,0 1 1 16,0-1-1-16,1 0-16 0,-3 3-6 0,-2-2-4 16,3-1-8-16,-2 2-28 15,0 0-7-15,2 0 0 0,-3 0-6 0,4-2-3 0,-2 2-1 16,0 0-8-16,5-1-6 0,-1 1-18 0,1-2-21 15,0 3-31-15,2-3-38 16,-1 0-43-16,2 1-45 0,0-1-27 0,3 0-41 16,-2 2-56-16,0-2-103 0,3 0-576 15,0 0-445-15</inkml:trace>
  <inkml:trace contextRef="#ctx0" brushRef="#br1" timeOffset="162664.63">23055 16056 3007 0,'-28'-2'-49'16,"3"2"17"-16,-1 0 20 0,5-2 4 0,0 2 7 16,0 0 15-16,-1 0 5 15,0 0-5-15,-2 0 6 0,1 0 7 0,-3-1 4 0,-2 1 10 16,-3-3 0-16,5 3 5 16,-2-1 1-16,-2 1 6 0,0-3 17 0,1 2 6 15,-1-1 7-15,0-2 1 0,0 4 0 16,3-2-7-16,-1-3-8 0,1 4-5 15,3 1-10-15,-4-3-5 0,6-1-4 0,-2 4-5 0,1-2-6 16,-3 0-5-16,4-1-1 16,-2 3-4-16,1 0-4 0,-1-3-4 0,2 0 0 15,0 3-1-15,-1-1-5 16,-1-1-5-16,4 2-11 0,-2 0-14 0,1-1-23 0,2-2-21 16,19 3-33-16,-37 0-33 15,23 0-33-15,2 0-52 0,-4-2-89 0,16 2-659 16,-23 0-404-16</inkml:trace>
  <inkml:trace contextRef="#ctx0" brushRef="#br1" timeOffset="163104.83">21471 15957 2951 0,'-34'0'-73'0,"20"0"5"0,14 0 9 0,-35 1 16 15,15-1 2-15,0 3 25 16,0-3 14-16,-4 1 27 0,-1-1 9 0,-5 0 17 16,-2 3 3-16,3-3 5 0,-5 0 3 15,0 0 1-15,0 0 4 0,1 0-3 0,-2 0 2 16,1 0 0-16,0-3 3 0,0 3-8 0,3-1 8 15,-3 1 1-15,0-3 3 16,2 2 2-16,1 1 2 0,1-3-3 0,0 3-7 0,5-1-6 16,-1 1-5-16,4-2-6 15,-2 2-7-15,1-2-1 0,1 2-4 0,4-2-5 16,18 2-1-16,-41 0-1 16,22-2 3-16,19 2-1 0,-33 0 2 0,15 0-5 0,18 0-2 15,-27-2-9-15,27 2 4 16,-26 0-5-16,26 0-3 0,-22-2 0 0,22 2-6 15,-24 0-8-15,24 0-13 0,-19-1-21 0,19 1-23 16,-19-2-31-16,19 2-42 16,-19-4-31-16,19 4-35 0,-17-2-35 0,17 2-70 0,0 0-141 15,-21-6-442-15,13 5-254 16</inkml:trace>
  <inkml:trace contextRef="#ctx0" brushRef="#br1" timeOffset="163564.71">20167 15858 2600 0,'0'0'-25'16,"0"0"44"-16,0 0 20 16,0 0 1-16,0 0 0 0,-2-29 2 0,2 29 3 15,0 0 6-15,-2-14 10 0,2 14 5 0,0 0 4 0,-2-20 0 16,2 20-2-16,0 0-4 15,-5-28-4-15,5 28 5 0,0-20-6 0,0 20 6 16,-2-22-2-16,2 22-1 16,-2-27-9-16,0 12-5 0,0-2-9 0,2 17-2 0,-4-32-5 15,2 11-3-15,2 2-4 16,-2 2 1-16,-2-3-9 0,2-2 4 0,0 2-6 16,0-1-1-16,0-3 0 15,2-1 7-15,-4 2 0 0,4-1-22 0,-2-2 6 16,2 3 3-16,0 0 2 0,2 2 1 0,-2-1 2 0,0 0 4 15,0 1 6-15,4 0 0 16,-4 0 2-16,0 3 5 0,0-2 3 16,0 20 2-16,-4-35 1 0,4 17-1 15,-2 1 3-15,2 17-3 0,0-32-4 0,0 18 0 0,0 14-6 16,-2-25-2-16,2 25-3 16,0-22-3-16,0 22 0 0,-2-20-7 0,2 20-9 15,0 0-25-15,0-24-32 0,0 24-37 16,0 0-48-16,-2-19-57 0,2 19-49 0,0 0-110 15,0-16-153-15,0 16-390 0,-2-11-283 0</inkml:trace>
  <inkml:trace contextRef="#ctx0" brushRef="#br1" timeOffset="163928.64">20096 14823 2708 0,'-11'-19'-57'16,"11"19"20"-16,0 0 10 0,-7-15 15 0,7 15-1 16,0 0 10-16,-8-17 0 0,8 17 7 0,-2-18 14 15,2 18 12-15,-5-17 13 0,5 17 4 0,-4-17 6 16,4 17-10-16,-4-18-4 15,4 18-7-15,-2-22 2 0,2 22-9 0,-2-23 3 16,2 23-4-16,-2-24-5 0,2 9 0 16,0 15-7-16,0-28-4 0,0 28 1 0,0-30-15 15,0 13-7-15,2 0-5 16,-2-1 0-16,2 1 5 0,-2-2-6 0,0 1 8 0,2-2-2 16,-2 1-4-16,0-2 6 15,2 2-5-15,-4 0-10 0,2 0-26 0,0 0-41 16,0 0-40-16,-2 0-83 0,2 0-175 0,0 2-237 0,0-2 157 15</inkml:trace>
  <inkml:trace contextRef="#ctx0" brushRef="#br1" timeOffset="164304.98">20072 13836 1930 0,'0'0'2'15,"0"0"-5"-15,-4-23 9 16,4 23-7-16,-2-18-1 0,2 18 5 0,-3-16 16 0,3 16 23 16,0-20-2-16,0 20 15 15,-2-20 10-15,2 20 10 0,-2-21 1 0,2 21 5 16,-2-21 7-16,2 21 1 0,0-22 1 0,0 22-3 15,-2-25-7-15,2 25-10 0,-2-20-10 16,2 20-2-16,-2-23-10 0,2 23-6 0,-2-25 0 16,2 25-8-16,-4-24-2 15,4 10-3-15,0 14-6 0,-4-30-4 16,1 17-3-16,3 13 3 0,-2-25 6 16,2 25 4-16,-3-26 1 0,1 16-6 0,2 10-3 15,-2-23-4-15,2 23-21 0,0-22-29 0,0 22-43 0,0-18-47 16,2 8-50-16,-2 10-91 15,5-19-589-15,-3 11-203 0</inkml:trace>
  <inkml:trace contextRef="#ctx0" brushRef="#br1" timeOffset="164814.87">20124 13185 2517 0,'0'0'-67'0,"0"0"8"0,0 0-14 16,0 0 5-16,0 0-1 16,30 0 0-16,-30 0 9 0,0 0 4 0,26 0 6 0,-26 0 5 15,23 0 8-15,-23 0-4 0,30 0 4 16,-16 1 6-16,-14-1 6 0,37 0 8 15,-19 0-6-15,2 0 15 0,-2 0 10 0,2 0 4 16,1-1-2-16,-21 1 7 16,40 0-6-16,-16-3 2 0,-3 2-1 0,0-1 14 0,0-2 1 15,3 2 11-15,-2-2 12 16,0 2 9-16,3-2 12 0,1 0-13 0,1 0 6 16,-6 3-12-16,2-3-9 15,-1 2 6-15,4-2-14 0,-4 3 7 0,2-3-8 0,1 2-4 16,3-2 9-16,-3 2-15 0,-2 0-1 0,2 0 1 15,-1 0-1-15,0-2-5 16,-1 2-3-16,0 1 5 0,0-3 1 0,-1 1-7 16,0 0-1-16,2-1 11 0,1 0 2 15,-3 1 10-15,-2-1 7 0,0 0 21 16,1-2 2-16,-2 2 7 0,-2 1 6 16,2 0-4-16,-2-1-8 0,-17 4-6 0,27-5-9 15,-14 3-9-15,-13 2-14 0,23-4-24 0,-23 4-38 0,22-1-52 16,-22 1-42-16,16-2-62 15,-16 2-131-15,13-5-407 0,-13 5-4 0</inkml:trace>
  <inkml:trace contextRef="#ctx0" brushRef="#br1" timeOffset="165314.96">22576 13000 2139 0,'20'3'31'0,"-20"-3"32"0,0 0 25 0,0 0 11 0,14 4 14 15,-14-4 8-15,0 0 0 16,21 2-4-16,-21-2-2 0,17 2-11 0,-17-2-10 16,21 3-7-16,-21-3-7 15,28 4-9-15,-14-4-7 0,4 3-7 16,1-2-3-16,-19-1-8 0,40 0-3 0,-17 2-6 16,0-2-1-16,1 0-7 0,1 0-5 0,1 0-22 15,-3 0-28-15,0 0-33 0,-2-2-41 0,3 2-43 16,-4 0-46-16,0 0-58 0,-20 0-135 15,33-4-445-15,-19 3-157 0</inkml:trace>
  <inkml:trace contextRef="#ctx0" brushRef="#br1" timeOffset="166654.81">23730 12335 2368 0,'0'0'-83'15,"0"0"32"-15,-11-12 28 0,11 12 12 0,0 0 17 16,0 0 21-16,0 0 22 16,0 0 34-16,0 0 21 0,0 0 10 0,0 0 7 0,0 0 8 15,0 0-4-15,0 0 3 0,0 0 5 16,0 0-5-16,0 0-5 0,0 0-12 15,0 0-6-15,0 0-8 0,0 0-10 0,0 50-6 16,2-33-1-16,0 2-19 16,2 3-1-16,-1 4-7 0,-1-2 0 0,0 2-10 0,0 0-3 15,3-2-5-15,-3 0-5 16,2 0-3-16,-2-5-13 0,0 0-27 0,0-2-48 16,0-1-53-16,0 1-66 0,0-6-60 15,-2 0-83-15,0-11-155 0,0 16-442 0,0-16-320 16</inkml:trace>
  <inkml:trace contextRef="#ctx0" brushRef="#br1" timeOffset="167054.7">23666 12422 2702 0,'0'0'-84'16,"0"0"10"-16,5-23 11 0,-5 23-1 0,6-15 6 0,-6 15 17 15,6-15 14-15,-6 15 6 16,10-15 7-16,-10 15 8 0,12-14-1 0,-12 14 4 16,12-13-4-16,-12 13 7 15,13-12 0-15,-13 12 4 0,17-11 6 0,-7 7-7 0,-10 4 20 16,23-4-5-16,-23 4 16 0,22 0 0 0,-22 0 9 15,23 5-10 1,-23-5 2-16,23 13 4 0,-12-8-4 0,-3 5-5 0,1 0 2 16,-9-10-5-16,15 18 1 15,-9-8 6-15,-6-10 10 0,6 19-2 0,-6-19 3 0,2 19 0 16,-2-19 3-16,-4 17 4 16,4-17-11-16,-10 14-2 0,10-14-1 0,-17 9-10 15,6-4-21-15,11-5-31 0,-21 8-41 0,9-4-45 16,12-4-24-16,-22 7-39 0,12-8-80 15,10 1-485-15,-22-3-11 0</inkml:trace>
  <inkml:trace contextRef="#ctx0" brushRef="#br1" timeOffset="167374.91">24060 12281 2114 0,'0'0'-59'16,"0"0"0"-16,0 0 19 0,0 0 22 16,0 0 22-16,0 0 36 0,0 0 36 0,0 0 24 15,0 0 18-15,0 0 6 0,0 0 15 0,0 0-2 0,-21 45-3 16,18-31 4-16,3-14-1 15,-4 33-11-15,4-15-13 0,-2 0-11 0,2-1-13 16,2 2-10-16,-2-2-9 16,0 0-13-16,0-17-35 0,0 29-52 0,2-16-59 15,-2-13-61-15,2 23-45 0,-2-23-70 16,3 18-147-16,-3-11-391 0,0-7-118 0</inkml:trace>
  <inkml:trace contextRef="#ctx0" brushRef="#br1" timeOffset="167744.83">24134 12510 2316 0,'0'0'-43'15,"0"0"43"-15,0 0 15 0,-15-21 27 0,15 21 15 0,0 0 17 16,0 0 15-16,0 0 1 16,0 0-4-16,-46 26-8 0,37-12-8 0,3 0 12 15,2-2-7-15,4-12-8 0,-9 29-7 0,7-15-5 16,2-14-3-16,-2 24-7 0,2-24-8 15,2 19 0-15,-2-19-3 0,7 16-18 0,-7-16-7 16,6 8-14-16,-6-8-10 16,0 0-1-16,15 4 3 0,-15-4-1 0,0 0-1 15,0 0 7-15,21-20 8 0,-21 20 8 16,13-18 21-16,-13 18 19 0,8-14 14 0,-4 4 15 16,-4 10 13-16,8-12 1 15,-8 12-4-15,9-11-6 0,-9 11 8 0,0 0 14 16,0 0 7-16,0 0 2 0,0 0-14 0,0 0-9 0,0 0-6 15,19 29-10-15,-19-29-8 16,4 18-5-16,-2-6-14 0,-2-12-25 0,7 19-35 16,-7-19-48-16,4 19-63 15,-4-19-65-15,4 16-48 0,-2-13-67 0,-2-3-128 16,0 0-138-16,5 11-323 0,-5-11-275 16</inkml:trace>
  <inkml:trace contextRef="#ctx0" brushRef="#br1" timeOffset="168094.56">24210 12626 2630 0,'0'0'-80'0,"6"-17"15"0,-6 17 18 0,4-11 17 16,-4 11 25-16,0 0 37 16,0 0 32-16,0 0 24 0,10-12 8 0,-10 12 8 0,0 0-5 15,0 0 4-15,0 0-6 16,0 0-5-16,8 40-12 0,-8-40-6 0,2 17-8 16,-2-17-8-16,2 15-6 15,-2-15-2-15,2 15-8 0,-2-15-7 0,0 0-6 0,2 16-12 16,-2-16-13-16,0 0-17 0,0 0-7 0,0 0-2 15,0 0-1 1,0 0 1-16,0 0 1 0,0 0 2 0,0 0 3 0,0 0 2 16,19-40 8-16,-19 40 14 0,7-18 7 15,-7 18 12-15,8-14 16 0,-8 14 9 0,7-14 12 16,-7 14 12-16,11-8 7 16,-11 8 6-16,0 0 7 0,17-5-5 0,-17 5-4 15,0 0-5-15,0 0-17 0,26 8-2 0,-26-8-6 16,16 7-5-16,-16-7-7 0,14 9-11 15,-14-9-19-15,15 8-47 0,-15-8-58 0,10 8-67 16,-10-8-71-16,9 6-69 16,-9-6-168-16,0 0-119 0,0 0-273 0,0 0-208 0</inkml:trace>
  <inkml:trace contextRef="#ctx0" brushRef="#br1" timeOffset="168264.71">24382 12527 2648 0,'0'0'35'0,"0"0"19"0,0 0 5 15,2-19 3-15,-2 19 18 16,0 0 20-16,21-10 12 0,-21 10-4 0,19-4-11 16,-19 4-12-16,29-5-10 15,-13 3-18-15,0 0-23 0,-16 2-35 0,28-6-61 16,-14 5-66-16,-2 1-60 0,-12 0-67 16,0 0-137-16,18-6-406 0,-18 6-106 0</inkml:trace>
  <inkml:trace contextRef="#ctx0" brushRef="#br1" timeOffset="168454.61">24480 12449 2288 0,'0'0'-9'0,"0"0"35"16,0 0 22-16,-16 15 49 16,16-15 42-16,-2 14 23 0,2-14 9 0,-2 20-1 15,2-20-8-15,2 25-12 0,0-9-11 16,-2-16-10-16,7 28-7 0,-3-11-9 0,1-2-12 16,-2 0-7-16,5 1-14 15,-1-3-4-15,0 1-11 0,1-3 0 0,2 0-14 16,0 1-16-16,0-5-32 0,-2 3-46 0,-8-10-68 0,23 11-87 15,-23-11-102 1,21 2-200-16,-14-4-77 0,-7 2-266 0,0 0-184 0</inkml:trace>
  <inkml:trace contextRef="#ctx0" brushRef="#br1" timeOffset="-156712.34">1757 9237 17 0</inkml:trace>
  <inkml:trace contextRef="#ctx0" brushRef="#br1" timeOffset="-156652.32">1570 9246 13 0</inkml:trace>
  <inkml:trace contextRef="#ctx0" brushRef="#br1" timeOffset="-156492.56">1380 9258 485 0,'-75'5'-69'0,"10"1"-72"0</inkml:trace>
  <inkml:trace contextRef="#ctx0" brushRef="#br1" timeOffset="-156462.33">1051 9286 333 0,'-65'7'-35'16</inkml:trace>
  <inkml:trace contextRef="#ctx0" brushRef="#br1" timeOffset="-156432.35">825 9317 492 0,'-56'4'-45'0,"13"1"5"15,2-2-4-15</inkml:trace>
  <inkml:trace contextRef="#ctx0" brushRef="#br1" timeOffset="-156402.29">568 9349 296 0,'-37'8'-31'0,"9"-2"-60"0</inkml:trace>
  <inkml:trace contextRef="#ctx0" brushRef="#br1" timeOffset="-156372.72">445 9376 447 0,'-11'6'-151'0</inkml:trace>
  <inkml:trace contextRef="#ctx0" brushRef="#br2" timeOffset="-144722.4">335 3656 441 0,'0'0'57'15,"0"0"16"-15,0 0-4 16,0 0-6-16,9-19-1 0,-9 19-3 0,0 0-3 16,9-12-9-16,-9 12 10 0,0 0-3 15,0 0 10-15,14-8-15 0,-14 8 2 0,0 0-2 16,0 0 10-16,13-7-15 0,-13 7-2 0,0 0 2 15,0 0 0-15,0 0-5 16,0 0-7-16,20-4 7 0,-20 4-1 0,0 0 0 0,0 0 2 16,0 0-10-16,19 11 3 15,-19-11 3-15,0 0-5 0,11 12 6 0,-11-12 8 16,11 12 8-16,-11-12 2 16,7 12 6-16,-7-12-4 0,7 16-8 0,-7-16 1 15,4 19-4-15,-4-19 2 0,2 21 5 0,-2-21-12 0,0 21 9 16,0-21-2-16,-2 23 0 15,2-23-2-15,-4 23-6 0,-1-14-2 0,5-9 2 0,-9 20-11 16,4-8 3-16,5-12-6 16,-9 17-3-16,9-17 0 0,-8 18 1 0,8-18-7 15,-12 14 2-15,12-14-2 16,-7 11 3-16,7-11 2 0,0 0 18 0,-10 12 6 0,10-12 13 16,0 0-1-16,0 0 6 0,-6 13 4 0,6-13-4 15,0 0-5-15,0 0-1 16,0 0-12-16,0 0-4 0,0 0-4 0,0 0-5 15,0 0 1-15,27-33-10 0,-27 33-1 16,16-17-1-16,-7 6-1 0,0-1-2 0,1 3-4 16,0-5 1-16,1 5-3 15,1-4 0-15,-1 1-2 0,-1 0-4 0,1 2 0 16,0-2-1-16,0 1 1 0,-4-1 3 16,2 2-6-16,-9 10 0 0,13-18 1 0,-4 9-3 15,-9 9 1-15,9-15-3 0,-9 15 3 16,9-13 2-16,-9 13 3 0,9-13 2 15,-9 13 2-15,0 0-3 0,7-14-1 0,-7 14 2 16,0 0-5-16,0 0-3 0,6-13 1 16,-6 13-4-16,0 0 2 0,0 0 0 0,0 0 0 15,0 0-3-15,0 0 2 16,0 0 0-16,0 0 5 0,0 0-9 0,-44 17 4 0,44-17 2 16,-14 14 6-16,5-7 2 0,9-7-3 0,-11 19 3 15,2-5 1-15,2-3 1 16,1 2 1-16,6-13 2 0,-9 25-2 0,4-9-1 0,2-3-1 15,3-13 3-15,-4 23 1 16,4-23-6-16,0 19 6 0,0-19-2 0,2 20-1 16,-2-20-1-16,4 20 1 15,-4-20 0-15,8 15-1 0,-8-15-4 0,11 11-1 16,-11-11-32-16,13 8-35 16,-13-8-40-16,14 4-45 0,-14-4-43 0,15 2-41 0,-15-2-75 15,0 0-661-15,18-6-407 0</inkml:trace>
  <inkml:trace contextRef="#ctx0" brushRef="#br2" timeOffset="-142712.3">362 4123 2790 0,'0'0'-150'0,"0"0"24"0,0 0 26 0,0 0 22 15,0 0 24-15,0 0 22 16,-14-8 19-16,14 8 18 0,0 0 29 0,0 0 0 0,0 0 12 16,0 0-3-16,0 0-2 15,0 0 0-15,0 0 2 0,0 0 1 16,0 0 0-16,0 0-10 0,0 0-6 16,0 0-1-16,0 0-7 0,0 0 4 0,0 0 0 0,0 0 4 15,0 0-2-15,0 0-1 0,0 0 1 0,0 35-4 16,0-35 1-16,0 0-1 15,0 0-4-15,8 26 5 0,-8-26-8 0,4 15-2 16,-4-15 1-16,4 15-3 0,-4-15 2 16,5 14-4-16,-5-14 3 0,11 10-2 0,-11-10 0 15,12 9 1-15,-12-9-4 16,0 0 0-16,22 6 3 0,-22-6-1 0,15 1-3 16,-15-1-5-16,0 0 2 0,21-1-6 0,-21 1-5 0,0 0 5 15,18-11 2-15,-18 11-6 16,12-9 7-16,-12 9-3 0,8-11 2 0,-8 11 1 15,0 0 1-15,9-19 6 16,-9 19 11-16,4-12 8 0,-4 12 14 0,0 0 7 0,0 0 6 16,4-17 2-16,-4 17-7 15,0 0 0-15,0 0-8 0,0 0-10 0,0 0-5 16,6-15-4-16,-6 15 1 16,0 0-2-16,0 0-3 0,0 0-2 0,0 0-2 0,0 0-1 15,0 0 2-15,0 0-3 0,0 0-2 16,-5 51 0-16,5-51 0 0,3 25-1 15,-3-11 0-15,4 1-1 0,-2 2 1 0,-2-1-3 16,5 2 1-16,-3 2 0 16,2-1 1-16,-2-2-3 0,3 2 1 0,-3-3-2 0,0 2 3 15,1-1-2-15,-1 0-2 16,0 0 4-16,0-3 0 0,-2-14-6 0,0 26 5 16,0-26 0-16,0 24-2 15,0-24 7-15,-4 20 6 0,4-20 1 0,-5 18 17 0,5-18 14 16,-11 10 19-16,11-10 7 0,-11 10 5 0,11-10 6 15,0 0-2-15,-20 2-7 16,20-2-3-16,0 0-3 0,-27-12-10 0,27 12-7 16,-18-13-6-16,11 4-9 15,7 9-7-15,-13-17-10 0,8 8-13 0,5 9-31 16,-6-17-25-16,6 17-28 0,-2-19-39 16,2 19-40-16,0 0-48 0,2-24-43 0,-2 24-79 15,4-15-148-15,-2 7-478 0,-2 8-377 0</inkml:trace>
  <inkml:trace contextRef="#ctx0" brushRef="#br2" timeOffset="-141232.25">364 4871 2729 0,'0'0'-139'0,"0"0"28"0,0 0 26 15,0 0 21-15,0 0 33 16,0 0 14-16,0 0 34 0,0 0 14 0,0 0 6 16,0 0 10-16,-11-10 0 15,11 10-3-15,0 0 1 0,0 0 1 0,0 0 4 0,0 0 2 16,0 0 3-16,0 0 5 16,0 0 3-16,0 0-4 0,0 0-2 0,0 0 2 15,0 0 0-15,0 0 7 0,0 0 3 0,0 0 2 16,0 0-3-16,0 0 2 0,0 0 1 15,0 0-5-15,0 0-4 0,0 0-3 0,0 0-3 16,0 0-10-16,0 0-6 16,0 0-5-16,0 0-8 0,0 0-3 0,0 0-2 15,0 0-6-15,0 0 2 0,0 0-5 16,0 0 1-16,0 0-5 0,0 0 2 0,0 0-3 16,0 0 0-16,0 0-2 15,0 0-5-15,0 0 4 0,0 0 3 0,0 0-4 16,0 0-1-16,0 0 2 0,0 0 0 0,0 0 1 0,0 0-4 15,0 0 4-15,0 0-1 16,0 0-3-16,0 0 4 0,0 0 2 0,0 0-1 16,0 0 0-16,0 0 3 15,0 0-3-15,0 0 4 0,0 0-4 0,0 0 1 16,0 0-1-16,0 0 0 0,0 0-2 16,0 0 4-16,0 0-5 0,0 0 0 0,0 0-1 15,0 0 2-15,0 0-1 0,0 0-3 0,0 0 1 16,0 0 1-16,0 0-2 0,0 0 1 15,0 0 1-15,0 0-1 0,0 0-2 0,0 0 3 16,0 0 1-16,-13-8-2 16,13 8 2-16,0 0 3 0,0 0-4 0,0 0 3 15,0 0 3-15,0 0 0 0,0 0-1 16,0 0-1-16,0 0 1 0,0 0 1 0,0 0-2 16,0 0 3-16,0 0-1 0,0 0-2 0,0 0 1 15,0 0-1-15,0 0-3 16,0 0 1-16,40-8-2 0,-40 8 0 0,22-4 0 0,-22 4 0 15,21-4-4-15,-21 4 5 16,22-2-4-16,-22 2-3 0,22-2 0 0,-22 2 2 16,17 0-4-16,-17 0 4 15,0 0-5-15,21 2 5 0,-21-2-4 0,0 0 5 0,0 0-3 16,17 4 3-16,-17-4 0 16,0 0 1-16,0 0-2 0,0 0-2 0,2 17 1 15,-2-17 2-15,0 0 1 0,0 0-2 0,-15 25 1 16,15-25 2-16,-10 18-3 0,4-8 0 15,-3 4 3-15,1-1 1 0,2 1-1 0,1-3 0 16,-1 4 1-16,-1-2 1 16,0 0-1-16,7-13-1 0,-11 26 0 0,7-17 1 15,4-9-2-15,-7 16 1 16,7-16 0-16,-6 18 1 0,6-18-1 0,-10 14 0 0,10-14-1 16,0 0 3-16,-5 17-2 15,5-17 4-15,0 0-1 0,-4 13 2 0,4-13 2 16,0 0 3-16,0 0 2 0,0 0 5 0,0 0 5 0,0 0 7 15,0 0 0-15,16 16-3 16,-16-16-2-16,0 0-3 0,24-3-2 0,-24 3-10 16,25-1 5-16,-25 1-9 15,25-2-13-15,-25 2-31 0,25-6-36 0,-12 5-43 16,-13 1-58-16,23-7-57 0,-10 3-60 16,-13 4-131-16,20-5-154 0,-13 2-276 0,-7 3-195 15</inkml:trace>
  <inkml:trace contextRef="#ctx0" brushRef="#br2" timeOffset="-139422.41">670 3921 2379 0,'0'0'-117'0,"3"-19"27"0,-3 19 27 0,0 0 23 16,0 0 32-16,0 0 23 15,6-14 26-15,-6 14 20 0,0 0 4 16,0 0 11-16,0 0 11 0,0 0-6 16,0 0 6-16,6-11 0 0,-6 11-16 0,0 0-10 0,0 0-8 15,0 0-11-15,0 0-4 0,0 0-3 0,0 0-1 16,0 0-1-16,0 0-2 15,0 0-3-15,0 0 4 0,12 38-5 0,-12-38-7 16,5 23 1-16,-3-11-2 0,-2-12-2 16,4 24-1-16,-4-13 2 0,0-11-3 0,2 23 0 15,-2-23-3-15,3 19 2 16,-3-19-2-16,0 18-1 0,0-18 9 0,0 0-1 16,4 18 12-16,-4-18 3 15,0 0 5-15,2 16 8 0,-2-16 14 0,0 0 4 0,0 0 0 16,0 0 0-16,0 0-4 0,0 0-7 0,0 0-2 15,0 0-4 1,0 0-9-16,0 0 0 0,0 0-1 0,0 0-4 0,0 0 4 0,0 0-3 16,0 0-3-16,0 0 2 15,19-45-5-15,-15 36-3 0,-4 9-3 0,9-20-5 16,-2 6 3-16,-1 2-7 16,-1-1 2-16,4 2-2 0,-3-2-5 0,-6 13-1 0,16-24-12 15,-11 17-16-15,-5 7-25 0,14-19-34 16,-8 11-39-16,-6 8-43 0,9-9-35 15,-9 9-35-15,11-6-55 0,-11 6-132 0,0 0-466 16,0 0-260-16</inkml:trace>
  <inkml:trace contextRef="#ctx0" brushRef="#br2" timeOffset="-138582.44">692 4509 2475 0,'-17'-11'-148'0,"17"11"26"16,0 0 29-16,0 0 23 0,0 0 19 16,0 0 22-16,0 0 25 0,0 0 8 0,0 0 16 15,0 0 5-15,0 0 1 16,0 0 9-16,0 0 1 0,0 0 2 0,0 0-2 16,0 0 0-16,0 0 17 0,0 0 10 0,0 0 1 0,0 0-2 15,0 0-3-15,0 0 1 16,0 0-8-16,2 35 1 0,-2-35-13 0,0 0 2 15,8 26-7-15,-8-26-3 16,3 17-5-16,-3-17-2 0,7 19-1 0,-7-19 3 0,5 17-7 16,-5-17-1-16,2 18-1 15,-2-18 6-15,2 13 7 0,-2-13 14 0,0 0 19 16,4 13 13-16,-4-13 11 16,0 0 0-16,0 0-6 0,0 0-3 0,0 0-1 0,0 0-5 15,0 0-4-15,0 0-2 0,0 0-5 0,0 0-6 16,0 0-4-16,0 0-3 15,0 0 3-15,0 0-7 0,7-54-2 0,-7 54-3 16,4-19-7-16,-4 19-3 16,7-20-5-16,-4 10-1 0,-3 10-5 0,9-19-4 0,-9 19-1 15,10-17-1-15,-2 7-4 16,-8 10-2-16,10-12-6 0,-10 12-11 0,12-14-16 16,-12 14-23-16,11-10-32 0,-11 10-31 15,0 0-48-15,13-7-53 0,-13 7-62 0,0 0-150 16,0 0-509-16,0 0-346 0</inkml:trace>
  <inkml:trace contextRef="#ctx0" brushRef="#br2" timeOffset="-137627.59">726 4961 2596 0,'-24'3'-223'15,"24"-3"22"-15,0 0 28 16,0 0 23-16,0 0 31 0,0 0 14 0,0 0 23 0,0 0 16 16,0 0 9-16,0 0 9 15,0 0 15-15,0 0 7 0,0 0 16 0,-10 12 11 16,10-12 15-16,0 0 3 16,0 0 12-16,0 0 20 0,0 0 2 0,0 0-4 0,0 0 2 15,0 0-1-15,0 0-7 0,0 0 0 16,0 0-5-16,0 0 10 0,0 0 1 15,0 0 11-15,0 0 4 0,0 0 6 0,0 0 17 16,0 0 10-16,0 0 2 0,0 0-7 16,0 0-12-16,8 25-3 0,-8-25-3 0,0 0-15 15,6 19-4-15,-6-19-2 16,4 13-12-16,-4-13-3 0,5 16 3 0,-5-16-11 16,4 17 3-16,-4-17-7 15,4 13-6-15,-4-13 1 0,0 0 2 0,6 20-3 0,-6-20-4 16,2 12 2-16,-2-12-2 0,0 0 2 0,4 16 2 15,-4-16-2-15,0 0 8 16,0 0 0-16,5 19 2 0,-5-19-1 0,0 0-1 0,0 0 0 16,0 0 2-16,0 0 4 15,2 15 2-15,-2-15 13 0,0 0 8 0,0 0 9 16,0 0 4-16,0 0 0 16,0 0 4-16,0 0-3 0,0 0-5 0,0 0-1 0,0 0-3 15,0 0-5-15,0 0-3 0,4-59-5 0,-2 45 2 16,3-3-7-16,-2-1-2 15,3 3-3-15,-2-2-6 0,-1 1-5 0,4-1-3 16,-1 2-7-16,1-1-9 16,0 2-26-16,-1 2-40 0,-6 12-50 0,9-22-68 15,-1 13-75-15,-8 9-119 0,6-17-215 16,-4 9-310-16,-2 8-276 0</inkml:trace>
  <inkml:trace contextRef="#ctx0" brushRef="#br2" timeOffset="-137012.34">940 3681 2578 0,'0'0'-112'15,"0"0"25"-15,0-21 19 0,0 21 25 0,0 0 14 0,0 0 13 16,0 0 22-16,0 0-1 16,0 0 9-16,0 0 3 0,0 0 9 0,0 0 11 15,0 0 14-15,0 0 10 16,0 0 8-16,0 0 15 0,0 0 3 0,0 0 1 0,0 0-3 16,-33 35-3-16,33-35-3 15,-6 23 0-15,4-9-8 0,0 1-1 0,2-15-2 16,-2 31-5-16,2-16-1 0,0-15-7 0,6 30-7 15,-2-14 0-15,1-2-6 0,-2 0-5 16,4 0-5-16,1-3 0 0,1 0-26 0,-9-11-27 16,16 20-58-16,-7-11-68 15,3-3-68-15,-12-6-111 0,15 5-567 0,-6-2-275 16</inkml:trace>
  <inkml:trace contextRef="#ctx0" brushRef="#br2" timeOffset="-136812.4">1034 3802 2544 0,'-5'-17'-98'0,"5"17"17"15,0 0 20-15,0 0 10 0,0 0 27 16,0 0 28-16,12-20 24 0,-12 20 18 0,13-8 5 16,-13 8-4-16,18-7-5 0,-18 7 2 0,19-7 0 0,-19 7-11 15,22-5-8-15,-22 5-10 16,17-6-51-16,-17 6-49 0,14-4-61 0,-14 4-97 15,16-5-418-15,-16 5 102 16</inkml:trace>
  <inkml:trace contextRef="#ctx0" brushRef="#br2" timeOffset="-136602.76">1133 3687 1922 0,'-25'-3'-14'0,"25"3"17"15,0 0 23-15,0 0 36 0,0 0 24 0,0 0 26 0,0 0 12 16,-11 23 7-16,11-23 7 15,3 20-13-15,-3-20-4 0,6 24-8 0,-2-7-17 16,1-1-6-16,1 1-12 16,1-1-7-16,0 4-8 0,2-1-4 0,0-2-11 0,0-2-13 15,0-1-23-15,0-1-35 16,0 0-35-16,0-2-59 0,-1-3-62 0,-8-8-84 16,15 12-173-16,-7-11-319 0,-8-1-37 0</inkml:trace>
  <inkml:trace contextRef="#ctx0" brushRef="#br2" timeOffset="-136272.67">1246 3627 2099 0,'0'0'-77'0,"0"0"21"0,0 0 25 0,0 0 31 0,0 0 48 16,0 0 38-16,0 0 10 0,0 0 4 0,0 0 5 15,0 0-5-15,41 30 2 16,-31-16-16-16,-2 3-4 0,2 0-9 0,3 2-12 15,-2 0-1-15,-2 3-8 0,-2-2-8 16,-2 0-12-16,1 0-26 0,-6 1-48 0,0 0-68 16,-2 0-74-16,-2 0-122 15,-3 2-448-15,0 0-40 0</inkml:trace>
  <inkml:trace contextRef="#ctx0" brushRef="#br2" timeOffset="-135622.73">974 4296 2156 0,'0'0'-35'0,"-14"10"32"16,14-10 46-16,0 0 8 0,-11 11 28 0,11-11 36 15,0 0 12-15,-7 19-3 0,7-19-1 0,-5 17-7 16,5-17-5-16,-4 19-11 15,4-19-12-15,-3 23-7 0,3-23-9 0,0 23-10 0,3-10-4 16,-3-13-5-16,2 22-10 16,0-8-20-16,-2-14-35 0,9 21-46 0,-9-21-53 15,5 19-56-15,-5-19-82 16,9 12-150-16,-5-7-401 0,-4-5-113 0</inkml:trace>
  <inkml:trace contextRef="#ctx0" brushRef="#br2" timeOffset="-135432.75">1003 4405 2295 0,'-5'-18'-39'0,"5"18"25"15,0 0-2-15,0-21 4 0,0 21 13 0,7-15 21 16,-7 15 2-16,13-13 3 16,-13 13-10-16,16-14-3 0,-3 7 3 0,0-1-3 0,-13 8 7 15,27-13-10-15,-14 6-5 0,2 3-49 0,-15 4-37 16,22-12-48-16,-8 6-64 15,-14 6-96-15,17-7-244 0,-12 3 285 0</inkml:trace>
  <inkml:trace contextRef="#ctx0" brushRef="#br2" timeOffset="-135261.44">1092 4273 1540 0,'0'0'18'16,"-9"12"19"-16,9-12 20 15,-8 15 26-15,8-15 25 0,-5 17 21 0,5-17 5 0,0 21-3 16,0-21-17-16,0 23-10 0,0-23-8 0,7 22-10 15,-5-12-9-15,4 3-7 16,-6-13-8-16,7 21-13 0,-2-11-20 0,-5-10-49 0,9 16-48 16,-9-16-47-16,11 13-61 15,-11-13-101-15,13 7-433 0,-10-5 30 0</inkml:trace>
  <inkml:trace contextRef="#ctx0" brushRef="#br2" timeOffset="-135082.59">1196 4340 2115 0,'2'-19'-25'0,"-2"19"15"16,0 0 23-16,6-15 19 16,-6 15 32-16,0 0 34 0,0 0 17 0,21-3 7 0,-21 3 3 15,0 0-18-15,0 0-7 16,21 28-10-16,-15-16-10 0,-1 0-9 0,-5-12-10 16,6 28-24-16,-6-13-41 0,2 3-63 0,-2-18-58 15,-6 32-74-15,1-16-140 0,-1 1-425 16,-2-2-55-16</inkml:trace>
  <inkml:trace contextRef="#ctx0" brushRef="#br2" timeOffset="-134432.55">1020 4921 2191 0,'0'0'-32'15,"0"0"48"-15,0 0 37 16,-6-15 15-16,6 15 21 0,0 0 2 0,0 0-5 0,0 0-11 16,0 0 2-16,0 0 0 15,0 0-2-15,0 0 4 0,0 0-1 0,0 0-4 16,0 0 5-16,-27 28-7 16,27-28-10-16,-3 23-2 0,3-23-7 0,-2 23-5 0,2-23-7 15,0 25-6-15,0-25-8 0,2 20-20 0,-2-20-29 16,2 18-61-16,1-8-59 15,-3-10-74-15,9 13-119 0,-2-8-518 0,-7-5-199 16</inkml:trace>
  <inkml:trace contextRef="#ctx0" brushRef="#br2" timeOffset="-134260.9">1085 4980 2536 0,'0'0'-39'0,"2"-16"9"16,-2 16 7-16,0 0 5 0,4-13 20 0,-4 13 28 15,12-9 6-15,-12 9 6 16,12-9-4-16,-12 9-6 0,16-8-5 0,-16 8-20 16,20-10-51-16,-20 10-65 0,15-8-83 15,-15 8-141-15,14-8-288 0,-7 4 158 0</inkml:trace>
  <inkml:trace contextRef="#ctx0" brushRef="#br2" timeOffset="-134112.78">1196 4881 1753 0,'0'0'-8'0,"0"0"34"0,0 0 17 0,-52 11 31 0,52-11 9 16,0 0-2-16,0 0-5 16,-4 19-12-16,4-19-3 0,0 0 2 0,2 23-15 0,-2-23-6 15,0 0-23-15,6 27-33 16,-6-27-46-16,5 19-46 0,-5-19-52 0,5 15-86 16,-5-15-343-16,4 12 209 0</inkml:trace>
  <inkml:trace contextRef="#ctx0" brushRef="#br2" timeOffset="-133922.34">1227 4900 1713 0,'0'0'10'0,"0"0"22"0,0 0 28 16,9-14 30-16,-9 14 12 16,0 0 16-16,0 0-3 0,0 0-5 0,0 0-8 15,0 0-9-15,35 25-12 0,-27-15-6 0,-8-10-12 16,9 22-13-16,-2-6-34 0,-3-2-46 15,0 1-47-15,-2-1-55 0,-2-14-77 0,-4 29-159 16,0-14-269-16,-3-1 138 16</inkml:trace>
  <inkml:trace contextRef="#ctx0" brushRef="#br2" timeOffset="-132222.41">1540 4347 1820 0,'0'0'-56'16,"0"0"10"-16,0 0 27 0,-5 14 12 0,5-14 20 0,0 0 37 16,0 0 28-16,0 0 18 0,0 0 13 15,0 0-2-15,37 9-4 0,-37-9 8 16,24 0 8-16,-24 0 11 0,29-1-15 15,-10-2-2-15,0 3-13 0,1-1-8 0,-20 1-15 16,38-2-2-16,-20 0-10 0,-2 2-5 0,-16 0-13 16,35 0-1-16,-20 0-8 15,-15 0 0-15,25 0-11 0,-25 0-8 0,24 0-19 16,-24 0-41-16,17 2-38 0,-17-2-50 16,16 3-48-16,-16-3-55 0,0 0-124 0,12 3-420 15,-12-3-76-15</inkml:trace>
  <inkml:trace contextRef="#ctx0" brushRef="#br2" timeOffset="-131802.39">1881 3905 2186 0,'-2'-17'-88'0,"2"17"26"16,0 0 21-16,-2-21 18 15,2 21 20-15,0 0 19 0,-3-17 19 0,3 17 18 16,0 0 25-16,0 0 5 16,0 0-12-16,0 0-8 0,-2-19-9 0,2 19-6 15,0 0-3-15,0 0 8 0,0 0 9 0,0 0 6 0,0 0-4 16,0 0 7-16,0 57 0 15,0-40-7-15,2 2 2 0,-2 3-2 0,3 4-4 16,-1 3-9-16,0-1 0 16,0 3-4-16,2 5-3 0,0-1-8 0,2 0-1 15,-2 1-3-15,0-1 1 0,2-3-8 16,-2-1-1-16,0-3-1 0,3 1-1 0,-3-3-2 16,2 0-2-16,-1-4-1 0,-1 0-4 15,0-2-1-15,0-1-9 0,1-2-13 0,-1-2-38 16,-2 1-45-16,-2-16-34 0,4 23-40 0,-2-14-52 15,-2-9-104-15,0 16-501 16,0-16-151-16</inkml:trace>
  <inkml:trace contextRef="#ctx0" brushRef="#br2" timeOffset="-130749.96">1836 3814 2310 0,'-10'-8'-110'16,"10"8"25"-16,0 0 19 0,0 0 15 16,0 0 15-16,0 0 19 0,0 0 14 15,0 0 20-15,0 0 7 0,0 0 8 0,0 0 0 16,0 0 3-16,0 0 19 0,0 0 7 16,0 0-16-16,0 0-2 0,0 0-1 0,0 0-13 15,0 0 5-15,48-5-5 0,-31 2-7 0,3 3-2 16,3-1 4-16,1 1-28 15,6-2-31-15,-3 2-3 0,4-2-16 0,1 0 15 0,-1 2 5 16,2-4-4-16,-5 2 1 16,6 1 6-16,-8-1-2 0,4-1 3 0,-5 3 5 15,-1-1 11-15,-1 1-7 16,0-2-1-16,-2 2 10 0,1 0 3 0,-3 0-9 16,4 0 6-16,-4 2 4 0,0-2-1 0,0 1 1 15,1 2 5-15,-3-3-6 0,4 2 2 16,-5-1 4-16,-16-1-4 0,35 6 3 0,-19-4-1 15,-1 0 3-15,0 1 1 16,-15-3-7-16,29 4 4 0,-16-1 1 0,-13-3-5 0,23 3-2 16,-23-3 7-16,20 2-10 15,-20-2 3-15,21 4 12 0,-21-4-7 0,19 3 0 16,-19-3 5-16,0 0-1 16,21 3-1-16,-21-3 8 0,0 0 3 0,14 1-3 15,-14-1 10-15,0 0 5 0,0 0 3 0,20 2 9 16,-20-2 7-16,0 0 8 15,0 0 1-15,0 0-5 0,14 4-2 0,-14-4 6 0,0 0 7 16,0 0-6-16,0 0 18 0,5 19 5 16,-5-19 3-16,0 0-5 0,-3 25 1 15,3-25-10-15,-2 21-4 0,2-21-2 16,-4 25-5-16,4-25-7 0,-2 30 0 16,2-14 3-16,0 0-9 0,-2 2-7 0,2 0-4 0,0-18-1 15,2 37 0-15,-2-20-5 16,2 3-4-16,0 0 1 0,-2-1 1 0,2 0-6 15,3 0-1-15,-3-2 3 0,0 2-2 16,2-1-2-16,-2-1-2 0,3-1 1 16,-3 0-2-16,0 0 0 0,2-1-1 0,-2 0 0 15,-2-15-1-15,5 27 1 0,-5-16-2 0,0-11-2 16,4 21 4-16,-4-21-5 16,2 19 0-16,-2-19 3 0,-2 17 0 0,2-17 2 15,0 0 0-15,-4 21 1 0,4-21-3 0,-5 14-1 16,5-14 2-16,-12 11 0 15,12-11-2-15,-16 10 0 0,16-10-1 0,-20 7 2 0,4-3-1 16,0 0 1-16,-1 0 5 16,17-4 11-16,-38 3 0 0,18 1 6 0,-2-1 2 15,0-3 2-15,-1 1-3 0,-3 1 3 16,2 2 4-16,-4-3-3 0,-2 2 1 0,3 0-2 16,-3-1-3-16,0 1-6 0,1-2-5 0,-1 3 5 15,0-2-2-15,1 1-4 16,-1 0 0-16,2 1-1 0,-1-2-6 0,1 1 3 0,-1 1-2 15,2-2 0-15,5-1-2 16,-1 2-1-16,-1-2-4 0,1 2-5 0,1-2-12 0,2-1-31 16,-2 2-38-16,4-2-51 15,-3 0-49-15,4-2-71 0,-2 1-128 0,1-2-489 16,2-1-237-16</inkml:trace>
  <inkml:trace contextRef="#ctx0" brushRef="#br2" timeOffset="-129302.71">2846 4046 2470 0,'0'0'-143'0,"0"0"28"0,0 0 21 0,0 0 31 15,0 0 22-15,0 0 23 0,0 0 28 16,0 0 9-16,0 0 16 0,0 0 14 0,0 0 3 15,0 0-2-15,0 0-2 16,0 0 4-16,0 0 2 0,0 0-3 0,0 0 11 16,0 0-1-16,0 0 9 0,0 0-2 15,0 0 0-15,0 0-1 0,0 0-16 16,0 0 4-16,0 0-8 0,0 0-5 16,0 0-5-16,0 0-1 0,0 0-4 0,0 0-2 15,0 0-6-15,0 0 0 0,0 0-6 0,0 0-2 0,0 0 2 16,69 2-8-1,-69-2 3-15,27 0-6 0,-10-2 0 0,-17 2-4 0,31 0 1 16,-13-1-2-16,-2-2 1 16,-16 3-2-16,34-1 1 0,-17-1 1 0,0 0-1 0,-17 2 1 15,29-6 0 1,-13 4-3-16,-16 2 1 0,27-2-2 0,-14 0 3 0,-13 2-2 16,27-1 0-16,-11-2 0 0,-16 3-2 0,24-1 3 15,-24 1 6-15,26-5-4 0,-26 5-6 16,23-1 3-16,-10-1 3 0,-13 2-1 0,21-2 1 15,-21 2-2-15,22-2-1 16,-22 2 0-16,20-2 0 0,-20 2 0 0,19-1-1 16,-19 1-3-16,20 0 0 15,-20 0 5-15,0 0-2 0,22-3 1 0,-22 3 0 0,0 0 3 16,22 0-3-16,-22 0 0 16,0 0 0-16,19-1 0 0,-19 1 0 0,0 0 2 15,0 0-2-15,0 0 4 0,23-3 2 16,-23 3 0-16,0 0 11 0,0 0 4 0,0 0 7 15,0 0 6-15,17 3-8 0,-17-3 3 0,0 0-1 16,0 0-3-16,0 0 3 16,0 0 3-16,0 0 0 0,0 0 1 0,0 0-2 0,0 0-4 15,0 0 1-15,0 0-3 16,0 0-4-16,0 0 1 0,0 0 1 0,0 0 1 16,22-3-5-16,-22 3 1 0,0 0-6 0,0 0 0 15,0 0-2-15,0 0-7 16,0 0-25-16,0 0-28 0,0 0-49 0,0 0-56 0,0 0-61 15,0 0-72-15,0 0-652 16,0 0-355-16</inkml:trace>
  <inkml:trace contextRef="#ctx0" brushRef="#br2" timeOffset="-127292.51">3553 3978 2640 0,'0'0'-194'0,"0"0"21"0,0 0 20 0,-26 13 28 15,26-13 23-15,0 0 23 0,0 0 25 16,0 0 6-16,0 0 16 0,0 0 7 15,0 0 2-15,0 0 8 0,0 0 10 0,0 0-3 0,0 0 3 16,0 0 3-16,0 0 5 16,12 26 6-16,-12-26-9 0,0 0 6 0,12 14 1 15,-12-14 10-15,11 10-2 16,-11-10 6-16,9 11-1 0,-9-11 0 0,10 11 10 16,-10-11-17-16,9 14 5 0,-9-14-5 0,10 12 3 0,-10-12 1 15,8 14-12-15,-8-14 4 16,7 15-2-16,-7-15 3 0,9 14 4 0,-9-14-2 15,6 15 7-15,-6-15 0 16,6 14 2-16,-6-14 0 0,4 15 2 0,-4-15 4 0,0 0-8 16,2 21-1-16,-2-21 5 15,2 13-1-15,-2-13-1 0,0 0 12 16,-2 20-2-16,2-20 4 0,0 0 4 16,-4 20-2-16,4-20 0 0,-4 16-8 0,4-16-3 15,-8 13-2-15,8-13 2 0,-6 16 0 0,6-16-6 0,-14 12-2 16,14-12-2-16,-12 16 2 15,5-8-3-15,7-8-1 0,-12 12-5 0,3-4 1 16,9-8 5-16,-15 14-3 16,7-7-5-16,8-7 1 0,-14 13 2 0,4-5-4 0,10-8 4 15,-14 12-4-15,14-12 2 16,-17 15-1-16,9-10 9 0,8-5-11 0,-22 14-2 16,10-7 7-16,12-7-4 0,-24 13 1 0,14-6 2 15,-3-2 0-15,13-5 1 0,-28 14 9 16,16-10 1-16,-3 3 3 0,0-1-7 0,15-6 2 15,-28 9-1-15,14-3 10 16,-3 0-8-16,2-2-5 0,-2 2 3 0,1-1-2 16,-2-1-3-16,1 1-5 15,1 1 1-15,-2-2 3 0,2 2-3 0,-4 0-1 0,4-1 6 16,-1 0-4-16,-2-1-4 16,-2 2-1-16,-1 2 1 0,1 0-4 0,-2-3 5 15,2 3 2-15,-1-1-2 0,0 1 8 0,-2 0 0 16,1-1 9-16,-1 1 1 0,-2 0 1 15,4-1 3-15,-2 1-9 0,-1-1 7 0,1 3-7 16,0 0-7-16,-2-1 6 16,3 1-3-16,-3-1 4 0,3 3-4 0,0-3-4 15,-1 2-4-15,1-1 1 0,-1 3 1 16,2-1-2-16,-4-1 0 0,3 1 1 0,-3-1 2 16,1 4 8-16,0-1 6 0,2-3 9 0,-1 2-3 15,0 1 1-15,4-1-5 16,-4 0-1-16,1-1-3 0,0 3 0 0,2 3-6 0,-1-3-1 15,-3 4-1-15,1-1 2 16,2 2-6-16,0-1 4 0,-1 2-5 0,0 0 1 16,6 0-2-16,-6-1-2 15,6 2-2-15,2-2 3 0,-2 0-2 0,3 0-1 16,1 1 1-16,-1-1 4 0,3 1-3 16,-1 2 0-16,2-3-3 0,-1 3 1 0,0 0-2 15,3-1 2-15,0 1-2 0,-3-1 2 0,3 1-1 16,3-1 0-16,-1 1 0 0,0-1 0 15,-2-2-1-15,5-1 1 0,-1 0-2 0,1 0 0 16,0-2-2-16,1 2 0 16,1-1-1-16,1-1 1 0,0-17 2 0,0 34-1 15,0-21-3-15,0 5 1 16,0-18 0-16,3 26-2 0,3-14 0 0,-6-12 2 0,5 21-1 16,1-12 1-16,-6-9 2 0,10 17 0 0,-10-17 0 15,9 14 0-15,-9-14-2 16,16 7 0-16,-16-7-1 0,15 8 5 0,-15-8-2 0,19 4-3 15,-19-4 0-15,17 2 3 16,-17-2-5-16,21-2-9 0,-21 2-3 0,24-2 0 16,-24 2-3-16,23-3 3 15,-23 3 3-15,22-9-3 0,-6 5 2 0,-16 4-2 16,28-7-4-16,-14 3-2 0,-1-1-4 16,-13 5 5-16,30-9-3 0,-16 4-3 0,2-1-5 15,-16 6 0-15,24-8 5 0,-10 3 0 16,-14 5 5-16,23-8 4 0,-13 4 1 15,-10 4 1-15,17-7-1 0,-17 7 7 0,17-8-1 0,-17 8 0 16,14-5 2-16,-14 5 0 16,16-6 2-16,-16 6-6 0,0 0 2 15,16-8-3-15,-16 8 0 0,0 0-8 16,0 0 4-16,16-8 8 0,-16 8-6 0,0 0 5 0,0 0-8 16,0 0 3-16,0 0 4 0,12-7-2 0,-12 7-2 15,0 0 1-15,0 0 8 16,0 0 5-16,0 0-5 0,0 0 0 0,0 0 6 15,0 0 0-15,0 0 11 0,0 0 16 16,0 0 2-16,-38-11 8 0,38 11 7 0,0 0 11 16,0 0 9-16,-18-6 11 15,18 6 6-15,0 0 2 0,0 0 4 0,0 0-1 16,-18-5-1-16,18 5 0 16,0 0-1-16,0 0-4 0,0 0-4 0,0 0 0 0,0 0-5 15,-16-7-7-15,16 7-2 0,0 0 0 0,0 0-6 16,0 0 1-16,0 0-3 15,0 0 3-15,0 0 0 0,0 0 4 0,0 0-12 0,0 0 6 16,0 0-1-16,0 0-5 16,0 0-9-16,0 0-4 0,0 0-5 0,0 0-1 15,-11-9-9-15,11 9-1 16,0 0-3-16,0 0-5 0,0 0 2 0,0 0-6 16,0 0 0-16,-11-10 1 0,11 10-3 0,0 0-1 0,0 0 1 15,0 0 1-15,0 0 1 16,0 0-5-16,0 0-3 0,-9-17 2 0,9 17-1 15,0 0 1-15,0 0-2 16,0 0-4-16,0 0 8 0,-8-12 0 0,8 12-2 16,0 0-2-16,0 0 2 0,0 0 2 15,0 0 3-15,0 0-2 0,0 0-1 0,0 0 0 16,0 0-3-16,0 0-7 16,0 0 9-16,0 0-9 0,0 0 7 0,0 0 1 0,0 0-2 15,0 0 2-15,0 0 0 0,0 0 0 16,0 0 0-16,38 0 2 0,-38 0 0 15,23 8-2-15,-7-2-2 0,-2 0-2 0,0 0 1 16,2 0-2-16,-3-1 2 16,1 1 0-16,-14-6 2 0,24 9-6 0,-14-3 3 0,-10-6 2 15,17 8-2-15,-17-8 0 16,13 8 4-16,-13-8-3 0,9 10 4 0,-9-10 2 16,3 16 1-16,-3-16-3 0,0 0 0 0,-10 30 0 0,4-18-1 15,-3 1-2-15,-2 0 1 16,3 3-20-16,-4 0-34 0,0-4-41 0,2 0-44 15,0 1-50-15,1-2-58 16,-1-1-78-16,3-2-173 0,1 0-139 0,-3-3-229 16,9-5-224-16</inkml:trace>
  <inkml:trace contextRef="#ctx0" brushRef="#br2" timeOffset="-122492.63">30056 4974 560 0,'0'0'169'0,"0"0"-34"0,0 0-40 15,0 0-13-15,0 0-18 16,0 0-6-16,0 0-3 0,0 0-1 0,0 0 13 0,0 0 8 16,0 0 9-16,0 0 12 15,0 0 4-15,0 0 6 0,0 0 5 0,0 0 1 16,0 0-20-16,0 0 8 16,0 0-14-16,0 0-8 0,0 0-10 0,0 0 26 15,0 0 8-15,0 0-3 0,0 0 5 0,0 0-15 0,0 0-3 16,10 51-2-1,-8-33-2-15,0 2-11 0,0 3 3 0,1 2-8 0,1 4-8 16,1 0 1-16,-1 7-7 16,0-3-5-16,0 6-7 0,2-2 0 0,-1-1-5 0,-1 2-2 15,2-1-7-15,-2 2 1 16,1-3-1-16,-1 1 0 0,0-1 2 0,-1-7 2 16,1 4 0-16,-2-2-2 0,0-1 3 0,-2 1 0 15,2-3 0-15,0 1-1 0,0 0 2 16,0-3 3-16,0 1-1 0,0-2-6 0,0-5-4 15,-2 1 0-15,2-2-3 16,0 0-1-16,-2-1-5 0,0-18 3 0,2 26-2 16,-2-26-3-16,3 21-5 15,-3-21-13-15,0 19-31 0,0-19-42 0,3 16-52 0,-3-16-72 16,0 0-70-16,0 0-112 16,4 7-599-16,-4-7-443 0</inkml:trace>
  <inkml:trace contextRef="#ctx0" brushRef="#br2" timeOffset="-121382.57">30075 4925 2863 0,'0'0'-136'0,"-15"-11"21"16,15 11 17-16,0 0 15 0,0 0 25 0,0 0 15 16,0 0 21-16,0 0 4 0,0 0 2 0,0 0 7 15,49 1 8-15,-49-1 8 0,28 4-7 16,-10-2-1-16,2 0-4 0,0 2 8 0,8 0-7 15,1 1 2-15,3-1 2 16,9-1 0-16,1 4 3 0,-2-4-6 0,5 3 8 16,3-2-7-16,-1-1 4 15,-1 0-10-15,1 1 14 0,1-3-1 0,-3 1-5 0,-1 0-6 16,-1-2-4-16,-1 2 15 16,0-2-8-16,-5 2 0 0,-3-2-2 0,0 0 4 15,-1 0 11-15,-1 0-11 0,-2 0-2 0,-3 0 1 16,-1 0-2-16,-4 1 2 0,0-1 8 15,-1 0 8-15,-2 2 22 0,0-2 10 0,-19 0-5 16,30 0 3-16,-18 3 0 16,-12-3-11-16,26 0 2 0,-26 0 5 0,19 1 3 15,-19-1 12-15,19 6 5 16,-19-6 2-16,15 7 0 0,-15-7 10 0,12 12-4 0,-5-2-1 16,-7-10-3-16,11 19-4 15,-7-6-1-15,2 2 1 0,-2 0-15 0,1 3 0 16,-3 3-3-16,2 1-3 0,0 4-6 0,0 0-3 0,1 0-4 15,-1 1 3-15,0 4-4 16,1-4-6-16,-1 1 3 0,2-1-5 0,-2 1 1 16,0-1-3-16,0 0 2 15,4-3-3-15,-4 1-2 0,2-2-3 0,-2 2 1 16,0-2 1-16,2-2-1 0,-4-2 4 16,3 2-8-16,-1-4 0 0,-2 2-1 0,0-1 1 15,3-1 2-15,-3-3-5 0,0 4-1 0,0-3 2 16,-2-15 0-16,2 27-1 15,0-14 0-15,0 0-1 0,-2-13 1 0,0 22 2 0,0-22 0 16,0 24-1-16,0-24 1 16,-2 21-3-16,2-21 1 0,-2 19 0 0,2-19 0 15,-2 15-4-15,2-15 3 16,-4 15 2-16,4-15-3 0,0 0 4 0,-5 17-1 0,5-17-4 16,0 0 2-16,0 0 4 0,-8 18 1 0,8-18-4 15,0 0 4-15,-15 9-1 16,15-9-1-16,-16 2 0 0,16-2-4 0,-24 2 4 15,24-2-3-15,-32 0 2 16,15-2-2-16,17 2 0 0,-44-4 0 0,20 2 2 0,-5 1-2 16,1-2 1-16,-4 2-3 15,-1-2 7-15,-1 0 3 0,0 3 8 0,-2-4 7 16,0 4-2-16,-7-2 0 16,8 1-2-16,-1 1 0 0,-2-3-5 0,1 3-1 0,-1 0 0 15,2 3-3-15,1-3 1 0,-1 1-2 0,2-1-1 16,-1 2 0-16,4 0-2 15,-1 0-1-15,2 0 4 0,2-1-5 0,2-1 2 16,2 3-5-16,3-2-5 0,0 2-11 16,0-3-26-16,21 0-29 0,-34 0-48 0,19 0-60 15,3-3-62-15,12 3-125 16,-30-5-614-16,15-1-432 0</inkml:trace>
  <inkml:trace contextRef="#ctx0" brushRef="#br2" timeOffset="-120162.48">29028 5610 2832 0,'0'0'-158'0,"0"0"32"0,0 0 33 16,0 0 37-16,-18 3 13 15,18-3 20-15,0 0 20 0,0 0 9 0,0 0 8 16,0 0-3-16,0 0 5 16,0 0-5-16,0 0 3 0,0 0-2 0,0 0 3 0,0 0-1 15,0 0-2-15,0 0 0 16,0 0 3-16,64 0-7 0,-64 0 4 0,27-3 1 16,-27 3 8-16,30 0 3 0,-14-1-4 15,6 1 0-15,-1 1 4 0,5-1-2 0,1 0 3 16,2 3-3-16,4-3-1 0,-1 1 2 0,1 1-5 15,-1-2-2-15,2 2 3 16,0 0-2-16,-1-2 3 0,3 1 9 0,-2-1 11 16,0 0 12-16,0 0 10 15,-3 0 1-15,2 0 4 0,-1-1 1 0,-4 1 3 0,2 0 3 16,-6-2 7-16,-1 2-6 16,-1-2 10-16,-4 0 0 0,1 1 0 0,-19 1-5 15,28 0-6-15,-28 0-7 0,24-3-11 0,-24 3-5 16,20 0-11-16,-20 0-16 0,0 0-34 15,24-1-53-15,-24 1-64 0,0 0-67 0,0 0-89 16,14-4-175-16,-14 4-457 16,0 0-313-16</inkml:trace>
  <inkml:trace contextRef="#ctx0" brushRef="#br2" timeOffset="-119292.4">28618 5180 2578 0,'0'0'-153'0,"0"0"15"0,2-21 23 0,-2 21 11 16,4-16 21-16,-4 16 20 15,8-15 21-15,-8 15 13 0,10-14 16 0,-10 14 2 0,10-14 11 16,-10 14 13-16,15-12 5 16,-15 12 7-16,15-9-7 0,-15 9-10 0,15-8-3 15,-15 8 2-15,14-4 1 0,-14 4 0 0,0 0 6 16,0 0-6-16,24 14 7 15,-24-14 6-15,8 19 2 0,-6-5 1 0,0 0 10 0,1 5-11 16,-1 0 9-16,2 6-4 16,-3 2 0-16,3 0-1 0,2 1 7 15,0 5-6-15,3 1-8 0,1-4 5 16,0 2-10-16,6-3 8 0,-2 3-14 0,3-6 11 0,2-1-6 16,-2-1-2-16,-2-5-10 0,2-2 11 0,-1-3-7 15,-2-1 5-15,-2-4-1 16,-1-1 3-16,0-2-12 0,-11-6 7 0,14 5 4 15,-14-5 4-15,0 0 7 16,0 0 4-16,0 0 3 0,0 0 24 0,0 0 11 0,0 0 14 16,0 0-2-16,0 0-9 15,0 0-4-15,0 0-6 0,0 0-4 0,0 0-4 16,0 0 1-16,0 0 1 16,0 0-5-16,0 0 3 0,0 0-6 0,-32 23 0 0,32-23 0 15,5 27-10-15,-1-10-1 0,5 2-3 0,1 3-1 16,3 0-6-16,0 3 3 15,8 0-3-15,-4 0-2 0,4-2-6 0,-2 5-1 16,0-3 17-16,0-1-1 16,0 1-2-16,-2-2-3 0,-4 0-4 15,-1-3 1-15,-1 4-4 0,-2-2 2 0,-3-1 2 16,0 2-1-16,-4 2 9 0,-2-4-3 0,-2 2 7 16,-2-1 0-16,-2 3-1 0,-3-3-6 15,-2-1 2-15,-1-2-2 0,1 2-6 0,-1-3-3 16,-2 0-7-16,0-3-26 0,4-2-39 0,-4 0-61 15,4-5-71-15,0-1-81 16,10-7-159-16,-20 8-536 0,12-5-399 0</inkml:trace>
  <inkml:trace contextRef="#ctx0" brushRef="#br2" timeOffset="-113842.31">28166 3555 2702 0,'0'0'-205'16,"0"0"26"-16,0 0 25 16,0 0 16-16,0 0 18 0,0 0 19 0,0 0 19 15,0 0 18-15,0 0 22 16,0 0 12-16,0 0 10 0,0 0 6 0,0 0 16 16,0 0-5-16,0 0-4 0,0 0 7 0,27-28-5 0,-27 28 3 15,0 0 9-15,17-7-7 16,-17 7 0-16,0 0 7 0,19-3-4 0,-19 3 5 15,0 0-1-15,21-4 5 16,-21 4 5-16,0 0 1 0,19-2 2 0,-19 2 5 0,0 0-5 16,20-2 0-16,-20 2-7 15,0 0 5-15,20 0-5 0,-20 0 1 0,0 0 0 16,21 2-2-16,-21-2 4 16,0 0 7-16,20 2-5 0,-20-2 5 0,0 0 11 15,0 0-9-15,20 2 6 0,-20-2-5 0,0 0-1 0,0 0 7 16,18 2-2-16,-18-2 0 15,0 0-1-15,0 0 27 0,16 3-37 0,-16-3 0 16,0 0-7-16,0 0 18 16,0 0-6-16,18 3-11 0,-18-3 7 0,0 0-2 0,0 0 8 15,0 0 2-15,0 0-4 16,13 4 2-16,-13-4 3 0,0 0-4 0,0 0 2 16,0 0-1-16,0 0-5 0,0 0-2 0,0 0-1 15,0 0-2-15,0 0 2 16,0 0-11-16,16 5 2 0,-16-5-6 0,0 0 3 15,0 0 1-15,0 0-1 0,0 0-1 16,0 0-4-16,0 0 6 0,0 0-1 0,7 11-1 16,-7-11 5-16,0 0-4 15,0 0-2-15,0 0 9 0,0 0-4 0,0 0 4 0,4 14-7 16,-4-14 1-16,0 0 5 16,0 0-3-16,0 0-3 0,0 0 7 0,4 18-5 15,-4-18 1-15,0 0-5 0,0 0-1 0,0 0 0 0,0 20 3 16,0-20-2-16,0 0 0 15,0 0-6-15,2 17 7 0,-2-17 0 0,0 0-4 16,0 0 8-16,0 0-1 16,0 0 4-16,0 17 3 0,0-17 8 0,0 0-3 15,0 0 6-15,0 0-1 0,0 0-4 16,0 0-1-16,0 0-4 0,0 0 2 0,0 0-4 16,0 19 2-16,0-19 0 0,0 0-5 0,0 0-3 15,0 0 0-15,0 0-2 16,0 0 1-16,0 18 0 0,0-18 12 0,0 0 9 0,0 0-8 15,0 0 2-15,0 0-8 16,-2 18 6-16,2-18 2 0,0 0-7 0,0 0-2 16,-6 18 7-16,6-18-10 15,0 0 5-15,0 0-5 0,-2 16 1 0,2-16 4 0,0 0 3 16,0 0 0-16,0 20-5 16,0-20 2-16,0 0-2 0,-2 17 0 0,2-17-3 15,0 0 2-15,2 17 5 0,-2-17-4 0,0 0-2 16,0 0 1-16,0 21-3 0,0-21 0 15,0 0 0-15,0 0 0 0,-2 19-1 0,2-19-4 16,0 0 5-16,0 0-1 16,0 19-3-16,0-19 4 0,0 0-2 0,-2 17-3 15,2-17 3-15,0 0 0 16,0 19-3-16,0-19 1 0,0 0 2 0,0 21-1 0,0-21 2 16,0 0 1-16,0 21-4 0,0-21 0 0,0 0 3 15,2 21-3-15,-2-21 1 16,2 16-4-16,-2-16 1 0,2 14 2 0,-2-14-1 0,4 16-1 15,-4-16 1-15,0 0 2 16,6 17 2-16,-6-17 0 0,7 12 5 0,-7-12 3 16,0 0-2-16,10 12 1 15,-10-12-2-15,9 8-1 0,-9-8 0 0,0 0 0 16,14 8-2-16,-14-8-4 0,0 0 4 16,17 1-2-16,-17-1-2 0,0 0 1 0,0 0-2 15,23-1 0-15,-23 1-1 0,0 0-2 0,0 0 2 16,24-9 0-16,-24 9-2 15,0 0 3-15,13-9-4 0,-13 9-1 0,0 0 1 0,11-9-1 16,-11 9 2-16,0 0-1 16,8-9-1-16,-8 9 1 0,0 0-3 0,0 0-4 15,0 0 4-15,0 0-4 16,0 0 4-16,0 0-3 0,0 0 0 0,-19-28 2 0,19 28 2 16,0 0-4-16,-17-6 0 0,17 6 0 0,0 0 2 15,-15-6-2-15,15 6 2 16,0 0-4-16,0 0 2 0,0 0 3 0,0 0-3 15,-24-2 3-15,24 2-2 16,0 0 2-16,0 0 2 0,0 0-1 0,0 0 1 0,0 0 0 16,-8 23 1-16,8-23 0 15,0 0-2-15,0 0 2 0,6 23-1 0,-6-23 0 16,0 0 1-16,8 23 3 16,-8-23-3-16,10 17 5 0,-7-6 1 0,-3-11 0 0,11 23-2 15,-4-11 1-15,-1-3-2 0,0 4-3 0,-6-13 4 16,10 23 0-16,0-12 0 15,-4 3-3-15,0-2 1 0,0-2 2 0,0 4-1 16,-1-1 1-16,-5-13-3 0,13 25 5 16,-7-11-4-16,-2 0 3 0,0-2 0 0,1 2 1 15,-5-14 0-15,6 21 4 16,-2-10-4-16,-4-11 0 0,5 23 1 0,-5-23-2 16,2 19 1-16,-2-19 1 0,4 20 2 0,-4-20-3 0,0 18-2 15,0-18 1 1,0 19-2-16,0-19 0 0,0 0 3 0,-2 25-1 0,2-25 2 15,0 18-1-15,0-18 1 16,0 0-2-16,-2 22 2 0,2-22 0 0,0 0 2 0,0 21 0 16,0-21-5-16,-2 13 4 15,2-13-1-15,0 0-1 0,-2 19 2 0,2-19-2 16,0 0 0-16,-5 16 2 16,5-16 0-16,0 0 2 0,0 0-1 0,-6 16 1 0,6-16 0 15,0 0 2-15,0 0-1 0,-10 13 0 0,10-13 0 16,0 0 3-16,-7 10-2 15,7-10 0-15,0 0-2 0,0 0 0 0,-14 12 0 16,14-12 2-16,0 0-3 16,-14 8 0-16,14-8-4 0,0 0 3 0,-14 3-4 0,14-3 0 15,0 0-2-15,0 0-11 16,-24 0-20-16,24 0-27 0,0 0-36 0,0 0-41 16,-23-11-53-16,16 5-46 0,7 6-89 0,-9-16-197 0,1 7-373 15,8 9-263-15</inkml:trace>
  <inkml:trace contextRef="#ctx0" brushRef="#br2" timeOffset="-112312.4">28600 3969 2487 0,'0'0'-171'0,"0"0"30"16,0 0 18-16,0 0 30 15,0 0 17-15,0 0 29 0,0 0 13 0,0 0 10 16,0 0 7-16,0 0 7 0,0 0-1 16,0 0 3-16,0 0 3 0,0 0 3 0,0 0 2 15,24-3 5-15,-24 3-3 16,0 0-1-16,29 3 6 0,-29-3-7 0,29 1 3 16,-29-1 5-16,31 2-11 0,-13 0 10 0,1 0-2 0,-2 0 3 15,2-1-8-15,0 2 1 16,0-2 1-16,-19-1-7 0,36 4 2 0,-19-4 1 15,2 2 7-15,-2 0-8 16,-17-2 1-16,30 2 1 0,-14 0 2 0,-16-2-4 16,28 2 1-16,-13-2 1 0,-15 0-1 15,26 1 7-15,-26-1 11 0,22 3 10 0,-22-3 14 16,19 4 15-16,-19-4-2 16,20 3 0-16,-20-3-4 0,16 4 2 0,-16-4-2 15,16 5 4-15,-16-5-3 0,12 8 4 0,-12-8-3 0,10 12-1 16,-10-12-6-16,9 13 4 15,-9-13 8-15,9 17-3 0,-9-17 4 0,4 17 6 16,-4-17-7-16,4 21 2 16,-4-21-2-16,2 22-6 0,0-11-4 0,-2-11-4 0,2 25-1 15,0-12-8-15,-2-13-2 16,0 26-2-16,2-11-7 0,-2-15 2 0,3 31-2 16,-3-16-3-16,2 1 3 0,-2-16-3 0,0 28-8 15,2-14-3-15,-2-14 2 16,0 25 1-16,0-12 2 0,0-13-1 0,2 23 3 0,-2-23-4 15,0 23-3-15,0-23 4 16,0 22-2-16,0-22-4 0,0 23 2 0,0-23 1 16,-2 21 2-16,2-21-3 15,0 24 1-15,0-24 0 0,0 22-5 0,0-22 1 0,0 21 1 16,0-21 3-16,-2 23-4 16,2-23-2-16,0 21 2 0,0-21-2 0,-2 23 2 15,2-23 0-15,-3 20 2 0,3-20-2 0,0 20-2 16,0-20 1-16,0 21 5 15,0-21-6-15,0 16-3 0,0-16-2 0,0 0 4 0,0 27-1 16,0-27 1-16,0 18-2 16,0-18 3-16,-2 16 0 0,2-16-2 0,2 18 3 15,-2-18-1-15,0 17-1 16,0-17-1-16,0 17 2 0,0-17-3 0,0 17 1 0,0-17 3 16,0 0 0-16,-2 21-3 0,2-21 2 0,0 0-2 15,0 19 1-15,0-19 0 16,0 0 2-16,0 18 0 0,0-18 1 0,0 0-1 15,0 0-1-15,0 0 2 0,0 18 0 16,0-18 0-16,0 0 4 0,0 0-7 0,0 0 7 16,5 16 2-16,-5-16 2 15,0 0-3-15,0 0 2 0,10 10-7 0,-10-10 2 16,0 0-1-16,15 7 0 16,-15-7-1-16,15 4-5 0,-15-4 2 0,16 3-9 0,-16-3-2 15,24 6-3-15,-24-6-5 0,23 6-5 0,-10-4 3 16,-13-2-9-16,33 4 2 15,-15-3 4-15,1 2 0 0,0-2-3 0,0 1 12 16,0 0-7-16,0 0 7 0,0-2-2 16,0 2 2-16,0-2-2 0,1 2 2 0,-2-2 5 15,2 2 0-15,-2-1 7 16,2-1-2-16,-20 0-2 0,33 0-1 0,-17 0 2 16,-16 0 0-16,31 0-2 0,-18 2 6 0,-13-2-3 0,27-2-1 15,-27 2-38-15,24 0-45 16,-24 0-58-16,18-1-70 0,-18 1-134 0,16-4-436 15,-16 4-85-15</inkml:trace>
  <inkml:trace contextRef="#ctx0" brushRef="#br2" timeOffset="-109082.77">30086 5940 2282 0,'0'0'-67'0,"0"0"25"16,0 0 19-16,0 0 7 0,0 0 24 0,0 0 28 15,0 0-9-15,0 0 13 16,0 0 30-16,0 0 15 0,0 0 18 0,0 0 9 16,0 0 8-16,0 0-4 0,0 0-2 15,0 0-3-15,0 0-12 0,0 0-7 0,51 2-15 16,-51-2-7-16,0 0-8 16,0 0-5-16,16 2-7 0,-16-2-9 0,0 0-3 15,0 0-1-15,0 0-4 0,20 0-4 0,-20 0-2 0,0 0-4 16,0 0 0-16,0 0 0 15,0 0-2-15,25 0-5 0,-25 0 2 0,0 0-2 16,17 0-4-16,-17 0 2 16,0 0-7-16,25-2 0 0,-25 2 1 0,20-2-2 0,-20 2 1 15,22 0-2-15,-22 0-1 16,24 0 1-16,-24 0-3 0,27 0-2 0,-27 0-7 16,26 0-19-16,-26 0-39 15,25 0-48-15,-25 0-79 0,23 0-103 0,-10-2-212 16,-13 2-350-16,0 0-208 0</inkml:trace>
  <inkml:trace contextRef="#ctx0" brushRef="#br2" timeOffset="-107752.57">31544 5479 2376 0,'0'0'-151'15,"0"0"29"-15,0 0 17 0,0 0 18 0,0 0 14 16,0 0 17-16,0 0 22 0,0 0 11 16,0 0 15-16,0 0 11 0,0 0 7 0,0 0-4 15,0 0 6-15,0 0-7 16,0 0 6-16,0 0 3 0,0 0 7 0,38 7-13 16,-38-7 0-16,0 0 4 0,0 0-7 0,21 5 3 15,-21-5-3-15,0 0-4 0,22 1 7 16,-22-1-3-16,16 3 0 0,-16-3-5 0,19 0 18 15,-19 0-17-15,22 1-1 16,-22-1 4-16,20 3-4 0,-20-3 1 0,24 0 6 16,-24 0 12-16,25 0-19 0,-10 0 3 15,-15 0-3-15,29 1-1 0,-11-1-1 0,-18 0-7 16,36 0 5-16,-17 0 9 16,0 0-8-16,0 2-2 0,2-2 8 0,-2 0-8 15,-19 0 7-15,39-2-2 0,-21 2 0 0,2 0 0 0,-4-1 7 16,-16 1-12-16,34-3 6 15,-19 2 9-15,-15 1 0 0,28-4 4 0,-14 4 17 16,-14 0-15-16,26-2-2 16,-26 2 2-16,25-3-3 0,-25 3-5 0,24 0 3 15,-24 0-9-15,25-1 9 0,-25 1-5 16,25 0 4-16,-25 0 2 0,25 0 2 16,-25 0-1-16,26 0 20 0,-26 0 2 0,24 0 2 0,-24 0-4 15,20 0 5 1,-20 0-2-16,22 0 1 0,-22 0-4 0,0 0-2 0,25 0-7 0,-25 0 2 15,16-2-2-15,-16 2 1 16,0 0 1-16,0 0-7 0,24 0-2 0,-24 0-4 16,0 0-16-16,0 0-37 15,17 2-53-15,-17-2-77 0,0 0-167 0,0 0-283 16,0 0 162-16</inkml:trace>
  <inkml:trace contextRef="#ctx0" brushRef="#br2" timeOffset="-105652.71">32340 4664 1723 0,'-2'-18'-76'0,"2"18"-1"0,0 0 11 15,0 0 7-15,0 0 15 0,10-22 11 0,-10 22 14 0,9-8 16 16,-9 8 13-16,0 0 16 16,15-10 10-16,-15 10 10 0,0 0 11 0,19-8 9 15,-19 8 1-15,0 0-1 0,16-1-7 0,-16 1 13 16,0 0 1-16,0 0-20 0,24 9 4 15,-24-9-11-15,10 15 8 0,-5-5 6 0,-5-10-18 16,4 22 1-16,-4-8 0 16,0-14 3-16,-2 29-9 0,-3-16 19 0,-1 3-27 15,6-16-2-15,-10 25-3 16,6-12-3-16,4-13 4 0,-14 19-3 0,10-10-4 0,4-9 4 16,-6 15-4-16,6-15 8 0,-6 12 8 0,6-12-2 15,0 0 5-15,0 0-10 16,0 0-1-16,0 0-3 0,0 0-1 0,0 0-4 15,0 0-4-15,0 0 1 0,0 0-4 16,0 0-1-16,30-33-3 0,-30 33 3 0,12-21-3 16,-6 12 7-16,-6 9 13 15,11-17 17-15,-11 17 6 0,9-15 4 0,-9 15-3 16,6-12-12-16,-6 12 1 0,0 0-6 16,0 0-3-16,0 0-3 0,0 0 2 0,0 0-2 15,0 0 3-15,0 0 1 0,0 0-1 0,0 0-3 16,0 0 1-16,0 0-3 15,0 0-4-15,-2 44-1 0,2-44-20 0,0 21-45 0,0-21-64 16,2 21-78-16,-2-21-85 16,6 15-206-16,-4-7-323 0,-2-8-113 0</inkml:trace>
  <inkml:trace contextRef="#ctx0" brushRef="#br2" timeOffset="-104862.67">32461 4970 2299 0,'0'0'-8'15,"0"0"48"-15,0 0 40 0,-32-4 20 0,32 4 19 16,0 0-3-16,0 0-9 15,0 0-14-15,0 0-6 0,0 0-6 0,-8 16-9 0,8-16-8 16,0 0-1-16,2 20-11 16,-2-20-2-16,0 0-5 0,8 26-4 0,-8-26-2 15,8 10-3-15,-8-10-2 16,11 11-3-16,-11-11-2 0,0 0 0 0,0 0 4 0,21-3 8 16,-21 3 9-16,0 0 9 0,0 0 10 0,21-18 5 15,-21 18 9-15,8-14 0 16,-8 14-8-16,10-12 5 0,-10 12-13 0,0 0-8 15,8-11-9-15,-8 11-9 0,0 0-6 16,0 0 1-16,0 0-10 0,0 0 1 0,0 0-3 16,0 0-2-16,0 0-1 15,14 25-3-15,-14-25 1 0,2 25-4 16,0-9 2-16,1 4-5 0,1 2 0 0,1 0 2 16,-3-1-8-16,0 0 2 0,0-2-2 0,0 0 1 15,-2 0 0-15,0-4 0 0,0-15-3 0,-2 28 2 16,2-28 0-16,-6 20 3 15,-1-11 4-15,7-9 7 0,-13 12 4 0,13-12 2 0,-14 6-2 16,14-6-2-16,0 0-12 16,-24-4 8-16,24 4-11 0,0 0-18 0,-19-15-31 15,19 15-40-15,-8-20-48 16,8 20-60-16,-2-21-57 0,4 9-62 0,-2 12-121 0,6-18-201 16,-2 8-284-16,3 2-311 0</inkml:trace>
  <inkml:trace contextRef="#ctx0" brushRef="#br2" timeOffset="-104512.64">32647 5228 2667 0,'0'0'-116'15,"19"5"17"-15,-19-5 8 0,0 0 17 0,15 4 21 16,-15-4 13-16,0 0 15 15,25 1 4-15,-25-1 9 0,20 5 7 0,-20-5 2 16,14 2 3-16,-14-2 0 16,0 0 3-16,17 5 5 0,-17-5 18 0,8 10 12 0,-8-10 9 15,0 0 33-15,0 21 16 16,0-21 13-16,0 0 5 0,-10 26 11 0,10-26-4 16,-11 24-4-16,5-13-3 0,6-11 1 0,-10 21-8 15,5-11-5-15,5-10-6 0,-7 18-6 16,7-18-5-16,-6 19-5 0,6-19-7 15,-2 18-3-15,2-18-5 0,0 0-6 16,8 21-12-16,-8-21-13 0,12 8-46 0,-12-8-62 16,16 6-66-16,-16-6-75 15,21 0-130-15,-8-3-241 0,-13 3-266 16,0 0-195-16</inkml:trace>
  <inkml:trace contextRef="#ctx0" brushRef="#br2" timeOffset="-103052.7">32067 5547 2353 0,'0'0'-166'0,"-21"-5"18"15,21 5 18-15,0 0 17 16,0 0 14-16,0 0 17 0,0 0 12 0,0 0 14 16,0 0 2-16,0 0 18 0,0 0 5 15,0 0 12-15,0 0 7 0,0 0 14 0,0 0 10 16,0 0 10-16,-13 19 7 16,13-19 9-16,0 0-11 0,0 0 12 0,0 21-2 15,0-21-10-15,0 17 0 0,0-17 1 0,0 0-3 16,0 30 0-16,0-30-3 0,2 25-6 15,-2-13 3-15,0-12-8 0,2 29 7 0,-2-17-1 16,0-12-9-16,2 27-2 16,-2-10 4-16,0-17 11 0,0 29-12 0,2-14 0 15,-2 0 4-15,0-15-16 16,2 29 10-16,-2-15 2 0,3 1-9 0,-3-15 7 0,0 28 7 16,0-14-15-16,0-14 7 0,2 27-4 0,-2-14 9 15,2 2-9-15,-2-15-1 16,-2 27-5-16,2-27 5 0,0 24 4 0,-2-8 0 15,2-16-2-15,0 25-3 0,0-7 29 16,2-2 32-16,0-1 12 0,-2-15-8 0,4 31-7 16,-2-17-1-16,2 4-1 15,-1-1-7-15,1 0 0 0,0-2-7 0,-2 2-4 16,3-2-10-16,-3 2 2 0,-2-17-1 16,4 28 0-16,-4-17-1 0,0-11 2 0,4 25-2 15,-4-25 0-15,2 23 1 0,-2-23-9 0,2 19 11 16,-2-19-17-16,0 18 5 15,0-18-6-15,0 18-2 0,0-18-2 0,2 19 5 0,-2-19 8 16,2 21 5-16,-2-21-3 16,2 21 17-16,-2-21-21 0,4 20 1 0,-2-8-3 15,-2-12-1-15,6 19-3 16,-6-19-3-16,4 21 0 0,-4-21-4 0,2 19-16 16,-2-19-25-16,4 18-23 0,-4-18-36 0,4 17-19 0,-4-17-13 15,2 15-8-15,-2-15 0 16,2 14 5-16,-2-14 3 0,0 0 7 0,0 24-5 15,0-17-24-15,0-7-53 16,0 0-310-16,0 21 316 0</inkml:trace>
  <inkml:trace contextRef="#ctx0" brushRef="#br2" timeOffset="-102552.55">32114 7423 1454 0,'0'16'-5'0,"0"-16"6"0,0 0 3 0,2 24 1 16,-2-24 46-16,2 20-6 15,-2-20 7-15,2 26 15 0,0-13 7 0,0 3 24 16,0 0 6-16,2 0 6 16,0 2-12-16,1-1 9 0,-1 3-1 0,0-1-5 0,1 0 2 15,-1 2-12-15,0-2-9 16,-2 2-8-16,2 1-7 0,1 1-4 0,-1 1-6 16,0-2-7-16,-2-1-5 0,2 4-6 0,0-2-6 15,-2 1 0-15,3 0-3 0,-3-2-8 16,1 1-7-16,-1-1-20 0,0-2-40 0,0-1-57 15,0 1-70-15,-4-2-123 16,2-1-524-16,-2 0-141 0</inkml:trace>
  <inkml:trace contextRef="#ctx0" brushRef="#br2" timeOffset="-102062.52">32156 9506 2403 0,'-2'30'-85'0,"2"-15"15"15,0-15 6-15,0 31 19 0,2-16 34 0,0 2 19 16,-2 0 17-16,4-2 26 15,-2 3 16-15,3 0 13 0,-1 0 10 0,0 1-4 0,-2-2 3 16,2 2-2-16,2 0 6 16,-2 4-1-16,-1-4-2 0,2 2-5 0,-3-2-9 15,2-1-8-15,-2 2-5 16,0-1-2-16,0 1-37 0,0 2 3 0,0-1-5 0,-2-2-4 16,0 2 0-16,-2-2-2 0,2 0 2 0,-2 0-5 15,0 0-3-15,2-2-7 16,-4 0-24-16,2-1-43 0,2-16-54 0,0 29-59 15,0-29-112-15,-4 20-578 16,1-12-227-16</inkml:trace>
  <inkml:trace contextRef="#ctx0" brushRef="#br2" timeOffset="-101612.7">31641 10540 2472 0,'-23'4'-93'0,"2"1"24"15,6-1 18-15,-2 1 23 16,17-5 22-16,-25 4 20 0,14 1 21 0,11-5 6 0,-23 8 35 16,11-5 6-16,12-3 16 15,-26 5 4-15,13-1-11 0,13-4-10 0,-30 7-2 16,14-6-14-16,-2 3 14 16,18-4-3-16,-36 4-3 0,18 0-6 0,-1-3-3 15,-1-1-2-15,0 2 3 0,-2 1 2 0,-1-3-5 0,-1 1 1 16,2-1 0-16,-4 0-1 15,-4 0-6-15,1 2-5 0,-3-2-10 0,4 0-1 16,-1 0-7-16,-1 0-9 16,0 0-5-16,3 2-4 0,-3-2-9 15,2 2-13-15,4-2-26 0,0 2-32 0,1-1-44 16,-1-1-46-16,4 3-58 0,-2-2-81 0,1 1-668 16,2 0-399-16</inkml:trace>
  <inkml:trace contextRef="#ctx0" brushRef="#br2" timeOffset="-100932.48">27088 10994 2851 0,'0'0'-37'16,"-23"3"33"-16,7 1 26 0,16-4 20 0,-22 6 20 16,22-6 32-16,-24 6 23 0,24-6 12 15,-23 1 10-15,23-1 1 0,-23 4-7 0,23-4-10 16,-29 4-10-16,16-3-6 0,13-1-11 0,-32 3-11 15,14-2-11-15,-2-1-7 16,-2 2-7-16,-1-2-4 0,-2 2-7 0,1-2-6 0,-3 2-8 16,-4-2-8-16,-1 0-1 15,-3 0-15-15,-4 2-13 0,-2-2-7 0,-3-2-8 16,-6 2-9-16,1 0-6 16,-3 0-11-16,-4-2-14 0,-5 2-16 0,3-2-19 0,4 2-26 15,3 0-24-15,-8 0-14 0,7 2-24 0,0-2-8 16,-1 2-21-16,1 0-28 15,0 0-64-15,4-2-550 0,-1 4-198 16</inkml:trace>
  <inkml:trace contextRef="#ctx0" brushRef="#br2" timeOffset="-100382.45">21463 11226 2479 0,'-30'0'-65'15,"0"0"41"-15,3-3 22 16,-1 3 33-16,1-1 26 0,-5 1 9 0,-2-2 16 0,0 0 5 16,-1 2 14-16,-7-2 6 15,-3 0-5-15,3 2-5 0,-3-1-10 0,3 1-9 16,-5 0-2-16,3 0-9 16,-3-3-10-16,-2 6-2 0,-2-6-6 0,1 3-4 0,-1 0-4 15,-8 0-7-15,5 0-5 0,4 0 1 0,-9-2-8 16,8 2-4-16,0-1-13 15,0 1-10-15,-6-2-7 0,6 0-5 0,-4-4-10 16,5 4-7-16,0 1-18 0,2-2-7 16,1-1-16-16,1 3-19 0,1 1-24 0,1-2-24 15,5 2-20-15,4-2-27 16,-3 2-61-16,4-2-546 0,0 2-105 0</inkml:trace>
  <inkml:trace contextRef="#ctx0" brushRef="#br2" timeOffset="-99872.56">17856 11126 2328 0,'-30'4'-49'16,"5"-1"7"-16,-1 0 16 0,1 1 1 0,2-1 0 15,-1-2 9-15,-3 1 3 16,-1-2 31-16,-1 4 4 0,-3-3 9 0,0 1 16 15,-2 0 10-15,3 1 12 0,-5-2 13 16,0 1 5-16,-7 0 3 0,3 0-1 0,0 1 6 16,-1 0-5-16,3-2-7 15,-1 2-7-15,-4 0-9 0,-4-1-8 0,2 2-3 16,1-2-9-16,-3-1-5 0,1 3-3 16,-3-1-5-16,1-2 0 0,-9 3-1 0,2 2 1 15,-5-4 3-15,1 1 0 0,0 0-2 0,1 0-7 16,0-1-1-16,1 3-5 15,-1-2-3-15,1 1 3 0,0-1-5 0,1-1-5 16,-1 2-3-16,1 0 1 0,1-1 6 16,-3 1-18-16,3 0-17 0,5-2-23 0,1 0-31 15,-6 2-34-15,4-2-40 0,2-1-35 16,0 2-47-16,1-6-98 0,-1 6-496 0,1-2-152 16</inkml:trace>
  <inkml:trace contextRef="#ctx0" brushRef="#br2" timeOffset="-99532.83">13964 11386 2437 0,'-34'-2'-49'0,"5"2"12"0,-3 0 8 15,1 0 0-15,0 0 3 0,-1 0 10 16,-3 0-6-16,-6-2 10 0,-8 0-5 0,6 2 4 16,-7-2-9-16,4 0 5 0,-4 1 8 0,-6-3-7 15,9 0 7-15,-5 2-2 16,-6 0-1-16,11 0-3 0,-3 2 13 0,0-2-3 0,-1 4-3 15,1-2 2-15,2 0-13 16,-2 0-24-16,0 0-29 0,4-2-60 0,-2 1-94 16,1-2-278-16,0 1 323 15</inkml:trace>
  <inkml:trace contextRef="#ctx0" brushRef="#br2" timeOffset="-99132.59">11533 11439 1462 0,'-33'4'-3'0,"16"-2"4"0,-4-2 6 16,-1 1 8-16,2 2 21 0,-6-3 15 0,-1 1 17 16,-4-1 12-16,-2 3 17 15,-1-3 0-15,-8 3 7 0,-1-3 6 0,-3 2-13 0,-3-2-8 16,-3 0-9-16,-1 0-10 16,-6 0-8-16,-1 2-8 0,1-2-7 15,0-2-4-15,5 2-5 0,4 0-1 0,-3 0 1 0,-4-4-9 0,1 3-12 16,-1-2 6-16,7 2-3 15,-7-3-1-15,8 2-2 0,0 0-8 0,0 0-1 16,3 0-11-16,-1 0-22 16,3 0-27-16,1 1-23 0,3-1-28 0,0-2-22 0,2 0-37 15,2-2-61-15,4 0-455 16,2 3 80-16</inkml:trace>
  <inkml:trace contextRef="#ctx0" brushRef="#br2" timeOffset="-98782.55">8784 11264 1919 0,'-26'-2'-76'0,"4"0"12"15,-2 0 7-15,5-2 2 0,-2 3 27 16,-2-2 13-16,-3-1 13 0,1 1 15 16,-5 1 11-16,0-2 11 0,-3 2 11 0,-1 0 23 0,-2 2 5 15,-4-1-12-15,-3-1 8 16,-1 2-1-16,-3 0-5 0,1 0-9 0,-1 0-1 16,-3 0-3-16,1 0-9 0,-4-3-7 0,-7 3 9 0,8 0-10 15,1-1-1-15,-6 1-5 16,5-3-2-16,6 2-8 0,-11-3 0 0,15 0 1 15,-3 0-9-15,7 1-16 16,4-1-37-16,5-2-33 0,1 0-37 0,3-1-56 0,-1 0-122 16,10-2-318-16,-6 0 179 15</inkml:trace>
  <inkml:trace contextRef="#ctx0" brushRef="#br2" timeOffset="-98342.8">6633 11056 1802 0,'-26'0'0'15,"2"0"3"-15,-2-2 7 0,3 1 3 0,-1-2 4 0,0 2-8 16,-6-2-4-16,0 2 7 16,-1-3 7-16,-3 0-3 0,-1 2 3 0,-3 0 25 15,-2-2-4-15,5 4 12 0,-4-2 7 0,-3 2 1 0,0-1 3 16,-1-2-7-16,-1 3-1 15,-3-1 5-15,1 1-13 0,-1-2-5 16,1 2 0-16,-1-2-7 0,0 2 3 16,0-2 2-16,3 2 0 0,-1 0-6 0,1-2-4 15,4 2-2-15,5-1-2 0,0 1-9 16,1-3-8-16,4 1-21 0,1-1-25 16,6 1-39-16,2 0-33 0,-1-2-40 0,4 1-67 0,-2-2-119 15,3 2-272-15,1-1 184 16</inkml:trace>
  <inkml:trace contextRef="#ctx0" brushRef="#br2" timeOffset="-97322.8">3391 11014 1786 0,'-15'2'-15'16,"-4"0"2"-16,-1 2 3 0,2-3-5 0,-6 2 12 15,3-2-2-15,-5 1 26 0,0 0 29 0,0 2 29 16,-2 0 33-16,-1-2 22 0,1 0 2 15,-2 0 1-15,1-1-8 0,-1 2-12 0,3 1-15 16,-3-3-9-16,0 1-13 16,3 0-5-16,-5 0-13 0,2 0-4 0,0 1-13 0,2 1 4 15,-2-2-12-15,0 2-6 16,3-2-1-16,1 2 5 0,3-2-15 0,-1 2 1 16,2-2-7-16,0-1-3 0,-1 1-14 0,1 0-33 15,0 1-44-15,0 0-53 0,-1-2-53 16,0-1-65-16,0 3-155 0,1-3-315 0,-1 0 12 15</inkml:trace>
  <inkml:trace contextRef="#ctx0" brushRef="#br2" timeOffset="-96832.52">2040 10854 1962 0,'-25'-4'-134'0,"25"4"24"0,-19-4 29 0,19 4 24 16,-26-4 24-16,11 3 21 15,15 1 25-15,-34-4 13 0,16 2 14 0,-2 0 13 0,2 0 12 16,-2 0 18-16,1 0-3 16,-2 1 20-16,4-3-2 0,-4 0 1 0,2 0-6 15,1 0 1-15,0 1-6 0,-2-1-5 0,4-2-10 16,1 0-8-16,15 6-5 15,-32-9-8-15,16 5-7 0,3-2-2 0,-2 1-5 16,15 5 1-16,-35-9 2 0,20 4-3 16,1 1 4-16,14 4 5 0,-28-7-7 0,16 4-2 15,12 3-4-15,-25-9-3 16,25 9-5-16,-25-5-3 0,25 5-1 0,-19-6-12 0,5 4-26 16,14 2-23-16,-20-7-39 0,20 7-28 0,-23-6-43 15,23 6-33-15,-20-7-72 16,10 2-531-16,0-1-85 0</inkml:trace>
  <inkml:trace contextRef="#ctx0" brushRef="#br2" timeOffset="-96512.36">1313 10278 2291 0,'0'0'-62'0,"-1"-33"14"16,-1 17 3-16,-1-1 18 15,1 0 21-15,0-2 9 0,-2 0 22 0,4 1 22 16,-2-2 15-16,0 1 14 0,-1-3 1 16,1 2 6-16,0-1-8 0,1-4-11 0,1 3 1 15,-2-4-6-15,2-1-2 16,0-1-2-16,-2 0 2 0,2 1 4 0,0-4 0 16,2 3-2-16,-2-3-4 0,0 2-1 0,2-5-13 0,-2 4-2 15,1-2-7-15,1 0-3 16,0-1-7-16,1 2 0 0,-3 1-2 0,2-1-4 15,0 1 0-15,0 1-4 16,0 3-8-16,0-3-12 0,-2 3-16 0,2 1-28 0,-2 1-39 16,0 2-48-16,0 1-46 15,0-6-96-15,-4 4-541 0,0 4-149 0</inkml:trace>
  <inkml:trace contextRef="#ctx0" brushRef="#br2" timeOffset="-96152.74">1244 8436 2455 0,'-4'-24'-43'0,"4"24"11"15,-2-21 10-15,2 21 3 0,-4-26 7 0,4 26 29 16,0-22 15-16,0 22 18 16,-3-27 14-16,3 27-4 0,-2-26-2 0,2 13 2 15,0 13-4-15,-2-28 1 0,2 28-8 0,0-27-5 0,-2 12-4 16,2 15-10-16,-2-28-5 15,0 13-2-15,0-2-12 0,2 17-14 0,-2-33-29 16,-2 14-42-16,4 2-36 16,-2 0-22-16,2-3-42 0,-2-2-45 0,1 2-488 0,1 0 33 15</inkml:trace>
  <inkml:trace contextRef="#ctx0" brushRef="#br2" timeOffset="-95722.48">1299 7122 1991 0,'0'-22'-69'15,"0"22"18"-15,0-18 10 16,0 18 5-16,0-18 0 0,0 18 21 0,0 0 4 0,-2-24 6 16,2 24 8-16,-2-18 13 0,2 18 12 0,-5-16 13 15,5 16 11-15,-2-20 6 16,2 20 13-16,-1-18 2 0,1 18 0 15,0-24-1-15,0 24-15 0,-2-22-4 0,2 22-4 16,2-27 0-16,-2 13-21 0,0 14-2 0,0-30-2 16,1 14-18-16,-1 0-15 15,0 16-18-15,2-34-8 0,-2 14-1 0,0 3-7 16,2-2-12-16,-2 0-6 0,0 0-25 16,0 2-16-16,3-3-33 0,-3 20-47 15,0-34-374-15,-3 16 255 0</inkml:trace>
  <inkml:trace contextRef="#ctx0" brushRef="#br2" timeOffset="-95252.66">1360 6089 1508 0,'0'0'-44'16,"0"0"10"-16,0 0 3 0,0-22 2 15,0 22 7-15,0 0 6 0,2-17 14 0,-2 17 18 16,0 0 10-16,0-22-4 16,0 22 17-16,0-17 7 0,0 17 28 0,0-23-8 0,0 23 20 15,0-25 1-15,0 25-5 16,0-25-11-16,2 12 1 0,-2 13 2 0,2-29-9 16,-2 16 5-16,0 13-11 0,6-29-2 0,-4 16-8 0,-2-4-8 15,0 17-9-15,6-31 10 16,-4 14-22-16,0 0 10 0,-2 0-5 0,2 0 0 15,0-2-4-15,1 2 12 16,-1-2 2-16,0 1 2 0,3 1-7 0,-2 0-4 0,1 0-1 16,1-1-8-16,-3 4-14 15,2-2-46-15,-4 16-61 0,8-28-64 0,-8 17-96 16,2-1-442-16,-2 1 36 16</inkml:trace>
  <inkml:trace contextRef="#ctx0" brushRef="#br2" timeOffset="-94622.43">1479 4731 1901 0,'0'0'-140'0,"0"0"29"0,0 0 26 16,0 0 24-16,0 0 28 0,0 0 11 16,0 0 15-16,-2-17 14 0,2 17 20 0,0 0 7 15,0 0 1-15,0 0 9 0,0 0-8 0,0 0 4 16,0 0 13-16,-2-22-2 15,2 22-2-15,0 0 7 0,0 0-13 0,0 0 6 0,-3-19 13 16,3 19 1-16,0 0-6 16,0 0-4-16,0 0-14 0,3-20-11 0,-3 20-26 15,0 0-63-15,0 0-55 16,0 0-56-16,0 0-99 0,-3-10-260 0,3 10 290 16</inkml:trace>
  <inkml:trace contextRef="#ctx0" brushRef="#br2" timeOffset="-93622.59">1398 4319 1363 0,'0'0'-118'0,"0"0"21"16,0 0 15-16,0 0 24 0,0 0 7 0,-5-19 23 16,5 19 2-16,0 0 14 0,0 0 1 0,0 0 4 0,0 0 5 15,0 0 6-15,0 0 1 16,-2-18 9-16,2 18-8 0,0 0 1 0,0 0-3 15,0 0-1-15,0 0-3 16,0 0 0-16,9-19 2 0,-9 19-4 0,0 0 4 16,12-7-2-16,-12 7-2 0,0 0 2 15,0 0-3-15,17-6 6 0,-17 6-3 16,16-4 2-16,-16 4 3 0,0 0 3 16,22-1 2-16,-22 1 7 0,0 0 1 0,22 0 3 15,-22 0-8-15,0 0-6 0,0 0 5 0,26 3 1 0,-26-3-3 16,0 0 6-16,15 4 11 15,-15-4 3-15,0 0 2 0,16 11-4 0,-16-11 3 16,12 12 6-16,-12-12 4 16,10 17-1-16,-5-9 0 0,-5-8-3 0,12 17 4 15,-5-7-2-15,-7-10 10 0,8 16 3 16,-8-16-2-16,8 18 5 0,-8-18 1 0,7 17 8 16,-7-17-8-16,8 17-6 0,-8-17 8 0,6 14-12 15,-6-14-2-15,5 15-1 16,-5-15-2-16,4 15 4 0,-4-15-3 0,0 0 0 0,-2 20-3 15,2-20-1-15,0 0 2 16,-11 18-4-16,11-18 5 0,-14 9-6 0,14-9 1 16,-13 10 0-16,13-10-2 15,-16 10-2-15,16-10 2 0,-16 8 3 0,16-8 7 0,-18 5 2 16,18-5 9-16,-16 4-1 16,16-4 6-16,-20 1 5 0,20-1 3 0,0 0 4 15,-21 0-6-15,21 0-2 0,0 0-8 0,-21-5-8 16,21 5-4-16,0 0-5 15,-19-12-3-15,19 12-6 0,-10-9-1 0,10 9-5 0,-10-13-3 16,10 13-3-16,-5-14-13 16,5 14-23-16,-6-15-23 0,6 15-49 0,0 0-35 15,-4-22-34-15,4 22-29 16,-4-13-43-16,4 13-64 0,-7-12-486 0,0 5-77 0</inkml:trace>
  <inkml:trace contextRef="#ctx0" brushRef="#br2" timeOffset="-92852.6">1187 4281 2126 0,'0'0'-151'0,"0"0"25"0,0 0 15 0,0 0 17 16,0 0 13-16,0 0 16 0,0 0 5 0,0 0 18 15,0 0 14-15,0 0 8 16,0 0 23-16,0 0 2 0,0 0 12 0,0 0 16 0,0 0-2 15,0 0 1-15,0 0 2 16,0 0 13-16,0 0-20 0,0 0 0 0,0 0-2 16,0 0 3-16,0 0-3 15,0 0 3-15,0 0-5 0,0 0 2 0,0 0 6 0,0 0-11 16,0 0-6-16,49 17 4 16,-37-15-11-16,-12-2 7 0,31 3 1 0,-13 0 0 15,0-3-6-15,4 0 1 0,-4 0-4 0,3 0 2 16,-4 0 2-16,-17 0 0 15,35-4-7-15,-20 2 3 0,-15 2 4 0,24-2 0 0,-24 2 1 16,18 0 0-16,-18 0-9 16,0 0-2-16,0 0-5 0,0 0-6 0,20 2-12 15,-20-2-9-15,0 0-12 16,0 0-19-16,0 0-16 0,0 0-5 0,0 0-13 0,0 0 3 16,0 0-4-16,0 0 3 0,0 0 13 0,0 0 3 15,-68-4 10-15,68 4 7 16,-15-7 6-16,15 7 4 0,-17-8 19 15,17 8 13-15,-15-12 22 0,15 12 14 16,-12-10 21-16,12 10 0 0,-14-13 16 0,14 13 0 0,-11-12 9 16,11 12 14-16,0 0-9 15,-11-13-5-15,11 13-3 0,0 0-2 0,-12-11 1 16,12 11-1-16,0 0 1 16,-7-9 5-16,7 9-3 0,0 0 6 0,0 0-9 0,0 0-2 15,0 0-1-15,0 0 2 0,0 0-3 0,0 0 10 16,0 0-6-16,0 0-3 15,0 0-1-15,0 0-5 0,0 0 0 0,0 0 2 16,0 0-12-16,45 20 0 16,-45-20-4-16,18 16 1 0,-9-7-10 0,1 1-1 0,-3 1-2 15,1-1 6-15,-4 2-15 16,-4-12-1-16,5 26-21 0,-5-14-38 0,0-12-54 16,-7 28-66-16,1-14-101 0,-5-1-390 0,-1-2 106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9-27T09:46:12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2392 8751 528 0,'0'0'184'0,"-20"-2"-49"0,20 2-43 0,0 0-31 0,0 0-20 15,0 0-7-15,0 0 12 0,0 0-4 0,0 0 11 16,0 0 8-16,0 0-1 16,0 0 12-16,0 0 12 0,0 0 13 0,0 0 2 15,0 0 11-15,0 0 8 0,0 0 4 16,0 0-2-16,0 0-5 0,0 0-7 0,0 0-6 16,0 0-8-16,0 0-6 15,0 0-3-15,0 0-16 0,0 0-3 0,0 0 0 16,0 0-6-16,0 0-4 0,0 0-5 0,0 0-4 0,0 0-8 15,0 0 4 1,0 0-12-16,0 0 0 0,0 0-4 0,64-2-3 0,-64 2-5 16,27 0 1-16,-27 0-4 15,34 2-4-15,-14-2 3 0,-3 2-4 0,4-2-3 16,-2 2 1-16,-1-1-1 0,4 2-3 16,-1-2 3-16,0-1-1 0,2 2-2 0,-1-2 0 15,0 3 1-15,0-3-4 16,-3 1 1-16,5-1 3 0,-6 0-2 0,2 3-1 15,-2-3 1-15,4 0-1 0,-3 0-2 0,-3 1-2 0,-16-1 1 16,36-1 1-16,-20 2 3 16,-16-1-2-16,33 3 1 0,-13-3-2 0,-4 0 2 15,-16 0-6-15,34 0 6 16,-15 0-4-16,-2 0 1 0,2 0 1 0,1 1 3 0,-20-1-1 16,35 0-1-1,-18 0 2-15,2 0-3 0,-19 0 3 0,34 0-1 0,-19 0-3 16,-15 0 3-16,32 0-1 0,-20 2 2 15,-12-2-3-15,28 0 10 0,-14 0-3 16,-14 0 10-16,26 1 1 0,-26-1 4 0,25 0-1 16,-25 0 3-16,22 3 0 0,-22-3 5 15,20 0 5-15,-20 0 5 0,22 0 2 16,-22 0 8-16,19 0-1 0,-19 0 6 16,19 1 4-16,-19-1-2 0,0 0 0 0,23 0-2 0,-23 0-7 15,0 0-3-15,20 0-8 16,-20 0-4-16,0 0-6 0,0 0-19 0,18 0-28 15,-18 0-27-15,0 0-46 0,0 0-48 0,0 0-57 0,13 0-58 16,-13 0-95-16,0 0-161 16,0 0-358-16,0 0-227 0</inkml:trace>
  <inkml:trace contextRef="#ctx0" brushRef="#br0" timeOffset="645.22">3594 8753 2499 0,'0'0'-131'15,"0"0"17"-15,0 0 19 0,-41-15 24 0,41 15 21 16,0 0 24-16,0 0 20 0,-6-16-1 15,6 16 11-15,0 0 5 0,0 0 1 0,0 0 17 16,15-29 0-16,-15 29 6 0,13-13 9 16,-5 6 2-16,-8 7-5 0,19-18 3 15,-8 11-10-15,0-2 8 0,-1 1-6 16,0-1-17-16,-10 9 1 0,22-18-3 16,-12 10-1-16,-10 8 1 0,19-10 2 0,-10 3 4 15,-9 7 1-15,19-8-1 0,-19 8 3 16,16-7-9-16,-16 7 0 0,20-4 6 0,-20 4-5 15,17-2 0-15,-17 2-1 0,0 0-2 16,32 9 3-16,-22-5-4 0,0 3-2 0,-10-7-2 16,22 17 4-16,-12-6-8 0,1 0 10 15,0 3 0-15,-1-3-3 0,-1 2-1 0,-1 3-1 16,0-1 0-16,1 0-3 0,-2 1 4 16,-1-1-3-16,-2 0 6 0,-2 1 4 15,-2-16 2-15,4 24 14 0,-4-24 1 16,-2 25 10-16,-2-12 8 0,4-13-6 15,-8 23 3-15,2-11-3 0,6-12-1 0,-14 17 1 16,6-8-1-16,-2-2 0 0,10-7-5 16,-21 14-1-16,9-8 1 0,12-6 0 0,-22 5 5 15,6-2-1-15,16-3-1 0,-27 0-4 16,27 0 4-16,-32-3-2 0,16 2 0 16,-2-3 0-16,18 4 4 0,-29-6-3 0,14 0 3 15,0 2-4-15,15 4 1 0,-23-13-2 16,10 6-2-16,5-3-5 0,8 10-2 0,-17-19-7 15,10 7-9-15,7 12-22 0,-8-24-25 16,6 11-22-16,2 13-22 0,-4-27-34 16,2 13-28-16,2 14-46 0,-3-25-39 0,3 14-76 15,0 11-646-15,-2-21-364 0</inkml:trace>
  <inkml:trace contextRef="#ctx0" brushRef="#br0" timeOffset="1510.47">3404 8713 2787 0,'0'0'-120'0,"0"0"9"0,-13-8 10 0,13 8 10 0,0 0 6 15,0 0 14 1,0 0 13-16,-13-14 14 0,13 14 12 16,0 0 10-16,0 0 9 0,-7-13 13 0,7 13 10 15,0 0 26-15,0 0 8 0,0 0 8 0,0 0 17 16,-8-11 6-16,8 11-1 0,0 0 3 16,0 0 1-16,0 0-15 0,0 0 0 15,0 0-8-15,0 0-9 0,0 0-2 16,0 0-1-16,-4-16-2 0,4 16 4 0,0 0 5 15,0 0 3-15,0 0 1 0,0 0-1 0,0 0-5 0,0 0-2 16,0 0-5-16,0 0-4 16,0 0-1-16,0 0-5 0,0 0-6 15,0 0-2-15,0 0-2 0,0 0-5 16,0 0 3-16,0 0-4 0,0 0-7 16,0 0 3-16,0 0 2 0,0 0-5 15,0 0 4-15,0 0-2 0,0 0-6 0,45 31 4 16,-35-22 1-16,0 1-3 0,2-1 0 0,0 1 1 0,0-1-1 15,1 4-1-15,2-4 1 16,-2 0-2-16,-1-1 1 0,-1 2-2 16,0-3 2-16,-11-7-1 0,16 14-3 0,-7-9 0 15,-9-5 3-15,11 8-2 0,-11-8-1 0,10 10 1 16,-10-10 0-16,0 0 3 16,6 13 3-16,-6-13-1 0,0 0 6 0,0 0-5 15,-2 19 1-15,2-19 1 0,0 0 0 16,-12 15-3-16,12-15-2 0,-11 13-8 0,11-13-16 15,-13 9-18-15,13-9-31 0,-12 10-32 0,12-10-38 16,-16 12-38-16,16-12-52 16,-16 8-105-16,16-8-484 0,-13 7-143 0</inkml:trace>
  <inkml:trace contextRef="#ctx0" brushRef="#br0" timeOffset="2249.98">3985 8749 2284 0,'0'0'-109'0,"0"0"19"0,0 0 14 16,0 0 9-16,0 0 12 16,0 0 11-16,0 0 6 0,0 0 12 0,0 0 11 15,0 0 2-15,0 0-5 16,0 0 5-16,0 0 13 0,0 0-15 16,0 0 7-16,0 0 0 0,0 0-1 15,66 4 6-15,-66-4 8 0,27 1-7 0,-7 2 11 16,-1-2-6-16,1-1 2 0,4 2 3 0,0 1 2 0,1-3 2 0,5 1 4 15,-1-1 2-15,1 3-8 16,0-3 13-16,-4 0 1 0,4 1 7 0,-4-1 3 16,-1 0 7-16,-1 3 9 15,-4-3 25-15,2 0-18 0,-3 1 6 16,0-1 2-16,-19 0 0 0,31 0 9 16,-17 0-1-16,-14 0-14 0,21 2-8 0,-21-2-5 0,19 0-9 15,-19 0-5-15,0 0 2 16,23 0-2-16,-23 0-8 0,0 0-4 0,19 1-2 15,-19-1-14-15,0 0-10 0,0 0-36 0,17 3-52 16,-17-3-49-16,0 0-87 0,0 0-486 16,10 1 22-16</inkml:trace>
  <inkml:trace contextRef="#ctx0" brushRef="#br0" timeOffset="3319.75">4785 8551 1982 0,'0'0'-110'16,"2"-22"11"-16,-2 22 5 16,0 0 12-16,3-19 17 0,-3 19 21 0,0 0 28 0,4-14 1 15,-4 14 22-15,0 0 6 16,0 0 16-16,2-15 12 0,-2 15 6 15,0 0 16-15,0 0 23 0,0 0 20 16,0 0 7-16,0 0 4 0,5-18-2 0,-5 18-2 0,0 0-8 16,0 0 3-16,0 0-7 0,0 0-1 0,0 0-1 15,0 0 5-15,0 0-4 16,0 0 4-16,0 0-1 0,0 0-2 16,0 0-3-16,4-16-11 0,-4 16-10 15,0 0-8-15,0 0-6 0,0 0-6 16,0 0-1-16,0 0 0 0,0 0-8 0,0 0-2 0,0 0-5 0,0 0-6 15,6 45 3-15,-6-45 2 16,2 18-2-16,-2-18 0 0,2 26 0 16,0-15-3-16,0 6-1 0,1 0-3 15,-1 2-4-15,0 0 1 0,0 3-5 0,0 2-2 16,0-3 0-16,0 6-4 0,0-2 1 16,0 1-1-16,-2 1-3 0,2 1-3 0,-2 1 1 15,0 0 0-15,-2-1-2 16,2 3 2-16,0-3 1 0,0 2 1 0,0-1-2 15,-2 0-2-15,2 0 0 0,0-5-2 0,0-1 1 0,0 0 2 16,0-2-3-16,0-2-2 16,0 0 0-16,0 0-1 0,0 0 3 0,0-19-5 0,2 33-1 15,-2-21 2-15,0-12-4 16,0 24-24-16,0-24-33 0,0 18-41 0,0-18-64 16,0 0-67-16,0 14-73 15,0-14-167-15,0 0-116 0,0 0-273 0,0 0-209 16</inkml:trace>
  <inkml:trace contextRef="#ctx0" brushRef="#br0" timeOffset="6420.06">4910 8061 2478 0,'0'0'-99'16,"0"0"30"-16,0 0 10 16,0 0 19-16,5-15 1 0,-5 15 12 0,0 0 0 15,0 0 8-15,0 0 5 0,0 0 5 16,0 0 12-16,0 0 16 0,0 0 11 0,0 0 14 15,0 0 13-15,10-10 5 0,-10 10 11 0,0 0 3 16,0 0 2-16,0 0-5 16,0 0 4-16,0 0-9 0,22-1-7 0,-22 1-10 0,0 0 0 15,26-3-11-15,-26 3 3 16,28 0-9-16,-8 0 0 0,-1 0-5 0,3 0-5 16,2 0-1-16,2 0 1 15,3 0-8-15,1 0 0 0,4 0-5 0,-3 0 1 16,5 0-4-16,-2 0 3 0,2 0-1 0,1 3-2 15,0-3-5-15,5 0 0 16,1 0-1-16,-1-3 1 0,2 3-4 0,1 0 3 16,-1 0 0-16,1 3-2 0,-1-3 1 15,1 0 2-15,-1 0-2 0,1 0 5 0,-1 0-2 0,-2 0-6 16,1 0 4-16,-5 0 0 16,-2 0-2-16,2-3 3 0,-1 3-1 0,-1-1-1 15,-3-1 4-15,1 0-5 16,-2-1 0-16,2 2 3 0,-5 0-3 0,3-2-3 0,-4 1 3 15,1 0 3-15,1 1-3 0,-2 1 0 0,-3-3 1 16,0 3 1-16,-2-2-4 16,1 2 8-16,1-1-3 0,1 1 1 15,-4 0-3-15,4-2-1 0,-2 2 0 0,-1-2 0 16,0 2 20-16,0-2-1 0,3 2 3 0,-3-2-6 16,3 2 0-16,-4 0 0 15,2 0-7-15,-1 0-2 0,1 0 4 0,-1 0-6 16,0 0 2-16,-4 0 14 15,4 0-20-15,1-1 3 0,-3 1 3 0,0 0-3 16,0-3 1-16,0 3-2 0,1-3 2 16,-2 3-6-16,2 0-1 0,-3-3 1 0,4 2-2 15,-2 1 2-15,-1 0-4 0,0-3 0 0,-20 3 3 16,41 0 1-16,-22 0 1 0,-19 0-1 16,29 0-3-16,-13 0 4 0,-16 0 0 0,25-4 0 15,-25 4 4-15,21 0-2 16,-21 0 0-16,0 0-2 0,23 0 2 0,-23 0-2 15,0 0 3-15,22 4-2 0,-22-4 3 0,0 0 1 16,14 4 2-16,-14-4 1 0,0 0 2 16,8 14 4-16,-8-14 7 0,7 13 1 15,-7-13 5-15,2 18 2 0,-2-18-3 16,2 20-2-16,-2-20 6 0,0 27-1 16,-2-12 0-16,2 5 4 0,0-2-1 15,-2 2 2-15,2 4 1 0,0 0-2 0,0-1-5 0,-2 5 1 16,2 0-2-16,2-1-3 0,-2 2 1 15,2-2-6-15,0 3 3 0,-2 0-4 16,2-1 0-16,1-1-5 0,-1 0 4 0,0 3-2 0,0-1 3 16,2 2-1-16,-2-2 1 15,0 0-5-15,3-2 3 0,-5 1-2 16,4 0-1-16,-2 0-1 0,2-1-3 16,-2 1 6-16,0-3 0 0,2 1 2 15,-2 0 1-15,3-3-1 0,-2 1 0 0,-1-4-4 16,0 0 0-16,0 0-2 0,0 0 0 15,0-2-3-15,0 0 2 0,-2 0-2 0,2 0 1 16,0 0-1-16,-2 1-4 0,2-4 3 16,-2 4-1-16,2-4-2 0,-2 4 0 0,2-3-1 15,-2 0 1-15,0 0 1 0,2 0-3 16,-2 1 1-16,0-18-1 0,0 28-1 0,-2-13 2 16,2-15 0-16,0 27-1 15,0-27-1-15,0 23 2 0,0-10-4 0,0-13 1 16,-2 21 3-16,2-21-1 0,0 19-2 0,0-19-1 0,-2 15 0 15,2-15 3-15,-4 15-2 16,4-15 3-16,0 0-2 0,-10 18 2 16,10-18 1-16,-12 9-3 0,12-9-2 0,-14 8 1 15,14-8 0-15,-17 6 0 0,17-6 0 0,-21 5 2 16,21-5-4-16,-25 4 4 16,7-2-4-16,2 0 1 0,16-2 1 0,-37 0-1 15,17 2 0-15,0-2-3 0,-1 0 2 16,-2 2 2-16,2-4-1 0,-1 4 1 15,0-2-1-15,0 0-1 0,-1 0 0 0,-3 0 4 16,0 0-5-16,4 0 2 0,-4 0 0 0,-3 2 0 16,-1-2 2-16,4 0-1 0,1 0 1 0,-5 1-3 15,4-1-3-15,-4 0 1 16,-3 0-4-16,1 3 0 0,4-3-5 0,-5 0 1 16,1 0 0-16,-3 1-1 15,1-2 2-15,0 1 0 0,0 0 3 16,-2 0 0-16,3 0-2 0,-3-3 1 0,1 3-2 0,1-1-2 0,-2 1 3 15,3-2-2-15,1 2 3 16,0-2 1-16,1 2 0 0,1-2 1 16,0 2 2-16,3-2 0 0,1 2 0 15,0 0-1-15,4 0 2 0,-2 2 2 0,1-2-2 16,-1 0 1-16,4 2-1 0,-2-2 3 16,1 2-3-16,0 0 2 0,-2-2 1 15,3 1-2-15,0-1 3 0,1 3-5 0,-3-3 5 16,4 1 2-16,18-1-4 0,-38 2 2 15,16-2 0-15,3 0 2 0,-2 0-2 16,2 0 0-16,19 0-1 0,-38-2 2 0,19 2-2 16,-1-1 1-16,20 1-3 0,-38-3 3 0,20 3-1 0,0-1 1 15,18 1 1-15,-31 0-4 16,31 0 5-16,-30-2-1 0,16 2-1 0,14 0 1 16,-30 0 0-16,30 0 1 15,-25-2-2-15,25 2 3 0,-26 0-3 0,26 0 1 0,-24-2-2 16,24 2 0-16,-21-2-1 0,21 2 2 0,0 0 0 15,-29 0 2-15,29 0-4 16,-21 0 0-16,21 0 2 0,-22 0 2 16,22 0-5-16,-18-2 4 0,18 2-2 15,-24-2 2-15,24 2-3 0,-21 0 5 0,21 0-2 16,-22-2 1-16,22 2-2 0,-22-1 1 16,22 1-1-16,-22-2 0 0,22 2-1 0,-21-2 2 15,21 2-4-15,-21-2 5 16,21 2-4-16,-19-1 4 0,19 1-1 0,0 0 0 0,-28-6-2 15,28 6 2-15,-16 0-2 0,16 0 1 0,0 0 0 16,-26-1-1-16,26 1-1 16,0 0 0-16,-23 0 0 0,23 0 4 0,0 0-4 0,0 0 2 15,-26 0 1 1,26 0-1-16,0 0 0 0,0 0 0 0,-23 0 0 0,23 0 0 16,0 0-1-16,0 0 0 15,-21 0 1-15,21 0-2 0,0 0 0 0,0 0 4 16,-23 4-2-16,23-4 3 0,0 0-3 0,0 0 0 0,-18 3 0 15,18-3 3-15,0 0-3 16,0 0 3-16,0 0-1 0,0 0-2 0,-18 1-2 16,18-1 3-16,0 0 1 15,0 0-1-15,0 0 2 0,0 0-1 0,0 0-1 16,0 0 1-16,0 0 0 0,-20 2 0 16,20-2-1-16,0 0 3 0,0 0 0 0,0 0 1 15,0 0 1-15,0 0 0 16,0 0 2-16,0 0 4 0,0 0 9 0,0 0-1 0,0 0-3 15,0 0-3-15,-18-6-1 0,18 6-2 0,0 0-3 16,0 0 1-16,0 0-2 16,0 0-3-16,-11-11 2 0,11 11-4 0,0 0 4 15,0 0-2-15,-10-11-1 0,10 11 1 16,0 0 3-16,0 0-2 0,-9-13-2 0,9 13 3 16,0 0 3-16,0 0 1 15,-7-16 2-15,7 16 4 0,0 0-1 0,0-20 6 16,0 20-1-16,0 0 0 0,0-19-5 0,0 19 8 0,0 0-4 15,0-24-6-15,0 24 3 16,2-18-3-16,-2 18-1 0,2-18 0 16,-2 18-1-16,5-19 3 0,-5 19-4 15,5-20 2-15,-5 20-3 0,2-19-4 0,-2 19 0 16,2-21 1-16,-2 21 1 0,2-21-3 16,-2 21-1-16,2-21 3 0,-2 21-4 0,2-19 0 15,-2 19 3-15,2-19-2 16,-2 19-3-16,0-20 1 0,0 20-2 0,0-22 0 0,0 22 3 15,0-21-2-15,0 21 0 0,-2-22 0 0,2 22-2 16,0-21 4-16,0 21 1 16,-2-20-6-16,2 20 7 0,0-19-5 0,0 19 2 15,0-18 1-15,0 18-2 16,-2-19 3-16,2 19-7 0,-2-18 4 0,2 18-2 0,0 0-1 16,-2-24 3-1,2 24 0-15,-5-16 0 0,5 16-2 0,-2-16 0 16,2 16 3-16,-5-16-3 0,5 16 1 0,0 0-1 0,-6-22 2 0,6 22 1 15,-4-12-3 1,4 12 1-16,-4-16-2 0,4 16 0 0,0 0 6 0,-8-20-6 16,8 20 5-16,-4-14-4 15,4 14 2-15,0 0 6 0,-9-21-8 0,9 21 1 16,-5-13 0-16,5 13-1 0,-6-14 4 16,6 14-4-16,0 0 6 0,-8-19-6 0,8 19 0 15,-4-15 4-15,4 15-2 16,-7-14-2-16,7 14 4 0,-4-17-1 0,4 17-4 15,0 0 3-15,-6-18 0 0,6 18-1 0,0 0 0 0,-2-21-1 16,2 21 2-16,0 0-2 16,-2-20 2-16,2 20-1 0,0 0 4 0,0-18-8 15,0 18 4-15,0 0 1 16,-3-19 0-16,3 19 0 0,0 0 2 0,3-19 2 0,-3 19-4 16,0 0-2-1,4-17 2-15,-4 17 2 0,2-16-3 0,-2 16 2 0,0 0-1 16,2-20 0-16,-2 20 1 0,0 0-4 15,2-18 5-15,-2 18-2 0,0 0-1 0,2-19 0 16,-2 19 3-16,0 0 1 0,0-20 0 16,0 20 2-16,0 0-5 0,0 0 1 15,2-23 1-15,-2 23-2 0,0 0 2 0,0-18 4 16,0 18-3-16,0 0 3 0,2-17 1 16,-2 17-4-16,0 0 1 0,0-20 0 15,0 20 1-15,0 0 2 0,0 0-2 16,0-24-5-16,0 24 5 0,0 0-1 0,-2-17-4 15,2 17 6-15,0 0-4 0,0-22 0 0,0 22 0 16,0 0-1-16,0-18 0 0,0 18 0 16,0 0 2-16,0-21-3 0,0 21 2 0,0 0-4 15,2-21 4-15,-2 21-2 16,0 0 3-16,0-22-3 0,0 22-2 0,0 0 0 0,0-24 3 16,0 24-1-16,0 0 0 15,-2-23 0-15,2 23 1 0,0-18 1 16,0 18-1-16,0 0 0 0,0-27-1 0,0 27 3 0,-2-18-3 15,2 18 0-15,2-17 0 16,-2 17 1-16,0 0-1 0,2-24-1 0,-2 24 1 0,0 0-3 16,0-17-8-1,0 17-25-15,0 0-38 0,0-20-47 0,0 20-72 0,2-8-65 16,-2 8-136-16,0 0-225 16,0 0-359-16,0 0-431 0</inkml:trace>
  <inkml:trace contextRef="#ctx0" brushRef="#br0" timeOffset="7259.97">5476 8743 2866 0,'0'0'-130'0,"6"-15"18"16,-6 15 18-16,6-15 8 0,-6 15 15 0,2-16 16 15,-2 16 15-15,0 0 18 16,2-19-14-16,-2 19 19 0,0 0 1 0,0 0 2 16,-4-20 0-16,4 20 13 0,0 0 4 15,-14-8 8-15,14 8 8 0,0 0 37 16,-26-2 4-16,26 2 10 0,0 0 2 0,-34 10-6 0,19-5-3 15,1 1-2-15,-4 3-7 16,4-1 4-16,-5 7-5 0,2-1 6 0,2 0-8 0,1 4-6 16,0 2-1-16,2-4 4 15,2 4-7-15,1 0-3 0,2-4 0 0,3 3-4 16,0-3-2-16,2 3 1 16,2-19-6-16,2 35-5 0,0-18 1 0,2-2-3 0,3 1-8 15,-1-2 4-15,1-1-3 16,1-2 2-16,0 1-2 0,5-5-1 0,-2 1-4 15,-11-8 2-15,21 7 0 0,-21-7-4 0,23 2-2 0,-23-2 0 16,27-8-4-16,-11 2 0 16,-2-1-3-16,3-7 0 0,0 2-6 0,0-4 2 15,-2 0-1-15,2-2 6 16,-3 1-1-16,2-1 0 0,-2 1 5 0,-1 0 8 0,-1 2 2 16,2 4 4-1,-2-3-1-15,-2 3-2 0,2 1 1 0,0 2 1 0,-12 8-2 16,21-12-4-16,-21 12 0 0,19-9 2 0,-19 9-5 15,19-1 2-15,-19 1-3 16,0 0-2-16,28 6 5 0,-28-6-2 0,14 9-3 16,-5-2-1-16,-9-7 1 0,13 16 1 15,-7-8-3-15,-6-8 2 0,6 16 3 0,-6-16-3 16,5 19 1-16,-5-19 6 16,-2 17 5-16,2-17 6 0,0 0 6 0,-13 22 2 15,13-22 3-15,-11 11-2 0,11-11-3 16,-15 9-1-16,15-9 1 0,-16 5-3 0,16-5-2 15,0 0-6-15,-24 1-6 0,24-1-20 0,0 0-24 16,-21-13-34-16,21 13-46 0,-13-13-44 16,13 13-51-16,-10-17-79 0,10 17-644 0,-9-18-341 15</inkml:trace>
  <inkml:trace contextRef="#ctx0" brushRef="#br0" timeOffset="7959.75">5848 8779 2751 0,'0'0'-96'15,"0"0"13"-15,0 0 26 0,0 0 24 0,0 0 15 0,13 14 13 16,-13-14 21-16,0 0 6 0,2 21 5 0,-2-21 2 15,0 21-1-15,0-21 0 16,0 25 3-16,0-12 2 0,0-13 2 0,-2 26 0 16,2-26 9-16,0 25 7 15,0-11-3-15,0-14 4 0,0 22-11 0,0-22 1 0,0 21-1 16,0-21-9-16,-2 18 3 16,2-18-3-16,0 0 2 0,0 19-3 0,0-19 1 0,0 0 1 15,0 0-6-15,0 0-5 16,0 0 1-16,0 0-6 0,0 0-1 0,0 0-4 15,0 0-5-15,0 0-2 0,0 0-5 0,0 0 0 16,11-54 0-16,-11 54-4 0,4-26 6 16,0 10-5-16,0 3 3 0,0 0-5 0,-4 13 1 15,10-25 0-15,-4 15 0 16,-6 10-4-16,10-19 0 0,-10 19-2 0,10-16 2 16,-3 9 3-16,-7 7-1 15,8-13 2-15,-8 13-2 0,0 0 2 0,15-12-2 16,-15 12 2-16,0 0 12 0,0 0 6 0,0 0 7 0,0 0 10 15,0 0 9-15,0 0 9 16,23 18 5-16,-23-18 5 0,6 13 0 0,-6-13-2 0,4 14-3 16,-4-14-6-16,6 16-1 15,-6-16-5-15,4 16-4 0,-4-16-3 0,4 17-4 16,-4-17-2-16,4 15-6 16,-4-15-4-16,4 15-4 0,-4-15-23 0,4 11-35 15,-4-11-46-15,0 0-61 0,4 14-73 16,-4-14-129-16,0 0-620 0,0 0-415 0</inkml:trace>
  <inkml:trace contextRef="#ctx0" brushRef="#br0" timeOffset="8189.73">6047 8852 2905 0,'0'-26'-57'0,"0"26"41"0,0 0 17 0,0 0 21 15,0 0 22-15,0 0 19 16,0 0 23-16,15-8 8 0,-15 8-2 0,0 0-10 16,26 0-10-16,-26 0-5 0,18 0-10 15,-18 0-1-15,24 1-9 0,-24-1-10 0,23 0-34 16,-23 0-36-16,24-1-56 16,-24 1-52-16,18-3-53 0,-18 3-60 0,0 0-96 15,20-3-452-15,-20 3-112 0</inkml:trace>
  <inkml:trace contextRef="#ctx0" brushRef="#br0" timeOffset="8389.83">6179 8778 2351 0,'0'0'-55'0,"0"0"24"0,-18-6 31 0,18 6 36 0,0 0 27 15,0 0 31-15,0 0 20 16,0 0 10-16,0 0 3 0,-8 27 2 0,8-27-2 16,0 20-2-16,0-20-3 15,0 25 2-15,0-25-4 0,4 29-6 0,-2-16-12 16,0 2-11-16,-2-15-12 0,7 31-4 0,-5-16-12 0,0 1-7 15,3-3-11-15,-5-13-23 16,4 23-41-16,-4-23-46 0,4 19-49 0,-4-19-60 16,4 17-61-16,-4-17-130 0,4 11-609 15,-4-11-419-15</inkml:trace>
  <inkml:trace contextRef="#ctx0" brushRef="#br0" timeOffset="8820.09">6270 8955 2874 0,'0'0'-99'0,"8"-13"19"0,-8 13 9 15,0 0 10-15,0 0 6 16,0 0 10-16,0 0 11 0,10-10-1 0,-10 10 14 0,0 0 10 16,0 0-7-16,0 0 15 15,0 0-2-15,0 0 17 0,0 0 11 0,0 0 3 16,0 0 17-16,0 0-20 0,18 28-4 0,-18-28 2 0,2 14 0 15,-2-14-3-15,2 17-6 16,-2-17 20-16,2 15-25 0,-2-15 5 0,0 0-2 16,0 23 15-16,0-23-7 15,2 16 7-15,-2-16-1 0,0 0 14 0,0 0-3 16,0 20 5-16,0-20 14 0,0 0 13 16,0 0 11-16,0 0 3 0,0 0-2 0,0 0-5 15,0 0-5-15,0 0-3 16,0 0 1-16,0 0-3 0,0 0 1 0,0 0-5 15,0 0 9-15,0 0-9 0,0 0-2 0,2-55-4 16,-2 55-1-16,6-29-6 0,-2 16-6 16,1 0-3-16,1 0-6 0,1-1-6 0,-7 14-3 15,14-23-13-15,-5 11-14 16,-1 3-21-16,0-1-19 0,-8 10-23 0,18-16-23 0,-12 8-33 16,-6 8-21-16,15-11-40 15,-15 11-45-15,13-13-87 0,-7 12-575 0,-6 1-269 16</inkml:trace>
  <inkml:trace contextRef="#ctx0" brushRef="#br0" timeOffset="9139.93">6589 8903 2587 0,'0'0'-115'16,"0"0"11"-16,8 15 20 0,-8-15 8 0,4 15 15 15,-4-15 12-15,6 18 6 0,-6-18 14 0,2 20 9 16,-2-20 13-16,0 19-1 0,0-19 23 16,-2 18 1-16,2-18 12 0,-4 19 25 0,4-19 16 15,-6 15 12-15,6-15 19 16,-8 13 5-16,8-13 15 0,-8 12 10 0,8-12 4 16,0 0 3-16,-13 7 8 15,13-7-6-15,0 0-6 0,0 0-8 0,0 0-11 0,0 0-14 16,0 0-10-16,-26-26-10 0,26 26-8 0,-2-17-8 15,2 17-9-15,-2-21-12 16,2 21-20-16,0-19-45 0,0 19-52 0,4-20-59 16,-4 20-62-16,3-20-93 0,1 12-182 15,-2-2-434-15,-2 10-294 0</inkml:trace>
  <inkml:trace contextRef="#ctx0" brushRef="#br0" timeOffset="9489.92">6712 8579 2726 0,'4'-19'-34'15,"-4"19"9"-15,4-15 16 16,-4 15 11-16,0 0 9 0,6-20 7 0,-6 20-5 16,0 0 3-16,5-13-8 15,-5 13 11-15,0 0 5 0,0 0 13 0,0 0 13 16,0 0 13-16,0 0 4 0,0 0-6 0,0 0 2 0,0 0 3 15,2 56-8-15,-4-38-5 16,2-18 4-16,-3 36-14 0,3-17-7 0,-2 1 1 16,2 3-2-16,0 0-4 15,0 3 0-15,0-1-4 0,0 2-4 0,-2-2 0 16,2 0-3-16,0-2-3 0,0 0-3 16,0-3-1-16,-2 1-1 0,2 0-1 0,2-1 1 15,-4-4-7-15,2-16-3 16,0 31-16-16,0-31-22 0,0 23-36 0,0-23-39 0,0 17-49 15,0-17-39-15,2 10-51 0,-2-10-91 0,0 0-449 16,0 0-95-16</inkml:trace>
  <inkml:trace contextRef="#ctx0" brushRef="#br0" timeOffset="9749.85">6790 8623 2247 0,'0'0'-50'0,"5"-20"25"16,-5 20 17-16,2-14 19 0,-2 14 23 0,0 0 10 0,8-18 8 15,-8 18 4-15,0 0 26 16,0 0 8-16,0 0 0 0,0 0 0 0,0 0 0 16,0 0 5-16,0 0 13 15,0 0 7-15,0 0 2 0,16 41 1 0,-16-26-8 16,6 1-9-16,-6 1-7 0,2 0-8 16,2 1-10-16,0 2-5 0,-2-2-9 0,0 3-5 15,0 0-7-15,0 1-7 16,2-1-5-16,-2-3-7 0,1 4-8 0,-1-3-9 15,0 0-31-15,0-2-37 0,0-1-38 0,0 0-41 16,-2-16-48-16,4 27-47 0,-1-18-71 16,1 1-664-16,-4-10-404 0</inkml:trace>
  <inkml:trace contextRef="#ctx0" brushRef="#br0" timeOffset="10090.04">6964 8993 2866 0,'0'0'-101'15,"0"0"16"-15,0 0 4 16,10-14 6-16,-10 14 18 0,0 0 16 0,9-12 21 0,-9 12-1 16,10-14 10-16,-10 14-4 15,11-17 7-15,-6 7 2 0,-5 10-3 0,10-21 9 16,-6 9 9-16,2 1 11 16,-6 11 6-16,9-21 15 0,-9 21-4 0,4-20 5 15,-4 20 3-15,5-18-1 0,-5 18-9 16,0 0-3-16,-3-19 6 0,3 19 9 0,0 0 10 15,0 0 9-15,-19-5 7 0,19 5 6 16,0 0 8-16,0 0 0 0,-30 19-1 0,30-19 5 16,-14 15-2-16,7-4-1 0,1 0-6 0,6-11-8 15,-8 27-5-15,8-13-6 16,0-14-6-16,2 28-6 0,0-13-1 0,4 1-8 16,1 0-3-16,1-2-8 15,0 0-22-15,1-3-40 0,4-2-58 0,-1 1-80 0,1-4-77 16,-13-6-136-16,21 7-581 0,-10-7-401 0</inkml:trace>
  <inkml:trace contextRef="#ctx0" brushRef="#br0" timeOffset="10479.81">7175 8855 2840 0,'0'0'-75'0,"0"0"20"0,0 0 12 15,0 0 34-15,0 0 34 0,0 0 32 16,0 0 23-16,0 0 9 0,0 0-6 0,0 0-9 15,0 0-7-15,0 0 0 0,0 0-10 0,5 54-5 16,-5-54-8-16,2 23 2 16,-2-10-5-16,0-13-3 0,2 29-4 0,0-13-4 0,-2-16 0 15,2 25 0-15,0-13 1 16,-2-12 7-16,3 23 2 0,-3-23 2 0,0 21 1 16,0-21-3-16,2 17-1 15,-2-17-1-15,2 15 3 0,-2-15 6 0,0 0 8 0,0 0 11 16,-2 21 10-16,2-21 10 0,0 0-2 0,0 0-9 15,0 0-4-15,0 0-8 16,0 0 2-16,0 0-10 0,0 0-4 0,0 0-3 0,0 0-7 16,0 0-10-1,14-47 6-15,-10 33-6 0,2-1-2 0,2 0-12 0,-2 0 15 16,4-3-25-16,-2 1-1 16,3-2-2-16,2 2-1 0,0-1-2 0,-1 4-8 0,1-4-17 15,0 3-24-15,-1 0-37 16,1 2-49-16,0 1-69 0,0-1-72 0,-5 2-127 15,2-1-194-15,-1 0-381 0,-9 12-429 0</inkml:trace>
  <inkml:trace contextRef="#ctx0" brushRef="#br0" timeOffset="11089.67">7815 8873 2803 0,'0'0'-168'0,"0"0"20"0,-24 5 20 16,24-5 31-16,0 0 22 15,0 0 25-15,-14 4 17 0,14-4 8 0,0 0 11 0,0 0 9 16,0 0 16-16,0 0 21 0,0 0 26 0,-15 6 21 15,15-6 2-15,0 0 12 16,0 0 10-16,0 0 1 0,0 0 2 0,0 0 0 16,0 0-4-16,0 0-9 15,0 0-7-15,0 0-5 0,0 0-11 0,0 0-6 0,0 0-6 16,51 2-7-16,-51-2-5 16,28 1-6-16,-10-2-2 0,1 2-6 0,5-1-2 15,-2 0 0-15,4 0-4 16,4-1-4-16,-1 1 0 0,1 1 2 0,4-1 3 0,0 0-3 15,1 2 0-15,8-2-1 0,-3 0-2 0,5 3 2 16,-1-3-4-16,-2 1 0 16,3 1-4-16,-1-2-2 0,-1 2 7 0,1-2 2 0,-4 2 0 15,-1 0-2-15,-3-2-1 16,-2 0-2-16,-1 2-2 0,1-2 0 0,-6 2-2 16,-1-1-4-16,-3-1-8 15,-4 0-17-15,0 0-33 0,-6 3-51 0,-14-3-77 16,28-3-76-16,-28 3-134 0,19-1-560 0,-19 1-375 0</inkml:trace>
  <inkml:trace contextRef="#ctx0" brushRef="#br0" timeOffset="11609.75">8958 8290 2758 0,'4'-21'-131'0,"-4"21"28"0,4-14 25 16,-4 14 20-16,0 0 23 0,4-17 9 0,-4 17 7 15,0 0 2-15,0 0 10 0,6-16-10 16,-6 16 9-16,0 0-6 0,0 0 17 0,0 0 16 16,0 0 5-16,0 0 3 15,0 0 8-15,0 0 11 0,-10 64 10 0,8-47-9 16,0 3 5-16,0 2-3 16,-2 3-3-16,2 1-6 0,0 3-2 0,0 1 19 15,0 1-2-15,-1 0-5 0,1 1-1 16,2 5-2-16,-2 2 1 0,2-3 2 0,0 4 2 15,0 1 6-15,0-2-1 0,0-1 0 0,0 3 6 16,0-2 1-16,0 1-1 0,2 2 4 16,-2-1-1-16,2-2-3 0,3 1 1 15,-3-2-3-15,2 1-6 0,0-3-3 16,0 0-2-16,0 0-5 0,0-5-1 0,0-1-4 16,3-1-4-16,-2-2-3 15,-1-3-6-15,0 1 0 0,0-4-4 0,0-2-5 0,1-2-7 16,-1-2-22-16,-2 1-50 0,-2-16-52 0,6 21-74 15,-2-14-83-15,-4-7-176 16,5 11-512-16,-5-11-397 0</inkml:trace>
  <inkml:trace contextRef="#ctx0" brushRef="#br0" timeOffset="13689.8">9025 8087 2845 0,'0'0'-106'15,"0"0"25"-15,0 0 38 0,0 0 18 16,0 0 0-16,0 0 19 0,0 0 9 16,0 0 6-16,0 0 4 0,24-19-10 15,-24 19 0-15,0 0 6 0,18-1-2 0,-18 1 5 16,0 0 12-16,28-2 2 0,-28 2 14 0,19 0-3 16,-19 0 5-16,26-2 1 15,-26 2 2-15,28 0-9 0,-10-2-1 0,2 2-6 16,-20 0-1-16,39 0-1 0,-15 0-5 0,0 2-3 15,1-2 2-15,2 2-9 16,2-2 3-16,1 2-2 0,0-2-2 0,1 1 21 16,1 2-2-16,2-3-11 0,1 2 7 15,-2-1-4-15,3 1-3 0,-2-2 0 0,0 2-4 16,2 0-3-16,-3-2 0 0,3 2 0 16,-1-1-1-16,-1-1-3 0,-3 0 0 15,1 0-1-15,2 0 1 0,-4 0-3 0,1 0-3 16,-1 0 2-16,0-1 0 0,-1 1-4 15,1-2 2-15,0 2 4 0,-3-2-2 0,0 0 0 16,1 0 2-16,-3 2 0 0,3-1-4 16,-1-1 1-16,3-1 1 0,2 3 1 0,-2-1-3 15,1 1 0-15,1 0-2 0,2 0 3 16,-3-2-2-16,3 2 1 0,-2-2-1 16,2 2 3-16,-3-2 0 0,1-1 3 15,0 2 2-15,3-1 0 0,-4 1 0 16,3-2 4-16,-1 2-7 0,-4-1-4 0,2 0 4 15,-1 0-1-15,0 0-1 0,-4 1 2 16,4 1-3-16,0-3-4 0,-5 3 1 0,1 0 9 16,-1 0-8-16,1 0-1 15,1 0 1-15,-4 0-1 0,3 3 2 0,-1-3-1 16,1 1-2-16,-3-1 3 0,2 0-2 0,-1 0-2 16,1 0 6-16,-2-1-3 0,-2 1-1 15,2 0-3-15,0-3 16 0,-3 1-11 0,1 1 0 16,0-2-2-16,-1 3-2 0,-2-3 2 15,2 3-3-15,-2-2 3 0,-18 2 5 0,35-4-5 16,-21 3-1-16,-14 1 0 16,26-3 2-16,-26 3 0 0,21 0-1 0,-21 0 3 15,19-2-2-15,-19 2 2 0,0 0 5 16,23-2-1-16,-23 2-1 0,0 0-1 0,0 0 6 0,23 0 0 16,-23 0 7-1,0 0 5-15,11 7 0 0,-11-7 4 0,0 0 4 0,6 10-3 16,-6-10-3-16,0 0-3 0,4 18 0 0,-4-18 0 0,0 18-3 15,0-18 7-15,0 22-2 16,0-22-2-16,-2 24 3 0,2-24 3 16,0 29-4-16,0-12 3 0,2 0 1 15,-2 1-1-15,3-2 3 0,2 2-1 0,-1 1-2 16,-2 0 2-16,4 0-4 16,0 1 2-16,0 2-3 0,1-1 1 0,1 0-4 15,-2 0-4-15,3 0 3 0,-2-1-3 16,1 2-3-16,0-2 4 0,-2-1-3 0,0 0 0 15,2 2 1-15,-4-1-3 0,0-2 1 0,0 0 4 0,1 1-2 16,-2 0 0-16,-1 0-1 16,1 2-1-16,-1-2-1 0,0 2 2 0,0 0-3 15,0-2 2-15,3 2-2 16,-5-2 0-16,2 0-3 0,0 0 2 0,0-2-1 0,2 2 2 16,-2 1-5-16,1-4 0 15,0 4 2-15,-1-5 0 0,1 2-3 16,-1 2 4-16,2-2-5 0,0-2 3 0,0 3-4 0,1-3 2 15,2 2-1-15,-5-4 1 0,3 2 2 16,-2 0 1-16,-3-15-2 0,6 25-1 0,-4-11 0 16,-2-14-1-16,4 23 3 15,-4-23-2-15,2 24-3 0,-2-12 0 0,0-12-1 16,0 21 5-16,0-21-3 16,0 23-1-16,0-23-1 0,-2 23 2 0,2-23 0 15,-2 20 1-15,2-20-3 0,-2 19 1 16,2-19-7-16,-4 18 6 0,4-18 0 0,-4 17 2 15,4-17-2-15,-5 15 0 0,5-15 0 0,-5 16-1 16,5-16 0-16,-7 15 0 0,7-15-3 16,-7 13 2-16,7-13-3 0,-8 13 4 0,8-13 0 15,-9 14 0-15,9-14 3 16,-12 11 2-16,12-11-2 0,-15 10-2 0,15-10-1 16,-14 9 2-16,14-9-3 0,-17 10 0 15,17-10 1-15,-19 5 4 0,6-1-6 0,13-4 2 16,-25 4-5-16,9-2 6 0,16-2 0 0,-34 4 0 15,19-3 0-15,-6 2-1 16,3-3-2-16,-1 1 2 0,-1 2-2 16,20-3 1-16,-39 1-1 0,19-1 3 15,1 2 3-15,-2 0-3 0,0-2-5 0,-1 0 5 0,-1 2-3 16,0-2-3-16,-1 0 6 16,2 1-2-16,-2-1-10 0,-1 0 15 0,1 3-5 15,-1-6 2-15,0 3-1 0,-1 0 0 16,-1 0-1-16,1 0 0 0,-4 0-2 0,1 0 3 15,-1 0 3-15,-2 0-3 0,4-1-1 0,-5-1 0 16,1 0 0-16,1 2 1 0,-3-2-2 16,2 1 4-16,-1-2-5 0,-1 2 4 0,0-2 0 15,-2 2-1-15,1-3-2 16,1 2-5-16,3 0 6 0,-1 0 1 0,0 0 0 16,1 0-1-16,1 0 2 0,2 2-4 15,1-2 3-15,2 2-2 0,2 0 2 16,-1 0 1-16,0 0-2 0,2 2 1 0,0-2-1 0,1 2 2 15,0-2-4-15,0 0 0 16,0 2-2-16,1-2 3 0,2 2 0 0,-4-2-3 0,22 0-2 16,-38 4 2-1,19-2-1-15,-2-2 4 0,2 1-6 0,19-1 4 0,-36 3 1 16,17 1 0-16,2-4-2 16,-2 1 2-16,19-1 0 0,-38 3 1 0,21-3-5 15,-2 0 9-15,19 0-6 0,-34 1 3 16,15 1-2-16,19-2 0 0,-34 2 3 0,17-2-3 15,17 0 0-15,-30 2 4 0,14-1-2 0,16-1 0 16,-30 3-4-16,15-2 2 0,15-1 4 16,-32 3-2-16,18 0 0 0,14-3 4 0,-30 3-5 15,15 0-2-15,15-3 4 16,-30 4 1-16,16-2-10 0,14-2 2 0,-28 6 12 16,14-6-3-16,14 0-6 0,-26 3 3 15,11-1 3-15,15-2 1 0,-26 3-4 0,12 0-2 16,14-3 4-16,-28 4 3 0,28-4 1 0,-27 4 0 15,14-2-2-15,13-2 3 16,-29 1-3-16,11-1 4 0,18 0-5 0,-31 2 1 16,12-2-9-16,19 0 9 15,-37-2-2-15,19 1 1 0,-1 1-4 0,0-2-11 0,-2 0-24 16,-1 0-35-16,1-2-48 16,2 0-62-16,2 0-73 0,-2-1-127 0,0 1-187 15,3-2-44-15,0-2-222 0,4 0-168 16</inkml:trace>
  <inkml:trace contextRef="#ctx0" brushRef="#br0" timeOffset="14449.75">9449 9077 2469 0,'0'0'-52'16,"0"0"34"-16,0 0 19 0,0 0 34 0,0 0 33 16,0 0 25-16,0 0 16 0,0 0 16 15,0 0-3-15,0 0-3 0,0 0-3 0,0 0-6 16,0 0-5-16,0 0-6 0,0 0-7 0,0 0-6 15,0 0-11-15,16-48-9 16,-16 48-4-16,10-26-8 0,-4 10-5 0,-2-3-4 16,2-4-7-16,0 0-6 15,1 0 2-15,-1-2-3 0,1 1-8 0,-1 0 1 0,0 1-1 16,1-1-3-16,-1 3-4 16,-2 1 2-16,2 0-1 0,1 1 2 0,0 2-1 0,-3 2-2 15,2-1-1-15,0 1-2 16,0 2-3-16,-6 13 2 0,9-20-5 0,-2 10 1 15,-7 10-5-15,8-15 5 0,-8 15-4 0,6-11 2 16,-6 11 2-16,0 0 5 0,0 0-2 16,15-7 5-16,-15 7 3 0,0 0 0 0,0 0-2 15,0 0-4-15,19 26 2 16,-19-26-1-16,9 17 3 0,-5-8 1 0,-4-9 1 16,10 24 6-16,-8-9-8 15,4 1-7-15,-1-1 3 0,0 2 3 0,-1 1 4 16,-2-2 0-16,4 4 2 0,-2-1 0 0,-2 0 1 0,5-2 0 15,-3 1 1-15,0 2-3 16,0-1 1-16,-1 0-2 0,-1-2-6 0,2-1 0 0,-2 0 0 16,2-2-2-1,-4-14-1-15,5 27-1 0,-3-16-4 0,-2-11-4 0,4 19-13 16,-4-19-25-16,4 18-28 16,-4-18-38-16,2 13-57 0,-2-13-70 0,2 7-60 15,-2-7-103-15,0 0-91 0,0 0-493 16,0 0-430-16</inkml:trace>
  <inkml:trace contextRef="#ctx0" brushRef="#br0" timeOffset="14689.69">9643 8929 2888 0,'0'0'-116'16,"0"0"18"-16,-12-8 20 15,12 8 18-15,0 0 21 0,0 0 20 0,0 0 26 0,-11-11 23 16,11 11 11-16,0 0 14 0,0 0 17 0,0 0 12 15,0 0-2-15,0 0 7 16,0 0 3-16,0 0-4 0,0 0-13 0,0 0-11 16,0 0-5-16,0 0-5 0,34-7-8 15,-34 7-6-15,0 0-17 0,25-4-22 0,-25 4-30 16,20-3-32-16,-20 3-35 16,23-6-34-16,-23 6-34 0,23-6-36 0,-23 6-95 15,21-6-482-15,-10 5-73 0</inkml:trace>
  <inkml:trace contextRef="#ctx0" brushRef="#br0" timeOffset="15119.98">10069 8729 2279 0,'0'0'-92'0,"0"0"17"0,-12-19 9 0,12 19 21 16,0 0 19-16,-15-5 34 16,15 5 34-16,0 0-4 0,0 0 13 0,-30 4 10 15,30-4 4-15,-17 8 10 0,17-8-5 16,-17 11 12-16,17-11 7 0,-17 14 4 0,6-5 1 15,5 3 5-15,6-12-3 0,-15 22 1 0,9-10 5 16,2 1 6-16,4-13 2 16,-6 25-1-16,1-14 2 0,5-11-5 0,-4 27-6 0,4-27-7 15,2 20-2-15,-2-20-9 16,5 24 3-16,-1-15 0 0,-4-9-3 0,12 21-4 16,-3-11-7-16,1 0-5 15,1-3-8-15,0 0-4 0,1 2-7 0,0-5-6 0,-12-4-9 16,28 10-24-16,-15-8-36 0,-13-2-53 0,26 0-71 15,-26 0-73-15,24-6-82 16,-10-1-178-16,-2-1-105 0,-1-1-290 0,0 0-248 0</inkml:trace>
  <inkml:trace contextRef="#ctx0" brushRef="#br0" timeOffset="15329.66">10192 8749 2593 0,'-12'-10'-78'16,"12"10"24"-16,0 0-1 16,0 0 22-16,0 0 11 0,0 0 9 0,0 0 8 0,0 0 2 15,0 0 12-15,0 0-15 16,0 0 3-16,35-11-3 0,-35 11 4 0,23 0-4 16,-23 0-12-16,24-3-27 15,-13 2-38-15,-1-3-48 0,0 1-108 0,-10 3-335 0,18-10 226 16</inkml:trace>
  <inkml:trace contextRef="#ctx0" brushRef="#br0" timeOffset="15549.93">10279 8667 1799 0,'0'0'47'0,"0"0"16"16,0 0 13-16,-13 15 24 0,13-15 27 0,-4 13 23 15,4-13 11-15,-5 15-4 16,5-15-4-16,-2 22-10 0,2-22-7 0,0 26-3 0,0-26-6 15,2 29-7-15,0-13-10 0,3 0-13 0,-5 0-8 16,4-1-8-16,-4-15-10 16,5 28-8-16,-3-16-7 0,-2-12-10 0,6 23-8 15,-6-23-29-15,2 19-46 0,-2-19-55 16,4 15-72-16,-4-15-80 0,0 0-141 0,4 13-584 16,-4-13-414-16</inkml:trace>
  <inkml:trace contextRef="#ctx0" brushRef="#br0" timeOffset="16029.86">10388 8826 2924 0,'0'0'-121'0,"2"-12"14"0,-2 12 20 16,0 0 22-16,0 0 20 16,3-17 37-16,-3 17 23 0,0 0 26 0,0 0 8 15,0 0-2-15,0 0 2 16,0 0-4-16,0 0-2 0,0 0-3 0,0 0 1 0,0 0 0 15,0 0-9-15,-5 57-4 0,5-57 6 0,-2 17-3 16,2-17-4-16,0 0 5 16,0 22-3-16,0-22-2 0,0 0-4 0,0 22-2 15,0-22 1-15,0 0-6 16,7 14 2-16,-7-14-4 0,0 0-2 0,0 0-1 0,9 10 1 16,-9-10-2-16,0 0-5 15,0 0-4-15,0 0-1 0,0 0 0 0,0 0 6 16,0 0-12-16,40-21 5 0,-40 21 2 0,12-19-1 0,-5 11 2 15,-7 8-5-15,14-18 8 16,-7 10 4-16,-7 8 5 0,11-17 11 0,-11 17 2 16,10-13 5-16,-10 13-2 15,8-12 0-15,-8 12-7 0,0 0 5 0,9-11 15 0,-9 11 13 16,0 0 9 0,0 0 3-16,0 0 6 0,0 0 3 0,0 0 3 0,0 0-6 15,19 24-2-15,-19-24-5 16,4 18-6-16,-4-18-3 0,9 19-9 0,-5-8-5 15,-4-11-2-15,8 19-5 0,-8-19-7 0,11 15-11 16,-6-5-16-16,-5-10-33 0,8 11-36 16,-8-11-56-16,10 12-61 0,-10-12-48 0,10 9-76 15,0-5-167-15,-10-4-470 16,12 3-369-16</inkml:trace>
  <inkml:trace contextRef="#ctx0" brushRef="#br0" timeOffset="16499.81">10786 8797 2729 0,'0'0'-117'16,"0"0"23"-16,-14-16 22 16,14 16 8-16,-11-6 23 0,11 6 25 0,0 0 16 0,0 0 28 15,0 0 13-15,-32 8 18 16,32-8 3-16,-12 11 3 0,12-11-3 0,-10 16 9 15,10-16-13-15,-10 16 1 0,6-6-8 0,4-10-6 0,-6 22 0 16,6-22-7-16,-2 19-6 16,2-19 3-16,2 16-6 0,-2-16 5 0,4 16-11 15,-4-16-3-15,0 0-2 16,12 15-12-16,-12-15-17 0,0 0-16 0,12 5-12 16,-12-5-7-16,0 0-4 0,0 0-10 15,0 0-5-15,0 0 3 0,29-20 3 0,-29 20 12 16,7-19 2-16,-3 10 8 0,-4 9 8 0,8-20 26 15,-8 20 17-15,9-17 10 16,-9 17 7-16,6-15 7 0,-6 15 1 0,4-14 1 0,-4 14-4 16,0 0 12-1,0 0 18-15,11-11 12 0,-11 11 17 0,0 0 4 0,0 0 3 16,0 0 2-16,0 0 3 16,0 0-12-16,0 0-7 0,11 38-8 0,-11-38-10 0,6 16-5 15,-6-16-9-15,6 16-6 0,-6-16-1 0,8 14-10 16,-8-14-15-16,9 13-38 15,-9-13-52-15,11 9-83 0,-11-9-82 0,13 5-136 16,-13-5-204-16,10-2-277 0,-10 2-191 16</inkml:trace>
  <inkml:trace contextRef="#ctx0" brushRef="#br0" timeOffset="16679.79">10969 8791 2739 0,'0'0'36'15,"0"0"-5"-15,0 0-11 16,13-10-3-16,-13 10-4 0,0 0 2 0,18-6-1 0,-18 6 0 16,22-1-2-16,-22 1-4 15,25-2-8-15,-25 2-35 0,29 0-26 0,-29 0-23 16,29 0-37-16,-17-1-42 16,-12 1-106-16,26-4-418 0,-18 1 66 0</inkml:trace>
  <inkml:trace contextRef="#ctx0" brushRef="#br0" timeOffset="16879.84">11147 8707 2003 0,'0'0'1'0,"0"0"17"15,0 0 18-15,-33 13 23 16,33-13 29-16,-9 12 31 0,9-12 18 0,-10 17 2 16,10-17-3-16,-4 22-7 15,4-22-12-15,-2 26-13 0,4-13-11 0,-2-13-7 0,2 31-10 16,3-14-5-16,0-2-8 0,-1 0-9 0,0-2-38 15,2 3-45-15,-6-16-59 16,10 25-58-16,-3-18-63 0,-7-7-141 0,11 9-486 16,-7-4-173-16</inkml:trace>
  <inkml:trace contextRef="#ctx0" brushRef="#br0" timeOffset="17169.97">11291 8797 2359 0,'0'0'-97'0,"10"-14"13"0,-10 14 7 0,0 0 14 16,0 0 20-16,14-4 17 16,-14 4 16-16,0 0 5 0,0 0 4 0,24 15 4 15,-24-15-5-15,11 14 2 0,-11-14-3 16,6 15 3-16,-6-15 11 0,5 16-17 0,-5-16 12 16,0 15 11-16,0-15 13 15,0 0 13-15,0 0 14 0,-16 20 25 0,16-20 18 0,-14 4 20 16,14-4 14-16,0 0 12 0,-26 0 9 0,26 0 3 15,0 0 3-15,-23-9-15 16,23 9-15-16,-11-9-14 0,11 9-14 0,-8-16-8 16,8 16-19-16,-5-15-17 0,5 15-31 15,0 0-53-15,0-26-70 0,0 26-68 0,0 0-55 16,7-25-121-16,-5 18-591 16,-2 7-342-16</inkml:trace>
  <inkml:trace contextRef="#ctx0" brushRef="#br0" timeOffset="17509.58">11394 8724 2668 0,'0'0'-121'16,"0"0"9"-16,0 0 13 0,10 18 19 0,-10-18 16 16,0 0 16-16,10 16 14 15,-10-16 19-15,4 16 11 0,-4-16 6 0,8 17-8 0,-8-17 7 16,6 21 7-16,-1-11 8 0,-5-10-5 0,6 19 2 15,-6-19 7-15,6 19-3 16,-6-19-1-16,7 14 1 0,-7-14 2 0,4 14 9 16,-4-14 10-16,0 0 25 15,4 15 15-15,-4-15 11 0,0 0-4 0,0 0 2 0,0 0 17 16,0 0 17-16,0 0 18 16,0 0 8-16,0 0-4 0,0 0-11 0,0 0-9 15,0 0-10-15,0 0-3 0,2-49-21 16,-2 49-5-16,7-19-11 0,-7 19-12 0,8-21-11 15,-2 11-30-15,0-1-42 0,6 1-56 0,-12 10-73 16,20-16-62-16,-9 7-110 16,0 0-218-16,1 2-335 0,3-3-244 0</inkml:trace>
  <inkml:trace contextRef="#ctx0" brushRef="#br0" timeOffset="18010.09">11983 8803 2518 0,'0'0'-139'0,"17"5"13"0,-17-5 15 15,14 4 13-15,-14-4 12 16,23 3 15-16,-23-3 12 0,27 0 13 0,-13 0 9 16,-14 0 12-16,37 3 10 15,-16-3 5-15,-3 0 25 0,6 1 3 0,-3-1 17 0,2 0-1 16,5 3 9 0,-3-3 25-16,2 1 23 0,-4-1 1 0,3 0 22 0,-5 0-1 15,4 2 1-15,-6-2 1 16,2 0-4-16,-2-2-8 0,-19 2-8 0,33 2-7 15,-14-1-12-15,-19-1-4 0,27 0-17 0,-27 0-15 0,28 0-29 16,-15 0-59-16,3 3-69 16,-16-3-83-16,25-4-193 0,-16 4-367 15,-9 0-42-15</inkml:trace>
  <inkml:trace contextRef="#ctx0" brushRef="#br0" timeOffset="19230.05">12793 8271 2183 0,'0'0'-82'0,"0"0"17"16,0 0 19-16,0 0 18 0,4-22 28 0,-4 22 37 15,0 0 19-15,0 0 9 16,0 0 13-16,0 0 8 0,0 0 3 0,4-20 13 15,-4 20-2-15,0 0 5 0,0 0 15 0,0 0 6 0,0 0 5 16,0 0 5-16,0 0-3 16,0 0 0-16,0 0 2 0,0 0-2 0,0 0-3 15,0 61-10-15,0-61-17 16,2 30-1-16,-2-12-5 0,2 1-6 0,-2-1-2 0,1 3-8 16,1 5 2-16,0-2-32 15,2 3-1-15,1-1-8 0,-1 2-2 0,1-1-6 16,2 8-1-16,-1-2-3 0,1-1 0 0,-1 1-3 15,2 0 4-15,0 1-2 0,-1 1 3 16,0-2 1-16,0 0-6 0,-3-4 4 0,1 0 0 16,1 1-1-16,-2-1-5 15,1-2-2-15,-3 0 2 0,1-3-4 0,0 3-1 0,-3-7-5 16,2 1 2-16,0 0-4 16,0-2-5-16,-2 1-5 0,2-5-10 0,-2-15-23 15,2 26-29-15,-2-14-39 16,0-12-58-16,2 14-82 0,-2-14-66 0,0 0-140 0,0 0-143 15,0 0-22-15,0 0-259 16,0 0-228-16</inkml:trace>
  <inkml:trace contextRef="#ctx0" brushRef="#br0" timeOffset="22049.55">12846 8002 2530 0,'0'0'-98'0,"0"0"25"16,0 0 22-16,0 0 25 0,0 0 20 0,0 0 23 0,0 0 21 16,0 0 10-16,0 0 2 15,0 0 8-15,0 0 0 0,0 0-1 0,0 0 2 16,37-9-5-16,-37 9-2 0,27 0-5 0,-8 0-3 0,4 0 0 15,-2 0-5-15,9 0 0 16,-1 0-3-16,7 0-4 0,3 0-9 0,5 0-1 16,4 0 2-16,0 0-6 15,0 0 5-15,3 0-8 0,1 3-9 0,-2-3 4 16,1 0-2-16,7 0 0 0,-3 0 0 16,-6 3 5-16,0-3 10 0,-1 0 11 15,0 0 5-15,0-3 9 0,-3 3 2 16,2 0 1-16,-5-3-2 0,2 3-6 0,-6 0-5 15,4 3-6-15,2-3-3 0,0 0-2 16,-2 3-1-16,1-2-5 0,-2-1 1 0,2 2-5 16,-5-2-1-16,4 0-1 0,-4 0 2 0,5 0-1 15,-7 0 7-15,2 0 8 16,5-2-1-16,-5 2-2 0,2 0 4 0,-2-1-3 0,-1 1-1 16,-1 0-2-16,0-3 0 15,-1 3-3-15,1 0-3 0,-2 0-2 0,-3 0 0 16,1 0-3-16,0-3-1 0,-3 3 0 0,1 0-4 15,-4 0-2-15,1 0 2 0,-3-3-2 16,1 3-1-16,-4-1-1 0,0 1-1 0,1-3 2 16,-5 3 0-16,4-4-3 15,-2 3 2-15,-19 1-3 0,32-4 1 0,-16 1-1 16,0 0-3-16,-16 3 2 16,26-1-2-16,-10-2 2 0,-16 3 2 0,23 0-5 0,-23 0 1 15,24-6-1-15,-24 6-2 16,18-1 2-16,-18 1 1 0,19 0-7 0,-19 0 5 15,19-2-2-15,-19 2 2 0,0 0-2 0,28 0 3 0,-28 0 1 16,0 0-1-16,22 0 1 16,-22 0 0-16,0 0-1 0,20 2 1 0,-20-2-1 15,0 0 2-15,0 0 0 16,21 0 2-16,-21 0-4 0,0 0 8 0,0 0-4 0,13 4-3 16,-13-4 2-16,0 0 5 15,0 0-1-15,10 10 1 0,-10-10-2 0,0 0-1 16,0 0 3-16,3 19-2 0,-3-19 1 0,0 0-2 15,0 22 0-15,0-22 3 16,-3 17-4-16,3-17 7 0,0 23-2 0,0-23 7 0,0 25 4 16,0-8 6-16,3-1-3 15,-3 0 1-15,0 2 0 0,4-1-1 0,-2 0-2 16,0 2 0-16,2 0-2 16,-1 0 0-16,1 0-2 0,0 2-4 0,2 0-2 0,-2-2 3 15,0 1-3-15,0-1 1 16,2-1-1-16,-3 0-2 0,2-1-6 0,-1 0 7 15,0 0-2-15,0 0 1 0,0 0 0 16,1 1 0-16,-1-2-1 0,0 1 1 0,1 1-1 16,1-1 0-16,-2 0-3 0,0 1-1 15,1-2 4-15,-1 2-1 0,-1-1-4 16,2 0 3-16,-1 0-3 0,-2 0 0 0,3 0 0 16,0 1 0-16,-1 0 0 0,0 0 1 15,0-1-1-15,2-2-3 0,-2 3 2 0,-2-4 1 16,2 4-2-16,1-3 1 0,-1 0 1 0,1-2 0 15,-5-13-3-15,6 29 2 16,-2-16 2-16,0 1-1 0,1 0-5 0,-1-2 6 0,0 2-4 16,0-1 2-16,0 0 0 15,3 1 2-15,-3 1-3 0,-4-15 2 0,9 25-1 16,-3-12-2-16,-2 1 2 16,0-1-1-16,-4-13 1 0,6 25-1 0,-2-14-2 0,-4-11 8 15,8 22-13-15,-6-12 10 16,-2-10-4-16,4 22-1 0,-4-22 1 0,4 19 3 15,-4-19 0-15,0 17-2 0,0-17-2 0,2 15 4 16,-2-15-5-16,0 0 4 0,-2 20-1 16,2-20 2-16,0 0 5 0,-8 19-8 0,8-19 1 15,-10 13 2-15,10-13-1 16,-12 11 2-16,12-11-2 0,-12 11 1 0,12-11-1 16,-18 10 4-16,8-5-2 0,10-5 0 15,-21 10-2-15,21-10 1 0,-26 8-7 0,12-6 8 16,-4 0-1-16,4 4-1 0,-5-5 1 0,19-1 0 15,-36 4 0-15,16-2-1 16,2-2 0-16,-4 4 1 0,1-4-2 0,-2 1 1 0,2 1 2 16,0 0-3-16,-3 1-2 15,3-2-1-15,-2 1 2 0,-1 0 2 0,-4 0-2 16,4 1 0-16,-3 1-1 16,-1-1 3-16,0 0-2 0,3-1 6 0,-3 0-4 0,1 2 0 15,-3-4-1-15,2 1 0 16,-1 2-2-16,4-2 2 0,-3 2-1 0,-1-3 2 15,-1 1-2-15,-1 1 3 0,3 0-3 16,0-2 4-16,-2 2-4 0,3 0 3 0,-2 0-1 16,2-2-4-16,3 2 2 0,-4 0-1 15,2-2 4-15,-1 0 0 0,2 1-2 16,-1-1 3-16,2 0-3 0,0 0 5 0,-3 0-2 16,2 0 1-16,-4-1-3 0,-1-1-2 15,1 0 2-15,-2 0 1 0,0-2-1 0,-1 0-1 16,3 3-1-16,-3-3 2 0,1 0-1 0,2 2 2 15,0 0-2-15,-1-2 4 16,-1 4-1-16,3-2-6 0,-3 1 6 0,4 1 0 0,-1-3-6 16,3 2 3-1,0 1 3-15,-2-4-5 0,0 2 0 0,2 0 1 0,1 0 3 16,-1 0-2-16,-4 1 2 16,6-2 1-16,0 1-4 0,0 0 0 0,0 1-1 0,2-2 1 15,-1 2 1-15,2 1 0 16,-5-2-4-16,7 0 5 0,18 2-2 0,-40-2 1 15,21 1 0-15,0 1-3 0,0-3 3 0,19 3 1 16,-38 0-4-16,18 0 6 0,2 0-3 16,18 0 0-16,-36 0-1 0,16 0-1 15,0 0 1-15,20 0 0 0,-34 0 2 16,17 0 0-16,-2 3 2 0,19-3-3 0,-31 1 4 16,18 1-4-16,13-2 0 0,-27 2-2 15,27-2 1-15,-23 2 2 0,23-2 1 0,-23 4-3 16,23-4 2-16,-20 1 0 0,20-1-5 0,-20 2 7 15,20-2-5-15,0 0 4 16,-23 5-4-16,23-5 2 0,-15 1 1 0,15-1 0 0,0 0-3 16,-21 4 4-1,21-4-3-15,0 0 0 0,-20 4 5 0,20-4-4 0,0 0 1 16,-19 4 1-16,19-4 1 16,0 0-4-16,-19 4 4 0,19-4-2 0,0 0 1 0,0 0-1 15,-23 0-2-15,23 0 2 16,0 0-2-16,0 0-1 0,-17 3 7 0,17-3-3 15,0 0 0-15,0 0 0 0,0 0-2 16,0 0 3-16,0 0-5 0,-23-2 3 0,23 2-5 16,0 0 5-16,0 0-2 0,0 0 2 15,0 0-2-15,0 0 0 0,0 0 3 16,0 0-1-16,0 0 3 0,0 0-2 16,0 0 3-16,-22-1 2 0,22 1 7 0,0 0 7 15,0 0-1-15,0 0 4 0,0 0 3 0,0 0-6 16,-7-16 4-16,7 16 0 0,0 0 4 0,0 0 0 15,-4-17-20-15,4 17 7 16,0 0-4-16,0-19-1 0,0 19 0 0,0 0-8 0,-2-23 4 16,2 23-1-1,-1-15-1-15,1 15 0 0,0 0 4 0,-2-27-5 0,2 27 1 16,-2-17-1-16,2 17 3 16,-4-19-1-16,4 19 6 0,-3-19 1 15,3 19 2-15,-3-17-4 0,3 17 5 0,-4-18-5 16,4 18-1-16,-4-19 0 0,4 19-1 0,-2-17-1 15,2 17-5-15,-3-17 1 0,3 17 3 0,-4-19-4 0,4 19 1 16,-4-19-1-16,4 19 3 16,-3-21-6-16,3 21 0 0,0-19 2 0,0 19 6 15,-4-19-8-15,4 19 5 16,0-21-9-16,0 21 9 0,0-21 19 0,0 21-2 0,0-21 0 16,0 21-7-16,0-19 3 15,0 19 5-15,0-21 6 0,0 21-4 0,0-21-6 16,0 21 5-16,-3-17-8 0,3 17 1 0,0 0-3 15,-2-28-7-15,2 28 9 0,-2-18-7 16,2 18 2-16,-3-17-2 0,3 17-2 0,-4-17 5 16,4 17-3-16,-4-15-5 15,4 15 1-15,0 0 0 0,-4-23-5 0,4 23 6 0,-3-13 1 16,3 13-4-16,-4-18 2 16,4 18-1-16,0 0 2 0,-2-21 0 0,2 21 0 15,-6-15 0-15,6 15-2 16,0 0 0-16,-4-25-4 0,4 25 5 0,-4-13-2 0,4 13 0 15,0 0-1-15,-5-23 0 0,5 23 0 16,-4-15-1-16,4 15 1 0,0 0 0 16,-6-23-4-16,6 23 1 0,-3-13 0 0,3 13 1 0,-3-17-3 15,3 17 5-15,0 0-2 16,-7-21 0-16,7 21 0 0,-2-16 1 0,2 16 1 16,0 0 1-16,-6-20-5 15,6 20 1-15,-5-16 2 0,5 16-1 0,0 0 1 0,-6-21-1 16,6 21 2-16,-5-13-4 0,5 13 4 0,0 0-1 15,-7-21-1-15,7 21 2 16,-4-13 1-16,4 13-3 0,0 0 0 0,-5-22-4 0,5 22 8 16,-4-15-3-16,4 15 2 15,-4-14 1-15,4 14 2 0,-6-16-4 0,6 16 4 16,-4-17-1-16,4 17-2 16,-2-19 1-16,2 19 2 0,-4-20-1 15,4 20-3-15,-3-18 3 0,3 18-4 0,-6-21-1 16,6 21 0-16,-2-21-1 0,2 21 2 0,-3-20 2 15,3 20-1-15,-2-22-3 0,2 22 4 0,-2-19-3 0,2 19 2 16,-3-21-9-16,3 21-13 16,0-19-24-16,0 7-43 0,0 12-52 0,-2-23-66 15,2 13-71-15,-4-5-98 16,-1 2-221-16,-1-1-26 0,6 14 28 0,-15-26-318 0,9 13-304 16</inkml:trace>
  <inkml:trace contextRef="#ctx0" brushRef="#br0" timeOffset="22569.66">13536 8586 2772 0,'0'0'-42'0,"0"0"8"15,0 0 5-15,0 0 30 0,-37-19 29 16,37 19 25-16,0 0 12 0,0 0 19 0,0 0 1 16,0 0-4-16,0 0 6 15,-9-14-4-15,9 14 9 0,0 0-8 0,0 0-1 16,0 0-4-16,0 0 2 16,0 0-5-16,0 0 1 0,0 0-7 15,0 0 0-15,0 0-6 0,-11 33-1 0,11-33 1 16,-4 26 12-16,1-11-20 0,3 1 6 0,0 4-4 15,0-1-4-15,0 2-6 0,0 0-4 0,0 0-3 0,-2 1-3 16,2-2-6-16,0-1-2 16,2 1-2-16,-2 0-3 0,0 1-3 0,3-4-5 15,-3-17-1-15,4 31-11 16,-4-17-28-16,0-14-30 0,0 22-40 0,0-22-43 0,2 17-59 16,-2-17-53-16,0 8-55 15,0-8-89-15,0 0-117 0,0 0-384 0,0 0-269 16</inkml:trace>
  <inkml:trace contextRef="#ctx0" brushRef="#br0" timeOffset="22909.89">13440 8554 2609 0,'0'-18'-68'0,"0"0"18"16,0 18 20-16,0-26 38 16,0 26 26-16,4-23 29 0,-4 23 17 0,4-22 11 0,-4 22-5 15,6-18-4 1,-1 8-5-16,-5 10-7 0,9-16-8 0,-9 16-3 0,14-12-8 15,-14 12-2-15,13-10-6 0,-13 10-3 16,14-6-6-16,-14 6-1 0,19 0-2 0,-19 0-3 16,0 0-5-16,32 8 0 0,-16-4-8 0,-3 4 3 15,3-3-7-15,-3 3 4 16,3 1-5-16,-1-1-1 0,-1-1-1 0,-2 3 1 16,0-2 0-16,2 0-4 15,-7 1 2-15,-7-9 1 0,14 15 11 0,-14-15 18 0,4 15 12 16,-4-15 4-16,0 0 6 0,-7 21 6 0,7-21-7 15,-15 15-7-15,15-15-2 16,-17 12-4-16,9-6-7 0,8-6-6 0,-18 10-12 0,18-10-24 16,-18 10-42-1,18-10-45-15,-19 8-55 0,19-8-47 0,-17 7-68 0,17-7-100 16,-18 0-581-16,11 0-363 16</inkml:trace>
  <inkml:trace contextRef="#ctx0" brushRef="#br0" timeOffset="23249.96">13974 8431 2813 0,'0'0'-105'0,"0"0"21"15,0 0 25-15,0 0 30 16,0 0 31-16,0 0 13 0,0 0 13 0,0 0 14 16,0 0 6-16,0 0 10 0,-10 50 6 15,10-50 12-15,-2 22 10 0,2-22 2 0,-2 26 11 16,4-10-4-16,-2-16 0 16,-5 33-5-16,5-18-3 0,-2 2-5 0,2-17-6 15,0 32-8-15,-2-13-4 16,2-2-8-16,0 0-6 0,0-17-5 0,0 34-13 15,0-18-18-15,0-16-44 0,0 27-54 0,2-16-71 16,-2-11-43-16,5 20-63 0,-5-20-148 16,6 15-463-16,-1-11-237 0</inkml:trace>
  <inkml:trace contextRef="#ctx0" brushRef="#br0" timeOffset="23649.99">14150 8697 2581 0,'-2'-26'-43'15,"2"26"14"-15,0 0 16 16,-15-10 19-16,15 10 28 0,0 0 29 0,-23-1 12 16,23 1 0-16,0 0-1 15,0 0-6-15,-27 17-4 0,27-17-9 0,-9 14 0 0,3-6-6 16,6-8-2-16,-7 21-6 16,7-21-6-16,-3 19-1 0,3-19 0 15,-4 21-6-15,4-21 0 0,0 18-2 16,0-18-3-16,0 0-13 0,7 21-6 0,-7-21-24 15,7 7-23-15,-7-7-11 0,0 0 1 0,0 0 1 0,0 0 3 16,24-3 3-16,-24 3 4 16,0 0 8-16,13-20 3 0,-13 20 7 0,10-16-6 15,-10 16 19-15,9-18 25 0,-9 18 19 16,7-16 9-16,-7 16 2 0,8-11 0 0,-8 11 16 16,0 0 31-16,0 0 18 15,15-5 14-15,-15 5 0 0,0 0-6 0,0 0 0 0,0 0-5 16,16 28-16-16,-13-16-6 0,-3-12-11 0,7 21-9 15,0-8-7-15,-3-1-6 16,-4-12-8-16,11 20-19 0,-7-10-40 0,-4-10-52 16,8 17-67-16,-8-17-78 0,11 11-67 15,-11-11-136-15,9 4-157 0,-9-4-300 0,0 0-227 16</inkml:trace>
  <inkml:trace contextRef="#ctx0" brushRef="#br0" timeOffset="24026.56">14306 8787 2544 0,'11'-9'-86'0,"-11"9"25"0,0 0 26 16,0 0 29-16,0 0 26 0,0 0 24 16,0 0 6-16,0 0 16 0,0 0 3 0,9 28 3 0,-9-28-3 15,0 0-1-15,-1 25 6 16,1-25 0-16,0 0 1 0,-2 24-9 0,2-24-9 16,0 0-5-16,-2 22-6 15,2-22-2-15,0 0-5 0,-2 14-2 0,2-14-7 0,0 0-10 16,0 0-13-16,0 0-16 0,0 0-17 0,0 0-11 15,0 0-17-15,0 0-5 16,0 0 4-16,0 0 10 0,0 0 2 0,25-45 4 16,-19 34 1-16,-1-2 12 15,-5 13 14-15,10-18 23 0,-10 18 19 0,11-17 15 0,-11 17 12 16,8-12 21-16,-8 12 22 16,9-4 10-16,-9 4 1 0,0 0-1 15,0 0-4-15,0 0-2 0,0 0-4 0,0 0-9 16,38 14-2-16,-33-6-11 0,-5-8-8 0,13 15-11 15,-6-8-4-15,-7-7-7 0,13 14-4 0,-13-14-9 16,12 13-32-16,-12-13-46 16,12 12-72-16,-12-12-78 0,10 7-75 0,-10-7-140 15,5 0-173-15,-5 0-307 0,0 0-264 16</inkml:trace>
  <inkml:trace contextRef="#ctx0" brushRef="#br0" timeOffset="24199.67">14564 8733 2796 0,'0'0'4'0,"0"0"8"0,0 0-1 16,9-9 17-16,-9 9 10 0,0 0 22 15,0 0 10-15,27 0-9 0,-27 0-1 0,18 0-16 16,-18 0-1-16,24 1-5 16,-24-1-13-16,23 0-35 0,-23 0-55 0,20 0-61 15,-11 0-58-15,-9 0-81 0,0 0-548 16,17-7-136-16</inkml:trace>
  <inkml:trace contextRef="#ctx0" brushRef="#br0" timeOffset="24459.58">14674 8665 2426 0,'0'0'-38'16,"0"0"14"-16,0 0 19 0,0 0 28 0,0 0 30 16,0 0 33-16,-25 13 17 15,25-13 5-15,0 0 6 0,-7 19 1 0,7-19 7 0,-2 20 10 16,2-20 5-16,-4 25-2 0,2-10 0 0,2-15-8 15,-3 30-4-15,3-14-12 16,0-16-2-16,0 28-7 0,0-15-6 0,0-13-4 16,0 25-9-16,0-25-15 15,3 21 5-15,-3-21-6 0,4 17-7 0,-4-17-5 0,9 11-7 16,-9-11-11-16,14 8-3 16,-14-8-19-16,22 2-44 0,-22-2-59 15,22-6-79-15,-6 1-96 0,-5-5-192 0,5-1-166 16,-3-1 11-16,-1-3-217 0,1-2-157 15</inkml:trace>
  <inkml:trace contextRef="#ctx0" brushRef="#br0" timeOffset="25339.94">15925 8635 2353 0,'0'0'-83'16,"0"0"27"-16,0 0 31 15,0 0 5-15,-28-4 18 0,28 4 4 0,0 0-6 16,0 0 8-16,0 0 11 0,0 0-2 0,0 0 13 0,0 0 19 15,0 0 9-15,0 0 12 16,0 0 18-16,0 0 18 0,0 0 10 0,0 0 9 16,0 0-2-1,0 0-7-15,0 0-6 0,0 0-7 0,0 0-1 0,0 0-3 0,0 0-5 16,0 0-5-16,0 0-10 16,0 0-11-16,0 0-2 0,0 0-2 0,58 12-9 15,-39-9-7-15,0-1 1 16,4 0 5-16,3-1 10 0,3 2 6 0,1-2 3 15,4 2 0-15,2-1-3 0,4 1 0 16,0 1-1-16,2-2 1 0,2 2 2 0,-3 0-27 16,-1-3 2-16,-4 1-5 0,-2 0-3 0,-2 0-2 15,-3 0-2-15,-1-2 0 16,-3 1-8-16,-1-1-2 0,-3 0 2 0,-2-1-10 0,0 1-10 16,-19 0-25-16,28 0-41 15,-28 0-57-15,23-2-63 0,-14 0-60 0,-9 2-76 16,0 0-156-16,12-8-124 0,-12 8-303 0,0 0-286 15</inkml:trace>
  <inkml:trace contextRef="#ctx0" brushRef="#br0" timeOffset="43069.95">9348 11403 997 0,'0'0'131'0,"0"0"-29"16,0 0-28-16,0 0-5 0,0 0 0 0,0 0-5 15,-5 19 24-15,5-19-12 16,0 0 5-16,0 0 4 0,0 0 9 0,0 0-7 0,0 0-5 15,0 0 2-15,0 0-8 0,0 0 0 0,0 0-11 16,0 0-4-16,0 0-5 16,0 0-5-16,0 0-8 0,0 0-3 15,0 0-6-15,31 4-2 0,-31-4-4 0,0 0-4 16,26 0-5-16,-26 0 0 0,26 4 0 16,-11-4-3-16,3 0 3 0,2 2-6 15,-2 1 2-15,4-1-2 0,1 0-6 0,1 0 8 16,2 0-8-16,4 0 0 0,0 2 1 15,1 0-2-15,1-1-2 0,1 1-1 0,1-2 3 16,-3 1-2-16,1 0-4 0,2 0 7 0,0-1 0 16,-3 2-10-16,1-2 9 15,0 0-3-15,2-1 0 0,-5 2 5 16,3-1-5-16,-2 0 0 0,-1-2 8 0,1 1-4 16,0 2-5-16,-3-2 7 0,3 1 0 0,-5-1-2 15,0 2 10-15,3-2-10 16,-5 2-2-16,1-3 8 0,3 1-1 0,-1 2-5 0,-1-1 2 15,-2-2 0-15,5 1 8 0,-1 2-6 0,1-2 0 16,-5 1-1-16,4 0-2 16,1 0 3-16,-1 0-1 0,1 0 1 0,0 0-3 15,-1 0-1-15,-3-1 8 16,3 1-6-16,-2 2-2 0,-2-4-7 0,1 3 7 0,0 1-6 16,-2-3 5-16,2 1-1 15,-1 0 1-15,3 3-2 0,-1-3 0 0,0 2 1 16,-2 0 8-16,3 0-11 0,-2 0 5 0,-2-3-2 15,2 2-6-15,1-2 5 0,-1 1-1 16,-1-2 0-16,2 0-2 0,-2 0 0 0,4 2-2 16,-3-4 4-16,0 2-2 15,-4 2-4-15,4-4 3 0,-1 0-2 16,-2 2 6-16,2-1-6 0,0 1 5 0,-3-3-3 16,1 3 3-16,0-3-2 0,1 1-1 0,-3 0 1 15,2 0-3-15,-1 1 0 16,0-3 4-16,0 1-2 0,-4 1 0 0,-16 2 8 0,31-3-8 15,-17 1 8-15,-14 2-1 0,23-4 1 0,-23 4-3 16,19-1 0-16,-19 1 1 16,19 0-4-16,-19 0 2 0,0 0 3 0,23-4-4 15,-23 4-2-15,15-3 3 16,-15 3-1-16,0 0-1 0,0 0 4 0,25-1 2 16,-25 1 5-16,0 0 3 0,17 0 3 15,-17 0-2-15,0 0-1 0,0 0 1 0,0 0-4 16,23 0 1-16,-23 0 3 0,0 0-1 0,0 0-4 0,0 0 1 15,0 0-3-15,18-3 0 16,-18 3 7-16,0 0 1 0,0 0-4 0,0 0 3 16,0 0 0-16,0 0 1 15,0 0-3-15,0 0-2 0,0 0 3 16,18-2 3-16,-18 2 3 0,0 0 7 0,0 0 2 16,0 0 4-16,0 0 1 0,0 0 1 0,0 0 1 15,0 0-1-15,0 0 2 16,7 14 1-16,-7-14 0 0,0 0-8 0,-2 19 8 15,2-19 1-15,0 0 0 0,0 27 0 0,0-27 5 0,-3 24-3 16,6-12 1-16,-3-12 2 16,0 32-2-16,2-15 0 0,-2 1-1 0,2 0-4 15,2 1 0-15,-2 1-2 16,1-1-6-16,-1 2 6 0,2-2-2 0,-2-1-5 16,2 6 6-16,2-2-10 0,-3-1 4 15,1-1-7-15,0-1 0 0,-2 3-2 0,2-1 1 16,1-2-6-16,-1 3 1 0,1-4 0 0,0 1 4 0,-3 0-5 15,1 1 0-15,1-3-5 16,0 2-1-16,-2-2-3 0,2 2 1 0,-2-2 4 16,0 0-8-16,2 1 3 15,-2-2-1-15,-2 1 2 0,2 1 0 0,-2-18-1 16,1 32 1-16,2-15-3 0,-3-1-2 16,3 1 6-16,-1 0-3 0,0-2-11 0,1 1 8 15,-3-16 4-15,4 28-5 0,0-13 2 16,-1-2-1-16,1 1-2 0,-4-14-16 15,5 23-2-15,-1-13 5 0,-4-10 3 0,3 22 0 0,-3-22-1 16,4 20 2 0,-4-20 4-16,6 19-3 0,-6-19 2 0,1 19 0 0,-1-19 4 15,2 18-1-15,-2-18-2 16,3 22 3-16,-1-12-2 0,-2-10 5 0,2 22-2 16,-2-22-1-16,4 20 0 0,-4-20 0 15,2 21-1-15,-2-21-1 0,2 18 5 0,-2-18-2 16,0 19 3-16,0-19-3 0,0 0-2 0,0 24 2 15,0-24 0-15,0 18-4 0,0-18 4 16,3 15 1-16,-3-15 0 0,2 15-2 0,-2-15 2 16,0 0-2-16,0 23 1 15,0-23-3-15,2 13 4 0,-2-13 0 16,0 0 0-16,0 0-1 0,0 23 2 0,0-23-3 16,0 0 2-16,2 16 3 0,-2-16-4 0,0 0 0 15,1 15 10-15,-1-15-11 16,0 0 0-16,0 0-2 0,0 0 0 0,0 19 3 0,0-19 1 15,0 0-1-15,0 0 0 0,0 0 1 0,0 0 1 16,0 0-2-16,-3 17 3 16,3-17-4-16,0 0 3 0,0 0-2 0,0 0 2 15,-11 10-2-15,11-10-2 16,0 0 2-16,0 0 3 0,-20 7 3 0,20-7-4 0,-14 4-2 16,14-4 0-16,-17 4-2 15,17-4 3-15,-22 4-3 0,8 0 2 0,14-4 0 16,-32 4 3-16,13-3-3 0,2 3 0 0,-4-2 0 0,-1 0 0 15,2 2-3-15,-4-1 6 16,-1 1 2-16,-3 0-7 0,3 0 1 0,-2 0-1 16,-1-1 11-16,-1 1-7 15,0 0-4-15,-2 1 1 0,2-1 1 0,-3 0 0 0,0 2-3 16,3-3 5-16,-3 2 1 16,0 0-3-16,-2-1 1 0,5 0 1 0,-5 0-2 15,-1 0-3-15,1-3 2 16,1 3 9-16,-1-2-6 0,0-2-3 0,1 2 2 0,-3-2-2 15,2 0 5-15,-2 0-1 0,1 0-4 0,1 0 3 16,2 0-3-16,-1 0 2 16,1 0-2-16,0 0-2 0,3 0 2 0,-1 0-1 15,0 2 2-15,3-1-1 0,2-1 0 16,0 3 1-16,-1-2 2 0,3 2-4 16,-1-1-1-16,4-1 4 0,-2 2-1 15,1-2 0-15,-2 1 2 0,4 0 1 0,-3 0-2 16,2 0 0-16,0 0-4 0,-1 0 3 0,2 0-3 0,0-1 6 15,-3 1-1-15,4 1-3 16,18-3 0-16,-39 1 1 0,23 0 2 0,-4 2 2 16,2 0-5-16,18-3 3 15,-36 1-3-15,17 1 4 0,-1-2-2 0,20 0 0 16,-36 0-1-16,17 0 4 0,0 2-4 16,19-2 0-16,-37-2-1 0,17 2 0 0,1-2-1 15,0 1 1-15,19 1 0 0,-35-3 5 0,15 0-5 0,1 2 0 16,19 1 1-16,-34-1 0 15,17-2 0-15,17 3 1 0,-31-3 0 0,31 3-1 16,-28-2-3-16,13 2 6 16,15 0-3-16,-26-4 0 0,26 4 3 0,-24-2 1 0,24 2-5 15,-26-4 6-15,26 4-7 16,-23-3 2-16,23 3-1 0,-22-3 1 0,22 3 1 16,-22-3 1-16,22 3-2 15,-20-3-5-15,20 3 6 0,-21-1-3 0,21 1 1 16,-19-4 1-16,19 4 3 0,-19-2-6 0,19 2 4 15,-20-2 3-15,20 2-4 0,-16-3 3 16,16 3-4-16,-22-4 1 0,22 4-1 0,-18-2-1 16,18 2 4-16,-19-5-1 15,19 5-4-15,-22-3 3 0,22 3-1 0,-20-4 0 0,20 4 1 16,-20-6-1-16,20 6 1 16,-21-1-3-16,21 1 3 0,-19-5 3 0,19 5-5 15,-19-3 1-15,19 3 5 16,-17-4-4-16,17 4 0 0,0 0-2 0,-23-3 4 0,23 3 2 15,-15-7-2-15,15 7 3 0,0 0 4 0,-17-7 5 16,17 7 0-16,-11-9 2 16,11 9 0-16,-8-14-1 0,8 14-5 0,-6-13 1 0,6 13-5 15,-6-19 3 1,6 19-1-16,-7-21 0 0,4 5 0 0,-1 1-4 0,4 15 0 16,-6-32 0-16,4 13-1 15,0 0-1-15,0 0 2 0,2-2-4 0,-2 0 2 16,2-2-1-16,-2 2-2 0,2-3 2 0,0 2-1 0,0 0 0 15,0-7-1-15,-2 2 1 16,2 1-2-16,0-1 1 0,0 0 1 0,2 0 3 16,-2 1-3-16,0-1 0 0,-2 0 0 15,2 4-2-15,0 1-1 0,0 1 3 16,0-1 0-16,2 0 8 0,-2 0-16 16,0 4 8-16,2-1-1 0,-2 0 0 0,2 0-1 15,2 0 2-15,-2 0-3 0,0 0 4 16,0-1-5-16,0 4 6 0,-2-4-2 0,0 20 2 15,4-32 3-15,-4 16-6 0,3 2 1 0,-3 14 2 16,2-29-2-16,-2 16 2 16,0 13-5-16,2-25 2 0,-2 25-3 0,0-25 6 0,0 25 0 15,3-23 4-15,-3 23-7 16,0-21 2-16,0 21-3 0,2-23 3 0,-2 23-1 16,2-19 0-16,-2 19 0 15,0-21 4-15,0 21-8 0,2-19-1 0,-2 19 3 0,0-19 2 16,0 19 0-16,0-20-2 0,0 20 0 0,2-20 2 15,-2 20 2 1,0-16-3-16,0 16-1 0,0 0 4 0,0-25-4 0,0 25 10 16,2-14-9-16,-2 14-3 0,0 0 4 15,2-19-1-15,-2 19 0 0,0 0 4 0,4-18-10 16,-4 18 7-16,4-12-2 16,-4 12 3-16,0 0 4 0,7-19-5 0,-7 19 0 0,0 0-4 15,4-18 0 1,-4 18 5-16,0 0-2 0,2-13 1 0,-2 13-2 0,0 0 2 15,0 0-1-15,0 0-4 0,6-15 2 0,-6 15-3 16,0 0-3-16,0 0-1 0,0 0-4 16,0 0 1-16,7-11-1 0,-7 11-1 0,0 0-8 15,0 0-15-15,4-6-17 16,-4 6-40-16,0 0-50 0,0 0-59 0,17-4-61 16,-17 4-76-16,14-3-167 0,-2 0-97 15,-12 3-328-15,20-6-345 0</inkml:trace>
  <inkml:trace contextRef="#ctx0" brushRef="#br0" timeOffset="43989.52">9745 12211 2652 0,'0'0'-134'0,"0"0"24"15,0 0 17-15,0 0 15 16,23-35 22-16,-23 35 20 0,0 0 22 0,12-11 22 16,-12 11 28-16,0 0 9 15,10-11 17-15,-10 11 9 0,0 0 2 0,10-10-5 16,-10 10 0-16,0 0-6 0,0 0-9 0,0 0-7 0,0 0-1 15,0 0-7-15,0 0 7 16,0 0-14-16,0 0 6 0,0 0-1 0,0 0 9 0,0 0 9 16,0 0 3-16,-44 0 3 15,44 0-1-15,0 0-2 0,-30 10-3 16,19-7-4-16,11-3-5 0,-20 8-2 16,20-8-6-16,-20 10-6 0,20-10 0 0,-16 7-3 15,16-7-3-15,-13 9-3 0,13-9-2 0,-11 10-2 0,11-10-2 16,0 0 2-1,-2 19-5-15,2-19-1 0,0 0-5 0,10 19-7 0,-10-19-17 16,14 14-8-16,-4-7-8 16,2 1-1-16,0-1-4 0,2 0 0 0,1 2 0 0,-2-2 7 15,4 3 8 1,-3-3-2-16,2 1-2 0,0-1 6 0,-1 2 6 0,2-2-3 16,-2 1 3-16,-3 0 1 15,1-1 3-15,0 0 2 0,-3-1-2 0,-10-6 4 16,17 12 2-16,-8-5 1 0,-9-7 4 0,12 12 3 0,-12-12 7 15,11 11 9 1,-11-11 7-16,0 0 4 0,4 17 4 0,-4-17 5 0,0 0 5 16,0 0 7-16,-13 21 4 0,13-21 0 15,-12 7-3-15,12-7-1 0,-20 4-4 0,20-4 3 16,-22 5-1-16,22-5-1 16,-26 0-4-16,26 0-3 0,-25-3-2 0,25 3-5 15,-26-2-10-15,26 2-2 0,-28-4-22 16,16 0-24-16,12 4-27 0,-21-7-38 0,21 7-62 15,-17-12-54-15,8 5-75 0,5 1-196 0,4 6-404 16,-6-15-251-16</inkml:trace>
  <inkml:trace contextRef="#ctx0" brushRef="#br0" timeOffset="44429.61">9990 12386 2562 0,'0'0'-107'0,"0"0"10"16,22 2 9-16,-22-2 9 0,0 0 8 0,0 0 11 15,0 0 12-15,27-4 5 16,-27 4 4-16,15-3 2 0,-15 3 3 0,17-5 2 0,-17 5 7 15,16-7 1-15,-16 7 4 0,14-7-2 0,-14 7 4 16,12-11 8-16,-12 11 2 16,11-11 2-16,-11 11 7 0,7-11-7 0,-7 11-4 15,0 0 10-15,0 0 11 16,0 0 1-16,0 0 11 0,-20-29 23 0,20 29 11 0,-16-4 26 16,16 4 5-16,-22-2 11 15,22 2-3-15,0 0-5 0,-27 7-3 0,27-7 0 16,-19 11-1-16,19-11 1 0,-15 15 2 0,11-6-4 0,4-9-6 15,-8 21-7-15,8-21-5 16,0 24-4-16,0-24-8 0,6 26-12 0,-2-15 2 16,2 2-5-16,2-3-3 15,1 2-4-15,2-5-12 0,-1 1-18 0,-10-8-53 16,23 11-56-16,-9-9-50 16,-4 0-62-16,-10-2-175 0,21 0-373 0,-21 0-56 0</inkml:trace>
  <inkml:trace contextRef="#ctx0" brushRef="#br0" timeOffset="44869.88">10255 12344 2201 0,'0'0'-43'16,"0"0"10"-16,0 0 18 0,0 0 30 0,0 0 2 0,0 0 30 16,0 0 7-16,0 0 5 15,0 0 10-15,11 38 0 0,-11-38-1 0,4 19-1 16,-4-19-12-16,3 17-2 0,-3-17-1 0,4 15-6 15,-4-15-4-15,0 0 7 16,4 17-19-16,-4-17 3 0,0 0 0 0,0 0-8 16,2 14-4-16,-2-14-4 0,0 0-4 15,0 0 0-15,0 0-6 0,0 0 1 0,0 0 2 16,0 0-2-16,0 0-6 16,0 0-7-16,0 0 1 0,0 0 0 0,0-59 5 0,4 48-1 15,-4 11 2 1,4-21-2-16,-4 21 12 0,6-18 5 0,-6 18 2 0,7-15 4 15,-7 15 3-15,7-11 3 0,-7 11 5 0,0 0 3 16,0 0 14-16,14-8 17 16,-14 8 18-16,0 0 5 0,0 0-2 0,0 0 1 15,19 23-6-15,-19-23-6 0,9 15-5 16,-9-15-3-16,8 19-8 0,-3-9-3 0,-5-10-3 16,8 19-6-16,-4-9-9 15,-4-10 1-15,8 19-5 0,-8-19-8 0,10 17-5 16,-10-17-18-16,4 12-31 0,-4-12-43 0,6 13-58 0,-6-13-67 15,0 0-78-15,12 9-159 16,-12-9-173-16,11-2-240 0,-11 2-185 0</inkml:trace>
  <inkml:trace contextRef="#ctx0" brushRef="#br0" timeOffset="45259.63">10766 12239 2487 0,'0'0'-40'0,"0"0"22"0,0 0 18 0,0 0 14 0,0 0 16 15,-32-15 21-15,32 15 19 16,-25 3 13-16,25-3 15 0,-26 5 5 0,26-5-6 16,-30 7-11-16,18-3-7 15,-1 2-6-15,13-6-11 0,-20 9-1 0,20-9-5 16,-14 11-5-16,14-11-5 0,-8 12-6 0,8-12-6 0,0 0-13 15,0 0-21-15,12 26-17 16,-12-26-14-16,20 12-1 0,-8-4 2 0,-1 0 2 16,1 0 8-16,1-1-2 15,0 0 5-15,-1 1 5 0,2 0 1 0,-4 0 6 0,0 1 6 16,1-1 18-16,-11-8 12 16,13 16 9-16,-7-8-3 0,-6-8 5 0,4 17 10 15,-4-17 13-15,0 15 5 16,0-15 0-16,0 0-2 0,-8 21-4 0,8-21-7 15,-13 10-7-15,13-10-7 0,-17 8-13 0,17-8-26 0,-18 5-38 16,18-5-56-16,0 0-70 16,-26-4-77-16,26 4-112 0,-17-7-621 0,17 7-414 15</inkml:trace>
  <inkml:trace contextRef="#ctx0" brushRef="#br0" timeOffset="45639.57">10975 12326 2829 0,'22'1'-118'16,"-22"-1"22"-16,0 0 13 16,0 0 12-16,19 3 12 0,-19-3 24 0,0 0 4 0,0 0 10 15,12 9 11-15,-12-9 9 16,0 0 8-16,10 12 6 0,-10-12 7 0,9 12 9 15,-9-12 1-15,6 12 2 0,-6-12 8 0,5 13 12 16,-5-13 17-16,2 15 2 0,-2-15 7 16,0 0 6-16,-7 23 9 0,7-23-1 0,-8 13 8 15,8-13-6-15,-13 14-5 16,13-14-2-16,-18 9-3 0,6-6 6 0,12-3-2 16,-20 4 1-16,20-4 5 15,-26 0 0-15,26 0-4 0,-25-4-9 0,25 4-8 0,-22-8-9 16,22 8-5-16,-15-14-9 0,7 4-7 0,8 10-27 15,-6-16-19-15,6 16-36 16,-2-19-47-16,2 19-58 0,0 0-60 0,8-25-95 16,1 15-178-16,-3 2-470 0,0 1-375 15</inkml:trace>
  <inkml:trace contextRef="#ctx0" brushRef="#br0" timeOffset="45999.74">11115 12298 2836 0,'19'0'-100'0,"-19"0"13"16,0 0 27-16,0 0 46 0,13 6 26 0,-13-6 24 0,0 0 18 15,10 10 11-15,-10-10 2 16,9 13 6-16,-9-13-16 0,8 17-1 0,-3-7-10 16,-5-10-1-16,10 21-7 15,-3-10-4-15,-1 1 8 0,-6-12-4 0,10 19 15 16,-5-8 8-16,-5-11 7 0,5 17-6 0,-5-17 1 0,7 15-1 15,-7-15 7-15,5 13-1 16,-5-13 6-16,0 0 6 0,4 18 7 0,-4-18 3 16,0 0 8-16,4 13-15 15,-4-13 4-15,0 0 2 0,0 0 0 0,0 0-3 0,0 0-6 16,0 0 1-16,0 0-7 16,0 0 2-16,0 0-11 0,0 0-7 0,10-40-10 15,-10 40-10-15,9-28-6 0,-3 10-11 0,3-2-30 0,-3-2-30 16,3 0-43-16,-1-2-54 15,4 4-78-15,0-1-74 0,1-3-148 0,-2 4-165 16,3-1-13-16,2 0-233 16,-1 2-189-16</inkml:trace>
  <inkml:trace contextRef="#ctx0" brushRef="#br0" timeOffset="50759.53">16387 8779 2420 0,'0'0'-121'16,"21"4"23"-16,-21-4 12 0,0 0 20 0,0 0 26 15,0 0 6-15,0 0 28 16,0 0 22-16,0 0 8 0,0 0 14 0,10 10 18 16,-10-10 5-16,0 0 12 0,0 0 0 15,0 0 11-15,0 0 7 0,8 13 8 0,-8-13-3 16,0 0-1-16,8 12-4 16,-8-12-8-16,0 0-6 0,8 15-2 0,-8-15-8 15,0 0-4-15,8 15 1 0,-8-15 1 16,6 12-2-16,-6-12-2 0,7 14 0 0,-7-14-4 15,6 17-5-15,-1-7 0 0,-5-10-8 0,6 23-2 16,-2-9-5-16,0-1-6 16,-2 3-1-16,3-2-4 0,-1 2-1 0,0 1 0 0,0 0 3 15,-2 0-1 1,0 2 3-16,0-2-5 0,1 2 3 0,-1 2 1 0,0-2-5 16,0 2-1-16,1 0-1 15,-1 0-3-15,2 4 0 0,-2-1-3 0,2 2-1 0,0-1 0 16,0 1-3-16,0-1 1 0,3 0 0 0,-2 0-3 15,-1-1 2-15,2-1 2 16,0 0 3-16,-2 0 5 0,3-1-2 0,-1-1-2 16,0 0 0-16,-1-2-2 0,1 1 2 15,-1-4-2-15,-3 4 1 0,2-4-4 0,2 2 0 16,-4-1-2-16,2 0-1 16,-2 2-1-16,0-3 2 0,0 3-5 0,0-2 2 15,0 0-1-15,1 2 1 0,0-2-2 0,-1 0-1 16,0 2 1-16,0-1-2 0,-2 3 2 15,2-2-3-15,0-1 2 0,-2 3-1 0,2 0 1 16,-2 1 0-16,2-2-3 16,0 2 2-16,0-2-2 0,0 1 2 15,0-2 1-15,0 4 0 0,-2-2-3 16,2-2 3-16,1 3-2 0,-1-2 4 0,0 1-7 0,0 0 2 16,0-2-2-16,0 0 2 15,-2-2-3-15,2 2 2 0,-2 0 1 0,3-1 0 16,-1-2 2-16,-2 2-4 0,2-1 3 0,-2-17-2 0,2 32 0 15,-2-17 4-15,0 3-2 16,0-1 1-16,0-17 2 0,0 32-2 0,0-15 0 0,0-1 7 16,0 1 2-16,2-2 0 15,-2-15-1-15,2 32-1 0,-2-16 1 0,0 1-2 16,0-17 0-16,2 27 1 16,1-15 0-16,-3-12 0 0,2 27 0 0,0-15-2 15,-2-12 1-15,4 25 0 0,-4-12-3 16,0-13-1-16,4 27 3 0,-2-14-1 0,0 2-3 15,-2-15 0-15,4 27 0 0,-2-12 2 0,0-1-2 16,4-2 0-16,-6-12-1 16,4 25 0-16,-2-12-2 0,-2-13-2 0,4 20 7 0,-4-20-4 15,4 21 0-15,0-10 0 16,-4-11 1-16,4 19 3 0,-4-19-6 0,4 19 1 16,-4-19 0-16,7 17 2 15,-7-17-4-15,4 23 1 0,-4-23 2 0,2 21-1 16,1-10-2-16,-3-11 0 0,2 22 3 0,-2-22 2 0,4 23 1 15,-2-11-7-15,-2-12 7 16,2 22-5-16,-2-22 0 0,2 21-2 0,-2-21 3 0,2 19-2 16,-2-19 0-16,0 19 1 15,0-19 2-15,4 17-2 0,-4-17 0 0,3 15-2 16,-3-15 2-16,2 16 1 16,-2-16-2-16,0 0-1 0,4 18 0 0,-4-18 1 0,2 14 6 15,-2-14-8-15,0 0 2 0,0 20-2 0,0-20 3 16,0 0-2-16,0 19 0 15,0-19 0-15,0 0 4 0,0 18-2 0,0-18-2 16,0 0 1-16,0 18 1 0,0-18 1 16,0 0-6-16,0 16 4 15,0-16 1-15,0 0 0 0,0 0-2 0,-4 23 1 16,4-23 1-16,0 0 7 0,-2 16-9 0,2-16 1 16,0 0 1-16,0 19-2 0,0-19 2 15,-5 14-1-15,5-14 0 0,0 0 1 16,-4 22-3-16,4-22 2 0,-4 13-5 0,4-13 5 0,0 0 0 15,-4 18-2-15,4-18 5 16,0 0-2-16,-4 16 1 0,4-16 2 0,0 0-3 16,-2 18-1-16,2-18-1 0,0 0 4 15,0 0-4-15,-5 18 1 0,5-18 1 0,0 0 2 16,-2 16 1-16,2-16-5 16,0 0 1-16,0 0-1 0,-2 17 1 0,2-17 2 0,0 0 0 15,0 0-4-15,0 0 4 16,0 0-3-16,2 23 1 0,-2-23 1 0,0 0-1 15,0 0 0-15,0 0 5 0,2 17-5 0,-2-17 0 0,0 0 1 16,0 0-2-16,0 0 1 16,5 15-1-16,-5-15 3 0,0 0 0 0,0 0-5 15,4 15 3-15,-4-15 0 16,0 0 0-16,0 0 2 0,0 0-6 0,4 18 3 0,-4-18 5 16,0 0-5-16,0 0-1 15,0 0 4-15,4 13-1 0,-4-13 0 0,0 0-1 16,0 0 2-16,0 0-2 0,0 0 0 0,0 0 0 15,0 0 2-15,4 18-2 16,-4-18 0-16,0 0 0 0,0 0-2 0,7 16 5 16,-7-16-4-16,0 0 1 0,6 12 0 15,-6-12 0-15,0 0-2 0,0 0 2 0,6 13-2 16,-6-13 4-16,0 0-2 0,0 0 0 16,6 11-2-16,-6-11 5 0,0 0 5 0,0 0-5 15,0 0 1-15,0 0 0 0,0 0 2 0,0 0-4 16,0 0 1-16,0 0 0 15,0 0-1-15,0 0-4 0,0 0 4 0,0 0 0 0,3 18-2 16,-3-18 5 0,0 0-5-16,0 0 6 0,0 0-10 15,0 0 6-15,0 0 1 0,0 0-2 0,-26 8-1 16,26-8 6-16,-14 3-6 0,14-3-3 0,-20 2 0 0,20-2 3 16,-22 5 1-16,22-5-2 15,-24 5 2-15,11-4-3 0,13-1 3 0,-30 4 1 16,14-2-2-16,-2 0 2 0,18-2-1 0,-35 4 0 0,16-4-1 15,0 1-2 1,-3 2 0-16,2-3 6 0,-2 2 3 0,-1-2-4 0,-1 0-9 16,2 2 6-16,-4-2 0 15,3 1-3-15,-3-1 0 0,0 0 3 0,0 2-4 0,0 0-2 16,3-2 0-16,-3 2 3 16,1 0-3-16,-1 0 0 0,3-1 0 0,-2 2 1 15,1-3-1-15,-1 1 0 16,2 2 0-16,-2-2 0 0,1 1-2 0,1-2 4 0,-5 2-2 15,5 0 0-15,-2 0 0 0,1-2 0 0,-1 1 0 16,-3 2 2-16,6-3 0 16,-6 4-4-16,4-3 4 0,-1 2 3 0,-3-2 1 15,3 3-3-15,2-2 1 0,0-1 1 16,-4 5-1-16,5-3 3 0,-4 1-1 0,3-3-3 16,2 3 2-16,-4 0-1 15,3 0 2-15,-1-2 1 0,2 2-2 0,-1-2 0 16,2 2 0-16,-2-3 0 0,1 3 6 0,0-2-7 0,0 0 0 15,-1 0 0-15,2-2 4 16,-1 1-3-16,-3-1-3 0,3 3 4 0,-2-3 1 16,2 1 0-16,-3-2 2 15,0 2-3-15,0-1-3 0,-1 0 4 0,2 2-1 0,0-2 0 16,-1 2-2-16,0 1 4 16,-3-2-4-16,3 1 4 0,-2 0-1 0,4 0-3 15,-6 0 1-15,2 2 1 0,-1-3-2 0,-1 1 0 0,3 2 2 16,-1 0-1-16,2-2 1 15,-1 1 0-15,-2 0 0 0,2 1 0 0,-2-1 0 16,4 1 2-16,1-2 0 16,1 2 0-16,-3-1-3 0,4 0 1 15,-7 0 2-15,5 1-2 0,-1-2 0 16,3-1 1-16,-3 4 5 0,0-5-5 0,1 1 1 0,0 1-2 16,-3 0 2-16,5-2-1 15,-5 0 0-15,5 0-2 0,-3 0-1 0,1 0 1 16,2 0 1-16,0 0 1 0,-1 0-1 0,21 0 0 0,-40 0 1 15,21-2 1-15,0 2-2 16,19 0 2-16,-36 0 0 0,16 0-1 0,4-2 0 16,16 2-2-16,-34 2 1 0,17-2 0 15,-2 0 1-15,19 0-1 0,-31 0-6 16,13 0 6-16,18 0-1 0,-29 0 2 16,9 0-1-16,20 0 0 0,-34 2 2 0,16-2-4 15,2 0 2-15,16 0 0 0,-38 0 0 16,18 0 0-16,1 0 2 0,19 0-6 0,-38-2 6 15,16 0 3-15,4 2-5 0,-4 0-2 0,22 0-1 16,-40-1 5-16,19 1-1 16,2-2-1-16,19 2-4 0,-39 0 4 0,23 0 0 0,-2-3-1 15,18 3 1-15,-29 3 2 16,29-3 1-16,-30 0-4 0,15 0-2 0,15 0 4 16,-29 0 1-16,29 0 0 15,-29 2 0-15,13-2-2 0,16 0-1 0,-30 0 2 0,30 0-2 16,-29 0-1-16,14 0 2 0,15 0 0 0,-32 1 0 15,32-1 0-15,-27 0-1 16,11 0 2-16,16 0-1 0,-28 0 0 0,28 0-3 0,-27 2 2 16,11-2 4-16,16 0-2 15,-28 2-2-15,28-2-1 0,-29 0 5 0,14 0-4 16,15 0 3-16,-29 2-3 16,29-2 1-16,-25 2-1 0,25-2 1 0,-29 2-3 0,29-2 4 15,-25 2 4-15,25-2-5 0,-28 0-6 0,28 0 10 16,-23 4-2-16,11-3-3 15,12-1 1-15,-25 3 1 0,25-3 0 0,-20 1-1 16,20-1 1-16,-23 4-2 0,23-4-1 16,-22 2 3-16,22-2 0 0,-18 2 0 15,18-2 0-15,-22 2-1 0,22-2 3 16,-19 1-2-16,19-1-1 0,0 0 0 0,-26 0 6 16,26 0-6-16,-18 3 7 15,18-3-10-15,0 0 3 0,-25 0 0 0,25 0-1 0,0 0 2 16,-27 1-1-16,27-1-1 0,-18 0 0 0,18 0 0 15,0 0 1-15,-25 0 0 16,25 0 0-16,0 0 1 0,-24 0-1 0,24 0 1 0,0 0-2 16,-18 0 1-16,18 0-1 15,0 0-2-15,0 0 1 0,-22 3 3 0,22-3-2 16,0 0-1-16,0 0 2 16,-23 1-2-16,23-1 1 0,0 0-2 0,0 0 5 0,-20 5-4 15,20-5 3-15,0 0 0 0,0 0-1 0,-18 1-1 16,18-1 1-16,0 0-3 15,-18 3 5-15,18-3 0 0,0 0-4 0,0 0 4 0,-16 5-7 16,16-5 5-16,0 0 3 16,0 0-3-16,0 0 1 0,0 0 0 0,-18 4-3 15,18-4 1-15,0 0 0 16,0 0 0-16,0 0-3 0,0 0 1 0,0 0-1 0,0 0 3 16,0 0-1-1,0 0-2-15,0 0-1 0,0 0 4 0,0 0-7 0,-21 2 5 16,21-2 1-16,0 0 0 0,0 0 2 0,0 0-3 15,0 0 2-15,0 0-2 0,0 0 3 16,0 0-4-16,0 0 1 0,-17 1 3 0,17-1-2 16,0 0-1-16,0 0 4 15,0 0-3-15,0 0 0 0,-19 4 2 0,19-4-1 16,0 0 5-16,0 0-8 0,0 0 3 16,-17 6 0-16,17-6 2 0,0 0-2 0,0 0-1 15,-18 6 3-15,18-6-1 16,0 0-2-16,0 0 2 0,-20 4 1 0,20-4-1 15,0 0 1-15,0 0-3 0,-18 3 2 0,18-3 0 0,0 0 0 16,0 0-1-16,0 0-2 16,0 0 1-16,-18 4 3 0,18-4-2 15,0 0 1-15,0 0 0 0,0 0 1 16,0 0-2-16,0 0 0 0,0 0-6 0,0 0 0 0,0 0-2 16,-12-7 3-16,12 7-2 15,0 0 2-15,0 0-5 0,0 0-5 0,7-23-1 16,-7 23-1-16,0 0-7 0,7-23 2 15,0 15-3-15,-2-2 4 0,-5 10 1 0,12-18 1 16,-5 6 3-16,1 3-1 0,-2-1 7 0,3-1 0 16,-1 1-2-16,2 1 1 15,-5 0 1-15,1 1 2 0,0 0 1 16,2 1 5-16,-2-2-2 0,-6 9-1 0,10-11 3 16,-10 11 0-16,6-9-2 0,-6 9 8 0,6-10-5 15,-6 10-2-15,0 0 0 16,5-7 1-16,-5 7 3 0,0 0 0 0,0 0 2 0,0 0-1 15,0 0 6-15,0 0 1 0,0 0 1 0,0 0-1 16,0 0 9-16,-20 28-1 16,16-20 4-16,4-8 2 0,0 0 0 0,-19 21 3 15,13-12 0-15,6-9 1 0,-13 17-6 16,5-7 3-16,0-1 1 0,8-9-8 0,-17 19 0 16,11-11-2-16,6-8-4 15,-13 15 1-15,13-15 2 0,-13 13-3 0,13-13-1 16,-12 12-1-16,12-12-1 0,-11 7 2 0,11-7-1 0,-9 10 1 15,9-10 1-15,0 0 4 16,-13 10-3-16,13-10 5 0,0 0 0 0,0 0 0 16,0 0-3-16,-7 11 4 15,7-11-5-15,0 0 0 0,0 0-1 0,0 0-1 16,0 0 3-16,0 0 2 0,0 0-5 16,15 21 0-16,-15-21 2 0,10 8 5 0,-10-8-7 15,13 11-1-15,-13-11 7 0,14 11-12 0,-3-3 5 16,2 0-5-16,-1 1-7 0,3 1-23 15,1-2-34-15,-1 1-49 0,1 1-69 0,2-1-65 16,0-1-65-16,-5-1-154 16,-1-1-120-16,-3-3-401 0,-9-3-443 15</inkml:trace>
  <inkml:trace contextRef="#ctx0" brushRef="#br0" timeOffset="53909.96">9203 12175 2866 0,'0'0'-159'0,"0"0"17"0,0 0 20 16,0 0 12-16,0 0 14 16,0 0 17-16,0 0 5 0,0 0 12 0,0 0 14 0,0 0-5 15,0 0 12-15,13-8 12 16,-13 8 21-16,0 0 0 0,0 0 16 15,0 0 13-15,0 0 23 0,0 0 25 0,0 0 17 0,0 0 5 16,0 0 6-16,0 0-4 16,0 0-8-16,0 0-11 0,0 0-2 0,0 0-17 0,0 0 4 15,0 0-8-15,0 0-8 16,0 0-7-16,0 0-2 0,0 0 1 0,0 0-4 16,0 0-9-16,0 0 2 15,0 0-3-15,-62 4 0 0,62-4-1 0,-20 0-3 0,20 0-2 16,-24 0-5-16,24 0 0 0,-27 0 3 0,27 0-4 15,-30 0 0-15,30 0-4 16,-30-2 4-16,11 2-1 0,1 0 0 0,-2-2-4 16,-1 0 7-16,0 0-4 0,-2 1 7 15,-1-2 3-15,2 1 9 0,-6 0 3 0,4 1 10 16,-5-2 2-16,1 2 26 16,3-1 6-16,-3-2 1 0,0 3 1 0,1-2-8 15,0-1-6-15,1 1-6 16,1-1-5-16,-1 1-6 0,1-2-5 0,-3 1-4 0,4-1 0 15,-4 1-6-15,2 0-4 0,1 0-3 0,-5 0-3 16,2-1 0-16,1 1-4 16,-1-1 0-16,-1 1 0 0,-1-1-2 15,0 0 5-15,-2-1 3 0,1 2 0 16,-3-1 6-16,-2-2 0 0,0 2 2 0,-2 1 1 0,1-1 2 16,-2-1-2-16,1 0-4 15,0 3 2-15,-2-3-7 0,1 0 3 0,1 0-8 16,5 2 0-16,-3-1-3 0,2 1 0 0,2 0 0 0,1 0-2 15,-1 1 6 1,2-1 1-16,0 0 2 0,3 0 0 0,-3 0-1 0,3 0-1 16,1 0 0-16,0 1-4 15,3-1-2-15,-4 3 1 0,0-3-3 0,3 1 3 0,-1 2-3 16,1-1 0-16,1-1 0 16,0 2-1-16,-1-1 0 0,1 0-1 0,0 0 0 15,0 0-2-15,-1 2 4 0,-1-2-6 0,1 2 6 16,2-2-2-16,-2 2 3 15,1-2 1-15,-1 2 7 0,4 0-6 0,-4-1 8 0,1 1 1 16,0-3-1-16,2 3 1 16,-1-1-1-16,-1-1-4 0,2 2 1 0,0-1 3 15,-3-2-1-15,2 3-5 16,0-3 2-16,-1 2-1 0,-1-1-2 0,1 2-5 0,0-2 1 16,-1 2 4-16,1-2-3 15,0 1 1-15,0 1 3 0,-1-3-1 0,-1 3-2 16,1-1-1-16,2-1-4 0,-2 0 3 0,-1 2-3 15,1-3 2-15,1 3-1 0,0-1 2 16,-1 1-4-16,1 0 7 0,2-2-1 0,-2 0 3 16,1 0 7-16,1 0-15 15,0 1 12-15,0-2-20 0,-1 3 1 0,4-1 4 16,-3-2-5-16,21 3 0 0,-40 0 2 16,20 0-2-16,2 0 1 0,18 0-4 0,-37 3 6 15,19-3-3-15,-2 0 1 16,4 1 3-16,16-1-3 0,-34 0 7 0,17 3-8 15,17-3 0-15,-34 1 3 0,18-1 0 0,-2 2 1 0,18-2 3 16,-34 0-6-16,15 2 0 16,19-2 2-16,-32 0-5 0,13 2 1 15,19-2 0-15,-36 2 0 0,19-2 1 16,-2 1 2-16,19-1-2 0,-36 0 7 0,17 3-7 0,-2-3 2 16,2 0-3-16,-1 2 4 15,0-2-2-15,20 0-1 0,-41 0 6 0,21 0-5 16,-2 0 1-16,3 0 3 0,-2 0-1 0,2 0 2 0,19 0 1 15,-38-2-2 1,16 2 8-16,4-3 0 0,-1 2-2 0,19 1 10 0,-40-2-9 16,20 0-1-16,1 0-2 15,-2 2 4-15,2-2-4 0,-3 1 1 0,22 1 2 0,-38-4-5 16,20 4 5-16,-1-3-3 16,19 3-6-16,-36-1 1 0,18-1 2 0,18 2 0 15,-33-2-3-15,16 0 1 16,17 2 0-16,-29-2 0 0,29 2-1 0,-30-2-1 15,30 2-2-15,-28-1 3 0,28 1 2 0,-25-2-1 0,25 2 6 16,-26 0-8-16,26 0 0 16,-23-2-1-16,23 2-2 0,-21-3 4 0,21 3-3 15,-21-1 2-15,21 1-4 16,0 0 4-16,-28 0-3 0,28 0 2 0,-19-2 0 16,19 2-4-16,0 0 1 0,-30 0 2 15,30 0 2-15,-19 0 4 0,19 0-3 0,0 0-4 16,-27 0 4-16,27 0 2 0,0 0-6 0,-24-2 0 0,24 2-3 15,0 0-1-15,-20-2-4 16,20 2-2-16,0 0-3 0,0 0 3 0,-26 0-6 16,26 0 3-16,0 0 1 15,-17-2 0-15,17 2 5 0,0 0-3 0,0 0 4 16,-26-2-2-16,26 2 0 0,0 0 5 16,-22 0 1-16,22 0-5 0,-20-2 5 0,20 2 2 15,0 0-4-15,-27 0 2 0,27 0 1 16,-18-1 7-16,18 1 3 0,0 0 3 0,-24 0 10 15,24 0-2-15,0 0-3 0,-22-2 1 0,22 2-4 16,0 0 3-16,0 0-8 16,-21 0 2-16,21 0-2 0,0 0-4 0,0 0 3 15,-21-3-1-15,21 3 0 0,0 0-2 16,0 0 0-16,-23 3 3 0,23-3-2 0,0 0 7 16,-24 0-11-16,24 0 2 15,-16 2-1-15,16-2-2 0,0 0 1 0,-24 1 5 0,24-1-6 16,0 0-1-16,-21 0-2 0,21 0 2 0,0 0-8 15,0 0-12-15,-20 4-17 16,20-4-18-16,-8 0-23 0,8 0-30 0,0 0-43 16,0 0-57-16,0 0-57 0,0 0-54 15,0 0-132-15,-10-11-143 0,10 11-20 0,0 0-219 16,0 0-169-16</inkml:trace>
  <inkml:trace contextRef="#ctx0" brushRef="#br0" timeOffset="56109.54">3810 8978 2327 0,'0'0'-140'15,"0"0"11"-15,0 0 16 16,0 0 14-16,0 0 17 0,0 0 20 0,0 0 17 0,0 0 17 16,0 0 14-16,0 0 16 15,0 0 8-15,0 0 7 0,0 0 9 0,0 0 27 16,0 0-15-16,0 0 16 0,0 0 6 0,0 0 7 15,0 0 3-15,0 0 6 16,0 0-10-16,0 0 2 0,0 0-2 0,0 0-7 0,0 0-3 16,0 0 16-16,0 0-9 15,0 0 7-15,0 0-4 0,0 0 8 0,0 0-6 16,0 0 10-16,0 0-1 16,0 0 2-16,0 0 0 0,0 0 7 0,0 51-10 15,0-51-4-15,0 17-8 0,0-17-5 16,0 21-3-16,0-21-5 0,2 24-7 0,0-10-1 15,0 2-8-15,-2-16 0 0,0 34-4 0,2-17 0 16,0 2-7-16,0 0 2 16,-2 0-4-16,2 2 1 0,-2 0-1 0,2 0 1 0,0 0 5 15,-2 2 1-15,0-2-4 16,2 1 3-16,-2-1 1 0,0 2-4 0,0 0 0 16,3 0 4-16,-3-2-6 15,0 2 0-15,0 0-1 0,0-2-2 0,3 0 1 0,-6 0-1 16,3-2 0-16,0 0-3 0,3-1 0 0,-3 1-4 15,-3-1 3-15,3 1 4 16,0-19 2-16,0 34 1 0,-3-17-4 0,1-1 2 16,2-16-2-16,-2 32-1 0,2-16-1 15,-2 0 1-15,2-16-2 0,-2 31-1 0,2-14 2 16,0-17-1-16,-2 32 3 16,0-14-2-16,2-1 0 0,0 0 24 0,0-17-4 15,-2 35-5-15,2-18 0 16,0 2-1-16,0-3 0 0,0-16-8 0,0 36 4 0,0-16-2 15,0-4-3-15,0 4-2 0,0-1 5 0,0 0-10 16,0-1 2-16,0 0 2 16,0 1-1-16,0 0-5 0,0 1 3 0,0-20-1 0,0 36 2 15,-2-17-1-15,2-2-4 16,0 1 8-16,0-18-2 0,0 32-2 0,0-16 2 16,0 0-7-16,0-16 5 15,0 28 0-15,0-12 1 0,0-16-3 0,0 28 1 16,0-13 1-16,0-15-2 0,0 32 8 0,0-18-7 0,0-14 1 15,2 31-6-15,-2-18-2 16,0-13 0-16,2 30-2 0,-2-17 0 0,2 1 1 16,-2-14 3-16,2 27 2 15,0-16-11-15,-2-11 12 0,4 28-2 0,-4-16 1 16,0-12-3-16,2 27-4 0,1-14 4 16,-3-13-3-16,3 25 0 0,-1-14 0 0,-2-11 6 15,0 25-11-15,0-25 10 0,2 25-5 0,0-13 1 0,-2-12 5 16,0 24-2-1,0-24-1-15,4 26-1 0,-4-15 7 0,0-11 1 0,0 21-20 16,0-21-3-16,2 20 9 16,-2-20-4-16,2 22 5 0,-2-22 2 0,0 20 1 0,0-20 3 15,2 20-6-15,-2-20 4 16,2 18 0-16,-2-18-3 0,2 21 5 0,-2-21-3 16,2 21-1-16,-2-21 3 15,4 19-7-15,-4-19 6 0,2 19-2 0,-2-19 0 0,5 21-1 16,-5-21-5-16,2 22 9 0,-2-22-7 0,2 22 2 15,1-11 1-15,-3-11 6 16,2 23 0-16,0-9 1 0,-2-14 0 0,4 23 7 16,-4-23-1-16,2 23 0 0,0-12-1 15,-2-11-1-15,2 19-2 0,-2-19-1 0,4 19 1 16,-4-19-4-16,5 19-3 16,-5-19 3-16,4 19-2 0,-4-19 0 0,2 19-1 15,-2-19 1-15,2 17-1 0,-2-17 3 0,4 20 1 16,-4-20-1-16,2 18 1 0,-2-18-3 15,2 18-1-15,-2-18 3 0,5 16 0 0,-5-16-2 16,2 18-4-16,-2-18 2 16,2 17-1-16,-2-17 3 0,2 15-1 0,-2-15 0 0,0 0 1 15,3 23-1-15,-3-23 2 16,0 16-1-16,0-16-1 0,0 0 2 0,0 23-2 16,0-23 3-16,0 15-3 15,0-15-1-15,0 0 3 0,0 22 2 0,0-22 2 0,0 15 0 16,0-15-3-16,0 0 3 0,0 21-1 0,0-21 1 15,0 17-2-15,0-17 0 16,0 0 4-16,0 18-5 0,0-18 2 0,0 0 0 0,0 19-2 16,0-19-1-16,0 0-2 15,0 0 1-15,-3 21 0 0,3-21-1 0,0 0 0 16,0 0-2-16,3 21 2 16,-3-21-1-16,0 0-2 0,0 0 2 0,-3 17-1 0,3-17-1 15,0 0-1-15,0 0 2 16,0 0 6-16,0 0 3 0,0 0 3 0,0 19-1 15,0-19-1-15,0 0 0 0,0 0-1 0,0 0-1 0,0 0-2 16,0 0-1-16,0 0-1 16,0 0 1-16,0 0-1 0,0 19-3 0,0-19 1 15,0 0 1-15,0 0-2 16,0 0-2-16,0 0 2 0,0 0-7 0,0 0-7 0,0 0-21 16,0 0-25-1,0 0-26-15,0 0-31 0,3 13-34 0,-3-13-49 0,0 0-57 16,0 0-50-16,0 0-57 0,0 0-124 0,0 0-121 0,0 0-29 15,0 0-360-15,0 0-460 16</inkml:trace>
  <inkml:trace contextRef="#ctx0" brushRef="#br0" timeOffset="58169.64">3846 9067 2843 0,'0'0'-176'0,"0"0"32"16,0 0 29-16,0 0 17 0,14-7 25 0,-14 7 22 16,0 0 19-16,0 0 12 15,0 0 20-15,0 0 3 0,0 0 13 0,0 0 6 16,0 0-6-16,0 0 4 0,0 0 3 0,13-8 5 0,-13 8 1 15,0 0 11-15,0 0 11 16,0 0 14-16,0 0 14 0,0 0 6 16,0 0-1-16,0 0-5 0,0 0 0 0,0 0-10 15,0 0-5-15,0 0-13 0,0 0-5 16,0 0-3-16,0 0 10 0,0 0-5 16,0 0 12-16,0 0-8 0,0 0-4 0,0 0 15 15,-6 41-2-15,6-41 0 0,-7 22 2 0,7-22-5 16,-4 23 3-16,2-8-8 0,-2-3-2 15,0 4-6-15,0 0-2 0,4-16-4 0,-6 30-6 16,3-15-3-16,-2 1-3 16,1-3 0-16,4-13-6 0,-4 21-1 0,4-21-2 15,-4 18 0-15,4-18-2 0,-4 14 2 16,4-14 0-16,0 0-3 0,-4 19-2 0,4-19 1 16,0 0 3-16,0 0 2 15,0 0-3-15,-2 15-2 0,2-15-1 0,0 0-3 16,0 0-2-16,0 0 1 0,0 0-2 0,0 0-1 0,0 0 0 15,0 0-5 1,0 0 4-16,0 0-3 0,0 0-2 0,0 0 1 0,0 0 1 16,12-55-5-16,-12 55 4 15,4-17-1-15,-4 17 0 0,4-17 2 0,-4 17-1 0,4-19-2 16,-4 19-3-16,3-17 3 16,-3 17 1-16,5-15-2 0,-5 15 1 0,0 0-2 15,2-21 2-15,-2 21-4 16,0 0 1-16,2-18-2 0,-2 18-3 0,0 0-2 15,0 0 2-15,0-16-3 0,0 16 3 0,0 0 0 0,0 0 1 16,0 0 1-16,0 0 1 16,0 0-3-16,2-18 5 0,-2 18-1 0,0 0-1 15,0 0 1-15,0 0 2 16,0 0-2-16,0 0 1 0,0 0-2 0,0 0 1 0,0 0 1 16,0 0 1-1,0 0 3-15,0 0-1 0,0 0-6 0,0 0 5 0,0 0 4 16,0 0-5-16,0 0 3 0,0 0 3 0,-34 8-6 15,34-8 3-15,0 0 3 16,0 0-6-16,0 0 4 0,-19 12 2 0,19-12-3 0,0 0 2 16,-15 13 2-16,15-13-4 15,-11 9 0-15,11-9 1 0,-10 10 2 0,10-10 0 16,-14 11-1-16,14-11 4 16,-8 11 0-16,8-11 2 0,-10 10 3 0,10-10 0 0,-10 12 0 15,10-12 0-15,0 0 3 16,-11 13-5-16,11-13 0 0,-9 9-1 0,9-9-1 15,0 0 0-15,-10 15-2 0,10-15 1 0,-7 12 0 16,7-12 0-16,0 0-1 0,-10 16 0 16,10-16-1-16,-8 11 0 0,8-11 0 0,0 0 1 15,-12 11 0-15,12-11-1 16,0 0 2-16,-8 11 0 0,8-11-1 0,0 0-2 16,0 0-1-16,-8 12 3 15,8-12-3-15,0 0 1 0,0 0 0 0,-8 10-2 0,8-10 1 16,0 0 0-16,0 0-2 0,0 0 3 0,-9 11 0 15,9-11-3-15,0 0 1 16,0 0 3-16,-11 11-3 0,11-11 1 0,0 0-2 0,0 0 1 16,0 0 1-16,-8 12 1 15,8-12 0-15,0 0 2 0,0 0 1 0,0 0 1 16,0 0 6-16,0 0-4 16,0 0-1-16,0 0 5 0,0 0-7 0,0 0-3 15,0 0 3-15,0 0-2 0,0 0 1 16,0 0-4-16,0 0 1 0,0 0 2 0,0 0 0 15,21-50-2-15,-14 43-1 0,-7 7 2 0,8-20-2 16,-2 9 0-16,-6 11-3 16,12-21 0-16,-7 12 2 0,4-1-1 0,-9 10-1 0,10-19 2 15,-6 8 1-15,-4 11-2 16,11-19 0-16,-7 9 0 0,-4 10 0 0,9-18-1 16,-9 18-1-16,8-19 3 15,-3 8 0-15,-5 11-2 0,6-15 0 0,-6 15 2 16,6-16-5-16,-6 16 5 0,6-12-2 0,-6 12-2 0,0 0 4 15,6-20-2-15,-6 20 1 16,8-11 0-16,-8 11 0 0,0 0 0 0,0 0 1 16,6-19 0-16,-6 19 4 15,0 0-2-15,6-12-1 0,-6 12-1 0,0 0 2 16,0 0 0-16,0 0 0 0,4-14 0 16,-4 14-2-16,0 0-2 0,0 0 4 0,0 0-1 15,0 0 1-15,0 0 4 0,0 0-4 0,8-14-1 16,-8 14 1-16,0 0 3 0,0 0-2 15,0 0 7-15,0 0 3 0,0 0 4 0,0 0 2 16,0 0 4-16,0 0-2 16,0 0 0-16,0 0 2 0,0 0 2 0,0 0 0 15,0 0-1-15,0 0-2 16,0 0 4-16,0 0-4 0,24 33 5 0,-18-26 0 0,1 4 1 16,1-1 1-16,0 2-1 15,3-2 2-15,0 2 1 0,-3 1 15 0,4-1-8 16,0-1-1-16,-2 2-3 0,1-3-2 0,-1 2-1 0,0 1-10 15,-1-1-1-15,2-1 2 16,-1 1-5-16,-2-1 0 0,2 0-3 0,-2-1-14 16,0 1-23-16,1-2-37 15,-9-9-61-15,10 16-67 0,-4-8-84 0,-6-8-126 16,5 11-243-16,-5-11 15 0,0 0-307 16,0 0-343-16</inkml:trace>
  <inkml:trace contextRef="#ctx0" brushRef="#br0" timeOffset="58919.57">3257 9829 2775 0,'0'0'-57'0,"0"0"35"0,0 0 18 16,0 0 30-16,0 0 25 15,0 0 18-15,0 0 12 0,0 0 12 0,0 0-1 16,0 0 2-16,0 0 0 0,0 0-7 0,0 0-10 15,0 0 5-15,0 0-10 0,0 0-10 16,0 0-3-16,13 13-7 0,-13-13-10 0,0 0 1 16,27-2-13-16,-27 2-19 15,0 0-37-15,32-9-51 0,-19 7-65 0,-13 2-71 16,23-13-70-16,-10 7-159 16,0-1-396-16,-3-1-172 0</inkml:trace>
  <inkml:trace contextRef="#ctx0" brushRef="#br0" timeOffset="59829.79">3105 8365 2344 0,'0'0'-129'0,"0"0"28"0,0 0 28 16,0 0 28-16,0 0 18 0,0 0 25 16,0 0 20-16,0 0 30 0,0 0 15 0,0 0 5 15,0 0 5-15,0 0 5 16,0 0 1-16,0 0-7 0,0 0-2 0,0 0-9 0,0 0 0 15,0 0 2-15,0 0-7 0,0 0-8 0,42 8-4 16,-42-8 2-16,0 0-6 16,26-1-5-16,-26 1-2 0,19-2-6 0,-19 2-4 15,20 0 1-15,-20 0 0 0,22-2-8 16,-22 2-2-16,19-3-3 0,-19 3 0 0,21-1-16 16,-21 1-41-16,21-4-41 15,-21 4-32-15,15-3-45 0,-15 3-44 0,0 0-107 16,15-8-384-16,-15 8 47 0</inkml:trace>
  <inkml:trace contextRef="#ctx0" brushRef="#br0" timeOffset="60139.83">3212 8246 1896 0,'0'0'-89'0,"0"0"30"0,0 0 24 16,0 0 21-16,0 0 14 0,0 0 14 16,0 0 16-16,0 0 3 0,0 0 14 0,0 0 13 15,0 0 16-15,0 0 17 16,0 0 0-16,0 0 16 0,0 0 16 0,0 0 4 16,-8 40 11-16,8-40 3 15,0 0-5-15,4 27-6 0,-4-27-13 0,7 20-12 0,0-7-11 16,-3-1-7-16,0 3-11 0,2-1-9 0,-2 2-7 15,2-4-12-15,-1 2-27 16,-1 1-39-16,3-4-38 0,-7-11-41 16,8 26-64-16,-4-15-63 0,-4-11-105 15,2 20-551-15,-2-10-247 0</inkml:trace>
  <inkml:trace contextRef="#ctx0" brushRef="#br0" timeOffset="61979.73">16389 8781 2479 0,'0'0'-141'0,"0"0"20"15,0 0 14-15,0 0 14 0,0 0 18 0,0 0 10 16,-4-18 15-16,4 18 9 0,0 0 10 16,0 0 6-16,0 0 12 0,0 0 13 0,0 0 6 15,0 0 19-15,0 0 5 16,8-25 15-16,-8 25 14 0,0 0 20 0,0 0 4 15,0 0 5-15,0 0 2 0,4-16 7 0,-4 16 6 0,0 0-7 16,0 0-2-16,0 0 2 16,0 0-17-16,0 0-3 0,0 0-7 0,2-15 2 15,-2 15 5-15,0 0 3 16,0 0 6-16,0 0 5 0,0 0 5 0,0 0-7 0,0 0-2 16,0 0-7-16,0 0-8 15,0 0-11-15,0 0-4 0,0 0-10 0,0 0-1 16,0 0-5-16,0 0-1 0,0 0-3 0,0 0-6 15,0 0-3-15,0 0-2 0,15 38-2 16,-15-38-2-16,4 18-1 0,-4-18 2 16,6 16 1-16,-1-6 0 0,-5-10 4 15,7 17 4-15,-7-17 3 0,8 17-1 0,-4-7 1 16,-4-10 1-16,10 19-7 0,-5-10-5 16,-5-9-2-16,6 16 0 0,-6-16-6 0,7 13 1 15,-7-13-15-15,6 13-30 16,-6-13-56-16,0 0-70 0,6 18-86 0,-6-18-143 15,0 7-208-15,0-7-349 0,0 0-361 0</inkml:trace>
  <inkml:trace contextRef="#ctx0" brushRef="#br0" timeOffset="63069.66">16676 8710 2718 0,'0'0'-155'15,"0"0"23"-15,0 0 16 0,0 0 26 16,0 0 19-16,0 0 29 0,0 0 18 0,0 0 21 16,0 0 30-16,0 0 20 15,0 0 23-15,0 0 5 0,0 0 3 0,0 0 3 16,0 0-3-16,0 0 2 0,0 0 13 16,0 0 2-16,0 0 5 0,0 0 4 0,0 0-2 15,0 0-4-15,0 0-4 16,33-13-9-16,-33 13-7 0,0 0-8 0,22-2-8 15,-22 2 0-15,20 0-11 0,-20 0-4 0,21 0-7 16,-21 0-3-16,25 0-4 0,-25 0-2 16,25 0-6-16,-25 0-2 0,26-2-2 0,-26 2-2 15,26 0-3-15,-26 0 0 16,27 0-3-16,-14-2-1 0,-13 2-2 0,25 0 1 0,-25 0-3 16,26 0 2-1,-26 0-4-15,25 0 0 0,-25 0-1 0,28 0 1 0,-28 0-1 16,27 2 0-16,-14-2 3 0,-13 0-7 0,27 2 2 15,-27-2 2-15,26 0-2 0,-14 2 2 16,-12-2 2-16,26 0 3 0,-26 0 2 16,23 0 5-16,-23 0 2 0,23-2 1 15,-23 2 2-15,19-2 4 0,-19 2-5 0,22 0-5 16,-22 0-1-16,0 0 1 0,24 0-7 16,-24 0 1-16,18-2-1 0,-18 2-2 0,0 0 0 15,25 0 0-15,-25 0 1 0,0 0-4 0,22 2 2 16,-22-2 1-16,0 0-6 15,18 0 6-15,-18 0 4 0,0 0-2 0,20 0 2 0,-20 0 7 16,0 0 1-16,0 0 1 16,0 0-3-16,25-2-2 0,-25 2-2 0,0 0 2 15,0 0-5-15,21 0 1 16,-21 0-2-16,0 0-2 0,0 0-16 0,19 0-38 0,-19 0-60 16,0 0-88-1,0 0-111-15,0 0-239 0,0 0-59 0,0 0-253 16,0 0-208-16</inkml:trace>
  <inkml:trace contextRef="#ctx0" brushRef="#br0" timeOffset="65065.6">7597 8890 2394 0,'0'0'-129'0,"0"0"25"0,0 0 20 0,0 0 27 15,0 0 25-15,0 0 16 16,0 0 13-16,0 0 16 0,0 0 15 0,0 0-4 15,0 0 5-15,0 0 15 0,0 0 2 0,0 0 12 16,0 0 7-16,0 0 18 16,0 0 16-16,0 0-4 0,0 0 13 0,0 0-5 0,0 0-9 15,0 0-8-15,50-4-10 16,-50 4-7-16,34-4-14 0,-15 4-33 0,5 0-81 16,1-1-102-16,-2 1-195 15,3 0-445-15,1 1-110 0</inkml:trace>
  <inkml:trace contextRef="#ctx0" brushRef="#br0" timeOffset="133470.64">16216 7706 1440 0,'0'0'230'0,"-7"-13"-26"15,7 13-45-15,0 0 9 0,0 0-4 0,0 0-2 16,0 0-18-16,0 0-18 16,0 0-11-16,0 0-11 0,0 0-15 0,0 0-14 15,0 0-3-15,0 0-7 0,0 0 1 0,0 0 13 0,0 0 4 16,0 0 4-16,0 0 2 15,0 0 0-15,0 0-6 0,0 0-9 0,0 0-3 16,-5 45-10-16,5-45-5 16,5 20-5-16,-5-20-7 0,9 21-4 0,-5-12-4 15,-4-9-2-15,10 18 0 0,-4-11-7 16,-6-7 0-16,11 14-3 0,-11-14-3 0,9 11-1 16,-9-11-2-16,0 0 0 15,16 5-6-15,-16-5 4 0,0 0-5 0,0 0 0 0,0 0-2 16,28-16-2-16,-28 16 1 0,11-16-4 0,-5 5 0 15,-6 11 0-15,10-23 5 16,-6 13-7-16,0-4 4 0,-4 14 4 0,8-22 3 16,-4 10 7-16,-4 12 3 0,6-16 2 15,-6 16 4-15,4-16 0 0,-4 16 2 0,4-15 0 16,-4 15 2-16,0 0-10 16,4-15-2-16,-4 15 1 0,0 0-6 0,0 0-3 15,0 0-2-15,0 0 0 0,0 0 2 0,0 0-3 0,0 0-2 16,0 0 0-1,0 0 1-15,0 0 0 0,0 0-1 0,5 55 1 0,-5-40-4 16,-2 3 2-16,2-2-2 16,0 4-1-16,2-1 2 0,-2 2 1 0,0 1-3 0,2 0 0 15,-2 0 1 1,2-1-2-16,-2 0 2 0,0 2-2 0,0-1 2 0,0-3 2 16,0 3-4-16,-2-2 1 15,2-1 1-15,0-2 1 0,0-17-1 0,-2 32 6 16,0-18 0-16,2-14 4 0,-5 22 1 0,-1-13 3 15,6-9-9-15,-12 19 2 16,2-14 4-16,10-5-1 0,-20 7 0 0,20-7 3 16,-24 4-3-16,24-4 6 0,-23-2-4 15,23 2-3-15,-26-9-1 0,14 4-2 0,2-7 3 0,10 12-11 16,-18-20 0-16,10 9-4 16,8 11-16-16,-4-23-20 0,2 9-29 15,4 1-37-15,-2 13-51 0,6-28-77 0,0 13-75 0,1 1-158 16,0-1-152-16,-1-1-18 0,0 1-228 15,2 2-218-15</inkml:trace>
  <inkml:trace contextRef="#ctx0" brushRef="#br0" timeOffset="134004.28">16588 7761 2435 0,'0'0'-147'0,"0"0"13"0,0 0 13 15,0 0 17-15,0 0 15 0,0 0 12 0,0 0 27 16,0 0 17-16,0 0 20 0,0 0 10 0,0 0 33 15,0 0 19-15,0 0 31 0,0 0 13 16,0 0 9-16,0 0 11 0,0 0 12 16,0 0-5-16,0 0 0 0,-49 14 2 15,49-14-1-15,-8 15-2 0,8-15-1 0,-9 18 0 16,9-18-3-16,-9 20 4 0,9-20-5 16,-4 22-19-16,2-9 5 0,2-13-12 0,2 24-8 15,0-8-5-15,-2-16-4 0,7 26-12 0,0-13-1 16,-1-1-7-16,0 1-9 15,-6-13-17-15,12 19-40 0,-5-12-48 0,-7-7-68 16,13 9-66-16,-5-7-74 0,-8-2-162 16,0 0-496-16,0 0-340 0</inkml:trace>
  <inkml:trace contextRef="#ctx0" brushRef="#br0" timeOffset="134244.29">16694 7835 2749 0,'-20'-8'-103'16,"20"8"8"-16,0 0 20 15,0 0 21-15,0 0 19 0,0 0 36 0,0 0 14 0,0 0 11 16,0 0 8 0,0 0 5-16,0 0 1 0,0 0-7 0,0 0 4 0,51 5-3 15,-51-5-3-15,0 0-6 0,34 3-4 16,-21-6-11-16,-13 3 2 0,23-1-25 0,-23 1-30 15,25-3-37-15,-25 3-39 0,20-3-52 0,-20 3-107 16,14-7-367-16,-10 2 127 16</inkml:trace>
  <inkml:trace contextRef="#ctx0" brushRef="#br0" timeOffset="134489.21">16743 7756 1877 0,'0'0'-49'0,"0"0"21"0,0 0 17 0,0 0 32 16,0 0 25-16,0 0 6 15,-22 8 12-15,22-8-3 0,0 0 5 0,-2 17 10 16,2-17 6-16,0 0 9 0,-4 22-1 16,4-22-5-16,-2 20-15 0,2-20-5 0,-2 23 1 15,2-23-15-15,0 23-3 0,0-23-3 16,0 23-8-16,0-23-17 0,2 22-40 15,0-11-52-15,-2-11-54 0,4 20-82 0,-4-20-181 16,2 13-276-16,-2-13 98 16</inkml:trace>
  <inkml:trace contextRef="#ctx0" brushRef="#br0" timeOffset="134729.38">16935 7718 1942 0,'18'-2'-37'16,"-18"2"27"-16,0 0 26 15,0 0 34-15,26 25 47 0,-19-13 20 0,-1 2 16 16,0 2 17-16,1 4 3 0,-1 0-12 16,1 4-14-16,-3 2-11 0,0-2-15 0,-2 1-10 15,-2 2-15-15,-2-2-23 0,0 1-44 0,-4-2-73 16,-1 0-79-16,-3-4-101 15,-1-1-210-15,-6-1-299 0,-3-3-36 0</inkml:trace>
  <inkml:trace contextRef="#ctx0" brushRef="#br0" timeOffset="137859.16">11994 7404 2172 0,'0'0'-52'15,"0"0"35"-15,0 0 34 0,0 0 38 16,-11-14 18-16,11 14 35 0,0 0 8 16,0 0 14-16,0 0 3 0,0 0 1 0,-4-13 1 0,4 13-2 15,0 0-3-15,0 0-19 0,0 0-7 16,0 0-14-16,0 0-10 0,0 0-10 15,0 0-4-15,0 0-5 0,0 0-7 0,-30 19-7 0,30-19 0 16,-10 19-6-16,10-19-4 16,-12 22-2-16,10-10-2 0,2-12-5 0,-7 25 0 15,5-13-4-15,2-12-1 16,-3 23-1-16,3-23-5 0,3 20 1 0,-3-20 1 0,2 19-7 16,-2-19 0-16,7 17 1 15,-7-17 1-15,6 14-3 0,-6-14 0 0,12 9 0 16,-12-9-5-16,13 7 2 0,-13-7-3 0,0 0-4 15,23 0-7-15,-23 0-5 16,0 0-6-16,27-16-7 0,-19 10 0 0,-8 6 0 0,16-16 3 16,-8 7-3-16,-2-3 1 15,-6 12 4-15,12-20 4 0,-8 9-2 0,-4 11 3 0,5-24 1 16,-2 13 4 0,-3 11-3-16,5-19 6 0,-5 19 4 0,4-19 8 0,-4 19 1 15,3-17 4-15,-3 17 0 16,2-13 5-16,-2 13-2 0,0 0-4 0,0 0-1 15,4-20 0-15,-4 20-4 0,0 0 2 0,0 0 5 0,0 0 8 16,0 0 7-16,0 0 12 16,0 0 4-16,0 0 1 0,0 0 2 0,0 0-4 15,-13 50-3-15,13-50-2 16,-2 25-2-16,2-25-5 0,-3 26-2 0,3-12-2 0,0-14-1 16,3 28-4-16,-3-12-5 15,2-3-1-15,-2-13-5 0,5 27-31 0,-3-16-33 16,-2-11-44-16,4 23-51 0,1-13-71 0,-3-3-78 0,-2-7-178 15,9 13-150-15,-9-13-247 16,5 8-239-16</inkml:trace>
  <inkml:trace contextRef="#ctx0" brushRef="#br0" timeOffset="138339.54">12311 7374 2527 0,'0'0'-113'0,"0"0"24"0,0 0 28 0,0 0 22 15,0 0 25-15,-39 18 29 0,39-18 15 0,-12 23 22 16,7-9 11-16,0 1 18 0,1 0 8 16,-3 2 7-16,2-2 7 0,3 3 3 15,0-2 0-15,0 1-7 0,2-17-3 16,-2 33-13-16,2-20-10 0,0-13-6 0,2 30-3 16,2-19-11-16,-4-11-2 15,4 22-9-15,-4-22-33 0,8 19-56 0,-2-10-75 0,-6-9-86 16,10 11-136-16,-4-9-531 0,-6-2-240 0</inkml:trace>
  <inkml:trace contextRef="#ctx0" brushRef="#br0" timeOffset="138539.26">12266 7533 2636 0,'0'0'-27'0,"0"0"12"0,0 0 12 0,0 0 14 0,0 0 23 16,0 0 28-1,11-23 7-15,-11 23-9 0,18-5 1 0,-18 5-13 0,18-6 8 16,-18 6-21-16,24-4-1 16,-24 4-9-16,23-6-25 0,-11 3-42 0,-12 3-40 0,22-5-50 15,-22 5-47-15,18-5-64 16,-18 5-506-16,16-6-32 0</inkml:trace>
  <inkml:trace contextRef="#ctx0" brushRef="#br0" timeOffset="138719.24">12379 7432 2184 0,'0'0'-31'0,"0"0"43"0,0 0 38 0,-26 10 20 16,26-10 41-16,0 0 14 15,-2 19 15-15,2-19-11 0,0 18-34 0,0-18-9 0,2 26-7 16,-2-26-8-16,0 24-10 16,3-8-6-16,-3-16-6 0,2 25-21 15,-2-25-32-15,2 25-42 0,-2-15-52 16,0-10-40-16,2 20-47 0,-2-20-93 0,1 15-516 0,-1-15-99 15</inkml:trace>
  <inkml:trace contextRef="#ctx0" brushRef="#br0" timeOffset="138959.54">12462 7423 2248 0,'8'-12'-73'0,"-8"12"35"0,0 0 32 0,14-6 40 0,-14 6 30 15,0 0 28-15,0 0-1 16,31 12-3-16,-31-12 8 0,12 18 0 0,-4-7 5 16,-3 2 5-16,0 2 1 15,-1 0 2-15,3 5-7 0,-5-1-12 0,-1 0-6 0,-2-1-11 16,1 4-9-16,-2-4-4 16,-5 2-11-16,2 2-19 0,-4 0-51 0,1-4-54 15,-2 4-65-15,1-4-64 0,-6 0-137 16,2-2-539-16,1-2-248 0</inkml:trace>
  <inkml:trace contextRef="#ctx0" brushRef="#br0" timeOffset="151199.13">8020 7695 273 0,'0'0'124'0,"2"-21"-16"0,-2 21-16 0,0 0 1 0,0 0-3 16,0 0-5-16,0 0 6 16,0 0-4-16,0 0 2 0,0 0 16 0,0 0 4 0,0 0 4 15,3-19 12-15,-3 19-10 0,0 0-5 0,0 0-6 16,0 0-8-1,0 0-10-15,0 0-3 0,0 0-11 0,-9-17-14 16,9 17-1-16,0 0-3 0,0 0-9 0,-15-13-10 16,15 13 2-16,0 0-2 0,-15-10-7 0,15 10 0 15,-14-10-3-15,14 10 0 16,-16-5 6-16,16 5 1 0,-18-8 3 0,18 8 7 16,-20-4 4-16,20 4-7 0,-16-1 11 15,16 1 4-15,-22 0-1 0,22 0 3 0,0 0-2 16,-27 12-3-16,17-6-3 0,0 4-2 0,0 0 4 15,2 1-2-15,8-11-1 16,-15 24-3-16,11-12-5 0,-1 2-5 0,5-14 0 0,-6 25-2 16,6-25 3-16,0 22-1 15,0-22-4-15,6 23 0 0,-1-12-5 0,-5-11-2 16,13 16-3-16,-5-11-2 16,-8-5 0-16,14 15-1 0,-14-15 0 0,16 7-3 0,-16-7-1 15,14 3-3-15,-14-3 3 0,0 0-4 0,21-2 0 16,-21 2-4-16,0 0 2 15,18-12-2-15,-18 12-2 0,10-16-2 0,-10 16 0 16,8-19-1-16,-2 5-1 0,-1 2 0 16,-5 12 1-16,5-20 2 0,-5 20 0 15,6-25-5-15,-4 14 3 0,-2 11 0 16,4-22-1-16,-4 22 0 0,4-16 1 0,-4 16-2 16,4-19 5-16,-4 19 3 0,0 0 3 15,2-15-2-15,-2 15-3 0,0 0-2 0,0 0 0 16,7-14-2-16,-7 14 7 0,0 0 0 0,0 0 6 15,0 0 7-15,0 0 5 16,0 0 3-16,2 48 0 0,-2-48-6 0,2 23 1 0,0-12-4 16,-2-11 1-16,3 23-4 15,-3-10 1-15,0-13-3 0,4 24 1 0,-2-13-6 16,-2-11-6-16,2 20-17 16,-2-20-30-16,6 19-41 0,-6-19-60 0,7 15-60 0,-3-10-70 15,-4-5-144-15,6 10-523 0,-6-10-364 16</inkml:trace>
  <inkml:trace contextRef="#ctx0" brushRef="#br0" timeOffset="151559.26">8130 7585 2696 0,'0'0'-140'0,"0"0"27"0,0 0 23 0,0 0 22 0,0 0 33 15,0 0 2-15,-38 29 16 0,38-29 12 0,-11 21 4 16,5-11 15-16,0 4 15 0,6-14 7 15,-6 27 12-15,1-14 1 0,5-13 7 0,-4 26 2 16,1-13-12-16,3-13-2 16,0 23 2-16,0-23-8 0,5 23-1 0,0-12 3 15,3 0-11-15,-8-11-3 0,14 19 0 16,-5-12-45-16,1-1-54 0,-10-6-55 16,22 9-65-16,-22-9-122 0,24 4-343 15,-16-5 106-15</inkml:trace>
  <inkml:trace contextRef="#ctx0" brushRef="#br0" timeOffset="151759.19">8189 7711 1838 0,'0'0'-57'0,"0"0"19"0,0 0 28 0,0 0 27 15,0 0 12-15,0 0 12 0,0 0 10 0,30-14-19 16,-30 14 5-1,24 0-5-15,-24 0-8 0,24-2 8 0,-10 0-16 0,-14 2-24 0,23 0-30 16,-23 0-59 0,21-1-59-16,-21 1-107 0,17-6-217 0,-17 6 356 0</inkml:trace>
  <inkml:trace contextRef="#ctx0" brushRef="#br0" timeOffset="151959.16">8318 7635 1361 0,'0'0'24'15,"0"0"28"-15,0 0 26 16,0 0 24-16,0 0 32 0,0 0 16 0,0 0-4 0,0 0-2 16,0 0-7-16,-10 42-7 15,10-42-8-15,6 22-16 0,-6-22-11 0,11 26-10 16,-7-10-6-16,1-3-12 16,-1 0-8-16,-4-13-8 0,6 21-29 0,-2-10-51 0,-4-11-59 15,4 19-53-15,0-12-66 0,-4-7-131 0,0 11-393 16,0-11-1-16</inkml:trace>
  <inkml:trace contextRef="#ctx0" brushRef="#br0" timeOffset="152209.18">8395 7587 2129 0,'0'0'-26'15,"2"-17"32"-15,-2 17 24 0,4-15 29 0,-4 15 21 0,0 0 21 16,13-13 17-16,-13 13 3 0,0 0 7 0,0 0-8 15,25 5-6-15,-25-5-30 16,18 14-6-16,-10-2-4 0,0 2-6 0,0-1 0 16,1 2-6-16,-1-1 0 0,-1 2-9 15,-1 2-2-15,-1-2-3 0,-1 2-6 0,0 1-6 16,-2-2 1-16,0 3-5 16,-2-4-5-16,-2 3-9 0,-2-1-32 0,0-1-44 15,-5 2-58-15,3-3-49 0,-5 4-76 0,-2-3-140 0,-1-1-489 16,0-3-227-1</inkml:trace>
  <inkml:trace contextRef="#ctx0" brushRef="#br0" timeOffset="155329.43">8245 8703 2473 0,'0'0'-103'0,"0"0"28"0,0 0 28 16,0 0 28-16,0 0 23 15,-12-10 45-15,12 10 28 0,0 0 20 0,0 0 13 16,0 0 10-16,0 0 10 0,0 0 3 0,0 0 8 15,0 0 6-15,0 0 3 0,0 0 3 16,0 0-4-16,0 0 5 0,0 0-14 0,0 0-7 16,0 0-13-16,0 0-12 15,0 0-4-15,0 0-14 0,0 0-12 0,0 0-7 0,0 0-6 16,0 0-9-16,0 0-7 16,32 31-2-16,-32-31-5 15,22 15 14-15,-12-7-7 0,3 2-9 0,-1 0-9 0,2-2-8 0,-2 4-11 0,0-2-6 16,0-1-12-16,-2 0-5 15,1 1 0-15,-3-2-4 0,-8-8-1 0,13 15 1 16,-9-5-1-16,-4-10 3 16,2 16 3-16,-2-16-1 0,-6 19 1 0,-1-7 3 0,-3 0-1 15,-1-1 3-15,-1 3-2 16,-4-1 3-16,2 3-13 0,-3-2-24 0,0 0-36 16,0 1-41-16,0-2-44 15,2 2-52-15,-1-2-59 0,2-1-123 0,4-1-193 0,2-1-350 16,-1-2-355-16</inkml:trace>
  <inkml:trace contextRef="#ctx0" brushRef="#br0" timeOffset="156469.24">12253 8678 2677 0,'0'0'-133'0,"-21"-7"33"0,21 7 21 16,0 0 35-16,0 0 13 15,0 0 29-15,0 0 38 0,0 0 5 0,0 0 20 16,0 0 9-16,0 0 27 16,0 0 12-16,0 0 19 0,0 0 17 15,0 0 12-15,0 0 3 0,0 0 2 0,0 0-5 16,0 0-13-16,0 0-7 0,0 0-16 0,0 0-18 16,0 0-5-16,0 0-13 15,0 0-8-15,0 0-5 0,0 0-13 0,27 36-1 16,-27-36-9-16,13 10-4 0,-13-10-7 0,21 12-23 15,-9-5-3-15,1 0-2 0,2 1-4 16,-1-1-2-16,1 2 1 0,-3-2-2 0,3 0-3 16,-2 1 2-16,-1-3-2 0,-12-5-2 15,16 16-1-15,-11-7 1 0,-5-9 2 0,4 17 0 16,-4-17-1-16,0 0 1 16,-16 33 1-16,7-20-2 0,1 1-2 0,-1-1-21 15,-5 0-32-15,-1 1-38 0,0-1-42 0,-1 2-48 0,1-1-47 16,2-5-60-16,-1 3-149 15,-1-3-543-15,1 1-443 0</inkml:trace>
  <inkml:trace contextRef="#ctx0" brushRef="#br0" timeOffset="162039.03">7292 11239 2952 0,'0'0'-84'15,"0"0"25"-15,-11-13 34 0,11 13 38 0,0 0 29 16,0 0 33-16,0 0 17 0,-8-12 3 16,8 12-1-16,0 0-5 0,0 0-5 0,0 0-6 15,0 0 4-15,0 0 7 16,0 0 10-16,0 0-1 0,0 0 0 0,-6-13-14 0,6 13-1 16,0 0-12-16,0 0-7 15,0 0-9-15,0 0-5 0,0 0-10 0,0 0-2 16,0 0-4-16,0 0-4 0,0 0-3 0,0 0-2 15,0 0-4-15,0 0 1 0,0 0-7 16,0 0 3-16,10 45-3 0,-10-45-1 16,9 18-3-16,-9-18-2 0,12 17 1 15,-6-9-4-15,-6-8-3 0,14 12-1 0,-4-5-4 16,-10-7 0-16,16 9-5 0,-16-9-2 16,22 2-3-16,-22-2-2 0,21-2-6 0,-21 2 1 15,19-7-1-15,-19 7-1 0,19-10 2 0,-13 2-2 16,-6 8 0-16,16-15 2 15,-10 6 2-15,-6 9 5 0,8-19-1 0,-8 19 4 0,6-19 6 16,-6 19 6-16,7-17 4 16,-7 17 1-16,4-18 1 0,-4 18 2 0,6-13 2 15,-6 13 0-15,0 0-2 16,3-17-3-16,-3 17-3 0,0 0 0 0,0 0 0 0,0 0 0 16,0 0 3-16,0 0 1 15,0 0 1-15,0 0 0 0,0 0 1 16,0 0-2-16,0 0 1 0,0 0 1 0,0 0-3 0,-5 53 3 15,5-53-4-15,0 31 2 16,0-16-1-16,2 6 2 0,1-1 1 0,-1 1-3 0,0 4-4 16,0 0 3-16,0 0-2 15,0-2 1-15,1-1-2 0,-1 0 3 0,-2-3-1 16,0-1-3-16,0 2 2 16,-2-1-1-16,-1-4 1 0,-1 1 0 0,-2-4 2 0,-1 2 1 15,-1-2 4-15,-3-1 4 0,1-3 8 0,-4-1 13 16,14-7 7-16,-24 7 0 15,11-4-5-15,13-3 0 0,-26 0-9 0,26 0 3 16,-30-12-8-16,16 5-15 0,2-3-25 16,0-3-29-16,0 0-34 0,1-3-41 0,1 0-49 15,4-2-64-15,-3-3-79 16,5 2-192-16,-3-3-122 0,1 0-281 0,2 3-296 16</inkml:trace>
  <inkml:trace contextRef="#ctx0" brushRef="#br0" timeOffset="162459.22">7264 10987 2698 0,'0'0'-105'0,"0"0"9"16,-8 12 8-16,8-12 10 0,0 0 21 0,0 0 31 15,0 0 21-15,0 0 2 16,0 0 8-16,0 0 1 0,0 0-6 0,0 0 8 16,0 0-5-16,0 0 9 0,0 0 10 15,0 0 9-15,0 0 18 0,0 0 13 16,0 0-7-16,27-41 11 0,-27 41 7 0,9-18 12 0,-9 18 7 15,8-19 3-15,-8 19 1 16,6-16-6-16,-6 16-4 0,10-11-6 0,-10 11-6 0,6-11-8 16,-6 11-6-16,0 0 0 15,10-10 5-15,-10 10 2 0,0 0-8 0,0 0-5 16,0 0-4-16,0 0-7 16,24 27-5-16,-20-17-5 0,-4-10-12 0,10 23-24 15,-3-10-41-15,1 0-67 0,0 0-54 0,1-1-71 0,0-1-183 16,1 1-483-16,0-3-286 15</inkml:trace>
  <inkml:trace contextRef="#ctx0" brushRef="#br0" timeOffset="162779.13">7736 11130 2727 0,'0'0'-66'0,"0"0"11"16,0 0 14-16,0 0 27 0,-32 35 23 0,24-25 17 15,8-10 12-15,-17 22 12 0,9-9 0 0,2 3 4 16,-3-1 1-16,4 2-7 0,1 2-3 15,0-2-5-15,2 0-3 0,2 1-2 0,0-18-5 16,2 32-2-16,0-17-5 16,2-4-21-16,3 1-64 0,2-3-55 0,1-1-80 15,-10-8-160-15,21 8-387 16,-10-6-22-16</inkml:trace>
  <inkml:trace contextRef="#ctx0" brushRef="#br0" timeOffset="162949">7781 11249 2377 0,'-13'-8'55'16,"13"8"-6"-16,0 0-3 15,0 0-14-15,-10-9 5 0,10 9-4 0,0 0-4 16,0 0 1-16,0 0-7 16,0 0-8-16,46-9-33 0,-31 9-47 0,-15 0-52 0,30-3-59 15,-16-1-116-15,3 2-358 0,-4-2 120 0</inkml:trace>
  <inkml:trace contextRef="#ctx0" brushRef="#br0" timeOffset="163119.29">7882 11155 1982 0,'0'0'17'0,"-23"10"30"0,23-10 8 0,-8 12 28 16,8-12 1-16,-4 17 10 0,4-17-7 15,-2 22-9-15,2-22-11 0,2 29-3 16,0-14-11-16,2 0-2 0,0 0-22 0,0 0-49 0,0-1-56 15,-4-14-63-15,11 20-84 16,-5-13-214-16,-1-2-167 0,-5-5 190 0</inkml:trace>
  <inkml:trace contextRef="#ctx0" brushRef="#br0" timeOffset="163299.15">8011 11172 1843 0,'9'-9'66'0,"-9"9"10"0,0 0 30 15,0 0 29-15,0 0 27 0,0 0 18 0,0 0 4 16,19 28-5-16,-19-28-16 16,6 27-19-16,-4-8-14 0,0 0-12 0,-2 4-19 15,2-2-12-15,-2 2-32 0,-2 0-48 16,0 2-60-16,-2-1-73 0,-2 3-90 0,-2-4-165 16,-1 0-519-16,-4-2-280 15</inkml:trace>
  <inkml:trace contextRef="#ctx0" brushRef="#br0" timeOffset="170454.18">1847 7986 721 0,'0'0'195'0,"0"0"-25"0,-17-12-26 0,17 12 16 0,0 0-8 15,0 0 8-15,0 0 5 16,0 0-10-16,0 0 3 0,0 0-5 0,0 0 1 0,0 0-11 16,0 0 4-1,0 0-6-15,0 0-2 0,0 0-12 0,0 0-8 0,0 0-12 16,0 0-12-16,0 0-11 0,0 0-5 0,0 0-2 15,0 0-2-15,0 0-7 16,0 0-2-16,0 0-5 0,0 0-8 0,9 55-4 16,-5-40-5-16,-2-1-3 0,-2-14-3 15,7 32-1-15,-5-16-4 0,0 2 0 0,2-3-4 16,-2 0-5-16,1 1 1 16,1-3-3-16,-4-13-4 0,3 27 2 0,-3-27-4 0,2 19 0 15,-2-19-2-15,5 20 1 0,-5-20-3 0,0 15 0 16,0-15-3-16,0 0 4 15,2 18-4-15,-2-18 12 0,0 0 10 16,0 0 5-16,4 15 4 0,-4-15 3 0,0 0 2 16,0 0 3-16,0 0 2 0,0 0-6 0,0 0-3 15,0 0-7-15,0 0-2 16,16-42-1-16,-16 42-6 0,4-26-3 0,-2 12-4 16,2-2-3-16,0 0 1 15,-2 0 3-15,2 0-9 0,1 0-3 0,-3-1 0 0,-2 17 4 16,6-28 11-16,-4 12-4 0,-2 16 7 0,7-23-8 15,-5 13-3-15,-2 10-5 16,5-19 0-16,-5 19 1 0,8-18 1 0,-8 18-5 0,8-14 1 16,-8 14-6-16,9-13-5 15,-9 13-1-15,10-10-21 0,-10 10-18 0,11-7-28 16,-11 7-32-16,0 0-41 16,10-11-46-16,-10 11-49 0,8-4-52 15,-8 4-78-15,0 0-151 0,11-8-120 0,-11 8-200 0,0 0-177 0</inkml:trace>
  <inkml:trace contextRef="#ctx0" brushRef="#br0" timeOffset="170799.05">2146 7996 2446 0,'0'0'-78'15,"0"0"11"-15,0 0 25 0,0 0 20 0,0 0 14 16,0 0 26-16,0 0 14 0,0 0 13 16,-17 31 7-16,17-31 18 0,-10 19-1 0,6-7 16 15,-2 3 7-15,0-1-1 0,6-14-5 0,-9 30 1 16,6-18-5-16,-1 2-5 15,2 1-8-15,2-15 1 0,-4 25-7 16,4-25-8-16,2 23-3 0,-2-23-4 0,6 23-5 16,-4-14-5-16,-2-9-3 0,12 19-3 0,-3-9-11 15,-9-10-40-15,17 11-53 16,-7-5-64-16,-10-6-63 0,20 6-67 0,-20-6-147 16,15 2-372-16,-15-2-88 15</inkml:trace>
  <inkml:trace contextRef="#ctx0" brushRef="#br0" timeOffset="170989.18">2184 8195 2279 0,'-6'-14'-36'0,"6"14"24"0,0 0 24 0,0 0 13 16,0 0 8-16,0 0 2 16,0 0 14-16,18-20-5 0,-18 20-3 15,22-6-2-15,-22 6-12 0,25-2 0 0,-12 0 3 0,-13 2-11 0,25-6-2 16,-25 6-17-16,24-6-49 15,-24 6-43-15,21-6-54 0,-21 6-60 0,13-5-126 16,-13 5-244-16,4-4 226 16</inkml:trace>
  <inkml:trace contextRef="#ctx0" brushRef="#br0" timeOffset="171179.09">2279 8095 1657 0,'0'0'3'16,"0"0"26"-16,0 0 18 0,0 0 31 0,0 0 25 0,0 0 32 15,0 0 7-15,0 30 5 16,0-30-10-16,0 0-12 0,11 33-8 0,-6-19-14 16,-1-1-14-16,2 1-5 15,-2 1-11-15,0-3-5 0,-4-12-12 0,6 29-27 16,-4-17-51-16,-2-12-59 0,7 23-55 16,-5-14-54-16,-2-9-82 0,2 19-509 0,1-12-81 15</inkml:trace>
  <inkml:trace contextRef="#ctx0" brushRef="#br0" timeOffset="171409.11">2426 8110 2339 0,'5'-15'-23'0,"-5"15"9"16,0 0 23-16,9-9 36 0,-9 9 34 15,0 0 34-15,0 0 10 0,0 0 3 0,29 20-9 16,-17-8-10-16,-6 2-10 0,2 1-7 0,0-1-8 15,4 6-15-15,-6 2 4 16,2-3-8-16,-3 1-7 0,3 1-3 0,-6-2-8 16,2 0-13-16,-4 0-36 15,-2-1-46-15,0 1-53 0,-3-3-52 0,0 2-63 0,0-1-106 16,1-3-540-16,-2 0-217 16</inkml:trace>
  <inkml:trace contextRef="#ctx0" brushRef="#br1" timeOffset="182349">14198 7787 1932 0,'0'0'-26'16,"0"0"25"-16,0 0 4 15,0 0-6-15,0 0 11 0,0 0 14 0,-18-8 5 16,18 8 15-16,0 0 12 0,0 0 8 16,0 0 5-16,0 0 8 0,0 0 11 0,0 0 13 15,0 0 13-15,0 0 8 0,0 0 7 0,0 0-1 16,0 0-8-16,0 0-14 0,0 0-10 15,0 0-9-15,0 0-6 0,0 0-11 0,-10-10-8 16,10 10-7-16,0 0-5 16,0 0-5-16,-10-15-2 0,10 15-9 0,-10-13-6 15,10 13 0-15,-4-19-6 0,4 19-5 16,-3-25 3-16,1 12 0 0,2 13-8 0,-2-35-3 16,2 17-9-16,0-2 4 15,-4-1-1-15,4 1 1 0,0-3 0 0,4 1-5 16,-4-4-2-16,2-1 1 0,0 2 2 15,-1 0-3-15,1-4 0 0,0 6 0 0,0-5-1 16,4 4 3-16,-4-1 1 0,2 2-1 0,0-1 1 16,0 1-1-16,1-1-1 15,0 2 0-15,0-1 3 0,1 3 2 0,1-4-3 16,-3 1-2-16,2 0 3 0,0 2 1 16,-1 3-3-16,1-4 1 0,1 3 6 0,-1 0-9 15,1 2 3-15,-2 0 2 0,1 0-2 0,3-2-2 0,0 3 2 16,0 0-1-16,-2-2 1 15,6 4-4-15,-1-4 0 0,-1 2 6 0,3 1-5 16,-2 3 5-16,2-4-2 16,2 0 2-16,-3 1-4 0,3 2 4 0,1-1-4 0,0-1 4 15,1 3 1-15,-2-3-2 16,4 2 0-16,-2-3-1 0,0 4 0 0,3-2 1 16,-4 1-3-16,4 0 0 15,-1-1 0-15,2 1 4 0,-4 2-4 0,5-3 7 0,-6 1-4 16,6 0 3-16,-2 1 7 0,-2 1 8 0,0-2 2 15,-1 1 3-15,2-1-2 16,-1 0 5-16,0 3-6 0,-2-2 0 0,-3 0-2 16,2 3-2-16,-3 0-2 15,3-1 1-15,-3 1-4 0,-1 1 1 0,1-2-4 0,0 3 8 16,-1-3-10-16,1 3 1 16,-2-1-1-16,2 1 1 0,-13 7 1 0,21-14-3 15,-12 6 2-15,-9 8 7 0,19-11 2 0,-19 11 8 0,14-10 3 16,-14 10 6-16,12-9 0 15,-12 9 1-15,14-7-1 0,-14 7 3 0,0 0-6 16,12-10-1-16,-12 10-1 0,0 0-5 16,11-8-2-16,-11 8-1 0,0 0-4 0,0 0 1 15,0 0-5-15,0 0-1 16,0 0-3-16,0 0 1 0,0 0-3 0,0 0-1 16,0 0 1-16,-47-3-1 0,47 3 1 0,-29 3 0 0,14 1-2 15,-5 0-2-15,3-3 1 16,-2 5-1-16,1-3-1 0,18-3 2 0,-36 5 1 15,16-1-3-15,4-2 4 16,-2 2-2-16,18-4 0 0,-31 5 0 0,15-3-1 0,16-2-2 16,-22 4 0-1,22-4-2-15,-21 7-3 0,21-7-1 0,-15 3 1 0,15-3 2 16,-15 4-1-16,15-4 3 16,0 0-2-16,-17 3 4 0,17-3-2 0,0 0 4 15,0 0 0-15,0 0 2 0,0 0-1 0,0 0 1 0,0 0-3 16,0 0 4-16,0 0-4 15,0 0 0-15,0 0 0 0,0 0 0 0,0 0-2 16,0 0 2-16,52 2-1 16,-52-2-1-16,33-2 2 0,-14 0 0 0,1 2-1 0,3-1 1 15,-6-2-2-15,6 2 2 16,-2-1-2-16,-2 1 5 0,-1-3-5 0,1 1 2 16,-2-1-1-16,1 1 3 15,-4-3-2-15,-14 6 0 0,26-8 0 0,-14 4 4 0,-12 4-3 16,22-7 2-16,-22 7-1 0,19-8-2 0,-19 8 0 15,17-9 0-15,-17 9-1 0,16-8 3 16,-16 8-3-16,15-8 1 0,-15 8-4 0,14-6 7 16,-14 6-6-16,0 0 5 15,14-9-2-15,-14 9 1 0,0 0-2 0,12-7 6 16,-12 7-4-16,0 0 0 0,0 0-2 16,16-8 3-16,-16 8 1 0,0 0 0 0,0 0 5 15,10-8 4-15,-10 8 3 0,0 0 6 0,0 0 0 16,0 0 3-16,0 0-7 15,0 0 2-15,0 0-5 0,0 0-2 0,0 0 1 16,0 0-3-16,0 0 0 0,0 0-3 16,0 0 3-16,0 0-2 0,0 0-3 0,0 0 4 15,-28 49-5-15,20-35 0 16,0 0 2-16,0 1 0 0,-4 3-4 0,2-2 3 0,0 3-4 16,1 0 0-16,1 0-8 15,-3 0-35-15,1 0-54 0,5-2-76 0,-1 1-75 16,-2-3-175-16,0 0-188 0,-1 1 28 0,0-3-257 0,3 1-176 15</inkml:trace>
  <inkml:trace contextRef="#ctx0" brushRef="#br1" timeOffset="183499.3">14191 7746 2396 0,'0'0'-86'0,"0"0"19"16,0 0 18-16,0 0 22 0,0 0 14 0,0 0 4 15,0 0 29-15,0 0 15 0,0 0 18 0,0 0 13 16,0 0 2-16,0 0 0 0,0 0-6 0,0 0 14 0,0 0-11 15,0 0 0-15,0 0-4 16,0 0 7-16,0 0-1 0,0 0-4 0,0 0 3 16,-11 14-2-16,11-14-1 15,0 0 4-15,0 0-6 0,0 0 11 0,0 0 1 0,-7 13 7 16,7-13-8-16,0 0-5 16,0 0-5-16,-5 15-1 0,5-15-6 0,0 0 0 15,0 18-5-15,0-18-3 16,0 0-8-16,0 21 1 0,0-21-11 0,0 0-1 15,0 23-6-15,0-23-39 0,0 0-70 0,2 23-94 0,-2-23-135 16,-2 13-270-16,2-13-316 16,0 0-286-16</inkml:trace>
  <inkml:trace contextRef="#ctx0" brushRef="#br1" timeOffset="195719.08">12781 4639 1193 0,'-11'-15'182'0,"11"15"-15"15,0 0-1-15,0 0 1 16,0 0 2-16,0 0-4 0,0 0-9 16,0 0-15-16,0 0-4 0,-6-14-6 0,6 14-3 15,0 0-7-15,0 0-5 0,0 0-5 0,0 0-8 16,0 0-6-16,0 0-6 16,0 0-10-16,0 0-12 0,0 0-6 0,0 0-11 15,0 0-4-15,0 0-5 0,0 0-5 0,0 0-3 0,0 0-1 16,0 0-4-1,0 0 0-15,0 0-3 0,0 0-5 0,0 0 0 0,0 0-5 16,10 56 7-16,-10-56-6 16,5 13-2-16,-5-13-1 0,6 13 0 0,-6-13 1 15,8 11 0-15,-8-11 2 0,0 0 1 16,13 11 3-16,-13-11 2 0,0 0 5 0,22 1 1 16,-22-1 4-16,0 0 1 15,0 0 5-15,28-15 0 0,-28 15 5 0,19-12-4 16,-13 6 2-16,-6 6 1 0,16-15 5 0,-7 5-5 0,-9 10 9 15,14-14-1-15,-14 14 2 16,11-13 5-16,-11 13-7 0,9-12-5 0,-9 12-1 16,12-12-3-16,-12 12-4 0,0 0-5 15,9-11-1-15,-9 11-10 0,0 0-3 0,0 0 0 16,0 0 0-16,0 0-5 16,0 0-2-16,0 0-3 0,0 0 4 0,0 0-6 15,0 0 7-15,0 0-2 0,0 0-8 0,6 36-1 0,-6-36 2 16,-4 21-2-16,4-21 7 15,-2 21 20-15,2-21-8 0,0 25 0 0,0-25-3 16,0 29-2-16,0-13-4 16,0 4-1-16,2-3-4 0,0 0 1 0,0 4 3 15,-2-2-4-15,2 1-3 0,0 0-11 16,0-1 12-16,-2 0-5 0,0 2 8 0,0-2-1 16,-2 0-3-16,0-2-1 0,-2 1 0 15,0-2-4-15,1 2 2 0,-7-4 3 0,4 2 3 16,-3-3-6-16,-1 1 1 0,0-3 0 15,-3-1 1-15,-1 0 7 0,1-3 9 0,-1-2-12 16,-1 2 14-16,15-7 11 0,-25 5 5 16,25-5 4-16,-22-4 0 0,22 4-1 15,-27-11-5-15,17 2-1 0,-1-4-8 16,5-1 1-16,1-4-5 0,-2-1-9 16,4 1-9-16,-1-2-18 0,4 0-28 0,0 0-33 0,2 0-33 15,0-2-47-15,3 3-59 0,2 0-71 0,-2-2-72 16,-1 3-200-16,2 0-78 15,1-1 36-15,-1 2-371 0,4 0-413 0</inkml:trace>
  <inkml:trace contextRef="#ctx0" brushRef="#br1" timeOffset="196159.07">13189 4102 2871 0,'0'0'-49'16,"0"-21"14"-16,0 21 23 0,0 0 24 0,0 0 28 15,0-18 22-15,0 18 5 0,0 0-3 16,0 0-2-16,0 0 6 0,0 0 1 0,0 0 6 16,0 0 9-16,0 0 9 15,0 0 0-15,0 0 2 0,-29 44-1 0,22-28-8 16,3-1-6-16,0 2-6 0,-1 0-10 0,1 2 0 15,-2 0-10-15,2 1-5 0,2-2-4 16,0 1-5-16,0-1-8 0,2-18-8 0,2 32-14 16,-2-17-28-16,0-15-46 15,4 25-49-15,-2-13-66 0,3-3-69 0,-5-9-90 0,9 11-199 16,-6-5-342 0,-3-6-242-16</inkml:trace>
  <inkml:trace contextRef="#ctx0" brushRef="#br1" timeOffset="196579.07">13218 4282 2745 0,'0'0'16'0,"3"-19"13"0,-3 19 11 15,0 0 6-15,0 0 14 16,4-17-11-16,-4 17-7 0,0 0-4 0,0 0-7 0,0 0-1 16,0 0 4-16,0 0-3 15,0 0 2-15,0 0-1 0,0 0-5 0,0 0-1 16,20 40-1-16,-20-40 2 0,2 17 0 0,-2-17-5 0,0 18 0 15,0-18-3-15,1 15-2 16,-1-15 1-16,0 0-5 0,2 19 3 0,-2-19 1 16,0 0 8-16,2 15 15 15,-2-15 16-15,0 0 7 0,0 0-1 0,0 0-4 0,0 0-6 16,0 0-4 0,0 0-4-16,0 0-6 0,0 0-2 0,0 0-4 0,23-42-8 15,-17 31 5-15,-1 0-4 0,-5 11 4 0,11-21-1 16,-4 11 2-16,-7 10-2 15,11-15-1-15,-11 15-3 0,9-10-3 0,-9 10-3 0,0 0 2 16,11-5 2-16,-11 5 9 16,0 0 1-16,0 0 1 0,21 21-5 0,-21-21-3 15,8 19 2-15,-5-6-8 16,-3-13 2-16,8 21-1 0,-3-12-5 0,-5-9-10 0,9 19-16 16,-9-19-37-16,5 18-51 15,-5-18-65-15,8 11-82 0,-8-11-138 0,1 6-209 16,-1-6-348-16,0 0-362 0</inkml:trace>
  <inkml:trace contextRef="#ctx0" brushRef="#br1" timeOffset="196769.12">13553 4111 2986 0,'0'0'-1'0,"0"0"25"0,0 0 35 0,0 0 28 15,0 0 26-15,0 0-1 0,21 35-5 0,-19-20-9 16,-2 2-13-16,2 2-10 15,0 1-2-15,0 2-13 0,-2-1-5 0,-2 1-20 16,0-1-30-16,0 3-55 0,-5-1-69 16,0-1-71-16,-2 1-87 0,0-2-162 0,-2-3-444 15,0 0-254-15</inkml:trace>
  <inkml:trace contextRef="#ctx0" brushRef="#br1" timeOffset="197099.17">13690 4833 2633 0,'-22'8'-12'0,"22"-8"15"16,0 0 16-16,0 0 12 0,0 0 15 0,0 0 5 15,0 0 3-15,0 0-1 0,0 0-2 16,0 0-4-16,0 0-3 0,0 0 1 0,0 0 0 16,56-4-5-16,-56 4 1 15,20-4-8-15,-20 4-4 0,22-2-10 0,-22 2-33 16,17-6-46-16,-17 6-45 0,0 0-43 0,21-5-48 15,-21 5-83-15,0 0-488 0,0-14-58 16</inkml:trace>
  <inkml:trace contextRef="#ctx0" brushRef="#br1" timeOffset="197249.2">13773 4783 2219 0,'0'0'-25'0,"-25"-3"25"0,25 3 17 0,0 0 28 16,0 0 37 0,0 0 50-16,-20 11 19 0,20-11 3 0,-6 14-7 0,6-14-12 15,-5 15-16-15,5-15-8 0,0 21-8 0,0-21-13 16,0 26-9-16,0-26-10 0,2 29-5 15,1-14-9-15,1 2-20 0,-2-2-51 0,-1 1-88 16,3-1-77-16,-4-15-116 16,4 23-667-16,-1-13-400 0</inkml:trace>
  <inkml:trace contextRef="#ctx0" brushRef="#br1" timeOffset="198239.31">14214 4731 3068 0,'0'0'24'0,"0"0"24"16,0 0 23-16,0 0 23 0,0 0 32 0,5 16 31 0,-5-16 13 15,0 0-10-15,0 0-21 0,0 0-19 0,0 0-13 16,0 0-18-16,0 0-37 15,0 0-51-15,0 0-83 0,8 6-118 0,-8-6-134 0,0 0-252 16,0 0-381-16,0 0-412 16</inkml:trace>
  <inkml:trace contextRef="#ctx0" brushRef="#br1" timeOffset="198919.31">14838 4609 3137 0,'0'0'16'16,"0"0"-8"-16,-12-11 3 0,12 11 7 0,0 0 23 0,0 0 23 16,0 0-6-16,0 0 1 15,0 0-3-15,0 0-4 0,0 0-5 0,0 0-5 0,0 0-7 16,23 47 2-16,-14-40-7 0,-9-7-2 0,14 9 0 15,-14-9-5-15,17 10 1 16,-17-10-2-16,20 2-1 0,-20-2 7 0,0 0-1 16,26-4 29-16,-26 4 19 15,12-9 9-15,-12 9 3 0,13-12 3 0,-13 12 3 16,12-17-2-16,-12 17 0 0,12-17 4 16,-12 17-16-16,6-16 1 0,-6 16 2 0,6-10-13 15,-6 10-13-15,0 0-3 0,8-16-13 0,-8 16-4 0,0 0 5 16,0 0-12-16,0 0 3 15,0 0-8-15,0 0 1 0,0 0-5 0,12 42 2 16,-6-26-9-16,-4 0 1 16,0 4-4-16,1 2 0 0,4 4 14 0,-1 0 2 15,3 8-2-15,-2-3-8 0,2 1-3 16,3-2 0-16,-6-2-2 0,0-2-1 0,-1-1-3 16,0-2 3-16,-3-3-5 15,0 0 5-15,-2-4-1 0,0-16 0 0,-6 31 5 16,0-17-4-16,-4-3 0 0,-1-1 10 0,11-10 2 0,-23 9 11 15,10-5 0-15,13-4-4 16,-26-4-4-16,26 4 2 0,-26-12-10 0,12 1-8 0,4-2-23 16,-1-2-26-16,1-3-28 15,-1-3-45-15,5-1-55 0,1-2-66 0,0 3-60 16,4-3-120-16,1 4-182 16,0-4-7-16,0 1-385 0,3-2-447 0</inkml:trace>
  <inkml:trace contextRef="#ctx0" brushRef="#br1" timeOffset="199219.27">15165 4060 2922 0,'0'0'-105'15,"2"-12"31"-15,-2 12 30 16,0 0 9-16,0 0 23 0,3-17 18 0,-3 17 22 16,0 0 13-16,0 0 1 0,0 0 2 15,0 0 2-15,0 0 1 0,0 0 6 0,-24 44 0 16,20-31-1-16,2 2-6 16,2-15-3-16,-2 33-5 0,2-18 2 0,0-15-8 0,2 32-5 15,0-17-7-15,2 1-39 0,1-3-66 0,1 1-70 16,0-3-54-16,-6-11-124 15,10 14-444-15,-5-9-77 0</inkml:trace>
  <inkml:trace contextRef="#ctx0" brushRef="#br1" timeOffset="199579.12">15258 4174 2285 0,'0'0'-54'15,"5"-13"10"-15,-5 13 22 0,0 0 29 0,0 0 32 16,0 0 9-16,0 0 15 0,0 0-6 0,0 0-4 0,0 0-3 15,0 0-5-15,21 36-1 16,-21-36-9-16,5 19-1 0,-1-8-3 0,-4-11 0 16,4 18-6-16,-4-18 1 0,4 16-7 15,-4-16 5-15,2 14-6 0,-2-14 1 0,0 0 1 16,0 0-4-16,8 11-3 16,-8-11 3-16,0 0-9 0,0 0 2 15,0 0-4-15,0 0 4 0,0 0-9 0,17-36 1 0,-17 36-1 0,9-17 6 16,-9 17 1-1,8-17 16-15,-8 17 14 0,6-14 11 0,-6 14 5 0,9-9 15 16,-9 9 4-16,0 0 3 16,0 0 17-16,0 0 17 0,0 0 4 0,0 0-7 0,32 17-10 15,-26-7-10 1,-6-10-9-16,12 17-10 0,-4-8-8 0,-8-9-12 0,10 20-35 16,-10-20-65-16,8 13-71 15,-8-13-75-15,8 13-96 0,-3-9-219 0,-5-4-395 0,0 0-301 16</inkml:trace>
  <inkml:trace contextRef="#ctx0" brushRef="#br1" timeOffset="199739.08">15602 4220 2733 0,'14'-10'6'0,"-14"10"1"16,0 0 15-16,0 0 20 0,0 0 16 0,20-4 16 15,-20 4 12-15,0 0-10 0,0 0-9 0,0 0-7 0,29 2-12 16,-29-2-33-1,0 0-59-15,23 0-69 0,-23 0-56 0,17-2-78 0,-17 2-144 16,14-8-337-16,-6 7 4 16</inkml:trace>
  <inkml:trace contextRef="#ctx0" brushRef="#br1" timeOffset="199908.92">15764 4118 2271 0,'0'0'54'0,"5"-13"30"0,-5 13 31 0,0 0 38 15,0 0 29-15,0 0 11 16,0 0-8-16,0 0-12 0,0 0-12 0,0 0-16 0,0 0-9 15,0 0-15-15,2 50-9 16,-2-50-16-16,0 27-14 0,2-12-9 0,-2-15-18 16,0 27-42-16,0-14-57 15,0-13-63-15,0 26-77 0,0-14-81 0,0-12-151 16,-2 21-188-16,2-11-248 0,0-10-202 16</inkml:trace>
  <inkml:trace contextRef="#ctx0" brushRef="#br1" timeOffset="200279.24">16220 4785 2931 0,'0'0'126'0,"0"0"-15"16,-30 14-12-16,30-14-10 0,0 0-6 16,0 0-11-16,0 0-45 0,0 0-83 0,-21-4-90 15,21 4-92-15,0 0-199 16,0 0-383-16,0 0-143 0</inkml:trace>
  <inkml:trace contextRef="#ctx0" brushRef="#br1" timeOffset="200429.27">16363 4799 2726 0,'0'0'83'16,"19"3"-21"-16,-19-3-25 15,0 0-13-15,0 0-17 0,20 0 0 0,-20 0-24 16,0 0-51-16,16 0-72 16,-16 0-118-16,14-1-508 0,-14 1-53 0</inkml:trace>
  <inkml:trace contextRef="#ctx0" brushRef="#br1" timeOffset="200569.03">16636 4802 2376 0,'20'4'26'0,"-20"-4"-2"0,0 0 5 16,0 0-2-16,0 0-7 0,14 4-4 0,-14-4-28 16,0 0-68-16,0 0-96 0,0 0-225 15,0 0-189-15,0 0 209 0</inkml:trace>
  <inkml:trace contextRef="#ctx0" brushRef="#br1" timeOffset="200689.4">16810 4810 1836 0,'0'0'49'0,"0"0"-20"16,0 0-50-16,15 4-62 0,-15-4-87 0,0 0-358 0,0 0 294 15</inkml:trace>
  <inkml:trace contextRef="#ctx0" brushRef="#br1" timeOffset="201948.92">17936 4624 1574 0,'0'0'33'15,"-10"-22"22"-15,10 22 24 0,0 0 29 0,0 0 30 0,0 0 1 16,0 0 5-16,0 0 11 16,0 0 19-16,0 0-11 0,0 0-10 0,0 0-6 0,0 0-7 15,0 0-10-15,0 0-14 16,0 0-5-16,0 0-12 0,0 0-7 0,0 0-9 16,0 0-6-16,23 43-10 15,-23-43-7-15,16 8-6 0,-2-4-5 0,-14-4-4 0,20 9-7 16,-7-6-6-16,-13-3-4 0,24 2-13 0,-24-2-14 15,23-2-3-15,-23 2-5 16,19-5-4-16,-19 5 2 0,19-12 1 0,-19 12 3 16,13-13 7-16,-5 4 16 0,-8 9 9 15,9-16 20-15,-9 16 11 0,10-16 8 0,-10 16 2 16,6-13 4-16,-6 13-11 16,0 0-7-16,9-15-9 0,-9 15-7 0,0 0-2 15,0 0-5-15,0 0-4 0,0 0 0 0,0 0-6 0,0 0 2 16,0 0-3-16,0 0-2 15,0 0 0-15,19 36-22 0,-15-22-2 0,2 1-1 16,-2 0 0-16,4 4-3 16,-2 0-3-16,0 4 2 0,2 2 4 0,3-2-4 0,-3 3 3 15,3 5-3-15,2 2 2 16,-1-3 1-16,2 2-2 0,-2-1 2 0,0 0-1 16,1 1-1-16,-4-6 0 15,-3-1 2-15,1 0-1 0,-3-6 8 0,-2 2 5 0,-2-2-3 16,-2-2 10-16,2-17 7 0,-11 29 6 0,3-18 0 15,-5-1 0-15,0-5 5 16,-1 1-1-16,14-6 2 0,-30 2-2 0,15-2-8 0,15 0 5 16,-30-11-2-16,16 3 18 15,0-2-10-15,2-1-26 0,4-4-22 0,-1-3-29 16,5 2-36-16,0-6-58 16,4 22-70-16,6-36-75 0,-1 16-129 0,1 4-173 0,2-5-7 15,2 4-275-15,4 0-232 0</inkml:trace>
  <inkml:trace contextRef="#ctx0" brushRef="#br1" timeOffset="204139.15">18587 4686 2452 0,'0'0'-114'0,"0"0"35"0,0 0 25 0,0 0 25 16,0 0 40-16,0 0 24 15,0 0 19-15,0 0 14 0,0 0 11 16,0 0-2-16,0 0 4 0,0 0 14 0,0 0 7 16,0 0 16-16,0 0 7 0,0 0 4 15,0 0 0-15,0 0 2 0,0 0-12 16,0 0-7-16,0 0-10 0,0 0-6 16,0 0-10-16,0 0-10 0,0 0-8 0,0 0-4 15,0 0-5-15,0 0-8 0,56-9-5 16,-39 7-4-16,-17 2-7 0,34-2 1 0,-17-2-9 0,0 2-1 15,0 1-20-15,-17 1-31 16,32-6-43-16,-18 2-50 0,2 0-66 0,-4 2-62 0,-12 2-82 16,15-7-189-16,-15 7-387 15,0-10-289-15</inkml:trace>
  <inkml:trace contextRef="#ctx0" brushRef="#br1" timeOffset="204299.32">18569 4566 2781 0,'0'0'-32'16,"-27"0"13"-16,27 0 12 0,0 0-6 16,0 0 14-16,0 0 12 0,0 0 3 0,0 0-3 0,0 0 1 15,0 0-6-15,0 0 1 16,0 0-51-16,51 13-73 0,-35-13-71 0,-16 0-179 16,32 3-291-16,-17-3 114 15</inkml:trace>
  <inkml:trace contextRef="#ctx0" brushRef="#br1" timeOffset="209909.09">18531 4566 1796 0,'0'0'-96'0,"0"0"18"15,0 0 14-15,0 0 12 0,0 0 15 0,0 0 17 16,0 0 20-16,0 0 18 16,0 0 11-16,0 0 12 0,0 0 11 0,0 0 1 0,0 0 7 15,0 0 4-15,0 0 0 0,0 0 4 0,0 0-5 16,0 0 2-16,17-9-6 15,-17 9 3-15,0 0-4 0,0 0 1 0,0 0-7 16,19-2 8-16,-19 2-10 16,0 0 6-16,0 0 3 0,24-2-4 0,-24 2 1 0,0 0 5 15,18-3 3-15,-18 3 1 16,0 0 4-16,17-3 3 0,-17 3-1 0,0 0-4 16,17-4-4-16,-17 4 3 0,0 0 2 15,0 0-2-15,21-1 0 0,-21 1-3 0,0 0-4 16,0 0-5-16,20-4-5 0,-20 4-6 0,0 0-2 15,0 0-4-15,20 0-4 16,-20 0-5-16,0 0-2 0,0 0 3 0,22 0-11 0,-22 0 2 16,0 0-8-16,0 0-29 15,21-2-46-15,-21 2-69 0,0 0-69 0,15 0-83 16,-15 0-180-16,0 0-392 16,0 0-211-16</inkml:trace>
  <inkml:trace contextRef="#ctx0" brushRef="#br1" timeOffset="211938.89">19480 4366 2580 0,'0'0'-15'16,"0"0"25"-16,4-15 24 15,-4 15 23-15,0 0 10 0,0 0 14 0,0 0-1 0,0 0 4 16,0 0-11-16,0 0-5 0,0 0-4 0,0 0-1 15,0 0 9-15,0 0 9 16,0 0 4-16,0 0-5 0,0 0-3 0,0 0-9 0,0 0 0 16,10 55-11-1,-8-41-7-15,2 0-4 0,0 0-4 0,4 2-7 0,-8-16 1 16,8 22-6-16,-4-12-3 16,-4-10 0-16,10 18 1 0,-4-11-4 15,-6-7 5-15,11 10 18 0,-11-10 0 0,15 5 1 0,-15-5 5 16,0 0 1-16,0 0 4 0,0 0-2 15,37-15 0-15,-29 8 7 0,-8 7 1 0,16-18-1 16,-5 7 0-16,-2-1 1 0,-3 0-1 16,2-1 27-16,-1 2-4 0,-7 11-2 0,12-17-8 15,-12 17-5-15,9-15-10 16,-9 15-11-16,7-12-6 0,-7 12-3 0,0 0-7 16,0 0-3-16,0 0-7 0,0 0-1 0,0 0-1 0,0 0 0 15,0 0-4-15,0 0 2 16,4 44-5-16,-4-44 0 0,0 22 2 0,0-22-6 15,2 22-1-15,0-11-1 16,-2-11 0-16,6 22 0 0,-2-12-6 0,-4-10-5 0,6 18-17 16,-6-18-20-16,12 17-26 15,-6-12-26-15,0 3-28 0,0-2-30 0,-6-6-33 16,15 10-41-16,-4-7-37 0,-1 1-42 16,-10-4-86-16,15 2-158 0,-15-2-45 15,0 0-299-15,0 0-268 0</inkml:trace>
  <inkml:trace contextRef="#ctx0" brushRef="#br1" timeOffset="212218.88">19850 3888 2583 0,'0'0'-86'15,"0"0"39"-15,0 0 43 16,-9-13 11-16,9 13 31 0,0 0 19 0,0 0 22 0,0 0 9 16,0 0 9-1,-24 36-4-15,20-23-1 0,2 5-3 0,-2-1-6 0,4 2-4 16,-2 0-6-16,0-1-10 16,4 4-3-16,-2 0-5 0,2-4-11 0,0 1-7 0,0-1-30 15,2-1-68-15,2-2-57 0,-2-2-51 0,0 0-61 16,-4-13-137-16,8 13-447 15,-4-7-136-15</inkml:trace>
  <inkml:trace contextRef="#ctx0" brushRef="#br1" timeOffset="212698.9">19924 3976 2432 0,'0'0'-58'0,"0"0"25"0,0 0 28 0,0 0 23 16,0 0 22-16,0 0 1 0,0 0 2 0,0 0 6 15,0 0 5-15,0 0 2 16,8 53-1-16,-8-53 1 0,2 23 5 0,0-12 2 0,-2-11-6 16,2 19-3-16,-2-19-2 15,2 18-1-15,-2-18 2 0,5 14-5 0,-5-14 7 16,0 0-6-16,4 13-1 16,-4-13-7-16,0 0-7 0,0 0-5 15,0 0-1-15,0 0-2 0,0 0-3 0,0 0-5 0,0 0 2 0,24-29 6 16,-24 29-4-16,0 0 4 15,8-16 6-15,-8 16 1 0,0 0-5 0,8-11-3 0,-8 11-3 16,0 0 0 0,0 0-2-16,0 0-6 0,0 0 3 0,0 0-2 0,0 0 0 15,0 0-1-15,30 13-1 16,-30-13-3-16,0 0-3 0,0 0 2 0,10 11 1 16,-10-11 1-16,0 0-4 0,0 0-1 15,0 0-3-15,0 0 3 0,0 0-4 0,22-13 0 16,-22 13 4-16,0 0 2 0,12-13 6 0,-12 13 17 15,9-9 11-15,-9 9 10 16,0 0 3-16,0 0-2 0,15-10 3 0,-15 10 5 0,0 0-1 16,19 0-5-16,-19 0-4 15,0 0-2-15,24 12-7 0,-24-12-5 0,18 11 2 16,-7-3-15-16,-11-8-32 16,15 14-52-16,-9-7-66 0,-6-7-65 0,15 13-61 0,-11-10-85 15,-4-3-149-15,8 9-488 0,-8-9-424 0</inkml:trace>
  <inkml:trace contextRef="#ctx0" brushRef="#br1" timeOffset="212868.9">20273 3966 2896 0,'0'0'-27'0,"4"-15"42"0,-4 15 32 16,0 0 22-16,0 0 27 0,0 0 19 15,0 0 3-15,0 0-9 0,21 34-11 0,-14-21-11 16,-3 3-8-16,1 1-14 0,-1 2-20 0,-4 0-53 15,0 4-71-15,-4 2-88 16,-5 0-97-16,-2-1-200 0,-6 5-400 0,-6 0-224 0</inkml:trace>
  <inkml:trace contextRef="#ctx0" brushRef="#br1" timeOffset="214318.9">19147 4609 2609 0,'0'0'-22'16,"0"0"37"-16,0 0 34 15,0 0 32-15,0 0 27 0,0 0 18 0,0 0 8 0,0 0 5 16,0 0 1-16,0 0 3 0,0 0-1 0,0 0 0 15,0 0 3-15,0 0-6 16,0 0-6-16,0 0-17 0,0 0-4 0,0 0-13 16,0 0-17-16,0 0-8 0,0 0-13 15,0 0-13-15,0 0 4 0,0 0-10 0,0 0 3 16,0 0-10-16,0 0 0 16,0 0-11-16,0 0-8 0,0 0-6 0,0 0-6 15,0 0-13-15,0 0-10 0,0 0-11 0,0 0-6 0,0 0-2 16,0 0-2-16,0 0 1 15,0 0-7-15,0 0-5 0,0 0-8 0,0 0-6 16,0 0-12-16,0 0-9 16,0 0-2-16,0 0-17 0,0 0 6 0,0 0-7 0,0 0-2 15,0 0-5-15,0 0-3 16,0 0-10-16,0 0 13 0,0 0 4 0,0 0-8 16,0 0-18-16,0 0-34 15,0 0-67-15,0 0-145 0,0 0-356 0,0 0-10 0</inkml:trace>
  <inkml:trace contextRef="#ctx0" brushRef="#br1" timeOffset="-214537.63">20417 4540 2145 0,'0'0'3'0,"0"0"30"16,0 0-3-16,0 0 2 15,0 0 7-15,0 0 0 0,0 0 8 0,0 0 1 0,0 0-9 16,0 0-1-16,0 0-5 16,0 0-6-16,0 0-5 0,0 0-13 0,0 0-42 15,0 0-48-15,53 7-74 0,-53-7-164 0,0 0-314 16,15-5 148-16</inkml:trace>
  <inkml:trace contextRef="#ctx0" brushRef="#br1" timeOffset="-214365.98">20441 4471 2061 0,'0'0'84'0,"0"0"24"0,0 0 15 0,0 0 13 0,0 0 4 15,0 0-7-15,-18 27-13 16,18-27-11-16,-2 17-8 0,2-17-14 0,0 21-7 15,0-21-18-15,2 21-24 0,-2-21-36 16,0 21-68-16,0-21-68 0,2 20-89 0,-2-20-173 16,-2 18-398-16,4-10-99 15</inkml:trace>
  <inkml:trace contextRef="#ctx0" brushRef="#br1" timeOffset="-213977.74">20794 4506 2305 0,'0'0'-65'0,"0"0"19"0,0 0 21 16,0 0 6-16,0 0 14 15,0 0 19-15,0 0 2 0,0 0 7 0,0 0 5 0,0 0-15 16,0 0-2-16,0 0-18 16,0 0-21-16,0 0-47 0,0 0-59 0,0 0-173 15,0 0-237-15,0 0 267 16</inkml:trace>
  <inkml:trace contextRef="#ctx0" brushRef="#br1" timeOffset="-213597.75">21259 4467 1585 0,'-25'0'4'0,"25"0"6"15,0 0 16-15,0 0 3 0,0 0-4 0,0 0-5 16,0 0 4-16,0 0-6 0,0 0-1 16,0 0-9-16,0 0-26 0,0 0-36 15,-2 15-66-15,2-15-153 0,0 0-152 0,0 0 135 16</inkml:trace>
  <inkml:trace contextRef="#ctx0" brushRef="#br1" timeOffset="-212647.47">20837 4201 1304 0,'0'0'74'0,"-10"-14"15"16,10 14 6-16,0 0 13 16,0 0 18-16,0 0 12 0,0 0 5 0,0 0-6 15,0 0-7-15,0 0-7 16,-10 43-6-16,10-43 1 0,2 26 2 0,-2-26-4 0,2 29-10 16,0-12 0-16,2-2-14 0,1 0-10 0,2 0-8 15,-1 1-4-15,0-3-4 16,2-2-3-16,3 3-10 0,0-3-1 0,-1-2-4 15,1 0-8-15,-11-9-5 16,21 13-6-16,-10-10-8 0,-11-3-3 0,20 2-4 16,-20-2-7-16,0 0-3 0,30-9-1 15,-19 1-1-15,-1-3-2 0,1 0-4 0,-2-5 5 16,-1 1 3-16,2-2 2 16,0 2 19-16,-4 0 14 0,0-1 18 0,-2 3 7 0,-4 13 1 15,6-21-6-15,-6 21-7 0,9-18-7 0,-9 18-6 16,2-11-4-16,-2 11-4 15,0 0-1-15,0 0-4 0,0 0 1 0,0 0-4 0,0 0-1 16,0 0-2-16,0 0 1 16,4 46-4-16,-4-46 6 0,0 26-4 0,0-12-1 15,2 1 4-15,-2-15-1 16,5 29-1-16,-1-14-2 0,-2-2 0 0,2 1-1 0,-4-14-3 16,9 22 0-16,-9-22-5 15,6 18-7-15,-6-18-37 0,4 13-66 0,-4-13-97 16,6 9-94-16,-6-9-170 0,0 0-134 15,0 0-354-15,0 0-380 0</inkml:trace>
  <inkml:trace contextRef="#ctx0" brushRef="#br1" timeOffset="-212327.78">21200 3772 2869 0,'0'0'-91'0,"0"0"30"0,0 0 21 16,0 0 34-16,0 0 23 0,-38 23 9 0,34-12 8 15,4-11 2-15,-6 25-3 0,6-10 1 16,0-15-4-16,2 31 0 0,0-13-3 0,2-4-2 16,0 1-3-16,2-1-15 15,1-1-37-15,-1 1-46 0,3-3-51 0,-1-2-46 0,-1-3-117 16,1-2-429-16,-8-4 20 16</inkml:trace>
  <inkml:trace contextRef="#ctx0" brushRef="#br1" timeOffset="-211827.4">21287 3852 2147 0,'0'0'-13'0,"0"0"26"15,-4-19 9-15,4 19 6 16,0 0 11-16,0 0 13 0,0 0-5 0,0 0 8 0,0 0-4 16,0 0-2-16,2 59-4 15,-2-59 1-15,4 25-9 0,-2-14 3 0,-2-11-2 16,2 19 1-16,-2-19 0 0,2 19-4 15,-2-19 1-15,3 16 1 0,-3-16 5 0,0 0-4 16,4 15-1-16,-4-15-6 0,0 0-2 0,0 0-5 16,0 0-9-16,0 0 2 15,0 0-3-15,0 0-6 0,0 0 2 0,0 0-4 0,28-37-1 16,-28 37-1-16,8-17 0 16,-4 8 8-16,-4 9-3 0,8-16 2 0,-8 16 0 15,6-11-1-15,-6 11 2 0,0 0 0 0,0 0-5 16,14-11 1-16,-14 11 1 0,0 0-3 15,0 0 3-15,0 0-3 0,0 0 8 0,0 0-3 16,0 0-2-16,23 27 2 16,-23-27-3-16,0 0-1 0,4 13 2 0,-4-13 1 15,0 0-2-15,0 0 4 0,9 11-4 16,-9-11 0-16,0 0-7 0,0 0-2 16,0 0 0-16,0 0 2 0,0 0-1 15,0 0 0-15,0 0 1 0,0 0 14 0,23-26 6 16,-23 26 10-16,0 0 19 0,8-12 9 0,-8 12 6 0,0 0-4 15,0 0-4-15,10-7 5 16,-10 7-3-16,0 0-7 0,0 0-1 0,0 0-7 16,0 0-5-16,30 13-9 15,-30-13-10-15,11 9-36 0,-11-9-58 0,11 6-57 0,-11-6-52 16,10 9-74-16,-10-9-129 16,5 4-542-16,-5-4-339 0</inkml:trace>
  <inkml:trace contextRef="#ctx0" brushRef="#br1" timeOffset="-211637.94">21651 3852 2794 0,'0'0'-20'0,"0"0"33"0,0 0 22 16,0 0 15-16,12-7 10 0,-12 7 12 0,0 0 3 15,0 0-10-15,24 0-7 16,-24 0-10-16,0 0-16 0,23 3-41 15,-23-3-59-15,0 0-78 0,24 0-73 0,-24 0-155 16,12-3-392-16,-12 3-56 0</inkml:trace>
  <inkml:trace contextRef="#ctx0" brushRef="#br1" timeOffset="-211477.66">21821 3742 2268 0,'0'0'20'0,"0"0"34"0,0 0 59 0,0 0 53 16,0 0 19-16,0 0-8 15,0 0-16-15,0 0-14 0,0 0-18 0,0 0-13 0,16 40-17 16,-14-25-25-16,-2-15-72 16,2 28-100-16,-4-11-97 0,-2 3-182 0,-6-1-544 15,-3 3-321-15</inkml:trace>
  <inkml:trace contextRef="#ctx0" brushRef="#br1" timeOffset="-210637.68">20694 4271 2652 0,'4'-21'-78'15,"-4"21"40"-15,0 0 43 0,0 0 19 0,7-16 8 16,-7 16 23-16,0 0-11 0,0 0-4 0,0 0 12 15,0 0-8-15,0 0-4 0,0 0 0 16,0 0-4-16,0 0 5 0,0 0-9 0,2 58-2 16,-4-43-6-16,2-15 4 15,-7 27-2-15,3-14-2 0,4-13 2 0,-8 25 3 16,4-14 0-16,-3 1 1 0,7-12 0 16,-14 19-3-16,7-12 0 0,7-7-3 0,-15 13 0 15,15-13 3-15,-14 9 5 0,14-9 10 0,-13 3 3 16,13-3 6-16,0 0 1 15,0 0-2-15,0 0 0 0,-30-16-2 0,30 16-3 0,-4-18 8 16,4 18 4-16,-2-15 5 16,2 15 1-16,0 0 2 0,0 0-8 0,4-27-4 15,-4 27-1-15,0 0 3 16,17-7-2-16,-17 7-3 0,0 0-2 0,24 2-4 16,-24-2-4-16,0 0-9 0,24 17 0 0,-15-8-6 15,0 2-5-15,-1 1-14 0,0-1-24 16,1-2-60-16,-3 3-67 0,1 2-88 15,-7-14-147-15,4 21-227 0,-2-13-367 16,-2-8-419-16</inkml:trace>
  <inkml:trace contextRef="#ctx0" brushRef="#br1" timeOffset="-209737.54">19203 4460 2941 0,'0'0'-90'0,"0"0"16"0,0 0 21 0,0 0 21 16,0 0 22-16,0 0 14 0,0 0-4 15,-6 49 13-15,6-49 11 0,-2 25-2 0,0-12 4 16,2-13 6-16,-8 27 0 0,4-13 4 0,-2-5 7 15,6-9 8-15,-13 23 5 16,2-16 5-16,11-7 4 0,-17 16-3 0,7-11 9 0,10-5 2 16,-20 8 2-16,20-8 4 15,-18 4-1-15,18-4 5 0,0 0-1 0,0 0-2 16,-28-10-2-16,28 10 1 16,0 0 8-16,-8-13 4 0,8 13-8 0,0 0-12 0,0 0-4 15,0 0-13-15,0 0 3 0,0 0-11 0,34-21-4 16,-34 21-5-16,18 2-5 15,-18-2-12-15,0 0-27 0,30 12-67 0,-22-5-84 16,1-1-97-16,-9-6-187 0,11 14-170 16,-9-4-330-16,-2-10-364 0</inkml:trace>
  <inkml:trace contextRef="#ctx0" brushRef="#br1" timeOffset="-208987.85">17747 4635 2886 0,'0'0'-66'0,"16"-5"33"0,-16 5 17 0,0 0 39 0,0 0 22 16,0 0 20-16,14 23-4 0,-14-23-5 0,0 20-6 15,0-20-2-15,-4 22-7 16,4-22-4-16,-8 26-2 0,2-14 5 15,-3-3 4-15,0 2 8 0,1 0 14 0,8-11-3 16,-23 16-3-16,12-8-2 0,0-3-1 16,11-5 5-16,-20 6 6 0,20-6 8 15,-20 3 2-15,20-3-2 0,0 0-8 0,-25-9-3 16,25 9 0-16,-11-10-2 16,11 10-3-16,0 0-4 0,-2-17-1 0,2 17-2 0,0 0 1 15,0 0-2-15,0 0 3 0,30-13-8 0,-30 13-4 16,0 0-6-16,28 8-4 15,-28-8-3-15,22 17-11 0,-11-7-37 0,-4 1-68 0,1 2-91 16,1 0-92-16,-3 1-171 16,-4-1-151-16,-2-13 6 0,2 33-251 0,-4-18-171 15</inkml:trace>
  <inkml:trace contextRef="#ctx0" brushRef="#br1" timeOffset="-207827.69">14677 4681 2344 0,'0'0'-139'0,"-14"-6"19"16,14 6 14-16,0 0 15 0,0 0 33 15,0 0 12-15,-14-6 18 0,14 6 15 0,0 0 20 16,0 0 7-16,0 0 19 16,0 0 16-16,0 0 32 0,0 0 17 0,0 0 19 0,0 0 20 15,-20 17 0-15,20-17-3 0,-4 14-4 16,4-14-4-16,-9 15-7 0,9-15-6 15,-12 13-3-15,12-13-6 0,-13 14-5 0,13-14-7 0,-12 13-6 16,12-13-5-16,-15 9-11 16,15-9-5-16,-14 10-4 0,14-10-7 0,-11 6-2 15,11-6-5-15,0 0-1 16,0 0-4-16,0 0-3 0,0 0-4 0,-31-16-4 16,31 16-1-16,-5-13 6 0,5 13 5 0,0 0 6 0,-4-20 11 15,4 20 2-15,0 0-4 16,0 0-11-16,0 0-2 0,0 0-6 0,18-24-6 15,-18 24 3-15,0 0-4 0,28 8-4 16,-28-8-2-16,25 16-2 0,-11-7-2 16,-2 2-8-16,0 1-23 0,-2 1-49 15,-1 0-60-15,0 3-74 0,0-3-82 0,-7 0-154 16,0 1-159-16,-2-14-354 0,-4 25-360 16</inkml:trace>
  <inkml:trace contextRef="#ctx0" brushRef="#br1" timeOffset="-206127.48">21879 4365 2836 0,'0'0'-56'0,"0"0"45"0,0 0 32 0,0 0 28 16,0 0 44-16,0 0 10 15,0 0 6-15,0 0-7 0,0 0-11 0,0 0-8 16,39-4-10-16,-39 4-13 0,28 4-37 0,-28-4-52 15,26 1-82-15,-10 2-67 0,-16-3-83 16,25-3-206-16,-16 2-317 0,-9 1-84 0</inkml:trace>
  <inkml:trace contextRef="#ctx0" brushRef="#br1" timeOffset="-205957.59">21897 4311 2288 0,'0'0'0'15,"-11"13"25"-15,11-13 27 0,-9 19 17 0,5-7 14 0,4-12 6 16,-4 27-6-16,2-12-10 16,2-15-5-16,-2 27-19 0,2-12-20 0,0-15-59 15,0 28-81-15,-2-16-106 16,2-12-186-16,0 23-273 0,0-16 83 0</inkml:trace>
  <inkml:trace contextRef="#ctx0" brushRef="#br1" timeOffset="-205787.66">22281 4405 2148 0,'0'0'151'0,"0"0"-12"16,14-7-15-16,-14 7-16 0,0 0-10 0,12-5-13 0,-12 5-34 15,0 0-69-15,13-2-87 0,-13 2-99 0,13-2-186 16,-13 2-298-16,0 0 67 15</inkml:trace>
  <inkml:trace contextRef="#ctx0" brushRef="#br1" timeOffset="-205657.57">22483 4361 2022 0,'24'-6'27'0,"-24"6"-7"0,0 0-12 0,0 0-19 15,20-4-16-15,-20 4-29 16,9-1-55-16,-9 1-152 0,10-4-255 0,-10 4 305 15</inkml:trace>
  <inkml:trace contextRef="#ctx0" brushRef="#br1" timeOffset="-205507.52">22778 4319 1560 0,'22'-5'137'15,"-22"5"6"-15,0 0-8 0,0 0-15 0,18-3-14 16,-18 3-17-16,0 0-49 15,0 0-85-15,16 0-122 0,-16 0-243 0,0 0-136 16,15 0 262-16</inkml:trace>
  <inkml:trace contextRef="#ctx0" brushRef="#br1" timeOffset="-204997.87">23143 4031 1650 0,'0'0'34'16,"0"0"30"-16,0 0 23 15,0 0 13-15,0 0 1 0,0 0-1 0,0 0-8 16,0 0-9-16,0 0-3 16,3 50-10-16,-3-50-8 0,2 19-4 0,-2-19-6 0,6 17-8 15,-6-17-3-15,6 19-7 16,-6-19-8-16,11 14 3 0,-11-14 2 0,11 9-6 16,-11-9-2-16,14 6-3 0,-14-6-1 0,0 0-6 0,24 1-5 15,-24-1-6 1,0 0-4-16,23-11 4 0,-23 11 4 0,15-13-6 0,-7 5 5 15,-1-3 12-15,1-3 20 16,-2 3 25-16,-6 11 21 0,14-23 13 0,-10 14 9 0,-4 9-2 16,8-16-3-1,-8 16-8-15,6-11-8 0,-6 11-2 0,0 0 14 0,0 0 7 16,0 0 3-16,0 0-8 16,0 0-10-16,0 0-4 0,0 0-4 0,2 48-11 0,0-35-7 15,-2 4-9-15,0-17-4 0,4 33-7 0,-1-17-4 16,1 1-16-16,-2-3-50 15,-2-14-70-15,2 24-80 0,0-14-79 0,-2-10-151 16,0 15-183-16,0-15-383 0,0 0-424 16</inkml:trace>
  <inkml:trace contextRef="#ctx0" brushRef="#br1" timeOffset="-108838.03">24918 8054 2530 0,'0'0'-108'0,"0"0"25"0,0 0 17 16,0 0 16-16,0 0 33 15,0 0 20-15,0 0 19 0,0 0 20 0,0 0-5 16,0 0 12-16,0 0 11 0,0 0 6 0,0 0-4 0,0 0 9 16,0 0 0-16,0 0-4 15,0 0 3-15,-56 0-11 0,56 0-2 0,-22 3-7 16,22-3-4-16,-30 4-6 16,10-2-3-16,1 0-6 0,1 1-1 15,-6 0-6-15,3 0-2 0,-5-1-2 0,4 2 3 16,-2-2-8-16,0 2 2 0,3-3-5 0,-2 2 1 15,2-2 1-15,-1-1-2 0,2 2 4 0,0 0 10 16,-1 0 3-16,21-2 8 16,-38 0 2-16,20 2-4 0,18-2-1 0,-30 0-4 0,13 0-4 15,17 0-2-15,-28-2-4 16,28 2-2-16,-26 0-1 0,26 0-3 0,-25 0 2 16,25 0-4-16,-21 0-1 15,21 0-1-15,0 0-3 0,-25-2 2 0,25 2-1 0,0 0-3 16,-22 0-1-16,22 0-3 15,0 0-3-15,0 0-6 0,-22-2-11 0,22 2-10 16,0 0-11-16,0 0-1 0,0 0-14 0,0 0-6 0,-20-2-16 16,20 2 0-16,0 0-15 15,0 0-13-15,0 0 0 0,0 0 5 0,0 0 13 16,0 0 2-16,0 0 12 16,0 0 12-16,-2-18 6 0,2 18 18 0,0 0 18 15,0 0 10-15,0 0 24 0,0 0 4 16,19-27 12-16,-19 27 13 0,9-10 14 15,-9 10 3-15,0 0 15 0,12-13 5 0,-12 13 10 16,0 0 10-16,9-12-2 0,-9 12-4 16,0 0-5-16,9-11-3 0,-9 11-10 0,0 0-4 0,0 0-5 15,0 0-7-15,10-10-8 16,-10 10-5-16,0 0-5 0,0 0-3 0,0 0-5 16,0 0-6-16,0 0-1 15,0 0-4-15,0 0 0 0,0 0-5 0,0 0 2 0,0 0-4 16,0 0-7-16,0 0 4 15,0 0-3-15,-30 33-1 0,30-33-2 0,-12 13 1 16,12-13-3-16,-13 12 4 0,13-12-4 0,-15 10-1 16,15-10 5-16,-13 10-8 0,13-10 1 15,-10 12 2-15,10-12-3 0,-11 7 2 0,11-7-1 16,0 0-2-16,-13 14 3 16,13-14-2-16,0 0 5 0,-5 12 7 0,5-12 9 15,0 0 7-15,1 20 8 0,-1-20 2 16,0 0 4-16,12 22-11 0,-4-13-4 15,-8-9-2-15,14 15-4 0,-6-7 0 0,1 1-5 0,-9-9-5 16,17 18-5-16,-8-13-18 16,-9-5-36-16,14 14-38 0,-8-9-57 0,-6-5-60 15,19 11-67-15,-19-11-157 16,11 10-158-16,-5-6-303 0,-6-4-254 0</inkml:trace>
  <inkml:trace contextRef="#ctx0" brushRef="#br1" timeOffset="-95748.15">23745 8238 1111 0,'0'0'134'0,"0"0"-16"0,0 0 3 0,0 0-18 0,0 0-1 16,0 0 18-16,0 0 5 15,0 0 14-15,0 0 14 0,0 0 6 0,0 0-6 16,0 0-3-16,0 0-15 0,0 0-6 0,0 0-8 0,0 0-7 16,0 0-10-16,0 0-8 15,0 0-11-15,14 10-10 0,-14-10-3 0,0 0-10 16,0 0-7-16,0 0-1 16,0 0-11-16,0 0-3 0,-36 7-1 0,36-7-8 0,0 0-1 15,0 0-2-15,0 0-4 16,0 0-1-16,-27-14-3 0,27 14-1 0,0 0-3 15,-3-22 0-15,3 22 5 0,0 0 4 16,0 0 1-16,12-30 0 0,-12 30 3 0,10-15 7 16,-10 15 5-16,12-10 4 0,-12 10 8 0,14-4 2 15,-14 4 8-15,0 0 6 16,0 0 10-16,21 19-17 0,-21-19-3 0,4 21-4 16,-4-21-2-16,-4 26-9 0,4-26-8 15,-11 31-2-15,3-16-18 0,-3 3-13 0,-2-2-20 16,-1 0-24-16,-2 0-37 15,-2-3-54-15,1 0-66 0,2-4-65 0,-4 1-143 16,1-2-192-16,4-3 8 0,2 2-248 0,12-7-172 0</inkml:trace>
  <inkml:trace contextRef="#ctx0" brushRef="#br1" timeOffset="-95478.36">23469 8222 2435 0,'0'0'-44'0,"0"0"33"16,0 0 21-16,0 0 28 15,0 0 52-15,0 0 41 0,0 0 33 0,0 0 3 0,0 0-5 16,0 0-17-16,0 0-13 15,-21 42-14-15,11-28-14 0,-3 1-13 0,-2 1-11 16,1-3-23-16,-2 3-32 0,2-3-49 0,-3 0-60 16,2 1-65-16,-2-1-62 0,1-4-100 15,0 1-629-15,2-3-357 0</inkml:trace>
  <inkml:trace contextRef="#ctx0" brushRef="#br1" timeOffset="-95138.25">23212 8353 2866 0,'0'0'-73'0,"0"0"12"16,-16-20 20-16,16 20 21 0,0 0 28 0,0 0 26 16,0 0 9-16,0 0 4 15,0 0 6-15,0 0 3 0,0 0 11 0,-20-2 8 16,20 2 6-16,0 0 6 0,0 0 2 15,0 0 3-15,0 0 4 0,-3-17-3 0,3 17-6 16,0 0 11-16,0 0-5 0,0 0-3 0,0 0-4 16,17-21-5-16,-17 21-4 15,0 0-8-15,19-3 4 0,-19 3-2 0,0 0 1 16,25 6-2-16,-25-6-4 0,15 10-6 16,-15-10-2-16,7 17-9 0,-7-17-5 0,0 20-10 15,0-20-21-15,-13 25-23 16,0-14-32-16,-3 3-48 0,-4-4-58 0,2 2-75 0,-6-2-50 15,1 0-109-15,-3-3-158 0,3-2-415 0,0 2-387 16</inkml:trace>
  <inkml:trace contextRef="#ctx0" brushRef="#br1" timeOffset="-94878.14">22982 8278 2861 0,'0'0'-77'0,"0"0"25"16,0 0 33-16,0 0 27 16,0 0 26-16,0 0 10 0,0 0 8 0,0 0-8 15,0 0-4-15,0 0-12 16,0 0-15-16,0 0-11 0,-10 51-26 0,2-42-31 0,-1 4-43 15,-2-4-36-15,1 1-46 0,-5-2-84 0,3 0-434 16,-4-1 51-16</inkml:trace>
  <inkml:trace contextRef="#ctx0" brushRef="#br1" timeOffset="-94388.43">22809 8361 2034 0,'0'0'45'0,"0"0"10"16,5-12-8-16,-5 12-2 0,0 0 8 0,0 0 30 16,0 0 21-16,0 0 5 15,0 0-7-15,0 0-10 0,0 0 0 16,0 0-9-16,0 0 11 0,-48 21 14 16,36-10 14-16,-3 1 13 0,-2 3 15 0,2 2-27 0,-3 0-5 15,-4 2-12-15,-1 2 2 16,-1 3-8-16,2-1-7 0,-8 6-5 0,2-1-12 15,-1 3 16-15,1 2-6 0,0 1-14 0,-1-1-6 0,-1 1-9 16,2 0-4-16,1 0-8 16,2-1-3-16,-2-1-2 0,-1 1-10 0,2-3 2 15,3-3-4-15,-1-1-4 16,0 0 1-16,0-2 0 0,-1-1-6 0,-1 0 0 0,0-2-9 16,2-2 4-16,-4 2 7 15,3-4-6-15,-3-1 2 0,0-2-5 0,1 1 2 16,-3-1 5-16,5-5 5 0,-7 3 3 0,4-5 12 15,0 1 8-15,-4-4 5 16,-1 1 5-16,1-2 3 0,1-2-6 0,-3-1-3 16,2-1-6-16,-2-2-3 0,-3-1-13 15,-3-3 0-15,-1 0-3 0,1-1-3 0,-9-5-1 0,1 0-1 16,-4-3-7-16,4 0-9 16,-3 0-6-16,4-2-14 0,3 0-11 0,0-2-18 15,3-1-17-15,3-2-23 16,3-1-26-16,1-3-47 0,8 4-68 0,1-3-73 0,5-1-195 15,4 0-112-15,3-1-3 0,4 5-349 0,7-2-390 16</inkml:trace>
  <inkml:trace contextRef="#ctx0" brushRef="#br1" timeOffset="-93278.17">22339 8341 2819 0,'-23'4'-118'0,"23"-4"13"0,0 0 8 16,0 0 9-16,0 0 8 0,-15 4 16 0,15-4 12 15,0 0 21-15,0 0 1 0,0 0 4 16,0 0 1-16,0 0-2 0,0 0 8 0,0 0 20 15,0 0 21-15,0 0 16 0,0 0 24 0,0 0 8 16,0 0 7-16,0 0-1 16,0 0-1-16,0 0-6 0,0 0 8 0,0 0 10 0,0 0 9 15,0 0 1-15,0 0-4 16,0 0 0-16,0 0-3 0,0 0-12 0,0 0-4 16,0 0-14-16,-12 19-18 15,12-19-36-15,-12 15-38 0,6-7-59 0,6-8-57 0,-12 15-53 16,1-7-149-16,0-3-458 15,1 1-124-15</inkml:trace>
  <inkml:trace contextRef="#ctx0" brushRef="#br1" timeOffset="-92868.2">21975 8229 2478 0,'-11'-7'10'0,"11"7"2"0,-12-12-1 0,12 12 8 16,-8-10 32-16,8 10 11 16,0 0 16-16,-9-15-2 0,9 15-12 0,0 0-1 15,-2-18-14-15,2 18-8 0,0 0 7 16,0 0-10-16,11-24-5 0,-11 24-5 0,8-10 1 16,-8 10-8-16,14-9-1 15,-14 9-6-15,18-6 1 0,-18 6-4 0,23-4 5 16,-23 4-6-16,21-1-4 0,-21 1 1 15,23 1-4-15,-23-1 2 0,20 3 5 16,-20-3-5-16,14 3 2 0,-14-3 10 0,8 9 9 0,-8-9 15 16,0 0 14-16,0 0 12 15,-14 32 13-15,6-19 7 0,-4 0 6 0,-2 0 3 0,-1 2-7 16,2-1-5-16,-2 3-4 16,1-2-6-16,-2 2-14 0,2 1-3 0,2-1-8 15,-1-1-7-15,-2 1 2 16,0-2-12-16,0 3-16 0,-2-2-21 0,1-3-30 0,-6 1-36 15,3-1-46-15,-2-2-55 0,0-2-60 0,-3 1-97 16,4-2-201-16,2-4-390 16,1 0-320-16</inkml:trace>
  <inkml:trace contextRef="#ctx0" brushRef="#br1" timeOffset="-92698.14">21886 8158 3256 0,'0'0'196'16,"0"0"-28"-16,0-19-15 0,0 19-13 0,0 0-11 16,0 0-22-16,5-19-46 15,-5 19-72-15,0 0-89 0,4-11-105 0,-4 11-144 16,0 0-230-16,0 0-322 0,0 0-286 16</inkml:trace>
  <inkml:trace contextRef="#ctx0" brushRef="#br1" timeOffset="-92388.42">21698 8306 2803 0,'0'0'23'0,"-13"12"32"16,13-12 8-16,0 0 19 15,0 0 16-15,-8 10 2 0,8-10-6 0,0 0-8 16,0 0-8-16,0 0-13 0,0 0-5 0,0 0-3 15,-6 13-5-15,6-13-9 16,0 0-5-16,0 0-2 0,0 0-4 0,0 0-5 0,0 0-3 16,0 0-1-16,-8 16-2 15,8-16 0-15,0 0-4 0,0 0 1 0,-4 16 0 16,4-16-4-16,0 0 0 16,-8 15-3-16,8-15-2 0,-8 11-6 0,8-11-6 0,-15 9-11 15,15-9-11-15,-15 9-11 16,15-9-24-16,-15 10-30 0,15-10-33 0,-16 9-58 15,16-9-105-15,-16 8-235 0,8-6-322 0,8-2-182 0</inkml:trace>
  <inkml:trace contextRef="#ctx0" brushRef="#br1" timeOffset="-91798.12">21403 8222 2505 0,'-8'-11'-15'0,"-1"3"12"0,9 8-6 16,-8-18 19-16,8 18 14 15,-4-13 17-15,4 13 3 0,0 0 1 0,0 0-4 16,4-25-4-16,-4 25-6 16,10-14-1-16,-10 14-5 0,11-13-4 0,-11 13-6 0,15-11 6 15,-15 11-9-15,19-10 2 16,-7 4 1-16,4 3-3 0,-16 3 3 0,29-8 0 15,-16 4 7-15,-13 4-11 0,25-4-4 0,-12 3 3 0,-13 1-6 16,21-2 9-16,-21 2 2 16,0 0 21-16,20 3 22 0,-20-3 13 0,0 0 9 15,0 0 2-15,0 0-3 16,-24 36-1-16,10-24 1 0,-2-1-2 0,-1 3 0 16,-1 0-3-16,0 0-6 0,2 1-8 15,-4 1-3-15,6 0-9 0,-3 0-3 0,2 0-7 16,2 1-3-16,3-2-4 15,-1 2-2-15,2-2-4 0,3 0-2 0,0 1-3 16,4-1-2-16,0 0-5 0,2-15-1 0,-2 27-3 0,2-14-4 16,0-13-3-16,4 25 0 15,-4-25-1-15,0 23 4 0,0-23-8 0,0 21 3 16,0-21 3-16,-2 18-2 16,2-18 1-16,-6 16 0 0,6-16 5 0,-14 14-2 0,14-14 5 15,-19 11 8-15,11-7 7 16,8-4 12-16,-26 7-1 0,10-4 8 0,-1 0 10 15,17-3 3-15,-30 0 6 0,30 0-6 0,-28-3 8 0,28 3 20 16,-22-5-4-16,8 0 0 16,14 5-11-16,-20-18-8 0,11 9-9 0,3-3-5 15,6 12 0-15,-9-26-17 16,7 11-30-16,2-2-40 0,2-2-59 0,2-1-86 0,3-2-94 16,1 1-176-1,1 0-174-15,1 1 30 0,-2 3-345 0,4 2-365 0</inkml:trace>
  <inkml:trace contextRef="#ctx0" brushRef="#br1" timeOffset="-91568.17">21359 8684 3280 0,'-9'15'168'0,"9"-15"-15"16,-6 11-14-16,6-11-16 16,0 0-11-16,0 0-8 0,-8 15-12 0,8-15-14 0,0 0-38 15,0 0-56-15,0 0-78 16,-4 13-97-16,4-13-126 0,0 0-236 0,0 0-387 16,0 0-360-16</inkml:trace>
  <inkml:trace contextRef="#ctx0" brushRef="#br1" timeOffset="-91068.08">21118 8255 2736 0,'0'0'-134'0,"0"0"28"0,0 0 12 15,0 0 13-15,0 0 13 16,0 0 20-16,0 0 1 0,0 0 14 0,0 0 11 16,0 0 14-16,0 0 22 15,0 0 5-15,0 0 11 0,0 0 9 0,0 0 18 16,0 0 13-16,0 0 14 0,-41 8 10 15,41-8 18-15,-18-8 10 0,18 8-10 0,-18-9-11 16,18 9-9-16,-12-17-11 0,12 17-12 0,-6-18-7 16,6 18-5-16,0-24-8 15,0 24-8-15,10-27-5 0,-4 12-4 0,4 2-14 0,0-1-5 16,2-1-15-16,1 3-9 16,0 1-13-16,-1-1-2 0,-1 1-4 0,1 4 2 15,0-2-3-15,-2-1 1 16,-10 10-5-16,16-16-1 0,-9 9 12 0,-7 7-1 0,9-18-1 15,-9 18 8-15,4-19 8 0,-4 19 17 0,-2-19 22 16,2 19 8-16,-7-20-3 16,7 20-2-16,-4-21-7 0,4 21-2 0,-7-24-14 0,7 24-27 15,0-22-39-15,0 22-63 16,2-18-52-16,1 9-63 0,-3 9-157 0,6-11-339 16,-6 11-5-16</inkml:trace>
  <inkml:trace contextRef="#ctx0" brushRef="#br1" timeOffset="-88967.95">21901 9837 2142 0,'0'0'-2'0,"0"0"23"0,-2 21 18 0,2-21 11 16,0 0 18-16,-11 19 16 16,11-19 23-16,-9 11 14 0,9-11 5 0,-10 9 3 15,10-9-7-15,-12 10 0 0,12-10-2 16,-11 10 1-16,11-10 1 0,0 0-3 0,-15 9-9 15,15-9-7-15,0 0-13 0,-10 7-7 0,10-7-11 16,0 0-12-16,0 0-9 16,0 0-6-16,0 0-4 0,0 0-5 0,0 0-5 0,-22-22 1 15,22 22-6-15,0 0 2 16,0-19-6-16,0 19 1 0,0 0-3 0,0 0 1 16,0 0 1-16,11-28-7 15,-11 28-3-15,0 0-1 0,17-8-1 0,-17 8-2 0,0 0-3 16,19 2 4-16,-19-2 0 15,0 0 0-15,0 0 5 0,25 11-2 0,-25-11-1 16,6 12 2-16,-6-12 5 0,0 0 0 0,2 19 2 16,-2-19 6-16,0 0 0 0,-12 22 4 15,12-22-2-15,-12 11-2 0,0-2 0 0,12-9-3 16,-22 11-2-16,11-7-4 16,11-4-2-16,-26 10 2 0,16-9-4 0,10-1 0 15,-26 4-6-15,26-4 0 0,-23 0-1 16,23 0-4-16,-19-5 1 0,19 5 0 0,-19-14 3 15,11 7-4-15,8 7 4 0,-14-20-2 0,10 9 4 16,4 11-2-16,-4-23 5 16,4 23 1-16,-2-21 11 0,2 21-4 15,2-21 2-15,-2 21 3 0,4-17 3 16,-4 17 0-16,4-15 1 0,-4 15-5 0,0 0 0 0,6-15 5 16,-6 15 14-16,0 0 21 15,0 0-3-15,0 0-5 0,0 0-3 0,0 0-5 0,0 0-2 16,-18 55-9-16,12-40-1 15,-2 4-7-15,-1 0-21 0,0 2-5 0,-1 0-28 16,-1 0-25-16,-1 0-28 0,-1-2-31 0,0 2-53 0,1-4-64 16,1 2-53-16,-4-4-102 15,7-1-171-15,-1-5-62 0,3 1-375 0,6-10-456 16</inkml:trace>
  <inkml:trace contextRef="#ctx0" brushRef="#br1" timeOffset="-88428.26">21471 9761 2936 0,'0'0'-10'16,"0"-25"43"-16,0 25 11 0,0 0 4 0,0 0 8 0,2-19 12 16,-2 19 15-16,0 0 10 15,0 0-10-15,4-14-1 0,-4 14 0 0,0 0 1 16,0 0-6-16,0 0-4 16,0 0-4-16,0 0-5 0,0 0-5 0,-6 54-6 0,2-39-6 15,2 3-2-15,0 1-6 16,0-2-4-16,0 2-5 0,0 0-3 0,-2 3 1 15,-2 3-4-15,4 0-2 0,-2 1-4 0,2-1 0 16,-2 2-1-16,0-1-3 16,0-1 1-16,-2 0-1 0,-1 0-4 15,1-1-4-15,-3-1 1 0,1 0-2 0,-5-1-11 16,1-3 3-16,-2 0 0 0,2-3-1 16,-5 4 2-16,2-5-1 0,-4 0 3 15,-2 0 4-15,2-2 1 0,0-3 8 0,-2 0 8 0,2-1 14 16,-1-2 16-16,2-4-1 15,-2 1 3-15,2-4 0 0,18 0 7 0,-37-6 17 16,23 1 4-16,-2-4 5 0,4 0-10 0,2-2-21 0,1-3-10 16,3 1 0-16,1-5-8 15,5 18 1-15,3-33-11 0,3 14-8 16,3 0-32-16,1 0-40 0,2-3-63 16,2 5-85-16,0 0-85 0,-1-1-142 0,0 2-164 0,-5 3-16 15,1-1-330-15,-3 2-356 16</inkml:trace>
  <inkml:trace contextRef="#ctx0" brushRef="#br1" timeOffset="-87757.99">20900 9978 2736 0,'-26'-4'-85'0,"26"4"34"0,0 0 23 16,0 0 7-16,0 0 12 0,0 0 14 15,-13-12 11-15,13 12 10 0,0 0 5 0,-2-16-6 16,2 16 6-16,0 0 1 16,2-24 5-16,-2 24 5 0,0 0 7 0,7-22 6 0,-7 22 3 15,4-14-1-15,-4 14-8 16,0 0-1-16,9-13-4 0,-9 13 2 0,0 0 3 15,0 0-5-15,0 0 0 0,0 0-4 0,0 0-7 0,25 23 2 16,-25-23-5-16,4 19-6 16,-4-19 1-16,0 21-1 0,0-21-1 15,-4 19 7-15,4-19 13 0,-11 17 9 16,11-17 4-16,-16 15 3 0,5-7-3 0,0-2-1 0,11-6-2 16,-22 6-5-16,22-6-4 15,-22 2 0-15,22-2-1 0,-23-5-2 0,23 5 2 16,-22-5 4-16,22 5 6 15,-20-5 3-15,20 5 0 0,-20-7-2 0,20 7-2 0,-14-4-7 16,14 4-1-16,0 0-4 0,-22 0-3 0,22 0 0 16,0 0-3-16,-17 12-5 15,17-12 0-15,-10 12-4 0,10-12 0 0,0 0-7 16,-11 15 3-16,11-15-4 0,-9 11-1 16,9-11 1-16,-8 12-2 0,8-12-1 0,-10 11-4 15,10-11 3-15,-13 13 6 16,13-13 9-16,-19 14 32 0,8-5 0 0,1-1 5 15,-3 1-11-15,-2-1 5 0,-1 1-7 0,-2 1 1 0,-3 0 2 16,-2-3-1-16,0 1-2 16,-1-1 5-16,-3 0-6 0,1-4-6 0,1 1 1 15,-2-1 0-15,1-3 0 16,3 2-4-16,-1-4-8 0,4 0-3 0,-4 1-5 0,3-3-1 16,-1 1-5-16,2-4-8 15,0 1-19-15,4-1-19 0,-2-1-27 0,4 1-30 16,1-4-41-16,-1 3-58 0,4-2-90 0,0-4-70 0,4 2-212 15,0-2-73-15,2-1 33 16,-1-2-384-16,3-3-429 0</inkml:trace>
  <inkml:trace contextRef="#ctx0" brushRef="#br1" timeOffset="-87558.26">20502 9618 3434 0,'0'0'173'16,"0"0"-12"-16,0 0-15 0,23 0-14 15,-23 0-17-15,0 0-13 0,0 0-14 0,0 0-37 16,25 0-57-16,-25 0-82 0,9 4-104 0,-9-4-114 16,0 0-231-16,9 9-443 15,-9-9-435-15</inkml:trace>
  <inkml:trace contextRef="#ctx0" brushRef="#br1" timeOffset="-87277.99">20381 10633 3136 0,'0'0'125'16,"-8"13"22"-16,8-13-8 0,-7 12-10 0,7-12-15 15,0 0-2-15,0 0-4 16,0 0-10-16,0 0-10 0,0 0-6 0,32 6-14 16,-32-6-8-16,0 0-14 0,35-8-33 15,-35 8-47-15,26-11-52 0,-13 1-68 0,0 1-61 16,-3-4-106-16,-1-3-190 15,-1 1-436-15,-2-6-372 0</inkml:trace>
  <inkml:trace contextRef="#ctx0" brushRef="#br1" timeOffset="-87088.1">20124 9764 3321 0,'0'0'153'0,"-20"-3"-27"0,20 3-19 0,0 0-13 16,0 0-11-16,0 0-7 16,0 0-49-16,0 0-78 0,0 0-89 15,57-6-81-15,-42 4-126 0,0 0-622 16,-3 0-412-16</inkml:trace>
  <inkml:trace contextRef="#ctx0" brushRef="#br1" timeOffset="-64448.51">12318 4627 441 0,'0'0'254'0,"-11"-9"-93"16,11 9-54-16,0 0-21 0,0 0-23 0,0 0-10 16,0 0-9-16,0 0-13 15,0 0-3-15,0 0-5 0,0 0-11 0,0 0 2 16,0 0-1-16,0 0-1 0,-9-13-5 0,9 13 9 0,0 0 8 15,0 0 15-15,0 0 9 16,0 0 11-16,0 0 21 0,0 0 4 0,0 0-1 16,0 0 9-16,0 0-13 15,0 0 4-15,0 0-5 0,0 0 8 0,0 0-4 0,-13-12 10 16,13 12-2-16,0 0-6 16,0 0-8-16,-13-10-5 0,13 10-2 0,0 0-1 15,-15-9-6-15,15 9-7 16,-16-10-4-16,5 3 1 0,11 7 1 0,-23-15 11 0,10 6 5 15,1-1 17-15,-1-2 2 0,-2-1-3 16,1-3-4-16,-3 3-7 0,-1-4-4 16,2-1-7-16,0 2 4 0,-1-4-3 0,-2 0 3 15,-2-1-5-15,4 0-8 0,-6 0-6 16,5 1-3-16,-1-2-7 0,1 2 0 0,2 1-5 16,-2 1-3-16,4 0-6 15,-3-1 3-15,0 1 3 0,0-4 0 0,0 6-5 16,2-4-2-16,-1 4 1 0,1-2-3 0,-1-1 0 0,2 3 1 15,-2-1-3-15,3 1-1 16,-1-2-1-16,1 1-1 0,0 1 1 0,-1 0-2 16,3-1-3-16,-3 3 3 15,3 0-4-15,1 2 0 0,-1-2-2 0,0 1-2 0,3 0 4 16,-1 1-3-16,-1 1 0 16,2-1-1-16,-2 1 7 0,2-1-4 15,8 12 1-15,-12-16 1 0,12 16 1 16,-13-17 1-16,13 17-1 0,-11-14-1 0,11 14-2 0,-8-11 1 15,8 11-6-15,-8-12 7 0,8 12-7 0,0 0 3 16,-11-14-5-16,11 14 0 16,0 0 0-16,-8-14 1 0,8 14 0 0,0 0-2 0,-9-10-2 15,9 10 0-15,0 0 0 16,0 0 2-16,-8-11-2 0,8 11 0 0,0 0-2 16,0 0 4-16,0 0-6 15,0 0 0-15,0 0 2 0,0 0-6 0,-7-14-6 0,7 14-6 16,0 0-6-16,0 0-2 0,0 0 2 0,0 0 3 15,0 0 0-15,0 0 0 16,0 0 0-16,0 0-3 0,43 4 3 0,-43-4 3 16,0 0-1-16,23 2 3 0,-23-2 0 15,0 0 5-15,23 1 2 0,-23-1-2 0,17 3 2 16,-17-3 0-16,0 0 2 16,23-3 1-16,-23 3-2 0,0 0 2 0,24 0 1 15,-24 0 0-15,0 0 3 0,0 0-2 16,21 0 4-16,-21 0 1 0,0 0-2 0,0 0 6 15,18 0-3-15,-18 0 1 0,0 0 2 16,0 0 5-16,0 0-5 0,0 0-1 16,0 0 0-16,0 0 0 0,0 0-1 0,22 0 3 0,-22 0-4 15,0 0-3-15,0 0 3 16,0 0 3-16,0 0-2 0,0 0 1 0,0 0-1 16,0 0 0-16,0 0-2 15,0 0 2-15,0 0-2 0,0 0 1 0,0 0 3 0,0 0-3 16,0 0 0-16,0 0 2 0,0 0-2 0,0 0 0 15,0 0 1-15,0 0 0 16,0 0 1-16,0 0-4 0,0 0 4 0,0 0-3 0,0 0 2 16,0 0-1-16,0 0 1 15,-63-5 2-15,63 5-4 0,-20-2 2 0,20 2-4 16,-20-5 5-16,20 5-1 16,-20-7 1-16,20 7 0 0,-16-5 1 0,16 5 1 15,-18-6 1-15,18 6 0 0,-12-8 2 16,12 8 0-16,0 0 2 0,-15-7 3 0,15 7-3 15,0 0 9-15,-13-7-9 0,13 7-2 0,0 0 1 16,0 0 1-16,0 0 3 0,-15-8-4 16,15 8 0-16,0 0-1 0,0 0-2 0,0 0 2 15,0 0-1-15,0 0 0 16,0 0-1-16,0 0-2 0,0 0 0 0,0 0-1 16,0 0 3-16,0 0 0 0,0 0 4 15,0 0-1-15,0 0 0 0,0 0-1 0,0 0-3 16,0 0 1-16,-2 36 3 15,2-36-2-15,2 21 0 0,-2-21-1 0,7 25 4 16,-3-9-6-16,2 0 0 0,1-2 2 0,-3 3 0 0,4-2-2 16,-1 0-7-1,-1 1-29-15,-2-5-67 0,0 2-85 0,0-4-87 0,-4-9-173 16,7 20-166-16,-9-12-342 16,2-8-380-16</inkml:trace>
  <inkml:trace contextRef="#ctx0" brushRef="#br1" timeOffset="-62078.31">10857 3614 2713 0,'0'0'-160'0,"0"0"23"16,-7-23 22-16,7 23 19 0,0 0 17 0,0 0 22 0,0-19 22 15,0 19 10-15,0 0 17 16,0-21 22-16,0 21 5 0,0 0 18 0,2-21 7 16,-2 21 11-16,0 0 9 15,5-23-3-15,-5 23-9 0,2-12-5 0,-2 12 6 0,0 0-10 16,4-20-7-16,-4 20-6 16,0 0-2-16,0 0-12 0,4-15-7 0,-4 15 9 15,0 0-9-15,0 0 1 16,0 0-4-16,22-3 2 0,-22 3 3 0,0 0-8 15,0 0-4-15,22 16 5 0,-22-16-4 0,14 12 2 16,-14-12-4-16,8 14 5 0,-8-14-4 16,4 16-1-16,-4-16-4 0,0 0 9 0,-6 23-6 15,6-23 12-15,-16 17-9 16,4-9 18-16,-2-1-17 0,-6 2 5 0,-1 1-6 0,-3-2 3 16,0-3-4-16,-2 3 4 15,-1-1-8-15,3-1 2 0,-2 2 6 0,4-2-3 16,-2-1 3-16,3-1 4 0,2 0-4 15,2 2 3-15,0-5 6 0,17-1 8 0,-27 6 8 16,16-2 11-16,11-4 0 0,-21 0 0 0,21 0-8 16,0 0 0-16,0 0-6 15,-27-5-4-15,27 5 3 0,0 0-9 0,-9-16-4 0,9 16 2 16,0 0-7-16,0-21 2 16,0 21-2-16,0 0 2 0,9-24-3 0,-9 24-7 15,10-16 3-15,-10 16 0 16,12-15-2-16,-3 10 5 0,-9 5-2 0,15-12 0 0,-15 12 10 15,17-10-8-15,-17 10-2 0,14-5 5 0,-14 5 3 16,0 0 1-16,0 0 4 16,0 0 1-16,0 0 1 0,22 15 7 0,-22-15 4 15,0 0 2-15,-4 21 10 0,4-21-1 16,0 0 6-16,-15 23-1 0,15-23-4 0,-17 17-3 16,6-11-4-16,-1-1-5 15,12-5-2-15,-26 12-2 0,14-8-2 0,12-4-3 16,-24 7-1-16,12-5-3 0,12-2 2 15,-19 2-4-15,19-2-2 0,0 0-3 0,-28 0 1 16,28 0 0-16,0 0-3 0,-20 1 2 0,20-1-6 16,0 0 1-16,0 0-2 15,-22 4-5-15,22-4 5 0,-9 9 6 0,9-9-4 0,-13 11 5 16,13-11-7-16,-17 15 4 16,9-8-1-16,8-7-3 0,-17 14 1 0,8-6 1 15,9-8 6-15,-16 9 4 16,16-9 12-16,-13 9 15 0,13-9 14 0,-15 7 10 0,15-7 5 15,0 0 3-15,-17 1 1 0,17-1 1 0,0 0-15 16,0 0-4-16,0 0-8 16,-10-26-8-16,10 26-26 0,0-22-50 0,0 22-65 15,4-24-85-15,-2 9-94 0,0-4-203 16,-2-1-131-16,2 4-252 0,-2-5-224 0</inkml:trace>
  <inkml:trace contextRef="#ctx0" brushRef="#br1" timeOffset="-61908.57">10353 3244 2914 0,'0'0'165'15,"0"0"1"-15,17-6 1 0,-17 6-7 0,0 0-5 0,0 0-8 16,0 0-14-16,14-4-19 16,-14 4-22-16,0 0-52 0,0 0-77 0,0 0-94 15,12-4-105-15,-12 4-257 16,0 0-143-16,0 0-199 0,0 0-172 0</inkml:trace>
  <inkml:trace contextRef="#ctx0" brushRef="#br1" timeOffset="-61768.53">10715 3252 2720 0,'12'11'188'0,"-12"-11"-23"15,0 0-23-15,0 0-40 0,9 10-21 0,-9-10-25 16,0 0-54-16,0 0-80 0,0 0-103 0,0 0-202 0,-21 11-478 15,21-11-214-15</inkml:trace>
  <inkml:trace contextRef="#ctx0" brushRef="#br1" timeOffset="-61428.47">10048 3692 2499 0,'-11'6'-21'16,"11"-6"16"-16,-19 5 2 16,19-5 3-16,-14 8 9 0,14-8 26 0,-14 7 16 15,14-7 13-15,-14 10 3 0,14-10 4 16,-15 19-12-16,4-7 4 0,3 1-3 0,-5 4 1 16,3 0 4-16,-3 0 2 15,0 5 0-15,1 0 3 0,-3-1 10 0,0 6 5 16,-2-3 8-16,0 3 1 0,-2 2 5 15,-2-3-1-15,2 3-3 0,-2-2-13 0,-5 5-7 16,0 1-6-16,0-3-5 0,0-5-7 0,3-1-5 16,-1 0-7-16,-1-2-3 15,4-1-6-15,-2-3-2 0,3-3-6 0,4-2-18 0,-4 0-40 16,6-3-61-16,-1-2-70 16,2-3-78-16,-2-3-144 0,15-2-209 0,-22-2-323 15,8-3-313-15</inkml:trace>
  <inkml:trace contextRef="#ctx0" brushRef="#br1" timeOffset="-60668.32">9362 3653 2671 0,'0'0'-93'0,"6"-16"18"0,-6 16 12 0,6-16 32 16,-6 16 28-16,8-16 43 0,-8 16 11 15,8-20 12-15,-4 10 4 0,-4 10 8 0,12-20-8 16,-5 8 2-16,1 1-2 0,1-3 7 0,-1 3 6 16,1-1 4-16,-1-2-15 15,0 2 5-15,-8 12-8 0,20-21-7 0,-12 12-11 0,0 0-2 16,-8 9-4-16,20-9-2 16,-20 9-3-16,21-1-2 0,-21 1-1 0,24 5-3 15,-10 4-6-15,-2-1 2 16,4 2-2-16,3 1 2 0,-1 3-10 0,2-3 0 0,-4 0-1 15,0-3-6-15,-4 2 1 0,1-3-8 0,0-1 7 16,-13-6 1-16,15 9-5 16,-15-9 0-16,12 4 2 0,-12-4-5 0,0 0 5 0,0 0-7 15,0 0 5-15,0 0-1 16,0 0-1-16,0 0 1 0,0 0 0 0,0 0 0 16,0 0-1-16,0 0-1 15,0 0 2-15,-34-30-1 0,34 30-2 0,0 0 2 16,-31 2-1-16,31-2-1 0,-26 3 0 15,26-3-1-15,-34 5 0 0,15-4 1 0,2 3 0 16,-2-2 3-16,0 2-4 0,-2-2 0 0,2 0 2 16,0-1-1-16,0 1 0 15,-1-2-1-15,20 0 1 0,-31 0 2 0,16 0-2 0,15 0-4 16,-25-3 4-16,25 3 1 16,-24-10-3-16,24 10 3 0,-16-11 0 0,16 11 7 15,-13-14 7-15,13 14 8 16,-11-15 12-16,11 15 10 0,-8-17 5 0,8 17 0 0,-7-15-3 15,7 15-4-15,-4-14-3 0,4 14 2 0,0 0-12 16,-6-17-4-16,6 17-1 16,0 0-1-16,-4-13-6 0,4 13-2 0,0 0 1 0,0 0-4 15,0 0-5-15,0 0-1 16,-9-14 1-16,9 14-4 0,0 0-1 0,0 0 4 16,0 0-3-16,0 0 2 15,0 0 0-15,0 0-2 0,0 0 0 0,-13 35-1 0,13-35-3 16,0 0 0-16,0 0 2 15,-4 19-1-15,4-19 0 0,0 0 6 0,0 0-8 16,0 0 0-16,0 0-1 0,-2 15-1 0,2-15-1 16,0 0-1-16,0 0-2 0,0 0 2 15,0 0 1-15,0 0 0 0,0 0-3 0,0 0 2 16,0 0-3-16,0 0-21 16,0 0-40-16,0 0-64 0,0 0-92 0,0 0-127 15,0 0-241-15,0 0-47 16,0 0-194-16,-6-47-169 0</inkml:trace>
  <inkml:trace contextRef="#ctx0" brushRef="#br1" timeOffset="-60187">9081 3315 2485 0,'0'0'-56'0,"0"0"18"16,0 0 8-16,0 0 22 0,0 0-1 0,0 0 21 16,0 0 23-16,0 0 11 15,0 0 1-15,0 0-5 0,0 0 0 0,0 0 1 0,-2 48-5 16,2-48-7-16,2 30 6 16,0-15-9-16,0 2 2 0,-2-17-4 0,4 28-1 15,-2-16-2-15,-2-12-3 16,2 23-1-16,-2-23 4 0,-2 21 1 0,2-21 2 0,-4 18-1 15,4-18-7-15,-10 12 5 0,10-12-6 0,-14 10 4 16,14-10 3-16,-18 10 4 16,18-10 5-16,-22 7 11 0,10-5 12 0,-3 4 11 15,-2-2 15-15,-2 2 7 16,0-1 8-16,-4 1 6 0,-3 1 1 0,-1 1-1 0,-1-1-5 16,-6 3-6-16,1-3-27 15,-5 3 5-15,-1-2 1 0,-1 2-3 0,-2-5 1 16,-1 1-1-16,-1-1 1 15,-1-2-1-15,1-2 5 0,-3 1 16 0,3-4 11 0,-1 1 14 16,3-2-15-16,0-2-15 0,3 1-7 0,1-3-7 16,5-2-10-16,1 0-19 15,4 2-19-15,3-3-32 0,4-2-46 0,0-1-67 0,1 0-88 16,6 2-84-16,2-2-134 16,2 1-196-16,4-2-10 0,2 5-295 0,2-3-340 15</inkml:trace>
  <inkml:trace contextRef="#ctx0" brushRef="#br1" timeOffset="-60078.15">8003 3446 3195 0,'0'0'104'16,"30"-7"-17"-16,-14 1-14 16,2 2-19-16,1 0-22 0,-3 0-41 0,2-2-56 15,0 3-80-15,0-1-127 16,0 1-252-16,2-4-260 0,-3 4-84 0</inkml:trace>
  <inkml:trace contextRef="#ctx0" brushRef="#br1" timeOffset="-58638.11">12205 4875 2200 0,'0'0'-77'0,"12"-8"30"0,-12 8 24 0,0 0 19 15,0 0 24-15,0 0 17 0,0 0 18 0,0 0 21 16,0 0-2-16,0 0-9 0,0 0-6 16,0 0-1-16,0 0-7 0,0 0 1 0,0 0 1 15,0 0-4-15,0 0 1 16,0 0-8-16,0 0 1 0,-48 33-1 0,36-24 1 16,-5 3-9-16,0 3 9 15,-3 0-8-15,1 0 1 0,0 2 1 0,-4 2-5 0,0-1 1 16,1 3 1-16,-3 1 2 15,2 0-3-15,-1-1-1 0,1 4-1 0,1-1 3 16,-3 1-2-16,2 0-4 0,0-1-6 16,0 1 4-16,0 0-2 0,1-2-3 0,2 0-2 15,0-1-2-15,1 1-2 0,2-5-3 0,0 1 0 16,2-2-1-16,-2 0 1 16,3-2-1-16,1 2-2 0,-2-1-2 0,2-1 1 0,1-1-3 15,-1-4-1-15,2 4 3 16,2-3-4-16,0 1 5 0,-2-3-3 0,11-9-2 15,-17 15 2-15,11-7 0 0,6-8-1 0,-13 12-1 0,13-12-10 16,0 0-1-16,-17 7-7 16,17-7-4-16,0 0 2 0,0 0-4 0,0 0 3 15,0 0 1-15,-13-33 3 16,13 33 1-16,2-26-2 0,0 9 1 0,-2 17 2 0,6-33 11 16,-3 17 6-16,1 0 4 15,2 1 4-15,-6 15 9 0,7-26 6 0,-3 13 6 16,-4 13-8-16,4-19 1 0,-4 19 7 15,0 0 12-15,7-13 1 0,-7 13 6 16,0 0-5-16,0 0-4 0,0 0-2 0,0 0-4 0,0 0 0 16,0 0-5-16,-11 49-3 15,11-49 0-15,-8 28-4 0,5-17-2 0,3-11 3 16,-8 23-5-16,6-12-1 16,2-11-1-16,-6 20 0 0,6-20-1 0,0 20-5 0,0-20 1 15,6 16-5-15,-6-16-24 16,11 11-36-16,-11-11-61 0,12 5-74 0,-12-5-77 15,0 0-172-15,17-3-154 0,-17 3-252 0,0 0-178 0</inkml:trace>
  <inkml:trace contextRef="#ctx0" brushRef="#br1" timeOffset="-58348.39">11006 5514 2443 0,'0'0'-47'0,"-12"11"35"0,12-11 28 0,-10 12 12 16,10-12 28-16,-4 16 32 15,4-16 11-15,-5 16 5 0,5-16 5 0,0 0-4 16,-3 24-5-16,3-24-10 0,-3 16-4 16,3-16-7-16,-5 12-5 0,5-12-8 0,-8 13 1 15,8-13-1-15,-11 11-3 16,11-11-3-16,0 0 4 0,-18 5 5 0,18-5 3 15,0 0 1-15,-22-1-6 0,22 1-7 0,0 0-12 0,-19-14-9 16,19 14-39-16,-13-25-55 16,7 10-71-16,2-4-84 0,-2-4-86 0,4-3-187 15,-5-2-443-15,3-1-332 16</inkml:trace>
  <inkml:trace contextRef="#ctx0" brushRef="#br1" timeOffset="-58198.2">10894 5081 3000 0,'0'0'62'0,"11"-14"-9"0,-11 14-3 16,12-14-6-16,-12 14 19 0,16-10 17 0,-16 10 4 16,14-10-11-16,-2 5-7 15,-12 5-21-15,21-12-43 0,-9 6-65 0,-12 6-74 16,24-11-84-16,-16 5-181 0,-2 2-455 16,-6 4-207-16</inkml:trace>
  <inkml:trace contextRef="#ctx0" brushRef="#br1" timeOffset="-57538.45">10786 5153 2469 0,'-12'16'-98'0,"1"-3"9"15,3 0 8-15,0 1 11 16,1-2 21-16,3 2 17 0,-3 0 7 0,1 0 22 16,6-14 4-16,-8 28-7 0,4-13 4 15,0 0-1-15,0-2 5 0,4-13 10 0,-10 27 8 16,4-14 13-16,2-1 11 0,4-12 2 0,-17 19 4 15,6-10-2-15,1-2-5 0,-3 0 3 16,13-7-2-16,-24 9 11 0,10-5-2 0,14-4 2 16,-28 0-7-16,28 0-4 15,-27-4 6-15,27 4 7 0,-28-6 1 0,16 4 1 16,0-6 6-16,12 8 1 0,-24-7 10 16,13 2 2-16,11 5-5 0,-19-8-4 0,19 8-8 15,-15-10-4-15,15 10-6 16,-10-9-7-16,10 9-8 0,0 0-11 0,-10-12-11 15,10 12 2-15,0 0-7 0,0 0 3 0,0 0-4 0,0 0 1 16,0 0-7-16,0 0 2 16,0 0 1-16,18-26-1 0,-18 26 0 0,0 0 0 15,22-4-3-15,-22 4-3 16,19-4-9-16,-19 4 0 0,16-2-2 0,-16 2 0 16,0 0 2-16,26-3 4 0,-26 3-3 15,0 0 4-15,21-3 3 0,-21 3 9 0,0 0 14 16,0 0 8-16,0 0-3 15,0 0 4-15,0 0-1 0,0 0 4 0,0 0-9 0,9 14 0 16,-9-14-4-16,0 0-3 0,0 0 0 0,-30 27 1 16,20-16-1-16,-2 0 0 15,2 3 1-15,-5 1 3 0,1 2 4 0,-2 0 1 0,0 2 4 16,0 0 2-16,0 7 0 16,-3-2 1-16,2 1-1 0,0 0 0 0,0 1-2 15,0-1 1-15,0 0 0 16,2 2 0-16,3-4 3 0,-1-1-2 0,5-1 5 0,-3 2-3 15,4-2 3-15,1-2 4 0,4 0 1 0,0-2 3 16,2-17-2-16,4 32-2 16,2-16 7-16,3-3 8 0,2 0-4 15,1-3 3-15,5 0-4 0,3-1-5 0,0-2-4 16,4 1-11-16,1-4-23 0,-1 0-32 16,-2-4-37-16,4 0-40 0,0-4-45 15,1 2-61-15,-3-4-48 0,-6-1-81 0,-3-1-145 16,0 3-109-16,-7-5-275 0,1 3-225 0</inkml:trace>
  <inkml:trace contextRef="#ctx0" brushRef="#br1" timeOffset="-57428.59">10590 5889 2740 0,'0'0'146'15,"0"0"16"-15,0-25-12 0,0 25-18 0,0 0-18 0,0 0-11 16,0 0-10-16,0 0-15 16,0 0-38-16,0 0-91 0,0 0-122 0,0 0-204 15,-13-14-574-15,13 14-377 16</inkml:trace>
  <inkml:trace contextRef="#ctx0" brushRef="#br1" timeOffset="-56426.71">9877 5673 2721 0,'-20'10'-149'0,"20"-10"18"16,0 0 11-16,0 0 13 0,0 0 11 0,0 0 11 15,0 0 3-15,0 0 18 0,0 0 5 0,0 0 13 0,0 0 14 16,0 0 18-16,0 0 24 16,0 0 26-16,0 0 20 0,0 0 28 0,0 0 24 15,0 0 10-15,0 0 4 16,0 0-2-16,0 0-4 0,0 0-13 0,0 0-8 16,0 0-12-16,0 0-14 0,0 0-7 15,0 0-9-15,0 0-8 0,0 0-13 0,0 0-7 16,0 0-1-16,0 0-6 15,0 0 2-15,0 0-4 0,0 0-2 0,0 0 0 0,0 0-2 16,0 0 2-16,0 0-3 0,0 0-1 0,0 0 1 16,0 0-3-16,0 0 0 15,0 0-7-15,0 0 8 0,0 0-4 0,0 0 2 0,0 0 0 16,0 0-1-16,0 0 1 16,0 0-1-16,0 0 2 0,0 0-3 0,0 0 2 15,38-26 1-15,-38 26-3 16,0 0-3-16,0 0 3 0,0 0-2 0,13-10 0 0,-13 10 1 15,0 0 4-15,7-13 7 0,-7 13 15 0,0 0 10 16,6-20 8-16,-6 20 1 16,4-13 4-16,-4 13 7 0,0 0 7 0,2-18-5 15,-2 18-4-15,0 0-1 0,4-14-12 16,-4 14-1-16,0 0-6 0,0 0-1 0,0 0-7 16,0 0 1-16,0 0-3 15,0 0-4-15,0 0-1 0,0 0-3 0,-18 51-2 16,13-37-2-16,1 1 0 0,-3 0-5 0,-1-2 5 15,2 1-5-15,0-1 0 16,-1 1 1-16,-2-5-1 0,9-9 0 0,-12 19-2 16,4-12-2-16,8-7 1 0,-15 12-2 15,15-12-1-15,-15 4-3 0,15-4-4 16,0 0-2-16,0 0 4 0,-27-14-3 16,27 14 0-16,-14-13 2 0,14 13-2 0,-12-13 3 15,12 13-2-15,-10-11 0 0,10 11 3 16,0 0-5-16,-13-8 1 0,13 8 1 0,0 0-1 15,0 0 0-15,0 0 1 0,0 0 1 0,-28 17 1 16,28-17-4-16,-10 10 5 0,10-10 1 16,-14 10 0-16,14-10-1 0,-12 10 1 0,12-10 1 15,-10 8-1-15,10-8 0 16,0 0 1-16,-18 8-1 0,18-8 4 0,0 0 0 0,0 0-5 16,-23-4-1-16,23 4 1 15,0 0-2-15,-14-16 0 0,14 16-3 16,-9-16 3-16,9 16 3 0,-7-18 16 0,7 18 5 15,-6-12 10-15,6 12 0 0,0 0 3 16,-8-15-5-16,8 15-1 0,0 0-2 0,0 0 1 0,0 0 6 16,0 0-8-16,0 0-3 15,0 0 0-15,-32 18-3 0,32-18-6 0,-13 15-15 16,13-15-41-16,-14 15-51 16,5-8-60-16,-2 3-57 0,1-4-66 0,-2 0-109 15,0-1-164-15,2-1-383 0,0 0-342 16</inkml:trace>
  <inkml:trace contextRef="#ctx0" brushRef="#br1" timeOffset="-56224.45">9699 5283 3034 0,'0'0'51'15,"8"-12"-18"-15,-8 12-22 0,15-11-11 0,-4 5 1 16,1-2 1-16,3 3-8 16,-1-3-40-16,6 3-54 0,1-2-41 0,0 2-43 15,2-1-63-15,-3 1-502 0,-2-1-32 16</inkml:trace>
  <inkml:trace contextRef="#ctx0" brushRef="#br1" timeOffset="-56022.04">9639 5911 2639 0,'-6'8'177'0,"6"-8"-21"16,-15 13-18-16,15-13-20 0,-8 10-7 15,8-10-19-15,0 0-8 0,0 0-42 0,-11 12-74 16,11-12-113-16,0 0-105 0,0 0-192 15,-15-3-385-15,15 3-156 0</inkml:trace>
  <inkml:trace contextRef="#ctx0" brushRef="#br1" timeOffset="-55407.91">9358 5485 2517 0,'0'0'-21'16,"0"0"16"-16,0 0 13 0,0 0 38 0,0 0 21 0,0 0 13 15,0 0 0-15,0 0-3 0,0 0-5 0,0 0-11 16,30 33-5-16,-30-33-2 16,4 14-7-16,-4-14 0 0,0 0-3 0,2 21-1 0,-2-21-3 15,0 0 0-15,0 0 1 16,-10 23-1-16,10-23 0 0,-12 6 1 0,12-6 6 16,0 0 1-16,0 0-1 15,0 0-2-15,-24-4 0 0,24 4-5 0,0 0 3 0,-18-21-4 16,18 21 10-16,-6-17 4 15,6 17-1-15,-2-19-1 0,2 19-4 0,-4-17-5 16,4 17-1-16,0 0-3 0,0-21-1 0,0 21 0 16,0 0-2-16,0 0-5 15,-5-17-2-15,5 17-4 0,0 0-5 0,0 0 3 0,0 0 2 16,0 0-1-16,0 0-5 16,0 0-3-16,-23 44 3 0,16-33-4 0,-1 2-1 15,-2 3-6-15,2-3 3 16,-6 4 1-16,2-2-1 0,1 3-1 0,-1-3-3 0,1 0-4 15,2-1-2-15,-1 0-4 0,4 1-1 0,-2 1-6 16,0-3 0-16,2 3-6 16,6-16-3-16,-4 26 0 0,2-13-3 0,2-13 7 0,2 27-1 15,2-14 3-15,0 2 1 16,0-1 4-16,-4-14-4 0,10 27 4 16,-6-14 1-16,0 0 0 0,-4-13 5 15,4 21-1-15,-4-21 6 0,0 19 2 0,0-19 9 16,-4 19 13-16,4-19 14 0,-10 16 6 0,10-16 15 0,-18 15 9 15,8-11-8-15,10-4 19 16,-21 9 9-16,8-7 24 0,13-2-1 0,-27 0-4 16,27 0-11-16,-24-4-12 15,24 4-8-15,-26-11-11 0,14 3-13 0,3-3-13 0,1-1-21 16,8 12-18-16,-12-24-32 16,7 10-31-16,3 1-47 0,-1 2-55 0,3 11-64 15,3-19-64-15,-3 19-133 0,0 0-198 16,0-16 17-16,0 16-350 0,0 0-387 15</inkml:trace>
  <inkml:trace contextRef="#ctx0" brushRef="#br1" timeOffset="-55248.46">9013 6256 3124 0,'0'0'119'0,"-4"18"-6"15,4-18-21-15,0 0-8 0,6 19-6 0,-6-19-4 0,15 7-10 16,-15-7-8-16,25 2-12 0,-25-2-46 15,40-7-75-15,-16 3-78 0,-1-4-75 16,1-1-131-16,-4-2-555 0,2-5-313 0</inkml:trace>
  <inkml:trace contextRef="#ctx0" brushRef="#br1" timeOffset="-43672.02">7982 5418 682 0,'8'-9'275'0,"-8"9"-37"0,0 0-34 16,9-12-11-16,-9 12-11 16,0 0 2-16,0 0 9 0,0 0 0 0,0 0-8 0,0 0-9 15,0 0-12-15,0 0-14 16,0 0-8-16,-11 55-4 0,5-43-5 0,-2 1-11 16,1 1-12-16,-2-1-7 15,-1-2-10-15,2 1-7 0,-3-1-8 0,-2 1-5 16,3-3-3-16,-3 1-10 0,-2-3-6 15,2 0-6-15,-1 2-7 0,-2-4-6 16,16-5-4-16,-29 8-12 0,14-6-5 0,-2 0-4 0,17-2 1 16,-30 1-1-16,16-1-3 15,14 0-2-15,-28 0 0 0,28 0 0 0,-25 0-1 0,25 0-1 16,-26 3 0-16,26-3 0 16,-20 1 0-16,20-1-1 0,-18 6 3 0,18-6-2 15,-18 8 1-15,18-8-2 16,-19 7 5-16,19-7 1 0,-18 8 2 0,18-8 0 0,-16 7 1 15,16-7-3-15,-18 7 5 0,18-7-7 0,-16 9 2 16,16-9-1-16,-17 7 0 16,17-7-1-16,-19 9-2 0,19-9 0 0,-19 4 0 15,19-4-7-15,-20 10 7 0,20-10-3 16,-16 10 3-16,5-6-3 0,11-4 2 0,-17 8-1 16,17-8 2-16,-19 7-3 15,19-7 5-15,-17 7 1 0,17-7 1 0,-17 5 2 16,17-5 3-16,-18 3 0 0,18-3-1 15,0 0 3-15,-26-2 3 0,26 2 7 0,0 0-1 16,-28-1-3-16,28 1 5 0,-17-5-3 0,17 5-6 16,0 0-5-16,-28 5 7 15,28-5-3-15,-20 7-4 0,11-1-5 0,9-6 7 16,-21 15 2-16,13-10-4 0,8-5 2 16,-15 16-26-16,7-9 2 0,8-7-4 0,-10 16 4 15,10-16-8-15,-8 11 4 16,8-11 0-16,0 0 0 0,-6 11 2 0,6-11 2 0,0 0 1 15,0 0-1-15,0 0 2 0,0 0 0 0,0 0 0 16,0 0 4-16,0 0 0 16,0 0 1-16,0 0-1 0,0 0 4 0,0 0-2 15,0 0 0-15,0 0 1 0,0 0 2 16,0 0-2-16,0 0 1 0,0 0-3 0,0 0 5 16,-12-36 3-16,12 36 7 15,-18-6 1-15,18 6 7 0,-19-5 4 0,19 5 7 16,-18-2-2-16,18 2 7 0,0 0 0 0,-32 6-1 0,32-6 1 15,-22 11 5 1,12-4 6-16,-1 5 20 0,3-1-3 0,-3 3 1 0,5-1-12 16,-1 2-4-16,1 1-13 15,2-1-3-15,2 2 6 0,2-17-9 0,-2 31-25 0,4-14-26 16,2-2-47-16,-2-2-65 16,6 1-95-16,-3-3-103 0,1 1-235 0,-2-1-69 15,-4-11 31-15,15 17-324 0,-8-9-338 16</inkml:trace>
  <inkml:trace contextRef="#ctx0" brushRef="#br1" timeOffset="-43508.65">7128 6189 3121 0,'0'0'129'0,"18"8"4"0,-18-8 3 0,0 0-6 16,29-2-4-16,-11 0-14 15,-18 2-7-15,36-7-15 0,-14 1-14 0,2-1-33 0,1-1-50 16,1-1-55-16,-1-1-76 0,-2 1-60 0,-2-5-114 15,1 1-199-15,-6-2-391 16,0-1-291-16</inkml:trace>
  <inkml:trace contextRef="#ctx0" brushRef="#br1" timeOffset="-43318.43">7116 5421 2952 0,'-19'-3'173'0,"19"3"3"0,0 0-22 16,0 0-18-16,0 0-16 16,0 0-11-16,0 0-14 0,0 0-12 0,41-35-15 0,-23 30-34 15,3-4-55-15,1 1-75 16,0 0-82-16,0-1-73 0,-1-1-175 0,-6 3-518 16,-2 1-362-16</inkml:trace>
  <inkml:trace contextRef="#ctx0" brushRef="#br1" timeOffset="-42858.34">6710 5679 2949 0,'0'0'-1'0,"0"0"33"0,0 0 29 16,0 0 31-16,0 0 25 0,0 0 15 15,0 0-2-15,-20 40-10 0,16-21-14 0,2 2-11 16,2 4-12-16,-2 1-7 0,2 1-15 0,2 2-15 15,0 0-23-15,0-1-22 0,5 0-30 0,2 5-39 16,1-1-75-16,0 1-69 0,6-7-112 16,-2 3-200-16,3-4-340 0,0 0-217 0</inkml:trace>
  <inkml:trace contextRef="#ctx0" brushRef="#br1" timeOffset="-42368.16">8170 5565 2512 0,'0'0'-95'0,"0"0"26"0,0 0 31 16,0 0 26-16,0 0 38 0,0 0 29 16,0 0 24-16,30 30 25 0,-24-15 11 0,3 0 8 15,-1 7 9-15,0-1 1 16,2 2-11-16,-4-1-6 0,-2 5-9 0,2 0-14 15,-4-1-24-15,-2 1-39 0,-4 0-49 16,-4 1-92-16,-3 3-83 0,-6 1-150 0,-4 0-549 16,-5 3-270-16</inkml:trace>
  <inkml:trace contextRef="#ctx0" brushRef="#br1" timeOffset="-24898.19">23118 6845 147 0,'0'0'12'16,"0"0"7"-16,0 0-27 0,0 0-3 16,-15-10 3-16,15 10 8 0,0 0 2 0,0 0 8 15,0 0 3-15,0 0 18 16,0 0-2-16,0 0 4 0,0 0 0 0,0 0-1 15,0 0 1-15,0 0-8 0,0 0 3 0,0 0 6 0,0 0 12 16,0 0 14-16,0 0-6 16,0 0 20-16,0 0 0 0,0 0 6 0,0 0 7 15,0 0 0-15,0 0-5 16,0 0 1-16,0 0-10 0,0 0 3 0,0 0 0 16,0 0-5-16,0 0 0 0,0 0 1 15,0 0 0-15,0 0-3 0,-10-16-7 16,10 16-6-16,0 0 0 0,0 0-4 0,-13-8 3 15,13 8 15-15,0 0-4 0,-13-10-5 16,13 10-1-16,0 0-6 0,-17-12 4 0,17 12 6 0,-10-7-6 16,10 7-1-16,-13-9-4 15,13 9 3-15,0 0 6 0,-17-14 3 0,17 14-5 16,-10-9 3-16,10 9-3 16,-12-13-7-16,12 13-10 0,-10-14-1 0,10 14-7 0,-12-13-2 15,12 13-3-15,-15-15-2 16,8 7-3-16,7 8-5 0,-17-15 3 0,9 6 0 15,8 9-8-15,-19-16 1 0,12 8-3 0,-3 0-3 16,10 8-2-16,-17-18-3 0,9 8 0 16,-1 0 2-16,9 10 2 0,-15-16-2 0,7 8-6 15,8 8-3-15,-15-17 6 16,6 10 2-16,9 7-3 0,-16-18 4 0,8 9-3 16,-2-1-4-16,10 10-22 15,-18-19 2-15,9 11 2 0,9 8-1 0,-17-18 6 0,9 8 1 16,-1 0 1-16,9 10 3 0,-14-22 0 0,8 15 1 15,6 7-1-15,-16-15 2 16,10 3 6-16,6 12-4 0,-12-17 3 0,12 17 8 16,-11-19 5-16,4 12 4 0,7 7 6 15,-8-17-6-15,8 17 0 0,-9-19-2 0,9 19 2 16,-8-15-4-16,8 15 0 16,-6-16-4-16,6 16-2 0,-10-14 1 0,10 14 4 0,-10-14-7 15,10 14 1-15,-10-14 1 16,10 14 1-16,-10-13-5 0,10 13 2 0,-11-16 4 15,11 16-7-15,-11-11 2 0,11 11-1 0,-10-13 2 16,10 13 0-16,-9-13 4 16,9 13 0-16,-8-13 0 0,8 13-1 0,0 0-1 0,-6-18 1 15,6 18-1-15,0 0-4 16,-9-15 2-16,9 15 1 0,0 0 1 0,-9-12-1 16,9 12 0-16,0 0 7 15,0 0 1-15,0 0-3 0,-6-15 3 0,6 15 3 0,0 0-1 16,0 0 0-16,0 0-4 0,0 0 1 0,0 0-6 15,-4-17 3-15,4 17 1 16,0 0-4-16,0 0-1 0,0 0 1 0,0 0-1 0,0 0 0 16,0 0-4-16,0 0-2 15,0 0-1-15,0 0 0 0,0 0-4 0,0 0-5 16,0 0-3-16,0 0-4 16,0 0-7-16,0 0-2 0,0 0-2 0,0 0-20 0,0 0-22 15,0 0-28-15,0 0-39 16,0 0-39-16,2-11-45 0,-2 11-90 0,0 0-490 15,0 0-112-15</inkml:trace>
  <inkml:trace contextRef="#ctx0" brushRef="#br1" timeOffset="-22748.71">22055 5601 2225 0,'0'0'-146'16,"0"0"18"-16,-4-19 18 0,4 19 15 0,0 0 13 16,0 0 8-16,0 0 5 15,0 0 22-15,12-17 11 0,-12 17 6 0,0 0 4 16,14-8 7-16,-14 8-2 0,0 0 1 0,14-10 8 0,-14 10 5 15,0 0-5-15,17-5 6 16,-17 5 1-16,0 0 2 0,17-5 8 0,-17 5 0 16,0 0 2-16,17-5 9 15,-17 5-3-15,0 0 6 0,0 0-1 16,24-1 0-16,-24 1 5 0,0 0-6 0,0 0 3 16,0 0 2-16,22 3-1 0,-22-3-3 0,0 0 6 15,16 8-2-15,-16-8 0 16,10 5 1-16,-10-5-3 0,13 10 2 15,-13-10 3-15,8 10-3 0,-8-10-2 0,7 13 3 0,-7-13-9 0,6 12 5 16,-6-12-5-16,0 0-1 16,7 21 5-16,-7-21 2 0,0 15-5 0,0-15-1 15,0 17-2-15,0-17 2 16,0 0 1-16,-2 26 1 0,2-26 7 0,-5 21 9 0,5-21 0 16,-2 21 6-16,2-21 2 15,-2 21-5-15,2-21 3 0,0 21 2 0,0-21-4 16,0 23-2-16,0-23 2 0,2 21 10 0,-2-21 2 15,2 22-9-15,0-9 4 16,-2-13-4-16,5 20-5 0,-5-20-4 0,4 23-2 0,0-11-2 16,-4-12-3-16,4 22 4 15,0-12-8-15,-4-10-3 0,6 23 3 16,-6-23-1-16,7 17 5 0,-2-8-1 16,-5-9-6-16,6 19 1 0,-6-19 2 0,8 16 2 0,-8-16 1 15,11 15-2-15,-11-15-6 16,8 14 2-16,-8-14-2 0,13 13 2 0,-7-7-1 15,-6-6 1-15,13 10-3 0,-13-10-2 0,12 8 4 16,-12-8 1-16,14 8-1 0,-14-8 6 16,0 0 3-16,14 6 2 0,-14-6 3 0,0 0-5 15,0 0-1-15,17 2-5 16,-17-2 1-16,0 0-2 0,0 0-2 0,0 0-5 16,0 0 3-16,0 0-5 0,19-13 1 15,-19 13-3-15,0 0 2 0,0 0 0 0,0-18-5 16,0 18 1-16,0 0 0 0,0 0 0 0,0 0-3 15,0 0 2-15,-12-27-5 16,12 27 2-16,0 0 2 0,-14-9-2 0,14 9 1 0,0 0-2 16,-14-6-2-16,14 6 4 15,0 0-1-15,0 0-1 0,0 0 2 0,-22 0-1 16,22 0 4-16,0 0 1 16,0 0-4-16,-16 14 3 0,16-14-1 0,0 0-2 0,-8 13 7 15,8-13 1-15,0 0 5 16,-9 15 2-16,9-15 0 0,0 0 4 0,-4 18 1 15,4-18 8-15,0 0 1 0,-3 18 2 0,3-18-4 16,0 0 5-16,3 21-6 16,-3-21 0-16,0 0 0 0,4 22 1 0,-4-22 0 0,4 12 1 15,-4-12-2-15,5 14-1 16,-5-14 2-16,6 13-1 0,-6-13-24 0,4 14 1 16,-4-14 1-16,6 13 3 15,-6-13-2-15,4 13-3 0,-4-13 5 0,4 17-5 0,-4-17 2 16,0 0-2-16,8 16 1 0,-8-16 1 0,2 13-1 15,-2-13 1-15,4 15 0 16,-4-15 2-16,4 16-2 0,-4-16 4 0,0 0-2 0,4 23 0 16,-4-23 3-16,2 15-1 15,-2-15-2-15,2 17 0 0,-2-17 1 0,4 15 0 16,-4-15 2-16,2 19-2 16,-2-19 7-16,0 19-2 0,0-19 4 0,2 15-1 0,-2-15-2 15,2 18 4-15,-2-18 1 16,3 17-5-16,-3-17 1 0,2 15 0 0,-2-15-1 15,2 19-1-15,-2-19-2 0,4 17-1 0,-4-17-1 16,3 19 0-16,-3-19-2 16,4 19 1-16,-4-19-1 0,0 19 3 0,0-19-5 0,4 17 1 15,-4-17 2-15,0 19-1 16,0-19-1-16,4 18 5 0,-4-18-6 0,2 20 2 16,-2-20 0-16,2 18 1 15,-2-18-4-15,3 21 3 0,-3-21 1 0,2 21 0 0,-2-21 0 16,2 20 0-16,-2-20 0 0,0 22 1 0,0-22-1 15,2 21 0-15,-2-21 0 16,0 23 0-16,0-23-1 0,-2 23-2 0,2-23 1 0,0 22 1 16,0-22-1-16,-2 25-2 15,2-25 2-15,0 23-2 0,0-23 0 0,0 25-1 16,-2-14 1-16,2-11 0 16,0 21-1-16,0-21 2 0,-3 23-2 0,3-23-1 0,-2 20 2 15,2-20 0-15,-4 20-2 16,4-20 1-16,-2 20-2 0,2-20 0 0,-2 15 1 15,2-15 0-15,-4 18-1 0,4-18-2 0,-2 17 5 16,2-17-3-16,-5 18 3 0,5-18-3 16,-4 17 1-16,4-17 0 0,-5 17-2 0,5-17 2 15,-6 19 2-15,6-19-1 16,-6 15 2-16,6-15 2 0,-8 18 0 0,8-18-1 16,-11 13 3-16,11-13 1 15,-13 15-3-15,13-15-2 0,-14 11 1 0,14-11-3 0,-15 12-9 16,15-12-30-16,-20 6-46 0,20-6-61 0,-16 2-73 15,16-2-80-15,-20-5-169 16,10 0-157-16,10 5-239 0,-17-11-212 0</inkml:trace>
  <inkml:trace contextRef="#ctx0" brushRef="#br1" timeOffset="-21278.43">21760 5593 2426 0,'-16'-10'-124'0,"16"10"36"16,0 0 25-16,0 0 30 0,0 0 25 15,0 0 24-15,-12-5 33 0,12 5 16 0,0 0-3 16,0 0 9-16,0 0-9 0,0 0 5 0,0 0-16 15,0 0 2-15,0 0-1 16,0 0-6-16,0 0-2 0,0 0-5 0,0 0-6 0,0 0-1 16,0 0-6-16,0 0 0 15,0 0-1-15,0 0-10 0,0 0 3 0,42 19-1 16,-42-19-1-16,0 0-8 16,0 0-1-16,0 0-8 0,0 0 1 0,0 0-7 0,0 0 2 15,0 0 1-15,0 0 0 16,0 0-6-16,0 0 6 0,0 0-3 0,-42 13 7 15,42-13-9-15,-19 8 8 0,19-8-1 16,-22 13 2-16,12-5-1 0,0 0 2 0,-2 1 2 16,2 1-3-16,0-1 3 0,-1 1 0 0,11-10 0 15,-19 17-3-15,8-9 4 16,3 0-5-16,8-8 3 0,-20 11 4 0,10-6-9 16,10-5 5-16,-21 6-1 15,21-6 5-15,-19 2-8 0,19-2 5 0,0 0-1 0,-25-4-1 16,25 4 10-16,-16-7-2 0,16 7 9 0,0 0 3 15,-14-16-3-15,14 16-1 16,0 0 1-16,-4-19-7 0,4 19 3 0,0 0-3 16,0 0 0-16,0 0-5 0,14-21 1 15,-14 21 1-15,0 0-1 0,0 0-1 0,22 2-5 16,-22-2 13-16,0 0-9 16,0 0 1-16,0 0-3 0,19 23 5 0,-19-23-4 15,0 0-3-15,-2 19 2 0,2-19 4 16,0 0 1-16,0 0-5 0,-19 23 5 0,19-23-3 15,-16 8-3-15,16-8-1 0,-18 7 2 0,18-7-2 16,-20 4 5-16,20-4 5 16,-18 0-6-16,18 0 9 0,0 0 11 0,-28-6 16 0,28 6 8 15,-17-5-1-15,17 5-4 16,-12-10-2-16,12 10-3 0,-10-13-9 0,10 13-1 16,-4-17-6-16,4 17-15 15,-2-19-43-15,2 19-58 0,4-23-68 0,-4 23-79 16,8-31-190-16,-4 14-405 0,2-1-172 0</inkml:trace>
  <inkml:trace contextRef="#ctx0" brushRef="#br1" timeOffset="-21108.61">21602 5285 2435 0,'0'0'-76'15,"7"-12"15"-15,-7 12 6 16,0 0 7-16,0 0 14 0,0 0 18 0,0 0 7 15,0 0 9-15,0 0 0 0,0 0-5 16,-21 42 10-16,15-29 7 0,-8 5-45 0,2-1-40 16,-3 0-61-16,-2 2-110 0,-2-4-290 15,-2 5 282-15</inkml:trace>
  <inkml:trace contextRef="#ctx0" brushRef="#br1" timeOffset="-20178.46">21192 5631 1496 0,'0'0'-39'0,"0"0"10"16,0 0 10-16,0 0 19 15,0 0-3-15,0 0-1 0,0 0 3 0,0 0-3 16,0 0 6-16,0 0 1 16,0 0 1-16,-4 19 4 0,4-19 6 0,-7 16-4 0,7-16 1 15,-11 16 0-15,11-16-4 16,-12 13 3-16,12-13-6 0,-14 11 6 0,14-11-2 15,-18 5 3-15,18-5-5 0,-19 2-6 0,19-2 2 16,0 0-4-16,-25-3 2 16,25 3 5-16,-15-11-5 0,15 11 0 0,-10-14 7 0,10 14 7 15,-12-15 11-15,12 15 10 16,-6-18 3-16,6 18 12 0,-2-17 3 0,2 17 14 16,0 0-3-16,-2-22 2 15,2 22-3-15,0 0-5 0,4-21 7 0,-4 21-4 0,0 0-3 16,8-16-5-16,-8 16-7 0,0 0-2 0,0 0-3 15,10-7-3-15,-10 7-6 16,0 0-7-16,0 0 10 0,0 0-13 0,0 0 3 0,0 0 11 16,0 0-14-16,0 0 3 15,0 0 0-15,-14 52-7 0,14-52-5 0,-12 16 4 16,12-16-1-16,-15 13-1 16,4-6-2-16,1 0-3 0,10-7-6 0,-19 9 6 15,19-9-7-15,-24 4 4 0,24-4-2 16,-22 2 6-16,22-2 8 0,-22-2 7 0,22 2 11 15,-19-7 5-15,19 7 16 0,-17-13-7 16,17 13-3-16,-15-12-1 0,15 12 4 16,-10-16 9-16,10 16 5 0,-8-13 3 0,8 13-7 0,-7-14 0 15,7 14-1-15,0 0-7 16,-9-14-4-16,9 14-7 0,0 0-5 0,-8-12-8 16,8 12-3-16,0 0-4 15,0 0-3-15,-19-3 1 0,19 3-2 0,0 0-2 16,0 0-3-16,-28 9-2 0,28-9 0 15,-14 11 0-15,14-11-5 0,-16 14 3 0,10-7-3 16,6-7 0-16,-14 21 1 0,8-9-1 0,6-12 3 16,-9 23-3-16,4-10-1 0,5-13 2 15,-4 24-2-15,4-10-4 0,0-14 2 0,-2 25-2 16,2-25-11-16,2 24 1 16,0-10-2-16,-2-14 0 0,9 25 3 0,-7-16 1 15,3 4 3-15,-5-13-3 0,8 22-1 16,-4-11 4-16,-4-11 1 0,6 23-2 0,-6-23 3 15,8 17-2-15,-3-8 0 0,-5-9 1 0,3 18 5 16,-3-18-2-16,0 0 2 16,-3 20 2-16,3-20 4 0,0 0 1 0,-13 18 5 0,13-18 6 15,-14 9 4-15,14-9-1 16,-18 8 1-16,18-8 1 0,-23 3 3 0,23-3 2 16,-26 4 3-16,26-4 7 15,-24 0 9-15,24 0 5 0,-24-5 4 0,24 5-10 16,-23-6 16-16,23 6-2 0,-17-12-3 0,17 12-11 0,-15-13-2 15,9 6-5-15,6 7 1 16,-8-21-12-16,8 21 2 0,-2-21-6 0,2 21-1 16,2-26-7-16,4 10-8 15,-2 0-15-15,4 1-16 0,1-2-35 0,2-2-38 0,1 2-39 16,1-2-52-16,-1 2-40 16,2-2-67-16,-2-1-137 0,0 2-209 0,0-1-242 15,-2-1-246-15</inkml:trace>
  <inkml:trace contextRef="#ctx0" brushRef="#br1" timeOffset="-19938.59">21211 5109 2479 0,'0'0'-138'0,"14"-7"34"0,-14 7 34 0,0 0 10 0,0 0 16 15,0 0 14 1,0 0 9-16,0 0 4 0,0 0 7 0,-29 38 2 0,16-27 3 16,-2-1 0-16,-1 3 4 15,-4 1-3-15,2-1 1 0,-2 0 3 0,1 1 0 16,1 1-8-16,-2-2-32 0,4 2-39 16,-2-3-54-16,-1 1-102 0,9-3-239 15,-5-1 362-15</inkml:trace>
  <inkml:trace contextRef="#ctx0" brushRef="#br1" timeOffset="-19758.4">21075 5353 1378 0,'15'-3'67'0,"-15"3"41"0,0 0 23 15,19-6 3-15,-19 6 4 0,0 0-4 0,17-6-16 16,-17 6-11-16,0 0-23 0,0 0-51 15,18-4-65-15,-18 4-77 0,0 0-113 16,0 0-431-16,0 0 115 0</inkml:trace>
  <inkml:trace contextRef="#ctx0" brushRef="#br1" timeOffset="-19508.24">20837 6113 2022 0,'0'0'63'0,"-8"14"33"0,8-14 33 0,0 0 27 16,0 0 11-16,22 10-3 15,-22-10-17-15,28 0-20 0,-14 0-12 0,-14 0-19 0,39-5-17 16,-19 4-28-16,2-3-43 0,-1 2-61 0,0-2-65 15,-2 1-70-15,-1-4-117 16,-2 4-540-16,-3-5-188 0</inkml:trace>
  <inkml:trace contextRef="#ctx0" brushRef="#br1" timeOffset="-12698.62">21628 6256 1481 0,'0'0'184'0,"0"0"-24"0,0 0-53 0,0 0-14 0,-13-7-9 16,13 7 19-16,0 0 18 15,0 0 1-15,0 0 1 0,0 0-8 0,0 0-1 16,-13 26-2-16,13-26 2 0,-4 18 0 0,4-18-5 15,-2 21-4-15,2-21-4 0,-2 18-13 16,2-18-6-16,0 22-7 0,0-22-10 0,-2 23-7 16,2-23-5-16,-2 22-8 15,2-22-11-15,0 25-29 0,0-25-51 0,-4 21-60 16,4-21-68-16,-2 19-64 0,2-19-138 16,-5 17-541-16,1-9-315 0</inkml:trace>
  <inkml:trace contextRef="#ctx0" brushRef="#br1" timeOffset="-11998.65">21455 6337 2640 0,'0'0'-134'15,"0"0"27"-15,0 0 19 0,-2-19 22 0,2 19 22 16,0 0 23-16,0 0 14 16,0 0 12-16,0 0 12 0,0 0 5 0,0 0 11 0,0 0-7 15,0 0 11-15,0 0-6 16,0 0 1-16,0 0-2 0,0 0-1 0,0 0-3 15,0 0-3-15,0 0-2 0,-20 47 1 0,16-35-2 16,4-12-8-16,-11 24 1 16,7-11 5-16,-2-2-2 0,-1 2 1 0,7-13-7 0,-8 16 3 15,8-16-10-15,-11 18 18 16,11-18-17-16,-6 11 8 0,6-11-3 16,-10 10 1-16,10-10-2 0,0 0 5 0,-14 6-3 15,14-6 0-15,0 0 8 0,0 0 5 0,0 0 13 16,0 0 13-16,-29-16 5 0,29 16-1 0,0 0 8 15,-11-11 9-15,11 11 2 16,0 0-6-16,0 0-11 0,-10-12-3 0,10 12-9 0,0 0-5 16,0 0-2-16,0 0-4 15,0 0-4-15,-11-9-2 0,11 9-6 0,0 0 3 16,0 0-1-16,0 0 0 16,0 0 13-16,0 0 7 0,0 0 18 0,0 0 3 0,0 0 6 15,0 0 5-15,0 0 2 16,-14-8-13-16,14 8-5 0,0 0-10 0,0 0 0 15,0 0-4-15,0 0-11 0,-4-18-1 0,4 18-3 0,0 0-5 16,0 0-1-16,0 0-6 16,0 0 0-16,0 0-2 0,-7-12-4 0,7 12 1 15,0 0 1-15,0 0-1 16,0 0 1-16,0 0 4 0,-36 22-2 0,25-12 0 0,1-1-3 16,-5 4 1-16,-2-2-4 15,0 4 1-15,-2-2-1 0,0 2 0 0,0-1-10 16,-2 1-33-16,0-2-45 0,-3 1-57 15,5-2-76-15,0 1-86 0,-2-4-168 0,6 0-118 16,-2-4-293-16,7 4-243 0</inkml:trace>
  <inkml:trace contextRef="#ctx0" brushRef="#br1" timeOffset="-11728.49">21700 6079 2661 0,'0'0'-21'16,"0"0"16"-16,0 0 6 0,0 0 9 15,0 0 12-15,-17-15 14 0,17 15 3 0,0 0-5 16,0 0-2-16,-34 11-6 0,34-11-3 0,-23 14 10 0,10-7-15 15,0 1 2-15,-1-1-3 16,0 3-4-16,0 0-11 0,2-1-38 0,-4 2-47 16,0-1-66-16,1-2-94 15,0 0-518-15,-2 1-50 0</inkml:trace>
  <inkml:trace contextRef="#ctx0" brushRef="#br1" timeOffset="-11558.71">21219 6241 2370 0,'0'0'97'0,"0"0"20"16,0 0-8-16,0 0 1 16,0 0-12-16,0 0-9 0,0 0-3 0,0 0-5 15,0 0-7-15,0 0-14 0,34-23-8 16,-34 23-15-16,24-5-39 0,-24 5-70 0,27-4-59 16,-17 1-79-16,-10 3-177 15,22-7-410-15,-16 5-106 0</inkml:trace>
  <inkml:trace contextRef="#ctx0" brushRef="#br1" timeOffset="-10928.7">21012 6369 2388 0,'-19'11'-46'0,"19"-11"15"0,-15 11 10 0,15-11 15 15,-15 8 13-15,15-8 17 16,-9 7 8-16,9-7-6 0,0 0 9 0,-14 12-11 15,14-12 2-15,0 0 6 0,-12 6 4 0,12-6 10 0,0 0 14 16,-22-3 6-16,22 3 23 16,0 0 9-16,-21-10 17 0,21 10 6 0,-15-16 0 15,6 8 8-15,9 8-1 16,-12-14-5-16,12 14-5 0,-10-16-9 0,10 16-9 16,-10-11-7-16,10 11-8 0,-8-11-6 15,8 11-13-15,0 0 0 0,0 0-8 16,0 0-6-16,0 0-6 0,0 0-7 15,0 0-2-15,14-24-5 0,-14 24-2 0,0 0-5 0,0 0 5 16,0 0-6-16,0 0-5 0,0 0 0 0,0 0-1 16,0 0-4-16,0 0 0 15,0 0 2-15,-26 37-6 0,26-37 2 0,-17 15-2 0,6-8-2 16,0 1-1-16,1 1 5 16,0 3 0-16,10-12-9 0,-20 15 1 0,10-5 2 15,2 0-2-15,-1-1 3 16,0 2-4-16,9-11-3 0,-15 21 2 0,11-10-4 0,4-11 1 15,-6 18 0-15,6-18 1 0,-6 19-4 0,6-19 0 16,-2 19 1-16,2-19 0 16,-4 17-1-16,4-17-1 0,-3 20 4 0,3-20-3 15,-5 17-3-15,5-17 6 0,-4 17-4 16,4-17 4-16,-6 18-2 0,6-18 3 0,-8 15 1 16,8-15-1-16,-13 13 6 15,13-13 6-15,-15 11 5 0,15-11 12 0,-17 9 9 16,17-9 11-16,-16 7 5 0,16-7 9 0,-16 3 27 15,16-3 0-15,0 0 1 0,0 0-10 16,-26-13-12-16,26 13-5 0,-10-15-10 0,10 15-5 16,-6-26-7-16,6 13-9 0,0 13-22 15,2-29-32-15,0 16-37 0,4-2-44 0,0 0-56 16,0 2-77-16,0-1-78 16,2 2-207-16,-2 5-106 0,-6 7 34 0,0 0-365 15,14-9-388-15</inkml:trace>
  <inkml:trace contextRef="#ctx0" brushRef="#br1" timeOffset="-10748.38">20472 6886 2942 0,'0'0'-40'0,"0"0"1"0,0 0 12 15,0 0 39-15,0 0 26 0,0 0 14 0,32 10-4 0,-32-10-6 16,32-7-5-16,-14 1-15 15,6-2-22-15,1 0-33 0,5-5-52 0,0 1-46 16,-1-6-50-16,-3-1-128 0,2-1-424 0,-2-2-4 16</inkml:trace>
  <inkml:trace contextRef="#ctx0" brushRef="#br1" timeOffset="-10568.59">21221 5854 2356 0,'0'0'76'0,"0"0"1"0,-21 2 16 16,21-2 15-16,-23 19 5 16,8-5-7-16,-1 3-11 0,-4 0-14 0,1 6-7 0,-2 0-11 15,-2 1-40-15,-7 4-62 16,2 1-66-16,-1 0-68 0,-1-2-136 0,2-4-505 16,3-1-133-16</inkml:trace>
  <inkml:trace contextRef="#ctx0" brushRef="#br1" timeOffset="-3838.77">21342 7032 524 0,'-10'-17'192'0,"10"17"-53"15,0 0-24-15,0 0-6 16,0 0-16-16,0 0-2 0,0 0-12 0,0 0-5 15,0 0 1-15,0 0-4 0,0 0 11 0,0 0 9 16,0 0 9-16,10-25-1 16,-10 25-11-16,0 0 18 0,0 0-31 0,14-6 1 0,-14 6-11 15,0 0-12-15,18-3 0 16,-18 3-6-16,0 0-2 0,25 0 0 0,-25 0-8 16,22 0-7-16,-22 0-2 15,22 3-5-15,-22-3-4 0,24 2 5 0,-24-2-8 0,23 2-3 16,-23-2 1-16,19 4-2 0,-19-4 5 0,19 4-7 15,-19-4 2-15,13 6-1 16,-13-6 5-16,0 0 1 0,11 9 2 0,-11-9-2 16,0 0-1-16,0 0-3 15,0 0 8-15,0 0-13 0,-34 25 1 0,25-20 2 0,9-5-4 16,-25 14-1-16,10-9 5 16,3 3 6-16,-4-1 14 0,4 1 12 0,-3 1 8 15,0-1 5-15,2 2-2 0,3-1 2 16,-2 3-4-16,2-2-5 0,0 0 5 0,10-10-11 15,-16 23-2-15,9-13-1 0,7-10-7 0,-11 19 0 16,7-9-5-16,4-10-8 16,-8 15-23-16,8-15-60 0,-7 15-80 0,7-15-72 0,-10 11-156 15,10-11-511-15,0 0-256 16</inkml:trace>
  <inkml:trace contextRef="#ctx0" brushRef="#br1" timeOffset="-3568.55">21239 6986 2606 0,'8'-17'-19'0,"-8"17"41"15,6-12 18-15,-6 12 21 16,0 0 20-16,0 0 14 0,0 0 18 0,0 0 14 0,0 0-3 15,0 0-10-15,0 0-8 0,0 0-12 0,15 35-8 16,-13-21-9-16,-2 2-7 16,0-16-10-16,0 35-4 0,-2-17-13 0,0 0-19 15,2 1-50-15,-7-2-66 16,5 0-75-16,-2-2-74 0,-2-2-130 0,0 1-561 0,-3-3-341 16</inkml:trace>
  <inkml:trace contextRef="#ctx0" brushRef="#br1" timeOffset="-3424.66">21128 7276 2778 0,'-31'-3'-70'0,"31"3"23"0,0 0 38 16,0 0 34-16,-24 5 27 15,24-5 2-15,-14 5-7 0,14-5 1 0,-20 10-11 16,20-10 0-16,-21 12-14 0,11-9-32 16,10-3-71-16,-17 10-77 0,17-10-96 0,-17 7-516 15,6-5-60-15</inkml:trace>
  <inkml:trace contextRef="#ctx0" brushRef="#br1" timeOffset="-2924.24">20928 7047 2217 0,'0'0'-39'0,"10"-13"19"0,-10 13 20 0,8-12 17 16,-8 12 14-16,10-7 10 0,-10 7-6 0,0 0 4 15,0 0-4-15,14-9-4 16,-14 9-2-16,0 0-2 0,0 0 9 0,0 0-7 0,0 0-2 16,0 0-5-16,0 0 2 15,0 0-9-15,0 0 4 0,-36 30-1 16,36-30-3-16,-22 11-2 0,10-5 3 16,-3 1-4-16,2 1 4 0,0-1-1 0,3 1 4 0,-2 1-3 15,12-9-2-15,-20 16 1 16,12-6 1-16,-1-1-4 0,9-9-7 0,-12 18 17 15,7-9-15-15,5-9-8 0,-8 17 9 0,8-17 0 16,-7 21-6-16,7-21 10 16,-2 23-3-16,0-13-7 0,2-10-2 0,0 25 3 0,0-25-3 15,-2 20 6-15,2-20-6 16,-2 19 0-16,2-19 4 0,-4 19 2 0,4-19 1 16,-8 14 6-16,8-14 18 15,-14 15 8-15,14-15 7 0,-14 10 13 0,14-10 14 0,-19 5 12 16,19-5 16-16,-19 2 14 0,19-2 13 0,-21-2-1 15,21 2-7-15,-20-5-3 16,20 5-9-16,-16-12-7 0,16 12-10 0,-16-15-7 16,16 15-13-16,-8-17 0 0,8 17-11 15,-6-20-7-15,6 20-12 0,2-20-2 0,-2 20-36 16,4-24-62-16,0 10-78 16,-4 14-92-16,9-23-130 0,-5 9-235 0,1 3-49 15,-5 11-178-15,6-23-147 16</inkml:trace>
  <inkml:trace contextRef="#ctx0" brushRef="#br1" timeOffset="-2788.34">20705 6986 2508 0,'0'0'-27'0,"7"-9"5"0,-7 9 4 0,12-8 6 16,-12 8 9-16,16-8-20 15,-16 8-47-15,22-7-91 0,-12 1-240 0,1 4-165 16,-11 2 239-16</inkml:trace>
  <inkml:trace contextRef="#ctx0" brushRef="#br1" timeOffset="-2528.5">20578 7145 1682 0,'-10'11'0'0,"10"-11"3"0,-12 8 32 15,12-8 27-15,0 0 28 0,-10 10 10 0,10-10-3 0,0 0 4 16,0 0 5-16,0 0-6 16,-12 7-6-16,12-7-5 0,0 0-9 0,0 0-11 15,0 0-2-15,0 0-7 16,-6 15-9-16,6-15 2 0,0 0-3 0,-8 17-8 0,8-17-2 16,-6 15-1-16,6-15-10 15,-12 13-15-15,1-4-50 0,11-9-57 0,-21 17-79 16,8-11-97-16,3-1-530 0,-4 0-107 0</inkml:trace>
  <inkml:trace contextRef="#ctx0" brushRef="#br1" timeOffset="-2038.74">20358 7115 2390 0,'0'0'-48'15,"0"0"25"-15,8-10 45 0,-8 10 40 0,0 0 22 16,0 0 4-16,0 0-3 0,0 0-10 16,0 0-7-16,0 0-9 0,0 0 0 0,-48 24-7 15,32-18-4-15,0 0-5 16,-1-1-4-16,0 0-6 0,-4 0 0 0,1-1-2 16,0 0 3-16,1-1-5 15,-3-3-6-15,2 2 4 0,0-2-4 0,20 0-3 0,-38-4-1 16,21 3 12-16,0-3 2 0,17 4 8 0,-27-9 3 15,27 9 12-15,-24-5 0 16,24 5-3-16,-19-4-7 0,19 4-4 0,-14-4-7 0,14 4-3 16,0 0-6-16,-20-1-1 15,20 1-2-15,0 0-2 0,0 0-1 16,-20 9-4-16,20-9 1 0,0 0-4 16,-16 11 3-16,16-11-5 0,-10 10 0 0,10-10 0 15,-15 7 1-15,15-7-1 0,-15 9-1 16,15-9 0-16,-15 3-1 0,15-3 0 0,0 0 2 15,-22 2 6-15,22-2 10 0,0 0 14 0,-20 0 13 16,20 0 4-16,0 0 1 16,0 0-1-16,-17-14-6 0,17 14-5 0,0 0 3 0,-4-23 0 15,4 23-2-15,2-16-7 16,-2 16-5-16,0 0-7 0,7-27-3 0,-7 27-19 16,6-16-50-16,-2 3-57 15,-4 13-76-15,6-12-83 0,-6 12-122 0,4-14-199 0,-4 14-403 16,0 0-443-16</inkml:trace>
  <inkml:trace contextRef="#ctx0" brushRef="#br1" timeOffset="-1868.77">19680 7361 2962 0,'0'0'-99'16,"9"20"17"-16,-9-20 30 0,13 5 3 0,-13-5 17 0,16 6-10 15,-16-6 2-15,24 4-15 0,-24-4-47 0,23 0-42 16,-10 0-74-16,-13 0-430 16,21-4 127-16</inkml:trace>
  <inkml:trace contextRef="#ctx0" brushRef="#br1" timeOffset="-1228.74">19651 7025 1999 0,'2'-23'56'0,"-2"23"25"16,0 0 28-16,2-18 22 0,-2 18 11 16,0 0-11-16,2-15-13 0,-2 15-17 0,0 0-10 15,0 0-10-15,0 0-7 16,0 0-6-16,0 0-11 0,0 0-2 0,0 0-8 15,0 0-1-15,0 0-7 0,0 0-3 0,-21 44-3 0,21-44-4 16,-13 18-3-16,5-9 2 16,0 1-6-16,8-10 2 0,-18 18-7 0,8-11-4 15,1 4 0-15,9-11-1 16,-14 17-2-16,7-8-5 0,7-9-1 0,-11 17-7 0,11-17 2 16,-8 20-2-16,8-20 6 15,-6 16-8-15,6-16 1 0,-2 19-2 0,2-19 0 16,0 19 1-16,0-19 1 0,0 0 4 0,4 25-5 15,-4-25 0-15,2 18 3 16,-2-18 3-16,4 15-2 0,-4-15-1 0,0 0 1 0,2 20-7 16,-2-20 15-16,0 0-11 15,-6 16 4-15,6-16 4 0,0 0 0 0,-12 13 1 16,12-13 0-16,0 0 1 0,-14 8 5 16,14-8 0-16,0 0 15 0,-16 4-3 0,16-4 5 15,0 0 2-15,0 0 1 16,-17 1-2-16,17-1-3 0,0 0 1 0,0 0-4 15,0 0 1-15,0 0-1 0,0 0 0 0,-24-9 3 0,24 9-2 16,0 0-1-16,0 0 1 16,-8-15 3-16,8 15 1 0,0 0-2 0,-2-18 5 15,2 18 1-15,0 0 1 16,0 0-4-16,4-27 2 0,-4 27-3 0,6-20-4 0,-6 20 4 16,7-17 0-16,-7 17-5 15,8-18-3-15,-4 7-6 0,-4 11 3 0,7-17-3 16,-7 17-2-16,9-17 0 0,-9 17 0 0,6-16-4 15,-6 16-2-15,6-13-12 16,-6 13-39-16,0 0-56 0,8-15-79 0,-6 10-90 0,-2 5-169 16,0 0-194-16,0 0-253 15,0 0-259-15</inkml:trace>
  <inkml:trace contextRef="#ctx0" brushRef="#br1" timeOffset="-658.62">19500 6805 2629 0,'4'-17'-67'16,"-4"17"31"-16,0 0 43 0,10-11 44 0,-10 11 29 0,0 0-7 15,0 0 0-15,0 0-1 0,0 0 0 0,0 0-14 16,22 32-8-16,-22-32 0 16,0 19-1-16,0-19-8 0,0 22-1 0,0-22 2 15,-4 18-4-15,4-18 0 0,-10 18-2 16,2-11 6-16,8-7 3 0,-20 19 2 0,10-12 3 16,-3 3 1-16,0-2-2 15,2 1-3-15,-3-1-3 0,4-1-2 0,-4 2-2 16,14-9-3-16,-16 14 4 0,7-6-4 0,9-8-1 0,-15 10-2 15,15-10 9-15,-8 9 0 16,8-9 2-16,0 0 4 0,0 0 0 0,0 0 8 16,0 0 3-16,16 23 7 15,-16-23 6-15,24 4 2 0,-10-2-6 0,-14-2-13 16,37 1-21-16,-16-2-1 0,0-1-2 16,3 0-6-16,-2-3-15 0,2-4-38 0,-3 0-70 15,-1-5-88-15,-2-2-100 16,-1-2-214-16,-6-3-133 0,-3 1-303 0,-4-2-355 0</inkml:trace>
  <inkml:trace contextRef="#ctx0" brushRef="#br1" timeOffset="-488.81">19473 6611 2871 0,'0'0'-41'15,"0"0"23"-15,0 0 20 0,0 0 40 0,0 0 28 16,0 0 14-16,0 0-9 0,0 0-5 0,0 0-9 0,63-5-9 15,-43 5-23 1,1-1-63-16,-3-1-101 0,2-2-112 0,-1 1-241 0,-4-1-258 16,-15 4-23-16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3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معرفی سیستم‌های کنترل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AFF7A5-9B18-40FF-AC31-BCB5D83A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479"/>
            <a:ext cx="10515600" cy="515487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سیستم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کنترل 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سیستم کنترل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Plant/Process</a:t>
            </a:r>
            <a:r>
              <a:rPr lang="fa-IR" dirty="0">
                <a:cs typeface="B Nazanin" panose="00000400000000000000" pitchFamily="2" charset="-78"/>
              </a:rPr>
              <a:t>، سیستمی که می‌خواهیم کنترل کنیم،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Controlled Variable</a:t>
            </a:r>
            <a:r>
              <a:rPr lang="fa-IR" dirty="0">
                <a:cs typeface="B Nazanin" panose="00000400000000000000" pitchFamily="2" charset="-78"/>
              </a:rPr>
              <a:t>، متغیر تحت کنترل، خروجی، کمیتی که می‌خواهیم کنترل کنیم،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Control signal/Manipulated Variable</a:t>
            </a:r>
            <a:r>
              <a:rPr lang="fa-IR" dirty="0">
                <a:cs typeface="B Nazanin" panose="00000400000000000000" pitchFamily="2" charset="-78"/>
              </a:rPr>
              <a:t>، کمیت یا متغیری که فرمان کنترلی از طریق آن اعمال می‌شود.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BA116-B362-8F41-F8AB-D7997CE2591D}"/>
              </a:ext>
            </a:extLst>
          </p:cNvPr>
          <p:cNvSpPr/>
          <p:nvPr/>
        </p:nvSpPr>
        <p:spPr>
          <a:xfrm>
            <a:off x="2014779" y="1317356"/>
            <a:ext cx="1177872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E8E79-DC67-0E48-0538-DD1395857A50}"/>
              </a:ext>
            </a:extLst>
          </p:cNvPr>
          <p:cNvCxnSpPr/>
          <p:nvPr/>
        </p:nvCxnSpPr>
        <p:spPr>
          <a:xfrm>
            <a:off x="1301854" y="1673816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F68FD5-BAE7-EC0E-883A-F5D8940CF8F9}"/>
              </a:ext>
            </a:extLst>
          </p:cNvPr>
          <p:cNvCxnSpPr/>
          <p:nvPr/>
        </p:nvCxnSpPr>
        <p:spPr>
          <a:xfrm>
            <a:off x="3192651" y="1704812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22B21-F567-410F-C337-4BF740C4C21E}"/>
              </a:ext>
            </a:extLst>
          </p:cNvPr>
          <p:cNvSpPr/>
          <p:nvPr/>
        </p:nvSpPr>
        <p:spPr>
          <a:xfrm>
            <a:off x="5191932" y="5034366"/>
            <a:ext cx="1493004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Plant/Process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9F96B7-BB45-CA59-E791-A707E6629131}"/>
              </a:ext>
            </a:extLst>
          </p:cNvPr>
          <p:cNvCxnSpPr/>
          <p:nvPr/>
        </p:nvCxnSpPr>
        <p:spPr>
          <a:xfrm>
            <a:off x="4479010" y="5434736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B37BC-F616-5F65-218E-FBD5DD26026C}"/>
              </a:ext>
            </a:extLst>
          </p:cNvPr>
          <p:cNvCxnSpPr/>
          <p:nvPr/>
        </p:nvCxnSpPr>
        <p:spPr>
          <a:xfrm>
            <a:off x="6684936" y="5421822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0765B7-40B7-8C87-9535-FDA1DD6CE59D}"/>
                  </a:ext>
                </a:extLst>
              </p14:cNvPr>
              <p14:cNvContentPartPr/>
              <p14:nvPr/>
            </p14:nvContentPartPr>
            <p14:xfrm>
              <a:off x="399600" y="1089000"/>
              <a:ext cx="7498800" cy="437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0765B7-40B7-8C87-9535-FDA1DD6CE5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240" y="1079640"/>
                <a:ext cx="751752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پیکره بندی سیستم کنترل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AFF7A5-9B18-40FF-AC31-BCB5D83A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479"/>
            <a:ext cx="10515600" cy="5154870"/>
          </a:xfrm>
        </p:spPr>
        <p:txBody>
          <a:bodyPr/>
          <a:lstStyle/>
          <a:p>
            <a:pPr algn="r" rtl="1"/>
            <a:r>
              <a:rPr lang="fa-IR" u="sng" dirty="0">
                <a:cs typeface="B Nazanin" panose="00000400000000000000" pitchFamily="2" charset="-78"/>
              </a:rPr>
              <a:t>بدون</a:t>
            </a:r>
            <a:r>
              <a:rPr lang="fa-IR" dirty="0">
                <a:cs typeface="B Nazanin" panose="00000400000000000000" pitchFamily="2" charset="-78"/>
              </a:rPr>
              <a:t> بازخورد/فیدبک   </a:t>
            </a:r>
            <a:r>
              <a:rPr lang="fa-IR" dirty="0">
                <a:cs typeface="B Nazanin" panose="00000400000000000000" pitchFamily="2" charset="-78"/>
                <a:sym typeface="Wingdings" panose="05000000000000000000" pitchFamily="2" charset="2"/>
              </a:rPr>
              <a:t>    سیستم حلقه باز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u="sng" dirty="0">
                <a:cs typeface="B Nazanin" panose="00000400000000000000" pitchFamily="2" charset="-78"/>
              </a:rPr>
              <a:t>با</a:t>
            </a:r>
            <a:r>
              <a:rPr lang="fa-IR" dirty="0">
                <a:cs typeface="B Nazanin" panose="00000400000000000000" pitchFamily="2" charset="-78"/>
              </a:rPr>
              <a:t> باز خورد/فیدبک      </a:t>
            </a:r>
            <a:r>
              <a:rPr lang="fa-IR" dirty="0">
                <a:cs typeface="B Nazanin" panose="00000400000000000000" pitchFamily="2" charset="-78"/>
                <a:sym typeface="Wingdings" panose="05000000000000000000" pitchFamily="2" charset="2"/>
              </a:rPr>
              <a:t>     سیستم حلقه بسته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سیستم کنترل </a:t>
            </a:r>
            <a:endParaRPr lang="en-US" dirty="0">
              <a:cs typeface="B Nazanin" panose="00000400000000000000" pitchFamily="2" charset="-78"/>
            </a:endParaRP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Disturbance</a:t>
            </a:r>
            <a:r>
              <a:rPr lang="fa-IR" dirty="0">
                <a:cs typeface="B Nazanin" panose="00000400000000000000" pitchFamily="2" charset="-78"/>
              </a:rPr>
              <a:t> اغتشاش، ورودی ناخواسته</a:t>
            </a:r>
          </a:p>
          <a:p>
            <a:pPr lvl="1" algn="r" rtl="1"/>
            <a:r>
              <a:rPr lang="en-US" dirty="0">
                <a:cs typeface="B Nazanin" panose="00000400000000000000" pitchFamily="2" charset="-78"/>
              </a:rPr>
              <a:t>Noise</a:t>
            </a:r>
            <a:r>
              <a:rPr lang="fa-IR" dirty="0">
                <a:cs typeface="B Nazanin" panose="00000400000000000000" pitchFamily="2" charset="-78"/>
              </a:rPr>
              <a:t> نویز، ورودی ناخواسته فرکانس بالا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22B21-F567-410F-C337-4BF740C4C21E}"/>
              </a:ext>
            </a:extLst>
          </p:cNvPr>
          <p:cNvSpPr/>
          <p:nvPr/>
        </p:nvSpPr>
        <p:spPr>
          <a:xfrm>
            <a:off x="4200042" y="4243953"/>
            <a:ext cx="1493004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Plant/Process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9F96B7-BB45-CA59-E791-A707E6629131}"/>
              </a:ext>
            </a:extLst>
          </p:cNvPr>
          <p:cNvCxnSpPr/>
          <p:nvPr/>
        </p:nvCxnSpPr>
        <p:spPr>
          <a:xfrm>
            <a:off x="3487120" y="4644323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B37BC-F616-5F65-218E-FBD5DD26026C}"/>
              </a:ext>
            </a:extLst>
          </p:cNvPr>
          <p:cNvCxnSpPr/>
          <p:nvPr/>
        </p:nvCxnSpPr>
        <p:spPr>
          <a:xfrm>
            <a:off x="5693046" y="4631409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3ACA2F-5D1E-72BE-4E0F-E967A2214B93}"/>
              </a:ext>
            </a:extLst>
          </p:cNvPr>
          <p:cNvSpPr/>
          <p:nvPr/>
        </p:nvSpPr>
        <p:spPr>
          <a:xfrm>
            <a:off x="4200041" y="2614047"/>
            <a:ext cx="1493004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Plant/Process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65E55A-C3BC-7384-68A8-62A86391FF0C}"/>
              </a:ext>
            </a:extLst>
          </p:cNvPr>
          <p:cNvCxnSpPr/>
          <p:nvPr/>
        </p:nvCxnSpPr>
        <p:spPr>
          <a:xfrm>
            <a:off x="3487119" y="3014417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72DBA-569E-AA4B-C912-7CD1D79431F0}"/>
              </a:ext>
            </a:extLst>
          </p:cNvPr>
          <p:cNvCxnSpPr/>
          <p:nvPr/>
        </p:nvCxnSpPr>
        <p:spPr>
          <a:xfrm>
            <a:off x="5693045" y="3001503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D596B02-C03C-76F4-61BB-A88963152D25}"/>
              </a:ext>
            </a:extLst>
          </p:cNvPr>
          <p:cNvSpPr/>
          <p:nvPr/>
        </p:nvSpPr>
        <p:spPr>
          <a:xfrm>
            <a:off x="1994115" y="2626959"/>
            <a:ext cx="1493004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50B8C-2CFC-559B-C05C-BCF886A4B553}"/>
              </a:ext>
            </a:extLst>
          </p:cNvPr>
          <p:cNvCxnSpPr/>
          <p:nvPr/>
        </p:nvCxnSpPr>
        <p:spPr>
          <a:xfrm>
            <a:off x="1281193" y="2998918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2E1AA-51CA-DC96-8C53-E383BC2C55C5}"/>
              </a:ext>
            </a:extLst>
          </p:cNvPr>
          <p:cNvSpPr/>
          <p:nvPr/>
        </p:nvSpPr>
        <p:spPr>
          <a:xfrm>
            <a:off x="1994115" y="4272363"/>
            <a:ext cx="1493004" cy="743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CAD58-2F9A-EE8A-1DFA-FCBF60E3CE8A}"/>
              </a:ext>
            </a:extLst>
          </p:cNvPr>
          <p:cNvCxnSpPr/>
          <p:nvPr/>
        </p:nvCxnSpPr>
        <p:spPr>
          <a:xfrm>
            <a:off x="1281193" y="4644322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5CBFFE-092D-15C6-DB15-98525CFAAFA6}"/>
              </a:ext>
            </a:extLst>
          </p:cNvPr>
          <p:cNvCxnSpPr/>
          <p:nvPr/>
        </p:nvCxnSpPr>
        <p:spPr>
          <a:xfrm>
            <a:off x="6065004" y="4615912"/>
            <a:ext cx="0" cy="10099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6CFB7-3906-7332-659D-629110BA8371}"/>
              </a:ext>
            </a:extLst>
          </p:cNvPr>
          <p:cNvCxnSpPr>
            <a:cxnSpLocks/>
          </p:cNvCxnSpPr>
          <p:nvPr/>
        </p:nvCxnSpPr>
        <p:spPr>
          <a:xfrm flipH="1">
            <a:off x="1219200" y="5614263"/>
            <a:ext cx="4846320" cy="2712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9F6B13-7358-0580-917A-1378EF2C794D}"/>
              </a:ext>
            </a:extLst>
          </p:cNvPr>
          <p:cNvCxnSpPr/>
          <p:nvPr/>
        </p:nvCxnSpPr>
        <p:spPr>
          <a:xfrm>
            <a:off x="1237283" y="4639952"/>
            <a:ext cx="0" cy="100997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4D6921-0910-5BA7-6B51-B19B006AC1DA}"/>
              </a:ext>
            </a:extLst>
          </p:cNvPr>
          <p:cNvSpPr/>
          <p:nvPr/>
        </p:nvSpPr>
        <p:spPr>
          <a:xfrm>
            <a:off x="1085527" y="4517124"/>
            <a:ext cx="324173" cy="33864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E18F7-4038-0C91-6953-F8A51913A456}"/>
              </a:ext>
            </a:extLst>
          </p:cNvPr>
          <p:cNvCxnSpPr/>
          <p:nvPr/>
        </p:nvCxnSpPr>
        <p:spPr>
          <a:xfrm>
            <a:off x="372605" y="4686446"/>
            <a:ext cx="7129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194345-9B7D-440C-5FD2-56C0BE002FFE}"/>
                  </a:ext>
                </a:extLst>
              </p14:cNvPr>
              <p14:cNvContentPartPr/>
              <p14:nvPr/>
            </p14:nvContentPartPr>
            <p14:xfrm>
              <a:off x="898200" y="1944720"/>
              <a:ext cx="5623920" cy="397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194345-9B7D-440C-5FD2-56C0BE002F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840" y="1935360"/>
                <a:ext cx="5642640" cy="39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0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حلقه باز – حلقه بسته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AFF7A5-9B18-40FF-AC31-BCB5D83A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479"/>
            <a:ext cx="10515600" cy="5154870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حلقه باز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ساده تر، ارزان‌تر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مورد استفاده در جاهایی که فیدبک گرفتن سخت یا گران است.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مشکل پایداری ندارد.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اغتشاش یا نایقینی عملکرد سیستم را به شدت متاثر می‌کند.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مثال ماشین لباس‌شویی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حلقه بسته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غلبه بر اغتشاش و نایقینی: در برابر این موارد کمتر حساس است. 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امکان رسیدن به دقت بالا، خطای کم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نیاز به بررسی پایداری</a:t>
            </a:r>
          </a:p>
        </p:txBody>
      </p:sp>
    </p:spTree>
    <p:extLst>
      <p:ext uri="{BB962C8B-B14F-4D97-AF65-F5344CB8AC3E}">
        <p14:creationId xmlns:p14="http://schemas.microsoft.com/office/powerpoint/2010/main" val="5141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F418F-5D25-B9C9-497A-375B5DEFD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" y="3388384"/>
            <a:ext cx="6500356" cy="333309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EBCF5D-1C61-C37C-9B9F-EDD6B14424F7}"/>
                  </a:ext>
                </a:extLst>
              </p14:cNvPr>
              <p14:cNvContentPartPr/>
              <p14:nvPr/>
            </p14:nvContentPartPr>
            <p14:xfrm>
              <a:off x="857880" y="1098720"/>
              <a:ext cx="10636200" cy="554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EBCF5D-1C61-C37C-9B9F-EDD6B14424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520" y="1089360"/>
                <a:ext cx="10654920" cy="55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77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F418F-5D25-B9C9-497A-375B5DEFD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" y="5495885"/>
            <a:ext cx="2390206" cy="122559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64ECE3-06D7-BF2E-4E13-CFBC5B243089}"/>
                  </a:ext>
                </a:extLst>
              </p14:cNvPr>
              <p14:cNvContentPartPr/>
              <p14:nvPr/>
            </p14:nvContentPartPr>
            <p14:xfrm>
              <a:off x="120600" y="1082160"/>
              <a:ext cx="11679840" cy="491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64ECE3-06D7-BF2E-4E13-CFBC5B243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40" y="1072800"/>
                <a:ext cx="11698560" cy="49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8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مدل‌سازی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DE2042-9791-23FF-AE03-19A8281B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به دست آوردن مدل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قوانین زمینه</a:t>
            </a:r>
          </a:p>
          <a:p>
            <a:pPr lvl="1" algn="r"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بر اساس داده</a:t>
            </a: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3D551B-5C98-B0D6-E557-3BFA2F9AADE0}"/>
                  </a:ext>
                </a:extLst>
              </p14:cNvPr>
              <p14:cNvContentPartPr/>
              <p14:nvPr/>
            </p14:nvContentPartPr>
            <p14:xfrm>
              <a:off x="658800" y="1162800"/>
              <a:ext cx="8312040" cy="355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3D551B-5C98-B0D6-E557-3BFA2F9AA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440" y="1153440"/>
                <a:ext cx="8330760" cy="35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82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42899</TotalTime>
  <Words>297</Words>
  <Application>Microsoft Office PowerPoint</Application>
  <PresentationFormat>Widescreen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مقدمه</vt:lpstr>
      <vt:lpstr>پیکره بندی سیستم کنترل</vt:lpstr>
      <vt:lpstr>حلقه باز – حلقه بسته</vt:lpstr>
      <vt:lpstr>مثال</vt:lpstr>
      <vt:lpstr>مثال</vt:lpstr>
      <vt:lpstr>مدل‌سازی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254</cp:revision>
  <dcterms:created xsi:type="dcterms:W3CDTF">2021-02-22T10:05:44Z</dcterms:created>
  <dcterms:modified xsi:type="dcterms:W3CDTF">2022-09-27T10:09:11Z</dcterms:modified>
</cp:coreProperties>
</file>